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tags/tag58.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0.xml" ContentType="application/vnd.openxmlformats-officedocument.presentationml.tags+xml"/>
  <Override PartName="/ppt/tags/tag111.xml" ContentType="application/vnd.openxmlformats-officedocument.presentationml.tags+xml"/>
  <Override PartName="/ppt/notesSlides/notesSlide1.xml" ContentType="application/vnd.openxmlformats-officedocument.presentationml.notesSlide+xml"/>
  <Override PartName="/ppt/tags/tag112.xml" ContentType="application/vnd.openxmlformats-officedocument.presentationml.tags+xml"/>
  <Override PartName="/ppt/notesSlides/notesSlide2.xml" ContentType="application/vnd.openxmlformats-officedocument.presentationml.notesSlide+xml"/>
  <Override PartName="/ppt/tags/tag113.xml" ContentType="application/vnd.openxmlformats-officedocument.presentationml.tags+xml"/>
  <Override PartName="/ppt/notesSlides/notesSlide3.xml" ContentType="application/vnd.openxmlformats-officedocument.presentationml.notesSlide+xml"/>
  <Override PartName="/ppt/tags/tag114.xml" ContentType="application/vnd.openxmlformats-officedocument.presentationml.tags+xml"/>
  <Override PartName="/ppt/notesSlides/notesSlide4.xml" ContentType="application/vnd.openxmlformats-officedocument.presentationml.notesSlide+xml"/>
  <Override PartName="/ppt/tags/tag115.xml" ContentType="application/vnd.openxmlformats-officedocument.presentationml.tags+xml"/>
  <Override PartName="/ppt/notesSlides/notesSlide5.xml" ContentType="application/vnd.openxmlformats-officedocument.presentationml.notesSlide+xml"/>
  <Override PartName="/ppt/tags/tag116.xml" ContentType="application/vnd.openxmlformats-officedocument.presentationml.tags+xml"/>
  <Override PartName="/ppt/notesSlides/notesSlide6.xml" ContentType="application/vnd.openxmlformats-officedocument.presentationml.notesSlide+xml"/>
  <Override PartName="/ppt/tags/tag117.xml" ContentType="application/vnd.openxmlformats-officedocument.presentationml.tags+xml"/>
  <Override PartName="/ppt/notesSlides/notesSlide7.xml" ContentType="application/vnd.openxmlformats-officedocument.presentationml.notesSlide+xml"/>
  <Override PartName="/ppt/tags/tag118.xml" ContentType="application/vnd.openxmlformats-officedocument.presentationml.tags+xml"/>
  <Override PartName="/ppt/notesSlides/notesSlide8.xml" ContentType="application/vnd.openxmlformats-officedocument.presentationml.notesSlide+xml"/>
  <Override PartName="/ppt/tags/tag119.xml" ContentType="application/vnd.openxmlformats-officedocument.presentationml.tags+xml"/>
  <Override PartName="/ppt/notesSlides/notesSlide9.xml" ContentType="application/vnd.openxmlformats-officedocument.presentationml.notesSlide+xml"/>
  <Override PartName="/ppt/tags/tag120.xml" ContentType="application/vnd.openxmlformats-officedocument.presentationml.tags+xml"/>
  <Override PartName="/ppt/notesSlides/notesSlide10.xml" ContentType="application/vnd.openxmlformats-officedocument.presentationml.notesSlide+xml"/>
  <Override PartName="/ppt/tags/tag121.xml" ContentType="application/vnd.openxmlformats-officedocument.presentationml.tags+xml"/>
  <Override PartName="/ppt/notesSlides/notesSlide11.xml" ContentType="application/vnd.openxmlformats-officedocument.presentationml.notesSlide+xml"/>
  <Override PartName="/ppt/tags/tag122.xml" ContentType="application/vnd.openxmlformats-officedocument.presentationml.tags+xml"/>
  <Override PartName="/ppt/notesSlides/notesSlide12.xml" ContentType="application/vnd.openxmlformats-officedocument.presentationml.notesSlide+xml"/>
  <Override PartName="/ppt/tags/tag123.xml" ContentType="application/vnd.openxmlformats-officedocument.presentationml.tags+xml"/>
  <Override PartName="/ppt/notesSlides/notesSlide13.xml" ContentType="application/vnd.openxmlformats-officedocument.presentationml.notesSlide+xml"/>
  <Override PartName="/ppt/tags/tag124.xml" ContentType="application/vnd.openxmlformats-officedocument.presentationml.tags+xml"/>
  <Override PartName="/ppt/notesSlides/notesSlide14.xml" ContentType="application/vnd.openxmlformats-officedocument.presentationml.notesSlide+xml"/>
  <Override PartName="/ppt/tags/tag125.xml" ContentType="application/vnd.openxmlformats-officedocument.presentationml.tags+xml"/>
  <Override PartName="/ppt/notesSlides/notesSlide15.xml" ContentType="application/vnd.openxmlformats-officedocument.presentationml.notesSlide+xml"/>
  <Override PartName="/ppt/tags/tag126.xml" ContentType="application/vnd.openxmlformats-officedocument.presentationml.tags+xml"/>
  <Override PartName="/ppt/notesSlides/notesSlide16.xml" ContentType="application/vnd.openxmlformats-officedocument.presentationml.notesSlide+xml"/>
  <Override PartName="/ppt/tags/tag127.xml" ContentType="application/vnd.openxmlformats-officedocument.presentationml.tags+xml"/>
  <Override PartName="/ppt/notesSlides/notesSlide17.xml" ContentType="application/vnd.openxmlformats-officedocument.presentationml.notesSlide+xml"/>
  <Override PartName="/ppt/tags/tag128.xml" ContentType="application/vnd.openxmlformats-officedocument.presentationml.tags+xml"/>
  <Override PartName="/ppt/notesSlides/notesSlide18.xml" ContentType="application/vnd.openxmlformats-officedocument.presentationml.notesSlide+xml"/>
  <Override PartName="/ppt/tags/tag129.xml" ContentType="application/vnd.openxmlformats-officedocument.presentationml.tags+xml"/>
  <Override PartName="/ppt/notesSlides/notesSlide19.xml" ContentType="application/vnd.openxmlformats-officedocument.presentationml.notesSlide+xml"/>
  <Override PartName="/ppt/tags/tag130.xml" ContentType="application/vnd.openxmlformats-officedocument.presentationml.tags+xml"/>
  <Override PartName="/ppt/notesSlides/notesSlide20.xml" ContentType="application/vnd.openxmlformats-officedocument.presentationml.notesSlide+xml"/>
  <Override PartName="/ppt/tags/tag131.xml" ContentType="application/vnd.openxmlformats-officedocument.presentationml.tags+xml"/>
  <Override PartName="/ppt/notesSlides/notesSlide21.xml" ContentType="application/vnd.openxmlformats-officedocument.presentationml.notesSlide+xml"/>
  <Override PartName="/ppt/tags/tag132.xml" ContentType="application/vnd.openxmlformats-officedocument.presentationml.tags+xml"/>
  <Override PartName="/ppt/notesSlides/notesSlide22.xml" ContentType="application/vnd.openxmlformats-officedocument.presentationml.notesSlide+xml"/>
  <Override PartName="/ppt/tags/tag133.xml" ContentType="application/vnd.openxmlformats-officedocument.presentationml.tags+xml"/>
  <Override PartName="/ppt/notesSlides/notesSlide23.xml" ContentType="application/vnd.openxmlformats-officedocument.presentationml.notesSlide+xml"/>
  <Override PartName="/ppt/tags/tag134.xml" ContentType="application/vnd.openxmlformats-officedocument.presentationml.tags+xml"/>
  <Override PartName="/ppt/notesSlides/notesSlide24.xml" ContentType="application/vnd.openxmlformats-officedocument.presentationml.notesSlide+xml"/>
  <Override PartName="/ppt/tags/tag135.xml" ContentType="application/vnd.openxmlformats-officedocument.presentationml.tags+xml"/>
  <Override PartName="/ppt/notesSlides/notesSlide2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2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2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2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29.xml" ContentType="application/vnd.openxmlformats-officedocument.presentationml.notesSlide+xml"/>
  <Override PartName="/ppt/tags/tag144.xml" ContentType="application/vnd.openxmlformats-officedocument.presentationml.tags+xml"/>
  <Override PartName="/ppt/notesSlides/notesSlide30.xml" ContentType="application/vnd.openxmlformats-officedocument.presentationml.notesSlide+xml"/>
  <Override PartName="/ppt/tags/tag145.xml" ContentType="application/vnd.openxmlformats-officedocument.presentationml.tags+xml"/>
  <Override PartName="/ppt/notesSlides/notesSlide31.xml" ContentType="application/vnd.openxmlformats-officedocument.presentationml.notesSlide+xml"/>
  <Override PartName="/ppt/tags/tag146.xml" ContentType="application/vnd.openxmlformats-officedocument.presentationml.tags+xml"/>
  <Override PartName="/ppt/notesSlides/notesSlide32.xml" ContentType="application/vnd.openxmlformats-officedocument.presentationml.notesSlide+xml"/>
  <Override PartName="/ppt/tags/tag147.xml" ContentType="application/vnd.openxmlformats-officedocument.presentationml.tags+xml"/>
  <Override PartName="/ppt/notesSlides/notesSlide33.xml" ContentType="application/vnd.openxmlformats-officedocument.presentationml.notesSlide+xml"/>
  <Override PartName="/ppt/tags/tag148.xml" ContentType="application/vnd.openxmlformats-officedocument.presentationml.tags+xml"/>
  <Override PartName="/ppt/notesSlides/notesSlide34.xml" ContentType="application/vnd.openxmlformats-officedocument.presentationml.notesSlide+xml"/>
  <Override PartName="/ppt/tags/tag149.xml" ContentType="application/vnd.openxmlformats-officedocument.presentationml.tags+xml"/>
  <Override PartName="/ppt/notesSlides/notesSlide35.xml" ContentType="application/vnd.openxmlformats-officedocument.presentationml.notesSlide+xml"/>
  <Override PartName="/ppt/tags/tag150.xml" ContentType="application/vnd.openxmlformats-officedocument.presentationml.tags+xml"/>
  <Override PartName="/ppt/notesSlides/notesSlide36.xml" ContentType="application/vnd.openxmlformats-officedocument.presentationml.notesSlide+xml"/>
  <Override PartName="/ppt/tags/tag151.xml" ContentType="application/vnd.openxmlformats-officedocument.presentationml.tags+xml"/>
  <Override PartName="/ppt/notesSlides/notesSlide37.xml" ContentType="application/vnd.openxmlformats-officedocument.presentationml.notesSlide+xml"/>
  <Override PartName="/ppt/tags/tag152.xml" ContentType="application/vnd.openxmlformats-officedocument.presentationml.tags+xml"/>
  <Override PartName="/ppt/notesSlides/notesSlide38.xml" ContentType="application/vnd.openxmlformats-officedocument.presentationml.notesSlide+xml"/>
  <Override PartName="/ppt/tags/tag153.xml" ContentType="application/vnd.openxmlformats-officedocument.presentationml.tags+xml"/>
  <Override PartName="/ppt/notesSlides/notesSlide39.xml" ContentType="application/vnd.openxmlformats-officedocument.presentationml.notesSlide+xml"/>
  <Override PartName="/ppt/tags/tag154.xml" ContentType="application/vnd.openxmlformats-officedocument.presentationml.tags+xml"/>
  <Override PartName="/ppt/notesSlides/notesSlide40.xml" ContentType="application/vnd.openxmlformats-officedocument.presentationml.notesSlide+xml"/>
  <Override PartName="/ppt/tags/tag155.xml" ContentType="application/vnd.openxmlformats-officedocument.presentationml.tags+xml"/>
  <Override PartName="/ppt/notesSlides/notesSlide41.xml" ContentType="application/vnd.openxmlformats-officedocument.presentationml.notesSlide+xml"/>
  <Override PartName="/ppt/tags/tag156.xml" ContentType="application/vnd.openxmlformats-officedocument.presentationml.tags+xml"/>
  <Override PartName="/ppt/notesSlides/notesSlide42.xml" ContentType="application/vnd.openxmlformats-officedocument.presentationml.notesSlide+xml"/>
  <Override PartName="/ppt/tags/tag157.xml" ContentType="application/vnd.openxmlformats-officedocument.presentationml.tags+xml"/>
  <Override PartName="/ppt/notesSlides/notesSlide43.xml" ContentType="application/vnd.openxmlformats-officedocument.presentationml.notesSlide+xml"/>
  <Override PartName="/ppt/tags/tag158.xml" ContentType="application/vnd.openxmlformats-officedocument.presentationml.tags+xml"/>
  <Override PartName="/ppt/notesSlides/notesSlide44.xml" ContentType="application/vnd.openxmlformats-officedocument.presentationml.notesSlide+xml"/>
  <Override PartName="/ppt/tags/tag159.xml" ContentType="application/vnd.openxmlformats-officedocument.presentationml.tags+xml"/>
  <Override PartName="/ppt/notesSlides/notesSlide45.xml" ContentType="application/vnd.openxmlformats-officedocument.presentationml.notesSlide+xml"/>
  <Override PartName="/ppt/tags/tag160.xml" ContentType="application/vnd.openxmlformats-officedocument.presentationml.tags+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909" r:id="rId4"/>
    <p:sldMasterId id="2147483923" r:id="rId5"/>
    <p:sldMasterId id="2147483943" r:id="rId6"/>
    <p:sldMasterId id="2147483763" r:id="rId7"/>
    <p:sldMasterId id="2147483979" r:id="rId8"/>
    <p:sldMasterId id="2147484037" r:id="rId9"/>
    <p:sldMasterId id="2147484115" r:id="rId10"/>
    <p:sldMasterId id="2147484142" r:id="rId11"/>
    <p:sldMasterId id="2147484156" r:id="rId12"/>
  </p:sldMasterIdLst>
  <p:notesMasterIdLst>
    <p:notesMasterId r:id="rId59"/>
  </p:notesMasterIdLst>
  <p:handoutMasterIdLst>
    <p:handoutMasterId r:id="rId60"/>
  </p:handoutMasterIdLst>
  <p:sldIdLst>
    <p:sldId id="430" r:id="rId13"/>
    <p:sldId id="2147481636" r:id="rId14"/>
    <p:sldId id="2147481689" r:id="rId15"/>
    <p:sldId id="2147481690" r:id="rId16"/>
    <p:sldId id="2147481691" r:id="rId17"/>
    <p:sldId id="2147481675" r:id="rId18"/>
    <p:sldId id="2147481651" r:id="rId19"/>
    <p:sldId id="2147481672" r:id="rId20"/>
    <p:sldId id="2147481660" r:id="rId21"/>
    <p:sldId id="2147481659" r:id="rId22"/>
    <p:sldId id="2147481658" r:id="rId23"/>
    <p:sldId id="2147481657" r:id="rId24"/>
    <p:sldId id="2147481661" r:id="rId25"/>
    <p:sldId id="2147481662" r:id="rId26"/>
    <p:sldId id="2147481635" r:id="rId27"/>
    <p:sldId id="2147481663" r:id="rId28"/>
    <p:sldId id="2147481637" r:id="rId29"/>
    <p:sldId id="2147481674" r:id="rId30"/>
    <p:sldId id="2147481667" r:id="rId31"/>
    <p:sldId id="2147481471" r:id="rId32"/>
    <p:sldId id="2147481664" r:id="rId33"/>
    <p:sldId id="2147481665" r:id="rId34"/>
    <p:sldId id="2147481666" r:id="rId35"/>
    <p:sldId id="2147481673" r:id="rId36"/>
    <p:sldId id="2147481668" r:id="rId37"/>
    <p:sldId id="2147481415" r:id="rId38"/>
    <p:sldId id="2147481456" r:id="rId39"/>
    <p:sldId id="2145705969" r:id="rId40"/>
    <p:sldId id="2145705899" r:id="rId41"/>
    <p:sldId id="2147481669" r:id="rId42"/>
    <p:sldId id="2147481454" r:id="rId43"/>
    <p:sldId id="2147481458" r:id="rId44"/>
    <p:sldId id="2147481459" r:id="rId45"/>
    <p:sldId id="2147481460" r:id="rId46"/>
    <p:sldId id="2147481670" r:id="rId47"/>
    <p:sldId id="2147481466" r:id="rId48"/>
    <p:sldId id="2147481464" r:id="rId49"/>
    <p:sldId id="2147481465" r:id="rId50"/>
    <p:sldId id="2147481671" r:id="rId51"/>
    <p:sldId id="2147481467" r:id="rId52"/>
    <p:sldId id="2147481468" r:id="rId53"/>
    <p:sldId id="2147481469" r:id="rId54"/>
    <p:sldId id="2147481470" r:id="rId55"/>
    <p:sldId id="2147481445" r:id="rId56"/>
    <p:sldId id="2147481633" r:id="rId57"/>
    <p:sldId id="420" r:id="rId58"/>
  </p:sldIdLst>
  <p:sldSz cx="12192000" cy="6858000"/>
  <p:notesSz cx="6761163" cy="9942513"/>
  <p:embeddedFontLst>
    <p:embeddedFont>
      <p:font typeface="Forever Forma Body Text" panose="00000000000000090000" pitchFamily="50" charset="0"/>
      <p:regular r:id="rId61"/>
      <p:bold r:id="rId62"/>
      <p:italic r:id="rId63"/>
      <p:boldItalic r:id="rId64"/>
    </p:embeddedFont>
    <p:embeddedFont>
      <p:font typeface="Forever Forma Heading" panose="00000000000000090000" pitchFamily="50" charset="0"/>
      <p:regular r:id="rId65"/>
      <p:bold r:id="rId66"/>
      <p:italic r:id="rId67"/>
      <p:boldItalic r:id="rId68"/>
    </p:embeddedFont>
    <p:embeddedFont>
      <p:font typeface="Open Sans Condensed Condensed" panose="020B0604020202020204" charset="0"/>
      <p:regular r:id="rId69"/>
      <p:bold r:id="rId70"/>
      <p:italic r:id="rId71"/>
      <p:boldItalic r:id="rId72"/>
    </p:embeddedFont>
  </p:embeddedFontLst>
  <p:custDataLst>
    <p:tags r:id="rId73"/>
  </p:custDataLst>
  <p:defaultTex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defaultTextStyle>
  <p:extLst>
    <p:ext uri="{521415D9-36F7-43E2-AB2F-B90AF26B5E84}">
      <p14:sectionLst xmlns:p14="http://schemas.microsoft.com/office/powerpoint/2010/main">
        <p14:section name="Intro/Agenda" id="{8C358DFD-E4BB-4DF7-90D4-E191C83D285C}">
          <p14:sldIdLst>
            <p14:sldId id="430"/>
          </p14:sldIdLst>
        </p14:section>
        <p14:section name="Increased Face Amount" id="{28088A38-BDB0-492A-B332-D87F072D5855}">
          <p14:sldIdLst>
            <p14:sldId id="2147481636"/>
            <p14:sldId id="2147481689"/>
          </p14:sldIdLst>
        </p14:section>
        <p14:section name="Additional Documents Available" id="{2B7A7930-CA25-43E1-BE6E-FFB334BE0C80}">
          <p14:sldIdLst>
            <p14:sldId id="2147481690"/>
            <p14:sldId id="2147481691"/>
          </p14:sldIdLst>
        </p14:section>
        <p14:section name="Third-Party Payor" id="{C0117288-14BF-4BE2-9D62-C27050E1D63C}">
          <p14:sldIdLst>
            <p14:sldId id="2147481675"/>
            <p14:sldId id="2147481651"/>
            <p14:sldId id="2147481672"/>
            <p14:sldId id="2147481660"/>
            <p14:sldId id="2147481659"/>
            <p14:sldId id="2147481658"/>
            <p14:sldId id="2147481657"/>
            <p14:sldId id="2147481661"/>
            <p14:sldId id="2147481662"/>
          </p14:sldIdLst>
        </p14:section>
        <p14:section name="Multi-Policy Functionality" id="{3AA19A8E-527B-4400-982F-2962E2C52D79}">
          <p14:sldIdLst>
            <p14:sldId id="2147481635"/>
            <p14:sldId id="2147481663"/>
          </p14:sldIdLst>
        </p14:section>
        <p14:section name="Draft Date Changes, ACH Retry, Email Enhancements" id="{D305A842-B0FD-40A8-8535-C766D4C4725E}">
          <p14:sldIdLst>
            <p14:sldId id="2147481637"/>
            <p14:sldId id="2147481674"/>
          </p14:sldIdLst>
        </p14:section>
        <p14:section name="PIN-to-Sign" id="{236CA5C1-A647-4A6F-8468-9210FBB9728B}">
          <p14:sldIdLst>
            <p14:sldId id="2147481667"/>
            <p14:sldId id="2147481471"/>
            <p14:sldId id="2147481664"/>
            <p14:sldId id="2147481665"/>
            <p14:sldId id="2147481666"/>
            <p14:sldId id="2147481673"/>
          </p14:sldIdLst>
        </p14:section>
        <p14:section name="Policy Promise" id="{B4B5DBE8-259D-4E39-852E-B7395AACDB3D}">
          <p14:sldIdLst>
            <p14:sldId id="2147481668"/>
            <p14:sldId id="2147481415"/>
            <p14:sldId id="2147481456"/>
            <p14:sldId id="2145705969"/>
            <p14:sldId id="2145705899"/>
          </p14:sldIdLst>
        </p14:section>
        <p14:section name="Payment Improvements" id="{EFB713F2-DF35-4C1A-9253-83323EF9F860}">
          <p14:sldIdLst>
            <p14:sldId id="2147481669"/>
            <p14:sldId id="2147481454"/>
            <p14:sldId id="2147481458"/>
            <p14:sldId id="2147481459"/>
            <p14:sldId id="2147481460"/>
          </p14:sldIdLst>
        </p14:section>
        <p14:section name="Agent Sync and Resources Page" id="{5FAEFBD2-F9B2-42E2-A98B-97380B699DB7}">
          <p14:sldIdLst>
            <p14:sldId id="2147481670"/>
            <p14:sldId id="2147481466"/>
            <p14:sldId id="2147481464"/>
            <p14:sldId id="2147481465"/>
          </p14:sldIdLst>
        </p14:section>
        <p14:section name="UW Enhancements" id="{A9747FAF-C8DA-476F-AA33-C85A5AAA80AE}">
          <p14:sldIdLst>
            <p14:sldId id="2147481671"/>
            <p14:sldId id="2147481467"/>
            <p14:sldId id="2147481468"/>
            <p14:sldId id="2147481469"/>
            <p14:sldId id="2147481470"/>
            <p14:sldId id="2147481445"/>
          </p14:sldIdLst>
        </p14:section>
        <p14:section name="Demonstration Tool" id="{A4335C16-6125-4E41-88F6-A01B80BE6E83}">
          <p14:sldIdLst>
            <p14:sldId id="2147481633"/>
          </p14:sldIdLst>
        </p14:section>
        <p14:section name="Closing" id="{843E1B55-373F-4F04-A07A-94217B79BB6C}">
          <p14:sldIdLst>
            <p14:sldId id="4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838" userDrawn="1">
          <p15:clr>
            <a:srgbClr val="A4A3A4"/>
          </p15:clr>
        </p15:guide>
        <p15:guide id="4" orient="horz" pos="799" userDrawn="1">
          <p15:clr>
            <a:srgbClr val="A4A3A4"/>
          </p15:clr>
        </p15:guide>
        <p15:guide id="6" pos="302" userDrawn="1">
          <p15:clr>
            <a:srgbClr val="A4A3A4"/>
          </p15:clr>
        </p15:guide>
        <p15:guide id="7" pos="7378" userDrawn="1">
          <p15:clr>
            <a:srgbClr val="A4A3A4"/>
          </p15:clr>
        </p15:guide>
        <p15:guide id="8" orient="horz" pos="102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EA5742-0571-5896-B5B6-4B85359E9AEA}" name="Rihana Azam" initials="RA" userId="S::razam@monigle.com::1b82242a-31e6-4f15-a2e6-753ae9684ea0" providerId="AD"/>
  <p188:author id="{60AA7D4E-71A3-D6AB-98FE-AF8B0588C621}" name="Paige Keefe" initials="PK" userId="S::pkeefe@monigle.com::2ca73381-0797-4166-9d46-21bcd0d5e09b" providerId="AD"/>
  <p188:author id="{B7502BA3-4140-9A58-C44B-7189D71B76B4}" name="Johnson, Lindsay" initials="LJ" userId="S::Lindsay.Johnson@transamerica.com::319693b1-92f6-47ca-8a9c-2c546be92264" providerId="AD"/>
  <p188:author id="{237A01A6-11F2-EF15-5881-75323DFF3672}" name="Hilhorst, Cindi" initials="CH" userId="S::Cindi.Hilhorst@aegon.com::36122424-264c-499c-9809-59a4f586049d" providerId="AD"/>
  <p188:author id="{3C4E74AF-A3C9-C344-13E3-0F88402369CA}" name="Buchanan, Lauren" initials="BL" userId="S::lauren.buchanan@aegon.co.uk::8a172861-7ce1-4990-a6a2-cb2ed323183a" providerId="AD"/>
  <p188:author id="{288B77C2-5A68-1EDA-61A5-2447679BE25C}" name="Alicia Castro" initials="AC" userId="S::alicia@totaldesign.com::3977efb3-a04f-4d2d-b648-9a767114394d" providerId="AD"/>
  <p188:author id="{876BA9D2-060D-C52C-58DF-7AB642B56108}" name="Aaron Finkelstein" initials="" userId="S::afinkelstein@monigle.com::f6a6b133-dd56-4592-8683-6efe640232f8" providerId="AD"/>
  <p188:author id="{80B923FD-45B3-C0D0-6443-5A20A47C8ED3}" name="Baird, Victoria" initials="VB" userId="S::victoria.baird@aegon.co.uk::2a91099c-426a-4447-95af-c2557cba04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F0A1DD-AF7C-43C2-8A63-F5DA27BF3FC0}" v="60" dt="2026-01-16T18:58:33.376"/>
  </p1510:revLst>
</p1510:revInfo>
</file>

<file path=ppt/tableStyles.xml><?xml version="1.0" encoding="utf-8"?>
<a:tblStyleLst xmlns:a="http://schemas.openxmlformats.org/drawingml/2006/main" def="{9D7B26C5-4107-4FEC-AEDC-1716B250A1EF}">
  <a:tblStyle styleId="{3B4B98B0-60AC-42C2-AFA5-B58CD77FA1A2}" styleName="Grass Green">
    <a:wholeTbl>
      <a:tcTxStyle>
        <a:fontRef idx="minor">
          <a:scrgbClr r="0" g="0" b="0"/>
        </a:fontRef>
        <a:schemeClr val="tx1"/>
      </a:tcTxStyle>
      <a:tcStyle>
        <a:tcBdr>
          <a:left>
            <a:ln>
              <a:noFill/>
            </a:ln>
          </a:left>
          <a:right>
            <a:ln>
              <a:noFill/>
            </a:ln>
          </a:right>
          <a:top>
            <a:ln w="12700" cmpd="sng">
              <a:solidFill>
                <a:srgbClr val="4CD300"/>
              </a:solidFill>
            </a:ln>
          </a:top>
          <a:bottom>
            <a:ln w="12700" cmpd="sng">
              <a:solidFill>
                <a:srgbClr val="4CD300"/>
              </a:solidFill>
            </a:ln>
          </a:bottom>
          <a:insideH>
            <a:ln>
              <a:noFill/>
            </a:ln>
          </a:insideH>
          <a:insideV>
            <a:ln>
              <a:noFill/>
            </a:ln>
          </a:insideV>
        </a:tcBdr>
        <a:fill>
          <a:noFill/>
        </a:fill>
      </a:tcStyle>
    </a:wholeTbl>
    <a:band1H>
      <a:tcStyle>
        <a:tcBdr/>
        <a:fill>
          <a:solidFill>
            <a:srgbClr val="CCEEB8"/>
          </a:solidFill>
        </a:fill>
      </a:tcStyle>
    </a:band1H>
    <a:band2H>
      <a:tcStyle>
        <a:tcBdr/>
      </a:tcStyle>
    </a:band2H>
    <a:band1V>
      <a:tcStyle>
        <a:tcBdr/>
        <a:fill>
          <a:solidFill>
            <a:srgbClr val="CCEEB8"/>
          </a:solidFill>
        </a:fill>
      </a:tcStyle>
    </a:band1V>
    <a:lastCol>
      <a:tcTxStyle b="on"/>
      <a:tcStyle>
        <a:tcBdr/>
      </a:tcStyle>
    </a:lastCol>
    <a:firstCol>
      <a:tcTxStyle b="on"/>
      <a:tcStyle>
        <a:tcBdr/>
      </a:tcStyle>
    </a:firstCol>
    <a:lastRow>
      <a:tcTxStyle b="on"/>
      <a:tcStyle>
        <a:tcBdr>
          <a:top>
            <a:ln w="12700" cmpd="sng">
              <a:solidFill>
                <a:srgbClr val="4CD300"/>
              </a:solidFill>
            </a:ln>
          </a:top>
        </a:tcBdr>
        <a:fill>
          <a:noFill/>
        </a:fill>
      </a:tcStyle>
    </a:lastRow>
    <a:firstRow>
      <a:tcTxStyle b="on"/>
      <a:tcStyle>
        <a:tcBdr>
          <a:bottom>
            <a:ln w="12700" cmpd="sng">
              <a:solidFill>
                <a:srgbClr val="4CD300"/>
              </a:solidFill>
            </a:ln>
          </a:bottom>
        </a:tcBdr>
        <a:fill>
          <a:noFill/>
        </a:fill>
      </a:tcStyle>
    </a:firstRow>
  </a:tblStyle>
  <a:tblStyle styleId="{C083E6E3-FA7D-4D7B-A595-EF9225AFEAA4}" styleName="Hot Pink">
    <a:wholeTbl>
      <a:tcTxStyle>
        <a:fontRef idx="minor">
          <a:scrgbClr r="0" g="0" b="0"/>
        </a:fontRef>
        <a:schemeClr val="tx1"/>
      </a:tcTxStyle>
      <a:tcStyle>
        <a:tcBdr>
          <a:left>
            <a:ln>
              <a:noFill/>
            </a:ln>
          </a:left>
          <a:right>
            <a:ln>
              <a:noFill/>
            </a:ln>
          </a:right>
          <a:top>
            <a:ln w="12700" cmpd="sng">
              <a:solidFill>
                <a:srgbClr val="FA69FF"/>
              </a:solidFill>
            </a:ln>
          </a:top>
          <a:bottom>
            <a:ln w="12700" cmpd="sng">
              <a:solidFill>
                <a:srgbClr val="FA69FF"/>
              </a:solidFill>
            </a:ln>
          </a:bottom>
          <a:insideH>
            <a:ln>
              <a:noFill/>
            </a:ln>
          </a:insideH>
          <a:insideV>
            <a:ln>
              <a:noFill/>
            </a:ln>
          </a:insideV>
        </a:tcBdr>
        <a:fill>
          <a:noFill/>
        </a:fill>
      </a:tcStyle>
    </a:wholeTbl>
    <a:band1H>
      <a:tcStyle>
        <a:tcBdr/>
        <a:fill>
          <a:solidFill>
            <a:srgbClr val="F7D2F8"/>
          </a:solidFill>
        </a:fill>
      </a:tcStyle>
    </a:band1H>
    <a:band2H>
      <a:tcStyle>
        <a:tcBdr/>
      </a:tcStyle>
    </a:band2H>
    <a:band1V>
      <a:tcStyle>
        <a:tcBdr/>
        <a:fill>
          <a:solidFill>
            <a:srgbClr val="F7D2F8"/>
          </a:solidFill>
        </a:fill>
      </a:tcStyle>
    </a:band1V>
    <a:lastCol>
      <a:tcTxStyle b="on"/>
      <a:tcStyle>
        <a:tcBdr/>
      </a:tcStyle>
    </a:lastCol>
    <a:firstCol>
      <a:tcTxStyle b="on"/>
      <a:tcStyle>
        <a:tcBdr/>
      </a:tcStyle>
    </a:firstCol>
    <a:lastRow>
      <a:tcTxStyle b="on"/>
      <a:tcStyle>
        <a:tcBdr>
          <a:top>
            <a:ln w="12700" cmpd="sng">
              <a:solidFill>
                <a:srgbClr val="FA69FF"/>
              </a:solidFill>
            </a:ln>
          </a:top>
        </a:tcBdr>
        <a:fill>
          <a:noFill/>
        </a:fill>
      </a:tcStyle>
    </a:lastRow>
    <a:firstRow>
      <a:tcTxStyle b="on"/>
      <a:tcStyle>
        <a:tcBdr>
          <a:bottom>
            <a:ln w="12700" cmpd="sng">
              <a:solidFill>
                <a:srgbClr val="FA69FF"/>
              </a:solidFill>
            </a:ln>
          </a:bottom>
        </a:tcBdr>
        <a:fill>
          <a:noFill/>
        </a:fill>
      </a:tcStyle>
    </a:firstRow>
  </a:tblStyle>
  <a:tblStyle styleId="{5FD0F851-EC5A-4D38-B0AD-8093EC10F3A6}" styleName="Sky Blue">
    <a:wholeTbl>
      <a:tcTxStyle>
        <a:fontRef idx="minor">
          <a:scrgbClr r="0" g="0" b="0"/>
        </a:fontRef>
        <a:schemeClr val="tx1"/>
      </a:tcTxStyle>
      <a:tcStyle>
        <a:tcBdr>
          <a:left>
            <a:ln>
              <a:noFill/>
            </a:ln>
          </a:left>
          <a:right>
            <a:ln>
              <a:noFill/>
            </a:ln>
          </a:right>
          <a:top>
            <a:ln w="12700" cmpd="sng">
              <a:solidFill>
                <a:srgbClr val="63B6FF"/>
              </a:solidFill>
            </a:ln>
          </a:top>
          <a:bottom>
            <a:ln w="12700" cmpd="sng">
              <a:solidFill>
                <a:srgbClr val="63B6FF"/>
              </a:solidFill>
            </a:ln>
          </a:bottom>
          <a:insideH>
            <a:ln>
              <a:noFill/>
            </a:ln>
          </a:insideH>
          <a:insideV>
            <a:ln>
              <a:noFill/>
            </a:ln>
          </a:insideV>
        </a:tcBdr>
        <a:fill>
          <a:noFill/>
        </a:fill>
      </a:tcStyle>
    </a:wholeTbl>
    <a:band1H>
      <a:tcStyle>
        <a:tcBdr/>
        <a:fill>
          <a:solidFill>
            <a:srgbClr val="D1E6F8"/>
          </a:solidFill>
        </a:fill>
      </a:tcStyle>
    </a:band1H>
    <a:band2H>
      <a:tcStyle>
        <a:tcBdr/>
      </a:tcStyle>
    </a:band2H>
    <a:band1V>
      <a:tcStyle>
        <a:tcBdr/>
        <a:fill>
          <a:solidFill>
            <a:srgbClr val="D1E6F8"/>
          </a:solidFill>
        </a:fill>
      </a:tcStyle>
    </a:band1V>
    <a:lastCol>
      <a:tcTxStyle b="on"/>
      <a:tcStyle>
        <a:tcBdr/>
      </a:tcStyle>
    </a:lastCol>
    <a:firstCol>
      <a:tcTxStyle b="on"/>
      <a:tcStyle>
        <a:tcBdr/>
      </a:tcStyle>
    </a:firstCol>
    <a:lastRow>
      <a:tcTxStyle b="on"/>
      <a:tcStyle>
        <a:tcBdr>
          <a:top>
            <a:ln w="12700" cmpd="sng">
              <a:solidFill>
                <a:srgbClr val="63B6FF"/>
              </a:solidFill>
            </a:ln>
          </a:top>
        </a:tcBdr>
        <a:fill>
          <a:noFill/>
        </a:fill>
      </a:tcStyle>
    </a:lastRow>
    <a:firstRow>
      <a:tcTxStyle b="on"/>
      <a:tcStyle>
        <a:tcBdr>
          <a:bottom>
            <a:ln w="12700" cmpd="sng">
              <a:solidFill>
                <a:srgbClr val="63B6FF"/>
              </a:solidFill>
            </a:ln>
          </a:bottom>
        </a:tcBdr>
        <a:fill>
          <a:noFill/>
        </a:fill>
      </a:tcStyle>
    </a:firstRow>
  </a:tblStyle>
  <a:tblStyle styleId="{0E3FDE45-AF77-4B5C-9715-49D594BDF0A3}" styleName="Lavender Purple">
    <a:wholeTbl>
      <a:tcTxStyle>
        <a:fontRef idx="minor">
          <a:scrgbClr r="0" g="0" b="0"/>
        </a:fontRef>
        <a:schemeClr val="tx1"/>
      </a:tcTxStyle>
      <a:tcStyle>
        <a:tcBdr>
          <a:left>
            <a:ln>
              <a:noFill/>
            </a:ln>
          </a:left>
          <a:right>
            <a:ln>
              <a:noFill/>
            </a:ln>
          </a:right>
          <a:top>
            <a:ln w="12700" cmpd="sng">
              <a:solidFill>
                <a:srgbClr val="641EE0"/>
              </a:solidFill>
            </a:ln>
          </a:top>
          <a:bottom>
            <a:ln w="12700" cmpd="sng">
              <a:solidFill>
                <a:srgbClr val="641EE0"/>
              </a:solidFill>
            </a:ln>
          </a:bottom>
          <a:insideH>
            <a:ln>
              <a:noFill/>
            </a:ln>
          </a:insideH>
          <a:insideV>
            <a:ln>
              <a:noFill/>
            </a:ln>
          </a:insideV>
        </a:tcBdr>
        <a:fill>
          <a:noFill/>
        </a:fill>
      </a:tcStyle>
    </a:wholeTbl>
    <a:band1H>
      <a:tcStyle>
        <a:tcBdr/>
        <a:fill>
          <a:solidFill>
            <a:srgbClr val="D2BCF1"/>
          </a:solidFill>
        </a:fill>
      </a:tcStyle>
    </a:band1H>
    <a:band2H>
      <a:tcStyle>
        <a:tcBdr/>
      </a:tcStyle>
    </a:band2H>
    <a:band1V>
      <a:tcStyle>
        <a:tcBdr/>
        <a:fill>
          <a:solidFill>
            <a:srgbClr val="D2BCF1"/>
          </a:solidFill>
        </a:fill>
      </a:tcStyle>
    </a:band1V>
    <a:lastCol>
      <a:tcTxStyle b="on"/>
      <a:tcStyle>
        <a:tcBdr/>
      </a:tcStyle>
    </a:lastCol>
    <a:firstCol>
      <a:tcTxStyle b="on"/>
      <a:tcStyle>
        <a:tcBdr/>
      </a:tcStyle>
    </a:firstCol>
    <a:lastRow>
      <a:tcTxStyle b="on"/>
      <a:tcStyle>
        <a:tcBdr>
          <a:top>
            <a:ln w="12700" cmpd="sng">
              <a:solidFill>
                <a:srgbClr val="641EE0"/>
              </a:solidFill>
            </a:ln>
          </a:top>
        </a:tcBdr>
        <a:fill>
          <a:noFill/>
        </a:fill>
      </a:tcStyle>
    </a:lastRow>
    <a:firstRow>
      <a:tcTxStyle b="on"/>
      <a:tcStyle>
        <a:tcBdr>
          <a:bottom>
            <a:ln w="12700" cmpd="sng">
              <a:solidFill>
                <a:srgbClr val="641EE0"/>
              </a:solidFill>
            </a:ln>
          </a:bottom>
        </a:tcBdr>
        <a:fill>
          <a:noFill/>
        </a:fill>
      </a:tcStyle>
    </a:firstRow>
  </a:tblStyle>
  <a:tblStyle styleId="{68D230F3-CF80-4859-8CE7-A43EE81993A7}" styleName="Crimson Red">
    <a:wholeTbl>
      <a:tcTxStyle>
        <a:fontRef idx="minor">
          <a:scrgbClr r="0" g="0" b="0"/>
        </a:fontRef>
        <a:schemeClr val="tx1"/>
      </a:tcTxStyle>
      <a:tcStyle>
        <a:tcBdr>
          <a:left>
            <a:ln>
              <a:noFill/>
            </a:ln>
          </a:left>
          <a:right>
            <a:ln>
              <a:noFill/>
            </a:ln>
          </a:right>
          <a:top>
            <a:ln w="12700" cmpd="sng">
              <a:solidFill>
                <a:srgbClr val="CF0000"/>
              </a:solidFill>
            </a:ln>
          </a:top>
          <a:bottom>
            <a:ln w="12700" cmpd="sng">
              <a:solidFill>
                <a:srgbClr val="CF0000"/>
              </a:solidFill>
            </a:ln>
          </a:bottom>
          <a:insideH>
            <a:ln>
              <a:noFill/>
            </a:ln>
          </a:insideH>
          <a:insideV>
            <a:ln>
              <a:noFill/>
            </a:ln>
          </a:insideV>
        </a:tcBdr>
        <a:fill>
          <a:noFill/>
        </a:fill>
      </a:tcStyle>
    </a:wholeTbl>
    <a:band1H>
      <a:tcStyle>
        <a:tcBdr/>
        <a:fill>
          <a:solidFill>
            <a:srgbClr val="EBB8B8"/>
          </a:solidFill>
        </a:fill>
      </a:tcStyle>
    </a:band1H>
    <a:band2H>
      <a:tcStyle>
        <a:tcBdr/>
      </a:tcStyle>
    </a:band2H>
    <a:band1V>
      <a:tcStyle>
        <a:tcBdr/>
        <a:fill>
          <a:solidFill>
            <a:srgbClr val="EBB8B8"/>
          </a:solidFill>
        </a:fill>
      </a:tcStyle>
    </a:band1V>
    <a:lastCol>
      <a:tcTxStyle b="on"/>
      <a:tcStyle>
        <a:tcBdr/>
      </a:tcStyle>
    </a:lastCol>
    <a:firstCol>
      <a:tcTxStyle b="on"/>
      <a:tcStyle>
        <a:tcBdr/>
      </a:tcStyle>
    </a:firstCol>
    <a:lastRow>
      <a:tcTxStyle b="on"/>
      <a:tcStyle>
        <a:tcBdr>
          <a:top>
            <a:ln w="12700" cmpd="sng">
              <a:solidFill>
                <a:srgbClr val="CF0000"/>
              </a:solidFill>
            </a:ln>
          </a:top>
        </a:tcBdr>
        <a:fill>
          <a:noFill/>
        </a:fill>
      </a:tcStyle>
    </a:lastRow>
    <a:firstRow>
      <a:tcTxStyle b="on"/>
      <a:tcStyle>
        <a:tcBdr>
          <a:bottom>
            <a:ln w="12700" cmpd="sng">
              <a:solidFill>
                <a:srgbClr val="CF0000"/>
              </a:solidFill>
            </a:ln>
          </a:bottom>
        </a:tcBdr>
        <a:fill>
          <a:noFill/>
        </a:fill>
      </a:tcStyle>
    </a:firstRow>
  </a:tblStyle>
  <a:tblStyle styleId="{D27102A9-8310-4765-A935-A1911B00CAA5}" styleName="Night Blue">
    <a:wholeTbl>
      <a:tcTxStyle>
        <a:fontRef idx="minor">
          <a:scrgbClr r="0" g="0" b="0"/>
        </a:fontRef>
        <a:schemeClr val="tx1"/>
      </a:tcTxStyle>
      <a:tcStyle>
        <a:tcBdr>
          <a:left>
            <a:ln>
              <a:noFill/>
            </a:ln>
          </a:left>
          <a:right>
            <a:ln>
              <a:noFill/>
            </a:ln>
          </a:right>
          <a:top>
            <a:ln w="12700" cmpd="sng">
              <a:solidFill>
                <a:srgbClr val="1D2550"/>
              </a:solidFill>
            </a:ln>
          </a:top>
          <a:bottom>
            <a:ln w="12700" cmpd="sng">
              <a:solidFill>
                <a:srgbClr val="1D2550"/>
              </a:solidFill>
            </a:ln>
          </a:bottom>
          <a:insideH>
            <a:ln>
              <a:noFill/>
            </a:ln>
          </a:insideH>
          <a:insideV>
            <a:ln>
              <a:noFill/>
            </a:ln>
          </a:insideV>
        </a:tcBdr>
        <a:fill>
          <a:noFill/>
        </a:fill>
      </a:tcStyle>
    </a:wholeTbl>
    <a:band1H>
      <a:tcStyle>
        <a:tcBdr/>
        <a:fill>
          <a:solidFill>
            <a:srgbClr val="C6C8D3"/>
          </a:solidFill>
        </a:fill>
      </a:tcStyle>
    </a:band1H>
    <a:band2H>
      <a:tcStyle>
        <a:tcBdr/>
      </a:tcStyle>
    </a:band2H>
    <a:band1V>
      <a:tcStyle>
        <a:tcBdr/>
        <a:fill>
          <a:solidFill>
            <a:srgbClr val="C6C8D3"/>
          </a:solidFill>
        </a:fill>
      </a:tcStyle>
    </a:band1V>
    <a:lastCol>
      <a:tcTxStyle b="on"/>
      <a:tcStyle>
        <a:tcBdr/>
      </a:tcStyle>
    </a:lastCol>
    <a:firstCol>
      <a:tcTxStyle b="on"/>
      <a:tcStyle>
        <a:tcBdr/>
      </a:tcStyle>
    </a:firstCol>
    <a:lastRow>
      <a:tcTxStyle b="on"/>
      <a:tcStyle>
        <a:tcBdr>
          <a:top>
            <a:ln w="12700" cmpd="sng">
              <a:solidFill>
                <a:srgbClr val="1D2550"/>
              </a:solidFill>
            </a:ln>
          </a:top>
        </a:tcBdr>
        <a:fill>
          <a:noFill/>
        </a:fill>
      </a:tcStyle>
    </a:lastRow>
    <a:firstRow>
      <a:tcTxStyle b="on"/>
      <a:tcStyle>
        <a:tcBdr>
          <a:bottom>
            <a:ln w="12700" cmpd="sng">
              <a:solidFill>
                <a:srgbClr val="1D2550"/>
              </a:solidFill>
            </a:ln>
          </a:bottom>
        </a:tcBdr>
        <a:fill>
          <a:noFill/>
        </a:fill>
      </a:tcStyle>
    </a:firstRow>
  </a:tblStyle>
  <a:tblStyle styleId="{9D7B26C5-4107-4FEC-AEDC-1716B250A1A1}" styleName="Warm Grey">
    <a:wholeTbl>
      <a:tcTxStyle>
        <a:fontRef idx="minor">
          <a:scrgbClr r="0" g="0" b="0"/>
        </a:fontRef>
        <a:schemeClr val="tx1"/>
      </a:tcTxStyle>
      <a:tcStyle>
        <a:tcBdr>
          <a:left>
            <a:ln>
              <a:noFill/>
            </a:ln>
          </a:left>
          <a:right>
            <a:ln>
              <a:noFill/>
            </a:ln>
          </a:right>
          <a:top>
            <a:ln w="12700" cmpd="sng">
              <a:solidFill>
                <a:srgbClr val="6F6B66"/>
              </a:solidFill>
            </a:ln>
          </a:top>
          <a:bottom>
            <a:ln w="12700" cmpd="sng">
              <a:solidFill>
                <a:srgbClr val="6F6B66"/>
              </a:solidFill>
            </a:ln>
          </a:bottom>
          <a:insideH>
            <a:ln>
              <a:noFill/>
            </a:ln>
          </a:insideH>
          <a:insideV>
            <a:ln>
              <a:noFill/>
            </a:ln>
          </a:insideV>
        </a:tcBdr>
        <a:fill>
          <a:noFill/>
        </a:fill>
      </a:tcStyle>
    </a:wholeTbl>
    <a:band1H>
      <a:tcStyle>
        <a:tcBdr/>
        <a:fill>
          <a:solidFill>
            <a:srgbClr val="E5E4E0"/>
          </a:solidFill>
        </a:fill>
      </a:tcStyle>
    </a:band1H>
    <a:band2H>
      <a:tcStyle>
        <a:tcBdr/>
      </a:tcStyle>
    </a:band2H>
    <a:band1V>
      <a:tcStyle>
        <a:tcBdr/>
        <a:fill>
          <a:solidFill>
            <a:srgbClr val="E5E4E0"/>
          </a:solidFill>
        </a:fill>
      </a:tcStyle>
    </a:band1V>
    <a:lastCol>
      <a:tcTxStyle b="on"/>
      <a:tcStyle>
        <a:tcBdr/>
      </a:tcStyle>
    </a:lastCol>
    <a:firstCol>
      <a:tcTxStyle b="on"/>
      <a:tcStyle>
        <a:tcBdr/>
      </a:tcStyle>
    </a:firstCol>
    <a:lastRow>
      <a:tcTxStyle b="on"/>
      <a:tcStyle>
        <a:tcBdr>
          <a:top>
            <a:ln w="12700" cmpd="sng">
              <a:solidFill>
                <a:srgbClr val="6F6B66"/>
              </a:solidFill>
            </a:ln>
          </a:top>
        </a:tcBdr>
        <a:fill>
          <a:noFill/>
        </a:fill>
      </a:tcStyle>
    </a:lastRow>
    <a:firstRow>
      <a:tcTxStyle b="on"/>
      <a:tcStyle>
        <a:tcBdr>
          <a:bottom>
            <a:ln w="12700" cmpd="sng">
              <a:solidFill>
                <a:srgbClr val="6F6B66"/>
              </a:solidFill>
            </a:ln>
          </a:bottom>
        </a:tcBdr>
        <a:fill>
          <a:noFill/>
        </a:fill>
      </a:tcStyle>
    </a:firstRow>
  </a:tblStyle>
  <a:tblStyle styleId="{3B4B98B0-60AC-42C2-AFA5-B58CD77FA1E5}" styleName="Grass Green">
    <a:wholeTbl>
      <a:tcTxStyle>
        <a:fontRef idx="minor">
          <a:scrgbClr r="0" g="0" b="0"/>
        </a:fontRef>
        <a:schemeClr val="tx1"/>
      </a:tcTxStyle>
      <a:tcStyle>
        <a:tcBdr>
          <a:left>
            <a:ln>
              <a:noFill/>
            </a:ln>
          </a:left>
          <a:right>
            <a:ln>
              <a:noFill/>
            </a:ln>
          </a:right>
          <a:top>
            <a:ln w="12700" cmpd="sng">
              <a:solidFill>
                <a:srgbClr val="4CD300"/>
              </a:solidFill>
            </a:ln>
          </a:top>
          <a:bottom>
            <a:ln w="12700" cmpd="sng">
              <a:solidFill>
                <a:srgbClr val="4CD300"/>
              </a:solidFill>
            </a:ln>
          </a:bottom>
          <a:insideH>
            <a:ln>
              <a:noFill/>
            </a:ln>
          </a:insideH>
          <a:insideV>
            <a:ln>
              <a:noFill/>
            </a:ln>
          </a:insideV>
        </a:tcBdr>
        <a:fill>
          <a:noFill/>
        </a:fill>
      </a:tcStyle>
    </a:wholeTbl>
    <a:band1H>
      <a:tcStyle>
        <a:tcBdr/>
        <a:fill>
          <a:solidFill>
            <a:srgbClr val="CCEEB8"/>
          </a:solidFill>
        </a:fill>
      </a:tcStyle>
    </a:band1H>
    <a:band2H>
      <a:tcStyle>
        <a:tcBdr/>
      </a:tcStyle>
    </a:band2H>
    <a:band1V>
      <a:tcStyle>
        <a:tcBdr/>
        <a:fill>
          <a:solidFill>
            <a:srgbClr val="CCEEB8"/>
          </a:solidFill>
        </a:fill>
      </a:tcStyle>
    </a:band1V>
    <a:lastCol>
      <a:tcTxStyle b="on"/>
      <a:tcStyle>
        <a:tcBdr/>
      </a:tcStyle>
    </a:lastCol>
    <a:firstCol>
      <a:tcTxStyle b="on"/>
      <a:tcStyle>
        <a:tcBdr/>
      </a:tcStyle>
    </a:firstCol>
    <a:lastRow>
      <a:tcTxStyle b="on"/>
      <a:tcStyle>
        <a:tcBdr>
          <a:top>
            <a:ln w="12700" cmpd="sng">
              <a:solidFill>
                <a:srgbClr val="4CD300"/>
              </a:solidFill>
            </a:ln>
          </a:top>
        </a:tcBdr>
        <a:fill>
          <a:noFill/>
        </a:fill>
      </a:tcStyle>
    </a:lastRow>
    <a:firstRow>
      <a:tcTxStyle b="on"/>
      <a:tcStyle>
        <a:tcBdr>
          <a:bottom>
            <a:ln w="12700" cmpd="sng">
              <a:solidFill>
                <a:srgbClr val="4CD300"/>
              </a:solidFill>
            </a:ln>
          </a:bottom>
        </a:tcBdr>
        <a:fill>
          <a:noFill/>
        </a:fill>
      </a:tcStyle>
    </a:firstRow>
  </a:tblStyle>
  <a:tblStyle styleId="{0E3FDE45-AF77-4B5C-9715-49D594BDF05E}" styleName="Hot Pink">
    <a:wholeTbl>
      <a:tcTxStyle>
        <a:fontRef idx="minor">
          <a:scrgbClr r="0" g="0" b="0"/>
        </a:fontRef>
        <a:schemeClr val="tx1"/>
      </a:tcTxStyle>
      <a:tcStyle>
        <a:tcBdr>
          <a:left>
            <a:ln>
              <a:noFill/>
            </a:ln>
          </a:left>
          <a:right>
            <a:ln>
              <a:noFill/>
            </a:ln>
          </a:right>
          <a:top>
            <a:ln w="12700" cmpd="sng">
              <a:solidFill>
                <a:srgbClr val="FA69FF"/>
              </a:solidFill>
            </a:ln>
          </a:top>
          <a:bottom>
            <a:ln w="12700" cmpd="sng">
              <a:solidFill>
                <a:srgbClr val="FA69FF"/>
              </a:solidFill>
            </a:ln>
          </a:bottom>
          <a:insideH>
            <a:ln>
              <a:noFill/>
            </a:ln>
          </a:insideH>
          <a:insideV>
            <a:ln>
              <a:noFill/>
            </a:ln>
          </a:insideV>
        </a:tcBdr>
        <a:fill>
          <a:noFill/>
        </a:fill>
      </a:tcStyle>
    </a:wholeTbl>
    <a:band1H>
      <a:tcStyle>
        <a:tcBdr/>
        <a:fill>
          <a:solidFill>
            <a:srgbClr val="F7D2F8"/>
          </a:solidFill>
        </a:fill>
      </a:tcStyle>
    </a:band1H>
    <a:band2H>
      <a:tcStyle>
        <a:tcBdr/>
      </a:tcStyle>
    </a:band2H>
    <a:band1V>
      <a:tcStyle>
        <a:tcBdr/>
        <a:fill>
          <a:solidFill>
            <a:srgbClr val="F7D2F8"/>
          </a:solidFill>
        </a:fill>
      </a:tcStyle>
    </a:band1V>
    <a:lastCol>
      <a:tcTxStyle b="on"/>
      <a:tcStyle>
        <a:tcBdr/>
      </a:tcStyle>
    </a:lastCol>
    <a:firstCol>
      <a:tcTxStyle b="on"/>
      <a:tcStyle>
        <a:tcBdr/>
      </a:tcStyle>
    </a:firstCol>
    <a:lastRow>
      <a:tcTxStyle b="on"/>
      <a:tcStyle>
        <a:tcBdr>
          <a:top>
            <a:ln w="12700" cmpd="sng">
              <a:solidFill>
                <a:srgbClr val="FA69FF"/>
              </a:solidFill>
            </a:ln>
          </a:top>
        </a:tcBdr>
        <a:fill>
          <a:noFill/>
        </a:fill>
      </a:tcStyle>
    </a:lastRow>
    <a:firstRow>
      <a:tcTxStyle b="on"/>
      <a:tcStyle>
        <a:tcBdr>
          <a:bottom>
            <a:ln w="12700" cmpd="sng">
              <a:solidFill>
                <a:srgbClr val="FA69FF"/>
              </a:solidFill>
            </a:ln>
          </a:bottom>
        </a:tcBdr>
        <a:fill>
          <a:noFill/>
        </a:fill>
      </a:tcStyle>
    </a:firstRow>
  </a:tblStyle>
  <a:tblStyle styleId="{C083E6E3-FA7D-4D7B-A595-EF9225AFEA82}" styleName="Sky Blue">
    <a:wholeTbl>
      <a:tcTxStyle>
        <a:fontRef idx="minor">
          <a:scrgbClr r="0" g="0" b="0"/>
        </a:fontRef>
        <a:schemeClr val="tx1"/>
      </a:tcTxStyle>
      <a:tcStyle>
        <a:tcBdr>
          <a:left>
            <a:ln>
              <a:noFill/>
            </a:ln>
          </a:left>
          <a:right>
            <a:ln>
              <a:noFill/>
            </a:ln>
          </a:right>
          <a:top>
            <a:ln w="12700" cmpd="sng">
              <a:solidFill>
                <a:srgbClr val="63B6FF"/>
              </a:solidFill>
            </a:ln>
          </a:top>
          <a:bottom>
            <a:ln w="12700" cmpd="sng">
              <a:solidFill>
                <a:srgbClr val="63B6FF"/>
              </a:solidFill>
            </a:ln>
          </a:bottom>
          <a:insideH>
            <a:ln>
              <a:noFill/>
            </a:ln>
          </a:insideH>
          <a:insideV>
            <a:ln>
              <a:noFill/>
            </a:ln>
          </a:insideV>
        </a:tcBdr>
        <a:fill>
          <a:noFill/>
        </a:fill>
      </a:tcStyle>
    </a:wholeTbl>
    <a:band1H>
      <a:tcStyle>
        <a:tcBdr/>
        <a:fill>
          <a:solidFill>
            <a:srgbClr val="D1E6F8"/>
          </a:solidFill>
        </a:fill>
      </a:tcStyle>
    </a:band1H>
    <a:band2H>
      <a:tcStyle>
        <a:tcBdr/>
      </a:tcStyle>
    </a:band2H>
    <a:band1V>
      <a:tcStyle>
        <a:tcBdr/>
        <a:fill>
          <a:solidFill>
            <a:srgbClr val="D1E6F8"/>
          </a:solidFill>
        </a:fill>
      </a:tcStyle>
    </a:band1V>
    <a:lastCol>
      <a:tcTxStyle b="on"/>
      <a:tcStyle>
        <a:tcBdr/>
      </a:tcStyle>
    </a:lastCol>
    <a:firstCol>
      <a:tcTxStyle b="on"/>
      <a:tcStyle>
        <a:tcBdr/>
      </a:tcStyle>
    </a:firstCol>
    <a:lastRow>
      <a:tcTxStyle b="on"/>
      <a:tcStyle>
        <a:tcBdr>
          <a:top>
            <a:ln w="12700" cmpd="sng">
              <a:solidFill>
                <a:srgbClr val="63B6FF"/>
              </a:solidFill>
            </a:ln>
          </a:top>
        </a:tcBdr>
        <a:fill>
          <a:noFill/>
        </a:fill>
      </a:tcStyle>
    </a:lastRow>
    <a:firstRow>
      <a:tcTxStyle b="on"/>
      <a:tcStyle>
        <a:tcBdr>
          <a:bottom>
            <a:ln w="12700" cmpd="sng">
              <a:solidFill>
                <a:srgbClr val="63B6FF"/>
              </a:solidFill>
            </a:ln>
          </a:bottom>
        </a:tcBdr>
        <a:fill>
          <a:noFill/>
        </a:fill>
      </a:tcStyle>
    </a:firstRow>
  </a:tblStyle>
  <a:tblStyle styleId="{D27102A9-8310-4765-A935-A1911B00CA55}" styleName="Lavender Purple">
    <a:wholeTbl>
      <a:tcTxStyle>
        <a:fontRef idx="minor">
          <a:scrgbClr r="0" g="0" b="0"/>
        </a:fontRef>
        <a:schemeClr val="tx1"/>
      </a:tcTxStyle>
      <a:tcStyle>
        <a:tcBdr>
          <a:left>
            <a:ln>
              <a:noFill/>
            </a:ln>
          </a:left>
          <a:right>
            <a:ln>
              <a:noFill/>
            </a:ln>
          </a:right>
          <a:top>
            <a:ln w="12700" cmpd="sng">
              <a:solidFill>
                <a:srgbClr val="641EE0"/>
              </a:solidFill>
            </a:ln>
          </a:top>
          <a:bottom>
            <a:ln w="12700" cmpd="sng">
              <a:solidFill>
                <a:srgbClr val="641EE0"/>
              </a:solidFill>
            </a:ln>
          </a:bottom>
          <a:insideH>
            <a:ln>
              <a:noFill/>
            </a:ln>
          </a:insideH>
          <a:insideV>
            <a:ln>
              <a:noFill/>
            </a:ln>
          </a:insideV>
        </a:tcBdr>
        <a:fill>
          <a:noFill/>
        </a:fill>
      </a:tcStyle>
    </a:wholeTbl>
    <a:band1H>
      <a:tcStyle>
        <a:tcBdr/>
        <a:fill>
          <a:solidFill>
            <a:srgbClr val="D2BCF1"/>
          </a:solidFill>
        </a:fill>
      </a:tcStyle>
    </a:band1H>
    <a:band2H>
      <a:tcStyle>
        <a:tcBdr/>
      </a:tcStyle>
    </a:band2H>
    <a:band1V>
      <a:tcStyle>
        <a:tcBdr/>
        <a:fill>
          <a:solidFill>
            <a:srgbClr val="D2BCF1"/>
          </a:solidFill>
        </a:fill>
      </a:tcStyle>
    </a:band1V>
    <a:lastCol>
      <a:tcTxStyle b="on"/>
      <a:tcStyle>
        <a:tcBdr/>
      </a:tcStyle>
    </a:lastCol>
    <a:firstCol>
      <a:tcTxStyle b="on"/>
      <a:tcStyle>
        <a:tcBdr/>
      </a:tcStyle>
    </a:firstCol>
    <a:lastRow>
      <a:tcTxStyle b="on"/>
      <a:tcStyle>
        <a:tcBdr>
          <a:top>
            <a:ln w="12700" cmpd="sng">
              <a:solidFill>
                <a:srgbClr val="641EE0"/>
              </a:solidFill>
            </a:ln>
          </a:top>
        </a:tcBdr>
        <a:fill>
          <a:noFill/>
        </a:fill>
      </a:tcStyle>
    </a:lastRow>
    <a:firstRow>
      <a:tcTxStyle b="on"/>
      <a:tcStyle>
        <a:tcBdr>
          <a:bottom>
            <a:ln w="12700" cmpd="sng">
              <a:solidFill>
                <a:srgbClr val="641EE0"/>
              </a:solidFill>
            </a:ln>
          </a:bottom>
        </a:tcBdr>
        <a:fill>
          <a:noFill/>
        </a:fill>
      </a:tcStyle>
    </a:firstRow>
  </a:tblStyle>
  <a:tblStyle styleId="{5FD0F851-EC5A-4D38-B0AD-8093EC10F338}" styleName="Crimson Red">
    <a:wholeTbl>
      <a:tcTxStyle>
        <a:fontRef idx="minor">
          <a:scrgbClr r="0" g="0" b="0"/>
        </a:fontRef>
        <a:schemeClr val="tx1"/>
      </a:tcTxStyle>
      <a:tcStyle>
        <a:tcBdr>
          <a:left>
            <a:ln>
              <a:noFill/>
            </a:ln>
          </a:left>
          <a:right>
            <a:ln>
              <a:noFill/>
            </a:ln>
          </a:right>
          <a:top>
            <a:ln w="12700" cmpd="sng">
              <a:solidFill>
                <a:srgbClr val="CF0000"/>
              </a:solidFill>
            </a:ln>
          </a:top>
          <a:bottom>
            <a:ln w="12700" cmpd="sng">
              <a:solidFill>
                <a:srgbClr val="CF0000"/>
              </a:solidFill>
            </a:ln>
          </a:bottom>
          <a:insideH>
            <a:ln>
              <a:noFill/>
            </a:ln>
          </a:insideH>
          <a:insideV>
            <a:ln>
              <a:noFill/>
            </a:ln>
          </a:insideV>
        </a:tcBdr>
        <a:fill>
          <a:noFill/>
        </a:fill>
      </a:tcStyle>
    </a:wholeTbl>
    <a:band1H>
      <a:tcStyle>
        <a:tcBdr/>
        <a:fill>
          <a:solidFill>
            <a:srgbClr val="EBB8B8"/>
          </a:solidFill>
        </a:fill>
      </a:tcStyle>
    </a:band1H>
    <a:band2H>
      <a:tcStyle>
        <a:tcBdr/>
      </a:tcStyle>
    </a:band2H>
    <a:band1V>
      <a:tcStyle>
        <a:tcBdr/>
        <a:fill>
          <a:solidFill>
            <a:srgbClr val="EBB8B8"/>
          </a:solidFill>
        </a:fill>
      </a:tcStyle>
    </a:band1V>
    <a:lastCol>
      <a:tcTxStyle b="on"/>
      <a:tcStyle>
        <a:tcBdr/>
      </a:tcStyle>
    </a:lastCol>
    <a:firstCol>
      <a:tcTxStyle b="on"/>
      <a:tcStyle>
        <a:tcBdr/>
      </a:tcStyle>
    </a:firstCol>
    <a:lastRow>
      <a:tcTxStyle b="on"/>
      <a:tcStyle>
        <a:tcBdr>
          <a:top>
            <a:ln w="12700" cmpd="sng">
              <a:solidFill>
                <a:srgbClr val="CF0000"/>
              </a:solidFill>
            </a:ln>
          </a:top>
        </a:tcBdr>
        <a:fill>
          <a:noFill/>
        </a:fill>
      </a:tcStyle>
    </a:lastRow>
    <a:firstRow>
      <a:tcTxStyle b="on"/>
      <a:tcStyle>
        <a:tcBdr>
          <a:bottom>
            <a:ln w="12700" cmpd="sng">
              <a:solidFill>
                <a:srgbClr val="CF0000"/>
              </a:solidFill>
            </a:ln>
          </a:bottom>
        </a:tcBdr>
        <a:fill>
          <a:noFill/>
        </a:fill>
      </a:tcStyle>
    </a:firstRow>
  </a:tblStyle>
  <a:tblStyle styleId="{68D230F3-CF80-4859-8CE7-A43EE81993B5}" styleName="Night Blue">
    <a:wholeTbl>
      <a:tcTxStyle>
        <a:fontRef idx="minor">
          <a:scrgbClr r="0" g="0" b="0"/>
        </a:fontRef>
        <a:schemeClr val="tx1"/>
      </a:tcTxStyle>
      <a:tcStyle>
        <a:tcBdr>
          <a:left>
            <a:ln>
              <a:noFill/>
            </a:ln>
          </a:left>
          <a:right>
            <a:ln>
              <a:noFill/>
            </a:ln>
          </a:right>
          <a:top>
            <a:ln w="12700" cmpd="sng">
              <a:solidFill>
                <a:srgbClr val="1D2550"/>
              </a:solidFill>
            </a:ln>
          </a:top>
          <a:bottom>
            <a:ln w="12700" cmpd="sng">
              <a:solidFill>
                <a:srgbClr val="1D2550"/>
              </a:solidFill>
            </a:ln>
          </a:bottom>
          <a:insideH>
            <a:ln>
              <a:noFill/>
            </a:ln>
          </a:insideH>
          <a:insideV>
            <a:ln>
              <a:noFill/>
            </a:ln>
          </a:insideV>
        </a:tcBdr>
        <a:fill>
          <a:noFill/>
        </a:fill>
      </a:tcStyle>
    </a:wholeTbl>
    <a:band1H>
      <a:tcStyle>
        <a:tcBdr/>
        <a:fill>
          <a:solidFill>
            <a:srgbClr val="C6C8D3"/>
          </a:solidFill>
        </a:fill>
      </a:tcStyle>
    </a:band1H>
    <a:band2H>
      <a:tcStyle>
        <a:tcBdr/>
      </a:tcStyle>
    </a:band2H>
    <a:band1V>
      <a:tcStyle>
        <a:tcBdr/>
        <a:fill>
          <a:solidFill>
            <a:srgbClr val="C6C8D3"/>
          </a:solidFill>
        </a:fill>
      </a:tcStyle>
    </a:band1V>
    <a:lastCol>
      <a:tcTxStyle b="on"/>
      <a:tcStyle>
        <a:tcBdr/>
      </a:tcStyle>
    </a:lastCol>
    <a:firstCol>
      <a:tcTxStyle b="on"/>
      <a:tcStyle>
        <a:tcBdr/>
      </a:tcStyle>
    </a:firstCol>
    <a:lastRow>
      <a:tcTxStyle b="on"/>
      <a:tcStyle>
        <a:tcBdr>
          <a:top>
            <a:ln w="12700" cmpd="sng">
              <a:solidFill>
                <a:srgbClr val="1D2550"/>
              </a:solidFill>
            </a:ln>
          </a:top>
        </a:tcBdr>
        <a:fill>
          <a:noFill/>
        </a:fill>
      </a:tcStyle>
    </a:lastRow>
    <a:firstRow>
      <a:tcTxStyle b="on"/>
      <a:tcStyle>
        <a:tcBdr>
          <a:bottom>
            <a:ln w="12700" cmpd="sng">
              <a:solidFill>
                <a:srgbClr val="1D2550"/>
              </a:solidFill>
            </a:ln>
          </a:bottom>
        </a:tcBdr>
        <a:fill>
          <a:noFill/>
        </a:fill>
      </a:tcStyle>
    </a:firstRow>
  </a:tblStyle>
  <a:tblStyle styleId="{9D7B26C5-4107-4FEC-AEDC-1716B250A1EF}" styleName="Warm Grey">
    <a:wholeTbl>
      <a:tcTxStyle>
        <a:fontRef idx="minor">
          <a:scrgbClr r="0" g="0" b="0"/>
        </a:fontRef>
        <a:schemeClr val="tx1"/>
      </a:tcTxStyle>
      <a:tcStyle>
        <a:tcBdr>
          <a:left>
            <a:ln>
              <a:noFill/>
            </a:ln>
          </a:left>
          <a:right>
            <a:ln>
              <a:noFill/>
            </a:ln>
          </a:right>
          <a:top>
            <a:ln w="12700" cmpd="sng">
              <a:solidFill>
                <a:srgbClr val="6F6B66"/>
              </a:solidFill>
            </a:ln>
          </a:top>
          <a:bottom>
            <a:ln w="12700" cmpd="sng">
              <a:solidFill>
                <a:srgbClr val="6F6B66"/>
              </a:solidFill>
            </a:ln>
          </a:bottom>
          <a:insideH>
            <a:ln>
              <a:noFill/>
            </a:ln>
          </a:insideH>
          <a:insideV>
            <a:ln>
              <a:noFill/>
            </a:ln>
          </a:insideV>
        </a:tcBdr>
        <a:fill>
          <a:noFill/>
        </a:fill>
      </a:tcStyle>
    </a:wholeTbl>
    <a:band1H>
      <a:tcStyle>
        <a:tcBdr/>
        <a:fill>
          <a:solidFill>
            <a:srgbClr val="E5E4E0"/>
          </a:solidFill>
        </a:fill>
      </a:tcStyle>
    </a:band1H>
    <a:band2H>
      <a:tcStyle>
        <a:tcBdr/>
      </a:tcStyle>
    </a:band2H>
    <a:band1V>
      <a:tcStyle>
        <a:tcBdr/>
        <a:fill>
          <a:solidFill>
            <a:srgbClr val="E5E4E0"/>
          </a:solidFill>
        </a:fill>
      </a:tcStyle>
    </a:band1V>
    <a:lastCol>
      <a:tcTxStyle b="on"/>
      <a:tcStyle>
        <a:tcBdr/>
      </a:tcStyle>
    </a:lastCol>
    <a:firstCol>
      <a:tcTxStyle b="on"/>
      <a:tcStyle>
        <a:tcBdr/>
      </a:tcStyle>
    </a:firstCol>
    <a:lastRow>
      <a:tcTxStyle b="on"/>
      <a:tcStyle>
        <a:tcBdr>
          <a:top>
            <a:ln w="12700" cmpd="sng">
              <a:solidFill>
                <a:srgbClr val="6F6B66"/>
              </a:solidFill>
            </a:ln>
          </a:top>
        </a:tcBdr>
        <a:fill>
          <a:noFill/>
        </a:fill>
      </a:tcStyle>
    </a:lastRow>
    <a:firstRow>
      <a:tcTxStyle b="on"/>
      <a:tcStyle>
        <a:tcBdr>
          <a:bottom>
            <a:ln w="12700" cmpd="sng">
              <a:solidFill>
                <a:srgbClr val="6F6B6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42"/>
      </p:cViewPr>
      <p:guideLst>
        <p:guide orient="horz" pos="2160"/>
        <p:guide pos="3840"/>
        <p:guide orient="horz" pos="3838"/>
        <p:guide orient="horz" pos="799"/>
        <p:guide pos="302"/>
        <p:guide pos="7378"/>
        <p:guide orient="horz" pos="102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font" Target="fonts/font6.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font" Target="fonts/font1.fntdata"/><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tags" Target="tags/tag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font" Target="fonts/font12.fntdata"/><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Lindsay" userId="319693b1-92f6-47ca-8a9c-2c546be92264" providerId="ADAL" clId="{78774342-2579-46E2-B79C-D0F7E9D55D58}"/>
    <pc:docChg chg="undo custSel addSld delSld modSld sldOrd addSection modSection">
      <pc:chgData name="Johnson, Lindsay" userId="319693b1-92f6-47ca-8a9c-2c546be92264" providerId="ADAL" clId="{78774342-2579-46E2-B79C-D0F7E9D55D58}" dt="2026-01-16T19:29:39.840" v="1910" actId="20577"/>
      <pc:docMkLst>
        <pc:docMk/>
      </pc:docMkLst>
      <pc:sldChg chg="modSp mod">
        <pc:chgData name="Johnson, Lindsay" userId="319693b1-92f6-47ca-8a9c-2c546be92264" providerId="ADAL" clId="{78774342-2579-46E2-B79C-D0F7E9D55D58}" dt="2026-01-16T19:06:15.077" v="1900" actId="20577"/>
        <pc:sldMkLst>
          <pc:docMk/>
          <pc:sldMk cId="3326024461" sldId="420"/>
        </pc:sldMkLst>
        <pc:spChg chg="mod">
          <ac:chgData name="Johnson, Lindsay" userId="319693b1-92f6-47ca-8a9c-2c546be92264" providerId="ADAL" clId="{78774342-2579-46E2-B79C-D0F7E9D55D58}" dt="2026-01-16T19:06:15.077" v="1900" actId="20577"/>
          <ac:spMkLst>
            <pc:docMk/>
            <pc:sldMk cId="3326024461" sldId="420"/>
            <ac:spMk id="5" creationId="{0280570E-B761-7B50-B2DA-B7F99BF316A4}"/>
          </ac:spMkLst>
        </pc:spChg>
      </pc:sldChg>
      <pc:sldChg chg="modSp mod ord">
        <pc:chgData name="Johnson, Lindsay" userId="319693b1-92f6-47ca-8a9c-2c546be92264" providerId="ADAL" clId="{78774342-2579-46E2-B79C-D0F7E9D55D58}" dt="2026-01-16T18:53:56.154" v="1322" actId="20577"/>
        <pc:sldMkLst>
          <pc:docMk/>
          <pc:sldMk cId="674820480" sldId="2147481636"/>
        </pc:sldMkLst>
        <pc:spChg chg="mod">
          <ac:chgData name="Johnson, Lindsay" userId="319693b1-92f6-47ca-8a9c-2c546be92264" providerId="ADAL" clId="{78774342-2579-46E2-B79C-D0F7E9D55D58}" dt="2026-01-16T18:53:56.154" v="1322" actId="20577"/>
          <ac:spMkLst>
            <pc:docMk/>
            <pc:sldMk cId="674820480" sldId="2147481636"/>
            <ac:spMk id="2" creationId="{856964F3-7D7E-A6FD-0FD0-017423674037}"/>
          </ac:spMkLst>
        </pc:spChg>
        <pc:spChg chg="mod">
          <ac:chgData name="Johnson, Lindsay" userId="319693b1-92f6-47ca-8a9c-2c546be92264" providerId="ADAL" clId="{78774342-2579-46E2-B79C-D0F7E9D55D58}" dt="2026-01-16T18:09:48.855" v="24" actId="20577"/>
          <ac:spMkLst>
            <pc:docMk/>
            <pc:sldMk cId="674820480" sldId="2147481636"/>
            <ac:spMk id="3" creationId="{8783C272-B0D9-889C-B89E-9F1E4AC0E1EA}"/>
          </ac:spMkLst>
        </pc:spChg>
      </pc:sldChg>
      <pc:sldChg chg="modSp mod">
        <pc:chgData name="Johnson, Lindsay" userId="319693b1-92f6-47ca-8a9c-2c546be92264" providerId="ADAL" clId="{78774342-2579-46E2-B79C-D0F7E9D55D58}" dt="2026-01-16T18:23:48.054" v="365" actId="20577"/>
        <pc:sldMkLst>
          <pc:docMk/>
          <pc:sldMk cId="3370333138" sldId="2147481637"/>
        </pc:sldMkLst>
        <pc:spChg chg="mod">
          <ac:chgData name="Johnson, Lindsay" userId="319693b1-92f6-47ca-8a9c-2c546be92264" providerId="ADAL" clId="{78774342-2579-46E2-B79C-D0F7E9D55D58}" dt="2026-01-16T18:23:48.054" v="365" actId="20577"/>
          <ac:spMkLst>
            <pc:docMk/>
            <pc:sldMk cId="3370333138" sldId="2147481637"/>
            <ac:spMk id="6" creationId="{6867463B-F255-6F98-FC76-485F48AFE379}"/>
          </ac:spMkLst>
        </pc:spChg>
      </pc:sldChg>
      <pc:sldChg chg="modSp mod">
        <pc:chgData name="Johnson, Lindsay" userId="319693b1-92f6-47ca-8a9c-2c546be92264" providerId="ADAL" clId="{78774342-2579-46E2-B79C-D0F7E9D55D58}" dt="2026-01-16T19:29:39.840" v="1910" actId="20577"/>
        <pc:sldMkLst>
          <pc:docMk/>
          <pc:sldMk cId="4142085048" sldId="2147481663"/>
        </pc:sldMkLst>
        <pc:spChg chg="mod">
          <ac:chgData name="Johnson, Lindsay" userId="319693b1-92f6-47ca-8a9c-2c546be92264" providerId="ADAL" clId="{78774342-2579-46E2-B79C-D0F7E9D55D58}" dt="2026-01-16T19:29:24.997" v="1905" actId="20577"/>
          <ac:spMkLst>
            <pc:docMk/>
            <pc:sldMk cId="4142085048" sldId="2147481663"/>
            <ac:spMk id="16" creationId="{D76C3EB3-1EC0-6F80-D2DE-FB768D0C0A9F}"/>
          </ac:spMkLst>
        </pc:spChg>
        <pc:spChg chg="mod">
          <ac:chgData name="Johnson, Lindsay" userId="319693b1-92f6-47ca-8a9c-2c546be92264" providerId="ADAL" clId="{78774342-2579-46E2-B79C-D0F7E9D55D58}" dt="2026-01-16T19:29:39.840" v="1910" actId="20577"/>
          <ac:spMkLst>
            <pc:docMk/>
            <pc:sldMk cId="4142085048" sldId="2147481663"/>
            <ac:spMk id="17" creationId="{AEDBFA73-0379-8493-1C6E-60BC7789E610}"/>
          </ac:spMkLst>
        </pc:spChg>
      </pc:sldChg>
      <pc:sldChg chg="add">
        <pc:chgData name="Johnson, Lindsay" userId="319693b1-92f6-47ca-8a9c-2c546be92264" providerId="ADAL" clId="{78774342-2579-46E2-B79C-D0F7E9D55D58}" dt="2026-01-16T18:09:32.795" v="2" actId="2890"/>
        <pc:sldMkLst>
          <pc:docMk/>
          <pc:sldMk cId="2574619769" sldId="2147481675"/>
        </pc:sldMkLst>
      </pc:sldChg>
      <pc:sldChg chg="modSp add del mod modNotes">
        <pc:chgData name="Johnson, Lindsay" userId="319693b1-92f6-47ca-8a9c-2c546be92264" providerId="ADAL" clId="{78774342-2579-46E2-B79C-D0F7E9D55D58}" dt="2026-01-16T18:50:31.099" v="1210" actId="47"/>
        <pc:sldMkLst>
          <pc:docMk/>
          <pc:sldMk cId="1809791898" sldId="2147481687"/>
        </pc:sldMkLst>
        <pc:spChg chg="mod">
          <ac:chgData name="Johnson, Lindsay" userId="319693b1-92f6-47ca-8a9c-2c546be92264" providerId="ADAL" clId="{78774342-2579-46E2-B79C-D0F7E9D55D58}" dt="2026-01-16T18:12:08.023" v="147" actId="20577"/>
          <ac:spMkLst>
            <pc:docMk/>
            <pc:sldMk cId="1809791898" sldId="2147481687"/>
            <ac:spMk id="9" creationId="{6CB9CDDB-B220-001C-1EF2-2F1A3D4951BC}"/>
          </ac:spMkLst>
        </pc:spChg>
        <pc:spChg chg="mod">
          <ac:chgData name="Johnson, Lindsay" userId="319693b1-92f6-47ca-8a9c-2c546be92264" providerId="ADAL" clId="{78774342-2579-46E2-B79C-D0F7E9D55D58}" dt="2026-01-16T18:12:56.791" v="187" actId="5793"/>
          <ac:spMkLst>
            <pc:docMk/>
            <pc:sldMk cId="1809791898" sldId="2147481687"/>
            <ac:spMk id="10" creationId="{A439BA79-6BE3-3836-5BDB-9730785B8613}"/>
          </ac:spMkLst>
        </pc:spChg>
        <pc:spChg chg="mod">
          <ac:chgData name="Johnson, Lindsay" userId="319693b1-92f6-47ca-8a9c-2c546be92264" providerId="ADAL" clId="{78774342-2579-46E2-B79C-D0F7E9D55D58}" dt="2026-01-16T18:13:16.878" v="193" actId="27636"/>
          <ac:spMkLst>
            <pc:docMk/>
            <pc:sldMk cId="1809791898" sldId="2147481687"/>
            <ac:spMk id="13" creationId="{8EE70613-31DA-FF08-BB8A-86A160033368}"/>
          </ac:spMkLst>
        </pc:spChg>
      </pc:sldChg>
      <pc:sldChg chg="modSp add del mod ord">
        <pc:chgData name="Johnson, Lindsay" userId="319693b1-92f6-47ca-8a9c-2c546be92264" providerId="ADAL" clId="{78774342-2579-46E2-B79C-D0F7E9D55D58}" dt="2026-01-16T18:40:12.634" v="915" actId="47"/>
        <pc:sldMkLst>
          <pc:docMk/>
          <pc:sldMk cId="202857315" sldId="2147481688"/>
        </pc:sldMkLst>
        <pc:spChg chg="mod">
          <ac:chgData name="Johnson, Lindsay" userId="319693b1-92f6-47ca-8a9c-2c546be92264" providerId="ADAL" clId="{78774342-2579-46E2-B79C-D0F7E9D55D58}" dt="2026-01-16T18:14:32.039" v="286" actId="20577"/>
          <ac:spMkLst>
            <pc:docMk/>
            <pc:sldMk cId="202857315" sldId="2147481688"/>
            <ac:spMk id="14" creationId="{3C1E032F-7214-6FBC-0C76-B2AC4C5696B3}"/>
          </ac:spMkLst>
        </pc:spChg>
        <pc:spChg chg="mod">
          <ac:chgData name="Johnson, Lindsay" userId="319693b1-92f6-47ca-8a9c-2c546be92264" providerId="ADAL" clId="{78774342-2579-46E2-B79C-D0F7E9D55D58}" dt="2026-01-16T18:14:43.976" v="316" actId="20577"/>
          <ac:spMkLst>
            <pc:docMk/>
            <pc:sldMk cId="202857315" sldId="2147481688"/>
            <ac:spMk id="15" creationId="{F2A39687-8552-D381-F7D1-455CCE3B4940}"/>
          </ac:spMkLst>
        </pc:spChg>
      </pc:sldChg>
      <pc:sldChg chg="addSp delSp modSp new mod modNotes modNotesTx">
        <pc:chgData name="Johnson, Lindsay" userId="319693b1-92f6-47ca-8a9c-2c546be92264" providerId="ADAL" clId="{78774342-2579-46E2-B79C-D0F7E9D55D58}" dt="2026-01-16T18:54:03.896" v="1326" actId="20577"/>
        <pc:sldMkLst>
          <pc:docMk/>
          <pc:sldMk cId="982069234" sldId="2147481689"/>
        </pc:sldMkLst>
        <pc:spChg chg="mod">
          <ac:chgData name="Johnson, Lindsay" userId="319693b1-92f6-47ca-8a9c-2c546be92264" providerId="ADAL" clId="{78774342-2579-46E2-B79C-D0F7E9D55D58}" dt="2026-01-16T18:39:12.178" v="903" actId="207"/>
          <ac:spMkLst>
            <pc:docMk/>
            <pc:sldMk cId="982069234" sldId="2147481689"/>
            <ac:spMk id="2" creationId="{3EFB7119-0F52-43A0-9F69-13916BE184DB}"/>
          </ac:spMkLst>
        </pc:spChg>
        <pc:spChg chg="mod">
          <ac:chgData name="Johnson, Lindsay" userId="319693b1-92f6-47ca-8a9c-2c546be92264" providerId="ADAL" clId="{78774342-2579-46E2-B79C-D0F7E9D55D58}" dt="2026-01-16T18:54:03.896" v="1326" actId="20577"/>
          <ac:spMkLst>
            <pc:docMk/>
            <pc:sldMk cId="982069234" sldId="2147481689"/>
            <ac:spMk id="3" creationId="{FA167E6A-ADD7-BEF0-E74D-B204EDD775B9}"/>
          </ac:spMkLst>
        </pc:spChg>
        <pc:spChg chg="mod">
          <ac:chgData name="Johnson, Lindsay" userId="319693b1-92f6-47ca-8a9c-2c546be92264" providerId="ADAL" clId="{78774342-2579-46E2-B79C-D0F7E9D55D58}" dt="2026-01-16T18:50:51.215" v="1211" actId="207"/>
          <ac:spMkLst>
            <pc:docMk/>
            <pc:sldMk cId="982069234" sldId="2147481689"/>
            <ac:spMk id="4" creationId="{483E2A22-FD9F-2F04-9C87-820E950278DE}"/>
          </ac:spMkLst>
        </pc:spChg>
        <pc:spChg chg="mod">
          <ac:chgData name="Johnson, Lindsay" userId="319693b1-92f6-47ca-8a9c-2c546be92264" providerId="ADAL" clId="{78774342-2579-46E2-B79C-D0F7E9D55D58}" dt="2026-01-16T18:34:08.453" v="813" actId="1076"/>
          <ac:spMkLst>
            <pc:docMk/>
            <pc:sldMk cId="982069234" sldId="2147481689"/>
            <ac:spMk id="6" creationId="{678D4610-0756-AFCD-F852-3CD0F6F5D9CD}"/>
          </ac:spMkLst>
        </pc:spChg>
        <pc:spChg chg="del">
          <ac:chgData name="Johnson, Lindsay" userId="319693b1-92f6-47ca-8a9c-2c546be92264" providerId="ADAL" clId="{78774342-2579-46E2-B79C-D0F7E9D55D58}" dt="2026-01-16T18:31:22.623" v="807" actId="21"/>
          <ac:spMkLst>
            <pc:docMk/>
            <pc:sldMk cId="982069234" sldId="2147481689"/>
            <ac:spMk id="7" creationId="{0484D6A0-6A29-B537-A9B3-FADDEB5817FC}"/>
          </ac:spMkLst>
        </pc:spChg>
        <pc:spChg chg="add mod">
          <ac:chgData name="Johnson, Lindsay" userId="319693b1-92f6-47ca-8a9c-2c546be92264" providerId="ADAL" clId="{78774342-2579-46E2-B79C-D0F7E9D55D58}" dt="2026-01-16T18:36:14.590" v="831" actId="1582"/>
          <ac:spMkLst>
            <pc:docMk/>
            <pc:sldMk cId="982069234" sldId="2147481689"/>
            <ac:spMk id="11" creationId="{74267D54-D4E2-556D-892D-D7A4ACB7997C}"/>
          </ac:spMkLst>
        </pc:spChg>
        <pc:picChg chg="add mod">
          <ac:chgData name="Johnson, Lindsay" userId="319693b1-92f6-47ca-8a9c-2c546be92264" providerId="ADAL" clId="{78774342-2579-46E2-B79C-D0F7E9D55D58}" dt="2026-01-16T18:34:50.676" v="822" actId="1076"/>
          <ac:picMkLst>
            <pc:docMk/>
            <pc:sldMk cId="982069234" sldId="2147481689"/>
            <ac:picMk id="9" creationId="{2DAB6C5A-4620-4B04-A8CB-933C7BFE89A6}"/>
          </ac:picMkLst>
        </pc:picChg>
        <pc:picChg chg="add mod">
          <ac:chgData name="Johnson, Lindsay" userId="319693b1-92f6-47ca-8a9c-2c546be92264" providerId="ADAL" clId="{78774342-2579-46E2-B79C-D0F7E9D55D58}" dt="2026-01-16T18:34:56.813" v="824" actId="14100"/>
          <ac:picMkLst>
            <pc:docMk/>
            <pc:sldMk cId="982069234" sldId="2147481689"/>
            <ac:picMk id="10" creationId="{49135A01-A952-413F-CA34-B02659519BCD}"/>
          </ac:picMkLst>
        </pc:picChg>
      </pc:sldChg>
      <pc:sldChg chg="modSp add mod ord">
        <pc:chgData name="Johnson, Lindsay" userId="319693b1-92f6-47ca-8a9c-2c546be92264" providerId="ADAL" clId="{78774342-2579-46E2-B79C-D0F7E9D55D58}" dt="2026-01-16T18:53:44.586" v="1318" actId="20577"/>
        <pc:sldMkLst>
          <pc:docMk/>
          <pc:sldMk cId="4230139489" sldId="2147481690"/>
        </pc:sldMkLst>
        <pc:spChg chg="mod">
          <ac:chgData name="Johnson, Lindsay" userId="319693b1-92f6-47ca-8a9c-2c546be92264" providerId="ADAL" clId="{78774342-2579-46E2-B79C-D0F7E9D55D58}" dt="2026-01-16T18:53:44.586" v="1318" actId="20577"/>
          <ac:spMkLst>
            <pc:docMk/>
            <pc:sldMk cId="4230139489" sldId="2147481690"/>
            <ac:spMk id="2" creationId="{97ABE54E-6F1E-7020-42D2-0B1D96A2D64E}"/>
          </ac:spMkLst>
        </pc:spChg>
        <pc:spChg chg="mod">
          <ac:chgData name="Johnson, Lindsay" userId="319693b1-92f6-47ca-8a9c-2c546be92264" providerId="ADAL" clId="{78774342-2579-46E2-B79C-D0F7E9D55D58}" dt="2026-01-16T18:53:02.359" v="1239" actId="20577"/>
          <ac:spMkLst>
            <pc:docMk/>
            <pc:sldMk cId="4230139489" sldId="2147481690"/>
            <ac:spMk id="3" creationId="{0120EF51-74B5-5436-6026-25C6316C2EEE}"/>
          </ac:spMkLst>
        </pc:spChg>
      </pc:sldChg>
      <pc:sldChg chg="addSp delSp modSp add mod ord">
        <pc:chgData name="Johnson, Lindsay" userId="319693b1-92f6-47ca-8a9c-2c546be92264" providerId="ADAL" clId="{78774342-2579-46E2-B79C-D0F7E9D55D58}" dt="2026-01-16T19:02:11.567" v="1898" actId="20577"/>
        <pc:sldMkLst>
          <pc:docMk/>
          <pc:sldMk cId="2903001100" sldId="2147481691"/>
        </pc:sldMkLst>
        <pc:spChg chg="mod">
          <ac:chgData name="Johnson, Lindsay" userId="319693b1-92f6-47ca-8a9c-2c546be92264" providerId="ADAL" clId="{78774342-2579-46E2-B79C-D0F7E9D55D58}" dt="2026-01-16T18:54:36.933" v="1447" actId="20577"/>
          <ac:spMkLst>
            <pc:docMk/>
            <pc:sldMk cId="2903001100" sldId="2147481691"/>
            <ac:spMk id="3" creationId="{87DAD1AE-AC77-8F12-3144-9055CE2AAACF}"/>
          </ac:spMkLst>
        </pc:spChg>
        <pc:spChg chg="mod">
          <ac:chgData name="Johnson, Lindsay" userId="319693b1-92f6-47ca-8a9c-2c546be92264" providerId="ADAL" clId="{78774342-2579-46E2-B79C-D0F7E9D55D58}" dt="2026-01-16T19:02:11.567" v="1898" actId="20577"/>
          <ac:spMkLst>
            <pc:docMk/>
            <pc:sldMk cId="2903001100" sldId="2147481691"/>
            <ac:spMk id="4" creationId="{9061D8EE-16D8-A03C-F7F5-413511A19B79}"/>
          </ac:spMkLst>
        </pc:spChg>
        <pc:spChg chg="del mod">
          <ac:chgData name="Johnson, Lindsay" userId="319693b1-92f6-47ca-8a9c-2c546be92264" providerId="ADAL" clId="{78774342-2579-46E2-B79C-D0F7E9D55D58}" dt="2026-01-16T18:58:31.061" v="1492" actId="21"/>
          <ac:spMkLst>
            <pc:docMk/>
            <pc:sldMk cId="2903001100" sldId="2147481691"/>
            <ac:spMk id="11" creationId="{D838F56F-DAF1-1293-7647-648096B0C573}"/>
          </ac:spMkLst>
        </pc:spChg>
        <pc:spChg chg="add mod">
          <ac:chgData name="Johnson, Lindsay" userId="319693b1-92f6-47ca-8a9c-2c546be92264" providerId="ADAL" clId="{78774342-2579-46E2-B79C-D0F7E9D55D58}" dt="2026-01-16T18:58:46.445" v="1498" actId="14100"/>
          <ac:spMkLst>
            <pc:docMk/>
            <pc:sldMk cId="2903001100" sldId="2147481691"/>
            <ac:spMk id="15" creationId="{D838F56F-DAF1-1293-7647-648096B0C573}"/>
          </ac:spMkLst>
        </pc:spChg>
        <pc:picChg chg="add del mod modCrop">
          <ac:chgData name="Johnson, Lindsay" userId="319693b1-92f6-47ca-8a9c-2c546be92264" providerId="ADAL" clId="{78774342-2579-46E2-B79C-D0F7E9D55D58}" dt="2026-01-16T18:56:01.173" v="1471" actId="478"/>
          <ac:picMkLst>
            <pc:docMk/>
            <pc:sldMk cId="2903001100" sldId="2147481691"/>
            <ac:picMk id="8" creationId="{1611691C-815B-7E30-3BB4-B0C8CB5EED40}"/>
          </ac:picMkLst>
        </pc:picChg>
        <pc:picChg chg="del mod">
          <ac:chgData name="Johnson, Lindsay" userId="319693b1-92f6-47ca-8a9c-2c546be92264" providerId="ADAL" clId="{78774342-2579-46E2-B79C-D0F7E9D55D58}" dt="2026-01-16T18:54:49.829" v="1451" actId="478"/>
          <ac:picMkLst>
            <pc:docMk/>
            <pc:sldMk cId="2903001100" sldId="2147481691"/>
            <ac:picMk id="9" creationId="{ED9027E9-A18F-D7EF-D098-31F70F36D0E9}"/>
          </ac:picMkLst>
        </pc:picChg>
        <pc:picChg chg="del mod">
          <ac:chgData name="Johnson, Lindsay" userId="319693b1-92f6-47ca-8a9c-2c546be92264" providerId="ADAL" clId="{78774342-2579-46E2-B79C-D0F7E9D55D58}" dt="2026-01-16T18:57:43.828" v="1479" actId="21"/>
          <ac:picMkLst>
            <pc:docMk/>
            <pc:sldMk cId="2903001100" sldId="2147481691"/>
            <ac:picMk id="10" creationId="{C22F2045-B3A1-F102-41F6-40C8E06CD336}"/>
          </ac:picMkLst>
        </pc:picChg>
        <pc:picChg chg="add mod">
          <ac:chgData name="Johnson, Lindsay" userId="319693b1-92f6-47ca-8a9c-2c546be92264" providerId="ADAL" clId="{78774342-2579-46E2-B79C-D0F7E9D55D58}" dt="2026-01-16T18:58:04.550" v="1486" actId="1076"/>
          <ac:picMkLst>
            <pc:docMk/>
            <pc:sldMk cId="2903001100" sldId="2147481691"/>
            <ac:picMk id="13" creationId="{138B9501-FAAB-35CF-281A-6F462AAB16B7}"/>
          </ac:picMkLst>
        </pc:picChg>
        <pc:picChg chg="add mod">
          <ac:chgData name="Johnson, Lindsay" userId="319693b1-92f6-47ca-8a9c-2c546be92264" providerId="ADAL" clId="{78774342-2579-46E2-B79C-D0F7E9D55D58}" dt="2026-01-16T18:58:22.957" v="1490" actId="14100"/>
          <ac:picMkLst>
            <pc:docMk/>
            <pc:sldMk cId="2903001100" sldId="2147481691"/>
            <ac:picMk id="14" creationId="{C22F2045-B3A1-F102-41F6-40C8E06CD336}"/>
          </ac:picMkLst>
        </pc:picChg>
      </pc:sldChg>
      <pc:sldMasterChg chg="delSldLayout">
        <pc:chgData name="Johnson, Lindsay" userId="319693b1-92f6-47ca-8a9c-2c546be92264" providerId="ADAL" clId="{78774342-2579-46E2-B79C-D0F7E9D55D58}" dt="2026-01-16T18:50:31.099" v="1210" actId="47"/>
        <pc:sldMasterMkLst>
          <pc:docMk/>
          <pc:sldMasterMk cId="179099561" sldId="2147484142"/>
        </pc:sldMasterMkLst>
        <pc:sldLayoutChg chg="del">
          <pc:chgData name="Johnson, Lindsay" userId="319693b1-92f6-47ca-8a9c-2c546be92264" providerId="ADAL" clId="{78774342-2579-46E2-B79C-D0F7E9D55D58}" dt="2026-01-16T18:50:31.099" v="1210" actId="47"/>
          <pc:sldLayoutMkLst>
            <pc:docMk/>
            <pc:sldMasterMk cId="179099561" sldId="2147484142"/>
            <pc:sldLayoutMk cId="652576510" sldId="21474842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C53C66-4E0F-4E98-61C1-2D66F8D5143E}"/>
              </a:ext>
            </a:extLst>
          </p:cNvPr>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US">
              <a:latin typeface="Forever Forma Body Text" pitchFamily="2" charset="0"/>
            </a:endParaRPr>
          </a:p>
        </p:txBody>
      </p:sp>
      <p:sp>
        <p:nvSpPr>
          <p:cNvPr id="3" name="Date Placeholder 2">
            <a:extLst>
              <a:ext uri="{FF2B5EF4-FFF2-40B4-BE49-F238E27FC236}">
                <a16:creationId xmlns:a16="http://schemas.microsoft.com/office/drawing/2014/main" id="{E457B237-9685-D8EA-D770-8D2191741471}"/>
              </a:ext>
            </a:extLst>
          </p:cNvPr>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50B698E3-1BF5-416C-AA27-7FC310EBF94F}" type="datetimeFigureOut">
              <a:rPr lang="en-US" smtClean="0">
                <a:latin typeface="Forever Forma Body Text" pitchFamily="2" charset="0"/>
              </a:rPr>
              <a:t>1/15/2026</a:t>
            </a:fld>
            <a:endParaRPr lang="en-US">
              <a:latin typeface="Forever Forma Body Text" pitchFamily="2" charset="0"/>
            </a:endParaRPr>
          </a:p>
        </p:txBody>
      </p:sp>
      <p:sp>
        <p:nvSpPr>
          <p:cNvPr id="4" name="Footer Placeholder 3">
            <a:extLst>
              <a:ext uri="{FF2B5EF4-FFF2-40B4-BE49-F238E27FC236}">
                <a16:creationId xmlns:a16="http://schemas.microsoft.com/office/drawing/2014/main" id="{415D2E32-5E6C-3D5E-0ED0-DE0D01F757D0}"/>
              </a:ext>
            </a:extLst>
          </p:cNvPr>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US">
              <a:latin typeface="Forever Forma Body Text" pitchFamily="2" charset="0"/>
            </a:endParaRPr>
          </a:p>
        </p:txBody>
      </p:sp>
      <p:sp>
        <p:nvSpPr>
          <p:cNvPr id="5" name="Slide Number Placeholder 4">
            <a:extLst>
              <a:ext uri="{FF2B5EF4-FFF2-40B4-BE49-F238E27FC236}">
                <a16:creationId xmlns:a16="http://schemas.microsoft.com/office/drawing/2014/main" id="{BC80DCA4-8EA3-CD58-B535-4D19F687F9CD}"/>
              </a:ext>
            </a:extLst>
          </p:cNvPr>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E5EDB665-0922-435D-A8F8-146386179D17}" type="slidenum">
              <a:rPr lang="en-US" smtClean="0">
                <a:latin typeface="Forever Forma Body Text" pitchFamily="2" charset="0"/>
              </a:rPr>
              <a:t>‹#›</a:t>
            </a:fld>
            <a:endParaRPr lang="en-US">
              <a:latin typeface="Forever Forma Body Text" pitchFamily="2" charset="0"/>
            </a:endParaRPr>
          </a:p>
        </p:txBody>
      </p:sp>
    </p:spTree>
    <p:extLst>
      <p:ext uri="{BB962C8B-B14F-4D97-AF65-F5344CB8AC3E}">
        <p14:creationId xmlns:p14="http://schemas.microsoft.com/office/powerpoint/2010/main" val="417817880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3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b="0" i="0">
                <a:latin typeface="Forever Forma Body Text" pitchFamily="2" charset="0"/>
              </a:defRPr>
            </a:lvl1pPr>
          </a:lstStyle>
          <a:p>
            <a:endParaRPr lang="nl-NL"/>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b="0" i="0">
                <a:latin typeface="Forever Forma Body Text" pitchFamily="2" charset="0"/>
              </a:defRPr>
            </a:lvl1pPr>
          </a:lstStyle>
          <a:p>
            <a:fld id="{78139B51-E015-40B8-89BF-480588B58013}" type="datetimeFigureOut">
              <a:rPr lang="nl-NL" smtClean="0"/>
              <a:pPr/>
              <a:t>15-1-2026</a:t>
            </a:fld>
            <a:endParaRPr lang="nl-NL"/>
          </a:p>
        </p:txBody>
      </p:sp>
      <p:sp>
        <p:nvSpPr>
          <p:cNvPr id="4" name="Slide Image Placeholder 3"/>
          <p:cNvSpPr>
            <a:spLocks noGrp="1" noRot="1" noChangeAspect="1"/>
          </p:cNvSpPr>
          <p:nvPr>
            <p:ph type="sldImg" idx="2"/>
          </p:nvPr>
        </p:nvSpPr>
        <p:spPr>
          <a:xfrm>
            <a:off x="676117" y="643406"/>
            <a:ext cx="5408930" cy="30435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6117" y="3831473"/>
            <a:ext cx="5408930" cy="54676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b="0" i="0">
                <a:latin typeface="Forever Forma Body Text" pitchFamily="2" charset="0"/>
              </a:defRPr>
            </a:lvl1pPr>
          </a:lstStyle>
          <a:p>
            <a:endParaRPr lang="nl-NL"/>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b="0" i="0">
                <a:latin typeface="Forever Forma Body Text" pitchFamily="2" charset="0"/>
              </a:defRPr>
            </a:lvl1pPr>
          </a:lstStyle>
          <a:p>
            <a:fld id="{7A43FB1B-E0F4-426A-B06A-F89B35785A4F}" type="slidenum">
              <a:rPr lang="nl-NL" smtClean="0"/>
              <a:pPr/>
              <a:t>‹#›</a:t>
            </a:fld>
            <a:endParaRPr lang="nl-NL"/>
          </a:p>
        </p:txBody>
      </p:sp>
    </p:spTree>
    <p:extLst>
      <p:ext uri="{BB962C8B-B14F-4D97-AF65-F5344CB8AC3E}">
        <p14:creationId xmlns:p14="http://schemas.microsoft.com/office/powerpoint/2010/main" val="207005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orever Forma Body Text" pitchFamily="2" charset="0"/>
        <a:ea typeface="+mn-ea"/>
        <a:cs typeface="+mn-cs"/>
      </a:defRPr>
    </a:lvl1pPr>
    <a:lvl2pPr marL="457200" algn="l" defTabSz="914400" rtl="0" eaLnBrk="1" latinLnBrk="0" hangingPunct="1">
      <a:defRPr sz="1200" b="0" i="0" kern="1200">
        <a:solidFill>
          <a:schemeClr val="tx1"/>
        </a:solidFill>
        <a:latin typeface="Forever Forma Body Text" pitchFamily="2" charset="0"/>
        <a:ea typeface="+mn-ea"/>
        <a:cs typeface="+mn-cs"/>
      </a:defRPr>
    </a:lvl2pPr>
    <a:lvl3pPr marL="914400" algn="l" defTabSz="914400" rtl="0" eaLnBrk="1" latinLnBrk="0" hangingPunct="1">
      <a:defRPr sz="1200" b="0" i="0" kern="1200">
        <a:solidFill>
          <a:schemeClr val="tx1"/>
        </a:solidFill>
        <a:latin typeface="Forever Forma Body Text" pitchFamily="2" charset="0"/>
        <a:ea typeface="+mn-ea"/>
        <a:cs typeface="+mn-cs"/>
      </a:defRPr>
    </a:lvl3pPr>
    <a:lvl4pPr marL="1371600" algn="l" defTabSz="914400" rtl="0" eaLnBrk="1" latinLnBrk="0" hangingPunct="1">
      <a:defRPr sz="1200" b="0" i="0" kern="1200">
        <a:solidFill>
          <a:schemeClr val="tx1"/>
        </a:solidFill>
        <a:latin typeface="Forever Forma Body Text" pitchFamily="2" charset="0"/>
        <a:ea typeface="+mn-ea"/>
        <a:cs typeface="+mn-cs"/>
      </a:defRPr>
    </a:lvl4pPr>
    <a:lvl5pPr marL="1828800" algn="l" defTabSz="914400" rtl="0" eaLnBrk="1" latinLnBrk="0" hangingPunct="1">
      <a:defRPr sz="1200" b="0" i="0" kern="1200">
        <a:solidFill>
          <a:schemeClr val="tx1"/>
        </a:solidFill>
        <a:latin typeface="Forever Forma Body Tex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t>1</a:t>
            </a:fld>
            <a:endParaRPr lang="nl-NL"/>
          </a:p>
        </p:txBody>
      </p:sp>
    </p:spTree>
    <p:extLst>
      <p:ext uri="{BB962C8B-B14F-4D97-AF65-F5344CB8AC3E}">
        <p14:creationId xmlns:p14="http://schemas.microsoft.com/office/powerpoint/2010/main" val="3399376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completing the 3</a:t>
            </a:r>
            <a:r>
              <a:rPr lang="en-US" baseline="30000"/>
              <a:t>rd</a:t>
            </a:r>
            <a:r>
              <a:rPr lang="en-US"/>
              <a:t> party payor questionnaire, select save billing information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862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3</a:t>
            </a:r>
            <a:r>
              <a:rPr lang="en-US" baseline="30000"/>
              <a:t>rd</a:t>
            </a:r>
            <a:r>
              <a:rPr lang="en-US"/>
              <a:t> party payor is using bank account information for payment, they’ll need to agree to the bank verification terms outlined here. Otherwise, you’ll be prompted to use a debit or credit card for payment.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096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First, select the delivery method the payor prefers (email or text message), confirm the phone number, and accept the terms and conditions. In this example, we will choose a text message.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Aptos" panose="020B0004020202020204" pitchFamily="34" charset="0"/>
              </a:rPr>
              <a:t>The payor will receive a series of back-to-back text messages from a (469) area code. The payor can review the electronic business consent, premium payor supplement, and privacy notice before providing the PIN by clicking on the link provided in the text messages. </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340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algn="l" rtl="0" fontAlgn="base">
              <a:buNone/>
            </a:pPr>
            <a:endParaRPr lang="en-US" b="0" i="0">
              <a:solidFill>
                <a:srgbClr val="444444"/>
              </a:solidFill>
              <a:effectLst/>
              <a:latin typeface="Calibri" panose="020F0502020204030204" pitchFamily="34" charset="0"/>
            </a:endParaRPr>
          </a:p>
          <a:p>
            <a:pPr algn="l" rtl="0" fontAlgn="base">
              <a:buNone/>
            </a:pPr>
            <a:r>
              <a:rPr lang="en-US" b="0" i="0" u="none" strike="noStrike">
                <a:solidFill>
                  <a:srgbClr val="000000"/>
                </a:solidFill>
                <a:effectLst/>
                <a:latin typeface="Aptos" panose="020B0004020202020204" pitchFamily="34" charset="0"/>
              </a:rPr>
              <a:t>Before requesting the PIN code, you’ll need to verbally read an authorization script on the screen and click the box to confirm this action was completed. </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buNone/>
            </a:pP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ptos" panose="020B0004020202020204" pitchFamily="34" charset="0"/>
              </a:rPr>
              <a:t>Once the script has been read, the payor can provide you with the PIN Code.</a:t>
            </a:r>
          </a:p>
          <a:p>
            <a:pPr algn="l" rtl="0" fontAlgn="base"/>
            <a:endParaRPr lang="en-US" b="0" i="0" u="none" strike="noStrike">
              <a:solidFill>
                <a:srgbClr val="000000"/>
              </a:solidFill>
              <a:effectLs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a:t>For Agent Use Only. Not For Public Use.</a:t>
            </a:r>
          </a:p>
          <a:p>
            <a:pPr algn="l" rtl="0" fontAlgn="base"/>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963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collecting the third-party payor’s signature, you can proceed and finalize the process with the insured.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197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537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r>
              <a:rPr lang="en-US"/>
              <a:t>Review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787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9F06F-26EA-7881-EDFE-F0D386A11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437DD-E2A2-4A35-DFD0-ABF130B72B15}"/>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1A1365C6-4556-59E2-E564-E1A54F0083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8FF150D3-0B7B-CFCA-C763-4C7E6012E6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7732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7D3B9-72A4-7CF5-1DF3-F852CF895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147E1-C474-B065-23BF-261E4E249884}"/>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60AC0BCA-CE97-7C52-26C0-CFE1E9D4EDC7}"/>
              </a:ext>
            </a:extLst>
          </p:cNvPr>
          <p:cNvSpPr>
            <a:spLocks noGrp="1"/>
          </p:cNvSpPr>
          <p:nvPr>
            <p:ph type="body" idx="1"/>
          </p:nvPr>
        </p:nvSpPr>
        <p:spPr/>
        <p:txBody>
          <a:bodyPr/>
          <a:lstStyle/>
          <a:p>
            <a:r>
              <a:rPr lang="en-US"/>
              <a:t>Review slide.</a:t>
            </a:r>
          </a:p>
          <a:p>
            <a:endParaRPr lang="en-US"/>
          </a:p>
          <a:p>
            <a:r>
              <a:rPr lang="en-US" b="1"/>
              <a:t>ACH retry note: </a:t>
            </a:r>
            <a:r>
              <a:rPr lang="en-US" sz="1200" kern="100">
                <a:effectLst/>
                <a:latin typeface="Aptos" panose="020B0004020202020204" pitchFamily="34" charset="0"/>
                <a:ea typeface="Aptos" panose="020B0004020202020204" pitchFamily="34" charset="0"/>
                <a:cs typeface="Times New Roman" panose="02020603050405020304" pitchFamily="18" charset="0"/>
              </a:rPr>
              <a:t>Currently, when an ACH payment fails, an email is sent to the client and agent indicating the payment failure, but there is no automatic retry. </a:t>
            </a:r>
          </a:p>
          <a:p>
            <a:r>
              <a:rPr lang="en-US" sz="1200" b="1" kern="100">
                <a:effectLst/>
                <a:latin typeface="Aptos" panose="020B0004020202020204" pitchFamily="34" charset="0"/>
                <a:cs typeface="Times New Roman" panose="02020603050405020304" pitchFamily="18" charset="0"/>
              </a:rPr>
              <a:t>Incomplete purchase note: </a:t>
            </a:r>
            <a:r>
              <a:rPr lang="en-US" sz="1200" kern="100">
                <a:effectLst/>
                <a:latin typeface="Aptos" panose="020B0004020202020204" pitchFamily="34" charset="0"/>
                <a:cs typeface="Times New Roman" panose="02020603050405020304" pitchFamily="18" charset="0"/>
              </a:rPr>
              <a:t>An incomplete purchase would include a completed application that has not yet been submitted or purchased.</a:t>
            </a:r>
          </a:p>
          <a:p>
            <a:endParaRPr lang="en-US" sz="1200" kern="10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5767BEDC-4C44-9480-FED5-528EE51AF6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1706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EA9D-785E-14B0-6C16-7385B3670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35204-402D-D291-6EAA-217CE5F011E7}"/>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FA597732-115F-77BD-A44B-3AC880854A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7F8A8598-194D-741E-E7D0-04996AD087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322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ADD0C-BF40-533A-F008-7504B3F9D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9D128-0744-6163-0DF1-00057F32840D}"/>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18199251-3445-4D77-4ABB-0202ABFF07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7C4C92A8-E5F0-4171-B7B5-00FC9C565D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996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r>
              <a:rPr lang="en-US"/>
              <a:t>The PIN-to-Sign remote signature experience works the same way for both Parts 1 and 2 of the application. </a:t>
            </a:r>
          </a:p>
          <a:p>
            <a:endParaRPr lang="en-US"/>
          </a:p>
          <a:p>
            <a:r>
              <a:rPr lang="en-US"/>
              <a:t>First, select the delivery method your client prefers: email or text message. For this demonstration, we will choose a text message.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20</a:t>
            </a:fld>
            <a:endParaRPr lang="nl-NL"/>
          </a:p>
        </p:txBody>
      </p:sp>
    </p:spTree>
    <p:extLst>
      <p:ext uri="{BB962C8B-B14F-4D97-AF65-F5344CB8AC3E}">
        <p14:creationId xmlns:p14="http://schemas.microsoft.com/office/powerpoint/2010/main" val="3955484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Next, confirm the phone number, click to accept the terms and conditions, then click the blue button to send a text to your client.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21</a:t>
            </a:fld>
            <a:endParaRPr lang="nl-NL"/>
          </a:p>
        </p:txBody>
      </p:sp>
    </p:spTree>
    <p:extLst>
      <p:ext uri="{BB962C8B-B14F-4D97-AF65-F5344CB8AC3E}">
        <p14:creationId xmlns:p14="http://schemas.microsoft.com/office/powerpoint/2010/main" val="968629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client will receive a series of back-to-back text messages from a (469) area code.  To review the forms before providing the PIN, the client will click the link provided in the text.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22</a:t>
            </a:fld>
            <a:endParaRPr lang="nl-NL"/>
          </a:p>
        </p:txBody>
      </p:sp>
    </p:spTree>
    <p:extLst>
      <p:ext uri="{BB962C8B-B14F-4D97-AF65-F5344CB8AC3E}">
        <p14:creationId xmlns:p14="http://schemas.microsoft.com/office/powerpoint/2010/main" val="274091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Next, select the box confirming you’ve read the script to the client, then ask the client to provide you with the PIN they received via text message.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click the blue 'Agree and sign client documents' button and proceed with part B of the application.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23</a:t>
            </a:fld>
            <a:endParaRPr lang="nl-NL"/>
          </a:p>
        </p:txBody>
      </p:sp>
    </p:spTree>
    <p:extLst>
      <p:ext uri="{BB962C8B-B14F-4D97-AF65-F5344CB8AC3E}">
        <p14:creationId xmlns:p14="http://schemas.microsoft.com/office/powerpoint/2010/main" val="194441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p:txBody>
      </p:sp>
      <p:sp>
        <p:nvSpPr>
          <p:cNvPr id="4" name="Slide Number Placeholder 3"/>
          <p:cNvSpPr>
            <a:spLocks noGrp="1"/>
          </p:cNvSpPr>
          <p:nvPr>
            <p:ph type="sldNum" sz="quarter" idx="5"/>
          </p:nvPr>
        </p:nvSpPr>
        <p:spPr/>
        <p:txBody>
          <a:bodyPr/>
          <a:lstStyle/>
          <a:p>
            <a:fld id="{7A43FB1B-E0F4-426A-B06A-F89B35785A4F}" type="slidenum">
              <a:rPr lang="nl-NL" smtClean="0"/>
              <a:pPr/>
              <a:t>24</a:t>
            </a:fld>
            <a:endParaRPr lang="nl-NL"/>
          </a:p>
        </p:txBody>
      </p:sp>
    </p:spTree>
    <p:extLst>
      <p:ext uri="{BB962C8B-B14F-4D97-AF65-F5344CB8AC3E}">
        <p14:creationId xmlns:p14="http://schemas.microsoft.com/office/powerpoint/2010/main" val="3735475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4334-2364-82D5-C094-A967BC0F1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45F91-94C6-46B9-FD97-DCB5A5F868FF}"/>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4F31A4D5-4B94-B0F5-0920-2A9FE59D28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E95637F8-89CD-1D40-8338-D2C17D5530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0974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t>26</a:t>
            </a:fld>
            <a:endParaRPr lang="nl-NL"/>
          </a:p>
        </p:txBody>
      </p:sp>
    </p:spTree>
    <p:extLst>
      <p:ext uri="{BB962C8B-B14F-4D97-AF65-F5344CB8AC3E}">
        <p14:creationId xmlns:p14="http://schemas.microsoft.com/office/powerpoint/2010/main" val="3565817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DD7D-A08B-0222-5795-C4F439401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C2BD5-027A-01AE-CF37-ED61B1068151}"/>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42CBC2A0-FD2B-9B3A-201A-501C586D86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807442F3-8B3E-5B22-E380-21A5AA940919}"/>
              </a:ext>
            </a:extLst>
          </p:cNvPr>
          <p:cNvSpPr>
            <a:spLocks noGrp="1"/>
          </p:cNvSpPr>
          <p:nvPr>
            <p:ph type="sldNum" sz="quarter" idx="5"/>
          </p:nvPr>
        </p:nvSpPr>
        <p:spPr/>
        <p:txBody>
          <a:bodyPr/>
          <a:lstStyle/>
          <a:p>
            <a:fld id="{7A43FB1B-E0F4-426A-B06A-F89B35785A4F}" type="slidenum">
              <a:rPr lang="nl-NL" smtClean="0"/>
              <a:t>27</a:t>
            </a:fld>
            <a:endParaRPr lang="nl-NL"/>
          </a:p>
        </p:txBody>
      </p:sp>
    </p:spTree>
    <p:extLst>
      <p:ext uri="{BB962C8B-B14F-4D97-AF65-F5344CB8AC3E}">
        <p14:creationId xmlns:p14="http://schemas.microsoft.com/office/powerpoint/2010/main" val="1796306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t>28</a:t>
            </a:fld>
            <a:endParaRPr lang="nl-NL"/>
          </a:p>
        </p:txBody>
      </p:sp>
    </p:spTree>
    <p:extLst>
      <p:ext uri="{BB962C8B-B14F-4D97-AF65-F5344CB8AC3E}">
        <p14:creationId xmlns:p14="http://schemas.microsoft.com/office/powerpoint/2010/main" val="49763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t>29</a:t>
            </a:fld>
            <a:endParaRPr lang="nl-NL"/>
          </a:p>
        </p:txBody>
      </p:sp>
    </p:spTree>
    <p:extLst>
      <p:ext uri="{BB962C8B-B14F-4D97-AF65-F5344CB8AC3E}">
        <p14:creationId xmlns:p14="http://schemas.microsoft.com/office/powerpoint/2010/main" val="157328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Agent Use Only. Not for public use.</a:t>
            </a:r>
          </a:p>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a:t>
            </a:fld>
            <a:endParaRPr lang="nl-NL"/>
          </a:p>
        </p:txBody>
      </p:sp>
    </p:spTree>
    <p:extLst>
      <p:ext uri="{BB962C8B-B14F-4D97-AF65-F5344CB8AC3E}">
        <p14:creationId xmlns:p14="http://schemas.microsoft.com/office/powerpoint/2010/main" val="515415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875E5-F9D8-2AB9-D625-51E462969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4B3B0-178C-9D96-A811-8597F3AB2B5A}"/>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8C1B9CBF-CD0A-A8E1-2CC3-0A9E99D93A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D0713068-0E43-8856-090F-EBB2FF7202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6382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31</a:t>
            </a:fld>
            <a:endParaRPr lang="nl-NL"/>
          </a:p>
        </p:txBody>
      </p:sp>
    </p:spTree>
    <p:extLst>
      <p:ext uri="{BB962C8B-B14F-4D97-AF65-F5344CB8AC3E}">
        <p14:creationId xmlns:p14="http://schemas.microsoft.com/office/powerpoint/2010/main" val="1866115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32</a:t>
            </a:fld>
            <a:endParaRPr lang="nl-NL"/>
          </a:p>
        </p:txBody>
      </p:sp>
    </p:spTree>
    <p:extLst>
      <p:ext uri="{BB962C8B-B14F-4D97-AF65-F5344CB8AC3E}">
        <p14:creationId xmlns:p14="http://schemas.microsoft.com/office/powerpoint/2010/main" val="908674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70BF0-36AD-E781-6C64-B7650CF23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009FD-C0CE-8E36-367D-60B21BF54CC7}"/>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5B2F758F-4C31-B451-4EEA-19160AA7E2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814E4487-5DC2-A8CB-6A38-1C8BF4880C5C}"/>
              </a:ext>
            </a:extLst>
          </p:cNvPr>
          <p:cNvSpPr>
            <a:spLocks noGrp="1"/>
          </p:cNvSpPr>
          <p:nvPr>
            <p:ph type="sldNum" sz="quarter" idx="5"/>
          </p:nvPr>
        </p:nvSpPr>
        <p:spPr/>
        <p:txBody>
          <a:bodyPr/>
          <a:lstStyle/>
          <a:p>
            <a:fld id="{7A43FB1B-E0F4-426A-B06A-F89B35785A4F}" type="slidenum">
              <a:rPr lang="nl-NL" smtClean="0"/>
              <a:pPr/>
              <a:t>33</a:t>
            </a:fld>
            <a:endParaRPr lang="nl-NL"/>
          </a:p>
        </p:txBody>
      </p:sp>
    </p:spTree>
    <p:extLst>
      <p:ext uri="{BB962C8B-B14F-4D97-AF65-F5344CB8AC3E}">
        <p14:creationId xmlns:p14="http://schemas.microsoft.com/office/powerpoint/2010/main" val="624451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04320-39CE-E255-1FBD-7C7D8FF2F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1305F-BE66-2B3C-CDEE-1FC4E5E8C343}"/>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E43F4AD3-AFAB-E77C-E5D5-D40DE2993C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27E8D2C7-37BE-8F6C-0901-8FDD3C3E6AA0}"/>
              </a:ext>
            </a:extLst>
          </p:cNvPr>
          <p:cNvSpPr>
            <a:spLocks noGrp="1"/>
          </p:cNvSpPr>
          <p:nvPr>
            <p:ph type="sldNum" sz="quarter" idx="5"/>
          </p:nvPr>
        </p:nvSpPr>
        <p:spPr/>
        <p:txBody>
          <a:bodyPr/>
          <a:lstStyle/>
          <a:p>
            <a:fld id="{7A43FB1B-E0F4-426A-B06A-F89B35785A4F}" type="slidenum">
              <a:rPr lang="nl-NL" smtClean="0"/>
              <a:pPr/>
              <a:t>34</a:t>
            </a:fld>
            <a:endParaRPr lang="nl-NL"/>
          </a:p>
        </p:txBody>
      </p:sp>
    </p:spTree>
    <p:extLst>
      <p:ext uri="{BB962C8B-B14F-4D97-AF65-F5344CB8AC3E}">
        <p14:creationId xmlns:p14="http://schemas.microsoft.com/office/powerpoint/2010/main" val="1128515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CD75B-76A6-1783-A788-CC9B05A03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62034-DC11-0948-43A9-A0BD8D2212F7}"/>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FEE47BE1-CFA4-4C71-CE64-5217B55705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B9FE187A-776F-E27E-A3DF-79180C289F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3297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36</a:t>
            </a:fld>
            <a:endParaRPr lang="nl-NL"/>
          </a:p>
        </p:txBody>
      </p:sp>
    </p:spTree>
    <p:extLst>
      <p:ext uri="{BB962C8B-B14F-4D97-AF65-F5344CB8AC3E}">
        <p14:creationId xmlns:p14="http://schemas.microsoft.com/office/powerpoint/2010/main" val="2598473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997D9-ACB4-D852-A0BA-5873214BF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B1870-F37B-0F88-123C-B9155E8E4E2D}"/>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B0222302-4D1F-556F-DAD6-1B53985962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D8F21D6C-840B-FF11-280A-94C7A142111F}"/>
              </a:ext>
            </a:extLst>
          </p:cNvPr>
          <p:cNvSpPr>
            <a:spLocks noGrp="1"/>
          </p:cNvSpPr>
          <p:nvPr>
            <p:ph type="sldNum" sz="quarter" idx="5"/>
          </p:nvPr>
        </p:nvSpPr>
        <p:spPr/>
        <p:txBody>
          <a:bodyPr/>
          <a:lstStyle/>
          <a:p>
            <a:fld id="{7A43FB1B-E0F4-426A-B06A-F89B35785A4F}" type="slidenum">
              <a:rPr lang="nl-NL" smtClean="0"/>
              <a:pPr/>
              <a:t>37</a:t>
            </a:fld>
            <a:endParaRPr lang="nl-NL"/>
          </a:p>
        </p:txBody>
      </p:sp>
    </p:spTree>
    <p:extLst>
      <p:ext uri="{BB962C8B-B14F-4D97-AF65-F5344CB8AC3E}">
        <p14:creationId xmlns:p14="http://schemas.microsoft.com/office/powerpoint/2010/main" val="3243669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B0D7-B3F8-C0AC-D190-ECF4BB643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438D-1A22-5C4C-9C07-3220B3072C2E}"/>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6299E911-0D7C-8D5A-49DB-9DD916CE82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B1A1D14B-A54E-9AE6-43CF-D219C7EBCAB5}"/>
              </a:ext>
            </a:extLst>
          </p:cNvPr>
          <p:cNvSpPr>
            <a:spLocks noGrp="1"/>
          </p:cNvSpPr>
          <p:nvPr>
            <p:ph type="sldNum" sz="quarter" idx="5"/>
          </p:nvPr>
        </p:nvSpPr>
        <p:spPr/>
        <p:txBody>
          <a:bodyPr/>
          <a:lstStyle/>
          <a:p>
            <a:fld id="{7A43FB1B-E0F4-426A-B06A-F89B35785A4F}" type="slidenum">
              <a:rPr lang="nl-NL" smtClean="0"/>
              <a:pPr/>
              <a:t>38</a:t>
            </a:fld>
            <a:endParaRPr lang="nl-NL"/>
          </a:p>
        </p:txBody>
      </p:sp>
    </p:spTree>
    <p:extLst>
      <p:ext uri="{BB962C8B-B14F-4D97-AF65-F5344CB8AC3E}">
        <p14:creationId xmlns:p14="http://schemas.microsoft.com/office/powerpoint/2010/main" val="156917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D2730-9BBD-B8D5-BE87-71F5146DB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BC04E-E0C4-CE24-9C66-330A40B20E3F}"/>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BDB5F3C5-54BB-4C03-2326-92A586777F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59CDC01E-8F2F-BDAF-328A-14E87C2861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105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B1264-213D-5A82-3E1F-F3A085887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AE2D0-257D-2883-EE42-EEFE966E8349}"/>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5DEAFBE2-9759-2074-B228-9DF9517527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769A7260-585D-27BD-13E0-CDC8AE3DF0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0936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40</a:t>
            </a:fld>
            <a:endParaRPr lang="nl-NL"/>
          </a:p>
        </p:txBody>
      </p:sp>
    </p:spTree>
    <p:extLst>
      <p:ext uri="{BB962C8B-B14F-4D97-AF65-F5344CB8AC3E}">
        <p14:creationId xmlns:p14="http://schemas.microsoft.com/office/powerpoint/2010/main" val="1324848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41</a:t>
            </a:fld>
            <a:endParaRPr lang="nl-NL"/>
          </a:p>
        </p:txBody>
      </p:sp>
    </p:spTree>
    <p:extLst>
      <p:ext uri="{BB962C8B-B14F-4D97-AF65-F5344CB8AC3E}">
        <p14:creationId xmlns:p14="http://schemas.microsoft.com/office/powerpoint/2010/main" val="1201995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42</a:t>
            </a:fld>
            <a:endParaRPr lang="nl-NL"/>
          </a:p>
        </p:txBody>
      </p:sp>
    </p:spTree>
    <p:extLst>
      <p:ext uri="{BB962C8B-B14F-4D97-AF65-F5344CB8AC3E}">
        <p14:creationId xmlns:p14="http://schemas.microsoft.com/office/powerpoint/2010/main" val="1562025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43</a:t>
            </a:fld>
            <a:endParaRPr lang="nl-NL"/>
          </a:p>
        </p:txBody>
      </p:sp>
    </p:spTree>
    <p:extLst>
      <p:ext uri="{BB962C8B-B14F-4D97-AF65-F5344CB8AC3E}">
        <p14:creationId xmlns:p14="http://schemas.microsoft.com/office/powerpoint/2010/main" val="3780991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pPr/>
              <a:t>44</a:t>
            </a:fld>
            <a:endParaRPr lang="nl-NL"/>
          </a:p>
        </p:txBody>
      </p:sp>
    </p:spTree>
    <p:extLst>
      <p:ext uri="{BB962C8B-B14F-4D97-AF65-F5344CB8AC3E}">
        <p14:creationId xmlns:p14="http://schemas.microsoft.com/office/powerpoint/2010/main" val="789278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2E8AB-258B-3439-C7AC-E015121CF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75A66-5F6B-9C47-CE56-78A175588803}"/>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F66FA479-8CA0-D89E-90BF-D8405904FE09}"/>
              </a:ext>
            </a:extLst>
          </p:cNvPr>
          <p:cNvSpPr>
            <a:spLocks noGrp="1"/>
          </p:cNvSpPr>
          <p:nvPr>
            <p:ph type="body" idx="1"/>
          </p:nvPr>
        </p:nvSpPr>
        <p:spPr/>
        <p:txBody>
          <a:bodyPr/>
          <a:lstStyle/>
          <a:p>
            <a:r>
              <a:rPr lang="en-US"/>
              <a:t>Click anywhere on the image to open the self-guided demonstration tool. </a:t>
            </a:r>
          </a:p>
        </p:txBody>
      </p:sp>
      <p:sp>
        <p:nvSpPr>
          <p:cNvPr id="4" name="Slide Number Placeholder 3">
            <a:extLst>
              <a:ext uri="{FF2B5EF4-FFF2-40B4-BE49-F238E27FC236}">
                <a16:creationId xmlns:a16="http://schemas.microsoft.com/office/drawing/2014/main" id="{7123A283-6CB3-580B-7055-6ED7A670B53B}"/>
              </a:ext>
            </a:extLst>
          </p:cNvPr>
          <p:cNvSpPr>
            <a:spLocks noGrp="1"/>
          </p:cNvSpPr>
          <p:nvPr>
            <p:ph type="sldNum" sz="quarter" idx="5"/>
          </p:nvPr>
        </p:nvSpPr>
        <p:spPr/>
        <p:txBody>
          <a:bodyPr/>
          <a:lstStyle/>
          <a:p>
            <a:fld id="{3D91003E-6009-4F09-8B2F-9E091D33BD13}" type="slidenum">
              <a:rPr lang="en-US" smtClean="0"/>
              <a:t>45</a:t>
            </a:fld>
            <a:endParaRPr lang="en-US"/>
          </a:p>
        </p:txBody>
      </p:sp>
    </p:spTree>
    <p:extLst>
      <p:ext uri="{BB962C8B-B14F-4D97-AF65-F5344CB8AC3E}">
        <p14:creationId xmlns:p14="http://schemas.microsoft.com/office/powerpoint/2010/main" val="3488666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fld id="{7A43FB1B-E0F4-426A-B06A-F89B35785A4F}" type="slidenum">
              <a:rPr lang="nl-NL" smtClean="0"/>
              <a:t>46</a:t>
            </a:fld>
            <a:endParaRPr lang="nl-NL"/>
          </a:p>
        </p:txBody>
      </p:sp>
    </p:spTree>
    <p:extLst>
      <p:ext uri="{BB962C8B-B14F-4D97-AF65-F5344CB8AC3E}">
        <p14:creationId xmlns:p14="http://schemas.microsoft.com/office/powerpoint/2010/main" val="391875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5A6D-A67C-9ED7-332E-401971B59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8C89A-8D33-EB0D-257F-984AEC78A894}"/>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63B2F922-30A0-90CB-6D0A-4BB856E822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Agent Use Only. Not for public use.</a:t>
            </a:r>
          </a:p>
          <a:p>
            <a:endParaRPr lang="en-US" dirty="0"/>
          </a:p>
        </p:txBody>
      </p:sp>
      <p:sp>
        <p:nvSpPr>
          <p:cNvPr id="4" name="Slide Number Placeholder 3">
            <a:extLst>
              <a:ext uri="{FF2B5EF4-FFF2-40B4-BE49-F238E27FC236}">
                <a16:creationId xmlns:a16="http://schemas.microsoft.com/office/drawing/2014/main" id="{16E24F17-5626-CFDB-7917-107D23DE3B32}"/>
              </a:ext>
            </a:extLst>
          </p:cNvPr>
          <p:cNvSpPr>
            <a:spLocks noGrp="1"/>
          </p:cNvSpPr>
          <p:nvPr>
            <p:ph type="sldNum" sz="quarter" idx="5"/>
          </p:nvPr>
        </p:nvSpPr>
        <p:spPr/>
        <p:txBody>
          <a:bodyPr/>
          <a:lstStyle/>
          <a:p>
            <a:fld id="{7A43FB1B-E0F4-426A-B06A-F89B35785A4F}" type="slidenum">
              <a:rPr lang="nl-NL" smtClean="0"/>
              <a:pPr/>
              <a:t>5</a:t>
            </a:fld>
            <a:endParaRPr lang="nl-NL"/>
          </a:p>
        </p:txBody>
      </p:sp>
    </p:spTree>
    <p:extLst>
      <p:ext uri="{BB962C8B-B14F-4D97-AF65-F5344CB8AC3E}">
        <p14:creationId xmlns:p14="http://schemas.microsoft.com/office/powerpoint/2010/main" val="329022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30FB3-8782-3F09-BCCC-757A27331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C7383-B61B-3F12-EDD4-523C34BB7A17}"/>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A7C18B8A-27E0-F3D1-50B5-FC1FD7DB67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9C0E880B-3DE4-62AA-B465-7BB5FA0D0D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91DC-94AC-4518-B47F-1EF478324A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418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a:lnSpc>
                <a:spcPct val="115000"/>
              </a:lnSpc>
              <a:spcAft>
                <a:spcPts val="800"/>
              </a:spcAft>
            </a:pPr>
            <a:r>
              <a:rPr lang="en-US" sz="1200" b="0" kern="100">
                <a:effectLst/>
                <a:latin typeface="Aptos" panose="020B0004020202020204" pitchFamily="34" charset="0"/>
                <a:ea typeface="Aptos" panose="020B0004020202020204" pitchFamily="34" charset="0"/>
                <a:cs typeface="Times New Roman" panose="02020603050405020304" pitchFamily="18" charset="0"/>
              </a:rPr>
              <a:t>All third-party payors, including those outside of the owner or the insured, must adhere to the PIN-to-Sign signature process for payor forms, regardless of the method of interaction with the payor, whether virtual or in-person. </a:t>
            </a:r>
          </a:p>
          <a:p>
            <a:pPr marL="0" marR="0">
              <a:lnSpc>
                <a:spcPct val="115000"/>
              </a:lnSpc>
              <a:spcAft>
                <a:spcPts val="800"/>
              </a:spcAft>
            </a:pPr>
            <a:endParaRPr lang="en-US" sz="1200" b="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200" b="0" kern="100">
                <a:effectLst/>
                <a:latin typeface="Aptos" panose="020B0004020202020204" pitchFamily="34" charset="0"/>
                <a:ea typeface="Aptos" panose="020B0004020202020204" pitchFamily="34" charset="0"/>
                <a:cs typeface="Times New Roman" panose="02020603050405020304" pitchFamily="18" charset="0"/>
              </a:rPr>
              <a:t>After setting up the payment schedule, to add a third-party payor to the application, select “someone else” and then click “Start”. </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114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06D8F-4709-7530-7F91-9293FABBD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361E3-23F9-7116-4F9D-6AC2E6CD406D}"/>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FEB9F4C1-0D56-3441-4B26-2E0DACEF8C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3rd-party payor questionnaire will populate in a secondary window for completion.</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a:extLst>
              <a:ext uri="{FF2B5EF4-FFF2-40B4-BE49-F238E27FC236}">
                <a16:creationId xmlns:a16="http://schemas.microsoft.com/office/drawing/2014/main" id="{13C337ED-659D-D5BB-04C9-3E04A69CCF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187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a:effectLst/>
                <a:latin typeface="Aptos" panose="020B0004020202020204" pitchFamily="34" charset="0"/>
                <a:ea typeface="Aptos" panose="020B0004020202020204" pitchFamily="34" charset="0"/>
                <a:cs typeface="Times New Roman" panose="02020603050405020304" pitchFamily="18" charset="0"/>
              </a:rPr>
              <a:t>Next, you’ll be asked to specify how you are interacting with the third-party payor, then fill out the remaining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a:effectLst/>
                <a:latin typeface="Aptos" panose="020B0004020202020204" pitchFamily="34" charset="0"/>
                <a:ea typeface="Aptos" panose="020B0004020202020204" pitchFamily="34" charset="0"/>
                <a:cs typeface="Times New Roman" panose="02020603050405020304" pitchFamily="18" charset="0"/>
              </a:rPr>
              <a:t>Please note: </a:t>
            </a:r>
            <a:r>
              <a:rPr lang="en-US" sz="1200" b="0" kern="100">
                <a:effectLst/>
                <a:latin typeface="Aptos" panose="020B0004020202020204" pitchFamily="34" charset="0"/>
                <a:ea typeface="Aptos" panose="020B0004020202020204" pitchFamily="34" charset="0"/>
                <a:cs typeface="Times New Roman" panose="02020603050405020304" pitchFamily="18" charset="0"/>
              </a:rPr>
              <a:t>This question does not reflect the signature process that the third-party payor is required to follow. All third-party payors, including those outside of the owner or insured, must adhere to the PIN-to-Sign signature process for the payor forms.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For Agent Use Only. Not For Public Use.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7E1D8-02A3-429E-8929-B484648AB2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146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4.xml"/><Relationship Id="rId4" Type="http://schemas.openxmlformats.org/officeDocument/2006/relationships/image" Target="../media/image8.emf"/></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9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7.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9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7.png"/><Relationship Id="rId2" Type="http://schemas.openxmlformats.org/officeDocument/2006/relationships/slideMaster" Target="../slideMasters/slideMaster9.xml"/><Relationship Id="rId1" Type="http://schemas.openxmlformats.org/officeDocument/2006/relationships/tags" Target="../tags/tag9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7.png"/><Relationship Id="rId2" Type="http://schemas.openxmlformats.org/officeDocument/2006/relationships/slideMaster" Target="../slideMasters/slideMaster9.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7.png"/><Relationship Id="rId2" Type="http://schemas.openxmlformats.org/officeDocument/2006/relationships/slideMaster" Target="../slideMasters/slideMaster9.xml"/><Relationship Id="rId1" Type="http://schemas.openxmlformats.org/officeDocument/2006/relationships/tags" Target="../tags/tag9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7.png"/><Relationship Id="rId2" Type="http://schemas.openxmlformats.org/officeDocument/2006/relationships/slideMaster" Target="../slideMasters/slideMaster9.xml"/><Relationship Id="rId1" Type="http://schemas.openxmlformats.org/officeDocument/2006/relationships/tags" Target="../tags/tag9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7.png"/><Relationship Id="rId2" Type="http://schemas.openxmlformats.org/officeDocument/2006/relationships/slideMaster" Target="../slideMasters/slideMaster9.xml"/><Relationship Id="rId1" Type="http://schemas.openxmlformats.org/officeDocument/2006/relationships/tags" Target="../tags/tag9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emf"/></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9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5.xml"/><Relationship Id="rId4" Type="http://schemas.openxmlformats.org/officeDocument/2006/relationships/image" Target="../media/image8.emf"/></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9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9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10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101.xml"/><Relationship Id="rId4" Type="http://schemas.openxmlformats.org/officeDocument/2006/relationships/image" Target="../media/image8.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102.xml"/><Relationship Id="rId4" Type="http://schemas.openxmlformats.org/officeDocument/2006/relationships/image" Target="../media/image8.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103.xml"/><Relationship Id="rId4" Type="http://schemas.openxmlformats.org/officeDocument/2006/relationships/image" Target="../media/image8.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104.xml"/><Relationship Id="rId4" Type="http://schemas.openxmlformats.org/officeDocument/2006/relationships/image" Target="../media/image8.emf"/></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6.xml"/><Relationship Id="rId4" Type="http://schemas.openxmlformats.org/officeDocument/2006/relationships/image" Target="../media/image8.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107.xml"/><Relationship Id="rId4" Type="http://schemas.openxmlformats.org/officeDocument/2006/relationships/image" Target="../media/image8.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10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109.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7.xml"/><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8.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9.xml"/><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20.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21.xml"/><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22.xml"/><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25.xml"/><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26.xml"/><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27.xml"/><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28.xml"/><Relationship Id="rId4" Type="http://schemas.openxmlformats.org/officeDocument/2006/relationships/image" Target="../media/image8.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29.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30.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31.xml"/><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32.xml"/><Relationship Id="rId4" Type="http://schemas.openxmlformats.org/officeDocument/2006/relationships/image" Target="../media/image8.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34.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3.bin"/><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8.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39.xml"/><Relationship Id="rId4"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40.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41.xml"/><Relationship Id="rId4" Type="http://schemas.openxmlformats.org/officeDocument/2006/relationships/image" Target="../media/image8.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42.xml"/><Relationship Id="rId4"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43.xml"/><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45.xml"/><Relationship Id="rId4"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4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3.png"/><Relationship Id="rId2" Type="http://schemas.openxmlformats.org/officeDocument/2006/relationships/slideMaster" Target="../slideMasters/slideMaster7.xml"/><Relationship Id="rId1" Type="http://schemas.openxmlformats.org/officeDocument/2006/relationships/tags" Target="../tags/tag4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4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4.bin"/><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Master" Target="../slideMasters/slideMaster7.xml"/><Relationship Id="rId1" Type="http://schemas.openxmlformats.org/officeDocument/2006/relationships/tags" Target="../tags/tag5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8.emf"/><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4.bin"/><Relationship Id="rId7" Type="http://schemas.openxmlformats.org/officeDocument/2006/relationships/image" Target="../media/image18.png"/><Relationship Id="rId2" Type="http://schemas.openxmlformats.org/officeDocument/2006/relationships/slideMaster" Target="../slideMasters/slideMaster7.xml"/><Relationship Id="rId1" Type="http://schemas.openxmlformats.org/officeDocument/2006/relationships/tags" Target="../tags/tag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emf"/><Relationship Id="rId9" Type="http://schemas.openxmlformats.org/officeDocument/2006/relationships/image" Target="../media/image27.png"/></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5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53.xml"/><Relationship Id="rId5" Type="http://schemas.openxmlformats.org/officeDocument/2006/relationships/image" Target="../media/image30.png"/><Relationship Id="rId4" Type="http://schemas.openxmlformats.org/officeDocument/2006/relationships/image" Target="../media/image8.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Master" Target="../slideMasters/slideMaster7.xml"/><Relationship Id="rId1" Type="http://schemas.openxmlformats.org/officeDocument/2006/relationships/tags" Target="../tags/tag54.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55.xml"/><Relationship Id="rId5" Type="http://schemas.openxmlformats.org/officeDocument/2006/relationships/image" Target="../media/image32.png"/><Relationship Id="rId4" Type="http://schemas.openxmlformats.org/officeDocument/2006/relationships/image" Target="../media/image8.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56.xml"/><Relationship Id="rId4" Type="http://schemas.openxmlformats.org/officeDocument/2006/relationships/image" Target="../media/image8.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57.xml"/><Relationship Id="rId6" Type="http://schemas.openxmlformats.org/officeDocument/2006/relationships/image" Target="../media/image12.png"/><Relationship Id="rId5" Type="http://schemas.openxmlformats.org/officeDocument/2006/relationships/hyperlink" Target="https://fonts.google.com/icons" TargetMode="External"/><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8.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8.xml"/><Relationship Id="rId1" Type="http://schemas.openxmlformats.org/officeDocument/2006/relationships/tags" Target="../tags/tag5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0.xml"/><Relationship Id="rId4" Type="http://schemas.openxmlformats.org/officeDocument/2006/relationships/image" Target="../media/image8.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1.xml"/><Relationship Id="rId4" Type="http://schemas.openxmlformats.org/officeDocument/2006/relationships/image" Target="../media/image8.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2.xml"/><Relationship Id="rId4" Type="http://schemas.openxmlformats.org/officeDocument/2006/relationships/image" Target="../media/image8.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3.xml"/><Relationship Id="rId4" Type="http://schemas.openxmlformats.org/officeDocument/2006/relationships/image" Target="../media/image8.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4.xml"/><Relationship Id="rId4" Type="http://schemas.openxmlformats.org/officeDocument/2006/relationships/image" Target="../media/image8.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5.xml"/><Relationship Id="rId4" Type="http://schemas.openxmlformats.org/officeDocument/2006/relationships/image" Target="../media/image8.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6.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8.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7.xml"/><Relationship Id="rId4" Type="http://schemas.openxmlformats.org/officeDocument/2006/relationships/image" Target="../media/image8.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8.xml"/><Relationship Id="rId4" Type="http://schemas.openxmlformats.org/officeDocument/2006/relationships/image" Target="../media/image8.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69.xml"/><Relationship Id="rId4" Type="http://schemas.openxmlformats.org/officeDocument/2006/relationships/image" Target="../media/image8.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70.xml"/><Relationship Id="rId4" Type="http://schemas.openxmlformats.org/officeDocument/2006/relationships/image" Target="../media/image8.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71.xml"/><Relationship Id="rId4" Type="http://schemas.openxmlformats.org/officeDocument/2006/relationships/image" Target="../media/image8.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72.xml"/><Relationship Id="rId4" Type="http://schemas.openxmlformats.org/officeDocument/2006/relationships/image" Target="../media/image8.emf"/></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75.xml"/><Relationship Id="rId4" Type="http://schemas.openxmlformats.org/officeDocument/2006/relationships/image" Target="../media/image8.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76.xml"/><Relationship Id="rId4" Type="http://schemas.openxmlformats.org/officeDocument/2006/relationships/image" Target="../media/image8.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77.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8.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9.xml"/><Relationship Id="rId1" Type="http://schemas.openxmlformats.org/officeDocument/2006/relationships/tags" Target="../tags/tag78.xml"/><Relationship Id="rId4" Type="http://schemas.openxmlformats.org/officeDocument/2006/relationships/image" Target="../media/image8.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79.xml"/><Relationship Id="rId4" Type="http://schemas.openxmlformats.org/officeDocument/2006/relationships/image" Target="../media/image8.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80.xml"/><Relationship Id="rId4" Type="http://schemas.openxmlformats.org/officeDocument/2006/relationships/image" Target="../media/image8.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81.xml"/><Relationship Id="rId4" Type="http://schemas.openxmlformats.org/officeDocument/2006/relationships/image" Target="../media/image8.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82.xml"/><Relationship Id="rId4" Type="http://schemas.openxmlformats.org/officeDocument/2006/relationships/image" Target="../media/image8.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83.xml"/><Relationship Id="rId4" Type="http://schemas.openxmlformats.org/officeDocument/2006/relationships/image" Target="../media/image8.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5.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8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5.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8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8.emf"/></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5.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8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5.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8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8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7.bin"/><Relationship Id="rId7"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ags" Target="../tags/tag8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emf"/><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No image">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25562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9" name="logo sm" descr="Transamerica Logo">
            <a:extLst>
              <a:ext uri="{FF2B5EF4-FFF2-40B4-BE49-F238E27FC236}">
                <a16:creationId xmlns:a16="http://schemas.microsoft.com/office/drawing/2014/main" id="{70F8CB03-C110-1168-2E33-FE8BAE7D25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9318896" cy="1932948"/>
          </a:xfrm>
          <a:prstGeom prst="rect">
            <a:avLst/>
          </a:prstGeo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9318896"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7878792"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8" y="5040000"/>
            <a:ext cx="7878792" cy="252000"/>
          </a:xfrm>
          <a:prstGeom prst="rect">
            <a:avLst/>
          </a:prstGeom>
        </p:spPr>
        <p:txBody>
          <a:bodyPr>
            <a:noAutofit/>
          </a:bodyPr>
          <a:lstStyle>
            <a:lvl1pPr>
              <a:spcBef>
                <a:spcPts val="0"/>
              </a:spcBef>
              <a:defRPr sz="1600"/>
            </a:lvl1pPr>
          </a:lstStyle>
          <a:p>
            <a:pPr lvl="0"/>
            <a:r>
              <a:rPr lang="en-US"/>
              <a:t>[Month date year]</a:t>
            </a:r>
          </a:p>
        </p:txBody>
      </p:sp>
      <p:sp>
        <p:nvSpPr>
          <p:cNvPr id="6" name="LYBL 3" descr="live your best life tagline graphic">
            <a:extLst>
              <a:ext uri="{FF2B5EF4-FFF2-40B4-BE49-F238E27FC236}">
                <a16:creationId xmlns:a16="http://schemas.microsoft.com/office/drawing/2014/main" id="{01A489F3-1530-F1AA-659D-A07B8679E3C9}"/>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7" name="LYBL 2" descr="live your best life tagline graphic">
            <a:extLst>
              <a:ext uri="{FF2B5EF4-FFF2-40B4-BE49-F238E27FC236}">
                <a16:creationId xmlns:a16="http://schemas.microsoft.com/office/drawing/2014/main" id="{8F483CF5-2919-4013-76A5-FB811323EDA3}"/>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11" name="LYBL 1" descr="live your best life tagline graphic">
            <a:extLst>
              <a:ext uri="{FF2B5EF4-FFF2-40B4-BE49-F238E27FC236}">
                <a16:creationId xmlns:a16="http://schemas.microsoft.com/office/drawing/2014/main" id="{8B848369-B4E0-1C37-12AC-4CCED5B63508}"/>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12" name="Text Placeholder 7">
            <a:extLst>
              <a:ext uri="{FF2B5EF4-FFF2-40B4-BE49-F238E27FC236}">
                <a16:creationId xmlns:a16="http://schemas.microsoft.com/office/drawing/2014/main" id="{52559B72-5448-8C4D-BA39-F77E5A509B23}"/>
              </a:ext>
            </a:extLst>
          </p:cNvPr>
          <p:cNvSpPr>
            <a:spLocks noGrp="1"/>
          </p:cNvSpPr>
          <p:nvPr>
            <p:ph type="body" sz="quarter" idx="18" hasCustomPrompt="1"/>
          </p:nvPr>
        </p:nvSpPr>
        <p:spPr>
          <a:xfrm>
            <a:off x="521207" y="5687840"/>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385948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647D7EB4-7059-9F86-302A-A0A1E058291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546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84970725-E095-1266-38E5-68F19D3A7559}"/>
              </a:ext>
            </a:extLst>
          </p:cNvPr>
          <p:cNvSpPr>
            <a:spLocks noGrp="1"/>
          </p:cNvSpPr>
          <p:nvPr>
            <p:ph sz="half" idx="2"/>
          </p:nvPr>
        </p:nvSpPr>
        <p:spPr>
          <a:xfrm>
            <a:off x="6204000" y="1414800"/>
            <a:ext cx="5466788"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639FC5A9-B0A2-A729-A108-87F84341470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A6D39C17-F283-E044-804E-58A1732C7665}"/>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0" name="Text Placeholder 7">
            <a:extLst>
              <a:ext uri="{FF2B5EF4-FFF2-40B4-BE49-F238E27FC236}">
                <a16:creationId xmlns:a16="http://schemas.microsoft.com/office/drawing/2014/main" id="{13814B80-708E-D448-839E-AC05CFB32396}"/>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866063367"/>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C">
    <p:bg>
      <p:bgPr>
        <a:solidFill>
          <a:srgbClr val="4CD300"/>
        </a:solidFill>
        <a:effectLst/>
      </p:bgPr>
    </p:bg>
    <p:spTree>
      <p:nvGrpSpPr>
        <p:cNvPr id="1" name=""/>
        <p:cNvGrpSpPr/>
        <p:nvPr/>
      </p:nvGrpSpPr>
      <p:grpSpPr>
        <a:xfrm>
          <a:off x="0" y="0"/>
          <a:ext cx="0" cy="0"/>
          <a:chOff x="0" y="0"/>
          <a:chExt cx="0" cy="0"/>
        </a:xfrm>
      </p:grpSpPr>
      <p:sp>
        <p:nvSpPr>
          <p:cNvPr id="15" name="Shape">
            <a:extLst>
              <a:ext uri="{FF2B5EF4-FFF2-40B4-BE49-F238E27FC236}">
                <a16:creationId xmlns:a16="http://schemas.microsoft.com/office/drawing/2014/main" id="{EAC5222C-C927-BE6F-1E16-3D8585E8F66F}"/>
              </a:ext>
              <a:ext uri="{C183D7F6-B498-43B3-948B-1728B52AA6E4}">
                <adec:decorative xmlns:adec="http://schemas.microsoft.com/office/drawing/2017/decorative" val="1"/>
              </a:ext>
            </a:extLst>
          </p:cNvPr>
          <p:cNvSpPr/>
          <p:nvPr userDrawn="1"/>
        </p:nvSpPr>
        <p:spPr>
          <a:xfrm flipH="1">
            <a:off x="-3" y="0"/>
            <a:ext cx="6564002" cy="6858000"/>
          </a:xfrm>
          <a:custGeom>
            <a:avLst/>
            <a:gdLst>
              <a:gd name="connsiteX0" fmla="*/ 6769100 w 6769100"/>
              <a:gd name="connsiteY0" fmla="*/ 0 h 6858000"/>
              <a:gd name="connsiteX1" fmla="*/ 6635749 w 6769100"/>
              <a:gd name="connsiteY1" fmla="*/ 0 h 6858000"/>
              <a:gd name="connsiteX2" fmla="*/ 3619500 w 6769100"/>
              <a:gd name="connsiteY2" fmla="*/ 0 h 6858000"/>
              <a:gd name="connsiteX3" fmla="*/ 2069045 w 6769100"/>
              <a:gd name="connsiteY3" fmla="*/ 0 h 6858000"/>
              <a:gd name="connsiteX4" fmla="*/ 0 w 6769100"/>
              <a:gd name="connsiteY4" fmla="*/ 3439189 h 6858000"/>
              <a:gd name="connsiteX5" fmla="*/ 2056786 w 6769100"/>
              <a:gd name="connsiteY5" fmla="*/ 6858000 h 6858000"/>
              <a:gd name="connsiteX6" fmla="*/ 3619500 w 6769100"/>
              <a:gd name="connsiteY6" fmla="*/ 6858000 h 6858000"/>
              <a:gd name="connsiteX7" fmla="*/ 6635749 w 6769100"/>
              <a:gd name="connsiteY7" fmla="*/ 6858000 h 6858000"/>
              <a:gd name="connsiteX8" fmla="*/ 6769100 w 6769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100" h="6858000">
                <a:moveTo>
                  <a:pt x="6769100" y="0"/>
                </a:moveTo>
                <a:lnTo>
                  <a:pt x="6635749" y="0"/>
                </a:lnTo>
                <a:lnTo>
                  <a:pt x="3619500" y="0"/>
                </a:lnTo>
                <a:lnTo>
                  <a:pt x="2069045" y="0"/>
                </a:lnTo>
                <a:lnTo>
                  <a:pt x="0" y="3439189"/>
                </a:lnTo>
                <a:lnTo>
                  <a:pt x="2056786" y="6858000"/>
                </a:lnTo>
                <a:lnTo>
                  <a:pt x="3619500" y="6858000"/>
                </a:lnTo>
                <a:lnTo>
                  <a:pt x="6635749" y="6858000"/>
                </a:lnTo>
                <a:lnTo>
                  <a:pt x="6769100" y="6858000"/>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82601ED6-508B-F24A-3423-6F503697C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3" name="Title 2">
            <a:extLst>
              <a:ext uri="{FF2B5EF4-FFF2-40B4-BE49-F238E27FC236}">
                <a16:creationId xmlns:a16="http://schemas.microsoft.com/office/drawing/2014/main" id="{197DD675-0CF5-185B-0D79-004F17D12F28}"/>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0101FA8D-C042-AF97-2FAC-9395B7768CD3}"/>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37194CCE-F997-CF1A-4190-9ECD448FBFCB}"/>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A6D56EBD-A4F4-62B1-9915-8497BBA4E508}"/>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8787318B-F886-7034-081C-F8063D21DFC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7" name="TextBox 6">
              <a:extLst>
                <a:ext uri="{FF2B5EF4-FFF2-40B4-BE49-F238E27FC236}">
                  <a16:creationId xmlns:a16="http://schemas.microsoft.com/office/drawing/2014/main" id="{0358A450-1FDD-2180-0FBA-8EE28C05040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9" name="Picture 8" descr="A screenshot of a color chart&#10;&#10;Description automatically generated">
              <a:extLst>
                <a:ext uri="{FF2B5EF4-FFF2-40B4-BE49-F238E27FC236}">
                  <a16:creationId xmlns:a16="http://schemas.microsoft.com/office/drawing/2014/main" id="{1D6A50F0-E40F-DB3D-69E5-AEE3E15891EF}"/>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C34AD7E0-AED8-2820-B43D-C7A238B543DE}"/>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6CA1A3-017D-BA12-5AB1-1737E61530EC}"/>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6F28F-8B8E-51BC-5D64-FD42F2B47577}"/>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6A31027B-CB2B-F15B-E39E-36D071838D9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78022F20-B682-38F1-80C0-FE7F97BB2E7E}"/>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40D30C7B-5B60-77DB-D4E5-9A53B8BC095F}"/>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E14C7FAC-C8D8-4040-20F8-90ABEC9502B4}"/>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1" name="Right Brace 20">
                <a:extLst>
                  <a:ext uri="{FF2B5EF4-FFF2-40B4-BE49-F238E27FC236}">
                    <a16:creationId xmlns:a16="http://schemas.microsoft.com/office/drawing/2014/main" id="{EDFF300A-5FA8-55A3-722A-0614C6DBEC40}"/>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3C6A6D23-8F51-BDDD-CE33-49764128A7A2}"/>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3D845440-0F60-A6D6-CBFC-8CD07C53C2F1}"/>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4" name="Picture 13">
              <a:extLst>
                <a:ext uri="{FF2B5EF4-FFF2-40B4-BE49-F238E27FC236}">
                  <a16:creationId xmlns:a16="http://schemas.microsoft.com/office/drawing/2014/main" id="{C2D0E124-4034-C808-B743-0323E97E5625}"/>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6CC699C4-F9E0-54BA-478C-7E362AE8DF5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48AE39BF-7B38-894C-AFB8-4B1D2727CCEE}"/>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119006895"/>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Dark Back A">
    <p:bg>
      <p:bgPr>
        <a:solidFill>
          <a:srgbClr val="641EE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54176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hape">
            <a:extLst>
              <a:ext uri="{FF2B5EF4-FFF2-40B4-BE49-F238E27FC236}">
                <a16:creationId xmlns:a16="http://schemas.microsoft.com/office/drawing/2014/main" id="{344630B8-C98D-D3B9-67A1-E0937CD3CD02}"/>
              </a:ext>
              <a:ext uri="{C183D7F6-B498-43B3-948B-1728B52AA6E4}">
                <adec:decorative xmlns:adec="http://schemas.microsoft.com/office/drawing/2017/decorative" val="1"/>
              </a:ext>
            </a:extLst>
          </p:cNvPr>
          <p:cNvSpPr/>
          <p:nvPr userDrawn="1"/>
        </p:nvSpPr>
        <p:spPr>
          <a:xfrm>
            <a:off x="2928001" y="0"/>
            <a:ext cx="9264000" cy="6858000"/>
          </a:xfrm>
          <a:custGeom>
            <a:avLst/>
            <a:gdLst>
              <a:gd name="connsiteX0" fmla="*/ 0 w 10502900"/>
              <a:gd name="connsiteY0" fmla="*/ 0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10502900"/>
              <a:gd name="connsiteY0" fmla="*/ 1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9096567"/>
              <a:gd name="connsiteY0" fmla="*/ 1 h 6858000"/>
              <a:gd name="connsiteX1" fmla="*/ 9096567 w 9096567"/>
              <a:gd name="connsiteY1" fmla="*/ 0 h 6858000"/>
              <a:gd name="connsiteX2" fmla="*/ 9096567 w 9096567"/>
              <a:gd name="connsiteY2" fmla="*/ 6858000 h 6858000"/>
              <a:gd name="connsiteX3" fmla="*/ 0 w 9096567"/>
              <a:gd name="connsiteY3" fmla="*/ 6858000 h 6858000"/>
              <a:gd name="connsiteX4" fmla="*/ 2413740 w 9096567"/>
              <a:gd name="connsiteY4" fmla="*/ 5548121 h 6858000"/>
              <a:gd name="connsiteX5" fmla="*/ 3335792 w 9096567"/>
              <a:gd name="connsiteY5" fmla="*/ 3428998 h 6858000"/>
              <a:gd name="connsiteX6" fmla="*/ 2413740 w 9096567"/>
              <a:gd name="connsiteY6" fmla="*/ 1309879 h 6858000"/>
              <a:gd name="connsiteX7" fmla="*/ 0 w 9096567"/>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6567" h="6858000">
                <a:moveTo>
                  <a:pt x="0" y="1"/>
                </a:moveTo>
                <a:lnTo>
                  <a:pt x="9096567" y="0"/>
                </a:lnTo>
                <a:lnTo>
                  <a:pt x="9096567" y="6858000"/>
                </a:lnTo>
                <a:lnTo>
                  <a:pt x="0" y="6858000"/>
                </a:lnTo>
                <a:lnTo>
                  <a:pt x="2413740" y="5548121"/>
                </a:lnTo>
                <a:lnTo>
                  <a:pt x="3335792"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8" name="logo sm" descr="Transamerica Logo">
            <a:extLst>
              <a:ext uri="{FF2B5EF4-FFF2-40B4-BE49-F238E27FC236}">
                <a16:creationId xmlns:a16="http://schemas.microsoft.com/office/drawing/2014/main" id="{F50AF79B-55C2-D55D-6201-BB3366488C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6" name="Title 5">
            <a:extLst>
              <a:ext uri="{FF2B5EF4-FFF2-40B4-BE49-F238E27FC236}">
                <a16:creationId xmlns:a16="http://schemas.microsoft.com/office/drawing/2014/main" id="{652D13E3-58BD-D104-4F90-BAC6FCDDB569}"/>
              </a:ext>
            </a:extLst>
          </p:cNvPr>
          <p:cNvSpPr>
            <a:spLocks noGrp="1"/>
          </p:cNvSpPr>
          <p:nvPr>
            <p:ph type="title"/>
          </p:nvPr>
        </p:nvSpPr>
        <p:spPr>
          <a:xfrm>
            <a:off x="521208" y="1269000"/>
            <a:ext cx="5106792" cy="432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552000" y="1269000"/>
            <a:ext cx="5106792"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DCA3043C-B828-E81E-3F43-ED0D5B85A799}"/>
              </a:ext>
            </a:extLst>
          </p:cNvPr>
          <p:cNvSpPr>
            <a:spLocks noGrp="1"/>
          </p:cNvSpPr>
          <p:nvPr>
            <p:ph type="body" sz="quarter" idx="15" hasCustomPrompt="1"/>
          </p:nvPr>
        </p:nvSpPr>
        <p:spPr>
          <a:xfrm>
            <a:off x="6552000" y="6049950"/>
            <a:ext cx="3247200"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F04F4A68-6F37-CFA9-129F-29348DDA468E}"/>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3" name="Content Placeholder 15">
              <a:extLst>
                <a:ext uri="{FF2B5EF4-FFF2-40B4-BE49-F238E27FC236}">
                  <a16:creationId xmlns:a16="http://schemas.microsoft.com/office/drawing/2014/main" id="{4148079E-84B0-31F6-D308-07CD89DCDF3F}"/>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9" name="TextBox 8">
              <a:extLst>
                <a:ext uri="{FF2B5EF4-FFF2-40B4-BE49-F238E27FC236}">
                  <a16:creationId xmlns:a16="http://schemas.microsoft.com/office/drawing/2014/main" id="{16DA40AB-BC2D-94DD-7DDA-7C9C7C8D8E0F}"/>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0" name="Picture 9" descr="A screenshot of a color chart&#10;&#10;Description automatically generated">
              <a:extLst>
                <a:ext uri="{FF2B5EF4-FFF2-40B4-BE49-F238E27FC236}">
                  <a16:creationId xmlns:a16="http://schemas.microsoft.com/office/drawing/2014/main" id="{B1BFDFC0-D1D9-EFBC-CE16-4F71A31828EB}"/>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A4FEEFCD-5B5E-9674-C27D-D652AC8E43F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A0235F-EF6B-0BEB-3931-CD17F59449B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D2E8544-D8DC-DD88-7FB6-589FEAFC5979}"/>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B32FF724-68EA-8E26-6E7D-E3C486162E3A}"/>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975B3083-BC4F-6604-867F-43E03F5C5C19}"/>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B04CB2E2-79A0-92FA-CB29-9B3B4273BDAF}"/>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163FEDF6-F7BD-750B-F6E8-42BB6CB2A33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2" name="Right Brace 21">
                <a:extLst>
                  <a:ext uri="{FF2B5EF4-FFF2-40B4-BE49-F238E27FC236}">
                    <a16:creationId xmlns:a16="http://schemas.microsoft.com/office/drawing/2014/main" id="{06A8628B-B1C8-6CDA-5D10-28CAFCA5E0A8}"/>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8" name="Rectangle 37">
                <a:extLst>
                  <a:ext uri="{FF2B5EF4-FFF2-40B4-BE49-F238E27FC236}">
                    <a16:creationId xmlns:a16="http://schemas.microsoft.com/office/drawing/2014/main" id="{A5A77ABF-3B77-90B8-504C-BE74DAF54F0C}"/>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673BB5B7-CD25-A0D2-A91C-137FFBBE9C31}"/>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8F927D56-F225-6493-3E8C-AEAD6A41D3B1}"/>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E4472E2A-EA07-0D4B-B50B-37E366FF6F33}"/>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29219414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Dark Back B">
    <p:bg>
      <p:bgPr>
        <a:solidFill>
          <a:srgbClr val="CF00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638818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Shape">
            <a:extLst>
              <a:ext uri="{FF2B5EF4-FFF2-40B4-BE49-F238E27FC236}">
                <a16:creationId xmlns:a16="http://schemas.microsoft.com/office/drawing/2014/main" id="{2A3239AF-8363-538C-904E-A10FCB384291}"/>
              </a:ext>
              <a:ext uri="{C183D7F6-B498-43B3-948B-1728B52AA6E4}">
                <adec:decorative xmlns:adec="http://schemas.microsoft.com/office/drawing/2017/decorative" val="1"/>
              </a:ext>
            </a:extLst>
          </p:cNvPr>
          <p:cNvSpPr/>
          <p:nvPr userDrawn="1"/>
        </p:nvSpPr>
        <p:spPr>
          <a:xfrm>
            <a:off x="4557645" y="0"/>
            <a:ext cx="7634356" cy="6858000"/>
          </a:xfrm>
          <a:custGeom>
            <a:avLst/>
            <a:gdLst>
              <a:gd name="connsiteX0" fmla="*/ 0 w 7634356"/>
              <a:gd name="connsiteY0" fmla="*/ 0 h 6858000"/>
              <a:gd name="connsiteX1" fmla="*/ 7634356 w 7634356"/>
              <a:gd name="connsiteY1" fmla="*/ 0 h 6858000"/>
              <a:gd name="connsiteX2" fmla="*/ 7634356 w 7634356"/>
              <a:gd name="connsiteY2" fmla="*/ 6858000 h 6858000"/>
              <a:gd name="connsiteX3" fmla="*/ 11887 w 7634356"/>
              <a:gd name="connsiteY3" fmla="*/ 6858000 h 6858000"/>
              <a:gd name="connsiteX4" fmla="*/ 2006354 w 7634356"/>
              <a:gd name="connsiteY4" fmla="*/ 343918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4356" h="6858000">
                <a:moveTo>
                  <a:pt x="0" y="0"/>
                </a:moveTo>
                <a:lnTo>
                  <a:pt x="7634356" y="0"/>
                </a:lnTo>
                <a:lnTo>
                  <a:pt x="7634356" y="6858000"/>
                </a:lnTo>
                <a:lnTo>
                  <a:pt x="11887" y="6858000"/>
                </a:lnTo>
                <a:lnTo>
                  <a:pt x="2006354" y="3439189"/>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2" name="logo sm" descr="Transamerica Logo">
            <a:extLst>
              <a:ext uri="{FF2B5EF4-FFF2-40B4-BE49-F238E27FC236}">
                <a16:creationId xmlns:a16="http://schemas.microsoft.com/office/drawing/2014/main" id="{D2ABAC7F-940E-BA0A-69DB-8F8CC04B95A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4" name="Title 3">
            <a:extLst>
              <a:ext uri="{FF2B5EF4-FFF2-40B4-BE49-F238E27FC236}">
                <a16:creationId xmlns:a16="http://schemas.microsoft.com/office/drawing/2014/main" id="{5D7817A3-07F4-4001-71AB-F2108D08F062}"/>
              </a:ext>
            </a:extLst>
          </p:cNvPr>
          <p:cNvSpPr>
            <a:spLocks noGrp="1"/>
          </p:cNvSpPr>
          <p:nvPr>
            <p:ph type="title"/>
          </p:nvPr>
        </p:nvSpPr>
        <p:spPr>
          <a:xfrm>
            <a:off x="521208" y="1269000"/>
            <a:ext cx="5106792" cy="432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Slide Number Placeholder 4">
            <a:extLst>
              <a:ext uri="{FF2B5EF4-FFF2-40B4-BE49-F238E27FC236}">
                <a16:creationId xmlns:a16="http://schemas.microsoft.com/office/drawing/2014/main" id="{AFF604DC-F67A-B57E-9408-4B1F7516AEF5}"/>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443DB67A-63B3-DB22-20C7-6CA88CFD44EC}"/>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CF28C01F-8281-4011-F810-BA59F3D7DEFF}"/>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AA806720-4E7E-0202-6010-4C94DBCE26E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9" name="TextBox 8">
              <a:extLst>
                <a:ext uri="{FF2B5EF4-FFF2-40B4-BE49-F238E27FC236}">
                  <a16:creationId xmlns:a16="http://schemas.microsoft.com/office/drawing/2014/main" id="{1F8EDC31-5B3E-9447-F006-F08E886AD732}"/>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0" name="Picture 9" descr="A screenshot of a color chart&#10;&#10;Description automatically generated">
              <a:extLst>
                <a:ext uri="{FF2B5EF4-FFF2-40B4-BE49-F238E27FC236}">
                  <a16:creationId xmlns:a16="http://schemas.microsoft.com/office/drawing/2014/main" id="{EFFD8D10-FC49-B272-3EC6-3EBBA8C43994}"/>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93A1AB4D-4AE9-37B0-A480-BE9680BDA4A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416AD7-8A91-B907-8527-2DB28BB8C05B}"/>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C00E18A-1954-BDE2-90E8-34FDAED1A0DE}"/>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A7DDBE52-6B93-0C89-9E03-27BDF6F2BC90}"/>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181890F1-5A3E-C0CF-8D0B-3E1BF2CA1BA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5D686685-0543-0773-6552-E1D0490F001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054F9050-5C2C-3FE5-38BA-311BA20A434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2" name="Right Brace 21">
                <a:extLst>
                  <a:ext uri="{FF2B5EF4-FFF2-40B4-BE49-F238E27FC236}">
                    <a16:creationId xmlns:a16="http://schemas.microsoft.com/office/drawing/2014/main" id="{1282D326-B7CD-C5EE-8AF4-90D86387727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8" name="Rectangle 37">
                <a:extLst>
                  <a:ext uri="{FF2B5EF4-FFF2-40B4-BE49-F238E27FC236}">
                    <a16:creationId xmlns:a16="http://schemas.microsoft.com/office/drawing/2014/main" id="{81D9A9B4-2859-A0A1-D7E4-FB187EF3E645}"/>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18B2ADF9-3DCB-560D-46A4-9093C5292907}"/>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DFE760A4-7A0C-D8CE-C9DD-DCE6F43DEBDF}"/>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596F803C-2A1D-C547-95C2-A07EF4E3E018}"/>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376050855"/>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Dark Back C">
    <p:bg>
      <p:bgPr>
        <a:solidFill>
          <a:srgbClr val="1D2550"/>
        </a:solidFill>
        <a:effectLst/>
      </p:bgPr>
    </p:bg>
    <p:spTree>
      <p:nvGrpSpPr>
        <p:cNvPr id="1" name=""/>
        <p:cNvGrpSpPr/>
        <p:nvPr/>
      </p:nvGrpSpPr>
      <p:grpSpPr>
        <a:xfrm>
          <a:off x="0" y="0"/>
          <a:ext cx="0" cy="0"/>
          <a:chOff x="0" y="0"/>
          <a:chExt cx="0" cy="0"/>
        </a:xfrm>
      </p:grpSpPr>
      <p:sp>
        <p:nvSpPr>
          <p:cNvPr id="15" name="Shape">
            <a:extLst>
              <a:ext uri="{FF2B5EF4-FFF2-40B4-BE49-F238E27FC236}">
                <a16:creationId xmlns:a16="http://schemas.microsoft.com/office/drawing/2014/main" id="{EAC5222C-C927-BE6F-1E16-3D8585E8F66F}"/>
              </a:ext>
              <a:ext uri="{C183D7F6-B498-43B3-948B-1728B52AA6E4}">
                <adec:decorative xmlns:adec="http://schemas.microsoft.com/office/drawing/2017/decorative" val="1"/>
              </a:ext>
            </a:extLst>
          </p:cNvPr>
          <p:cNvSpPr/>
          <p:nvPr userDrawn="1"/>
        </p:nvSpPr>
        <p:spPr>
          <a:xfrm flipH="1">
            <a:off x="-3" y="0"/>
            <a:ext cx="6564002" cy="6858000"/>
          </a:xfrm>
          <a:custGeom>
            <a:avLst/>
            <a:gdLst>
              <a:gd name="connsiteX0" fmla="*/ 6769100 w 6769100"/>
              <a:gd name="connsiteY0" fmla="*/ 0 h 6858000"/>
              <a:gd name="connsiteX1" fmla="*/ 6635749 w 6769100"/>
              <a:gd name="connsiteY1" fmla="*/ 0 h 6858000"/>
              <a:gd name="connsiteX2" fmla="*/ 3619500 w 6769100"/>
              <a:gd name="connsiteY2" fmla="*/ 0 h 6858000"/>
              <a:gd name="connsiteX3" fmla="*/ 2069045 w 6769100"/>
              <a:gd name="connsiteY3" fmla="*/ 0 h 6858000"/>
              <a:gd name="connsiteX4" fmla="*/ 0 w 6769100"/>
              <a:gd name="connsiteY4" fmla="*/ 3439189 h 6858000"/>
              <a:gd name="connsiteX5" fmla="*/ 2056786 w 6769100"/>
              <a:gd name="connsiteY5" fmla="*/ 6858000 h 6858000"/>
              <a:gd name="connsiteX6" fmla="*/ 3619500 w 6769100"/>
              <a:gd name="connsiteY6" fmla="*/ 6858000 h 6858000"/>
              <a:gd name="connsiteX7" fmla="*/ 6635749 w 6769100"/>
              <a:gd name="connsiteY7" fmla="*/ 6858000 h 6858000"/>
              <a:gd name="connsiteX8" fmla="*/ 6769100 w 6769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100" h="6858000">
                <a:moveTo>
                  <a:pt x="6769100" y="0"/>
                </a:moveTo>
                <a:lnTo>
                  <a:pt x="6635749" y="0"/>
                </a:lnTo>
                <a:lnTo>
                  <a:pt x="3619500" y="0"/>
                </a:lnTo>
                <a:lnTo>
                  <a:pt x="2069045" y="0"/>
                </a:lnTo>
                <a:lnTo>
                  <a:pt x="0" y="3439189"/>
                </a:lnTo>
                <a:lnTo>
                  <a:pt x="2056786" y="6858000"/>
                </a:lnTo>
                <a:lnTo>
                  <a:pt x="3619500" y="6858000"/>
                </a:lnTo>
                <a:lnTo>
                  <a:pt x="6635749" y="6858000"/>
                </a:lnTo>
                <a:lnTo>
                  <a:pt x="6769100" y="6858000"/>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82601ED6-508B-F24A-3423-6F503697C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8"/>
          </a:xfrm>
          <a:prstGeom prst="rect">
            <a:avLst/>
          </a:prstGeom>
        </p:spPr>
      </p:pic>
      <p:sp>
        <p:nvSpPr>
          <p:cNvPr id="3" name="Title 2">
            <a:extLst>
              <a:ext uri="{FF2B5EF4-FFF2-40B4-BE49-F238E27FC236}">
                <a16:creationId xmlns:a16="http://schemas.microsoft.com/office/drawing/2014/main" id="{197DD675-0CF5-185B-0D79-004F17D12F28}"/>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0101FA8D-C042-AF97-2FAC-9395B7768CD3}"/>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37194CCE-F997-CF1A-4190-9ECD448FBFCB}"/>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BA5F5183-8CEF-5DDC-C576-B48695F4FC56}"/>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ECE8AF21-991C-E3F8-5437-EB557D3AAA5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7" name="TextBox 6">
              <a:extLst>
                <a:ext uri="{FF2B5EF4-FFF2-40B4-BE49-F238E27FC236}">
                  <a16:creationId xmlns:a16="http://schemas.microsoft.com/office/drawing/2014/main" id="{A069B94C-C91D-F8DB-6CC1-5D551264B63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9" name="Picture 8" descr="A screenshot of a color chart&#10;&#10;Description automatically generated">
              <a:extLst>
                <a:ext uri="{FF2B5EF4-FFF2-40B4-BE49-F238E27FC236}">
                  <a16:creationId xmlns:a16="http://schemas.microsoft.com/office/drawing/2014/main" id="{7F913306-32C4-429B-72C6-65804978A63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AA1E696F-4643-5F4C-21F5-C20269A8CD4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90B276-413D-2119-A061-66C74DB0F0D8}"/>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7CA3C07-0290-53AC-B905-0F58AADA2B92}"/>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577C2400-970A-F3FC-F260-776DA809F4EF}"/>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FDE59CCA-67EB-A23D-3D7E-181C1D704E99}"/>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BD7AB01F-D460-F9C4-298B-ACF8EBF2CED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B44F0FF2-8569-2F2F-B195-042B3ADEE220}"/>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1" name="Right Brace 20">
                <a:extLst>
                  <a:ext uri="{FF2B5EF4-FFF2-40B4-BE49-F238E27FC236}">
                    <a16:creationId xmlns:a16="http://schemas.microsoft.com/office/drawing/2014/main" id="{C4E50E59-CBC3-AB6C-6138-BCB619F117EA}"/>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9350E04F-71E8-9289-EC33-A69319B7E5B1}"/>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4" name="Picture 13">
              <a:extLst>
                <a:ext uri="{FF2B5EF4-FFF2-40B4-BE49-F238E27FC236}">
                  <a16:creationId xmlns:a16="http://schemas.microsoft.com/office/drawing/2014/main" id="{C5AFA2CE-1A91-A5D9-59D2-BAFA7CE0B3E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2656FACE-A417-D56E-96B5-CCCAB879A58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7FA76655-B9CB-AA06-9BC0-32DE187AA312}"/>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063806404"/>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btitle, Content, Shape A">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4267358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6406FBAE-7F72-CD65-3E5B-02A56276773A}"/>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7 w 8572495"/>
              <a:gd name="connsiteY0" fmla="*/ 0 h 6858000"/>
              <a:gd name="connsiteX1" fmla="*/ 8572495 w 8572495"/>
              <a:gd name="connsiteY1" fmla="*/ 1695829 h 6858000"/>
              <a:gd name="connsiteX2" fmla="*/ 8572495 w 8572495"/>
              <a:gd name="connsiteY2" fmla="*/ 5162172 h 6858000"/>
              <a:gd name="connsiteX3" fmla="*/ 7 w 8572495"/>
              <a:gd name="connsiteY3" fmla="*/ 6858000 h 6858000"/>
              <a:gd name="connsiteX4" fmla="*/ 0 w 8572495"/>
              <a:gd name="connsiteY4" fmla="*/ 6857999 h 6858000"/>
              <a:gd name="connsiteX5" fmla="*/ 0 w 8572495"/>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95" h="6858000">
                <a:moveTo>
                  <a:pt x="7" y="0"/>
                </a:moveTo>
                <a:lnTo>
                  <a:pt x="8572495" y="1695829"/>
                </a:lnTo>
                <a:lnTo>
                  <a:pt x="8572495" y="5162172"/>
                </a:lnTo>
                <a:lnTo>
                  <a:pt x="7" y="6858000"/>
                </a:lnTo>
                <a:lnTo>
                  <a:pt x="0" y="6857999"/>
                </a:lnTo>
                <a:lnTo>
                  <a:pt x="0" y="1"/>
                </a:lnTo>
                <a:close/>
              </a:path>
            </a:pathLst>
          </a:custGeom>
          <a:solidFill>
            <a:srgbClr val="4CD300"/>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61A72731-6DFF-17BD-DFBB-0A2B1D35E52A}"/>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DDE72027-296C-8ED6-9EC2-5FE3A271751C}"/>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4AC169E5-16B0-10D4-5B53-5FF1BDBBC80F}"/>
              </a:ext>
            </a:extLst>
          </p:cNvPr>
          <p:cNvSpPr>
            <a:spLocks noGrp="1"/>
          </p:cNvSpPr>
          <p:nvPr>
            <p:ph idx="1"/>
          </p:nvPr>
        </p:nvSpPr>
        <p:spPr>
          <a:xfrm>
            <a:off x="2028000" y="1773000"/>
            <a:ext cx="9642788"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r>
              <a:rPr lang="en-US"/>
              <a:t>Sixth level</a:t>
            </a:r>
          </a:p>
          <a:p>
            <a:pPr lvl="0"/>
            <a:r>
              <a:rPr lang="en-US"/>
              <a:t>Seventh level</a:t>
            </a:r>
          </a:p>
          <a:p>
            <a:pPr lvl="0"/>
            <a:r>
              <a:rPr lang="en-US"/>
              <a:t>Eighth level</a:t>
            </a:r>
          </a:p>
          <a:p>
            <a:pPr lvl="0"/>
            <a:r>
              <a:rPr lang="en-US"/>
              <a:t>Ninth level</a:t>
            </a:r>
          </a:p>
        </p:txBody>
      </p:sp>
      <p:sp>
        <p:nvSpPr>
          <p:cNvPr id="4" name="Slide Number Placeholder 3">
            <a:extLst>
              <a:ext uri="{FF2B5EF4-FFF2-40B4-BE49-F238E27FC236}">
                <a16:creationId xmlns:a16="http://schemas.microsoft.com/office/drawing/2014/main" id="{1745F549-44DB-A914-E39B-E44FDB69F593}"/>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3" name="footnotes">
            <a:extLst>
              <a:ext uri="{FF2B5EF4-FFF2-40B4-BE49-F238E27FC236}">
                <a16:creationId xmlns:a16="http://schemas.microsoft.com/office/drawing/2014/main" id="{063CC428-26FB-E45C-56EC-86DEA433C3ED}"/>
              </a:ext>
            </a:extLst>
          </p:cNvPr>
          <p:cNvSpPr>
            <a:spLocks noGrp="1"/>
          </p:cNvSpPr>
          <p:nvPr>
            <p:ph type="body" sz="quarter" idx="14" hasCustomPrompt="1"/>
          </p:nvPr>
        </p:nvSpPr>
        <p:spPr>
          <a:xfrm>
            <a:off x="2028000" y="6049950"/>
            <a:ext cx="606496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AF238D74-9EE4-67E4-441B-DDA86B4F3244}"/>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8" name="Content Placeholder 15">
              <a:extLst>
                <a:ext uri="{FF2B5EF4-FFF2-40B4-BE49-F238E27FC236}">
                  <a16:creationId xmlns:a16="http://schemas.microsoft.com/office/drawing/2014/main" id="{43030411-23AE-9984-884C-38BFEBAA5D78}"/>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1" name="TextBox 10">
              <a:extLst>
                <a:ext uri="{FF2B5EF4-FFF2-40B4-BE49-F238E27FC236}">
                  <a16:creationId xmlns:a16="http://schemas.microsoft.com/office/drawing/2014/main" id="{612C9433-453C-61BC-8AFB-E1B59508CFB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2" name="Picture 11" descr="A screenshot of a color chart&#10;&#10;Description automatically generated">
              <a:extLst>
                <a:ext uri="{FF2B5EF4-FFF2-40B4-BE49-F238E27FC236}">
                  <a16:creationId xmlns:a16="http://schemas.microsoft.com/office/drawing/2014/main" id="{2342C019-5361-3958-CF22-A77AAD441132}"/>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1FC51DBF-7661-DF7A-321A-B8EB6834016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4538D7-12D8-67F9-6544-710FECE5F3E6}"/>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8E87D96-04C6-2391-B743-FC9A07EA5253}"/>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DCFC894A-DC96-48B3-884D-9A7025A9DE5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0982A7B9-00B0-0E54-13C3-56C3FD16B927}"/>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23DFEAF9-F1EE-F3EC-C18D-643D9B541BB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58E9ADC3-2C22-523C-260D-EB78DB003309}"/>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2" name="Right Brace 21">
                <a:extLst>
                  <a:ext uri="{FF2B5EF4-FFF2-40B4-BE49-F238E27FC236}">
                    <a16:creationId xmlns:a16="http://schemas.microsoft.com/office/drawing/2014/main" id="{BDA3DFD3-C7F3-0F73-A88D-FA118E5A2CD3}"/>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107CE7C9-2162-ACAE-EE2B-989A6886EE50}"/>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8DF66099-B090-C17B-FCB8-9A36F9BA57B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6196226E-30E8-0EDA-A8D1-86E434A8565E}"/>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B31740AC-13B0-01D9-F591-CC05F1391AEB}"/>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
        <p:nvSpPr>
          <p:cNvPr id="27" name="Text Placeholder 7">
            <a:extLst>
              <a:ext uri="{FF2B5EF4-FFF2-40B4-BE49-F238E27FC236}">
                <a16:creationId xmlns:a16="http://schemas.microsoft.com/office/drawing/2014/main" id="{B92CB668-6722-3D41-9A0F-62F39BC7DECA}"/>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921164591"/>
      </p:ext>
    </p:extLst>
  </p:cSld>
  <p:clrMapOvr>
    <a:masterClrMapping/>
  </p:clrMapOvr>
  <p:hf hdr="0" ftr="0" dt="0"/>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title, Content, Shape B">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793233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id="{8AF58447-5676-72C9-4F0A-75253ACE863B}"/>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0 w 4914900"/>
              <a:gd name="connsiteY0" fmla="*/ 0 h 6849978"/>
              <a:gd name="connsiteX1" fmla="*/ 2053160 w 4914900"/>
              <a:gd name="connsiteY1" fmla="*/ 0 h 6849978"/>
              <a:gd name="connsiteX2" fmla="*/ 4914900 w 4914900"/>
              <a:gd name="connsiteY2" fmla="*/ 2006393 h 6849978"/>
              <a:gd name="connsiteX3" fmla="*/ 4914900 w 4914900"/>
              <a:gd name="connsiteY3" fmla="*/ 4843586 h 6849978"/>
              <a:gd name="connsiteX4" fmla="*/ 2053160 w 4914900"/>
              <a:gd name="connsiteY4" fmla="*/ 6849978 h 6849978"/>
              <a:gd name="connsiteX5" fmla="*/ 0 w 4914900"/>
              <a:gd name="connsiteY5" fmla="*/ 6849978 h 684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4900" h="6849978">
                <a:moveTo>
                  <a:pt x="0" y="0"/>
                </a:moveTo>
                <a:lnTo>
                  <a:pt x="2053160" y="0"/>
                </a:lnTo>
                <a:lnTo>
                  <a:pt x="4914900" y="2006393"/>
                </a:lnTo>
                <a:lnTo>
                  <a:pt x="4914900" y="4843586"/>
                </a:lnTo>
                <a:lnTo>
                  <a:pt x="2053160" y="6849978"/>
                </a:lnTo>
                <a:lnTo>
                  <a:pt x="0" y="6849978"/>
                </a:lnTo>
                <a:close/>
              </a:path>
            </a:pathLst>
          </a:custGeom>
          <a:solidFill>
            <a:srgbClr val="FA69FF"/>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C7F1BE8-3375-203B-B99A-3E2730B5A9C7}"/>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8" name="Subtitle 2">
            <a:extLst>
              <a:ext uri="{FF2B5EF4-FFF2-40B4-BE49-F238E27FC236}">
                <a16:creationId xmlns:a16="http://schemas.microsoft.com/office/drawing/2014/main" id="{CAC0C239-E2DE-F6AC-C1E2-E01BE21B7AC8}"/>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95B3CFD9-DEA2-1849-F0B6-F4A0E2320F51}"/>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2E2572E-A324-1F70-FF12-71DBD68665B6}"/>
              </a:ext>
            </a:extLst>
          </p:cNvPr>
          <p:cNvSpPr>
            <a:spLocks noGrp="1"/>
          </p:cNvSpPr>
          <p:nvPr>
            <p:ph type="sldNum" sz="quarter" idx="17"/>
          </p:nvPr>
        </p:nvSpPr>
        <p:spPr/>
        <p:txBody>
          <a:bodyPr/>
          <a:lstStyle/>
          <a:p>
            <a:fld id="{1C1606C5-D483-4832-A0E9-CF578A9B5883}" type="slidenum">
              <a:rPr lang="en-US" smtClean="0"/>
              <a:pPr/>
              <a:t>‹#›</a:t>
            </a:fld>
            <a:endParaRPr lang="en-US"/>
          </a:p>
        </p:txBody>
      </p:sp>
      <p:grpSp>
        <p:nvGrpSpPr>
          <p:cNvPr id="3" name="Group 2">
            <a:extLst>
              <a:ext uri="{FF2B5EF4-FFF2-40B4-BE49-F238E27FC236}">
                <a16:creationId xmlns:a16="http://schemas.microsoft.com/office/drawing/2014/main" id="{6E8F0D2D-C78A-6DF0-C328-FEE3715C25FB}"/>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7" name="Content Placeholder 15">
              <a:extLst>
                <a:ext uri="{FF2B5EF4-FFF2-40B4-BE49-F238E27FC236}">
                  <a16:creationId xmlns:a16="http://schemas.microsoft.com/office/drawing/2014/main" id="{ED053652-9B63-3DF8-CA2D-443C39E6BBA9}"/>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0" name="TextBox 9">
              <a:extLst>
                <a:ext uri="{FF2B5EF4-FFF2-40B4-BE49-F238E27FC236}">
                  <a16:creationId xmlns:a16="http://schemas.microsoft.com/office/drawing/2014/main" id="{B1120651-7518-9F69-E8EF-BF887EE3577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1" name="Picture 10" descr="A screenshot of a color chart&#10;&#10;Description automatically generated">
              <a:extLst>
                <a:ext uri="{FF2B5EF4-FFF2-40B4-BE49-F238E27FC236}">
                  <a16:creationId xmlns:a16="http://schemas.microsoft.com/office/drawing/2014/main" id="{66D5305C-1048-BE4D-6983-6E278297CE58}"/>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5BAEA10E-1BCD-7A7B-99E1-9DFD1349D0B9}"/>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FED85B-6CFE-B73E-6773-EDCD5A9DF66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AC1B053-A625-92DA-A0E4-49CE99DDC23C}"/>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FE766892-C50A-903C-972F-569C3335C76E}"/>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E450F690-3E49-894D-3CF5-4F5AE83BE6CE}"/>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7F21BCE5-AA3A-C270-280C-4701D380AF6F}"/>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7896E23B-DFFB-5605-10D1-9286D47B28B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2" name="Right Brace 21">
                <a:extLst>
                  <a:ext uri="{FF2B5EF4-FFF2-40B4-BE49-F238E27FC236}">
                    <a16:creationId xmlns:a16="http://schemas.microsoft.com/office/drawing/2014/main" id="{21859B55-6A4C-3C1E-DFF2-969FCE3C137E}"/>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4C60DA3D-6378-3536-F674-BD12E9647DC0}"/>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0B943309-7D11-5BE1-AD8E-B4D1898CA350}"/>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260EF2DA-B0C4-1F64-964C-8BEE761D60B7}"/>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22CF78E2-F500-7926-D272-D3CB94DC9B43}"/>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
        <p:nvSpPr>
          <p:cNvPr id="26" name="footnotes">
            <a:extLst>
              <a:ext uri="{FF2B5EF4-FFF2-40B4-BE49-F238E27FC236}">
                <a16:creationId xmlns:a16="http://schemas.microsoft.com/office/drawing/2014/main" id="{DD7FA929-F0C3-8D91-2CF4-6E984B3C6C9B}"/>
              </a:ext>
            </a:extLst>
          </p:cNvPr>
          <p:cNvSpPr>
            <a:spLocks noGrp="1"/>
          </p:cNvSpPr>
          <p:nvPr>
            <p:ph type="body" sz="quarter" idx="14" hasCustomPrompt="1"/>
          </p:nvPr>
        </p:nvSpPr>
        <p:spPr>
          <a:xfrm>
            <a:off x="2028000" y="6049950"/>
            <a:ext cx="606496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8" name="Text Placeholder 7">
            <a:extLst>
              <a:ext uri="{FF2B5EF4-FFF2-40B4-BE49-F238E27FC236}">
                <a16:creationId xmlns:a16="http://schemas.microsoft.com/office/drawing/2014/main" id="{26A10C47-CBCB-B147-B523-67793249C17C}"/>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585854690"/>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ubtitle, Content, Shape C">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09842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FEF5C334-70A1-E11A-1646-4264A8546230}"/>
              </a:ext>
              <a:ext uri="{C183D7F6-B498-43B3-948B-1728B52AA6E4}">
                <adec:decorative xmlns:adec="http://schemas.microsoft.com/office/drawing/2017/decorative" val="1"/>
              </a:ext>
            </a:extLst>
          </p:cNvPr>
          <p:cNvSpPr>
            <a:spLocks noGrp="1"/>
          </p:cNvSpPr>
          <p:nvPr>
            <p:ph type="body" sz="quarter" idx="15"/>
          </p:nvPr>
        </p:nvSpPr>
        <p:spPr>
          <a:xfrm>
            <a:off x="-2" y="0"/>
            <a:ext cx="1512000" cy="6858000"/>
          </a:xfrm>
          <a:custGeom>
            <a:avLst/>
            <a:gdLst>
              <a:gd name="connsiteX0" fmla="*/ 2 w 8572495"/>
              <a:gd name="connsiteY0" fmla="*/ 0 h 6858000"/>
              <a:gd name="connsiteX1" fmla="*/ 5297804 w 8572495"/>
              <a:gd name="connsiteY1" fmla="*/ 654938 h 6858000"/>
              <a:gd name="connsiteX2" fmla="*/ 8572495 w 8572495"/>
              <a:gd name="connsiteY2" fmla="*/ 2369435 h 6858000"/>
              <a:gd name="connsiteX3" fmla="*/ 8572495 w 8572495"/>
              <a:gd name="connsiteY3" fmla="*/ 4488565 h 6858000"/>
              <a:gd name="connsiteX4" fmla="*/ 5297804 w 8572495"/>
              <a:gd name="connsiteY4" fmla="*/ 6203063 h 6858000"/>
              <a:gd name="connsiteX5" fmla="*/ 2 w 8572495"/>
              <a:gd name="connsiteY5" fmla="*/ 6858000 h 6858000"/>
              <a:gd name="connsiteX6" fmla="*/ 0 w 8572495"/>
              <a:gd name="connsiteY6" fmla="*/ 6858000 h 6858000"/>
              <a:gd name="connsiteX7" fmla="*/ 0 w 857249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495" h="6858000">
                <a:moveTo>
                  <a:pt x="2" y="0"/>
                </a:moveTo>
                <a:lnTo>
                  <a:pt x="5297804" y="654938"/>
                </a:lnTo>
                <a:lnTo>
                  <a:pt x="8572495" y="2369435"/>
                </a:lnTo>
                <a:lnTo>
                  <a:pt x="8572495" y="4488565"/>
                </a:lnTo>
                <a:lnTo>
                  <a:pt x="5297804" y="6203063"/>
                </a:lnTo>
                <a:lnTo>
                  <a:pt x="2" y="6858000"/>
                </a:lnTo>
                <a:lnTo>
                  <a:pt x="0" y="6858000"/>
                </a:lnTo>
                <a:lnTo>
                  <a:pt x="0" y="0"/>
                </a:lnTo>
                <a:close/>
              </a:path>
            </a:pathLst>
          </a:custGeom>
          <a:solidFill>
            <a:srgbClr val="63B6FF"/>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8F2A4DE-B280-99AA-AA3D-4173B8291E6D}"/>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222D2BCD-CC0E-102B-3849-947E04ACDC55}"/>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0" name="Content Placeholder 2">
            <a:extLst>
              <a:ext uri="{FF2B5EF4-FFF2-40B4-BE49-F238E27FC236}">
                <a16:creationId xmlns:a16="http://schemas.microsoft.com/office/drawing/2014/main" id="{D4F74E42-A3B8-8CC5-9A89-852AED73CB74}"/>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8377F4BC-41CF-AD63-DF51-0FD91D0AEB76}"/>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32A98913-A05B-B4FC-AF03-33E2137FA56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6" name="TextBox 5">
              <a:extLst>
                <a:ext uri="{FF2B5EF4-FFF2-40B4-BE49-F238E27FC236}">
                  <a16:creationId xmlns:a16="http://schemas.microsoft.com/office/drawing/2014/main" id="{DB5ACD84-E2A1-78AF-65D4-4FB57C1087E3}"/>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1" name="Picture 10" descr="A screenshot of a color chart&#10;&#10;Description automatically generated">
              <a:extLst>
                <a:ext uri="{FF2B5EF4-FFF2-40B4-BE49-F238E27FC236}">
                  <a16:creationId xmlns:a16="http://schemas.microsoft.com/office/drawing/2014/main" id="{BA39B6FC-8F6A-6817-C394-ADA001D94290}"/>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421F0E92-808C-DA59-4704-FE38075E453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4A50C06-A830-6618-91EC-3BE4B0FADA8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11AEAA6-7E52-478B-D9A4-3C1CE0297BCB}"/>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97EFE52D-BA85-3C53-64D2-B40683C04127}"/>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101F54F4-380C-B547-227D-066F033E476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A1CA6BCF-6F83-63EB-2ABF-D83B08306E19}"/>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74551940-EACF-97B8-1309-507C7363FE4F}"/>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1" name="Right Brace 20">
                <a:extLst>
                  <a:ext uri="{FF2B5EF4-FFF2-40B4-BE49-F238E27FC236}">
                    <a16:creationId xmlns:a16="http://schemas.microsoft.com/office/drawing/2014/main" id="{D5547267-CC8F-6647-8D09-800461115E11}"/>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007EE7A0-D10F-393C-F24E-0E8C237588DC}"/>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5D7E3F94-7A03-3D4E-8CDE-804ED13C70B5}"/>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42AC029A-91A4-9FAA-6AC2-8E56FE5C7C9C}"/>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5AE21DF1-5DB1-A1B2-7360-C37A8B6198E5}"/>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
        <p:nvSpPr>
          <p:cNvPr id="25" name="footnotes">
            <a:extLst>
              <a:ext uri="{FF2B5EF4-FFF2-40B4-BE49-F238E27FC236}">
                <a16:creationId xmlns:a16="http://schemas.microsoft.com/office/drawing/2014/main" id="{A6A5DB27-06DD-2F4E-877A-E2244F941E5A}"/>
              </a:ext>
            </a:extLst>
          </p:cNvPr>
          <p:cNvSpPr>
            <a:spLocks noGrp="1"/>
          </p:cNvSpPr>
          <p:nvPr>
            <p:ph type="body" sz="quarter" idx="14" hasCustomPrompt="1"/>
          </p:nvPr>
        </p:nvSpPr>
        <p:spPr>
          <a:xfrm>
            <a:off x="2028000" y="6049950"/>
            <a:ext cx="606496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7" name="Text Placeholder 7">
            <a:extLst>
              <a:ext uri="{FF2B5EF4-FFF2-40B4-BE49-F238E27FC236}">
                <a16:creationId xmlns:a16="http://schemas.microsoft.com/office/drawing/2014/main" id="{9C8C7C01-B785-0848-A5D9-2A34250A05A9}"/>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828146817"/>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ubtitle, Content, Shape 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926212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9C5764CC-75FF-FAA1-B2BB-9422C81FFB7B}"/>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0 w 8572495"/>
              <a:gd name="connsiteY0" fmla="*/ 0 h 6858000"/>
              <a:gd name="connsiteX1" fmla="*/ 14289 w 8572495"/>
              <a:gd name="connsiteY1" fmla="*/ 0 h 6858000"/>
              <a:gd name="connsiteX2" fmla="*/ 251458 w 8572495"/>
              <a:gd name="connsiteY2" fmla="*/ 0 h 6858000"/>
              <a:gd name="connsiteX3" fmla="*/ 8572495 w 8572495"/>
              <a:gd name="connsiteY3" fmla="*/ 0 h 6858000"/>
              <a:gd name="connsiteX4" fmla="*/ 8572495 w 8572495"/>
              <a:gd name="connsiteY4" fmla="*/ 3 h 6858000"/>
              <a:gd name="connsiteX5" fmla="*/ 3721416 w 8572495"/>
              <a:gd name="connsiteY5" fmla="*/ 3429000 h 6858000"/>
              <a:gd name="connsiteX6" fmla="*/ 8572495 w 8572495"/>
              <a:gd name="connsiteY6" fmla="*/ 6857997 h 6858000"/>
              <a:gd name="connsiteX7" fmla="*/ 8572495 w 8572495"/>
              <a:gd name="connsiteY7" fmla="*/ 6858000 h 6858000"/>
              <a:gd name="connsiteX8" fmla="*/ 251458 w 8572495"/>
              <a:gd name="connsiteY8" fmla="*/ 6858000 h 6858000"/>
              <a:gd name="connsiteX9" fmla="*/ 14289 w 8572495"/>
              <a:gd name="connsiteY9" fmla="*/ 6858000 h 6858000"/>
              <a:gd name="connsiteX10" fmla="*/ 0 w 857249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495" h="6858000">
                <a:moveTo>
                  <a:pt x="0" y="0"/>
                </a:moveTo>
                <a:lnTo>
                  <a:pt x="14289" y="0"/>
                </a:lnTo>
                <a:lnTo>
                  <a:pt x="251458" y="0"/>
                </a:lnTo>
                <a:lnTo>
                  <a:pt x="8572495" y="0"/>
                </a:lnTo>
                <a:lnTo>
                  <a:pt x="8572495" y="3"/>
                </a:lnTo>
                <a:lnTo>
                  <a:pt x="3721416" y="3429000"/>
                </a:lnTo>
                <a:lnTo>
                  <a:pt x="8572495" y="6857997"/>
                </a:lnTo>
                <a:lnTo>
                  <a:pt x="8572495" y="6858000"/>
                </a:lnTo>
                <a:lnTo>
                  <a:pt x="251458" y="6858000"/>
                </a:lnTo>
                <a:lnTo>
                  <a:pt x="14289" y="6858000"/>
                </a:lnTo>
                <a:lnTo>
                  <a:pt x="0" y="6858000"/>
                </a:lnTo>
                <a:close/>
              </a:path>
            </a:pathLst>
          </a:custGeom>
          <a:solidFill>
            <a:srgbClr val="641EE0"/>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2BEAD7-8FD7-6CC3-1222-951502A68821}"/>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D9254EDB-F4C3-C0FD-D635-742D300A708D}"/>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0" name="Content Placeholder 2">
            <a:extLst>
              <a:ext uri="{FF2B5EF4-FFF2-40B4-BE49-F238E27FC236}">
                <a16:creationId xmlns:a16="http://schemas.microsoft.com/office/drawing/2014/main" id="{228FDD6A-527D-5CB6-7897-D58BFA79B409}"/>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AC9F3E7-FF90-7E98-476C-0F575FF01549}"/>
              </a:ext>
            </a:extLst>
          </p:cNvPr>
          <p:cNvSpPr>
            <a:spLocks noGrp="1"/>
          </p:cNvSpPr>
          <p:nvPr>
            <p:ph type="sldNum" sz="quarter" idx="17"/>
          </p:nvPr>
        </p:nvSpPr>
        <p:spPr/>
        <p:txBody>
          <a:bodyPr/>
          <a:lstStyle>
            <a:lvl1pPr>
              <a:defRPr>
                <a:solidFill>
                  <a:schemeClr val="bg1"/>
                </a:solidFill>
              </a:defRPr>
            </a:lvl1pPr>
          </a:lstStyle>
          <a:p>
            <a:fld id="{1C1606C5-D483-4832-A0E9-CF578A9B5883}" type="slidenum">
              <a:rPr lang="en-US" smtClean="0"/>
              <a:pPr/>
              <a:t>‹#›</a:t>
            </a:fld>
            <a:endParaRPr lang="en-US"/>
          </a:p>
        </p:txBody>
      </p:sp>
      <p:grpSp>
        <p:nvGrpSpPr>
          <p:cNvPr id="3" name="Group 2">
            <a:extLst>
              <a:ext uri="{FF2B5EF4-FFF2-40B4-BE49-F238E27FC236}">
                <a16:creationId xmlns:a16="http://schemas.microsoft.com/office/drawing/2014/main" id="{02F0329D-B0AB-9D7A-581D-9B0DEDCE68C1}"/>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8" name="Content Placeholder 15">
              <a:extLst>
                <a:ext uri="{FF2B5EF4-FFF2-40B4-BE49-F238E27FC236}">
                  <a16:creationId xmlns:a16="http://schemas.microsoft.com/office/drawing/2014/main" id="{07537BF7-4F47-0E8F-EC37-8A23FCBD1C2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1" name="TextBox 10">
              <a:extLst>
                <a:ext uri="{FF2B5EF4-FFF2-40B4-BE49-F238E27FC236}">
                  <a16:creationId xmlns:a16="http://schemas.microsoft.com/office/drawing/2014/main" id="{5388A7FA-AAF2-0C64-78B7-BF0C8040B3D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2" name="Picture 11" descr="A screenshot of a color chart&#10;&#10;Description automatically generated">
              <a:extLst>
                <a:ext uri="{FF2B5EF4-FFF2-40B4-BE49-F238E27FC236}">
                  <a16:creationId xmlns:a16="http://schemas.microsoft.com/office/drawing/2014/main" id="{E088D5E7-6C36-9714-5B2E-9B8E24C33755}"/>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7B1ECCDD-72CB-C6A8-05A1-7DBA752063A4}"/>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CF8B06-86D9-8CB4-6522-0A455410683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E00DC4-9D4A-19AA-804A-1B64B1CF3886}"/>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542E5129-D9DB-1119-6E91-F6257FAFF08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628FEB81-280D-B85D-D5FB-BC709817D2F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AA55C259-2091-0FA7-08F3-C5CF2E315F4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5CCFA7AE-D40A-DDA0-1149-97F6AB6BB73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2" name="Right Brace 21">
                <a:extLst>
                  <a:ext uri="{FF2B5EF4-FFF2-40B4-BE49-F238E27FC236}">
                    <a16:creationId xmlns:a16="http://schemas.microsoft.com/office/drawing/2014/main" id="{36F16D60-EACB-5C0F-2DDC-9D2A782A5B7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8" name="Rectangle 37">
                <a:extLst>
                  <a:ext uri="{FF2B5EF4-FFF2-40B4-BE49-F238E27FC236}">
                    <a16:creationId xmlns:a16="http://schemas.microsoft.com/office/drawing/2014/main" id="{02CBC848-7BEE-B2F3-638A-AC35899BB040}"/>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07A114E4-6300-F3B5-077B-89376538A3B7}"/>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5CBDB6E2-292E-CA28-5575-0FE123A8BAD9}"/>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
        <p:nvSpPr>
          <p:cNvPr id="24" name="footnotes">
            <a:extLst>
              <a:ext uri="{FF2B5EF4-FFF2-40B4-BE49-F238E27FC236}">
                <a16:creationId xmlns:a16="http://schemas.microsoft.com/office/drawing/2014/main" id="{48A4F9D5-0251-C88F-BD31-7868F0D7F5BC}"/>
              </a:ext>
            </a:extLst>
          </p:cNvPr>
          <p:cNvSpPr>
            <a:spLocks noGrp="1"/>
          </p:cNvSpPr>
          <p:nvPr>
            <p:ph type="body" sz="quarter" idx="14" hasCustomPrompt="1"/>
          </p:nvPr>
        </p:nvSpPr>
        <p:spPr>
          <a:xfrm>
            <a:off x="2028000" y="6049950"/>
            <a:ext cx="606496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6" name="Text Placeholder 7">
            <a:extLst>
              <a:ext uri="{FF2B5EF4-FFF2-40B4-BE49-F238E27FC236}">
                <a16:creationId xmlns:a16="http://schemas.microsoft.com/office/drawing/2014/main" id="{026F8AA3-772E-FA4C-BFA6-5C7B5AAB2000}"/>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809756998"/>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title, Content, Shape 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20017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615FBDCE-BC51-EED7-2C80-2CAEB69CC189}"/>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0 w 8572495"/>
              <a:gd name="connsiteY0" fmla="*/ 0 h 6858000"/>
              <a:gd name="connsiteX1" fmla="*/ 2648907 w 8572495"/>
              <a:gd name="connsiteY1" fmla="*/ 0 h 6858000"/>
              <a:gd name="connsiteX2" fmla="*/ 6935157 w 8572495"/>
              <a:gd name="connsiteY2" fmla="*/ 1309879 h 6858000"/>
              <a:gd name="connsiteX3" fmla="*/ 8572495 w 8572495"/>
              <a:gd name="connsiteY3" fmla="*/ 3428994 h 6858000"/>
              <a:gd name="connsiteX4" fmla="*/ 8572495 w 8572495"/>
              <a:gd name="connsiteY4" fmla="*/ 3429006 h 6858000"/>
              <a:gd name="connsiteX5" fmla="*/ 6935157 w 8572495"/>
              <a:gd name="connsiteY5" fmla="*/ 5548121 h 6858000"/>
              <a:gd name="connsiteX6" fmla="*/ 2648907 w 8572495"/>
              <a:gd name="connsiteY6" fmla="*/ 6858000 h 6858000"/>
              <a:gd name="connsiteX7" fmla="*/ 0 w 857249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495" h="6858000">
                <a:moveTo>
                  <a:pt x="0" y="0"/>
                </a:moveTo>
                <a:lnTo>
                  <a:pt x="2648907" y="0"/>
                </a:lnTo>
                <a:lnTo>
                  <a:pt x="6935157" y="1309879"/>
                </a:lnTo>
                <a:lnTo>
                  <a:pt x="8572495" y="3428994"/>
                </a:lnTo>
                <a:lnTo>
                  <a:pt x="8572495" y="3429006"/>
                </a:lnTo>
                <a:lnTo>
                  <a:pt x="6935157" y="5548121"/>
                </a:lnTo>
                <a:lnTo>
                  <a:pt x="2648907" y="6858000"/>
                </a:lnTo>
                <a:lnTo>
                  <a:pt x="0" y="6858000"/>
                </a:lnTo>
                <a:close/>
              </a:path>
            </a:pathLst>
          </a:custGeom>
          <a:solidFill>
            <a:srgbClr val="CF0000"/>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760059D-1A3C-2034-6806-E9AC671FED19}"/>
              </a:ext>
            </a:extLst>
          </p:cNvPr>
          <p:cNvSpPr>
            <a:spLocks noGrp="1"/>
          </p:cNvSpPr>
          <p:nvPr>
            <p:ph type="title"/>
          </p:nvPr>
        </p:nvSpPr>
        <p:spPr>
          <a:xfrm>
            <a:off x="2028000" y="324362"/>
            <a:ext cx="9642788"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EE5D32DD-E99F-5158-DC8A-701D406D20B7}"/>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047E4DA5-3126-9769-2951-8ED31502EF2B}"/>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4AF06-46BE-A63C-B795-D43C4E8506B3}"/>
              </a:ext>
            </a:extLst>
          </p:cNvPr>
          <p:cNvSpPr>
            <a:spLocks noGrp="1"/>
          </p:cNvSpPr>
          <p:nvPr>
            <p:ph type="sldNum" sz="quarter" idx="17"/>
          </p:nvPr>
        </p:nvSpPr>
        <p:spPr/>
        <p:txBody>
          <a:bodyPr/>
          <a:lstStyle>
            <a:lvl1pPr>
              <a:defRPr>
                <a:solidFill>
                  <a:schemeClr val="bg1"/>
                </a:solidFill>
              </a:defRPr>
            </a:lvl1pPr>
          </a:lstStyle>
          <a:p>
            <a:fld id="{1C1606C5-D483-4832-A0E9-CF578A9B5883}" type="slidenum">
              <a:rPr lang="en-US" smtClean="0"/>
              <a:pPr/>
              <a:t>‹#›</a:t>
            </a:fld>
            <a:endParaRPr lang="en-US"/>
          </a:p>
        </p:txBody>
      </p:sp>
      <p:grpSp>
        <p:nvGrpSpPr>
          <p:cNvPr id="3" name="Group 2">
            <a:extLst>
              <a:ext uri="{FF2B5EF4-FFF2-40B4-BE49-F238E27FC236}">
                <a16:creationId xmlns:a16="http://schemas.microsoft.com/office/drawing/2014/main" id="{1A06165B-F847-58F2-A684-CF5D270AAF29}"/>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8" name="Content Placeholder 15">
              <a:extLst>
                <a:ext uri="{FF2B5EF4-FFF2-40B4-BE49-F238E27FC236}">
                  <a16:creationId xmlns:a16="http://schemas.microsoft.com/office/drawing/2014/main" id="{9323E5FE-7D39-22A3-6BDD-69FDA68D5A1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1" name="TextBox 10">
              <a:extLst>
                <a:ext uri="{FF2B5EF4-FFF2-40B4-BE49-F238E27FC236}">
                  <a16:creationId xmlns:a16="http://schemas.microsoft.com/office/drawing/2014/main" id="{D65EEF32-0632-FB0C-79A5-3D5954E7E95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2" name="Picture 11" descr="A screenshot of a color chart&#10;&#10;Description automatically generated">
              <a:extLst>
                <a:ext uri="{FF2B5EF4-FFF2-40B4-BE49-F238E27FC236}">
                  <a16:creationId xmlns:a16="http://schemas.microsoft.com/office/drawing/2014/main" id="{2FACE921-5A41-4C17-E432-C9C81F7D4A12}"/>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557288AE-7AC3-6153-35BF-15E9D0D215D5}"/>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2674507-A2C1-30F0-D906-52039AE0ED2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7B6A092-7A64-D7B6-42CC-54CC9DAAF29E}"/>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AB8D6548-46FB-338C-AEFC-89FDB80A3C0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3D622291-58B5-3932-DF7D-0698157167F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AC72DEB5-01B2-C7F4-F1DF-5572F94D9858}"/>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63F9CD27-ABCC-1B32-1FC9-0992E36E4398}"/>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2" name="Right Brace 21">
                <a:extLst>
                  <a:ext uri="{FF2B5EF4-FFF2-40B4-BE49-F238E27FC236}">
                    <a16:creationId xmlns:a16="http://schemas.microsoft.com/office/drawing/2014/main" id="{599F843A-B966-593E-4E88-2AB573694202}"/>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BCC9C0F5-FDE2-CCA6-6DE9-782BD30C712A}"/>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74D6E39F-B6F3-B632-B75D-181329A80ACB}"/>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55FD3C84-7022-EA02-E2CA-B13D169EACDF}"/>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
        <p:nvSpPr>
          <p:cNvPr id="26" name="footnotes">
            <a:extLst>
              <a:ext uri="{FF2B5EF4-FFF2-40B4-BE49-F238E27FC236}">
                <a16:creationId xmlns:a16="http://schemas.microsoft.com/office/drawing/2014/main" id="{E47BACD1-41FE-0945-9793-F0C7567DEAAF}"/>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8" name="Text Placeholder 7">
            <a:extLst>
              <a:ext uri="{FF2B5EF4-FFF2-40B4-BE49-F238E27FC236}">
                <a16:creationId xmlns:a16="http://schemas.microsoft.com/office/drawing/2014/main" id="{D66E73E3-1576-EF4A-905B-36893FCB8DC1}"/>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938749086"/>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hape - Light Back A">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99742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hape">
            <a:extLst>
              <a:ext uri="{FF2B5EF4-FFF2-40B4-BE49-F238E27FC236}">
                <a16:creationId xmlns:a16="http://schemas.microsoft.com/office/drawing/2014/main" id="{C25688E7-C18E-3EDB-B197-51E41D0F80D9}"/>
              </a:ext>
              <a:ext uri="{C183D7F6-B498-43B3-948B-1728B52AA6E4}">
                <adec:decorative xmlns:adec="http://schemas.microsoft.com/office/drawing/2017/decorative" val="1"/>
              </a:ext>
            </a:extLst>
          </p:cNvPr>
          <p:cNvSpPr/>
          <p:nvPr userDrawn="1"/>
        </p:nvSpPr>
        <p:spPr>
          <a:xfrm>
            <a:off x="1891846" y="0"/>
            <a:ext cx="10300156"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2192001"/>
              <a:gd name="connsiteY0" fmla="*/ 1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0300156"/>
              <a:gd name="connsiteY0" fmla="*/ 1 h 6858000"/>
              <a:gd name="connsiteX1" fmla="*/ 10300156 w 10300156"/>
              <a:gd name="connsiteY1" fmla="*/ 0 h 6858000"/>
              <a:gd name="connsiteX2" fmla="*/ 10300156 w 10300156"/>
              <a:gd name="connsiteY2" fmla="*/ 6858000 h 6858000"/>
              <a:gd name="connsiteX3" fmla="*/ 1 w 10300156"/>
              <a:gd name="connsiteY3" fmla="*/ 6858000 h 6858000"/>
              <a:gd name="connsiteX4" fmla="*/ 1864155 w 10300156"/>
              <a:gd name="connsiteY4" fmla="*/ 5157138 h 6858000"/>
              <a:gd name="connsiteX5" fmla="*/ 1864155 w 10300156"/>
              <a:gd name="connsiteY5" fmla="*/ 1700864 h 6858000"/>
              <a:gd name="connsiteX6" fmla="*/ 0 w 10300156"/>
              <a:gd name="connsiteY6"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156" h="6858000">
                <a:moveTo>
                  <a:pt x="0" y="1"/>
                </a:moveTo>
                <a:lnTo>
                  <a:pt x="10300156" y="0"/>
                </a:lnTo>
                <a:lnTo>
                  <a:pt x="10300156" y="6858000"/>
                </a:lnTo>
                <a:lnTo>
                  <a:pt x="1" y="6858000"/>
                </a:lnTo>
                <a:lnTo>
                  <a:pt x="1864155" y="5157138"/>
                </a:lnTo>
                <a:lnTo>
                  <a:pt x="1864155" y="1700864"/>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sp>
        <p:nvSpPr>
          <p:cNvPr id="6" name="Title 5">
            <a:extLst>
              <a:ext uri="{FF2B5EF4-FFF2-40B4-BE49-F238E27FC236}">
                <a16:creationId xmlns:a16="http://schemas.microsoft.com/office/drawing/2014/main" id="{6C8A07A5-791C-35DD-7587-407879A43057}"/>
              </a:ext>
            </a:extLst>
          </p:cNvPr>
          <p:cNvSpPr>
            <a:spLocks noGrp="1"/>
          </p:cNvSpPr>
          <p:nvPr>
            <p:ph type="title"/>
          </p:nvPr>
        </p:nvSpPr>
        <p:spPr>
          <a:xfrm>
            <a:off x="521208" y="1269000"/>
            <a:ext cx="2982792" cy="4320000"/>
          </a:xfrm>
          <a:prstGeom prst="rect">
            <a:avLst/>
          </a:prstGeom>
        </p:spPr>
        <p:txBody>
          <a:bodyPr anchor="ctr" anchorCtr="0"/>
          <a:lstStyle/>
          <a:p>
            <a:r>
              <a:rPr lang="en-US"/>
              <a:t>Click to edit Master title style</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p>
            <a:fld id="{1C1606C5-D483-4832-A0E9-CF578A9B5883}" type="slidenum">
              <a:rPr lang="en-US" smtClean="0"/>
              <a:pPr/>
              <a:t>‹#›</a:t>
            </a:fld>
            <a:endParaRPr lang="en-US"/>
          </a:p>
        </p:txBody>
      </p:sp>
      <p:pic>
        <p:nvPicPr>
          <p:cNvPr id="8" name="logo sm">
            <a:extLst>
              <a:ext uri="{FF2B5EF4-FFF2-40B4-BE49-F238E27FC236}">
                <a16:creationId xmlns:a16="http://schemas.microsoft.com/office/drawing/2014/main" id="{B55411C1-39C8-A6AB-6A3D-3C033C109D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30AA4B65-B8FE-EE34-08AE-586F650406A6}"/>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6552FEF5-BAD3-EAC6-DE8F-6892FC4C30B8}"/>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3" name="Content Placeholder 15">
              <a:extLst>
                <a:ext uri="{FF2B5EF4-FFF2-40B4-BE49-F238E27FC236}">
                  <a16:creationId xmlns:a16="http://schemas.microsoft.com/office/drawing/2014/main" id="{1DB4B12E-5B1D-2D8F-5C72-A16A7C495C99}"/>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0" name="TextBox 9">
              <a:extLst>
                <a:ext uri="{FF2B5EF4-FFF2-40B4-BE49-F238E27FC236}">
                  <a16:creationId xmlns:a16="http://schemas.microsoft.com/office/drawing/2014/main" id="{45ECC637-0858-30ED-1EE9-245FB574131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1" name="Picture 10" descr="A screenshot of a color chart&#10;&#10;Description automatically generated">
              <a:extLst>
                <a:ext uri="{FF2B5EF4-FFF2-40B4-BE49-F238E27FC236}">
                  <a16:creationId xmlns:a16="http://schemas.microsoft.com/office/drawing/2014/main" id="{C68E827B-3108-0F25-638E-FF2BE258E1B8}"/>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D7902E5E-736C-5564-9C1F-437474A9FD5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301DEE-70B3-2081-E7E3-6CF75DDF5A05}"/>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482A707-6C42-9BFC-8F9C-1BDB0D28D98B}"/>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B2370744-398A-5A2C-917A-DFA552C3FD2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7760C3BC-4CCE-834C-21DC-378D9FAC1C4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E94F603B-5B60-6802-C123-9B618DD25A0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DFCFD9C2-6D0C-7C9B-B209-E9909F2483AD}"/>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1" name="Right Brace 20">
                <a:extLst>
                  <a:ext uri="{FF2B5EF4-FFF2-40B4-BE49-F238E27FC236}">
                    <a16:creationId xmlns:a16="http://schemas.microsoft.com/office/drawing/2014/main" id="{45DE249E-D8B9-FD4B-015D-3E9EDAEAF24B}"/>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BDCBE6DF-6F70-42EC-3365-671765672EE5}"/>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B8B40BBE-1A7C-520D-8759-05DD45BECC75}"/>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BAE4F584-CB2F-0804-55FE-6061471A50FD}"/>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77258C0F-049B-73D1-CAC5-84EF55A33A2C}"/>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5295C4FE-24F4-F04B-9608-B679F5972151}"/>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04045442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F586B625-D6E1-06F8-ADC3-9A0F0B9D39B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F586B625-D6E1-06F8-ADC3-9A0F0B9D39B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33FC5BC2-96AE-8D74-F8B4-E565DD3A7034}"/>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D1608DE5-8B90-3D37-9371-2174E71A4248}"/>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84970725-E095-1266-38E5-68F19D3A7559}"/>
              </a:ext>
            </a:extLst>
          </p:cNvPr>
          <p:cNvSpPr>
            <a:spLocks noGrp="1"/>
          </p:cNvSpPr>
          <p:nvPr>
            <p:ph sz="half" idx="2"/>
          </p:nvPr>
        </p:nvSpPr>
        <p:spPr>
          <a:xfrm>
            <a:off x="6204000" y="1774800"/>
            <a:ext cx="543600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Slide Number Placeholder 7">
            <a:extLst>
              <a:ext uri="{FF2B5EF4-FFF2-40B4-BE49-F238E27FC236}">
                <a16:creationId xmlns:a16="http://schemas.microsoft.com/office/drawing/2014/main" id="{CBBB5236-25E0-CA99-CC75-9488BBADFCE3}"/>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8640BD06-9760-CB4A-B1B5-0D114A2FEB06}"/>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AC77826B-E32A-234C-868D-300972187DF5}"/>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194807745"/>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hape - Light Back B">
    <p:bg>
      <p:bgPr>
        <a:solidFill>
          <a:srgbClr val="FA69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046387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Shape">
            <a:extLst>
              <a:ext uri="{FF2B5EF4-FFF2-40B4-BE49-F238E27FC236}">
                <a16:creationId xmlns:a16="http://schemas.microsoft.com/office/drawing/2014/main" id="{46671BC0-703D-83FB-368F-D22C5FD489B9}"/>
              </a:ext>
              <a:ext uri="{C183D7F6-B498-43B3-948B-1728B52AA6E4}">
                <adec:decorative xmlns:adec="http://schemas.microsoft.com/office/drawing/2017/decorative" val="1"/>
              </a:ext>
            </a:extLst>
          </p:cNvPr>
          <p:cNvSpPr/>
          <p:nvPr userDrawn="1"/>
        </p:nvSpPr>
        <p:spPr>
          <a:xfrm>
            <a:off x="2055733" y="0"/>
            <a:ext cx="10136268" cy="6858000"/>
          </a:xfrm>
          <a:custGeom>
            <a:avLst/>
            <a:gdLst>
              <a:gd name="connsiteX0" fmla="*/ 0 w 10136268"/>
              <a:gd name="connsiteY0" fmla="*/ 0 h 6858000"/>
              <a:gd name="connsiteX1" fmla="*/ 10136268 w 10136268"/>
              <a:gd name="connsiteY1" fmla="*/ 0 h 6858000"/>
              <a:gd name="connsiteX2" fmla="*/ 10136268 w 10136268"/>
              <a:gd name="connsiteY2" fmla="*/ 6858000 h 6858000"/>
              <a:gd name="connsiteX3" fmla="*/ 0 w 10136268"/>
              <a:gd name="connsiteY3" fmla="*/ 6858000 h 6858000"/>
              <a:gd name="connsiteX4" fmla="*/ 1942145 w 10136268"/>
              <a:gd name="connsiteY4" fmla="*/ 342900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6268" h="6858000">
                <a:moveTo>
                  <a:pt x="0" y="0"/>
                </a:moveTo>
                <a:lnTo>
                  <a:pt x="10136268" y="0"/>
                </a:lnTo>
                <a:lnTo>
                  <a:pt x="10136268" y="6858000"/>
                </a:lnTo>
                <a:lnTo>
                  <a:pt x="0" y="6858000"/>
                </a:lnTo>
                <a:lnTo>
                  <a:pt x="1942145" y="3429004"/>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6" name="Title 5">
            <a:extLst>
              <a:ext uri="{FF2B5EF4-FFF2-40B4-BE49-F238E27FC236}">
                <a16:creationId xmlns:a16="http://schemas.microsoft.com/office/drawing/2014/main" id="{B1D6F022-9FE6-4B78-376D-BEF1357BC212}"/>
              </a:ext>
            </a:extLst>
          </p:cNvPr>
          <p:cNvSpPr>
            <a:spLocks noGrp="1"/>
          </p:cNvSpPr>
          <p:nvPr>
            <p:ph type="title"/>
          </p:nvPr>
        </p:nvSpPr>
        <p:spPr>
          <a:xfrm>
            <a:off x="521208" y="1269000"/>
            <a:ext cx="2334792" cy="4320000"/>
          </a:xfrm>
          <a:prstGeom prst="rect">
            <a:avLst/>
          </a:prstGeom>
        </p:spPr>
        <p:txBody>
          <a:bodyPr anchor="ctr" anchorCtr="0"/>
          <a:lstStyle>
            <a:lvl1pPr>
              <a:defRPr>
                <a:solidFill>
                  <a:schemeClr val="tx1"/>
                </a:solidFill>
              </a:defRPr>
            </a:lvl1pPr>
          </a:lstStyle>
          <a:p>
            <a:r>
              <a:rPr lang="en-US"/>
              <a:t>Click to edit Master title style</a:t>
            </a:r>
          </a:p>
        </p:txBody>
      </p:sp>
      <p:pic>
        <p:nvPicPr>
          <p:cNvPr id="7" name="logo sm">
            <a:extLst>
              <a:ext uri="{FF2B5EF4-FFF2-40B4-BE49-F238E27FC236}">
                <a16:creationId xmlns:a16="http://schemas.microsoft.com/office/drawing/2014/main" id="{28D7AC3D-2975-E7EA-5B9D-10CBB4960C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5B2B67AD-5AC8-419A-0C30-56DF9D6B8391}"/>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40D11AE7-F5B9-C910-EAB8-CF54D347F4BC}"/>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3" name="Content Placeholder 15">
              <a:extLst>
                <a:ext uri="{FF2B5EF4-FFF2-40B4-BE49-F238E27FC236}">
                  <a16:creationId xmlns:a16="http://schemas.microsoft.com/office/drawing/2014/main" id="{6A4AC7EE-070A-D228-AD22-438457E54DB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8" name="TextBox 7">
              <a:extLst>
                <a:ext uri="{FF2B5EF4-FFF2-40B4-BE49-F238E27FC236}">
                  <a16:creationId xmlns:a16="http://schemas.microsoft.com/office/drawing/2014/main" id="{E85F0FB4-2FB0-0344-96F5-D292740D6C6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1" name="Picture 10" descr="A screenshot of a color chart&#10;&#10;Description automatically generated">
              <a:extLst>
                <a:ext uri="{FF2B5EF4-FFF2-40B4-BE49-F238E27FC236}">
                  <a16:creationId xmlns:a16="http://schemas.microsoft.com/office/drawing/2014/main" id="{2DFB7B5B-161E-8300-3085-FFC21A658C3B}"/>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FFD4FA80-4181-442E-468E-02F500E513D5}"/>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BA5CE8-85DA-A712-329A-7AB5FABA6C7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E535CB5-5D90-CF4D-A39E-0258B20371BE}"/>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7E42163D-AAC7-0C76-3D25-20782FDA44D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E8B5D8A5-DAB8-B5BC-D589-515FE32C7FB9}"/>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343404AF-D655-DF44-1CBF-DE0A0789959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6A703959-EA97-1E5B-FFFF-AF81CE4F4779}"/>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1" name="Right Brace 20">
                <a:extLst>
                  <a:ext uri="{FF2B5EF4-FFF2-40B4-BE49-F238E27FC236}">
                    <a16:creationId xmlns:a16="http://schemas.microsoft.com/office/drawing/2014/main" id="{6BDDB110-2051-9A06-75AA-904122C6ECF6}"/>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13305A82-E2D2-5908-A102-6AA0409F5CE9}"/>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9963384B-5521-DC66-478B-A06DD7455007}"/>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9D4D67F0-CF0F-CFE8-610B-4A1A26837B00}"/>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044D991A-B070-955E-D235-B05BCE72332E}"/>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5" name="Text Placeholder 7">
            <a:extLst>
              <a:ext uri="{FF2B5EF4-FFF2-40B4-BE49-F238E27FC236}">
                <a16:creationId xmlns:a16="http://schemas.microsoft.com/office/drawing/2014/main" id="{8C47F35C-9415-0048-A3F6-CF42C6BB8EE6}"/>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001340011"/>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hape - Dark Back A">
    <p:bg>
      <p:bgPr>
        <a:solidFill>
          <a:srgbClr val="5E393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99742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hape">
            <a:extLst>
              <a:ext uri="{FF2B5EF4-FFF2-40B4-BE49-F238E27FC236}">
                <a16:creationId xmlns:a16="http://schemas.microsoft.com/office/drawing/2014/main" id="{C25688E7-C18E-3EDB-B197-51E41D0F80D9}"/>
              </a:ext>
              <a:ext uri="{C183D7F6-B498-43B3-948B-1728B52AA6E4}">
                <adec:decorative xmlns:adec="http://schemas.microsoft.com/office/drawing/2017/decorative" val="1"/>
              </a:ext>
            </a:extLst>
          </p:cNvPr>
          <p:cNvSpPr/>
          <p:nvPr userDrawn="1"/>
        </p:nvSpPr>
        <p:spPr>
          <a:xfrm>
            <a:off x="1891844" y="0"/>
            <a:ext cx="10300156"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2192001"/>
              <a:gd name="connsiteY0" fmla="*/ 1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0300156"/>
              <a:gd name="connsiteY0" fmla="*/ 1 h 6858000"/>
              <a:gd name="connsiteX1" fmla="*/ 10300156 w 10300156"/>
              <a:gd name="connsiteY1" fmla="*/ 0 h 6858000"/>
              <a:gd name="connsiteX2" fmla="*/ 10300156 w 10300156"/>
              <a:gd name="connsiteY2" fmla="*/ 6858000 h 6858000"/>
              <a:gd name="connsiteX3" fmla="*/ 1 w 10300156"/>
              <a:gd name="connsiteY3" fmla="*/ 6858000 h 6858000"/>
              <a:gd name="connsiteX4" fmla="*/ 1864155 w 10300156"/>
              <a:gd name="connsiteY4" fmla="*/ 5157138 h 6858000"/>
              <a:gd name="connsiteX5" fmla="*/ 1864155 w 10300156"/>
              <a:gd name="connsiteY5" fmla="*/ 1700864 h 6858000"/>
              <a:gd name="connsiteX6" fmla="*/ 0 w 10300156"/>
              <a:gd name="connsiteY6"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156" h="6858000">
                <a:moveTo>
                  <a:pt x="0" y="1"/>
                </a:moveTo>
                <a:lnTo>
                  <a:pt x="10300156" y="0"/>
                </a:lnTo>
                <a:lnTo>
                  <a:pt x="10300156" y="6858000"/>
                </a:lnTo>
                <a:lnTo>
                  <a:pt x="1" y="6858000"/>
                </a:lnTo>
                <a:lnTo>
                  <a:pt x="1864155" y="5157138"/>
                </a:lnTo>
                <a:lnTo>
                  <a:pt x="1864155" y="1700864"/>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sp>
        <p:nvSpPr>
          <p:cNvPr id="6" name="Title 5">
            <a:extLst>
              <a:ext uri="{FF2B5EF4-FFF2-40B4-BE49-F238E27FC236}">
                <a16:creationId xmlns:a16="http://schemas.microsoft.com/office/drawing/2014/main" id="{6C8A07A5-791C-35DD-7587-407879A43057}"/>
              </a:ext>
            </a:extLst>
          </p:cNvPr>
          <p:cNvSpPr>
            <a:spLocks noGrp="1"/>
          </p:cNvSpPr>
          <p:nvPr>
            <p:ph type="title"/>
          </p:nvPr>
        </p:nvSpPr>
        <p:spPr>
          <a:xfrm>
            <a:off x="521208" y="1269000"/>
            <a:ext cx="2982792" cy="432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a:p>
        </p:txBody>
      </p:sp>
      <p:pic>
        <p:nvPicPr>
          <p:cNvPr id="8" name="logo sm">
            <a:extLst>
              <a:ext uri="{FF2B5EF4-FFF2-40B4-BE49-F238E27FC236}">
                <a16:creationId xmlns:a16="http://schemas.microsoft.com/office/drawing/2014/main" id="{B55411C1-39C8-A6AB-6A3D-3C033C109D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30AA4B65-B8FE-EE34-08AE-586F650406A6}"/>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B6BEACD1-A837-8342-7099-F02C7CFEC33B}"/>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3" name="Content Placeholder 15">
              <a:extLst>
                <a:ext uri="{FF2B5EF4-FFF2-40B4-BE49-F238E27FC236}">
                  <a16:creationId xmlns:a16="http://schemas.microsoft.com/office/drawing/2014/main" id="{E374E5CE-0FB9-5441-0B5D-8917097DA4DC}"/>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0" name="TextBox 9">
              <a:extLst>
                <a:ext uri="{FF2B5EF4-FFF2-40B4-BE49-F238E27FC236}">
                  <a16:creationId xmlns:a16="http://schemas.microsoft.com/office/drawing/2014/main" id="{1BD47681-F9D0-AB93-8A8C-DFDF6C8180AF}"/>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1" name="Picture 10" descr="A screenshot of a color chart&#10;&#10;Description automatically generated">
              <a:extLst>
                <a:ext uri="{FF2B5EF4-FFF2-40B4-BE49-F238E27FC236}">
                  <a16:creationId xmlns:a16="http://schemas.microsoft.com/office/drawing/2014/main" id="{DC01529A-C516-901E-1DB9-E1D9ADC15BBF}"/>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45131C33-8A90-5B77-9E13-E394D558E33C}"/>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270DF0-07D1-865D-1D46-13363AF6E0C5}"/>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D9662FD-FEFC-7E46-4CCE-BE05E252EBD8}"/>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B6488119-DF02-895F-0AF8-7A6B4A31F8A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B978DEEA-F55F-CDC0-063E-05CD8ACB75F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9D87E46B-50BC-8C02-C217-A6AF616F2165}"/>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E92B05A9-02DB-8FF0-3766-B47C1628A2D3}"/>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1" name="Right Brace 20">
                <a:extLst>
                  <a:ext uri="{FF2B5EF4-FFF2-40B4-BE49-F238E27FC236}">
                    <a16:creationId xmlns:a16="http://schemas.microsoft.com/office/drawing/2014/main" id="{51740941-89E5-FD3A-E1AF-70E15DD23B57}"/>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EED515E5-0D3C-3A92-8B81-ED2E975BB74A}"/>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891835A0-9879-D6CB-5354-FE9CFA8AD5CE}"/>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8566D64F-2C83-98D2-A78E-5093B33C3B63}"/>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33A70FD8-E247-840A-1B09-962B31C78F82}"/>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245130011"/>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hape - Dark Back B">
    <p:bg>
      <p:bgPr>
        <a:solidFill>
          <a:srgbClr val="CF000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046387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Shape">
            <a:extLst>
              <a:ext uri="{FF2B5EF4-FFF2-40B4-BE49-F238E27FC236}">
                <a16:creationId xmlns:a16="http://schemas.microsoft.com/office/drawing/2014/main" id="{46671BC0-703D-83FB-368F-D22C5FD489B9}"/>
              </a:ext>
              <a:ext uri="{C183D7F6-B498-43B3-948B-1728B52AA6E4}">
                <adec:decorative xmlns:adec="http://schemas.microsoft.com/office/drawing/2017/decorative" val="1"/>
              </a:ext>
            </a:extLst>
          </p:cNvPr>
          <p:cNvSpPr/>
          <p:nvPr userDrawn="1"/>
        </p:nvSpPr>
        <p:spPr>
          <a:xfrm>
            <a:off x="2055733" y="0"/>
            <a:ext cx="10136268" cy="6858000"/>
          </a:xfrm>
          <a:custGeom>
            <a:avLst/>
            <a:gdLst>
              <a:gd name="connsiteX0" fmla="*/ 0 w 10136268"/>
              <a:gd name="connsiteY0" fmla="*/ 0 h 6858000"/>
              <a:gd name="connsiteX1" fmla="*/ 10136268 w 10136268"/>
              <a:gd name="connsiteY1" fmla="*/ 0 h 6858000"/>
              <a:gd name="connsiteX2" fmla="*/ 10136268 w 10136268"/>
              <a:gd name="connsiteY2" fmla="*/ 6858000 h 6858000"/>
              <a:gd name="connsiteX3" fmla="*/ 0 w 10136268"/>
              <a:gd name="connsiteY3" fmla="*/ 6858000 h 6858000"/>
              <a:gd name="connsiteX4" fmla="*/ 1942145 w 10136268"/>
              <a:gd name="connsiteY4" fmla="*/ 342900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6268" h="6858000">
                <a:moveTo>
                  <a:pt x="0" y="0"/>
                </a:moveTo>
                <a:lnTo>
                  <a:pt x="10136268" y="0"/>
                </a:lnTo>
                <a:lnTo>
                  <a:pt x="10136268" y="6858000"/>
                </a:lnTo>
                <a:lnTo>
                  <a:pt x="0" y="6858000"/>
                </a:lnTo>
                <a:lnTo>
                  <a:pt x="1942145" y="3429004"/>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6" name="Title 5">
            <a:extLst>
              <a:ext uri="{FF2B5EF4-FFF2-40B4-BE49-F238E27FC236}">
                <a16:creationId xmlns:a16="http://schemas.microsoft.com/office/drawing/2014/main" id="{B1D6F022-9FE6-4B78-376D-BEF1357BC212}"/>
              </a:ext>
            </a:extLst>
          </p:cNvPr>
          <p:cNvSpPr>
            <a:spLocks noGrp="1"/>
          </p:cNvSpPr>
          <p:nvPr>
            <p:ph type="title"/>
          </p:nvPr>
        </p:nvSpPr>
        <p:spPr>
          <a:xfrm>
            <a:off x="521208" y="1269000"/>
            <a:ext cx="2334792" cy="4320000"/>
          </a:xfrm>
          <a:prstGeom prst="rect">
            <a:avLst/>
          </a:prstGeom>
        </p:spPr>
        <p:txBody>
          <a:bodyPr anchor="ctr" anchorCtr="0"/>
          <a:lstStyle>
            <a:lvl1pPr>
              <a:defRPr>
                <a:solidFill>
                  <a:schemeClr val="bg1"/>
                </a:solidFill>
              </a:defRPr>
            </a:lvl1pPr>
          </a:lstStyle>
          <a:p>
            <a:r>
              <a:rPr lang="en-US"/>
              <a:t>Click to edit Master title style</a:t>
            </a:r>
          </a:p>
        </p:txBody>
      </p:sp>
      <p:pic>
        <p:nvPicPr>
          <p:cNvPr id="7" name="logo sm">
            <a:extLst>
              <a:ext uri="{FF2B5EF4-FFF2-40B4-BE49-F238E27FC236}">
                <a16:creationId xmlns:a16="http://schemas.microsoft.com/office/drawing/2014/main" id="{28D7AC3D-2975-E7EA-5B9D-10CBB4960C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5B2B67AD-5AC8-419A-0C30-56DF9D6B8391}"/>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D6F0783A-8E0E-894F-0882-B72C0A7B0271}"/>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3" name="Content Placeholder 15">
              <a:extLst>
                <a:ext uri="{FF2B5EF4-FFF2-40B4-BE49-F238E27FC236}">
                  <a16:creationId xmlns:a16="http://schemas.microsoft.com/office/drawing/2014/main" id="{6D1ED4AD-B2EF-39F0-97AA-3B57C6EA4BA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8" name="TextBox 7">
              <a:extLst>
                <a:ext uri="{FF2B5EF4-FFF2-40B4-BE49-F238E27FC236}">
                  <a16:creationId xmlns:a16="http://schemas.microsoft.com/office/drawing/2014/main" id="{F34023A3-851D-DC72-AE6D-9C2A10F1818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1" name="Picture 10" descr="A screenshot of a color chart&#10;&#10;Description automatically generated">
              <a:extLst>
                <a:ext uri="{FF2B5EF4-FFF2-40B4-BE49-F238E27FC236}">
                  <a16:creationId xmlns:a16="http://schemas.microsoft.com/office/drawing/2014/main" id="{BFDF97D7-13CF-DC01-1175-E6091943BEAD}"/>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02975CA3-2087-74EC-1819-A58E1B24EA95}"/>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38DBD3-235B-6DB1-6E62-7145C624AEB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FBD5287-A671-E82A-7489-111979DE3A90}"/>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45A4E993-55B3-2D85-0F5B-1EB14C9B2F72}"/>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19627226-4D85-895D-4413-69CA735D1E5B}"/>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1D613096-FA07-5F7E-9D19-969CED9FD3C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08D3DFA4-8F3D-53AD-5E5B-09C20B94D76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1" name="Right Brace 20">
                <a:extLst>
                  <a:ext uri="{FF2B5EF4-FFF2-40B4-BE49-F238E27FC236}">
                    <a16:creationId xmlns:a16="http://schemas.microsoft.com/office/drawing/2014/main" id="{5A0FDA22-890F-D83B-BB4A-398A6C90EFE8}"/>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A64520B5-1BEA-A087-6671-AF5F211EB1B5}"/>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E3CC9806-9838-E6FF-13D9-58286770BFD8}"/>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F3103CFE-58F8-FFF7-D64C-1254FC330E6C}"/>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8AD3ABB2-5B58-32D3-CEAF-776F90383062}"/>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96768390"/>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B3E3C8DB-3479-AE98-A7B7-5DAFDCAE7C1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45947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B3E3C8DB-3479-AE98-A7B7-5DAFDCAE7C1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B44540-BD69-8598-9011-2ADF437DAC6E}"/>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9C59A75-5D68-1E40-38BC-0B52954932CF}"/>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4DB3D8AA-FDD2-434D-A2D9-A577C984EF7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9" name="Text Placeholder 7">
            <a:extLst>
              <a:ext uri="{FF2B5EF4-FFF2-40B4-BE49-F238E27FC236}">
                <a16:creationId xmlns:a16="http://schemas.microsoft.com/office/drawing/2014/main" id="{9DD6603E-7213-234E-A22E-B48223FEEE06}"/>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35782736"/>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25F823D4-734A-C8DD-8496-79009477396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25F823D4-734A-C8DD-8496-79009477396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B44540-BD69-8598-9011-2ADF437DAC6E}"/>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Subtitle 2">
            <a:extLst>
              <a:ext uri="{FF2B5EF4-FFF2-40B4-BE49-F238E27FC236}">
                <a16:creationId xmlns:a16="http://schemas.microsoft.com/office/drawing/2014/main" id="{BAA0F187-73A7-1BDF-0558-084D178076E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5" name="Slide Number Placeholder 4">
            <a:extLst>
              <a:ext uri="{FF2B5EF4-FFF2-40B4-BE49-F238E27FC236}">
                <a16:creationId xmlns:a16="http://schemas.microsoft.com/office/drawing/2014/main" id="{A9C59A75-5D68-1E40-38BC-0B52954932CF}"/>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257194BC-8F56-3C4A-A300-FDD4A52490D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1" name="Text Placeholder 7">
            <a:extLst>
              <a:ext uri="{FF2B5EF4-FFF2-40B4-BE49-F238E27FC236}">
                <a16:creationId xmlns:a16="http://schemas.microsoft.com/office/drawing/2014/main" id="{EA9FF71B-FE85-F14D-AACB-DDBCAFFCBCF7}"/>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40581718"/>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1A05214F-878C-FF78-65EF-DA2F1298659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1A05214F-878C-FF78-65EF-DA2F1298659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D2B48C-2466-076C-80B3-A6DE83135308}"/>
              </a:ext>
              <a:ext uri="{C183D7F6-B498-43B3-948B-1728B52AA6E4}">
                <adec:decorative xmlns:adec="http://schemas.microsoft.com/office/drawing/2017/decorative" val="0"/>
              </a:ext>
            </a:extLst>
          </p:cNvPr>
          <p:cNvSpPr>
            <a:spLocks noGrp="1"/>
          </p:cNvSpPr>
          <p:nvPr>
            <p:ph type="title"/>
          </p:nvPr>
        </p:nvSpPr>
        <p:spPr>
          <a:xfrm>
            <a:off x="1460499" y="-467833"/>
            <a:ext cx="10223499" cy="432000"/>
          </a:xfrm>
          <a:prstGeom prst="rect">
            <a:avLst/>
          </a:prstGeom>
        </p:spPr>
        <p:txBody>
          <a:bodyPr/>
          <a:lstStyle>
            <a:lvl1pPr>
              <a:defRPr sz="1800"/>
            </a:lvl1pPr>
          </a:lstStyle>
          <a:p>
            <a:r>
              <a:rPr lang="en-US"/>
              <a:t>Click to edit Master title style</a:t>
            </a:r>
          </a:p>
        </p:txBody>
      </p:sp>
      <p:sp>
        <p:nvSpPr>
          <p:cNvPr id="3" name="TextBox 2">
            <a:extLst>
              <a:ext uri="{FF2B5EF4-FFF2-40B4-BE49-F238E27FC236}">
                <a16:creationId xmlns:a16="http://schemas.microsoft.com/office/drawing/2014/main" id="{0FEC182F-8D48-3026-24D1-81577AE0215B}"/>
              </a:ext>
              <a:ext uri="{C183D7F6-B498-43B3-948B-1728B52AA6E4}">
                <adec:decorative xmlns:adec="http://schemas.microsoft.com/office/drawing/2017/decorative" val="1"/>
              </a:ext>
            </a:extLst>
          </p:cNvPr>
          <p:cNvSpPr txBox="1"/>
          <p:nvPr userDrawn="1"/>
        </p:nvSpPr>
        <p:spPr>
          <a:xfrm>
            <a:off x="0" y="-457400"/>
            <a:ext cx="1344000" cy="432000"/>
          </a:xfrm>
          <a:prstGeom prst="rect">
            <a:avLst/>
          </a:prstGeom>
          <a:noFill/>
        </p:spPr>
        <p:txBody>
          <a:bodyPr wrap="square" lIns="0" tIns="0" rIns="0" bIns="0" rtlCol="0">
            <a:noAutofit/>
          </a:bodyPr>
          <a:lstStyle/>
          <a:p>
            <a:pPr algn="l"/>
            <a:r>
              <a:rPr lang="en-US" sz="1200" b="0" i="0" kern="100" spc="-30">
                <a:latin typeface="Forever Forma Body Text" pitchFamily="2" charset="0"/>
              </a:rPr>
              <a:t>Title required for WCAG accessibility</a:t>
            </a:r>
          </a:p>
        </p:txBody>
      </p:sp>
      <p:sp>
        <p:nvSpPr>
          <p:cNvPr id="6" name="Slide Number Placeholder 5">
            <a:extLst>
              <a:ext uri="{FF2B5EF4-FFF2-40B4-BE49-F238E27FC236}">
                <a16:creationId xmlns:a16="http://schemas.microsoft.com/office/drawing/2014/main" id="{0DCB6134-1B10-2649-C015-2FC1F5370A08}"/>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BC614099-F958-C742-8908-B7A7E28F1E1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1" name="Text Placeholder 7">
            <a:extLst>
              <a:ext uri="{FF2B5EF4-FFF2-40B4-BE49-F238E27FC236}">
                <a16:creationId xmlns:a16="http://schemas.microsoft.com/office/drawing/2014/main" id="{7A55C8D7-29B9-574F-B725-6EB40E89F8A1}"/>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815148986"/>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7F2B9C43-1D6F-7726-1CCE-0D1CE63CD27C}"/>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45" name="Media Placeholder 44">
            <a:extLst>
              <a:ext uri="{FF2B5EF4-FFF2-40B4-BE49-F238E27FC236}">
                <a16:creationId xmlns:a16="http://schemas.microsoft.com/office/drawing/2014/main" id="{FA45BFB3-67FB-D56E-F7EC-9EE4E9B366AA}"/>
              </a:ext>
            </a:extLst>
          </p:cNvPr>
          <p:cNvSpPr>
            <a:spLocks noGrp="1" noChangeAspect="1"/>
          </p:cNvSpPr>
          <p:nvPr>
            <p:ph type="media" sz="quarter" idx="11"/>
          </p:nvPr>
        </p:nvSpPr>
        <p:spPr>
          <a:xfrm>
            <a:off x="1812000" y="1304505"/>
            <a:ext cx="8568000" cy="47480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7E3522D-3F13-D300-F157-0D51CB0A292C}"/>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A11444B1-8C81-3442-97F7-D77602ABE348}"/>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9" name="Text Placeholder 7">
            <a:extLst>
              <a:ext uri="{FF2B5EF4-FFF2-40B4-BE49-F238E27FC236}">
                <a16:creationId xmlns:a16="http://schemas.microsoft.com/office/drawing/2014/main" id="{4132CDE3-9CFA-9C4C-8B14-6226CA0F83D3}"/>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620223553"/>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Video Full Screen">
    <p:bg>
      <p:bgPr>
        <a:solidFill>
          <a:schemeClr val="tx1"/>
        </a:solidFill>
        <a:effectLst/>
      </p:bgPr>
    </p:bg>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Media Placeholder 44">
            <a:extLst>
              <a:ext uri="{FF2B5EF4-FFF2-40B4-BE49-F238E27FC236}">
                <a16:creationId xmlns:a16="http://schemas.microsoft.com/office/drawing/2014/main" id="{FA45BFB3-67FB-D56E-F7EC-9EE4E9B366AA}"/>
              </a:ext>
            </a:extLst>
          </p:cNvPr>
          <p:cNvSpPr>
            <a:spLocks noGrp="1" noChangeAspect="1"/>
          </p:cNvSpPr>
          <p:nvPr>
            <p:ph type="media" sz="quarter" idx="11"/>
          </p:nvPr>
        </p:nvSpPr>
        <p:spPr>
          <a:xfrm>
            <a:off x="-1" y="30164"/>
            <a:ext cx="12298177" cy="6815132"/>
          </a:xfrm>
          <a:prstGeom prst="rect">
            <a:avLst/>
          </a:prstGeom>
        </p:spPr>
        <p:txBody>
          <a:bodyPr/>
          <a:lstStyle/>
          <a:p>
            <a:endParaRPr lang="en-US"/>
          </a:p>
        </p:txBody>
      </p:sp>
      <p:graphicFrame>
        <p:nvGraphicFramePr>
          <p:cNvPr id="4" name="think-cell data - do not delete">
            <a:extLst>
              <a:ext uri="{FF2B5EF4-FFF2-40B4-BE49-F238E27FC236}">
                <a16:creationId xmlns:a16="http://schemas.microsoft.com/office/drawing/2014/main" id="{C4533091-4963-6091-FCE7-2F8820ED9B3F}"/>
              </a:ext>
              <a:ext uri="{C183D7F6-B498-43B3-948B-1728B52AA6E4}">
                <adec:decorative xmlns:adec="http://schemas.microsoft.com/office/drawing/2017/decorative" val="1"/>
              </a:ext>
            </a:extLst>
          </p:cNvPr>
          <p:cNvGraphicFramePr>
            <a:graphicFrameLocks noChangeAspect="1"/>
          </p:cNvGraphicFramePr>
          <p:nvPr userDrawn="1">
            <p:custDataLst>
              <p:tags r:id="rId2"/>
            </p:custDataLst>
            <p:extLst>
              <p:ext uri="{D42A27DB-BD31-4B8C-83A1-F6EECF244321}">
                <p14:modId xmlns:p14="http://schemas.microsoft.com/office/powerpoint/2010/main" val="3626559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4" name="think-cell data - do not delete">
                        <a:extLst>
                          <a:ext uri="{FF2B5EF4-FFF2-40B4-BE49-F238E27FC236}">
                            <a16:creationId xmlns:a16="http://schemas.microsoft.com/office/drawing/2014/main" id="{C4533091-4963-6091-FCE7-2F8820ED9B3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046F3B38-3489-7C0F-D23D-ABA9954D8B80}"/>
              </a:ext>
              <a:ext uri="{C183D7F6-B498-43B3-948B-1728B52AA6E4}">
                <adec:decorative xmlns:adec="http://schemas.microsoft.com/office/drawing/2017/decorative" val="0"/>
              </a:ext>
            </a:extLst>
          </p:cNvPr>
          <p:cNvSpPr txBox="1">
            <a:spLocks/>
          </p:cNvSpPr>
          <p:nvPr userDrawn="1"/>
        </p:nvSpPr>
        <p:spPr>
          <a:xfrm>
            <a:off x="1460499" y="-467833"/>
            <a:ext cx="10223499" cy="4320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1800" b="0" i="0" kern="100" spc="-30" baseline="0">
                <a:solidFill>
                  <a:schemeClr val="tx1"/>
                </a:solidFill>
                <a:latin typeface="Forever Forma Body Text" pitchFamily="2" charset="0"/>
                <a:ea typeface="+mj-ea"/>
                <a:cs typeface="+mj-cs"/>
              </a:defRPr>
            </a:lvl1pPr>
          </a:lstStyle>
          <a:p>
            <a:pPr>
              <a:buClrTx/>
              <a:buFontTx/>
            </a:pPr>
            <a:r>
              <a:rPr lang="en-US"/>
              <a:t>Click to edit Master title style</a:t>
            </a:r>
          </a:p>
        </p:txBody>
      </p:sp>
      <p:sp>
        <p:nvSpPr>
          <p:cNvPr id="7" name="TextBox 6">
            <a:extLst>
              <a:ext uri="{FF2B5EF4-FFF2-40B4-BE49-F238E27FC236}">
                <a16:creationId xmlns:a16="http://schemas.microsoft.com/office/drawing/2014/main" id="{3B5FCA46-1EFA-8479-B917-828FDA3B5B83}"/>
              </a:ext>
              <a:ext uri="{C183D7F6-B498-43B3-948B-1728B52AA6E4}">
                <adec:decorative xmlns:adec="http://schemas.microsoft.com/office/drawing/2017/decorative" val="1"/>
              </a:ext>
            </a:extLst>
          </p:cNvPr>
          <p:cNvSpPr txBox="1"/>
          <p:nvPr userDrawn="1"/>
        </p:nvSpPr>
        <p:spPr>
          <a:xfrm>
            <a:off x="0" y="-457400"/>
            <a:ext cx="1344000" cy="432000"/>
          </a:xfrm>
          <a:prstGeom prst="rect">
            <a:avLst/>
          </a:prstGeom>
          <a:noFill/>
        </p:spPr>
        <p:txBody>
          <a:bodyPr wrap="square" lIns="0" tIns="0" rIns="0" bIns="0" rtlCol="0">
            <a:noAutofit/>
          </a:bodyPr>
          <a:lstStyle/>
          <a:p>
            <a:pPr algn="l"/>
            <a:r>
              <a:rPr lang="en-US" sz="1200" b="0" i="0" kern="100" spc="-30">
                <a:latin typeface="Forever Forma Body Text" pitchFamily="2" charset="0"/>
              </a:rPr>
              <a:t>Title required for WCAG accessibility</a:t>
            </a:r>
          </a:p>
        </p:txBody>
      </p:sp>
      <p:sp>
        <p:nvSpPr>
          <p:cNvPr id="3" name="Text Placeholder 7">
            <a:extLst>
              <a:ext uri="{FF2B5EF4-FFF2-40B4-BE49-F238E27FC236}">
                <a16:creationId xmlns:a16="http://schemas.microsoft.com/office/drawing/2014/main" id="{30EE12E9-98EB-FE86-C673-DF00F765F603}"/>
              </a:ext>
            </a:extLst>
          </p:cNvPr>
          <p:cNvSpPr>
            <a:spLocks noGrp="1"/>
          </p:cNvSpPr>
          <p:nvPr>
            <p:ph type="body" sz="quarter" idx="19" hasCustomPrompt="1"/>
          </p:nvPr>
        </p:nvSpPr>
        <p:spPr>
          <a:xfrm>
            <a:off x="10669227" y="6313320"/>
            <a:ext cx="1014771" cy="298870"/>
          </a:xfrm>
          <a:prstGeom prst="rect">
            <a:avLst/>
          </a:prstGeom>
          <a:no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85497999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00F698-073E-E583-85F1-9E9C0A8D7BD6}"/>
              </a:ext>
            </a:extLst>
          </p:cNvPr>
          <p:cNvSpPr>
            <a:spLocks noGrp="1"/>
          </p:cNvSpPr>
          <p:nvPr>
            <p:ph type="dt" sz="half" idx="10"/>
          </p:nvPr>
        </p:nvSpPr>
        <p:spPr/>
        <p:txBody>
          <a:bodyPr/>
          <a:lstStyle/>
          <a:p>
            <a:fld id="{6DFA7DD4-2B52-4594-83A2-F1953135B047}" type="datetimeFigureOut">
              <a:rPr lang="en-US" smtClean="0"/>
              <a:t>1/15/2026</a:t>
            </a:fld>
            <a:endParaRPr lang="en-US"/>
          </a:p>
        </p:txBody>
      </p:sp>
      <p:sp>
        <p:nvSpPr>
          <p:cNvPr id="3" name="Footer Placeholder 2">
            <a:extLst>
              <a:ext uri="{FF2B5EF4-FFF2-40B4-BE49-F238E27FC236}">
                <a16:creationId xmlns:a16="http://schemas.microsoft.com/office/drawing/2014/main" id="{FB9D1AB8-2EB7-9EA4-0CF5-7D3AA60F61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01BBE2-A006-9FCE-FDFD-4665B4756AA3}"/>
              </a:ext>
            </a:extLst>
          </p:cNvPr>
          <p:cNvSpPr>
            <a:spLocks noGrp="1"/>
          </p:cNvSpPr>
          <p:nvPr>
            <p:ph type="sldNum" sz="quarter" idx="12"/>
          </p:nvPr>
        </p:nvSpPr>
        <p:spPr/>
        <p:txBody>
          <a:bodyPr/>
          <a:lstStyle/>
          <a:p>
            <a:fld id="{016653AC-F910-4A84-BFBC-FC34D0CF9E24}" type="slidenum">
              <a:rPr lang="en-US" smtClean="0"/>
              <a:t>‹#›</a:t>
            </a:fld>
            <a:endParaRPr lang="en-US"/>
          </a:p>
        </p:txBody>
      </p:sp>
    </p:spTree>
    <p:extLst>
      <p:ext uri="{BB962C8B-B14F-4D97-AF65-F5344CB8AC3E}">
        <p14:creationId xmlns:p14="http://schemas.microsoft.com/office/powerpoint/2010/main" val="17202156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Thank you - Light Back Image C">
    <p:bg>
      <p:bgPr>
        <a:solidFill>
          <a:srgbClr val="FA69FF"/>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8B3A96BC-EAB0-388B-D87F-E05E98F7850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3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5" name="Picture Placeholder 13">
            <a:extLst>
              <a:ext uri="{FF2B5EF4-FFF2-40B4-BE49-F238E27FC236}">
                <a16:creationId xmlns:a16="http://schemas.microsoft.com/office/drawing/2014/main" id="{8302C1AC-2558-C541-6E66-7DBAF7772CE8}"/>
              </a:ext>
              <a:ext uri="{C183D7F6-B498-43B3-948B-1728B52AA6E4}">
                <adec:decorative xmlns:adec="http://schemas.microsoft.com/office/drawing/2017/decorative" val="0"/>
              </a:ext>
            </a:extLst>
          </p:cNvPr>
          <p:cNvSpPr>
            <a:spLocks noGrp="1"/>
          </p:cNvSpPr>
          <p:nvPr>
            <p:ph type="pic" sz="quarter" idx="20"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26" name="footnotes">
            <a:extLst>
              <a:ext uri="{FF2B5EF4-FFF2-40B4-BE49-F238E27FC236}">
                <a16:creationId xmlns:a16="http://schemas.microsoft.com/office/drawing/2014/main" id="{2A95B7BF-45EE-EB42-80A2-9C8D4C4505D0}"/>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a:p>
          <a:p>
            <a:pPr lvl="0"/>
            <a:r>
              <a:rPr lang="en-US"/>
              <a:t>[TRACKING NUMBER]</a:t>
            </a:r>
          </a:p>
          <a:p>
            <a:pPr lvl="0"/>
            <a:r>
              <a:rPr lang="en-US"/>
              <a:t>©2025 Transamerica Corporation. All Rights Reserved.</a:t>
            </a:r>
          </a:p>
        </p:txBody>
      </p:sp>
      <p:sp>
        <p:nvSpPr>
          <p:cNvPr id="29" name="Text Placeholder 7">
            <a:extLst>
              <a:ext uri="{FF2B5EF4-FFF2-40B4-BE49-F238E27FC236}">
                <a16:creationId xmlns:a16="http://schemas.microsoft.com/office/drawing/2014/main" id="{08A4FCE2-5994-9940-9173-5493CBE40526}"/>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24" name="footnotes">
            <a:extLst>
              <a:ext uri="{FF2B5EF4-FFF2-40B4-BE49-F238E27FC236}">
                <a16:creationId xmlns:a16="http://schemas.microsoft.com/office/drawing/2014/main" id="{CF1CB72A-122D-D344-A6AB-8FE3E59F2A3C}"/>
              </a:ext>
            </a:extLst>
          </p:cNvPr>
          <p:cNvSpPr>
            <a:spLocks noGrp="1"/>
          </p:cNvSpPr>
          <p:nvPr>
            <p:ph type="body" sz="quarter" idx="33"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01/25</a:t>
            </a:r>
          </a:p>
        </p:txBody>
      </p:sp>
    </p:spTree>
    <p:extLst>
      <p:ext uri="{BB962C8B-B14F-4D97-AF65-F5344CB8AC3E}">
        <p14:creationId xmlns:p14="http://schemas.microsoft.com/office/powerpoint/2010/main" val="144258311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Subheading, 2 Content">
    <p:spTree>
      <p:nvGrpSpPr>
        <p:cNvPr id="1" name=""/>
        <p:cNvGrpSpPr/>
        <p:nvPr/>
      </p:nvGrpSpPr>
      <p:grpSpPr>
        <a:xfrm>
          <a:off x="0" y="0"/>
          <a:ext cx="0" cy="0"/>
          <a:chOff x="0" y="0"/>
          <a:chExt cx="0" cy="0"/>
        </a:xfrm>
      </p:grpSpPr>
      <p:graphicFrame>
        <p:nvGraphicFramePr>
          <p:cNvPr id="5" name="think-cell data - do not delete">
            <a:extLst>
              <a:ext uri="{FF2B5EF4-FFF2-40B4-BE49-F238E27FC236}">
                <a16:creationId xmlns:a16="http://schemas.microsoft.com/office/drawing/2014/main" id="{3F2946B6-AC1F-81BA-7B2C-EF2B627C86F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a:extLst>
                          <a:ext uri="{FF2B5EF4-FFF2-40B4-BE49-F238E27FC236}">
                            <a16:creationId xmlns:a16="http://schemas.microsoft.com/office/drawing/2014/main" id="{3F2946B6-AC1F-81BA-7B2C-EF2B627C86F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C44DCA0-DD63-84D1-CAD4-CCAA9A5CBE6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3" name="Subtitle">
            <a:extLst>
              <a:ext uri="{FF2B5EF4-FFF2-40B4-BE49-F238E27FC236}">
                <a16:creationId xmlns:a16="http://schemas.microsoft.com/office/drawing/2014/main" id="{331B8B0D-8C19-56D6-3474-9A68EF24E63C}"/>
              </a:ext>
            </a:extLst>
          </p:cNvPr>
          <p:cNvSpPr>
            <a:spLocks noGrp="1"/>
          </p:cNvSpPr>
          <p:nvPr>
            <p:ph type="body" sz="quarter" idx="13" hasCustomPrompt="1"/>
          </p:nvPr>
        </p:nvSpPr>
        <p:spPr>
          <a:xfrm>
            <a:off x="521208" y="1414800"/>
            <a:ext cx="5466792" cy="324000"/>
          </a:xfrm>
          <a:prstGeom prst="rect">
            <a:avLst/>
          </a:prstGeom>
        </p:spPr>
        <p:txBody>
          <a:bodyPr>
            <a:noAutofit/>
          </a:bodyPr>
          <a:lstStyle>
            <a:lvl1pPr>
              <a:defRPr sz="2000" b="0" i="0">
                <a:latin typeface="+mj-lt"/>
              </a:defRPr>
            </a:lvl1pPr>
          </a:lstStyle>
          <a:p>
            <a:pPr lvl="0"/>
            <a:r>
              <a:rPr lang="en-US"/>
              <a:t>Click to edit subheading</a:t>
            </a:r>
          </a:p>
        </p:txBody>
      </p:sp>
      <p:sp>
        <p:nvSpPr>
          <p:cNvPr id="6" name="Content Placeholder 1">
            <a:extLst>
              <a:ext uri="{FF2B5EF4-FFF2-40B4-BE49-F238E27FC236}">
                <a16:creationId xmlns:a16="http://schemas.microsoft.com/office/drawing/2014/main" id="{639C1932-E720-A335-BA08-4187F3CA3D33}"/>
              </a:ext>
            </a:extLst>
          </p:cNvPr>
          <p:cNvSpPr>
            <a:spLocks noGrp="1"/>
          </p:cNvSpPr>
          <p:nvPr>
            <p:ph sz="half" idx="2"/>
          </p:nvPr>
        </p:nvSpPr>
        <p:spPr>
          <a:xfrm>
            <a:off x="521208"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Subtitle 2">
            <a:extLst>
              <a:ext uri="{FF2B5EF4-FFF2-40B4-BE49-F238E27FC236}">
                <a16:creationId xmlns:a16="http://schemas.microsoft.com/office/drawing/2014/main" id="{6B8DF1BA-8C93-F66E-B919-D37909FD2284}"/>
              </a:ext>
            </a:extLst>
          </p:cNvPr>
          <p:cNvSpPr>
            <a:spLocks noGrp="1"/>
          </p:cNvSpPr>
          <p:nvPr>
            <p:ph type="body" sz="quarter" idx="17" hasCustomPrompt="1"/>
          </p:nvPr>
        </p:nvSpPr>
        <p:spPr>
          <a:xfrm>
            <a:off x="6204000" y="1414800"/>
            <a:ext cx="5466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2" name="Content Placeholder 1">
            <a:extLst>
              <a:ext uri="{FF2B5EF4-FFF2-40B4-BE49-F238E27FC236}">
                <a16:creationId xmlns:a16="http://schemas.microsoft.com/office/drawing/2014/main" id="{373BF452-84F5-39DA-111E-74D078D1319D}"/>
              </a:ext>
            </a:extLst>
          </p:cNvPr>
          <p:cNvSpPr>
            <a:spLocks noGrp="1"/>
          </p:cNvSpPr>
          <p:nvPr>
            <p:ph sz="half" idx="19"/>
          </p:nvPr>
        </p:nvSpPr>
        <p:spPr>
          <a:xfrm>
            <a:off x="6203996"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1DDFFF08-DC8A-A699-D304-5A119DF6CF1C}"/>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B1518579-C3A4-6345-8BF3-4CF902328ED1}"/>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64C24224-8710-E945-8106-0BE4F0A28EB2}"/>
              </a:ext>
            </a:extLst>
          </p:cNvPr>
          <p:cNvSpPr>
            <a:spLocks noGrp="1"/>
          </p:cNvSpPr>
          <p:nvPr>
            <p:ph type="body" sz="quarter" idx="20"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449553711"/>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Divider Slide - Light Back - Image F">
    <p:bg>
      <p:bgPr>
        <a:solidFill>
          <a:srgbClr val="4CD300"/>
        </a:solidFill>
        <a:effectLst/>
      </p:bgPr>
    </p:bg>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1AB32EF4-631A-1566-764E-879662A9AA2A}"/>
              </a:ext>
              <a:ext uri="{C183D7F6-B498-43B3-948B-1728B52AA6E4}">
                <adec:decorative xmlns:adec="http://schemas.microsoft.com/office/drawing/2017/decorative" val="1"/>
              </a:ext>
            </a:extLst>
          </p:cNvPr>
          <p:cNvSpPr txBox="1">
            <a:spLocks/>
          </p:cNvSpPr>
          <p:nvPr userDrawn="1"/>
        </p:nvSpPr>
        <p:spPr>
          <a:xfrm>
            <a:off x="5652001" y="0"/>
            <a:ext cx="6539997" cy="6858000"/>
          </a:xfrm>
          <a:custGeom>
            <a:avLst/>
            <a:gdLst>
              <a:gd name="connsiteX0" fmla="*/ 4463799 w 6662996"/>
              <a:gd name="connsiteY0" fmla="*/ 0 h 6459787"/>
              <a:gd name="connsiteX1" fmla="*/ 6662996 w 6662996"/>
              <a:gd name="connsiteY1" fmla="*/ 0 h 6459787"/>
              <a:gd name="connsiteX2" fmla="*/ 6662996 w 6662996"/>
              <a:gd name="connsiteY2" fmla="*/ 6459787 h 6459787"/>
              <a:gd name="connsiteX3" fmla="*/ 4463799 w 6662996"/>
              <a:gd name="connsiteY3" fmla="*/ 6459787 h 6459787"/>
              <a:gd name="connsiteX4" fmla="*/ 1233841 w 6662996"/>
              <a:gd name="connsiteY4" fmla="*/ 5225967 h 6459787"/>
              <a:gd name="connsiteX5" fmla="*/ 0 w 6662996"/>
              <a:gd name="connsiteY5" fmla="*/ 3229894 h 6459787"/>
              <a:gd name="connsiteX6" fmla="*/ 1233841 w 6662996"/>
              <a:gd name="connsiteY6" fmla="*/ 1233820 h 64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996" h="6459787">
                <a:moveTo>
                  <a:pt x="4463799" y="0"/>
                </a:moveTo>
                <a:lnTo>
                  <a:pt x="6662996" y="0"/>
                </a:lnTo>
                <a:lnTo>
                  <a:pt x="6662996" y="6459787"/>
                </a:lnTo>
                <a:lnTo>
                  <a:pt x="4463799" y="6459787"/>
                </a:lnTo>
                <a:lnTo>
                  <a:pt x="1233841" y="5225967"/>
                </a:lnTo>
                <a:lnTo>
                  <a:pt x="0" y="3229894"/>
                </a:lnTo>
                <a:lnTo>
                  <a:pt x="1233841" y="1233820"/>
                </a:lnTo>
                <a:close/>
              </a:path>
            </a:pathLst>
          </a:custGeom>
          <a:solidFill>
            <a:srgbClr val="FFFFFF"/>
          </a:solidFill>
        </p:spPr>
        <p:txBody>
          <a:bodyPr vert="horz" wrap="square" lIns="203200" tIns="201600" rIns="201600" bIns="201600" rtlCol="0" anchor="ctr" anchorCtr="0">
            <a:noAutofit/>
          </a:bodyPr>
          <a:lstStyle>
            <a:lvl1pPr marL="0" indent="0" algn="ctr"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endParaRPr lang="en-US" b="0" i="0">
              <a:latin typeface="Forever Forma Body Text" pitchFamily="2" charset="0"/>
            </a:endParaRPr>
          </a:p>
        </p:txBody>
      </p:sp>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521207" y="1989000"/>
            <a:ext cx="4890791" cy="2880001"/>
          </a:xfrm>
          <a:prstGeom prst="rect">
            <a:avLst/>
          </a:prstGeom>
        </p:spPr>
        <p:txBody>
          <a:bodyPr anchor="ctr" anchorCtr="0">
            <a:noAutofit/>
          </a:bodyPr>
          <a:lstStyle>
            <a:lvl1pPr>
              <a:lnSpc>
                <a:spcPct val="85000"/>
              </a:lnSpc>
              <a:defRPr sz="4800" kern="100" spc="-120" baseline="0">
                <a:solidFill>
                  <a:schemeClr val="tx1"/>
                </a:solidFill>
              </a:defRPr>
            </a:lvl1pPr>
          </a:lstStyle>
          <a:p>
            <a:r>
              <a:rPr lang="en-US"/>
              <a:t>Click to edit chapter title</a:t>
            </a:r>
          </a:p>
        </p:txBody>
      </p:sp>
      <p:sp>
        <p:nvSpPr>
          <p:cNvPr id="6" name="Picture Placeholder">
            <a:extLst>
              <a:ext uri="{FF2B5EF4-FFF2-40B4-BE49-F238E27FC236}">
                <a16:creationId xmlns:a16="http://schemas.microsoft.com/office/drawing/2014/main" id="{D41354F5-2BFC-F0DC-D422-A34F651E8E0D}"/>
              </a:ext>
              <a:ext uri="{C183D7F6-B498-43B3-948B-1728B52AA6E4}">
                <adec:decorative xmlns:adec="http://schemas.microsoft.com/office/drawing/2017/decorative" val="0"/>
              </a:ext>
            </a:extLst>
          </p:cNvPr>
          <p:cNvSpPr>
            <a:spLocks noGrp="1"/>
          </p:cNvSpPr>
          <p:nvPr>
            <p:ph type="pic" sz="quarter" idx="13" hasCustomPrompt="1"/>
          </p:nvPr>
        </p:nvSpPr>
        <p:spPr>
          <a:xfrm>
            <a:off x="5627999" y="2"/>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22" name="Text Placeholder 7">
            <a:extLst>
              <a:ext uri="{FF2B5EF4-FFF2-40B4-BE49-F238E27FC236}">
                <a16:creationId xmlns:a16="http://schemas.microsoft.com/office/drawing/2014/main" id="{BE05A11D-7DA2-6827-D3E0-95E4E4E1D82E}"/>
              </a:ext>
            </a:extLst>
          </p:cNvPr>
          <p:cNvSpPr>
            <a:spLocks noGrp="1"/>
          </p:cNvSpPr>
          <p:nvPr>
            <p:ph type="body" sz="quarter" idx="33"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668717109"/>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Title, 2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647D7EB4-7059-9F86-302A-A0A1E058291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546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84970725-E095-1266-38E5-68F19D3A7559}"/>
              </a:ext>
            </a:extLst>
          </p:cNvPr>
          <p:cNvSpPr>
            <a:spLocks noGrp="1"/>
          </p:cNvSpPr>
          <p:nvPr>
            <p:ph sz="half" idx="2"/>
          </p:nvPr>
        </p:nvSpPr>
        <p:spPr>
          <a:xfrm>
            <a:off x="6204000" y="1414800"/>
            <a:ext cx="5466788"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639FC5A9-B0A2-A729-A108-87F84341470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A6D39C17-F283-E044-804E-58A1732C7665}"/>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0" name="Text Placeholder 7">
            <a:extLst>
              <a:ext uri="{FF2B5EF4-FFF2-40B4-BE49-F238E27FC236}">
                <a16:creationId xmlns:a16="http://schemas.microsoft.com/office/drawing/2014/main" id="{13814B80-708E-D448-839E-AC05CFB32396}"/>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843773450"/>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1_Title, Content, Shape - Light Back A">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54176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hape">
            <a:extLst>
              <a:ext uri="{FF2B5EF4-FFF2-40B4-BE49-F238E27FC236}">
                <a16:creationId xmlns:a16="http://schemas.microsoft.com/office/drawing/2014/main" id="{344630B8-C98D-D3B9-67A1-E0937CD3CD02}"/>
              </a:ext>
              <a:ext uri="{C183D7F6-B498-43B3-948B-1728B52AA6E4}">
                <adec:decorative xmlns:adec="http://schemas.microsoft.com/office/drawing/2017/decorative" val="1"/>
              </a:ext>
            </a:extLst>
          </p:cNvPr>
          <p:cNvSpPr/>
          <p:nvPr userDrawn="1"/>
        </p:nvSpPr>
        <p:spPr>
          <a:xfrm>
            <a:off x="2928001" y="0"/>
            <a:ext cx="9264000" cy="6858000"/>
          </a:xfrm>
          <a:custGeom>
            <a:avLst/>
            <a:gdLst>
              <a:gd name="connsiteX0" fmla="*/ 0 w 10502900"/>
              <a:gd name="connsiteY0" fmla="*/ 0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10502900"/>
              <a:gd name="connsiteY0" fmla="*/ 1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9096567"/>
              <a:gd name="connsiteY0" fmla="*/ 1 h 6858000"/>
              <a:gd name="connsiteX1" fmla="*/ 9096567 w 9096567"/>
              <a:gd name="connsiteY1" fmla="*/ 0 h 6858000"/>
              <a:gd name="connsiteX2" fmla="*/ 9096567 w 9096567"/>
              <a:gd name="connsiteY2" fmla="*/ 6858000 h 6858000"/>
              <a:gd name="connsiteX3" fmla="*/ 0 w 9096567"/>
              <a:gd name="connsiteY3" fmla="*/ 6858000 h 6858000"/>
              <a:gd name="connsiteX4" fmla="*/ 2413740 w 9096567"/>
              <a:gd name="connsiteY4" fmla="*/ 5548121 h 6858000"/>
              <a:gd name="connsiteX5" fmla="*/ 3335792 w 9096567"/>
              <a:gd name="connsiteY5" fmla="*/ 3428998 h 6858000"/>
              <a:gd name="connsiteX6" fmla="*/ 2413740 w 9096567"/>
              <a:gd name="connsiteY6" fmla="*/ 1309879 h 6858000"/>
              <a:gd name="connsiteX7" fmla="*/ 0 w 9096567"/>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6567" h="6858000">
                <a:moveTo>
                  <a:pt x="0" y="1"/>
                </a:moveTo>
                <a:lnTo>
                  <a:pt x="9096567" y="0"/>
                </a:lnTo>
                <a:lnTo>
                  <a:pt x="9096567" y="6858000"/>
                </a:lnTo>
                <a:lnTo>
                  <a:pt x="0" y="6858000"/>
                </a:lnTo>
                <a:lnTo>
                  <a:pt x="2413740" y="5548121"/>
                </a:lnTo>
                <a:lnTo>
                  <a:pt x="3335792"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8" name="logo sm" descr="Transamerica Logo">
            <a:extLst>
              <a:ext uri="{FF2B5EF4-FFF2-40B4-BE49-F238E27FC236}">
                <a16:creationId xmlns:a16="http://schemas.microsoft.com/office/drawing/2014/main" id="{F50AF79B-55C2-D55D-6201-BB3366488C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6" name="Title 5">
            <a:extLst>
              <a:ext uri="{FF2B5EF4-FFF2-40B4-BE49-F238E27FC236}">
                <a16:creationId xmlns:a16="http://schemas.microsoft.com/office/drawing/2014/main" id="{652D13E3-58BD-D104-4F90-BAC6FCDDB569}"/>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552000" y="1269000"/>
            <a:ext cx="5106792"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DCA3043C-B828-E81E-3F43-ED0D5B85A799}"/>
              </a:ext>
            </a:extLst>
          </p:cNvPr>
          <p:cNvSpPr>
            <a:spLocks noGrp="1"/>
          </p:cNvSpPr>
          <p:nvPr>
            <p:ph type="body" sz="quarter" idx="15" hasCustomPrompt="1"/>
          </p:nvPr>
        </p:nvSpPr>
        <p:spPr>
          <a:xfrm>
            <a:off x="6552000" y="6049950"/>
            <a:ext cx="3247200"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5" name="Text Placeholder 7">
            <a:extLst>
              <a:ext uri="{FF2B5EF4-FFF2-40B4-BE49-F238E27FC236}">
                <a16:creationId xmlns:a16="http://schemas.microsoft.com/office/drawing/2014/main" id="{869CD14C-ACFE-0089-3EDC-C7AD3318ADD0}"/>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188575259"/>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FC4E808-7203-4917-098B-02B3326D1865}"/>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412238"/>
            <a:ext cx="11149580" cy="4637712"/>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Slide Number Placeholder 11">
            <a:extLst>
              <a:ext uri="{FF2B5EF4-FFF2-40B4-BE49-F238E27FC236}">
                <a16:creationId xmlns:a16="http://schemas.microsoft.com/office/drawing/2014/main" id="{DF88F7BF-8BBB-5870-0AF6-9BEF5CC14584}"/>
              </a:ext>
              <a:ext uri="{C183D7F6-B498-43B3-948B-1728B52AA6E4}">
                <adec:decorative xmlns:adec="http://schemas.microsoft.com/office/drawing/2017/decorative" val="1"/>
              </a:ext>
            </a:extLst>
          </p:cNvPr>
          <p:cNvSpPr>
            <a:spLocks noGrp="1"/>
          </p:cNvSpPr>
          <p:nvPr>
            <p:ph type="sldNum" sz="quarter" idx="16"/>
          </p:nvPr>
        </p:nvSpPr>
        <p:spPr/>
        <p:txBody>
          <a:bodyPr bIns="309600"/>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86D2E920-1478-BF4E-BF9B-40E30E354418}"/>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9" name="Text Placeholder 7">
            <a:extLst>
              <a:ext uri="{FF2B5EF4-FFF2-40B4-BE49-F238E27FC236}">
                <a16:creationId xmlns:a16="http://schemas.microsoft.com/office/drawing/2014/main" id="{BD41C567-C1EC-7043-BA46-29CF027385CF}"/>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5199179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1B19C6E-FCD2-6973-1596-E1E0CD0BA43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1B19C6E-FCD2-6973-1596-E1E0CD0BA43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A14C2899-A934-081F-BC75-86BAF44CFE53}"/>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Content Placeholder 2">
            <a:extLst>
              <a:ext uri="{FF2B5EF4-FFF2-40B4-BE49-F238E27FC236}">
                <a16:creationId xmlns:a16="http://schemas.microsoft.com/office/drawing/2014/main" id="{8A08A05F-F599-D65F-0774-0FDE3D73F400}"/>
              </a:ext>
            </a:extLst>
          </p:cNvPr>
          <p:cNvSpPr>
            <a:spLocks noGrp="1"/>
          </p:cNvSpPr>
          <p:nvPr>
            <p:ph sz="half" idx="16"/>
          </p:nvPr>
        </p:nvSpPr>
        <p:spPr>
          <a:xfrm>
            <a:off x="4316604"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Content Placeholder 3">
            <a:extLst>
              <a:ext uri="{FF2B5EF4-FFF2-40B4-BE49-F238E27FC236}">
                <a16:creationId xmlns:a16="http://schemas.microsoft.com/office/drawing/2014/main" id="{EBB2D415-F289-7C5C-4281-0729398A3964}"/>
              </a:ext>
            </a:extLst>
          </p:cNvPr>
          <p:cNvSpPr>
            <a:spLocks noGrp="1"/>
          </p:cNvSpPr>
          <p:nvPr>
            <p:ph sz="half" idx="13"/>
          </p:nvPr>
        </p:nvSpPr>
        <p:spPr>
          <a:xfrm>
            <a:off x="8112000" y="1414800"/>
            <a:ext cx="3558788"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128960BD-F0C7-CB79-37EA-DECF1205A71A}"/>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095E880A-4D81-1E45-BC2A-3791F6F0F440}"/>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6F9B3FE7-460F-0A4A-91F8-4B2EE0269AD7}"/>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81455154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15569BAF-680C-EB2B-B9A5-C6AA2407D54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15569BAF-680C-EB2B-B9A5-C6AA2407D54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5C1E4060-4D83-76DD-1415-C18A2D22DED8}"/>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ubtitle 2">
            <a:extLst>
              <a:ext uri="{FF2B5EF4-FFF2-40B4-BE49-F238E27FC236}">
                <a16:creationId xmlns:a16="http://schemas.microsoft.com/office/drawing/2014/main" id="{8B0B60B6-D395-4EF1-4297-0B77BCD92F8A}"/>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Content Placeholder 2">
            <a:extLst>
              <a:ext uri="{FF2B5EF4-FFF2-40B4-BE49-F238E27FC236}">
                <a16:creationId xmlns:a16="http://schemas.microsoft.com/office/drawing/2014/main" id="{B3BB040B-046C-E611-98DE-E997F5889100}"/>
              </a:ext>
            </a:extLst>
          </p:cNvPr>
          <p:cNvSpPr>
            <a:spLocks noGrp="1"/>
          </p:cNvSpPr>
          <p:nvPr>
            <p:ph sz="half" idx="18"/>
          </p:nvPr>
        </p:nvSpPr>
        <p:spPr>
          <a:xfrm>
            <a:off x="4316604"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Content Placeholder 3">
            <a:extLst>
              <a:ext uri="{FF2B5EF4-FFF2-40B4-BE49-F238E27FC236}">
                <a16:creationId xmlns:a16="http://schemas.microsoft.com/office/drawing/2014/main" id="{EBB2D415-F289-7C5C-4281-0729398A3964}"/>
              </a:ext>
            </a:extLst>
          </p:cNvPr>
          <p:cNvSpPr>
            <a:spLocks noGrp="1"/>
          </p:cNvSpPr>
          <p:nvPr>
            <p:ph sz="half" idx="13"/>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1677A015-CE51-197E-1602-0EA2F6226478}"/>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2" name="footnotes">
            <a:extLst>
              <a:ext uri="{FF2B5EF4-FFF2-40B4-BE49-F238E27FC236}">
                <a16:creationId xmlns:a16="http://schemas.microsoft.com/office/drawing/2014/main" id="{8DBC586A-F465-B046-AAD8-8FD2522407C1}"/>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3" name="Text Placeholder 7">
            <a:extLst>
              <a:ext uri="{FF2B5EF4-FFF2-40B4-BE49-F238E27FC236}">
                <a16:creationId xmlns:a16="http://schemas.microsoft.com/office/drawing/2014/main" id="{7DFCDCD5-4FB4-D943-8936-C6251A3EA7DF}"/>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50229401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3 Subheading,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A52B3549-8181-0A96-CDF7-B4367112C46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A52B3549-8181-0A96-CDF7-B4367112C46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E71B424-BDB2-2268-094F-B0AE1BB4A800}"/>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5" name="Subtitle">
            <a:extLst>
              <a:ext uri="{FF2B5EF4-FFF2-40B4-BE49-F238E27FC236}">
                <a16:creationId xmlns:a16="http://schemas.microsoft.com/office/drawing/2014/main" id="{62823D89-483C-2ECD-F2D1-73981BD2E4EA}"/>
              </a:ext>
            </a:extLst>
          </p:cNvPr>
          <p:cNvSpPr>
            <a:spLocks noGrp="1"/>
          </p:cNvSpPr>
          <p:nvPr>
            <p:ph type="body" sz="quarter" idx="13" hasCustomPrompt="1"/>
          </p:nvPr>
        </p:nvSpPr>
        <p:spPr>
          <a:xfrm>
            <a:off x="521208" y="1414800"/>
            <a:ext cx="3558792" cy="324000"/>
          </a:xfrm>
          <a:prstGeom prst="rect">
            <a:avLst/>
          </a:prstGeom>
        </p:spPr>
        <p:txBody>
          <a:bodyPr>
            <a:noAutofit/>
          </a:bodyPr>
          <a:lstStyle>
            <a:lvl1pPr>
              <a:defRPr sz="2000" b="0" i="0">
                <a:latin typeface="+mj-lt"/>
              </a:defRPr>
            </a:lvl1pPr>
          </a:lstStyle>
          <a:p>
            <a:pPr lvl="0"/>
            <a:r>
              <a:rPr lang="en-US"/>
              <a:t>Click to edit subheading</a:t>
            </a:r>
          </a:p>
        </p:txBody>
      </p:sp>
      <p:sp>
        <p:nvSpPr>
          <p:cNvPr id="6" name="Content Placeholder 1">
            <a:extLst>
              <a:ext uri="{FF2B5EF4-FFF2-40B4-BE49-F238E27FC236}">
                <a16:creationId xmlns:a16="http://schemas.microsoft.com/office/drawing/2014/main" id="{F75B33A8-FAA2-0133-6BCA-F44F83E6176F}"/>
              </a:ext>
            </a:extLst>
          </p:cNvPr>
          <p:cNvSpPr>
            <a:spLocks noGrp="1"/>
          </p:cNvSpPr>
          <p:nvPr>
            <p:ph sz="half" idx="2"/>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Subtitle">
            <a:extLst>
              <a:ext uri="{FF2B5EF4-FFF2-40B4-BE49-F238E27FC236}">
                <a16:creationId xmlns:a16="http://schemas.microsoft.com/office/drawing/2014/main" id="{39FFDA01-0E69-8576-CD87-D86B699F6292}"/>
              </a:ext>
            </a:extLst>
          </p:cNvPr>
          <p:cNvSpPr>
            <a:spLocks noGrp="1"/>
          </p:cNvSpPr>
          <p:nvPr>
            <p:ph type="body" sz="quarter" idx="21" hasCustomPrompt="1"/>
          </p:nvPr>
        </p:nvSpPr>
        <p:spPr>
          <a:xfrm>
            <a:off x="4316604" y="1414800"/>
            <a:ext cx="3558792" cy="324000"/>
          </a:xfrm>
          <a:prstGeom prst="rect">
            <a:avLst/>
          </a:prstGeom>
        </p:spPr>
        <p:txBody>
          <a:bodyPr>
            <a:noAutofit/>
          </a:bodyPr>
          <a:lstStyle>
            <a:lvl1pPr>
              <a:defRPr sz="2000" b="0" i="0">
                <a:latin typeface="+mj-lt"/>
              </a:defRPr>
            </a:lvl1pPr>
          </a:lstStyle>
          <a:p>
            <a:pPr lvl="0"/>
            <a:r>
              <a:rPr lang="en-US"/>
              <a:t>Click to edit subheading</a:t>
            </a:r>
          </a:p>
        </p:txBody>
      </p:sp>
      <p:sp>
        <p:nvSpPr>
          <p:cNvPr id="13" name="Content Placeholder 1">
            <a:extLst>
              <a:ext uri="{FF2B5EF4-FFF2-40B4-BE49-F238E27FC236}">
                <a16:creationId xmlns:a16="http://schemas.microsoft.com/office/drawing/2014/main" id="{3328F5CA-269A-6C71-507E-693AFE3DA788}"/>
              </a:ext>
            </a:extLst>
          </p:cNvPr>
          <p:cNvSpPr>
            <a:spLocks noGrp="1"/>
          </p:cNvSpPr>
          <p:nvPr>
            <p:ph sz="half" idx="22"/>
          </p:nvPr>
        </p:nvSpPr>
        <p:spPr>
          <a:xfrm>
            <a:off x="4316604"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ubtitle 3">
            <a:extLst>
              <a:ext uri="{FF2B5EF4-FFF2-40B4-BE49-F238E27FC236}">
                <a16:creationId xmlns:a16="http://schemas.microsoft.com/office/drawing/2014/main" id="{A69FC165-B2C3-B2DC-96A0-A5120B0459F6}"/>
              </a:ext>
            </a:extLst>
          </p:cNvPr>
          <p:cNvSpPr>
            <a:spLocks noGrp="1"/>
          </p:cNvSpPr>
          <p:nvPr>
            <p:ph type="body" sz="quarter" idx="19" hasCustomPrompt="1"/>
          </p:nvPr>
        </p:nvSpPr>
        <p:spPr>
          <a:xfrm>
            <a:off x="8112000" y="1414800"/>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8" name="Content Placeholder 3">
            <a:extLst>
              <a:ext uri="{FF2B5EF4-FFF2-40B4-BE49-F238E27FC236}">
                <a16:creationId xmlns:a16="http://schemas.microsoft.com/office/drawing/2014/main" id="{11C4BD18-7B3B-2848-2565-0B55EC5215D7}"/>
              </a:ext>
            </a:extLst>
          </p:cNvPr>
          <p:cNvSpPr>
            <a:spLocks noGrp="1"/>
          </p:cNvSpPr>
          <p:nvPr>
            <p:ph sz="half" idx="18"/>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1A9B4F56-3A67-F5E4-3A03-9374FF5C3EC7}"/>
              </a:ext>
              <a:ext uri="{C183D7F6-B498-43B3-948B-1728B52AA6E4}">
                <adec:decorative xmlns:adec="http://schemas.microsoft.com/office/drawing/2017/decorative" val="1"/>
              </a:ext>
            </a:extLst>
          </p:cNvPr>
          <p:cNvSpPr>
            <a:spLocks noGrp="1"/>
          </p:cNvSpPr>
          <p:nvPr>
            <p:ph type="sldNum" sz="quarter" idx="20"/>
          </p:nvPr>
        </p:nvSpPr>
        <p:spPr/>
        <p:txBody>
          <a:body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368E3CD6-82EC-C743-9FF7-3DD2005F6996}"/>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6" name="Text Placeholder 7">
            <a:extLst>
              <a:ext uri="{FF2B5EF4-FFF2-40B4-BE49-F238E27FC236}">
                <a16:creationId xmlns:a16="http://schemas.microsoft.com/office/drawing/2014/main" id="{C485DB5B-EF8F-3E4D-845B-3EDA8EC84D1F}"/>
              </a:ext>
            </a:extLst>
          </p:cNvPr>
          <p:cNvSpPr>
            <a:spLocks noGrp="1"/>
          </p:cNvSpPr>
          <p:nvPr>
            <p:ph type="body" sz="quarter" idx="23"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6848944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4 Content">
    <p:spTree>
      <p:nvGrpSpPr>
        <p:cNvPr id="1" name=""/>
        <p:cNvGrpSpPr/>
        <p:nvPr/>
      </p:nvGrpSpPr>
      <p:grpSpPr>
        <a:xfrm>
          <a:off x="0" y="0"/>
          <a:ext cx="0" cy="0"/>
          <a:chOff x="0" y="0"/>
          <a:chExt cx="0" cy="0"/>
        </a:xfrm>
      </p:grpSpPr>
      <p:graphicFrame>
        <p:nvGraphicFramePr>
          <p:cNvPr id="90" name="think-cell data - do not delete">
            <a:extLst>
              <a:ext uri="{FF2B5EF4-FFF2-40B4-BE49-F238E27FC236}">
                <a16:creationId xmlns:a16="http://schemas.microsoft.com/office/drawing/2014/main" id="{E8818429-C388-B7D5-0265-DF9D9C1030A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973229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0" name="think-cell data - do not delete">
                        <a:extLst>
                          <a:ext uri="{FF2B5EF4-FFF2-40B4-BE49-F238E27FC236}">
                            <a16:creationId xmlns:a16="http://schemas.microsoft.com/office/drawing/2014/main" id="{E8818429-C388-B7D5-0265-DF9D9C1030A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3CAB56-8C0D-6EB5-24F2-15D7836AA6CA}"/>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2">
            <a:extLst>
              <a:ext uri="{FF2B5EF4-FFF2-40B4-BE49-F238E27FC236}">
                <a16:creationId xmlns:a16="http://schemas.microsoft.com/office/drawing/2014/main" id="{598B8EEC-2600-FB10-64B6-A466BF1E8D61}"/>
              </a:ext>
            </a:extLst>
          </p:cNvPr>
          <p:cNvSpPr>
            <a:spLocks noGrp="1"/>
          </p:cNvSpPr>
          <p:nvPr>
            <p:ph sz="half" idx="19"/>
          </p:nvPr>
        </p:nvSpPr>
        <p:spPr>
          <a:xfrm>
            <a:off x="3435471"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Content Placeholder 2">
            <a:extLst>
              <a:ext uri="{FF2B5EF4-FFF2-40B4-BE49-F238E27FC236}">
                <a16:creationId xmlns:a16="http://schemas.microsoft.com/office/drawing/2014/main" id="{30512B79-985C-F042-7532-B1D9285E9475}"/>
              </a:ext>
            </a:extLst>
          </p:cNvPr>
          <p:cNvSpPr>
            <a:spLocks noGrp="1"/>
          </p:cNvSpPr>
          <p:nvPr>
            <p:ph sz="half" idx="20"/>
          </p:nvPr>
        </p:nvSpPr>
        <p:spPr>
          <a:xfrm>
            <a:off x="6349734"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Content Placeholder 2">
            <a:extLst>
              <a:ext uri="{FF2B5EF4-FFF2-40B4-BE49-F238E27FC236}">
                <a16:creationId xmlns:a16="http://schemas.microsoft.com/office/drawing/2014/main" id="{FF977E2B-938E-4B5F-EA0C-48A3D503D579}"/>
              </a:ext>
            </a:extLst>
          </p:cNvPr>
          <p:cNvSpPr>
            <a:spLocks noGrp="1"/>
          </p:cNvSpPr>
          <p:nvPr>
            <p:ph sz="half" idx="21"/>
          </p:nvPr>
        </p:nvSpPr>
        <p:spPr>
          <a:xfrm>
            <a:off x="9263996"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4CC0A89E-E2C9-833D-7637-2B5BF99642B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6BB700E4-54E2-4D46-A759-DF7FABAF9F7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4F2806D6-B9E1-0A4A-886F-0D474559A517}"/>
              </a:ext>
            </a:extLst>
          </p:cNvPr>
          <p:cNvSpPr>
            <a:spLocks noGrp="1"/>
          </p:cNvSpPr>
          <p:nvPr>
            <p:ph type="body" sz="quarter" idx="2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96481763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4 Content">
    <p:spTree>
      <p:nvGrpSpPr>
        <p:cNvPr id="1" name=""/>
        <p:cNvGrpSpPr/>
        <p:nvPr/>
      </p:nvGrpSpPr>
      <p:grpSpPr>
        <a:xfrm>
          <a:off x="0" y="0"/>
          <a:ext cx="0" cy="0"/>
          <a:chOff x="0" y="0"/>
          <a:chExt cx="0" cy="0"/>
        </a:xfrm>
      </p:grpSpPr>
      <p:graphicFrame>
        <p:nvGraphicFrame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30465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BD543664-2D88-0164-4F63-BE9A4EE685CB}"/>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ubtitle 2">
            <a:extLst>
              <a:ext uri="{FF2B5EF4-FFF2-40B4-BE49-F238E27FC236}">
                <a16:creationId xmlns:a16="http://schemas.microsoft.com/office/drawing/2014/main" id="{8B0B60B6-D395-4EF1-4297-0B77BCD92F8A}"/>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Content Placeholder 2">
            <a:extLst>
              <a:ext uri="{FF2B5EF4-FFF2-40B4-BE49-F238E27FC236}">
                <a16:creationId xmlns:a16="http://schemas.microsoft.com/office/drawing/2014/main" id="{0DAB10E2-0651-E701-13EA-507B41DA05DB}"/>
              </a:ext>
            </a:extLst>
          </p:cNvPr>
          <p:cNvSpPr>
            <a:spLocks noGrp="1"/>
          </p:cNvSpPr>
          <p:nvPr>
            <p:ph sz="half" idx="19"/>
          </p:nvPr>
        </p:nvSpPr>
        <p:spPr>
          <a:xfrm>
            <a:off x="3435471"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Content Placeholder 2">
            <a:extLst>
              <a:ext uri="{FF2B5EF4-FFF2-40B4-BE49-F238E27FC236}">
                <a16:creationId xmlns:a16="http://schemas.microsoft.com/office/drawing/2014/main" id="{2CD7B81C-2B3B-07A0-9F4C-7BE942EEF786}"/>
              </a:ext>
            </a:extLst>
          </p:cNvPr>
          <p:cNvSpPr>
            <a:spLocks noGrp="1"/>
          </p:cNvSpPr>
          <p:nvPr>
            <p:ph sz="half" idx="20"/>
          </p:nvPr>
        </p:nvSpPr>
        <p:spPr>
          <a:xfrm>
            <a:off x="6349734"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Content Placeholder 2">
            <a:extLst>
              <a:ext uri="{FF2B5EF4-FFF2-40B4-BE49-F238E27FC236}">
                <a16:creationId xmlns:a16="http://schemas.microsoft.com/office/drawing/2014/main" id="{E50460C7-3EA9-9230-939B-C7B528491EFE}"/>
              </a:ext>
            </a:extLst>
          </p:cNvPr>
          <p:cNvSpPr>
            <a:spLocks noGrp="1"/>
          </p:cNvSpPr>
          <p:nvPr>
            <p:ph sz="half" idx="21"/>
          </p:nvPr>
        </p:nvSpPr>
        <p:spPr>
          <a:xfrm>
            <a:off x="9263996"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Slide Number Placeholder 8">
            <a:extLst>
              <a:ext uri="{FF2B5EF4-FFF2-40B4-BE49-F238E27FC236}">
                <a16:creationId xmlns:a16="http://schemas.microsoft.com/office/drawing/2014/main" id="{2EBA96EF-9513-2878-46AE-5A9AC62EE7BD}"/>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5689222E-7B72-AB45-A466-6058A8C61F4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5" name="Text Placeholder 7">
            <a:extLst>
              <a:ext uri="{FF2B5EF4-FFF2-40B4-BE49-F238E27FC236}">
                <a16:creationId xmlns:a16="http://schemas.microsoft.com/office/drawing/2014/main" id="{3E557B85-38CC-094F-8F4E-5823ED93D48D}"/>
              </a:ext>
            </a:extLst>
          </p:cNvPr>
          <p:cNvSpPr>
            <a:spLocks noGrp="1"/>
          </p:cNvSpPr>
          <p:nvPr>
            <p:ph type="body" sz="quarter" idx="2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810445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4 Subheading, 4 Content">
    <p:spTree>
      <p:nvGrpSpPr>
        <p:cNvPr id="1" name=""/>
        <p:cNvGrpSpPr/>
        <p:nvPr/>
      </p:nvGrpSpPr>
      <p:grpSpPr>
        <a:xfrm>
          <a:off x="0" y="0"/>
          <a:ext cx="0" cy="0"/>
          <a:chOff x="0" y="0"/>
          <a:chExt cx="0" cy="0"/>
        </a:xfrm>
      </p:grpSpPr>
      <p:graphicFrame>
        <p:nvGraphicFramePr>
          <p:cNvPr id="10" name="think-cell data - do not delete">
            <a:extLst>
              <a:ext uri="{FF2B5EF4-FFF2-40B4-BE49-F238E27FC236}">
                <a16:creationId xmlns:a16="http://schemas.microsoft.com/office/drawing/2014/main" id="{A16CC507-302A-E9C0-6D9D-973A97B4D1E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0" name="think-cell data - do not delete">
                        <a:extLst>
                          <a:ext uri="{FF2B5EF4-FFF2-40B4-BE49-F238E27FC236}">
                            <a16:creationId xmlns:a16="http://schemas.microsoft.com/office/drawing/2014/main" id="{A16CC507-302A-E9C0-6D9D-973A97B4D1E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itle 21">
            <a:extLst>
              <a:ext uri="{FF2B5EF4-FFF2-40B4-BE49-F238E27FC236}">
                <a16:creationId xmlns:a16="http://schemas.microsoft.com/office/drawing/2014/main" id="{75E58743-AE22-3B0A-5EC6-6D8FA6A1286F}"/>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5" name="Subtitle">
            <a:extLst>
              <a:ext uri="{FF2B5EF4-FFF2-40B4-BE49-F238E27FC236}">
                <a16:creationId xmlns:a16="http://schemas.microsoft.com/office/drawing/2014/main" id="{62823D89-483C-2ECD-F2D1-73981BD2E4EA}"/>
              </a:ext>
            </a:extLst>
          </p:cNvPr>
          <p:cNvSpPr>
            <a:spLocks noGrp="1"/>
          </p:cNvSpPr>
          <p:nvPr>
            <p:ph type="body" sz="quarter" idx="13" hasCustomPrompt="1"/>
          </p:nvPr>
        </p:nvSpPr>
        <p:spPr>
          <a:xfrm>
            <a:off x="521208"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6" name="Content Placeholder 1">
            <a:extLst>
              <a:ext uri="{FF2B5EF4-FFF2-40B4-BE49-F238E27FC236}">
                <a16:creationId xmlns:a16="http://schemas.microsoft.com/office/drawing/2014/main" id="{F75B33A8-FAA2-0133-6BCA-F44F83E6176F}"/>
              </a:ext>
            </a:extLst>
          </p:cNvPr>
          <p:cNvSpPr>
            <a:spLocks noGrp="1"/>
          </p:cNvSpPr>
          <p:nvPr>
            <p:ph sz="half" idx="2"/>
          </p:nvPr>
        </p:nvSpPr>
        <p:spPr>
          <a:xfrm>
            <a:off x="521208"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402D1A02-0EB3-1BCB-C072-BF7CBE0C80EE}"/>
              </a:ext>
            </a:extLst>
          </p:cNvPr>
          <p:cNvSpPr>
            <a:spLocks noGrp="1"/>
          </p:cNvSpPr>
          <p:nvPr>
            <p:ph type="body" sz="quarter" idx="23" hasCustomPrompt="1"/>
          </p:nvPr>
        </p:nvSpPr>
        <p:spPr>
          <a:xfrm>
            <a:off x="3435472"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11" name="Content Placeholder 1">
            <a:extLst>
              <a:ext uri="{FF2B5EF4-FFF2-40B4-BE49-F238E27FC236}">
                <a16:creationId xmlns:a16="http://schemas.microsoft.com/office/drawing/2014/main" id="{AD0199E7-31A8-43A7-5609-E4969FFCF644}"/>
              </a:ext>
            </a:extLst>
          </p:cNvPr>
          <p:cNvSpPr>
            <a:spLocks noGrp="1"/>
          </p:cNvSpPr>
          <p:nvPr>
            <p:ph sz="half" idx="26"/>
          </p:nvPr>
        </p:nvSpPr>
        <p:spPr>
          <a:xfrm>
            <a:off x="3435471"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0" name="Subtitle">
            <a:extLst>
              <a:ext uri="{FF2B5EF4-FFF2-40B4-BE49-F238E27FC236}">
                <a16:creationId xmlns:a16="http://schemas.microsoft.com/office/drawing/2014/main" id="{2B252453-CF4A-3C5D-04E6-C7FFB1426E85}"/>
              </a:ext>
            </a:extLst>
          </p:cNvPr>
          <p:cNvSpPr>
            <a:spLocks noGrp="1"/>
          </p:cNvSpPr>
          <p:nvPr>
            <p:ph type="body" sz="quarter" idx="25" hasCustomPrompt="1"/>
          </p:nvPr>
        </p:nvSpPr>
        <p:spPr>
          <a:xfrm>
            <a:off x="6349736"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12" name="Content Placeholder 1">
            <a:extLst>
              <a:ext uri="{FF2B5EF4-FFF2-40B4-BE49-F238E27FC236}">
                <a16:creationId xmlns:a16="http://schemas.microsoft.com/office/drawing/2014/main" id="{C1073322-FA58-0038-DC13-A4D257C917DD}"/>
              </a:ext>
            </a:extLst>
          </p:cNvPr>
          <p:cNvSpPr>
            <a:spLocks noGrp="1"/>
          </p:cNvSpPr>
          <p:nvPr>
            <p:ph sz="half" idx="27"/>
          </p:nvPr>
        </p:nvSpPr>
        <p:spPr>
          <a:xfrm>
            <a:off x="6349734"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ubtitle 4">
            <a:extLst>
              <a:ext uri="{FF2B5EF4-FFF2-40B4-BE49-F238E27FC236}">
                <a16:creationId xmlns:a16="http://schemas.microsoft.com/office/drawing/2014/main" id="{121FB801-4E2A-ABDF-3254-442CE3D890DA}"/>
              </a:ext>
            </a:extLst>
          </p:cNvPr>
          <p:cNvSpPr>
            <a:spLocks noGrp="1"/>
          </p:cNvSpPr>
          <p:nvPr>
            <p:ph type="body" sz="quarter" idx="21" hasCustomPrompt="1"/>
          </p:nvPr>
        </p:nvSpPr>
        <p:spPr>
          <a:xfrm>
            <a:off x="9264000" y="1414800"/>
            <a:ext cx="2406788" cy="324000"/>
          </a:xfrm>
          <a:prstGeom prst="rect">
            <a:avLst/>
          </a:prstGeom>
        </p:spPr>
        <p:txBody>
          <a:bodyPr>
            <a:noAutofit/>
          </a:bodyPr>
          <a:lstStyle>
            <a:lvl1pPr>
              <a:defRPr sz="2000" b="0" i="0">
                <a:latin typeface="+mj-lt"/>
              </a:defRPr>
            </a:lvl1pPr>
          </a:lstStyle>
          <a:p>
            <a:pPr lvl="0"/>
            <a:r>
              <a:rPr lang="en-US"/>
              <a:t>Edit subheading</a:t>
            </a:r>
          </a:p>
        </p:txBody>
      </p:sp>
      <p:sp>
        <p:nvSpPr>
          <p:cNvPr id="16" name="Content Placeholder 1">
            <a:extLst>
              <a:ext uri="{FF2B5EF4-FFF2-40B4-BE49-F238E27FC236}">
                <a16:creationId xmlns:a16="http://schemas.microsoft.com/office/drawing/2014/main" id="{939B9045-B86F-B46C-C427-31068748426F}"/>
              </a:ext>
            </a:extLst>
          </p:cNvPr>
          <p:cNvSpPr>
            <a:spLocks noGrp="1"/>
          </p:cNvSpPr>
          <p:nvPr>
            <p:ph sz="half" idx="28"/>
          </p:nvPr>
        </p:nvSpPr>
        <p:spPr>
          <a:xfrm>
            <a:off x="9263996"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Slide Number Placeholder 7">
            <a:extLst>
              <a:ext uri="{FF2B5EF4-FFF2-40B4-BE49-F238E27FC236}">
                <a16:creationId xmlns:a16="http://schemas.microsoft.com/office/drawing/2014/main" id="{18F17C0F-5720-1671-F62E-824A83BCC3F9}"/>
              </a:ext>
              <a:ext uri="{C183D7F6-B498-43B3-948B-1728B52AA6E4}">
                <adec:decorative xmlns:adec="http://schemas.microsoft.com/office/drawing/2017/decorative" val="1"/>
              </a:ext>
            </a:extLst>
          </p:cNvPr>
          <p:cNvSpPr>
            <a:spLocks noGrp="1"/>
          </p:cNvSpPr>
          <p:nvPr>
            <p:ph type="sldNum" sz="quarter" idx="22"/>
          </p:nvPr>
        </p:nvSpPr>
        <p:spPr/>
        <p:txBody>
          <a:bodyPr/>
          <a:lstStyle/>
          <a:p>
            <a:fld id="{1C1606C5-D483-4832-A0E9-CF578A9B5883}" type="slidenum">
              <a:rPr lang="en-US" smtClean="0"/>
              <a:pPr/>
              <a:t>‹#›</a:t>
            </a:fld>
            <a:endParaRPr lang="en-US"/>
          </a:p>
        </p:txBody>
      </p:sp>
      <p:sp>
        <p:nvSpPr>
          <p:cNvPr id="17" name="footnotes">
            <a:extLst>
              <a:ext uri="{FF2B5EF4-FFF2-40B4-BE49-F238E27FC236}">
                <a16:creationId xmlns:a16="http://schemas.microsoft.com/office/drawing/2014/main" id="{0AFFA1BF-02BA-2E41-9466-47A875621B7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8" name="Text Placeholder 7">
            <a:extLst>
              <a:ext uri="{FF2B5EF4-FFF2-40B4-BE49-F238E27FC236}">
                <a16:creationId xmlns:a16="http://schemas.microsoft.com/office/drawing/2014/main" id="{1F7BA86E-075D-F745-B271-285E3D54AB26}"/>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53094751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Content - Left Callout">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227FEF2E-9950-51E4-68D8-5653B8A7658C}"/>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7" name="think-cell data - do not delete">
                        <a:extLst>
                          <a:ext uri="{FF2B5EF4-FFF2-40B4-BE49-F238E27FC236}">
                            <a16:creationId xmlns:a16="http://schemas.microsoft.com/office/drawing/2014/main" id="{227FEF2E-9950-51E4-68D8-5653B8A7658C}"/>
                          </a:ext>
                          <a:ext uri="{C183D7F6-B498-43B3-948B-1728B52AA6E4}">
                            <adec:decorative xmlns:adec="http://schemas.microsoft.com/office/drawing/2017/decorative" val="1"/>
                          </a:ext>
                        </a:extLst>
                      </p:cNvPr>
                      <p:cNvPicPr/>
                      <p:nvPr/>
                    </p:nvPicPr>
                    <p:blipFill>
                      <a:blip r:embed="rId5"/>
                      <a:stretch>
                        <a:fillRect/>
                      </a:stretch>
                    </p:blipFill>
                    <p:spPr>
                      <a:xfrm>
                        <a:off x="153988" y="1539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90613D0-1E0E-702F-477E-E261662BB46B}"/>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graphicFrame>
        <p:nvGraphicFramePr>
          <p:cNvPr id="2" name="think-cell data - do not delete">
            <a:extLst>
              <a:ext uri="{FF2B5EF4-FFF2-40B4-BE49-F238E27FC236}">
                <a16:creationId xmlns:a16="http://schemas.microsoft.com/office/drawing/2014/main" id="{FA771B91-D0D3-CAB7-66C7-896AFA6E3B2A}"/>
              </a:ext>
              <a:ext uri="{C183D7F6-B498-43B3-948B-1728B52AA6E4}">
                <adec:decorative xmlns:adec="http://schemas.microsoft.com/office/drawing/2017/decorative" val="1"/>
              </a:ext>
            </a:extLst>
          </p:cNvPr>
          <p:cNvGraphicFramePr>
            <a:graphicFrameLocks noChangeAspect="1"/>
          </p:cNvGraphicFramePr>
          <p:nvPr userDrawn="1">
            <p:custDataLst>
              <p:tags r:id="rId2"/>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FA771B91-D0D3-CAB7-66C7-896AFA6E3B2A}"/>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4404000" y="1414800"/>
            <a:ext cx="7266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4404000" y="1774800"/>
            <a:ext cx="7266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5929EDA2-8FCA-B34B-9B2E-788C8F6A1897}"/>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C51478FD-39ED-4046-8002-3E54C9DF1146}"/>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8246826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Image B">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EE5D4DD8-351D-44AA-1072-4D8EFEF4322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957148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4" name="think-cell data - do not delete" hidden="1">
                        <a:extLst>
                          <a:ext uri="{FF2B5EF4-FFF2-40B4-BE49-F238E27FC236}">
                            <a16:creationId xmlns:a16="http://schemas.microsoft.com/office/drawing/2014/main" id="{EE5D4DD8-351D-44AA-1072-4D8EFEF4322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logo sm" descr="Transamerica Logo">
            <a:extLst>
              <a:ext uri="{FF2B5EF4-FFF2-40B4-BE49-F238E27FC236}">
                <a16:creationId xmlns:a16="http://schemas.microsoft.com/office/drawing/2014/main" id="{4E8EC9C4-E69A-436A-7A48-B88425A6CB3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9" y="1566000"/>
            <a:ext cx="6294790" cy="1926000"/>
          </a:xfrm>
          <a:prstGeom prst="rect">
            <a:avLst/>
          </a:prstGeo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6294790"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6294791"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7" y="5040000"/>
            <a:ext cx="6294791" cy="252000"/>
          </a:xfrm>
          <a:prstGeom prst="rect">
            <a:avLst/>
          </a:prstGeom>
        </p:spPr>
        <p:txBody>
          <a:bodyPr>
            <a:noAutofit/>
          </a:bodyPr>
          <a:lstStyle>
            <a:lvl1pPr>
              <a:spcBef>
                <a:spcPts val="0"/>
              </a:spcBef>
              <a:defRPr sz="1600"/>
            </a:lvl1pPr>
          </a:lstStyle>
          <a:p>
            <a:pPr lvl="0"/>
            <a:r>
              <a:rPr lang="en-US"/>
              <a:t>[Month date year]</a:t>
            </a:r>
          </a:p>
        </p:txBody>
      </p:sp>
      <p:sp>
        <p:nvSpPr>
          <p:cNvPr id="10" name="Text Placeholder 7">
            <a:extLst>
              <a:ext uri="{FF2B5EF4-FFF2-40B4-BE49-F238E27FC236}">
                <a16:creationId xmlns:a16="http://schemas.microsoft.com/office/drawing/2014/main" id="{6667F62F-CC07-72CC-6EE6-BFC83E0447FA}"/>
              </a:ext>
            </a:extLst>
          </p:cNvPr>
          <p:cNvSpPr>
            <a:spLocks noGrp="1"/>
          </p:cNvSpPr>
          <p:nvPr>
            <p:ph type="body" sz="quarter" idx="18" hasCustomPrompt="1"/>
          </p:nvPr>
        </p:nvSpPr>
        <p:spPr>
          <a:xfrm>
            <a:off x="521207" y="5687840"/>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11" name="Picture Placeholder 11">
            <a:extLst>
              <a:ext uri="{FF2B5EF4-FFF2-40B4-BE49-F238E27FC236}">
                <a16:creationId xmlns:a16="http://schemas.microsoft.com/office/drawing/2014/main" id="{E3E4B855-D6FE-45F4-28AB-00C307E09BF6}"/>
              </a:ext>
            </a:extLst>
          </p:cNvPr>
          <p:cNvSpPr>
            <a:spLocks noGrp="1"/>
          </p:cNvSpPr>
          <p:nvPr>
            <p:ph type="pic" sz="quarter" idx="19" hasCustomPrompt="1"/>
          </p:nvPr>
        </p:nvSpPr>
        <p:spPr>
          <a:xfrm>
            <a:off x="7032000" y="0"/>
            <a:ext cx="5160000" cy="6858000"/>
          </a:xfrm>
          <a:custGeom>
            <a:avLst/>
            <a:gdLst>
              <a:gd name="connsiteX0" fmla="*/ 1356017 w 4995290"/>
              <a:gd name="connsiteY0" fmla="*/ 0 h 6858000"/>
              <a:gd name="connsiteX1" fmla="*/ 4995290 w 4995290"/>
              <a:gd name="connsiteY1" fmla="*/ 0 h 6858000"/>
              <a:gd name="connsiteX2" fmla="*/ 4995290 w 4995290"/>
              <a:gd name="connsiteY2" fmla="*/ 6858000 h 6858000"/>
              <a:gd name="connsiteX3" fmla="*/ 1360213 w 4995290"/>
              <a:gd name="connsiteY3" fmla="*/ 6858000 h 6858000"/>
              <a:gd name="connsiteX4" fmla="*/ 0 w 4995290"/>
              <a:gd name="connsiteY4" fmla="*/ 5497788 h 6858000"/>
              <a:gd name="connsiteX5" fmla="*/ 0 w 4995290"/>
              <a:gd name="connsiteY5" fmla="*/ 1356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290" h="6858000">
                <a:moveTo>
                  <a:pt x="1356017" y="0"/>
                </a:moveTo>
                <a:lnTo>
                  <a:pt x="4995290" y="0"/>
                </a:lnTo>
                <a:lnTo>
                  <a:pt x="4995290" y="6858000"/>
                </a:lnTo>
                <a:lnTo>
                  <a:pt x="1360213" y="6858000"/>
                </a:lnTo>
                <a:lnTo>
                  <a:pt x="0" y="5497788"/>
                </a:lnTo>
                <a:lnTo>
                  <a:pt x="0" y="1356017"/>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a:t>Click icon to insert an image</a:t>
            </a:r>
          </a:p>
        </p:txBody>
      </p:sp>
      <p:sp>
        <p:nvSpPr>
          <p:cNvPr id="4" name="LYBL 3" descr="live your best life tagline graphic">
            <a:extLst>
              <a:ext uri="{FF2B5EF4-FFF2-40B4-BE49-F238E27FC236}">
                <a16:creationId xmlns:a16="http://schemas.microsoft.com/office/drawing/2014/main" id="{DCA776FA-0045-7DE3-8991-3749526911D8}"/>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FAD837E8-1A5A-7B60-1F8E-AFADBE996FF2}"/>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6" name="LYBL 1" descr="live your best life tagline graphic">
            <a:extLst>
              <a:ext uri="{FF2B5EF4-FFF2-40B4-BE49-F238E27FC236}">
                <a16:creationId xmlns:a16="http://schemas.microsoft.com/office/drawing/2014/main" id="{A6CDBEC9-60E8-EBB1-7FBE-5E58B79668C1}"/>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Tree>
    <p:extLst>
      <p:ext uri="{BB962C8B-B14F-4D97-AF65-F5344CB8AC3E}">
        <p14:creationId xmlns:p14="http://schemas.microsoft.com/office/powerpoint/2010/main" val="253066300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 Content - L Callout">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D3DD282B-1169-7CC8-6DE1-5C1B1567C3B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D3DD282B-1169-7CC8-6DE1-5C1B1567C3B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E1EE9E1-21B6-0478-5B36-CDCA90B7AEB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2" name="Subtitle 2">
            <a:extLst>
              <a:ext uri="{FF2B5EF4-FFF2-40B4-BE49-F238E27FC236}">
                <a16:creationId xmlns:a16="http://schemas.microsoft.com/office/drawing/2014/main" id="{F6797AFE-A6AB-52DD-3661-32357105956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4404000" y="1772266"/>
            <a:ext cx="7266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4404000" y="2134800"/>
            <a:ext cx="7266788" cy="391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8696B04B-F07D-B536-A5CE-3204B355DCE9}"/>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CEFF289C-07DE-3943-AE8B-006D75C97E62}"/>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BE1E9375-970B-204F-A9C3-F8F900789C7C}"/>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63187905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 Content - Right Callou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EA6765A-0A24-8ECD-6ACA-745B37603493}"/>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414800"/>
            <a:ext cx="726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8112000" y="1414800"/>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A5A83900-FF2D-3A49-88FD-9C61C20EB89F}"/>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2E395483-2B6E-C34A-876A-EED09AEBF755}"/>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34631053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2 Content - R Callout">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1176B466-FD88-9B85-1FC2-B7567CFCE26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1176B466-FD88-9B85-1FC2-B7567CFCE26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F88A386-51F3-F608-D918-EBE2385F35AF}"/>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2" name="Subtitle 2">
            <a:extLst>
              <a:ext uri="{FF2B5EF4-FFF2-40B4-BE49-F238E27FC236}">
                <a16:creationId xmlns:a16="http://schemas.microsoft.com/office/drawing/2014/main" id="{F6797AFE-A6AB-52DD-3661-32357105956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774800"/>
            <a:ext cx="72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8112000" y="1772266"/>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8112000" y="2134800"/>
            <a:ext cx="3558788" cy="391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8696B04B-F07D-B536-A5CE-3204B355DCE9}"/>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6737F1FC-FBF6-FC41-BC8E-B0A4A3284020}"/>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4DA6DEA2-1171-9D48-BDB7-261524FD2265}"/>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75123058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B">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7B238EE9-2F94-0CB1-FAED-27E13EFD0116}"/>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a:extLst>
                          <a:ext uri="{FF2B5EF4-FFF2-40B4-BE49-F238E27FC236}">
                            <a16:creationId xmlns:a16="http://schemas.microsoft.com/office/drawing/2014/main" id="{7B238EE9-2F94-0CB1-FAED-27E13EFD01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D5FE5D1-6472-6F74-8C98-E6DC46AF9741}"/>
              </a:ext>
            </a:extLst>
          </p:cNvPr>
          <p:cNvSpPr>
            <a:spLocks noGrp="1"/>
          </p:cNvSpPr>
          <p:nvPr>
            <p:ph type="title"/>
          </p:nvPr>
        </p:nvSpPr>
        <p:spPr>
          <a:xfrm>
            <a:off x="521208" y="324362"/>
            <a:ext cx="5574792"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6AB4C73B-1CAB-F3E3-EA20-565CA9791C3D}"/>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D7ECA153-121A-CD69-3C84-5A96DFDAAF2D}"/>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3">
            <a:extLst>
              <a:ext uri="{FF2B5EF4-FFF2-40B4-BE49-F238E27FC236}">
                <a16:creationId xmlns:a16="http://schemas.microsoft.com/office/drawing/2014/main" id="{E7ED1FCC-D133-D9C2-D94E-D788FAABB148}"/>
              </a:ext>
            </a:extLst>
          </p:cNvPr>
          <p:cNvSpPr>
            <a:spLocks noGrp="1" noChangeAspect="1"/>
          </p:cNvSpPr>
          <p:nvPr>
            <p:ph type="pic" sz="quarter" idx="13" hasCustomPrompt="1"/>
          </p:nvPr>
        </p:nvSpPr>
        <p:spPr>
          <a:xfrm>
            <a:off x="6930766" y="1311298"/>
            <a:ext cx="4738651" cy="4738652"/>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B12FC428-900D-DA4D-92BA-263414DAB4CB}"/>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F68BEA1C-EF82-D14A-980B-A7D5A9E4D601}"/>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31472611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A">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54176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hape">
            <a:extLst>
              <a:ext uri="{FF2B5EF4-FFF2-40B4-BE49-F238E27FC236}">
                <a16:creationId xmlns:a16="http://schemas.microsoft.com/office/drawing/2014/main" id="{344630B8-C98D-D3B9-67A1-E0937CD3CD02}"/>
              </a:ext>
              <a:ext uri="{C183D7F6-B498-43B3-948B-1728B52AA6E4}">
                <adec:decorative xmlns:adec="http://schemas.microsoft.com/office/drawing/2017/decorative" val="1"/>
              </a:ext>
            </a:extLst>
          </p:cNvPr>
          <p:cNvSpPr/>
          <p:nvPr userDrawn="1"/>
        </p:nvSpPr>
        <p:spPr>
          <a:xfrm>
            <a:off x="2928001" y="0"/>
            <a:ext cx="9264000" cy="6858000"/>
          </a:xfrm>
          <a:custGeom>
            <a:avLst/>
            <a:gdLst>
              <a:gd name="connsiteX0" fmla="*/ 0 w 10502900"/>
              <a:gd name="connsiteY0" fmla="*/ 0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10502900"/>
              <a:gd name="connsiteY0" fmla="*/ 1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9096567"/>
              <a:gd name="connsiteY0" fmla="*/ 1 h 6858000"/>
              <a:gd name="connsiteX1" fmla="*/ 9096567 w 9096567"/>
              <a:gd name="connsiteY1" fmla="*/ 0 h 6858000"/>
              <a:gd name="connsiteX2" fmla="*/ 9096567 w 9096567"/>
              <a:gd name="connsiteY2" fmla="*/ 6858000 h 6858000"/>
              <a:gd name="connsiteX3" fmla="*/ 0 w 9096567"/>
              <a:gd name="connsiteY3" fmla="*/ 6858000 h 6858000"/>
              <a:gd name="connsiteX4" fmla="*/ 2413740 w 9096567"/>
              <a:gd name="connsiteY4" fmla="*/ 5548121 h 6858000"/>
              <a:gd name="connsiteX5" fmla="*/ 3335792 w 9096567"/>
              <a:gd name="connsiteY5" fmla="*/ 3428998 h 6858000"/>
              <a:gd name="connsiteX6" fmla="*/ 2413740 w 9096567"/>
              <a:gd name="connsiteY6" fmla="*/ 1309879 h 6858000"/>
              <a:gd name="connsiteX7" fmla="*/ 0 w 9096567"/>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6567" h="6858000">
                <a:moveTo>
                  <a:pt x="0" y="1"/>
                </a:moveTo>
                <a:lnTo>
                  <a:pt x="9096567" y="0"/>
                </a:lnTo>
                <a:lnTo>
                  <a:pt x="9096567" y="6858000"/>
                </a:lnTo>
                <a:lnTo>
                  <a:pt x="0" y="6858000"/>
                </a:lnTo>
                <a:lnTo>
                  <a:pt x="2413740" y="5548121"/>
                </a:lnTo>
                <a:lnTo>
                  <a:pt x="3335792"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8" name="logo sm" descr="Transamerica Logo">
            <a:extLst>
              <a:ext uri="{FF2B5EF4-FFF2-40B4-BE49-F238E27FC236}">
                <a16:creationId xmlns:a16="http://schemas.microsoft.com/office/drawing/2014/main" id="{F50AF79B-55C2-D55D-6201-BB3366488C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6" name="Title 5">
            <a:extLst>
              <a:ext uri="{FF2B5EF4-FFF2-40B4-BE49-F238E27FC236}">
                <a16:creationId xmlns:a16="http://schemas.microsoft.com/office/drawing/2014/main" id="{652D13E3-58BD-D104-4F90-BAC6FCDDB569}"/>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552000" y="1269000"/>
            <a:ext cx="5106792"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DCA3043C-B828-E81E-3F43-ED0D5B85A799}"/>
              </a:ext>
            </a:extLst>
          </p:cNvPr>
          <p:cNvSpPr>
            <a:spLocks noGrp="1"/>
          </p:cNvSpPr>
          <p:nvPr>
            <p:ph type="body" sz="quarter" idx="15" hasCustomPrompt="1"/>
          </p:nvPr>
        </p:nvSpPr>
        <p:spPr>
          <a:xfrm>
            <a:off x="6552000" y="6049950"/>
            <a:ext cx="3247200"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0BFFE5EC-063B-2D3C-D729-5987FAC4F79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3" name="Content Placeholder 15">
              <a:extLst>
                <a:ext uri="{FF2B5EF4-FFF2-40B4-BE49-F238E27FC236}">
                  <a16:creationId xmlns:a16="http://schemas.microsoft.com/office/drawing/2014/main" id="{A1D60412-7859-A832-244A-2F83F01DFDB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9" name="TextBox 8">
              <a:extLst>
                <a:ext uri="{FF2B5EF4-FFF2-40B4-BE49-F238E27FC236}">
                  <a16:creationId xmlns:a16="http://schemas.microsoft.com/office/drawing/2014/main" id="{8BD124C9-34E2-085A-2DC8-B2BA363B632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0" name="Picture 9" descr="A screenshot of a color chart&#10;&#10;Description automatically generated">
              <a:extLst>
                <a:ext uri="{FF2B5EF4-FFF2-40B4-BE49-F238E27FC236}">
                  <a16:creationId xmlns:a16="http://schemas.microsoft.com/office/drawing/2014/main" id="{B39ACC74-CBD3-468E-4E6A-D70A55492FFA}"/>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F7554876-97B0-3ED4-57DB-B991BAECE7A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25B243-343E-36AE-670D-EBBCC05BA7B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1F38903-790C-1705-2C8A-D0906AA362EF}"/>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87D7C59A-2FE4-C25A-B4FD-197BA90C762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1840F1E7-0504-35BB-754A-87AD984CB52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D587770B-74C7-EFDE-2CDE-22FC0FFE9FB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22D75771-963F-4BB0-6FAC-88DA299C6D2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2" name="Right Brace 21">
                <a:extLst>
                  <a:ext uri="{FF2B5EF4-FFF2-40B4-BE49-F238E27FC236}">
                    <a16:creationId xmlns:a16="http://schemas.microsoft.com/office/drawing/2014/main" id="{5F085A77-95F9-456A-64ED-D349F0A9B9D6}"/>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74D1DF3E-B5BD-521F-D0CE-81E72135D864}"/>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3E35F0F1-0344-9B04-2223-212AB74FE59B}"/>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D5F2C49A-FFC0-3B65-1AD5-4BEAEBDF1857}"/>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EC90CAFF-F7A2-6C25-047A-3786FEAD141F}"/>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5" name="Text Placeholder 7">
            <a:extLst>
              <a:ext uri="{FF2B5EF4-FFF2-40B4-BE49-F238E27FC236}">
                <a16:creationId xmlns:a16="http://schemas.microsoft.com/office/drawing/2014/main" id="{869CD14C-ACFE-0089-3EDC-C7AD3318ADD0}"/>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78635077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hape - Dark Back B">
    <p:bg>
      <p:bgPr>
        <a:solidFill>
          <a:srgbClr val="CF000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046387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Shape">
            <a:extLst>
              <a:ext uri="{FF2B5EF4-FFF2-40B4-BE49-F238E27FC236}">
                <a16:creationId xmlns:a16="http://schemas.microsoft.com/office/drawing/2014/main" id="{46671BC0-703D-83FB-368F-D22C5FD489B9}"/>
              </a:ext>
              <a:ext uri="{C183D7F6-B498-43B3-948B-1728B52AA6E4}">
                <adec:decorative xmlns:adec="http://schemas.microsoft.com/office/drawing/2017/decorative" val="1"/>
              </a:ext>
            </a:extLst>
          </p:cNvPr>
          <p:cNvSpPr/>
          <p:nvPr userDrawn="1"/>
        </p:nvSpPr>
        <p:spPr>
          <a:xfrm>
            <a:off x="2055733" y="0"/>
            <a:ext cx="10136268" cy="6858000"/>
          </a:xfrm>
          <a:custGeom>
            <a:avLst/>
            <a:gdLst>
              <a:gd name="connsiteX0" fmla="*/ 0 w 10136268"/>
              <a:gd name="connsiteY0" fmla="*/ 0 h 6858000"/>
              <a:gd name="connsiteX1" fmla="*/ 10136268 w 10136268"/>
              <a:gd name="connsiteY1" fmla="*/ 0 h 6858000"/>
              <a:gd name="connsiteX2" fmla="*/ 10136268 w 10136268"/>
              <a:gd name="connsiteY2" fmla="*/ 6858000 h 6858000"/>
              <a:gd name="connsiteX3" fmla="*/ 0 w 10136268"/>
              <a:gd name="connsiteY3" fmla="*/ 6858000 h 6858000"/>
              <a:gd name="connsiteX4" fmla="*/ 1942145 w 10136268"/>
              <a:gd name="connsiteY4" fmla="*/ 342900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6268" h="6858000">
                <a:moveTo>
                  <a:pt x="0" y="0"/>
                </a:moveTo>
                <a:lnTo>
                  <a:pt x="10136268" y="0"/>
                </a:lnTo>
                <a:lnTo>
                  <a:pt x="10136268" y="6858000"/>
                </a:lnTo>
                <a:lnTo>
                  <a:pt x="0" y="6858000"/>
                </a:lnTo>
                <a:lnTo>
                  <a:pt x="1942145" y="3429004"/>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6" name="Title 5">
            <a:extLst>
              <a:ext uri="{FF2B5EF4-FFF2-40B4-BE49-F238E27FC236}">
                <a16:creationId xmlns:a16="http://schemas.microsoft.com/office/drawing/2014/main" id="{B1D6F022-9FE6-4B78-376D-BEF1357BC212}"/>
              </a:ext>
            </a:extLst>
          </p:cNvPr>
          <p:cNvSpPr>
            <a:spLocks noGrp="1"/>
          </p:cNvSpPr>
          <p:nvPr>
            <p:ph type="title"/>
          </p:nvPr>
        </p:nvSpPr>
        <p:spPr>
          <a:xfrm>
            <a:off x="521208" y="1269000"/>
            <a:ext cx="2334792" cy="4320000"/>
          </a:xfrm>
          <a:prstGeom prst="rect">
            <a:avLst/>
          </a:prstGeom>
        </p:spPr>
        <p:txBody>
          <a:bodyPr anchor="ctr" anchorCtr="0"/>
          <a:lstStyle>
            <a:lvl1pPr>
              <a:defRPr>
                <a:solidFill>
                  <a:schemeClr val="bg1"/>
                </a:solidFill>
              </a:defRPr>
            </a:lvl1pPr>
          </a:lstStyle>
          <a:p>
            <a:r>
              <a:rPr lang="en-US"/>
              <a:t>Click to edit Master title style</a:t>
            </a:r>
          </a:p>
        </p:txBody>
      </p:sp>
      <p:pic>
        <p:nvPicPr>
          <p:cNvPr id="7" name="logo sm">
            <a:extLst>
              <a:ext uri="{FF2B5EF4-FFF2-40B4-BE49-F238E27FC236}">
                <a16:creationId xmlns:a16="http://schemas.microsoft.com/office/drawing/2014/main" id="{28D7AC3D-2975-E7EA-5B9D-10CBB4960C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5B2B67AD-5AC8-419A-0C30-56DF9D6B8391}"/>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D6F0783A-8E0E-894F-0882-B72C0A7B0271}"/>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3" name="Content Placeholder 15">
              <a:extLst>
                <a:ext uri="{FF2B5EF4-FFF2-40B4-BE49-F238E27FC236}">
                  <a16:creationId xmlns:a16="http://schemas.microsoft.com/office/drawing/2014/main" id="{6D1ED4AD-B2EF-39F0-97AA-3B57C6EA4BA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8" name="TextBox 7">
              <a:extLst>
                <a:ext uri="{FF2B5EF4-FFF2-40B4-BE49-F238E27FC236}">
                  <a16:creationId xmlns:a16="http://schemas.microsoft.com/office/drawing/2014/main" id="{F34023A3-851D-DC72-AE6D-9C2A10F1818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1" name="Picture 10" descr="A screenshot of a color chart&#10;&#10;Description automatically generated">
              <a:extLst>
                <a:ext uri="{FF2B5EF4-FFF2-40B4-BE49-F238E27FC236}">
                  <a16:creationId xmlns:a16="http://schemas.microsoft.com/office/drawing/2014/main" id="{BFDF97D7-13CF-DC01-1175-E6091943BEAD}"/>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02975CA3-2087-74EC-1819-A58E1B24EA95}"/>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38DBD3-235B-6DB1-6E62-7145C624AEB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FBD5287-A671-E82A-7489-111979DE3A90}"/>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45A4E993-55B3-2D85-0F5B-1EB14C9B2F72}"/>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19627226-4D85-895D-4413-69CA735D1E5B}"/>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1D613096-FA07-5F7E-9D19-969CED9FD3C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08D3DFA4-8F3D-53AD-5E5B-09C20B94D76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1" name="Right Brace 20">
                <a:extLst>
                  <a:ext uri="{FF2B5EF4-FFF2-40B4-BE49-F238E27FC236}">
                    <a16:creationId xmlns:a16="http://schemas.microsoft.com/office/drawing/2014/main" id="{5A0FDA22-890F-D83B-BB4A-398A6C90EFE8}"/>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A64520B5-1BEA-A087-6671-AF5F211EB1B5}"/>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E3CC9806-9838-E6FF-13D9-58286770BFD8}"/>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F3103CFE-58F8-FFF7-D64C-1254FC330E6C}"/>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05F3A76C-A12D-376F-0C33-23753A7300EA}"/>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19070232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B3E3C8DB-3479-AE98-A7B7-5DAFDCAE7C1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45947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B3E3C8DB-3479-AE98-A7B7-5DAFDCAE7C1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B44540-BD69-8598-9011-2ADF437DAC6E}"/>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9C59A75-5D68-1E40-38BC-0B52954932CF}"/>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2C70A52D-C8AD-7144-89D2-0C4737A0145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8" name="Text Placeholder 7">
            <a:extLst>
              <a:ext uri="{FF2B5EF4-FFF2-40B4-BE49-F238E27FC236}">
                <a16:creationId xmlns:a16="http://schemas.microsoft.com/office/drawing/2014/main" id="{217F1675-0580-1A45-9882-B1BF08221E26}"/>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39694329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25F823D4-734A-C8DD-8496-79009477396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25F823D4-734A-C8DD-8496-79009477396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B44540-BD69-8598-9011-2ADF437DAC6E}"/>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Subtitle 2">
            <a:extLst>
              <a:ext uri="{FF2B5EF4-FFF2-40B4-BE49-F238E27FC236}">
                <a16:creationId xmlns:a16="http://schemas.microsoft.com/office/drawing/2014/main" id="{BAA0F187-73A7-1BDF-0558-084D178076E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5" name="Slide Number Placeholder 4">
            <a:extLst>
              <a:ext uri="{FF2B5EF4-FFF2-40B4-BE49-F238E27FC236}">
                <a16:creationId xmlns:a16="http://schemas.microsoft.com/office/drawing/2014/main" id="{A9C59A75-5D68-1E40-38BC-0B52954932CF}"/>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90C4B525-3D33-5741-981D-249E7AA365D3}"/>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0" name="Text Placeholder 7">
            <a:extLst>
              <a:ext uri="{FF2B5EF4-FFF2-40B4-BE49-F238E27FC236}">
                <a16:creationId xmlns:a16="http://schemas.microsoft.com/office/drawing/2014/main" id="{635B731F-2C5B-2D46-8B16-97D28F3EF94A}"/>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84821573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1A05214F-878C-FF78-65EF-DA2F1298659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1A05214F-878C-FF78-65EF-DA2F1298659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D2B48C-2466-076C-80B3-A6DE83135308}"/>
              </a:ext>
              <a:ext uri="{C183D7F6-B498-43B3-948B-1728B52AA6E4}">
                <adec:decorative xmlns:adec="http://schemas.microsoft.com/office/drawing/2017/decorative" val="0"/>
              </a:ext>
            </a:extLst>
          </p:cNvPr>
          <p:cNvSpPr>
            <a:spLocks noGrp="1"/>
          </p:cNvSpPr>
          <p:nvPr>
            <p:ph type="title"/>
          </p:nvPr>
        </p:nvSpPr>
        <p:spPr>
          <a:xfrm>
            <a:off x="1460499" y="-467833"/>
            <a:ext cx="10223499" cy="432000"/>
          </a:xfrm>
          <a:prstGeom prst="rect">
            <a:avLst/>
          </a:prstGeom>
        </p:spPr>
        <p:txBody>
          <a:bodyPr/>
          <a:lstStyle>
            <a:lvl1pPr>
              <a:defRPr sz="1800"/>
            </a:lvl1pPr>
          </a:lstStyle>
          <a:p>
            <a:r>
              <a:rPr lang="en-US"/>
              <a:t>Click to edit Master title style</a:t>
            </a:r>
          </a:p>
        </p:txBody>
      </p:sp>
      <p:sp>
        <p:nvSpPr>
          <p:cNvPr id="3" name="TextBox 2">
            <a:extLst>
              <a:ext uri="{FF2B5EF4-FFF2-40B4-BE49-F238E27FC236}">
                <a16:creationId xmlns:a16="http://schemas.microsoft.com/office/drawing/2014/main" id="{0FEC182F-8D48-3026-24D1-81577AE0215B}"/>
              </a:ext>
              <a:ext uri="{C183D7F6-B498-43B3-948B-1728B52AA6E4}">
                <adec:decorative xmlns:adec="http://schemas.microsoft.com/office/drawing/2017/decorative" val="1"/>
              </a:ext>
            </a:extLst>
          </p:cNvPr>
          <p:cNvSpPr txBox="1"/>
          <p:nvPr userDrawn="1"/>
        </p:nvSpPr>
        <p:spPr>
          <a:xfrm>
            <a:off x="0" y="-457400"/>
            <a:ext cx="1344000" cy="432000"/>
          </a:xfrm>
          <a:prstGeom prst="rect">
            <a:avLst/>
          </a:prstGeom>
          <a:noFill/>
        </p:spPr>
        <p:txBody>
          <a:bodyPr wrap="square" lIns="0" tIns="0" rIns="0" bIns="0" rtlCol="0">
            <a:noAutofit/>
          </a:bodyPr>
          <a:lstStyle/>
          <a:p>
            <a:pPr algn="l"/>
            <a:r>
              <a:rPr lang="en-US" sz="1200" b="0" i="0" kern="100" spc="-30">
                <a:latin typeface="Forever Forma Body Text" pitchFamily="2" charset="0"/>
              </a:rPr>
              <a:t>Title required for WCAG accessibility</a:t>
            </a:r>
          </a:p>
        </p:txBody>
      </p:sp>
      <p:sp>
        <p:nvSpPr>
          <p:cNvPr id="6" name="Slide Number Placeholder 5">
            <a:extLst>
              <a:ext uri="{FF2B5EF4-FFF2-40B4-BE49-F238E27FC236}">
                <a16:creationId xmlns:a16="http://schemas.microsoft.com/office/drawing/2014/main" id="{0DCB6134-1B10-2649-C015-2FC1F5370A08}"/>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DC81E0BE-C4ED-4A4B-A6FB-EF0D1A70A54A}"/>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0" name="Text Placeholder 7">
            <a:extLst>
              <a:ext uri="{FF2B5EF4-FFF2-40B4-BE49-F238E27FC236}">
                <a16:creationId xmlns:a16="http://schemas.microsoft.com/office/drawing/2014/main" id="{02BC7B52-1634-1B41-9C79-D4408578C608}"/>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02193064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7F2B9C43-1D6F-7726-1CCE-0D1CE63CD27C}"/>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45" name="Media Placeholder 44">
            <a:extLst>
              <a:ext uri="{FF2B5EF4-FFF2-40B4-BE49-F238E27FC236}">
                <a16:creationId xmlns:a16="http://schemas.microsoft.com/office/drawing/2014/main" id="{FA45BFB3-67FB-D56E-F7EC-9EE4E9B366AA}"/>
              </a:ext>
            </a:extLst>
          </p:cNvPr>
          <p:cNvSpPr>
            <a:spLocks noGrp="1" noChangeAspect="1"/>
          </p:cNvSpPr>
          <p:nvPr>
            <p:ph type="media" sz="quarter" idx="11"/>
          </p:nvPr>
        </p:nvSpPr>
        <p:spPr>
          <a:xfrm>
            <a:off x="1812000" y="1304505"/>
            <a:ext cx="8568000" cy="47480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7E3522D-3F13-D300-F157-0D51CB0A292C}"/>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7128FFBF-7D4D-A340-A31F-00005D700840}"/>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9" name="Text Placeholder 7">
            <a:extLst>
              <a:ext uri="{FF2B5EF4-FFF2-40B4-BE49-F238E27FC236}">
                <a16:creationId xmlns:a16="http://schemas.microsoft.com/office/drawing/2014/main" id="{DD9ED058-9499-AE48-A5FE-87B8BE92C139}"/>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628069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 6 topic - Dark Back - 2 col A">
    <p:bg>
      <p:bgPr>
        <a:solidFill>
          <a:srgbClr val="641EE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60727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0FF496D-74BD-D90E-B686-EB8C1EC6E0BC}"/>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59EE7B51-2446-324A-F738-0EDB40BE28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5" name="Title 24">
            <a:extLst>
              <a:ext uri="{FF2B5EF4-FFF2-40B4-BE49-F238E27FC236}">
                <a16:creationId xmlns:a16="http://schemas.microsoft.com/office/drawing/2014/main" id="{99A5A441-BF53-89AB-0EF7-C5C4DBC8D2CB}"/>
              </a:ext>
            </a:extLst>
          </p:cNvPr>
          <p:cNvSpPr>
            <a:spLocks noGrp="1"/>
          </p:cNvSpPr>
          <p:nvPr>
            <p:ph type="title"/>
          </p:nvPr>
        </p:nvSpPr>
        <p:spPr>
          <a:xfrm>
            <a:off x="521208" y="1989000"/>
            <a:ext cx="3486792" cy="2880000"/>
          </a:xfrm>
          <a:prstGeom prst="rect">
            <a:avLst/>
          </a:prstGeom>
        </p:spPr>
        <p:txBody>
          <a:bodyPr anchor="ctr" anchorCtr="0"/>
          <a:lstStyle>
            <a:lvl1pPr>
              <a:defRPr>
                <a:solidFill>
                  <a:schemeClr val="bg1"/>
                </a:solidFill>
              </a:defRPr>
            </a:lvl1pPr>
          </a:lstStyle>
          <a:p>
            <a:r>
              <a:rPr lang="en-US"/>
              <a:t>Click to edit Master title style</a:t>
            </a:r>
          </a:p>
        </p:txBody>
      </p:sp>
      <p:sp>
        <p:nvSpPr>
          <p:cNvPr id="9" name="Text Placeholder 19">
            <a:extLst>
              <a:ext uri="{FF2B5EF4-FFF2-40B4-BE49-F238E27FC236}">
                <a16:creationId xmlns:a16="http://schemas.microsoft.com/office/drawing/2014/main" id="{7341C52D-490F-1432-1653-501EF401A026}"/>
              </a:ext>
            </a:extLst>
          </p:cNvPr>
          <p:cNvSpPr>
            <a:spLocks noGrp="1"/>
          </p:cNvSpPr>
          <p:nvPr>
            <p:ph type="body" sz="quarter" idx="13" hasCustomPrompt="1"/>
          </p:nvPr>
        </p:nvSpPr>
        <p:spPr>
          <a:xfrm>
            <a:off x="5364000"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2" name="Text Placeholder 21">
            <a:extLst>
              <a:ext uri="{FF2B5EF4-FFF2-40B4-BE49-F238E27FC236}">
                <a16:creationId xmlns:a16="http://schemas.microsoft.com/office/drawing/2014/main" id="{0E215712-819F-2D9E-EA72-3DC5951C570E}"/>
              </a:ext>
            </a:extLst>
          </p:cNvPr>
          <p:cNvSpPr>
            <a:spLocks noGrp="1"/>
          </p:cNvSpPr>
          <p:nvPr>
            <p:ph type="body" sz="quarter" idx="14" hasCustomPrompt="1"/>
          </p:nvPr>
        </p:nvSpPr>
        <p:spPr>
          <a:xfrm>
            <a:off x="5364000" y="1296000"/>
            <a:ext cx="2952000" cy="972000"/>
          </a:xfrm>
          <a:prstGeom prst="rect">
            <a:avLst/>
          </a:prstGeom>
        </p:spPr>
        <p:txBody>
          <a:bodyPr/>
          <a:lstStyle>
            <a:lvl1pPr>
              <a:defRPr/>
            </a:lvl1pPr>
          </a:lstStyle>
          <a:p>
            <a:pPr lvl="0"/>
            <a:r>
              <a:rPr lang="en-US"/>
              <a:t>Agenda topic</a:t>
            </a:r>
          </a:p>
        </p:txBody>
      </p:sp>
      <p:sp>
        <p:nvSpPr>
          <p:cNvPr id="13" name="Text Placeholder 19">
            <a:extLst>
              <a:ext uri="{FF2B5EF4-FFF2-40B4-BE49-F238E27FC236}">
                <a16:creationId xmlns:a16="http://schemas.microsoft.com/office/drawing/2014/main" id="{B43CAF3E-D765-8A25-4BEC-02C5A1FD850E}"/>
              </a:ext>
            </a:extLst>
          </p:cNvPr>
          <p:cNvSpPr>
            <a:spLocks noGrp="1"/>
          </p:cNvSpPr>
          <p:nvPr>
            <p:ph type="body" sz="quarter" idx="15" hasCustomPrompt="1"/>
          </p:nvPr>
        </p:nvSpPr>
        <p:spPr>
          <a:xfrm>
            <a:off x="5364000"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4" name="Text Placeholder 21">
            <a:extLst>
              <a:ext uri="{FF2B5EF4-FFF2-40B4-BE49-F238E27FC236}">
                <a16:creationId xmlns:a16="http://schemas.microsoft.com/office/drawing/2014/main" id="{9FD24BAF-68F2-E28B-790E-7D6F0A5F4EA6}"/>
              </a:ext>
            </a:extLst>
          </p:cNvPr>
          <p:cNvSpPr>
            <a:spLocks noGrp="1"/>
          </p:cNvSpPr>
          <p:nvPr>
            <p:ph type="body" sz="quarter" idx="16" hasCustomPrompt="1"/>
          </p:nvPr>
        </p:nvSpPr>
        <p:spPr>
          <a:xfrm>
            <a:off x="5364000" y="3186000"/>
            <a:ext cx="2952000" cy="972000"/>
          </a:xfrm>
          <a:prstGeom prst="rect">
            <a:avLst/>
          </a:prstGeom>
        </p:spPr>
        <p:txBody>
          <a:bodyPr/>
          <a:lstStyle>
            <a:lvl1pPr>
              <a:defRPr/>
            </a:lvl1pPr>
          </a:lstStyle>
          <a:p>
            <a:pPr lvl="0"/>
            <a:r>
              <a:rPr lang="en-US"/>
              <a:t>Agenda topic</a:t>
            </a:r>
          </a:p>
        </p:txBody>
      </p:sp>
      <p:sp>
        <p:nvSpPr>
          <p:cNvPr id="15" name="Text Placeholder 19">
            <a:extLst>
              <a:ext uri="{FF2B5EF4-FFF2-40B4-BE49-F238E27FC236}">
                <a16:creationId xmlns:a16="http://schemas.microsoft.com/office/drawing/2014/main" id="{98D4B18B-5FE7-79B1-BD85-0B5E78D303FB}"/>
              </a:ext>
            </a:extLst>
          </p:cNvPr>
          <p:cNvSpPr>
            <a:spLocks noGrp="1"/>
          </p:cNvSpPr>
          <p:nvPr>
            <p:ph type="body" sz="quarter" idx="17" hasCustomPrompt="1"/>
          </p:nvPr>
        </p:nvSpPr>
        <p:spPr>
          <a:xfrm>
            <a:off x="5364000"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6" name="Text Placeholder 21">
            <a:extLst>
              <a:ext uri="{FF2B5EF4-FFF2-40B4-BE49-F238E27FC236}">
                <a16:creationId xmlns:a16="http://schemas.microsoft.com/office/drawing/2014/main" id="{C86F4F90-3EF8-6E78-2BE0-F933FFE9A021}"/>
              </a:ext>
            </a:extLst>
          </p:cNvPr>
          <p:cNvSpPr>
            <a:spLocks noGrp="1"/>
          </p:cNvSpPr>
          <p:nvPr>
            <p:ph type="body" sz="quarter" idx="18" hasCustomPrompt="1"/>
          </p:nvPr>
        </p:nvSpPr>
        <p:spPr>
          <a:xfrm>
            <a:off x="5364000" y="5076000"/>
            <a:ext cx="2952000" cy="972000"/>
          </a:xfrm>
          <a:prstGeom prst="rect">
            <a:avLst/>
          </a:prstGeom>
        </p:spPr>
        <p:txBody>
          <a:bodyPr/>
          <a:lstStyle>
            <a:lvl1pPr>
              <a:defRPr/>
            </a:lvl1pPr>
          </a:lstStyle>
          <a:p>
            <a:pPr lvl="0"/>
            <a:r>
              <a:rPr lang="en-US"/>
              <a:t>Agenda topic</a:t>
            </a:r>
          </a:p>
        </p:txBody>
      </p:sp>
      <p:sp>
        <p:nvSpPr>
          <p:cNvPr id="17" name="Text Placeholder 19">
            <a:extLst>
              <a:ext uri="{FF2B5EF4-FFF2-40B4-BE49-F238E27FC236}">
                <a16:creationId xmlns:a16="http://schemas.microsoft.com/office/drawing/2014/main" id="{F9870F8B-0915-7A65-3BAA-83EE3446E806}"/>
              </a:ext>
            </a:extLst>
          </p:cNvPr>
          <p:cNvSpPr>
            <a:spLocks noGrp="1"/>
          </p:cNvSpPr>
          <p:nvPr>
            <p:ph type="body" sz="quarter" idx="19" hasCustomPrompt="1"/>
          </p:nvPr>
        </p:nvSpPr>
        <p:spPr>
          <a:xfrm>
            <a:off x="8718788"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8" name="Text Placeholder 21">
            <a:extLst>
              <a:ext uri="{FF2B5EF4-FFF2-40B4-BE49-F238E27FC236}">
                <a16:creationId xmlns:a16="http://schemas.microsoft.com/office/drawing/2014/main" id="{1E30E7F4-CD4D-A152-1D72-1F0D8ABE17B9}"/>
              </a:ext>
            </a:extLst>
          </p:cNvPr>
          <p:cNvSpPr>
            <a:spLocks noGrp="1"/>
          </p:cNvSpPr>
          <p:nvPr>
            <p:ph type="body" sz="quarter" idx="20" hasCustomPrompt="1"/>
          </p:nvPr>
        </p:nvSpPr>
        <p:spPr>
          <a:xfrm>
            <a:off x="8718788" y="1296000"/>
            <a:ext cx="2952000" cy="972000"/>
          </a:xfrm>
          <a:prstGeom prst="rect">
            <a:avLst/>
          </a:prstGeom>
        </p:spPr>
        <p:txBody>
          <a:bodyPr/>
          <a:lstStyle>
            <a:lvl1pPr>
              <a:defRPr/>
            </a:lvl1pPr>
          </a:lstStyle>
          <a:p>
            <a:pPr lvl="0"/>
            <a:r>
              <a:rPr lang="en-US"/>
              <a:t>Agenda topic</a:t>
            </a:r>
          </a:p>
        </p:txBody>
      </p:sp>
      <p:sp>
        <p:nvSpPr>
          <p:cNvPr id="19" name="Text Placeholder 19">
            <a:extLst>
              <a:ext uri="{FF2B5EF4-FFF2-40B4-BE49-F238E27FC236}">
                <a16:creationId xmlns:a16="http://schemas.microsoft.com/office/drawing/2014/main" id="{F25BFA45-C130-F0AB-AA11-784D4F62219D}"/>
              </a:ext>
            </a:extLst>
          </p:cNvPr>
          <p:cNvSpPr>
            <a:spLocks noGrp="1"/>
          </p:cNvSpPr>
          <p:nvPr>
            <p:ph type="body" sz="quarter" idx="21" hasCustomPrompt="1"/>
          </p:nvPr>
        </p:nvSpPr>
        <p:spPr>
          <a:xfrm>
            <a:off x="8718788"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1" name="Text Placeholder 21">
            <a:extLst>
              <a:ext uri="{FF2B5EF4-FFF2-40B4-BE49-F238E27FC236}">
                <a16:creationId xmlns:a16="http://schemas.microsoft.com/office/drawing/2014/main" id="{1421A988-A0D7-014D-AC35-35B80B0FD92A}"/>
              </a:ext>
            </a:extLst>
          </p:cNvPr>
          <p:cNvSpPr>
            <a:spLocks noGrp="1"/>
          </p:cNvSpPr>
          <p:nvPr>
            <p:ph type="body" sz="quarter" idx="22" hasCustomPrompt="1"/>
          </p:nvPr>
        </p:nvSpPr>
        <p:spPr>
          <a:xfrm>
            <a:off x="8718788" y="3186000"/>
            <a:ext cx="2952000" cy="972000"/>
          </a:xfrm>
          <a:prstGeom prst="rect">
            <a:avLst/>
          </a:prstGeom>
        </p:spPr>
        <p:txBody>
          <a:bodyPr/>
          <a:lstStyle>
            <a:lvl1pPr>
              <a:defRPr/>
            </a:lvl1pPr>
          </a:lstStyle>
          <a:p>
            <a:pPr lvl="0"/>
            <a:r>
              <a:rPr lang="en-US"/>
              <a:t>Agenda topic</a:t>
            </a:r>
          </a:p>
        </p:txBody>
      </p:sp>
      <p:sp>
        <p:nvSpPr>
          <p:cNvPr id="23" name="Text Placeholder 19">
            <a:extLst>
              <a:ext uri="{FF2B5EF4-FFF2-40B4-BE49-F238E27FC236}">
                <a16:creationId xmlns:a16="http://schemas.microsoft.com/office/drawing/2014/main" id="{9734DE0C-AD30-1996-B4A5-6EE4399CE814}"/>
              </a:ext>
            </a:extLst>
          </p:cNvPr>
          <p:cNvSpPr>
            <a:spLocks noGrp="1"/>
          </p:cNvSpPr>
          <p:nvPr>
            <p:ph type="body" sz="quarter" idx="23" hasCustomPrompt="1"/>
          </p:nvPr>
        </p:nvSpPr>
        <p:spPr>
          <a:xfrm>
            <a:off x="8718788"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4" name="Text Placeholder 21">
            <a:extLst>
              <a:ext uri="{FF2B5EF4-FFF2-40B4-BE49-F238E27FC236}">
                <a16:creationId xmlns:a16="http://schemas.microsoft.com/office/drawing/2014/main" id="{5D7EF3CF-1F48-BE4F-D625-4D90E45F60A5}"/>
              </a:ext>
            </a:extLst>
          </p:cNvPr>
          <p:cNvSpPr>
            <a:spLocks noGrp="1"/>
          </p:cNvSpPr>
          <p:nvPr>
            <p:ph type="body" sz="quarter" idx="24" hasCustomPrompt="1"/>
          </p:nvPr>
        </p:nvSpPr>
        <p:spPr>
          <a:xfrm>
            <a:off x="8718788" y="5076000"/>
            <a:ext cx="2952000" cy="972000"/>
          </a:xfrm>
          <a:prstGeom prst="rect">
            <a:avLst/>
          </a:prstGeom>
        </p:spPr>
        <p:txBody>
          <a:bodyPr/>
          <a:lstStyle>
            <a:lvl1pPr>
              <a:defRPr/>
            </a:lvl1pPr>
          </a:lstStyle>
          <a:p>
            <a:pPr lvl="0"/>
            <a:r>
              <a:rPr lang="en-US"/>
              <a:t>Agenda topic</a:t>
            </a:r>
          </a:p>
        </p:txBody>
      </p:sp>
      <p:sp>
        <p:nvSpPr>
          <p:cNvPr id="2" name="Slide Number Placeholder 1">
            <a:extLst>
              <a:ext uri="{FF2B5EF4-FFF2-40B4-BE49-F238E27FC236}">
                <a16:creationId xmlns:a16="http://schemas.microsoft.com/office/drawing/2014/main" id="{50E28157-5628-6602-C7F1-3D4A648C2CC7}"/>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a:p>
        </p:txBody>
      </p:sp>
      <p:grpSp>
        <p:nvGrpSpPr>
          <p:cNvPr id="4" name="Group 3">
            <a:extLst>
              <a:ext uri="{FF2B5EF4-FFF2-40B4-BE49-F238E27FC236}">
                <a16:creationId xmlns:a16="http://schemas.microsoft.com/office/drawing/2014/main" id="{A2FEE6A2-63D6-FDF4-B6AA-B8C2749F3401}"/>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F1CC8674-A82D-D488-2442-26142E5D569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8" name="TextBox 7">
              <a:extLst>
                <a:ext uri="{FF2B5EF4-FFF2-40B4-BE49-F238E27FC236}">
                  <a16:creationId xmlns:a16="http://schemas.microsoft.com/office/drawing/2014/main" id="{193CB75E-672B-3BD1-F5A6-ECAD1D5BA23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0" name="Picture 9" descr="A screenshot of a color chart&#10;&#10;Description automatically generated">
              <a:extLst>
                <a:ext uri="{FF2B5EF4-FFF2-40B4-BE49-F238E27FC236}">
                  <a16:creationId xmlns:a16="http://schemas.microsoft.com/office/drawing/2014/main" id="{3DCE57C2-A530-1540-B065-46D99F26E638}"/>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711BD98B-1E91-D6E8-276A-2D40452FD737}"/>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D78661B-C399-AEA9-6167-2C96556E834F}"/>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1470566-7505-D810-3DF9-C535E2027D6C}"/>
                </a:ext>
              </a:extLst>
            </p:cNvPr>
            <p:cNvGrpSpPr/>
            <p:nvPr userDrawn="1"/>
          </p:nvGrpSpPr>
          <p:grpSpPr>
            <a:xfrm>
              <a:off x="-2740233" y="3819615"/>
              <a:ext cx="2254459" cy="2600236"/>
              <a:chOff x="-3323173" y="3918039"/>
              <a:chExt cx="2815981" cy="3247881"/>
            </a:xfrm>
          </p:grpSpPr>
          <p:sp>
            <p:nvSpPr>
              <p:cNvPr id="28" name="Rectangle 27">
                <a:extLst>
                  <a:ext uri="{FF2B5EF4-FFF2-40B4-BE49-F238E27FC236}">
                    <a16:creationId xmlns:a16="http://schemas.microsoft.com/office/drawing/2014/main" id="{4F6AAEDB-D89D-C5ED-56BD-BE4FED42DDF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29" name="Rectangle 28">
                <a:extLst>
                  <a:ext uri="{FF2B5EF4-FFF2-40B4-BE49-F238E27FC236}">
                    <a16:creationId xmlns:a16="http://schemas.microsoft.com/office/drawing/2014/main" id="{E4892703-A8AD-FB74-8BF9-0BC090B2DE4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30" name="Rectangle 29">
                <a:extLst>
                  <a:ext uri="{FF2B5EF4-FFF2-40B4-BE49-F238E27FC236}">
                    <a16:creationId xmlns:a16="http://schemas.microsoft.com/office/drawing/2014/main" id="{D25CEF1D-8DF9-F6DE-012F-DDAD71C3467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31" name="TextBox 30">
                <a:extLst>
                  <a:ext uri="{FF2B5EF4-FFF2-40B4-BE49-F238E27FC236}">
                    <a16:creationId xmlns:a16="http://schemas.microsoft.com/office/drawing/2014/main" id="{707C50D8-656D-5D88-BF70-C9A7B45171C7}"/>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32" name="Right Brace 31">
                <a:extLst>
                  <a:ext uri="{FF2B5EF4-FFF2-40B4-BE49-F238E27FC236}">
                    <a16:creationId xmlns:a16="http://schemas.microsoft.com/office/drawing/2014/main" id="{88E74A1D-C3AD-8498-39F6-1575D425BCF3}"/>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48" name="Rectangle 47">
                <a:extLst>
                  <a:ext uri="{FF2B5EF4-FFF2-40B4-BE49-F238E27FC236}">
                    <a16:creationId xmlns:a16="http://schemas.microsoft.com/office/drawing/2014/main" id="{C88DB5DB-2769-A89C-EC5F-6C1FD98F1CC7}"/>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26" name="Picture 25">
              <a:extLst>
                <a:ext uri="{FF2B5EF4-FFF2-40B4-BE49-F238E27FC236}">
                  <a16:creationId xmlns:a16="http://schemas.microsoft.com/office/drawing/2014/main" id="{A4B1DEBE-00D5-A8C5-3A01-9A251DF9AAE0}"/>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7" name="Picture 26">
              <a:extLst>
                <a:ext uri="{FF2B5EF4-FFF2-40B4-BE49-F238E27FC236}">
                  <a16:creationId xmlns:a16="http://schemas.microsoft.com/office/drawing/2014/main" id="{2FA4D438-2878-0C08-39AB-F404EF6924A7}"/>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33" name="Text Placeholder 7">
            <a:extLst>
              <a:ext uri="{FF2B5EF4-FFF2-40B4-BE49-F238E27FC236}">
                <a16:creationId xmlns:a16="http://schemas.microsoft.com/office/drawing/2014/main" id="{D3E5AE16-F33F-3105-81DD-737B05B8E9F5}"/>
              </a:ext>
            </a:extLst>
          </p:cNvPr>
          <p:cNvSpPr>
            <a:spLocks noGrp="1"/>
          </p:cNvSpPr>
          <p:nvPr>
            <p:ph type="body" sz="quarter" idx="3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98979799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Video Full Screen">
    <p:bg>
      <p:bgPr>
        <a:solidFill>
          <a:schemeClr val="tx1"/>
        </a:solidFill>
        <a:effectLst/>
      </p:bgPr>
    </p:bg>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Media Placeholder 44">
            <a:extLst>
              <a:ext uri="{FF2B5EF4-FFF2-40B4-BE49-F238E27FC236}">
                <a16:creationId xmlns:a16="http://schemas.microsoft.com/office/drawing/2014/main" id="{FA45BFB3-67FB-D56E-F7EC-9EE4E9B366AA}"/>
              </a:ext>
            </a:extLst>
          </p:cNvPr>
          <p:cNvSpPr>
            <a:spLocks noGrp="1" noChangeAspect="1"/>
          </p:cNvSpPr>
          <p:nvPr>
            <p:ph type="media" sz="quarter" idx="11"/>
          </p:nvPr>
        </p:nvSpPr>
        <p:spPr>
          <a:xfrm>
            <a:off x="-1" y="30164"/>
            <a:ext cx="12298177" cy="6815132"/>
          </a:xfrm>
          <a:prstGeom prst="rect">
            <a:avLst/>
          </a:prstGeom>
        </p:spPr>
        <p:txBody>
          <a:bodyPr/>
          <a:lstStyle/>
          <a:p>
            <a:endParaRPr lang="en-US"/>
          </a:p>
        </p:txBody>
      </p:sp>
      <p:graphicFrame>
        <p:nvGraphicFramePr>
          <p:cNvPr id="4" name="think-cell data - do not delete">
            <a:extLst>
              <a:ext uri="{FF2B5EF4-FFF2-40B4-BE49-F238E27FC236}">
                <a16:creationId xmlns:a16="http://schemas.microsoft.com/office/drawing/2014/main" id="{C4533091-4963-6091-FCE7-2F8820ED9B3F}"/>
              </a:ext>
              <a:ext uri="{C183D7F6-B498-43B3-948B-1728B52AA6E4}">
                <adec:decorative xmlns:adec="http://schemas.microsoft.com/office/drawing/2017/decorative" val="1"/>
              </a:ext>
            </a:extLst>
          </p:cNvPr>
          <p:cNvGraphicFramePr>
            <a:graphicFrameLocks noChangeAspect="1"/>
          </p:cNvGraphicFramePr>
          <p:nvPr userDrawn="1">
            <p:custDataLst>
              <p:tags r:id="rId2"/>
            </p:custDataLst>
            <p:extLst>
              <p:ext uri="{D42A27DB-BD31-4B8C-83A1-F6EECF244321}">
                <p14:modId xmlns:p14="http://schemas.microsoft.com/office/powerpoint/2010/main" val="3626559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4" name="think-cell data - do not delete">
                        <a:extLst>
                          <a:ext uri="{FF2B5EF4-FFF2-40B4-BE49-F238E27FC236}">
                            <a16:creationId xmlns:a16="http://schemas.microsoft.com/office/drawing/2014/main" id="{C4533091-4963-6091-FCE7-2F8820ED9B3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046F3B38-3489-7C0F-D23D-ABA9954D8B80}"/>
              </a:ext>
              <a:ext uri="{C183D7F6-B498-43B3-948B-1728B52AA6E4}">
                <adec:decorative xmlns:adec="http://schemas.microsoft.com/office/drawing/2017/decorative" val="0"/>
              </a:ext>
            </a:extLst>
          </p:cNvPr>
          <p:cNvSpPr txBox="1">
            <a:spLocks/>
          </p:cNvSpPr>
          <p:nvPr userDrawn="1"/>
        </p:nvSpPr>
        <p:spPr>
          <a:xfrm>
            <a:off x="1460499" y="-467833"/>
            <a:ext cx="10223499" cy="4320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1800" b="0" i="0" kern="100" spc="-30" baseline="0">
                <a:solidFill>
                  <a:schemeClr val="tx1"/>
                </a:solidFill>
                <a:latin typeface="Forever Forma Body Text" pitchFamily="2" charset="0"/>
                <a:ea typeface="+mj-ea"/>
                <a:cs typeface="+mj-cs"/>
              </a:defRPr>
            </a:lvl1pPr>
          </a:lstStyle>
          <a:p>
            <a:pPr>
              <a:buClrTx/>
              <a:buFontTx/>
            </a:pPr>
            <a:r>
              <a:rPr lang="en-US"/>
              <a:t>Click to edit Master title style</a:t>
            </a:r>
          </a:p>
        </p:txBody>
      </p:sp>
      <p:sp>
        <p:nvSpPr>
          <p:cNvPr id="7" name="TextBox 6">
            <a:extLst>
              <a:ext uri="{FF2B5EF4-FFF2-40B4-BE49-F238E27FC236}">
                <a16:creationId xmlns:a16="http://schemas.microsoft.com/office/drawing/2014/main" id="{3B5FCA46-1EFA-8479-B917-828FDA3B5B83}"/>
              </a:ext>
              <a:ext uri="{C183D7F6-B498-43B3-948B-1728B52AA6E4}">
                <adec:decorative xmlns:adec="http://schemas.microsoft.com/office/drawing/2017/decorative" val="1"/>
              </a:ext>
            </a:extLst>
          </p:cNvPr>
          <p:cNvSpPr txBox="1"/>
          <p:nvPr userDrawn="1"/>
        </p:nvSpPr>
        <p:spPr>
          <a:xfrm>
            <a:off x="0" y="-457400"/>
            <a:ext cx="1344000" cy="432000"/>
          </a:xfrm>
          <a:prstGeom prst="rect">
            <a:avLst/>
          </a:prstGeom>
          <a:noFill/>
        </p:spPr>
        <p:txBody>
          <a:bodyPr wrap="square" lIns="0" tIns="0" rIns="0" bIns="0" rtlCol="0">
            <a:noAutofit/>
          </a:bodyPr>
          <a:lstStyle/>
          <a:p>
            <a:pPr algn="l"/>
            <a:r>
              <a:rPr lang="en-US" sz="1200" b="0" i="0" kern="100" spc="-30">
                <a:latin typeface="Forever Forma Body Text" pitchFamily="2" charset="0"/>
              </a:rPr>
              <a:t>Title required for WCAG accessibility</a:t>
            </a:r>
          </a:p>
        </p:txBody>
      </p:sp>
      <p:sp>
        <p:nvSpPr>
          <p:cNvPr id="8" name="Text Placeholder 7">
            <a:extLst>
              <a:ext uri="{FF2B5EF4-FFF2-40B4-BE49-F238E27FC236}">
                <a16:creationId xmlns:a16="http://schemas.microsoft.com/office/drawing/2014/main" id="{9FA0ABED-9274-C241-9EAE-EB3DB844FE0C}"/>
              </a:ext>
            </a:extLst>
          </p:cNvPr>
          <p:cNvSpPr>
            <a:spLocks noGrp="1"/>
          </p:cNvSpPr>
          <p:nvPr>
            <p:ph type="body" sz="quarter" idx="19" hasCustomPrompt="1"/>
          </p:nvPr>
        </p:nvSpPr>
        <p:spPr>
          <a:xfrm>
            <a:off x="10669227" y="6313320"/>
            <a:ext cx="1014771" cy="298870"/>
          </a:xfrm>
          <a:prstGeom prst="rect">
            <a:avLst/>
          </a:prstGeom>
          <a:no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31315331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Content, Shape - Dark Back C">
    <p:bg>
      <p:bgPr>
        <a:solidFill>
          <a:srgbClr val="1D2550"/>
        </a:solidFill>
        <a:effectLst/>
      </p:bgPr>
    </p:bg>
    <p:spTree>
      <p:nvGrpSpPr>
        <p:cNvPr id="1" name=""/>
        <p:cNvGrpSpPr/>
        <p:nvPr/>
      </p:nvGrpSpPr>
      <p:grpSpPr>
        <a:xfrm>
          <a:off x="0" y="0"/>
          <a:ext cx="0" cy="0"/>
          <a:chOff x="0" y="0"/>
          <a:chExt cx="0" cy="0"/>
        </a:xfrm>
      </p:grpSpPr>
      <p:sp>
        <p:nvSpPr>
          <p:cNvPr id="15" name="Shape">
            <a:extLst>
              <a:ext uri="{FF2B5EF4-FFF2-40B4-BE49-F238E27FC236}">
                <a16:creationId xmlns:a16="http://schemas.microsoft.com/office/drawing/2014/main" id="{EAC5222C-C927-BE6F-1E16-3D8585E8F66F}"/>
              </a:ext>
              <a:ext uri="{C183D7F6-B498-43B3-948B-1728B52AA6E4}">
                <adec:decorative xmlns:adec="http://schemas.microsoft.com/office/drawing/2017/decorative" val="1"/>
              </a:ext>
            </a:extLst>
          </p:cNvPr>
          <p:cNvSpPr/>
          <p:nvPr userDrawn="1"/>
        </p:nvSpPr>
        <p:spPr>
          <a:xfrm flipH="1">
            <a:off x="-3" y="0"/>
            <a:ext cx="6564002" cy="6858000"/>
          </a:xfrm>
          <a:custGeom>
            <a:avLst/>
            <a:gdLst>
              <a:gd name="connsiteX0" fmla="*/ 6769100 w 6769100"/>
              <a:gd name="connsiteY0" fmla="*/ 0 h 6858000"/>
              <a:gd name="connsiteX1" fmla="*/ 6635749 w 6769100"/>
              <a:gd name="connsiteY1" fmla="*/ 0 h 6858000"/>
              <a:gd name="connsiteX2" fmla="*/ 3619500 w 6769100"/>
              <a:gd name="connsiteY2" fmla="*/ 0 h 6858000"/>
              <a:gd name="connsiteX3" fmla="*/ 2069045 w 6769100"/>
              <a:gd name="connsiteY3" fmla="*/ 0 h 6858000"/>
              <a:gd name="connsiteX4" fmla="*/ 0 w 6769100"/>
              <a:gd name="connsiteY4" fmla="*/ 3439189 h 6858000"/>
              <a:gd name="connsiteX5" fmla="*/ 2056786 w 6769100"/>
              <a:gd name="connsiteY5" fmla="*/ 6858000 h 6858000"/>
              <a:gd name="connsiteX6" fmla="*/ 3619500 w 6769100"/>
              <a:gd name="connsiteY6" fmla="*/ 6858000 h 6858000"/>
              <a:gd name="connsiteX7" fmla="*/ 6635749 w 6769100"/>
              <a:gd name="connsiteY7" fmla="*/ 6858000 h 6858000"/>
              <a:gd name="connsiteX8" fmla="*/ 6769100 w 6769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100" h="6858000">
                <a:moveTo>
                  <a:pt x="6769100" y="0"/>
                </a:moveTo>
                <a:lnTo>
                  <a:pt x="6635749" y="0"/>
                </a:lnTo>
                <a:lnTo>
                  <a:pt x="3619500" y="0"/>
                </a:lnTo>
                <a:lnTo>
                  <a:pt x="2069045" y="0"/>
                </a:lnTo>
                <a:lnTo>
                  <a:pt x="0" y="3439189"/>
                </a:lnTo>
                <a:lnTo>
                  <a:pt x="2056786" y="6858000"/>
                </a:lnTo>
                <a:lnTo>
                  <a:pt x="3619500" y="6858000"/>
                </a:lnTo>
                <a:lnTo>
                  <a:pt x="6635749" y="6858000"/>
                </a:lnTo>
                <a:lnTo>
                  <a:pt x="6769100" y="6858000"/>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82601ED6-508B-F24A-3423-6F503697C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8"/>
          </a:xfrm>
          <a:prstGeom prst="rect">
            <a:avLst/>
          </a:prstGeom>
        </p:spPr>
      </p:pic>
      <p:sp>
        <p:nvSpPr>
          <p:cNvPr id="3" name="Title 2">
            <a:extLst>
              <a:ext uri="{FF2B5EF4-FFF2-40B4-BE49-F238E27FC236}">
                <a16:creationId xmlns:a16="http://schemas.microsoft.com/office/drawing/2014/main" id="{197DD675-0CF5-185B-0D79-004F17D12F28}"/>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0101FA8D-C042-AF97-2FAC-9395B7768CD3}"/>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37194CCE-F997-CF1A-4190-9ECD448FBFCB}"/>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BA5F5183-8CEF-5DDC-C576-B48695F4FC56}"/>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ECE8AF21-991C-E3F8-5437-EB557D3AAA5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7" name="TextBox 6">
              <a:extLst>
                <a:ext uri="{FF2B5EF4-FFF2-40B4-BE49-F238E27FC236}">
                  <a16:creationId xmlns:a16="http://schemas.microsoft.com/office/drawing/2014/main" id="{A069B94C-C91D-F8DB-6CC1-5D551264B63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9" name="Picture 8" descr="A screenshot of a color chart&#10;&#10;Description automatically generated">
              <a:extLst>
                <a:ext uri="{FF2B5EF4-FFF2-40B4-BE49-F238E27FC236}">
                  <a16:creationId xmlns:a16="http://schemas.microsoft.com/office/drawing/2014/main" id="{7F913306-32C4-429B-72C6-65804978A63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AA1E696F-4643-5F4C-21F5-C20269A8CD4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90B276-413D-2119-A061-66C74DB0F0D8}"/>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7CA3C07-0290-53AC-B905-0F58AADA2B92}"/>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577C2400-970A-F3FC-F260-776DA809F4EF}"/>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FDE59CCA-67EB-A23D-3D7E-181C1D704E99}"/>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BD7AB01F-D460-F9C4-298B-ACF8EBF2CED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B44F0FF2-8569-2F2F-B195-042B3ADEE220}"/>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1" name="Right Brace 20">
                <a:extLst>
                  <a:ext uri="{FF2B5EF4-FFF2-40B4-BE49-F238E27FC236}">
                    <a16:creationId xmlns:a16="http://schemas.microsoft.com/office/drawing/2014/main" id="{C4E50E59-CBC3-AB6C-6138-BCB619F117EA}"/>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9350E04F-71E8-9289-EC33-A69319B7E5B1}"/>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4" name="Picture 13">
              <a:extLst>
                <a:ext uri="{FF2B5EF4-FFF2-40B4-BE49-F238E27FC236}">
                  <a16:creationId xmlns:a16="http://schemas.microsoft.com/office/drawing/2014/main" id="{C5AFA2CE-1A91-A5D9-59D2-BAFA7CE0B3E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2656FACE-A417-D56E-96B5-CCCAB879A58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7FA76655-B9CB-AA06-9BC0-32DE187AA312}"/>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3411158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FC4E808-7203-4917-098B-02B3326D1865}"/>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412238"/>
            <a:ext cx="11149580" cy="4637712"/>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Slide Number Placeholder 11">
            <a:extLst>
              <a:ext uri="{FF2B5EF4-FFF2-40B4-BE49-F238E27FC236}">
                <a16:creationId xmlns:a16="http://schemas.microsoft.com/office/drawing/2014/main" id="{DF88F7BF-8BBB-5870-0AF6-9BEF5CC14584}"/>
              </a:ext>
              <a:ext uri="{C183D7F6-B498-43B3-948B-1728B52AA6E4}">
                <adec:decorative xmlns:adec="http://schemas.microsoft.com/office/drawing/2017/decorative" val="1"/>
              </a:ext>
            </a:extLst>
          </p:cNvPr>
          <p:cNvSpPr>
            <a:spLocks noGrp="1"/>
          </p:cNvSpPr>
          <p:nvPr>
            <p:ph type="sldNum" sz="quarter" idx="16"/>
          </p:nvPr>
        </p:nvSpPr>
        <p:spPr/>
        <p:txBody>
          <a:bodyPr bIns="309600"/>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0DD439EA-1F07-6E41-BFDF-D4F93AD52F95}"/>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9" name="Text Placeholder 7">
            <a:extLst>
              <a:ext uri="{FF2B5EF4-FFF2-40B4-BE49-F238E27FC236}">
                <a16:creationId xmlns:a16="http://schemas.microsoft.com/office/drawing/2014/main" id="{21962AF8-6A83-D64A-BCEA-21645782635A}"/>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03747440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ography A">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B1198683-8619-338D-85F8-0D9FA4BCCBC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B1198683-8619-338D-85F8-0D9FA4BCCBC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0BC5A0F-5344-B0B5-9004-08B6B0356A95}"/>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12" name="Picture Placeholder 11">
            <a:extLst>
              <a:ext uri="{FF2B5EF4-FFF2-40B4-BE49-F238E27FC236}">
                <a16:creationId xmlns:a16="http://schemas.microsoft.com/office/drawing/2014/main" id="{94F4165A-6F6D-CF5F-E13A-FFEA57ABEB0B}"/>
              </a:ext>
              <a:ext uri="{C183D7F6-B498-43B3-948B-1728B52AA6E4}">
                <adec:decorative xmlns:adec="http://schemas.microsoft.com/office/drawing/2017/decorative" val="1"/>
              </a:ext>
            </a:extLst>
          </p:cNvPr>
          <p:cNvSpPr>
            <a:spLocks noGrp="1" noChangeAspect="1"/>
          </p:cNvSpPr>
          <p:nvPr userDrawn="1">
            <p:ph type="pic" sz="quarter" idx="13" hasCustomPrompt="1"/>
          </p:nvPr>
        </p:nvSpPr>
        <p:spPr>
          <a:xfrm>
            <a:off x="521208" y="1268825"/>
            <a:ext cx="4781125" cy="4781125"/>
          </a:xfrm>
          <a:custGeom>
            <a:avLst/>
            <a:gdLst>
              <a:gd name="connsiteX0" fmla="*/ 2265652 w 4532600"/>
              <a:gd name="connsiteY0" fmla="*/ 0 h 4533897"/>
              <a:gd name="connsiteX1" fmla="*/ 4532600 w 4532600"/>
              <a:gd name="connsiteY1" fmla="*/ 1121132 h 4533897"/>
              <a:gd name="connsiteX2" fmla="*/ 4532600 w 4532600"/>
              <a:gd name="connsiteY2" fmla="*/ 3412768 h 4533897"/>
              <a:gd name="connsiteX3" fmla="*/ 2265658 w 4532600"/>
              <a:gd name="connsiteY3" fmla="*/ 4533897 h 4533897"/>
              <a:gd name="connsiteX4" fmla="*/ 2265646 w 4532600"/>
              <a:gd name="connsiteY4" fmla="*/ 4533897 h 4533897"/>
              <a:gd name="connsiteX5" fmla="*/ 0 w 4532600"/>
              <a:gd name="connsiteY5" fmla="*/ 3413411 h 4533897"/>
              <a:gd name="connsiteX6" fmla="*/ 0 w 4532600"/>
              <a:gd name="connsiteY6" fmla="*/ 1120489 h 45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2600" h="4533897">
                <a:moveTo>
                  <a:pt x="2265652" y="0"/>
                </a:moveTo>
                <a:lnTo>
                  <a:pt x="4532600" y="1121132"/>
                </a:lnTo>
                <a:lnTo>
                  <a:pt x="4532600" y="3412768"/>
                </a:lnTo>
                <a:lnTo>
                  <a:pt x="2265658" y="4533897"/>
                </a:lnTo>
                <a:lnTo>
                  <a:pt x="2265646" y="4533897"/>
                </a:lnTo>
                <a:lnTo>
                  <a:pt x="0" y="3413411"/>
                </a:lnTo>
                <a:lnTo>
                  <a:pt x="0" y="1120489"/>
                </a:lnTo>
                <a:close/>
              </a:path>
            </a:pathLst>
          </a:cu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13" name="Name">
            <a:extLst>
              <a:ext uri="{FF2B5EF4-FFF2-40B4-BE49-F238E27FC236}">
                <a16:creationId xmlns:a16="http://schemas.microsoft.com/office/drawing/2014/main" id="{9353BCC9-7B86-C207-5986-7F9E07DE93E5}"/>
              </a:ext>
            </a:extLst>
          </p:cNvPr>
          <p:cNvSpPr>
            <a:spLocks noGrp="1"/>
          </p:cNvSpPr>
          <p:nvPr>
            <p:ph type="body" sz="quarter" idx="17" hasCustomPrompt="1"/>
          </p:nvPr>
        </p:nvSpPr>
        <p:spPr>
          <a:xfrm>
            <a:off x="5628000" y="2484000"/>
            <a:ext cx="6042788" cy="792000"/>
          </a:xfrm>
          <a:prstGeom prst="rect">
            <a:avLst/>
          </a:prstGeom>
        </p:spPr>
        <p:txBody>
          <a:bodyPr lIns="0" tIns="0" rIns="0" bIns="0"/>
          <a:lstStyle>
            <a:lvl1pPr>
              <a:lnSpc>
                <a:spcPct val="100000"/>
              </a:lnSpc>
              <a:spcBef>
                <a:spcPts val="600"/>
              </a:spcBef>
              <a:defRPr sz="1800" b="1"/>
            </a:lvl1pPr>
            <a:lvl2pPr marL="0" indent="0">
              <a:lnSpc>
                <a:spcPct val="100000"/>
              </a:lnSpc>
              <a:spcBef>
                <a:spcPts val="600"/>
              </a:spcBef>
              <a:buFont typeface="Arial" panose="020B0604020202020204" pitchFamily="34" charset="0"/>
              <a:buChar char="​"/>
              <a:defRPr sz="18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4" name="Text Placeholder 15">
            <a:extLst>
              <a:ext uri="{FF2B5EF4-FFF2-40B4-BE49-F238E27FC236}">
                <a16:creationId xmlns:a16="http://schemas.microsoft.com/office/drawing/2014/main" id="{D5E04951-CD18-66A4-AC2D-62D09BD21945}"/>
              </a:ext>
            </a:extLst>
          </p:cNvPr>
          <p:cNvSpPr>
            <a:spLocks noGrp="1"/>
          </p:cNvSpPr>
          <p:nvPr>
            <p:ph type="body" sz="quarter" idx="18"/>
          </p:nvPr>
        </p:nvSpPr>
        <p:spPr>
          <a:xfrm>
            <a:off x="5628000" y="3276000"/>
            <a:ext cx="6042788" cy="2773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DCFFF390-317A-F2FD-B78C-D30ABC6EE40C}"/>
              </a:ext>
              <a:ext uri="{C183D7F6-B498-43B3-948B-1728B52AA6E4}">
                <adec:decorative xmlns:adec="http://schemas.microsoft.com/office/drawing/2017/decorative" val="1"/>
              </a:ext>
            </a:extLst>
          </p:cNvPr>
          <p:cNvSpPr>
            <a:spLocks noGrp="1"/>
          </p:cNvSpPr>
          <p:nvPr>
            <p:ph type="sldNum" sz="quarter" idx="19"/>
          </p:nvPr>
        </p:nvSpPr>
        <p:spPr/>
        <p:txBody>
          <a:bodyPr/>
          <a:lstStyle/>
          <a:p>
            <a:fld id="{1C1606C5-D483-4832-A0E9-CF578A9B5883}" type="slidenum">
              <a:rPr lang="en-US" smtClean="0"/>
              <a:pPr/>
              <a:t>‹#›</a:t>
            </a:fld>
            <a:endParaRPr lang="en-US"/>
          </a:p>
        </p:txBody>
      </p:sp>
      <p:sp>
        <p:nvSpPr>
          <p:cNvPr id="10" name="Text Placeholder 7">
            <a:extLst>
              <a:ext uri="{FF2B5EF4-FFF2-40B4-BE49-F238E27FC236}">
                <a16:creationId xmlns:a16="http://schemas.microsoft.com/office/drawing/2014/main" id="{8A4792EE-10B0-2D4C-B17D-F65BF1A960FB}"/>
              </a:ext>
            </a:extLst>
          </p:cNvPr>
          <p:cNvSpPr>
            <a:spLocks noGrp="1"/>
          </p:cNvSpPr>
          <p:nvPr>
            <p:ph type="body" sz="quarter" idx="20"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11" name="footnotes">
            <a:extLst>
              <a:ext uri="{FF2B5EF4-FFF2-40B4-BE49-F238E27FC236}">
                <a16:creationId xmlns:a16="http://schemas.microsoft.com/office/drawing/2014/main" id="{B45759B3-EDC3-2247-985D-1D30D7134C5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03450100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graphy B">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91BA30CC-85BA-80C3-F933-01B980493B0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91BA30CC-85BA-80C3-F933-01B980493B0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BC5C29-9577-528B-F065-67077BA74877}"/>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40" name="Name">
            <a:extLst>
              <a:ext uri="{FF2B5EF4-FFF2-40B4-BE49-F238E27FC236}">
                <a16:creationId xmlns:a16="http://schemas.microsoft.com/office/drawing/2014/main" id="{3B92114E-862E-E39F-89F3-255D469EE649}"/>
              </a:ext>
            </a:extLst>
          </p:cNvPr>
          <p:cNvSpPr>
            <a:spLocks noGrp="1"/>
          </p:cNvSpPr>
          <p:nvPr userDrawn="1">
            <p:ph type="body" sz="quarter" idx="16" hasCustomPrompt="1"/>
          </p:nvPr>
        </p:nvSpPr>
        <p:spPr>
          <a:xfrm>
            <a:off x="521208" y="1554108"/>
            <a:ext cx="5322511" cy="684000"/>
          </a:xfrm>
          <a:prstGeom prst="rect">
            <a:avLst/>
          </a:prstGeom>
        </p:spPr>
        <p:txBody>
          <a:bodyPr lIns="0" tIns="0" rIns="0" bIns="0"/>
          <a:lstStyle>
            <a:lvl1pPr>
              <a:lnSpc>
                <a:spcPct val="100000"/>
              </a:lnSpc>
              <a:spcBef>
                <a:spcPts val="300"/>
              </a:spcBef>
              <a:defRPr sz="1600" b="1"/>
            </a:lvl1pPr>
            <a:lvl2pPr marL="0" indent="0">
              <a:lnSpc>
                <a:spcPct val="100000"/>
              </a:lnSpc>
              <a:spcBef>
                <a:spcPts val="300"/>
              </a:spcBef>
              <a:buFont typeface="Arial" panose="020B0604020202020204" pitchFamily="34" charset="0"/>
              <a:buChar char="​"/>
              <a:defRPr sz="16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7" name="Picture Placeholder 16">
            <a:extLst>
              <a:ext uri="{FF2B5EF4-FFF2-40B4-BE49-F238E27FC236}">
                <a16:creationId xmlns:a16="http://schemas.microsoft.com/office/drawing/2014/main" id="{9A093464-3095-F78A-B2E2-863308B11ABC}"/>
              </a:ext>
              <a:ext uri="{C183D7F6-B498-43B3-948B-1728B52AA6E4}">
                <adec:decorative xmlns:adec="http://schemas.microsoft.com/office/drawing/2017/decorative" val="1"/>
              </a:ext>
            </a:extLst>
          </p:cNvPr>
          <p:cNvSpPr>
            <a:spLocks noGrp="1"/>
          </p:cNvSpPr>
          <p:nvPr>
            <p:ph type="pic" sz="quarter" idx="13" hasCustomPrompt="1"/>
          </p:nvPr>
        </p:nvSpPr>
        <p:spPr>
          <a:xfrm>
            <a:off x="521208" y="2274109"/>
            <a:ext cx="2514792" cy="295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16" name="Text Placeholder 15">
            <a:extLst>
              <a:ext uri="{FF2B5EF4-FFF2-40B4-BE49-F238E27FC236}">
                <a16:creationId xmlns:a16="http://schemas.microsoft.com/office/drawing/2014/main" id="{DBA55CB9-BA61-9A40-7BB0-B8BD345AD14B}"/>
              </a:ext>
            </a:extLst>
          </p:cNvPr>
          <p:cNvSpPr>
            <a:spLocks noGrp="1"/>
          </p:cNvSpPr>
          <p:nvPr>
            <p:ph type="body" sz="quarter" idx="17"/>
          </p:nvPr>
        </p:nvSpPr>
        <p:spPr>
          <a:xfrm>
            <a:off x="3287719" y="2268000"/>
            <a:ext cx="2556000" cy="3672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7" name="Name">
            <a:extLst>
              <a:ext uri="{FF2B5EF4-FFF2-40B4-BE49-F238E27FC236}">
                <a16:creationId xmlns:a16="http://schemas.microsoft.com/office/drawing/2014/main" id="{87D54A67-96F9-8691-B724-52896F51B509}"/>
              </a:ext>
            </a:extLst>
          </p:cNvPr>
          <p:cNvSpPr>
            <a:spLocks noGrp="1"/>
          </p:cNvSpPr>
          <p:nvPr>
            <p:ph type="body" sz="quarter" idx="19" hasCustomPrompt="1"/>
          </p:nvPr>
        </p:nvSpPr>
        <p:spPr>
          <a:xfrm>
            <a:off x="6343894" y="1554108"/>
            <a:ext cx="5322511" cy="684000"/>
          </a:xfrm>
          <a:prstGeom prst="rect">
            <a:avLst/>
          </a:prstGeom>
        </p:spPr>
        <p:txBody>
          <a:bodyPr lIns="0" tIns="0" rIns="0" bIns="0"/>
          <a:lstStyle>
            <a:lvl1pPr>
              <a:lnSpc>
                <a:spcPct val="100000"/>
              </a:lnSpc>
              <a:spcBef>
                <a:spcPts val="300"/>
              </a:spcBef>
              <a:defRPr sz="1600" b="1"/>
            </a:lvl1pPr>
            <a:lvl2pPr marL="0" indent="0">
              <a:lnSpc>
                <a:spcPct val="100000"/>
              </a:lnSpc>
              <a:spcBef>
                <a:spcPts val="300"/>
              </a:spcBef>
              <a:buFont typeface="Arial" panose="020B0604020202020204" pitchFamily="34" charset="0"/>
              <a:buChar char="​"/>
              <a:defRPr sz="16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58" name="Picture Placeholder 16">
            <a:extLst>
              <a:ext uri="{FF2B5EF4-FFF2-40B4-BE49-F238E27FC236}">
                <a16:creationId xmlns:a16="http://schemas.microsoft.com/office/drawing/2014/main" id="{C23838DB-C9C8-8D7E-C987-8EC962FBFF3A}"/>
              </a:ext>
              <a:ext uri="{C183D7F6-B498-43B3-948B-1728B52AA6E4}">
                <adec:decorative xmlns:adec="http://schemas.microsoft.com/office/drawing/2017/decorative" val="1"/>
              </a:ext>
            </a:extLst>
          </p:cNvPr>
          <p:cNvSpPr>
            <a:spLocks noGrp="1"/>
          </p:cNvSpPr>
          <p:nvPr>
            <p:ph type="pic" sz="quarter" idx="20" hasCustomPrompt="1"/>
          </p:nvPr>
        </p:nvSpPr>
        <p:spPr>
          <a:xfrm>
            <a:off x="6343894" y="2274109"/>
            <a:ext cx="2556000" cy="295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59" name="Text Placeholder 15">
            <a:extLst>
              <a:ext uri="{FF2B5EF4-FFF2-40B4-BE49-F238E27FC236}">
                <a16:creationId xmlns:a16="http://schemas.microsoft.com/office/drawing/2014/main" id="{5B706369-B81D-4A5C-BEF1-A0BC15B64373}"/>
              </a:ext>
            </a:extLst>
          </p:cNvPr>
          <p:cNvSpPr>
            <a:spLocks noGrp="1"/>
          </p:cNvSpPr>
          <p:nvPr>
            <p:ph type="body" sz="quarter" idx="21"/>
          </p:nvPr>
        </p:nvSpPr>
        <p:spPr>
          <a:xfrm>
            <a:off x="9151613" y="2268000"/>
            <a:ext cx="2514792" cy="3672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58A674A9-E3A9-C5F3-1EF2-238C23807BD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3" name="Text Placeholder 7">
            <a:extLst>
              <a:ext uri="{FF2B5EF4-FFF2-40B4-BE49-F238E27FC236}">
                <a16:creationId xmlns:a16="http://schemas.microsoft.com/office/drawing/2014/main" id="{01073359-5C14-E14B-99FA-AB293108B7A7}"/>
              </a:ext>
            </a:extLst>
          </p:cNvPr>
          <p:cNvSpPr>
            <a:spLocks noGrp="1"/>
          </p:cNvSpPr>
          <p:nvPr>
            <p:ph type="body" sz="quarter" idx="2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14" name="footnotes">
            <a:extLst>
              <a:ext uri="{FF2B5EF4-FFF2-40B4-BE49-F238E27FC236}">
                <a16:creationId xmlns:a16="http://schemas.microsoft.com/office/drawing/2014/main" id="{076E1849-BA14-904F-8F3A-9DE5C499E3F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21733544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graphy C">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AF32BE40-DD74-9019-CAE1-289F3B1A1DA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a:extLst>
                          <a:ext uri="{FF2B5EF4-FFF2-40B4-BE49-F238E27FC236}">
                            <a16:creationId xmlns:a16="http://schemas.microsoft.com/office/drawing/2014/main" id="{AF32BE40-DD74-9019-CAE1-289F3B1A1DA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4E20B2-1D2D-0113-F5D7-53ACC78CCB71}"/>
              </a:ext>
            </a:extLst>
          </p:cNvPr>
          <p:cNvSpPr>
            <a:spLocks noGrp="1"/>
          </p:cNvSpPr>
          <p:nvPr>
            <p:ph type="title"/>
          </p:nvPr>
        </p:nvSpPr>
        <p:spPr>
          <a:xfrm>
            <a:off x="521208" y="273562"/>
            <a:ext cx="11149580" cy="944637"/>
          </a:xfrm>
        </p:spPr>
        <p:txBody>
          <a:bodyPr/>
          <a:lstStyle/>
          <a:p>
            <a:r>
              <a:rPr lang="en-US"/>
              <a:t>Click to edit Master title style</a:t>
            </a:r>
          </a:p>
        </p:txBody>
      </p:sp>
      <p:sp>
        <p:nvSpPr>
          <p:cNvPr id="40" name="Name">
            <a:extLst>
              <a:ext uri="{FF2B5EF4-FFF2-40B4-BE49-F238E27FC236}">
                <a16:creationId xmlns:a16="http://schemas.microsoft.com/office/drawing/2014/main" id="{3B92114E-862E-E39F-89F3-255D469EE649}"/>
              </a:ext>
            </a:extLst>
          </p:cNvPr>
          <p:cNvSpPr>
            <a:spLocks noGrp="1"/>
          </p:cNvSpPr>
          <p:nvPr userDrawn="1">
            <p:ph type="body" sz="quarter" idx="16" hasCustomPrompt="1"/>
          </p:nvPr>
        </p:nvSpPr>
        <p:spPr>
          <a:xfrm>
            <a:off x="521208" y="1554108"/>
            <a:ext cx="3450792" cy="540000"/>
          </a:xfrm>
          <a:prstGeom prst="rect">
            <a:avLst/>
          </a:prstGeom>
        </p:spPr>
        <p:txBody>
          <a:bodyPr lIns="0" tIns="0" rIns="0" bIns="0"/>
          <a:lstStyle>
            <a:lvl1pPr>
              <a:lnSpc>
                <a:spcPct val="100000"/>
              </a:lnSpc>
              <a:spcBef>
                <a:spcPts val="200"/>
              </a:spcBef>
              <a:defRPr sz="1400" b="1"/>
            </a:lvl1pPr>
            <a:lvl2pPr marL="0" indent="0">
              <a:lnSpc>
                <a:spcPct val="100000"/>
              </a:lnSpc>
              <a:spcBef>
                <a:spcPts val="2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7" name="Picture Placeholder 16">
            <a:extLst>
              <a:ext uri="{FF2B5EF4-FFF2-40B4-BE49-F238E27FC236}">
                <a16:creationId xmlns:a16="http://schemas.microsoft.com/office/drawing/2014/main" id="{9A093464-3095-F78A-B2E2-863308B11ABC}"/>
              </a:ext>
              <a:ext uri="{C183D7F6-B498-43B3-948B-1728B52AA6E4}">
                <adec:decorative xmlns:adec="http://schemas.microsoft.com/office/drawing/2017/decorative" val="1"/>
              </a:ext>
            </a:extLst>
          </p:cNvPr>
          <p:cNvSpPr>
            <a:spLocks noGrp="1"/>
          </p:cNvSpPr>
          <p:nvPr>
            <p:ph type="pic" sz="quarter" idx="13" hasCustomPrompt="1"/>
          </p:nvPr>
        </p:nvSpPr>
        <p:spPr>
          <a:xfrm>
            <a:off x="521208" y="2094108"/>
            <a:ext cx="345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16" name="Text Placeholder 15">
            <a:extLst>
              <a:ext uri="{FF2B5EF4-FFF2-40B4-BE49-F238E27FC236}">
                <a16:creationId xmlns:a16="http://schemas.microsoft.com/office/drawing/2014/main" id="{DBA55CB9-BA61-9A40-7BB0-B8BD345AD14B}"/>
              </a:ext>
            </a:extLst>
          </p:cNvPr>
          <p:cNvSpPr>
            <a:spLocks noGrp="1"/>
          </p:cNvSpPr>
          <p:nvPr>
            <p:ph type="body" sz="quarter" idx="17"/>
          </p:nvPr>
        </p:nvSpPr>
        <p:spPr>
          <a:xfrm>
            <a:off x="521208" y="4104000"/>
            <a:ext cx="3450792" cy="1836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vl6pPr>
              <a:defRPr sz="14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Name">
            <a:extLst>
              <a:ext uri="{FF2B5EF4-FFF2-40B4-BE49-F238E27FC236}">
                <a16:creationId xmlns:a16="http://schemas.microsoft.com/office/drawing/2014/main" id="{EFCFBB5F-6BBC-3CE7-A748-302499DA92D2}"/>
              </a:ext>
            </a:extLst>
          </p:cNvPr>
          <p:cNvSpPr>
            <a:spLocks noGrp="1"/>
          </p:cNvSpPr>
          <p:nvPr>
            <p:ph type="body" sz="quarter" idx="27" hasCustomPrompt="1"/>
          </p:nvPr>
        </p:nvSpPr>
        <p:spPr>
          <a:xfrm>
            <a:off x="4370604" y="1554108"/>
            <a:ext cx="3450792" cy="540000"/>
          </a:xfrm>
          <a:prstGeom prst="rect">
            <a:avLst/>
          </a:prstGeom>
        </p:spPr>
        <p:txBody>
          <a:bodyPr lIns="0" tIns="0" rIns="0" bIns="0"/>
          <a:lstStyle>
            <a:lvl1pPr>
              <a:lnSpc>
                <a:spcPct val="100000"/>
              </a:lnSpc>
              <a:spcBef>
                <a:spcPts val="200"/>
              </a:spcBef>
              <a:defRPr sz="1400" b="1"/>
            </a:lvl1pPr>
            <a:lvl2pPr marL="0" indent="0">
              <a:lnSpc>
                <a:spcPct val="100000"/>
              </a:lnSpc>
              <a:spcBef>
                <a:spcPts val="2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2" name="Picture Placeholder 16">
            <a:extLst>
              <a:ext uri="{FF2B5EF4-FFF2-40B4-BE49-F238E27FC236}">
                <a16:creationId xmlns:a16="http://schemas.microsoft.com/office/drawing/2014/main" id="{F2EDEC22-4B6D-32F1-2F86-4D31AF526E91}"/>
              </a:ext>
              <a:ext uri="{C183D7F6-B498-43B3-948B-1728B52AA6E4}">
                <adec:decorative xmlns:adec="http://schemas.microsoft.com/office/drawing/2017/decorative" val="1"/>
              </a:ext>
            </a:extLst>
          </p:cNvPr>
          <p:cNvSpPr>
            <a:spLocks noGrp="1"/>
          </p:cNvSpPr>
          <p:nvPr>
            <p:ph type="pic" sz="quarter" idx="28" hasCustomPrompt="1"/>
          </p:nvPr>
        </p:nvSpPr>
        <p:spPr>
          <a:xfrm>
            <a:off x="4370604" y="2094108"/>
            <a:ext cx="345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3" name="Text Placeholder 15">
            <a:extLst>
              <a:ext uri="{FF2B5EF4-FFF2-40B4-BE49-F238E27FC236}">
                <a16:creationId xmlns:a16="http://schemas.microsoft.com/office/drawing/2014/main" id="{BAE5D17A-0313-A6C5-4DD8-8A9E94580FD9}"/>
              </a:ext>
            </a:extLst>
          </p:cNvPr>
          <p:cNvSpPr>
            <a:spLocks noGrp="1"/>
          </p:cNvSpPr>
          <p:nvPr>
            <p:ph type="body" sz="quarter" idx="29"/>
          </p:nvPr>
        </p:nvSpPr>
        <p:spPr>
          <a:xfrm>
            <a:off x="4370602" y="4104000"/>
            <a:ext cx="3450792" cy="1836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vl6pPr>
              <a:defRPr sz="14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Name">
            <a:extLst>
              <a:ext uri="{FF2B5EF4-FFF2-40B4-BE49-F238E27FC236}">
                <a16:creationId xmlns:a16="http://schemas.microsoft.com/office/drawing/2014/main" id="{5F2A3F5B-C07A-B1D0-5E4B-C6948BAD8CFE}"/>
              </a:ext>
            </a:extLst>
          </p:cNvPr>
          <p:cNvSpPr>
            <a:spLocks noGrp="1"/>
          </p:cNvSpPr>
          <p:nvPr>
            <p:ph type="body" sz="quarter" idx="25" hasCustomPrompt="1"/>
          </p:nvPr>
        </p:nvSpPr>
        <p:spPr>
          <a:xfrm>
            <a:off x="8220000" y="1554108"/>
            <a:ext cx="3450788" cy="540000"/>
          </a:xfrm>
          <a:prstGeom prst="rect">
            <a:avLst/>
          </a:prstGeom>
        </p:spPr>
        <p:txBody>
          <a:bodyPr lIns="0" tIns="0" rIns="0" bIns="0"/>
          <a:lstStyle>
            <a:lvl1pPr>
              <a:lnSpc>
                <a:spcPct val="100000"/>
              </a:lnSpc>
              <a:spcBef>
                <a:spcPts val="200"/>
              </a:spcBef>
              <a:defRPr sz="1400" b="1"/>
            </a:lvl1pPr>
            <a:lvl2pPr marL="0" indent="0">
              <a:lnSpc>
                <a:spcPct val="100000"/>
              </a:lnSpc>
              <a:spcBef>
                <a:spcPts val="2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20" name="Picture Placeholder 16">
            <a:extLst>
              <a:ext uri="{FF2B5EF4-FFF2-40B4-BE49-F238E27FC236}">
                <a16:creationId xmlns:a16="http://schemas.microsoft.com/office/drawing/2014/main" id="{F3CF9A67-D10C-4D4B-5C00-7D932A04E812}"/>
              </a:ext>
              <a:ext uri="{C183D7F6-B498-43B3-948B-1728B52AA6E4}">
                <adec:decorative xmlns:adec="http://schemas.microsoft.com/office/drawing/2017/decorative" val="1"/>
              </a:ext>
            </a:extLst>
          </p:cNvPr>
          <p:cNvSpPr>
            <a:spLocks noGrp="1"/>
          </p:cNvSpPr>
          <p:nvPr>
            <p:ph type="pic" sz="quarter" idx="23" hasCustomPrompt="1"/>
          </p:nvPr>
        </p:nvSpPr>
        <p:spPr>
          <a:xfrm>
            <a:off x="8220000" y="2094108"/>
            <a:ext cx="3450788"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5" name="Text Placeholder 15">
            <a:extLst>
              <a:ext uri="{FF2B5EF4-FFF2-40B4-BE49-F238E27FC236}">
                <a16:creationId xmlns:a16="http://schemas.microsoft.com/office/drawing/2014/main" id="{2F632B5D-A75C-6427-47E7-C52596552027}"/>
              </a:ext>
            </a:extLst>
          </p:cNvPr>
          <p:cNvSpPr>
            <a:spLocks noGrp="1"/>
          </p:cNvSpPr>
          <p:nvPr>
            <p:ph type="body" sz="quarter" idx="30"/>
          </p:nvPr>
        </p:nvSpPr>
        <p:spPr>
          <a:xfrm>
            <a:off x="8219996" y="4104000"/>
            <a:ext cx="3450792" cy="1836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vl6pPr>
              <a:defRPr sz="14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58A674A9-E3A9-C5F3-1EF2-238C23807BD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8" name="Text Placeholder 7">
            <a:extLst>
              <a:ext uri="{FF2B5EF4-FFF2-40B4-BE49-F238E27FC236}">
                <a16:creationId xmlns:a16="http://schemas.microsoft.com/office/drawing/2014/main" id="{A77BB815-A48C-7140-B4CA-1061180A4471}"/>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19" name="footnotes">
            <a:extLst>
              <a:ext uri="{FF2B5EF4-FFF2-40B4-BE49-F238E27FC236}">
                <a16:creationId xmlns:a16="http://schemas.microsoft.com/office/drawing/2014/main" id="{A50C17C6-6AED-9F46-AA0F-6E62F51B4AF7}"/>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414983020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graphy D">
    <p:spTree>
      <p:nvGrpSpPr>
        <p:cNvPr id="1" name=""/>
        <p:cNvGrpSpPr/>
        <p:nvPr/>
      </p:nvGrpSpPr>
      <p:grpSpPr>
        <a:xfrm>
          <a:off x="0" y="0"/>
          <a:ext cx="0" cy="0"/>
          <a:chOff x="0" y="0"/>
          <a:chExt cx="0" cy="0"/>
        </a:xfrm>
      </p:grpSpPr>
      <p:graphicFrame>
        <p:nvGraphicFramePr>
          <p:cNvPr id="8" name="think-cell data - do not delete">
            <a:extLst>
              <a:ext uri="{FF2B5EF4-FFF2-40B4-BE49-F238E27FC236}">
                <a16:creationId xmlns:a16="http://schemas.microsoft.com/office/drawing/2014/main" id="{A0C50F12-55C1-7AB3-F677-2444F55FE446}"/>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8" name="think-cell data - do not delete">
                        <a:extLst>
                          <a:ext uri="{FF2B5EF4-FFF2-40B4-BE49-F238E27FC236}">
                            <a16:creationId xmlns:a16="http://schemas.microsoft.com/office/drawing/2014/main" id="{A0C50F12-55C1-7AB3-F677-2444F55FE44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0" name="Name">
            <a:extLst>
              <a:ext uri="{FF2B5EF4-FFF2-40B4-BE49-F238E27FC236}">
                <a16:creationId xmlns:a16="http://schemas.microsoft.com/office/drawing/2014/main" id="{3B92114E-862E-E39F-89F3-255D469EE649}"/>
              </a:ext>
            </a:extLst>
          </p:cNvPr>
          <p:cNvSpPr>
            <a:spLocks noGrp="1"/>
          </p:cNvSpPr>
          <p:nvPr userDrawn="1">
            <p:ph type="body" sz="quarter" idx="16" hasCustomPrompt="1"/>
          </p:nvPr>
        </p:nvSpPr>
        <p:spPr>
          <a:xfrm>
            <a:off x="521208" y="1554108"/>
            <a:ext cx="2370792"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7" name="Picture Placeholder 16">
            <a:extLst>
              <a:ext uri="{FF2B5EF4-FFF2-40B4-BE49-F238E27FC236}">
                <a16:creationId xmlns:a16="http://schemas.microsoft.com/office/drawing/2014/main" id="{9A093464-3095-F78A-B2E2-863308B11ABC}"/>
              </a:ext>
              <a:ext uri="{C183D7F6-B498-43B3-948B-1728B52AA6E4}">
                <adec:decorative xmlns:adec="http://schemas.microsoft.com/office/drawing/2017/decorative" val="1"/>
              </a:ext>
            </a:extLst>
          </p:cNvPr>
          <p:cNvSpPr>
            <a:spLocks noGrp="1"/>
          </p:cNvSpPr>
          <p:nvPr>
            <p:ph type="pic" sz="quarter" idx="13" hasCustomPrompt="1"/>
          </p:nvPr>
        </p:nvSpPr>
        <p:spPr>
          <a:xfrm>
            <a:off x="521208" y="1986108"/>
            <a:ext cx="237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16" name="Text Placeholder 15">
            <a:extLst>
              <a:ext uri="{FF2B5EF4-FFF2-40B4-BE49-F238E27FC236}">
                <a16:creationId xmlns:a16="http://schemas.microsoft.com/office/drawing/2014/main" id="{DBA55CB9-BA61-9A40-7BB0-B8BD345AD14B}"/>
              </a:ext>
            </a:extLst>
          </p:cNvPr>
          <p:cNvSpPr>
            <a:spLocks noGrp="1"/>
          </p:cNvSpPr>
          <p:nvPr>
            <p:ph type="body" sz="quarter" idx="17"/>
          </p:nvPr>
        </p:nvSpPr>
        <p:spPr>
          <a:xfrm>
            <a:off x="521208"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Name">
            <a:extLst>
              <a:ext uri="{FF2B5EF4-FFF2-40B4-BE49-F238E27FC236}">
                <a16:creationId xmlns:a16="http://schemas.microsoft.com/office/drawing/2014/main" id="{EA4EEB90-15B6-0044-9756-38465AA85EA5}"/>
              </a:ext>
            </a:extLst>
          </p:cNvPr>
          <p:cNvSpPr>
            <a:spLocks noGrp="1"/>
          </p:cNvSpPr>
          <p:nvPr>
            <p:ph type="body" sz="quarter" idx="31" hasCustomPrompt="1"/>
          </p:nvPr>
        </p:nvSpPr>
        <p:spPr>
          <a:xfrm>
            <a:off x="3447472" y="1554108"/>
            <a:ext cx="2370792"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2" name="Picture Placeholder 16">
            <a:extLst>
              <a:ext uri="{FF2B5EF4-FFF2-40B4-BE49-F238E27FC236}">
                <a16:creationId xmlns:a16="http://schemas.microsoft.com/office/drawing/2014/main" id="{FD7AFD92-04BD-B359-A486-A133DAE02D1B}"/>
              </a:ext>
              <a:ext uri="{C183D7F6-B498-43B3-948B-1728B52AA6E4}">
                <adec:decorative xmlns:adec="http://schemas.microsoft.com/office/drawing/2017/decorative" val="1"/>
              </a:ext>
            </a:extLst>
          </p:cNvPr>
          <p:cNvSpPr>
            <a:spLocks noGrp="1"/>
          </p:cNvSpPr>
          <p:nvPr>
            <p:ph type="pic" sz="quarter" idx="32" hasCustomPrompt="1"/>
          </p:nvPr>
        </p:nvSpPr>
        <p:spPr>
          <a:xfrm>
            <a:off x="3447472" y="1986108"/>
            <a:ext cx="237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3" name="Text Placeholder 15">
            <a:extLst>
              <a:ext uri="{FF2B5EF4-FFF2-40B4-BE49-F238E27FC236}">
                <a16:creationId xmlns:a16="http://schemas.microsoft.com/office/drawing/2014/main" id="{26047FD3-5F20-4261-F0CA-0438B699B800}"/>
              </a:ext>
            </a:extLst>
          </p:cNvPr>
          <p:cNvSpPr>
            <a:spLocks noGrp="1"/>
          </p:cNvSpPr>
          <p:nvPr>
            <p:ph type="body" sz="quarter" idx="36"/>
          </p:nvPr>
        </p:nvSpPr>
        <p:spPr>
          <a:xfrm>
            <a:off x="3447471"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Name">
            <a:extLst>
              <a:ext uri="{FF2B5EF4-FFF2-40B4-BE49-F238E27FC236}">
                <a16:creationId xmlns:a16="http://schemas.microsoft.com/office/drawing/2014/main" id="{7CA387A0-4F69-06E9-D229-4DA340B05878}"/>
              </a:ext>
            </a:extLst>
          </p:cNvPr>
          <p:cNvSpPr>
            <a:spLocks noGrp="1"/>
          </p:cNvSpPr>
          <p:nvPr>
            <p:ph type="body" sz="quarter" idx="34" hasCustomPrompt="1"/>
          </p:nvPr>
        </p:nvSpPr>
        <p:spPr>
          <a:xfrm>
            <a:off x="6373736" y="1554108"/>
            <a:ext cx="2370792"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5" name="Picture Placeholder 16">
            <a:extLst>
              <a:ext uri="{FF2B5EF4-FFF2-40B4-BE49-F238E27FC236}">
                <a16:creationId xmlns:a16="http://schemas.microsoft.com/office/drawing/2014/main" id="{CA79168D-D8E1-9B2D-7469-F8F3BB4E2C19}"/>
              </a:ext>
              <a:ext uri="{C183D7F6-B498-43B3-948B-1728B52AA6E4}">
                <adec:decorative xmlns:adec="http://schemas.microsoft.com/office/drawing/2017/decorative" val="1"/>
              </a:ext>
            </a:extLst>
          </p:cNvPr>
          <p:cNvSpPr>
            <a:spLocks noGrp="1"/>
          </p:cNvSpPr>
          <p:nvPr>
            <p:ph type="pic" sz="quarter" idx="35" hasCustomPrompt="1"/>
          </p:nvPr>
        </p:nvSpPr>
        <p:spPr>
          <a:xfrm>
            <a:off x="6373736" y="1986108"/>
            <a:ext cx="237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5" name="Text Placeholder 15">
            <a:extLst>
              <a:ext uri="{FF2B5EF4-FFF2-40B4-BE49-F238E27FC236}">
                <a16:creationId xmlns:a16="http://schemas.microsoft.com/office/drawing/2014/main" id="{56AE37F7-ED5E-45E8-F56E-21FD8F5BE2CB}"/>
              </a:ext>
            </a:extLst>
          </p:cNvPr>
          <p:cNvSpPr>
            <a:spLocks noGrp="1"/>
          </p:cNvSpPr>
          <p:nvPr>
            <p:ph type="body" sz="quarter" idx="37"/>
          </p:nvPr>
        </p:nvSpPr>
        <p:spPr>
          <a:xfrm>
            <a:off x="6373734"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8" name="Name">
            <a:extLst>
              <a:ext uri="{FF2B5EF4-FFF2-40B4-BE49-F238E27FC236}">
                <a16:creationId xmlns:a16="http://schemas.microsoft.com/office/drawing/2014/main" id="{9156FAE6-7FAF-8CD0-1115-28AE5D4844C1}"/>
              </a:ext>
            </a:extLst>
          </p:cNvPr>
          <p:cNvSpPr>
            <a:spLocks noGrp="1"/>
          </p:cNvSpPr>
          <p:nvPr>
            <p:ph type="body" sz="quarter" idx="29" hasCustomPrompt="1"/>
          </p:nvPr>
        </p:nvSpPr>
        <p:spPr>
          <a:xfrm>
            <a:off x="9300000" y="1554108"/>
            <a:ext cx="2370788"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36" name="Picture Placeholder 16">
            <a:extLst>
              <a:ext uri="{FF2B5EF4-FFF2-40B4-BE49-F238E27FC236}">
                <a16:creationId xmlns:a16="http://schemas.microsoft.com/office/drawing/2014/main" id="{2BFF0F51-1E18-4B8F-C7DE-8EC473064E07}"/>
              </a:ext>
              <a:ext uri="{C183D7F6-B498-43B3-948B-1728B52AA6E4}">
                <adec:decorative xmlns:adec="http://schemas.microsoft.com/office/drawing/2017/decorative" val="1"/>
              </a:ext>
            </a:extLst>
          </p:cNvPr>
          <p:cNvSpPr>
            <a:spLocks noGrp="1"/>
          </p:cNvSpPr>
          <p:nvPr>
            <p:ph type="pic" sz="quarter" idx="27" hasCustomPrompt="1"/>
          </p:nvPr>
        </p:nvSpPr>
        <p:spPr>
          <a:xfrm>
            <a:off x="9300000" y="1986108"/>
            <a:ext cx="2370788"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a:t>Click icon to insert an image</a:t>
            </a:r>
          </a:p>
        </p:txBody>
      </p:sp>
      <p:sp>
        <p:nvSpPr>
          <p:cNvPr id="7" name="Text Placeholder 15">
            <a:extLst>
              <a:ext uri="{FF2B5EF4-FFF2-40B4-BE49-F238E27FC236}">
                <a16:creationId xmlns:a16="http://schemas.microsoft.com/office/drawing/2014/main" id="{9CBF203C-4619-CD03-A195-15CE58181C34}"/>
              </a:ext>
            </a:extLst>
          </p:cNvPr>
          <p:cNvSpPr>
            <a:spLocks noGrp="1"/>
          </p:cNvSpPr>
          <p:nvPr>
            <p:ph type="body" sz="quarter" idx="38"/>
          </p:nvPr>
        </p:nvSpPr>
        <p:spPr>
          <a:xfrm>
            <a:off x="9299996"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58A674A9-E3A9-C5F3-1EF2-238C23807BD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9" name="Text Placeholder 7">
            <a:extLst>
              <a:ext uri="{FF2B5EF4-FFF2-40B4-BE49-F238E27FC236}">
                <a16:creationId xmlns:a16="http://schemas.microsoft.com/office/drawing/2014/main" id="{07BF923E-2864-D34D-B0DF-192FFF648D39}"/>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20" name="footnotes">
            <a:extLst>
              <a:ext uri="{FF2B5EF4-FFF2-40B4-BE49-F238E27FC236}">
                <a16:creationId xmlns:a16="http://schemas.microsoft.com/office/drawing/2014/main" id="{1AF88AAA-8279-D849-AD32-5985768B905E}"/>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6" name="Title 1">
            <a:extLst>
              <a:ext uri="{FF2B5EF4-FFF2-40B4-BE49-F238E27FC236}">
                <a16:creationId xmlns:a16="http://schemas.microsoft.com/office/drawing/2014/main" id="{AAD71B23-CC0B-5E5B-7638-2BE5EADEEF38}"/>
              </a:ext>
            </a:extLst>
          </p:cNvPr>
          <p:cNvSpPr>
            <a:spLocks noGrp="1"/>
          </p:cNvSpPr>
          <p:nvPr>
            <p:ph type="title"/>
          </p:nvPr>
        </p:nvSpPr>
        <p:spPr>
          <a:xfrm>
            <a:off x="521208" y="273562"/>
            <a:ext cx="11149580" cy="944637"/>
          </a:xfrm>
        </p:spPr>
        <p:txBody>
          <a:bodyPr/>
          <a:lstStyle/>
          <a:p>
            <a:r>
              <a:rPr lang="en-US"/>
              <a:t>Click to edit Master title style</a:t>
            </a:r>
          </a:p>
        </p:txBody>
      </p:sp>
    </p:spTree>
    <p:extLst>
      <p:ext uri="{BB962C8B-B14F-4D97-AF65-F5344CB8AC3E}">
        <p14:creationId xmlns:p14="http://schemas.microsoft.com/office/powerpoint/2010/main" val="260144042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ard">
    <p:spTree>
      <p:nvGrpSpPr>
        <p:cNvPr id="1" name=""/>
        <p:cNvGrpSpPr/>
        <p:nvPr/>
      </p:nvGrpSpPr>
      <p:grpSpPr>
        <a:xfrm>
          <a:off x="0" y="0"/>
          <a:ext cx="0" cy="0"/>
          <a:chOff x="0" y="0"/>
          <a:chExt cx="0" cy="0"/>
        </a:xfrm>
      </p:grpSpPr>
      <p:graphicFrame>
        <p:nvGraphicFramePr>
          <p:cNvPr id="50" name="think-cell data - do not delete">
            <a:extLst>
              <a:ext uri="{FF2B5EF4-FFF2-40B4-BE49-F238E27FC236}">
                <a16:creationId xmlns:a16="http://schemas.microsoft.com/office/drawing/2014/main" id="{7C295AE7-CE56-FAA8-5ADD-FF2A983E6E0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0" name="think-cell data - do not delete">
                        <a:extLst>
                          <a:ext uri="{FF2B5EF4-FFF2-40B4-BE49-F238E27FC236}">
                            <a16:creationId xmlns:a16="http://schemas.microsoft.com/office/drawing/2014/main" id="{7C295AE7-CE56-FAA8-5ADD-FF2A983E6E0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Photo">
            <a:extLst>
              <a:ext uri="{FF2B5EF4-FFF2-40B4-BE49-F238E27FC236}">
                <a16:creationId xmlns:a16="http://schemas.microsoft.com/office/drawing/2014/main" id="{60619E85-C7BC-AC62-E0EF-E7A8868F6ACE}"/>
              </a:ext>
              <a:ext uri="{C183D7F6-B498-43B3-948B-1728B52AA6E4}">
                <adec:decorative xmlns:adec="http://schemas.microsoft.com/office/drawing/2017/decorative" val="1"/>
              </a:ext>
            </a:extLst>
          </p:cNvPr>
          <p:cNvSpPr>
            <a:spLocks noGrp="1"/>
          </p:cNvSpPr>
          <p:nvPr>
            <p:ph type="pic" sz="quarter" idx="13" hasCustomPrompt="1"/>
          </p:nvPr>
        </p:nvSpPr>
        <p:spPr>
          <a:xfrm>
            <a:off x="521208"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40" name="Name">
            <a:extLst>
              <a:ext uri="{FF2B5EF4-FFF2-40B4-BE49-F238E27FC236}">
                <a16:creationId xmlns:a16="http://schemas.microsoft.com/office/drawing/2014/main" id="{3B92114E-862E-E39F-89F3-255D469EE649}"/>
              </a:ext>
            </a:extLst>
          </p:cNvPr>
          <p:cNvSpPr>
            <a:spLocks noGrp="1"/>
          </p:cNvSpPr>
          <p:nvPr>
            <p:ph type="body" sz="quarter" idx="16" hasCustomPrompt="1"/>
          </p:nvPr>
        </p:nvSpPr>
        <p:spPr>
          <a:xfrm>
            <a:off x="1415859"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10" name="Photo">
            <a:extLst>
              <a:ext uri="{FF2B5EF4-FFF2-40B4-BE49-F238E27FC236}">
                <a16:creationId xmlns:a16="http://schemas.microsoft.com/office/drawing/2014/main" id="{7E763343-7EDD-C0B1-BB21-946204092EBC}"/>
              </a:ext>
              <a:ext uri="{C183D7F6-B498-43B3-948B-1728B52AA6E4}">
                <adec:decorative xmlns:adec="http://schemas.microsoft.com/office/drawing/2017/decorative" val="1"/>
              </a:ext>
            </a:extLst>
          </p:cNvPr>
          <p:cNvSpPr>
            <a:spLocks noGrp="1"/>
          </p:cNvSpPr>
          <p:nvPr>
            <p:ph type="pic" sz="quarter" idx="40" hasCustomPrompt="1"/>
          </p:nvPr>
        </p:nvSpPr>
        <p:spPr>
          <a:xfrm>
            <a:off x="3387471"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23" name="Name">
            <a:extLst>
              <a:ext uri="{FF2B5EF4-FFF2-40B4-BE49-F238E27FC236}">
                <a16:creationId xmlns:a16="http://schemas.microsoft.com/office/drawing/2014/main" id="{62F8096A-21E1-B6D3-C4A4-AA4D665483CA}"/>
              </a:ext>
            </a:extLst>
          </p:cNvPr>
          <p:cNvSpPr>
            <a:spLocks noGrp="1"/>
          </p:cNvSpPr>
          <p:nvPr>
            <p:ph type="body" sz="quarter" idx="41" hasCustomPrompt="1"/>
          </p:nvPr>
        </p:nvSpPr>
        <p:spPr>
          <a:xfrm>
            <a:off x="4282169"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4" name="Photo">
            <a:extLst>
              <a:ext uri="{FF2B5EF4-FFF2-40B4-BE49-F238E27FC236}">
                <a16:creationId xmlns:a16="http://schemas.microsoft.com/office/drawing/2014/main" id="{1CCDCF27-97DE-478D-78C3-BBB5F3484189}"/>
              </a:ext>
              <a:ext uri="{C183D7F6-B498-43B3-948B-1728B52AA6E4}">
                <adec:decorative xmlns:adec="http://schemas.microsoft.com/office/drawing/2017/decorative" val="1"/>
              </a:ext>
            </a:extLst>
          </p:cNvPr>
          <p:cNvSpPr>
            <a:spLocks noGrp="1"/>
          </p:cNvSpPr>
          <p:nvPr>
            <p:ph type="pic" sz="quarter" idx="42" hasCustomPrompt="1"/>
          </p:nvPr>
        </p:nvSpPr>
        <p:spPr>
          <a:xfrm>
            <a:off x="6253734"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25" name="Name">
            <a:extLst>
              <a:ext uri="{FF2B5EF4-FFF2-40B4-BE49-F238E27FC236}">
                <a16:creationId xmlns:a16="http://schemas.microsoft.com/office/drawing/2014/main" id="{4F201F04-891A-0334-436C-B2DA95FE1A36}"/>
              </a:ext>
            </a:extLst>
          </p:cNvPr>
          <p:cNvSpPr>
            <a:spLocks noGrp="1"/>
          </p:cNvSpPr>
          <p:nvPr>
            <p:ph type="body" sz="quarter" idx="43" hasCustomPrompt="1"/>
          </p:nvPr>
        </p:nvSpPr>
        <p:spPr>
          <a:xfrm>
            <a:off x="7148479"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6" name="Photo">
            <a:extLst>
              <a:ext uri="{FF2B5EF4-FFF2-40B4-BE49-F238E27FC236}">
                <a16:creationId xmlns:a16="http://schemas.microsoft.com/office/drawing/2014/main" id="{053C593F-4653-C407-E063-8EE2FA9DFA5D}"/>
              </a:ext>
              <a:ext uri="{C183D7F6-B498-43B3-948B-1728B52AA6E4}">
                <adec:decorative xmlns:adec="http://schemas.microsoft.com/office/drawing/2017/decorative" val="1"/>
              </a:ext>
            </a:extLst>
          </p:cNvPr>
          <p:cNvSpPr>
            <a:spLocks noGrp="1"/>
          </p:cNvSpPr>
          <p:nvPr>
            <p:ph type="pic" sz="quarter" idx="44" hasCustomPrompt="1"/>
          </p:nvPr>
        </p:nvSpPr>
        <p:spPr>
          <a:xfrm>
            <a:off x="9119996"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27" name="Name">
            <a:extLst>
              <a:ext uri="{FF2B5EF4-FFF2-40B4-BE49-F238E27FC236}">
                <a16:creationId xmlns:a16="http://schemas.microsoft.com/office/drawing/2014/main" id="{6546CE93-377E-23B6-56E6-3F2FEB6BC637}"/>
              </a:ext>
            </a:extLst>
          </p:cNvPr>
          <p:cNvSpPr>
            <a:spLocks noGrp="1"/>
          </p:cNvSpPr>
          <p:nvPr>
            <p:ph type="body" sz="quarter" idx="45" hasCustomPrompt="1"/>
          </p:nvPr>
        </p:nvSpPr>
        <p:spPr>
          <a:xfrm>
            <a:off x="10014788"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8" name="Photo">
            <a:extLst>
              <a:ext uri="{FF2B5EF4-FFF2-40B4-BE49-F238E27FC236}">
                <a16:creationId xmlns:a16="http://schemas.microsoft.com/office/drawing/2014/main" id="{D0EB200B-B9B6-303D-9451-2E533B26D33D}"/>
              </a:ext>
              <a:ext uri="{C183D7F6-B498-43B3-948B-1728B52AA6E4}">
                <adec:decorative xmlns:adec="http://schemas.microsoft.com/office/drawing/2017/decorative" val="1"/>
              </a:ext>
            </a:extLst>
          </p:cNvPr>
          <p:cNvSpPr>
            <a:spLocks noGrp="1"/>
          </p:cNvSpPr>
          <p:nvPr>
            <p:ph type="pic" sz="quarter" idx="46" hasCustomPrompt="1"/>
          </p:nvPr>
        </p:nvSpPr>
        <p:spPr>
          <a:xfrm>
            <a:off x="521208"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29" name="Name">
            <a:extLst>
              <a:ext uri="{FF2B5EF4-FFF2-40B4-BE49-F238E27FC236}">
                <a16:creationId xmlns:a16="http://schemas.microsoft.com/office/drawing/2014/main" id="{85949B19-69BE-022C-2D2C-809FE2BA6BB8}"/>
              </a:ext>
            </a:extLst>
          </p:cNvPr>
          <p:cNvSpPr>
            <a:spLocks noGrp="1"/>
          </p:cNvSpPr>
          <p:nvPr>
            <p:ph type="body" sz="quarter" idx="47" hasCustomPrompt="1"/>
          </p:nvPr>
        </p:nvSpPr>
        <p:spPr>
          <a:xfrm>
            <a:off x="1415859"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0" name="Photo">
            <a:extLst>
              <a:ext uri="{FF2B5EF4-FFF2-40B4-BE49-F238E27FC236}">
                <a16:creationId xmlns:a16="http://schemas.microsoft.com/office/drawing/2014/main" id="{C90D885D-6BC6-60F2-4E1A-792354434A5A}"/>
              </a:ext>
              <a:ext uri="{C183D7F6-B498-43B3-948B-1728B52AA6E4}">
                <adec:decorative xmlns:adec="http://schemas.microsoft.com/office/drawing/2017/decorative" val="1"/>
              </a:ext>
            </a:extLst>
          </p:cNvPr>
          <p:cNvSpPr>
            <a:spLocks noGrp="1"/>
          </p:cNvSpPr>
          <p:nvPr>
            <p:ph type="pic" sz="quarter" idx="48" hasCustomPrompt="1"/>
          </p:nvPr>
        </p:nvSpPr>
        <p:spPr>
          <a:xfrm>
            <a:off x="3387471"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31" name="Name">
            <a:extLst>
              <a:ext uri="{FF2B5EF4-FFF2-40B4-BE49-F238E27FC236}">
                <a16:creationId xmlns:a16="http://schemas.microsoft.com/office/drawing/2014/main" id="{675A9D37-1D3D-D97C-DB8F-487B2C0D800F}"/>
              </a:ext>
            </a:extLst>
          </p:cNvPr>
          <p:cNvSpPr>
            <a:spLocks noGrp="1"/>
          </p:cNvSpPr>
          <p:nvPr>
            <p:ph type="body" sz="quarter" idx="49" hasCustomPrompt="1"/>
          </p:nvPr>
        </p:nvSpPr>
        <p:spPr>
          <a:xfrm>
            <a:off x="4282169"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2" name="Photo">
            <a:extLst>
              <a:ext uri="{FF2B5EF4-FFF2-40B4-BE49-F238E27FC236}">
                <a16:creationId xmlns:a16="http://schemas.microsoft.com/office/drawing/2014/main" id="{E3B79101-AC74-9140-02BF-25F35302FA7A}"/>
              </a:ext>
              <a:ext uri="{C183D7F6-B498-43B3-948B-1728B52AA6E4}">
                <adec:decorative xmlns:adec="http://schemas.microsoft.com/office/drawing/2017/decorative" val="1"/>
              </a:ext>
            </a:extLst>
          </p:cNvPr>
          <p:cNvSpPr>
            <a:spLocks noGrp="1"/>
          </p:cNvSpPr>
          <p:nvPr>
            <p:ph type="pic" sz="quarter" idx="50" hasCustomPrompt="1"/>
          </p:nvPr>
        </p:nvSpPr>
        <p:spPr>
          <a:xfrm>
            <a:off x="6253734"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33" name="Name">
            <a:extLst>
              <a:ext uri="{FF2B5EF4-FFF2-40B4-BE49-F238E27FC236}">
                <a16:creationId xmlns:a16="http://schemas.microsoft.com/office/drawing/2014/main" id="{2E6CDBC9-BBFC-1A32-CB77-D8545B9C783A}"/>
              </a:ext>
            </a:extLst>
          </p:cNvPr>
          <p:cNvSpPr>
            <a:spLocks noGrp="1"/>
          </p:cNvSpPr>
          <p:nvPr>
            <p:ph type="body" sz="quarter" idx="51" hasCustomPrompt="1"/>
          </p:nvPr>
        </p:nvSpPr>
        <p:spPr>
          <a:xfrm>
            <a:off x="7148479"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4" name="Photo">
            <a:extLst>
              <a:ext uri="{FF2B5EF4-FFF2-40B4-BE49-F238E27FC236}">
                <a16:creationId xmlns:a16="http://schemas.microsoft.com/office/drawing/2014/main" id="{BED1E2F9-EA0A-2249-0B26-349279DE8A13}"/>
              </a:ext>
              <a:ext uri="{C183D7F6-B498-43B3-948B-1728B52AA6E4}">
                <adec:decorative xmlns:adec="http://schemas.microsoft.com/office/drawing/2017/decorative" val="1"/>
              </a:ext>
            </a:extLst>
          </p:cNvPr>
          <p:cNvSpPr>
            <a:spLocks noGrp="1"/>
          </p:cNvSpPr>
          <p:nvPr>
            <p:ph type="pic" sz="quarter" idx="52" hasCustomPrompt="1"/>
          </p:nvPr>
        </p:nvSpPr>
        <p:spPr>
          <a:xfrm>
            <a:off x="9119996"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35" name="Name">
            <a:extLst>
              <a:ext uri="{FF2B5EF4-FFF2-40B4-BE49-F238E27FC236}">
                <a16:creationId xmlns:a16="http://schemas.microsoft.com/office/drawing/2014/main" id="{92DDE929-9019-F283-850F-71915763FA8B}"/>
              </a:ext>
            </a:extLst>
          </p:cNvPr>
          <p:cNvSpPr>
            <a:spLocks noGrp="1"/>
          </p:cNvSpPr>
          <p:nvPr>
            <p:ph type="body" sz="quarter" idx="53" hasCustomPrompt="1"/>
          </p:nvPr>
        </p:nvSpPr>
        <p:spPr>
          <a:xfrm>
            <a:off x="10014788"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6" name="Photo">
            <a:extLst>
              <a:ext uri="{FF2B5EF4-FFF2-40B4-BE49-F238E27FC236}">
                <a16:creationId xmlns:a16="http://schemas.microsoft.com/office/drawing/2014/main" id="{D3D18F68-4E6A-DAB4-D38B-DEE903785484}"/>
              </a:ext>
              <a:ext uri="{C183D7F6-B498-43B3-948B-1728B52AA6E4}">
                <adec:decorative xmlns:adec="http://schemas.microsoft.com/office/drawing/2017/decorative" val="1"/>
              </a:ext>
            </a:extLst>
          </p:cNvPr>
          <p:cNvSpPr>
            <a:spLocks noGrp="1"/>
          </p:cNvSpPr>
          <p:nvPr>
            <p:ph type="pic" sz="quarter" idx="54" hasCustomPrompt="1"/>
          </p:nvPr>
        </p:nvSpPr>
        <p:spPr>
          <a:xfrm>
            <a:off x="521208"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37" name="Name">
            <a:extLst>
              <a:ext uri="{FF2B5EF4-FFF2-40B4-BE49-F238E27FC236}">
                <a16:creationId xmlns:a16="http://schemas.microsoft.com/office/drawing/2014/main" id="{CF257CED-064E-7014-3E56-2A4DC5FE40F2}"/>
              </a:ext>
            </a:extLst>
          </p:cNvPr>
          <p:cNvSpPr>
            <a:spLocks noGrp="1"/>
          </p:cNvSpPr>
          <p:nvPr>
            <p:ph type="body" sz="quarter" idx="55" hasCustomPrompt="1"/>
          </p:nvPr>
        </p:nvSpPr>
        <p:spPr>
          <a:xfrm>
            <a:off x="1415859"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8" name="Photo">
            <a:extLst>
              <a:ext uri="{FF2B5EF4-FFF2-40B4-BE49-F238E27FC236}">
                <a16:creationId xmlns:a16="http://schemas.microsoft.com/office/drawing/2014/main" id="{09BBD2B6-23B7-C953-B84F-BF822AEA5C29}"/>
              </a:ext>
              <a:ext uri="{C183D7F6-B498-43B3-948B-1728B52AA6E4}">
                <adec:decorative xmlns:adec="http://schemas.microsoft.com/office/drawing/2017/decorative" val="1"/>
              </a:ext>
            </a:extLst>
          </p:cNvPr>
          <p:cNvSpPr>
            <a:spLocks noGrp="1"/>
          </p:cNvSpPr>
          <p:nvPr>
            <p:ph type="pic" sz="quarter" idx="56" hasCustomPrompt="1"/>
          </p:nvPr>
        </p:nvSpPr>
        <p:spPr>
          <a:xfrm>
            <a:off x="3387471"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45" name="Name">
            <a:extLst>
              <a:ext uri="{FF2B5EF4-FFF2-40B4-BE49-F238E27FC236}">
                <a16:creationId xmlns:a16="http://schemas.microsoft.com/office/drawing/2014/main" id="{2398938F-5E1C-DB4E-E106-5A30D26C7162}"/>
              </a:ext>
            </a:extLst>
          </p:cNvPr>
          <p:cNvSpPr>
            <a:spLocks noGrp="1"/>
          </p:cNvSpPr>
          <p:nvPr>
            <p:ph type="body" sz="quarter" idx="57" hasCustomPrompt="1"/>
          </p:nvPr>
        </p:nvSpPr>
        <p:spPr>
          <a:xfrm>
            <a:off x="4282169"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46" name="Photo">
            <a:extLst>
              <a:ext uri="{FF2B5EF4-FFF2-40B4-BE49-F238E27FC236}">
                <a16:creationId xmlns:a16="http://schemas.microsoft.com/office/drawing/2014/main" id="{942D9ABD-7119-440D-F0F2-E22CD4EAB6C3}"/>
              </a:ext>
              <a:ext uri="{C183D7F6-B498-43B3-948B-1728B52AA6E4}">
                <adec:decorative xmlns:adec="http://schemas.microsoft.com/office/drawing/2017/decorative" val="1"/>
              </a:ext>
            </a:extLst>
          </p:cNvPr>
          <p:cNvSpPr>
            <a:spLocks noGrp="1"/>
          </p:cNvSpPr>
          <p:nvPr>
            <p:ph type="pic" sz="quarter" idx="58" hasCustomPrompt="1"/>
          </p:nvPr>
        </p:nvSpPr>
        <p:spPr>
          <a:xfrm>
            <a:off x="6253734"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47" name="Name">
            <a:extLst>
              <a:ext uri="{FF2B5EF4-FFF2-40B4-BE49-F238E27FC236}">
                <a16:creationId xmlns:a16="http://schemas.microsoft.com/office/drawing/2014/main" id="{002A7856-721E-A497-D0F6-EC527CE87EC8}"/>
              </a:ext>
            </a:extLst>
          </p:cNvPr>
          <p:cNvSpPr>
            <a:spLocks noGrp="1"/>
          </p:cNvSpPr>
          <p:nvPr>
            <p:ph type="body" sz="quarter" idx="59" hasCustomPrompt="1"/>
          </p:nvPr>
        </p:nvSpPr>
        <p:spPr>
          <a:xfrm>
            <a:off x="7148479"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48" name="Photo">
            <a:extLst>
              <a:ext uri="{FF2B5EF4-FFF2-40B4-BE49-F238E27FC236}">
                <a16:creationId xmlns:a16="http://schemas.microsoft.com/office/drawing/2014/main" id="{49A83109-1299-321E-CB75-FBA94A1E6918}"/>
              </a:ext>
              <a:ext uri="{C183D7F6-B498-43B3-948B-1728B52AA6E4}">
                <adec:decorative xmlns:adec="http://schemas.microsoft.com/office/drawing/2017/decorative" val="1"/>
              </a:ext>
            </a:extLst>
          </p:cNvPr>
          <p:cNvSpPr>
            <a:spLocks noGrp="1"/>
          </p:cNvSpPr>
          <p:nvPr>
            <p:ph type="pic" sz="quarter" idx="60" hasCustomPrompt="1"/>
          </p:nvPr>
        </p:nvSpPr>
        <p:spPr>
          <a:xfrm>
            <a:off x="9119996"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a:t>Click icon to insert an image</a:t>
            </a:r>
          </a:p>
        </p:txBody>
      </p:sp>
      <p:sp>
        <p:nvSpPr>
          <p:cNvPr id="49" name="Name">
            <a:extLst>
              <a:ext uri="{FF2B5EF4-FFF2-40B4-BE49-F238E27FC236}">
                <a16:creationId xmlns:a16="http://schemas.microsoft.com/office/drawing/2014/main" id="{9B030BFC-2D7F-0C09-694D-2A9FAAC9E146}"/>
              </a:ext>
            </a:extLst>
          </p:cNvPr>
          <p:cNvSpPr>
            <a:spLocks noGrp="1"/>
          </p:cNvSpPr>
          <p:nvPr>
            <p:ph type="body" sz="quarter" idx="61" hasCustomPrompt="1"/>
          </p:nvPr>
        </p:nvSpPr>
        <p:spPr>
          <a:xfrm>
            <a:off x="10014788"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4" name="Slide Number Placeholder 3">
            <a:extLst>
              <a:ext uri="{FF2B5EF4-FFF2-40B4-BE49-F238E27FC236}">
                <a16:creationId xmlns:a16="http://schemas.microsoft.com/office/drawing/2014/main" id="{470BA0CC-4324-5734-DA20-C6D8884A70B1}"/>
              </a:ext>
              <a:ext uri="{C183D7F6-B498-43B3-948B-1728B52AA6E4}">
                <adec:decorative xmlns:adec="http://schemas.microsoft.com/office/drawing/2017/decorative" val="1"/>
              </a:ext>
            </a:extLst>
          </p:cNvPr>
          <p:cNvSpPr>
            <a:spLocks noGrp="1"/>
          </p:cNvSpPr>
          <p:nvPr>
            <p:ph type="sldNum" sz="quarter" idx="39"/>
          </p:nvPr>
        </p:nvSpPr>
        <p:spPr/>
        <p:txBody>
          <a:bodyPr/>
          <a:lstStyle/>
          <a:p>
            <a:fld id="{1C1606C5-D483-4832-A0E9-CF578A9B5883}" type="slidenum">
              <a:rPr lang="en-US" smtClean="0"/>
              <a:pPr/>
              <a:t>‹#›</a:t>
            </a:fld>
            <a:endParaRPr lang="en-US"/>
          </a:p>
        </p:txBody>
      </p:sp>
      <p:sp>
        <p:nvSpPr>
          <p:cNvPr id="41" name="Text Placeholder 7">
            <a:extLst>
              <a:ext uri="{FF2B5EF4-FFF2-40B4-BE49-F238E27FC236}">
                <a16:creationId xmlns:a16="http://schemas.microsoft.com/office/drawing/2014/main" id="{E7676448-055C-FD4A-8CAC-9E07320DBB29}"/>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42" name="footnotes">
            <a:extLst>
              <a:ext uri="{FF2B5EF4-FFF2-40B4-BE49-F238E27FC236}">
                <a16:creationId xmlns:a16="http://schemas.microsoft.com/office/drawing/2014/main" id="{2F1AA69D-A124-D44C-A3A7-4DF9AA42A4E6}"/>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2" name="Title 1">
            <a:extLst>
              <a:ext uri="{FF2B5EF4-FFF2-40B4-BE49-F238E27FC236}">
                <a16:creationId xmlns:a16="http://schemas.microsoft.com/office/drawing/2014/main" id="{DE6BDE99-B298-A15E-FC88-F04ED4864C8A}"/>
              </a:ext>
            </a:extLst>
          </p:cNvPr>
          <p:cNvSpPr>
            <a:spLocks noGrp="1"/>
          </p:cNvSpPr>
          <p:nvPr>
            <p:ph type="title"/>
          </p:nvPr>
        </p:nvSpPr>
        <p:spPr>
          <a:xfrm>
            <a:off x="521208" y="273562"/>
            <a:ext cx="11149580" cy="944637"/>
          </a:xfrm>
        </p:spPr>
        <p:txBody>
          <a:bodyPr/>
          <a:lstStyle/>
          <a:p>
            <a:r>
              <a:rPr lang="en-US"/>
              <a:t>Click to edit Master title style</a:t>
            </a:r>
          </a:p>
        </p:txBody>
      </p:sp>
    </p:spTree>
    <p:extLst>
      <p:ext uri="{BB962C8B-B14F-4D97-AF65-F5344CB8AC3E}">
        <p14:creationId xmlns:p14="http://schemas.microsoft.com/office/powerpoint/2010/main" val="174949199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0461298C-3DB1-435F-90A6-F14A750D9FB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0461298C-3DB1-435F-90A6-F14A750D9FB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D7385A6E-DBFF-E23C-3DAF-634AD6DD50E7}"/>
              </a:ext>
            </a:extLst>
          </p:cNvPr>
          <p:cNvSpPr>
            <a:spLocks noGrp="1"/>
          </p:cNvSpPr>
          <p:nvPr>
            <p:ph type="title"/>
          </p:nvPr>
        </p:nvSpPr>
        <p:spPr>
          <a:xfrm>
            <a:off x="521208" y="324362"/>
            <a:ext cx="2513592" cy="944637"/>
          </a:xfrm>
        </p:spPr>
        <p:txBody>
          <a:bodyPr/>
          <a:lstStyle/>
          <a:p>
            <a:r>
              <a:rPr lang="en-US"/>
              <a:t>Click to edit Master title style</a:t>
            </a:r>
          </a:p>
        </p:txBody>
      </p:sp>
      <p:sp>
        <p:nvSpPr>
          <p:cNvPr id="5" name="Subtitle">
            <a:extLst>
              <a:ext uri="{FF2B5EF4-FFF2-40B4-BE49-F238E27FC236}">
                <a16:creationId xmlns:a16="http://schemas.microsoft.com/office/drawing/2014/main" id="{2786EEC0-3A40-806E-576A-3B4F5D0A01B7}"/>
              </a:ext>
            </a:extLst>
          </p:cNvPr>
          <p:cNvSpPr>
            <a:spLocks noGrp="1"/>
          </p:cNvSpPr>
          <p:nvPr>
            <p:ph type="body" sz="quarter" idx="10"/>
          </p:nvPr>
        </p:nvSpPr>
        <p:spPr>
          <a:xfrm>
            <a:off x="521208" y="1414799"/>
            <a:ext cx="2513592" cy="1440000"/>
          </a:xfrm>
          <a:prstGeom prst="rect">
            <a:avLst/>
          </a:prstGeom>
        </p:spPr>
        <p:txBody>
          <a:bodyPr>
            <a:noAutofit/>
          </a:bodyPr>
          <a:lstStyle>
            <a:lvl1pPr>
              <a:defRPr b="0" i="0">
                <a:latin typeface="Forever Forma Heading" pitchFamily="2" charset="0"/>
              </a:defRPr>
            </a:lvl1pPr>
          </a:lstStyle>
          <a:p>
            <a:pPr lvl="0"/>
            <a:r>
              <a:rPr lang="en-US"/>
              <a:t>Click to edit Master text styles</a:t>
            </a:r>
          </a:p>
        </p:txBody>
      </p:sp>
      <p:sp>
        <p:nvSpPr>
          <p:cNvPr id="10" name="Disclaimer">
            <a:extLst>
              <a:ext uri="{FF2B5EF4-FFF2-40B4-BE49-F238E27FC236}">
                <a16:creationId xmlns:a16="http://schemas.microsoft.com/office/drawing/2014/main" id="{059A6E4C-3658-EEFC-A4B9-7CD2D194EA49}"/>
              </a:ext>
            </a:extLst>
          </p:cNvPr>
          <p:cNvSpPr>
            <a:spLocks noGrp="1"/>
          </p:cNvSpPr>
          <p:nvPr>
            <p:ph type="body" sz="quarter" idx="11"/>
          </p:nvPr>
        </p:nvSpPr>
        <p:spPr>
          <a:xfrm>
            <a:off x="3287720" y="1414800"/>
            <a:ext cx="8383068" cy="4635150"/>
          </a:xfrm>
          <a:prstGeom prst="rect">
            <a:avLst/>
          </a:prstGeom>
        </p:spPr>
        <p:txBody>
          <a:bodyPr numCol="2" spcCol="432000"/>
          <a:lstStyle>
            <a:lvl1pPr>
              <a:lnSpc>
                <a:spcPct val="100000"/>
              </a:lnSpc>
              <a:spcBef>
                <a:spcPts val="300"/>
              </a:spcBef>
              <a:spcAft>
                <a:spcPts val="300"/>
              </a:spcAft>
              <a:defRPr sz="1000"/>
            </a:lvl1pPr>
            <a:lvl2pPr>
              <a:lnSpc>
                <a:spcPct val="100000"/>
              </a:lnSpc>
              <a:spcBef>
                <a:spcPts val="300"/>
              </a:spcBef>
              <a:defRPr sz="1000"/>
            </a:lvl2pPr>
            <a:lvl3pPr>
              <a:lnSpc>
                <a:spcPct val="100000"/>
              </a:lnSpc>
              <a:defRPr sz="1000"/>
            </a:lvl3pPr>
            <a:lvl4pPr>
              <a:lnSpc>
                <a:spcPct val="100000"/>
              </a:lnSpc>
              <a:defRPr sz="1000"/>
            </a:lvl4pPr>
            <a:lvl5pPr>
              <a:lnSpc>
                <a:spcPct val="100000"/>
              </a:lnSpc>
              <a:defRPr sz="1000"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0CF7EF5-6190-8D91-7961-09F539B5CBD1}"/>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FA7DC2B3-739D-CC4B-92CB-11E278AE48B5}"/>
              </a:ext>
            </a:extLst>
          </p:cNvPr>
          <p:cNvSpPr>
            <a:spLocks noGrp="1"/>
          </p:cNvSpPr>
          <p:nvPr>
            <p:ph type="body" sz="quarter" idx="14" hasCustomPrompt="1"/>
          </p:nvPr>
        </p:nvSpPr>
        <p:spPr>
          <a:xfrm>
            <a:off x="3287720" y="6049950"/>
            <a:ext cx="4891080"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3" name="Text Placeholder 7">
            <a:extLst>
              <a:ext uri="{FF2B5EF4-FFF2-40B4-BE49-F238E27FC236}">
                <a16:creationId xmlns:a16="http://schemas.microsoft.com/office/drawing/2014/main" id="{C9D7795A-88BB-84B0-865E-32EA60DB511E}"/>
              </a:ext>
            </a:extLst>
          </p:cNvPr>
          <p:cNvSpPr>
            <a:spLocks noGrp="1"/>
          </p:cNvSpPr>
          <p:nvPr>
            <p:ph type="body" sz="quarter" idx="32" hasCustomPrompt="1"/>
          </p:nvPr>
        </p:nvSpPr>
        <p:spPr>
          <a:xfrm>
            <a:off x="8297262" y="6313320"/>
            <a:ext cx="1282473"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defRPr>
            </a:lvl1pPr>
          </a:lstStyle>
          <a:p>
            <a:pPr lvl="0"/>
            <a:r>
              <a:rPr lang="en-US"/>
              <a:t>[Confidentiality level]</a:t>
            </a:r>
          </a:p>
        </p:txBody>
      </p:sp>
    </p:spTree>
    <p:extLst>
      <p:ext uri="{BB962C8B-B14F-4D97-AF65-F5344CB8AC3E}">
        <p14:creationId xmlns:p14="http://schemas.microsoft.com/office/powerpoint/2010/main" val="179185402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 White Image 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564472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logo sm" descr="Transamerica Logo">
            <a:extLst>
              <a:ext uri="{FF2B5EF4-FFF2-40B4-BE49-F238E27FC236}">
                <a16:creationId xmlns:a16="http://schemas.microsoft.com/office/drawing/2014/main" id="{EC63DE0E-1098-2FE5-DF51-5E02C181B48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3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11" name="Picture Placeholder 22">
            <a:extLst>
              <a:ext uri="{FF2B5EF4-FFF2-40B4-BE49-F238E27FC236}">
                <a16:creationId xmlns:a16="http://schemas.microsoft.com/office/drawing/2014/main" id="{BE99B3D0-DA51-48E0-1F0B-97E9C3040635}"/>
              </a:ext>
              <a:ext uri="{C183D7F6-B498-43B3-948B-1728B52AA6E4}">
                <adec:decorative xmlns:adec="http://schemas.microsoft.com/office/drawing/2017/decorative" val="1"/>
              </a:ext>
            </a:extLst>
          </p:cNvPr>
          <p:cNvSpPr>
            <a:spLocks noGrp="1"/>
          </p:cNvSpPr>
          <p:nvPr>
            <p:ph type="pic" sz="quarter" idx="19" hasCustomPrompt="1"/>
          </p:nvPr>
        </p:nvSpPr>
        <p:spPr>
          <a:xfrm>
            <a:off x="6327600" y="0"/>
            <a:ext cx="58644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a:t>Click icon to insert an image</a:t>
            </a:r>
          </a:p>
        </p:txBody>
      </p:sp>
      <p:sp>
        <p:nvSpPr>
          <p:cNvPr id="10" name="footnotes">
            <a:extLst>
              <a:ext uri="{FF2B5EF4-FFF2-40B4-BE49-F238E27FC236}">
                <a16:creationId xmlns:a16="http://schemas.microsoft.com/office/drawing/2014/main" id="{3B0A0238-F384-2B47-82B5-4D7F1809492F}"/>
              </a:ext>
            </a:extLst>
          </p:cNvPr>
          <p:cNvSpPr>
            <a:spLocks noGrp="1"/>
          </p:cNvSpPr>
          <p:nvPr>
            <p:ph type="body" sz="quarter" idx="14" hasCustomPrompt="1"/>
          </p:nvPr>
        </p:nvSpPr>
        <p:spPr>
          <a:xfrm>
            <a:off x="521209" y="5554454"/>
            <a:ext cx="5696711" cy="1303545"/>
          </a:xfrm>
          <a:prstGeom prst="rect">
            <a:avLst/>
          </a:prstGeom>
        </p:spPr>
        <p:txBody>
          <a:bodyPr bIns="309600" anchor="b" anchorCtr="0"/>
          <a:lstStyle>
            <a:lvl1pPr>
              <a:lnSpc>
                <a:spcPct val="90000"/>
              </a:lnSpc>
              <a:spcBef>
                <a:spcPts val="0"/>
              </a:spcBef>
              <a:buNone/>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Transamerica Resources, Inc., is an Aegon company and is affiliated with various companies that include, but are not limited to, insurance companies and broker 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a:t>
            </a:r>
          </a:p>
          <a:p>
            <a:pPr lvl="0"/>
            <a:endParaRPr lang="en-US"/>
          </a:p>
          <a:p>
            <a:pPr lvl="0"/>
            <a:r>
              <a:rPr lang="en-US"/>
              <a:t>[TRACKING NUMBER]</a:t>
            </a:r>
          </a:p>
          <a:p>
            <a:pPr lvl="0"/>
            <a:r>
              <a:rPr lang="en-US"/>
              <a:t>©2025 Transamerica Corporation. All Rights Reserved.</a:t>
            </a:r>
          </a:p>
        </p:txBody>
      </p:sp>
      <p:sp>
        <p:nvSpPr>
          <p:cNvPr id="12" name="Text Placeholder 7">
            <a:extLst>
              <a:ext uri="{FF2B5EF4-FFF2-40B4-BE49-F238E27FC236}">
                <a16:creationId xmlns:a16="http://schemas.microsoft.com/office/drawing/2014/main" id="{00CCC9AC-C7C0-4642-9D8D-A31EA3ECCC07}"/>
              </a:ext>
            </a:extLst>
          </p:cNvPr>
          <p:cNvSpPr>
            <a:spLocks noGrp="1"/>
          </p:cNvSpPr>
          <p:nvPr>
            <p:ph type="body" sz="quarter" idx="32" hasCustomPrompt="1"/>
          </p:nvPr>
        </p:nvSpPr>
        <p:spPr>
          <a:xfrm>
            <a:off x="521207" y="5142929"/>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14" name="footnotes">
            <a:extLst>
              <a:ext uri="{FF2B5EF4-FFF2-40B4-BE49-F238E27FC236}">
                <a16:creationId xmlns:a16="http://schemas.microsoft.com/office/drawing/2014/main" id="{112CB141-9C53-6E4A-955B-90D083E37996}"/>
              </a:ext>
            </a:extLst>
          </p:cNvPr>
          <p:cNvSpPr>
            <a:spLocks noGrp="1"/>
          </p:cNvSpPr>
          <p:nvPr>
            <p:ph type="body" sz="quarter" idx="20" hasCustomPrompt="1"/>
          </p:nvPr>
        </p:nvSpPr>
        <p:spPr>
          <a:xfrm>
            <a:off x="11430000" y="6248400"/>
            <a:ext cx="609600" cy="609600"/>
          </a:xfrm>
          <a:prstGeom prst="rect">
            <a:avLst/>
          </a:prstGeom>
          <a:effectLst>
            <a:outerShdw blurRad="50800" dist="12700" dir="5400000" algn="t" rotWithShape="0">
              <a:prstClr val="black"/>
            </a:outerShdw>
          </a:effectLst>
        </p:spPr>
        <p:txBody>
          <a:bodyPr bIns="309600" anchor="b" anchorCtr="0"/>
          <a:lstStyle>
            <a:lvl1pPr>
              <a:lnSpc>
                <a:spcPct val="90000"/>
              </a:lnSpc>
              <a:spcBef>
                <a:spcPts val="0"/>
              </a:spcBef>
              <a:buNone/>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01/25</a:t>
            </a:r>
          </a:p>
        </p:txBody>
      </p:sp>
    </p:spTree>
    <p:extLst>
      <p:ext uri="{BB962C8B-B14F-4D97-AF65-F5344CB8AC3E}">
        <p14:creationId xmlns:p14="http://schemas.microsoft.com/office/powerpoint/2010/main" val="87265607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 White - No image">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25562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9" name="logo sm" descr="Transamerica Logo">
            <a:extLst>
              <a:ext uri="{FF2B5EF4-FFF2-40B4-BE49-F238E27FC236}">
                <a16:creationId xmlns:a16="http://schemas.microsoft.com/office/drawing/2014/main" id="{70F8CB03-C110-1168-2E33-FE8BAE7D25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9318896" cy="1932948"/>
          </a:xfrm>
          <a:prstGeom prst="rect">
            <a:avLst/>
          </a:prstGeo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9318896"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7878792"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8" y="5040000"/>
            <a:ext cx="7878792" cy="252000"/>
          </a:xfrm>
          <a:prstGeom prst="rect">
            <a:avLst/>
          </a:prstGeom>
        </p:spPr>
        <p:txBody>
          <a:bodyPr>
            <a:noAutofit/>
          </a:bodyPr>
          <a:lstStyle>
            <a:lvl1pPr>
              <a:spcBef>
                <a:spcPts val="0"/>
              </a:spcBef>
              <a:defRPr sz="1600"/>
            </a:lvl1pPr>
          </a:lstStyle>
          <a:p>
            <a:pPr lvl="0"/>
            <a:r>
              <a:rPr lang="en-US"/>
              <a:t>[Month date year]</a:t>
            </a:r>
          </a:p>
        </p:txBody>
      </p:sp>
      <p:sp>
        <p:nvSpPr>
          <p:cNvPr id="6" name="LYBL 3" descr="live your best life tagline graphic">
            <a:extLst>
              <a:ext uri="{FF2B5EF4-FFF2-40B4-BE49-F238E27FC236}">
                <a16:creationId xmlns:a16="http://schemas.microsoft.com/office/drawing/2014/main" id="{01A489F3-1530-F1AA-659D-A07B8679E3C9}"/>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7" name="LYBL 2" descr="live your best life tagline graphic">
            <a:extLst>
              <a:ext uri="{FF2B5EF4-FFF2-40B4-BE49-F238E27FC236}">
                <a16:creationId xmlns:a16="http://schemas.microsoft.com/office/drawing/2014/main" id="{8F483CF5-2919-4013-76A5-FB811323EDA3}"/>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11" name="LYBL 1" descr="live your best life tagline graphic">
            <a:extLst>
              <a:ext uri="{FF2B5EF4-FFF2-40B4-BE49-F238E27FC236}">
                <a16:creationId xmlns:a16="http://schemas.microsoft.com/office/drawing/2014/main" id="{8B848369-B4E0-1C37-12AC-4CCED5B63508}"/>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12" name="Text Placeholder 7">
            <a:extLst>
              <a:ext uri="{FF2B5EF4-FFF2-40B4-BE49-F238E27FC236}">
                <a16:creationId xmlns:a16="http://schemas.microsoft.com/office/drawing/2014/main" id="{52559B72-5448-8C4D-BA39-F77E5A509B23}"/>
              </a:ext>
            </a:extLst>
          </p:cNvPr>
          <p:cNvSpPr>
            <a:spLocks noGrp="1"/>
          </p:cNvSpPr>
          <p:nvPr>
            <p:ph type="body" sz="quarter" idx="18" hasCustomPrompt="1"/>
          </p:nvPr>
        </p:nvSpPr>
        <p:spPr>
          <a:xfrm>
            <a:off x="521207" y="5687840"/>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5620605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structions A">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8111999" y="1785814"/>
            <a:ext cx="3558788" cy="4275149"/>
          </a:xfrm>
          <a:prstGeom prst="rect">
            <a:avLst/>
          </a:prstGeom>
          <a:noFill/>
        </p:spPr>
        <p:txBody>
          <a:bodyPr wrap="square" lIns="0" tIns="0" rIns="0" bIns="0" rtlCol="0">
            <a:noAutofit/>
          </a:bodyPr>
          <a:lstStyle/>
          <a:p>
            <a:pPr lvl="0"/>
            <a:r>
              <a:rPr lang="en-US" sz="1200">
                <a:latin typeface="Forever Forma Body Text"/>
              </a:rPr>
              <a:t>A variety of slides are available for you to choose from when building a PPT presentation. The layouts are presented on the following slides. As you build slides you can choose which layout best fits your content. </a:t>
            </a:r>
          </a:p>
          <a:p>
            <a:pPr lvl="5"/>
            <a:r>
              <a:rPr lang="en-US" sz="1200">
                <a:latin typeface="Forever Forma Body Text"/>
              </a:rPr>
              <a:t>Under the Home tab, click the “New Slide” button to open the options.</a:t>
            </a:r>
          </a:p>
          <a:p>
            <a:pPr lvl="5"/>
            <a:r>
              <a:rPr lang="en-US" sz="1200">
                <a:latin typeface="Forever Forma Body Text"/>
              </a:rPr>
              <a:t>Clicking your choice will bring up the </a:t>
            </a:r>
            <a:br>
              <a:rPr lang="en-US" sz="1200">
                <a:latin typeface="Forever Forma Body Text"/>
              </a:rPr>
            </a:br>
            <a:r>
              <a:rPr lang="en-US" sz="1200">
                <a:latin typeface="Forever Forma Body Text"/>
              </a:rPr>
              <a:t>page layout. </a:t>
            </a:r>
          </a:p>
          <a:p>
            <a:pPr lvl="5"/>
            <a:r>
              <a:rPr lang="en-US" sz="1200">
                <a:latin typeface="Forever Forma Body Text"/>
              </a:rPr>
              <a:t>A variety of covers, dividers, and content slides are available to build your presentation, with variations of each.</a:t>
            </a:r>
          </a:p>
          <a:p>
            <a:pPr lvl="5"/>
            <a:r>
              <a:rPr lang="en-US" sz="1200">
                <a:latin typeface="Forever Forma Body Text"/>
              </a:rPr>
              <a:t>Delete any slides in the following examples</a:t>
            </a:r>
            <a:br>
              <a:rPr lang="en-US" sz="1200">
                <a:latin typeface="Forever Forma Body Text"/>
              </a:rPr>
            </a:br>
            <a:r>
              <a:rPr lang="en-US" sz="1200">
                <a:latin typeface="Forever Forma Body Text"/>
              </a:rPr>
              <a:t>that you do not need to use. They are only presented so you can see all of the </a:t>
            </a:r>
            <a:br>
              <a:rPr lang="en-US" sz="1200">
                <a:latin typeface="Forever Forma Body Text"/>
              </a:rPr>
            </a:br>
            <a:r>
              <a:rPr lang="en-US" sz="1200">
                <a:latin typeface="Forever Forma Body Text"/>
              </a:rPr>
              <a:t>available layouts.</a:t>
            </a:r>
          </a:p>
          <a:p>
            <a:pPr algn="l"/>
            <a:endParaRPr lang="en-US" sz="1200">
              <a:latin typeface="Forever Forma Body Text"/>
            </a:endParaRPr>
          </a:p>
        </p:txBody>
      </p:sp>
      <p:sp>
        <p:nvSpPr>
          <p:cNvPr id="16" name="TextBox 15">
            <a:extLst>
              <a:ext uri="{FF2B5EF4-FFF2-40B4-BE49-F238E27FC236}">
                <a16:creationId xmlns:a16="http://schemas.microsoft.com/office/drawing/2014/main" id="{5C6BD1A1-FB78-DCEA-2DE1-B40A3413793A}"/>
              </a:ext>
            </a:extLst>
          </p:cNvPr>
          <p:cNvSpPr txBox="1"/>
          <p:nvPr userDrawn="1"/>
        </p:nvSpPr>
        <p:spPr>
          <a:xfrm>
            <a:off x="8111999" y="1414801"/>
            <a:ext cx="3558788" cy="324000"/>
          </a:xfrm>
          <a:prstGeom prst="rect">
            <a:avLst/>
          </a:prstGeom>
          <a:noFill/>
        </p:spPr>
        <p:txBody>
          <a:bodyPr wrap="square" lIns="0" tIns="0" rIns="0" bIns="0" rtlCol="0">
            <a:noAutofit/>
          </a:bodyPr>
          <a:lstStyle/>
          <a:p>
            <a:pPr algn="l"/>
            <a:r>
              <a:rPr lang="en-US">
                <a:latin typeface="Forever Forma Body Text"/>
              </a:rPr>
              <a:t>Slide layouts</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layouts</a:t>
            </a:r>
          </a:p>
        </p:txBody>
      </p:sp>
      <p:pic>
        <p:nvPicPr>
          <p:cNvPr id="15" name="Picture 14">
            <a:extLst>
              <a:ext uri="{FF2B5EF4-FFF2-40B4-BE49-F238E27FC236}">
                <a16:creationId xmlns:a16="http://schemas.microsoft.com/office/drawing/2014/main" id="{F9A25398-DB7E-1134-4F8E-D6CFFC890C2A}"/>
              </a:ext>
            </a:extLst>
          </p:cNvPr>
          <p:cNvPicPr>
            <a:picLocks noChangeAspect="1"/>
          </p:cNvPicPr>
          <p:nvPr userDrawn="1"/>
        </p:nvPicPr>
        <p:blipFill rotWithShape="1">
          <a:blip r:embed="rId5"/>
          <a:srcRect l="-1" t="-2" r="-24943" b="-400022"/>
          <a:stretch/>
        </p:blipFill>
        <p:spPr>
          <a:xfrm>
            <a:off x="521209" y="1414800"/>
            <a:ext cx="7266792" cy="4635150"/>
          </a:xfrm>
          <a:prstGeom prst="rect">
            <a:avLst/>
          </a:prstGeom>
          <a:solidFill>
            <a:schemeClr val="accent6"/>
          </a:solidFill>
          <a:ln>
            <a:solidFill>
              <a:schemeClr val="tx1"/>
            </a:solidFill>
          </a:ln>
        </p:spPr>
      </p:pic>
      <p:pic>
        <p:nvPicPr>
          <p:cNvPr id="19" name="Picture 18">
            <a:extLst>
              <a:ext uri="{FF2B5EF4-FFF2-40B4-BE49-F238E27FC236}">
                <a16:creationId xmlns:a16="http://schemas.microsoft.com/office/drawing/2014/main" id="{4A1D1CD1-EB80-C73D-5825-121ECF0B4A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94326" y="1785814"/>
            <a:ext cx="528690" cy="528690"/>
          </a:xfrm>
          <a:prstGeom prst="rect">
            <a:avLst/>
          </a:prstGeom>
        </p:spPr>
      </p:pic>
      <p:pic>
        <p:nvPicPr>
          <p:cNvPr id="9" name="Picture 8">
            <a:extLst>
              <a:ext uri="{FF2B5EF4-FFF2-40B4-BE49-F238E27FC236}">
                <a16:creationId xmlns:a16="http://schemas.microsoft.com/office/drawing/2014/main" id="{3DFFA299-6C39-BECB-CA3D-1CF8F8095ABD}"/>
              </a:ext>
            </a:extLst>
          </p:cNvPr>
          <p:cNvPicPr>
            <a:picLocks noChangeAspect="1"/>
          </p:cNvPicPr>
          <p:nvPr userDrawn="1"/>
        </p:nvPicPr>
        <p:blipFill rotWithShape="1">
          <a:blip r:embed="rId7"/>
          <a:srcRect r="535" b="23032"/>
          <a:stretch/>
        </p:blipFill>
        <p:spPr>
          <a:xfrm>
            <a:off x="1894418" y="2353446"/>
            <a:ext cx="4827058" cy="3696504"/>
          </a:xfrm>
          <a:prstGeom prst="rect">
            <a:avLst/>
          </a:prstGeom>
          <a:ln w="9525">
            <a:solidFill>
              <a:schemeClr val="tx1"/>
            </a:solidFill>
          </a:ln>
        </p:spPr>
      </p:pic>
      <p:sp>
        <p:nvSpPr>
          <p:cNvPr id="4" name="footnotes">
            <a:extLst>
              <a:ext uri="{FF2B5EF4-FFF2-40B4-BE49-F238E27FC236}">
                <a16:creationId xmlns:a16="http://schemas.microsoft.com/office/drawing/2014/main" id="{F7D8335A-24FB-2576-74CB-22D0E20F7188}"/>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11445216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structions B">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8111999" y="1785814"/>
            <a:ext cx="3558788" cy="4275149"/>
          </a:xfrm>
          <a:prstGeom prst="rect">
            <a:avLst/>
          </a:prstGeom>
          <a:noFill/>
        </p:spPr>
        <p:txBody>
          <a:bodyPr wrap="square" lIns="0" tIns="0" rIns="0" bIns="0" rtlCol="0">
            <a:noAutofit/>
          </a:bodyPr>
          <a:lstStyle/>
          <a:p>
            <a:pPr lvl="0"/>
            <a:r>
              <a:rPr lang="en-US" sz="1200">
                <a:latin typeface="Forever Forma Body Text"/>
              </a:rPr>
              <a:t>All approved fonts, sizes, text colors and bullets are preloaded into the ”list level” arrows. Standard body copy is the default “first level”, and you can switch to other pre-approved styles by clicking through the arrows. </a:t>
            </a:r>
            <a:br>
              <a:rPr lang="en-US" sz="1200">
                <a:latin typeface="Forever Forma Body Text"/>
              </a:rPr>
            </a:br>
            <a:br>
              <a:rPr lang="en-US" sz="1200">
                <a:latin typeface="Forever Forma Body Text"/>
              </a:rPr>
            </a:br>
            <a:r>
              <a:rPr lang="en-US" sz="1200">
                <a:latin typeface="Forever Forma Body Text"/>
              </a:rPr>
              <a:t>Using the “Bullet” icon is discouraged, as </a:t>
            </a:r>
            <a:br>
              <a:rPr lang="en-US" sz="1200">
                <a:latin typeface="Forever Forma Body Text"/>
              </a:rPr>
            </a:br>
            <a:r>
              <a:rPr lang="en-US" sz="1200">
                <a:latin typeface="Forever Forma Body Text"/>
              </a:rPr>
              <a:t>it will default to the built-in PowerPoint indent/bullet styles and will not make use of the custom indent/bullet styles. </a:t>
            </a:r>
            <a:br>
              <a:rPr lang="en-US" sz="1200">
                <a:latin typeface="Forever Forma Body Text"/>
              </a:rPr>
            </a:br>
            <a:br>
              <a:rPr lang="en-US" sz="1200">
                <a:latin typeface="Forever Forma Body Text"/>
              </a:rPr>
            </a:br>
            <a:r>
              <a:rPr lang="en-US" sz="1200">
                <a:latin typeface="Forever Forma Body Text"/>
              </a:rPr>
              <a:t>Instead, use the “Decrease/Increase List Level” buttons in the Home tab for all text adjustments to ensure all fonts, colors, sizes remain on brand. </a:t>
            </a:r>
            <a:br>
              <a:rPr lang="en-US" sz="1200">
                <a:latin typeface="Forever Forma Body Text"/>
              </a:rPr>
            </a:br>
            <a:br>
              <a:rPr lang="en-US" sz="1200">
                <a:latin typeface="Forever Forma Body Text"/>
              </a:rPr>
            </a:br>
            <a:r>
              <a:rPr lang="en-US" sz="1200">
                <a:latin typeface="Forever Forma Body Text"/>
              </a:rPr>
              <a:t>The standard text options are shown to the </a:t>
            </a:r>
            <a:br>
              <a:rPr lang="en-US" sz="1200">
                <a:latin typeface="Forever Forma Body Text"/>
              </a:rPr>
            </a:br>
            <a:r>
              <a:rPr lang="en-US" sz="1200">
                <a:latin typeface="Forever Forma Body Text"/>
              </a:rPr>
              <a:t>left, but different text boxes have different preloaded options depending on the specific layout.</a:t>
            </a:r>
          </a:p>
        </p:txBody>
      </p:sp>
      <p:sp>
        <p:nvSpPr>
          <p:cNvPr id="16" name="TextBox 15">
            <a:extLst>
              <a:ext uri="{FF2B5EF4-FFF2-40B4-BE49-F238E27FC236}">
                <a16:creationId xmlns:a16="http://schemas.microsoft.com/office/drawing/2014/main" id="{5C6BD1A1-FB78-DCEA-2DE1-B40A3413793A}"/>
              </a:ext>
            </a:extLst>
          </p:cNvPr>
          <p:cNvSpPr txBox="1"/>
          <p:nvPr userDrawn="1"/>
        </p:nvSpPr>
        <p:spPr>
          <a:xfrm>
            <a:off x="8111999" y="1414801"/>
            <a:ext cx="3558788" cy="324000"/>
          </a:xfrm>
          <a:prstGeom prst="rect">
            <a:avLst/>
          </a:prstGeom>
          <a:noFill/>
        </p:spPr>
        <p:txBody>
          <a:bodyPr wrap="square" lIns="0" tIns="0" rIns="0" bIns="0" rtlCol="0">
            <a:noAutofit/>
          </a:bodyPr>
          <a:lstStyle/>
          <a:p>
            <a:pPr algn="l"/>
            <a:r>
              <a:rPr lang="en-US">
                <a:latin typeface="Forever Forma Body Text"/>
              </a:rPr>
              <a:t>Preloaded text styles</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preloaded text styles</a:t>
            </a:r>
          </a:p>
        </p:txBody>
      </p:sp>
      <p:grpSp>
        <p:nvGrpSpPr>
          <p:cNvPr id="10" name="Group 9">
            <a:extLst>
              <a:ext uri="{FF2B5EF4-FFF2-40B4-BE49-F238E27FC236}">
                <a16:creationId xmlns:a16="http://schemas.microsoft.com/office/drawing/2014/main" id="{89D1F766-0D8F-FD02-BA48-D8DFF1798AAD}"/>
              </a:ext>
            </a:extLst>
          </p:cNvPr>
          <p:cNvGrpSpPr/>
          <p:nvPr userDrawn="1"/>
        </p:nvGrpSpPr>
        <p:grpSpPr>
          <a:xfrm>
            <a:off x="521209" y="1414800"/>
            <a:ext cx="7266792" cy="1207448"/>
            <a:chOff x="1398798" y="1584325"/>
            <a:chExt cx="6484726" cy="1077501"/>
          </a:xfrm>
        </p:grpSpPr>
        <p:pic>
          <p:nvPicPr>
            <p:cNvPr id="11" name="Picture 10">
              <a:extLst>
                <a:ext uri="{FF2B5EF4-FFF2-40B4-BE49-F238E27FC236}">
                  <a16:creationId xmlns:a16="http://schemas.microsoft.com/office/drawing/2014/main" id="{DB7D75CE-988E-EF76-B9D1-D540E8BF0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98798" y="1584325"/>
              <a:ext cx="6484726" cy="1077501"/>
            </a:xfrm>
            <a:prstGeom prst="rect">
              <a:avLst/>
            </a:prstGeom>
            <a:ln>
              <a:noFill/>
            </a:ln>
          </p:spPr>
        </p:pic>
        <p:sp>
          <p:nvSpPr>
            <p:cNvPr id="12" name="TextBox 11">
              <a:extLst>
                <a:ext uri="{FF2B5EF4-FFF2-40B4-BE49-F238E27FC236}">
                  <a16:creationId xmlns:a16="http://schemas.microsoft.com/office/drawing/2014/main" id="{0448CB45-5DE8-3995-A387-3E7B202E948A}"/>
                </a:ext>
              </a:extLst>
            </p:cNvPr>
            <p:cNvSpPr txBox="1"/>
            <p:nvPr/>
          </p:nvSpPr>
          <p:spPr>
            <a:xfrm>
              <a:off x="5741497" y="1964627"/>
              <a:ext cx="557460" cy="499869"/>
            </a:xfrm>
            <a:prstGeom prst="rect">
              <a:avLst/>
            </a:prstGeom>
            <a:noFill/>
          </p:spPr>
          <p:txBody>
            <a:bodyPr wrap="square" rtlCol="0">
              <a:spAutoFit/>
            </a:bodyPr>
            <a:lstStyle/>
            <a:p>
              <a:r>
                <a:rPr lang="en-US" sz="3200">
                  <a:solidFill>
                    <a:srgbClr val="C00000"/>
                  </a:solidFill>
                </a:rPr>
                <a:t>X</a:t>
              </a:r>
            </a:p>
          </p:txBody>
        </p:sp>
        <p:sp>
          <p:nvSpPr>
            <p:cNvPr id="13" name="Oval 12">
              <a:extLst>
                <a:ext uri="{FF2B5EF4-FFF2-40B4-BE49-F238E27FC236}">
                  <a16:creationId xmlns:a16="http://schemas.microsoft.com/office/drawing/2014/main" id="{7CFC317B-DDA7-43F5-19D1-51607A22F991}"/>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14" name="TextBox 13">
              <a:extLst>
                <a:ext uri="{FF2B5EF4-FFF2-40B4-BE49-F238E27FC236}">
                  <a16:creationId xmlns:a16="http://schemas.microsoft.com/office/drawing/2014/main" id="{D2CCF1AD-69D3-FCC8-BF45-CE83F099EFC3}"/>
                </a:ext>
              </a:extLst>
            </p:cNvPr>
            <p:cNvSpPr txBox="1"/>
            <p:nvPr userDrawn="1"/>
          </p:nvSpPr>
          <p:spPr>
            <a:xfrm>
              <a:off x="6141050" y="1964627"/>
              <a:ext cx="557460" cy="499869"/>
            </a:xfrm>
            <a:prstGeom prst="rect">
              <a:avLst/>
            </a:prstGeom>
            <a:noFill/>
          </p:spPr>
          <p:txBody>
            <a:bodyPr wrap="square" rtlCol="0">
              <a:spAutoFit/>
            </a:bodyPr>
            <a:lstStyle/>
            <a:p>
              <a:r>
                <a:rPr lang="en-US" sz="3200">
                  <a:solidFill>
                    <a:srgbClr val="C00000"/>
                  </a:solidFill>
                </a:rPr>
                <a:t>X</a:t>
              </a:r>
            </a:p>
          </p:txBody>
        </p:sp>
      </p:gr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a:latin typeface="Forever Forma Body Text"/>
            </a:endParaRPr>
          </a:p>
        </p:txBody>
      </p:sp>
      <p:pic>
        <p:nvPicPr>
          <p:cNvPr id="6" name="Picture 5" descr="A list of text level&#10;&#10;Description automatically generated">
            <a:extLst>
              <a:ext uri="{FF2B5EF4-FFF2-40B4-BE49-F238E27FC236}">
                <a16:creationId xmlns:a16="http://schemas.microsoft.com/office/drawing/2014/main" id="{C0989CF8-B9D6-3999-066A-D96895D389A5}"/>
              </a:ext>
            </a:extLst>
          </p:cNvPr>
          <p:cNvPicPr>
            <a:picLocks noChangeAspect="1"/>
          </p:cNvPicPr>
          <p:nvPr userDrawn="1"/>
        </p:nvPicPr>
        <p:blipFill>
          <a:blip r:embed="rId6"/>
          <a:stretch>
            <a:fillRect/>
          </a:stretch>
        </p:blipFill>
        <p:spPr>
          <a:xfrm>
            <a:off x="524194" y="2836333"/>
            <a:ext cx="3469487" cy="2744519"/>
          </a:xfrm>
          <a:prstGeom prst="rect">
            <a:avLst/>
          </a:prstGeom>
        </p:spPr>
      </p:pic>
      <p:sp>
        <p:nvSpPr>
          <p:cNvPr id="4" name="footnotes">
            <a:extLst>
              <a:ext uri="{FF2B5EF4-FFF2-40B4-BE49-F238E27FC236}">
                <a16:creationId xmlns:a16="http://schemas.microsoft.com/office/drawing/2014/main" id="{90CEE308-BEBD-16E9-FA6B-F0E4A90F8A33}"/>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94082123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structions C">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521209" y="4569830"/>
            <a:ext cx="4767890" cy="683083"/>
          </a:xfrm>
          <a:prstGeom prst="rect">
            <a:avLst/>
          </a:prstGeom>
          <a:noFill/>
        </p:spPr>
        <p:txBody>
          <a:bodyPr wrap="square" lIns="0" tIns="0" rIns="0" bIns="0" rtlCol="0">
            <a:noAutofit/>
          </a:bodyPr>
          <a:lstStyle/>
          <a:p>
            <a:pPr lvl="0"/>
            <a:r>
              <a:rPr lang="en-US" sz="1200">
                <a:latin typeface="Forever Forma Body Text"/>
              </a:rPr>
              <a:t>To convert slides, select, copy, and paste the elements from one PPT presentation to the other. Select your text in the presentation.</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conversions to new template</a:t>
            </a:r>
          </a:p>
          <a:p>
            <a:pPr algn="l">
              <a:lnSpc>
                <a:spcPct val="85000"/>
              </a:lnSpc>
              <a:buNone/>
            </a:pPr>
            <a:endParaRPr lang="en-US" sz="3600">
              <a:latin typeface="Forever Forma Body Text"/>
            </a:endParaRP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a:latin typeface="Forever Forma Body Text"/>
            </a:endParaRPr>
          </a:p>
        </p:txBody>
      </p:sp>
      <p:pic>
        <p:nvPicPr>
          <p:cNvPr id="26" name="Picture 25">
            <a:extLst>
              <a:ext uri="{FF2B5EF4-FFF2-40B4-BE49-F238E27FC236}">
                <a16:creationId xmlns:a16="http://schemas.microsoft.com/office/drawing/2014/main" id="{E9E754BA-BBF4-C1BB-B74A-34DE10AE5D6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5954383" y="1416923"/>
            <a:ext cx="2599825" cy="2927919"/>
          </a:xfrm>
          <a:prstGeom prst="rect">
            <a:avLst/>
          </a:prstGeom>
          <a:solidFill>
            <a:schemeClr val="bg2"/>
          </a:solidFill>
          <a:ln>
            <a:solidFill>
              <a:schemeClr val="tx2"/>
            </a:solidFill>
          </a:ln>
        </p:spPr>
      </p:pic>
      <p:sp>
        <p:nvSpPr>
          <p:cNvPr id="27" name="Oval 26">
            <a:extLst>
              <a:ext uri="{FF2B5EF4-FFF2-40B4-BE49-F238E27FC236}">
                <a16:creationId xmlns:a16="http://schemas.microsoft.com/office/drawing/2014/main" id="{10D549E8-3928-3F2E-1866-DDC633D895E7}"/>
              </a:ext>
            </a:extLst>
          </p:cNvPr>
          <p:cNvSpPr/>
          <p:nvPr userDrawn="1"/>
        </p:nvSpPr>
        <p:spPr bwMode="auto">
          <a:xfrm>
            <a:off x="5988448" y="3048029"/>
            <a:ext cx="489754" cy="479892"/>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493DC2FC-0C23-23FB-6C8D-FB84F8AB309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b="-467"/>
          <a:stretch/>
        </p:blipFill>
        <p:spPr>
          <a:xfrm>
            <a:off x="536841" y="1416923"/>
            <a:ext cx="4752258" cy="2927901"/>
          </a:xfrm>
          <a:prstGeom prst="rect">
            <a:avLst/>
          </a:prstGeom>
          <a:solidFill>
            <a:schemeClr val="accent6"/>
          </a:solidFill>
          <a:ln>
            <a:solidFill>
              <a:schemeClr val="tx2"/>
            </a:solidFill>
          </a:ln>
        </p:spPr>
      </p:pic>
      <p:pic>
        <p:nvPicPr>
          <p:cNvPr id="31" name="Picture 30">
            <a:extLst>
              <a:ext uri="{FF2B5EF4-FFF2-40B4-BE49-F238E27FC236}">
                <a16:creationId xmlns:a16="http://schemas.microsoft.com/office/drawing/2014/main" id="{FC997AD6-B04C-9255-226A-EC419228D82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998514" y="3662831"/>
            <a:ext cx="523632" cy="523632"/>
          </a:xfrm>
          <a:prstGeom prst="rect">
            <a:avLst/>
          </a:prstGeom>
        </p:spPr>
      </p:pic>
      <p:pic>
        <p:nvPicPr>
          <p:cNvPr id="33" name="Picture 32">
            <a:extLst>
              <a:ext uri="{FF2B5EF4-FFF2-40B4-BE49-F238E27FC236}">
                <a16:creationId xmlns:a16="http://schemas.microsoft.com/office/drawing/2014/main" id="{A713A8C0-2A3E-D40B-0C36-B5B932E80A08}"/>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9055333" y="1416923"/>
            <a:ext cx="2599825" cy="2927919"/>
          </a:xfrm>
          <a:prstGeom prst="rect">
            <a:avLst/>
          </a:prstGeom>
          <a:solidFill>
            <a:schemeClr val="bg2"/>
          </a:solidFill>
          <a:ln>
            <a:solidFill>
              <a:schemeClr val="tx2"/>
            </a:solidFill>
          </a:ln>
        </p:spPr>
      </p:pic>
      <p:pic>
        <p:nvPicPr>
          <p:cNvPr id="34" name="Picture 33">
            <a:extLst>
              <a:ext uri="{FF2B5EF4-FFF2-40B4-BE49-F238E27FC236}">
                <a16:creationId xmlns:a16="http://schemas.microsoft.com/office/drawing/2014/main" id="{9B784512-CCB4-C720-F206-A3DC57139EB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03497" y="3983750"/>
            <a:ext cx="473586" cy="473586"/>
          </a:xfrm>
          <a:prstGeom prst="rect">
            <a:avLst/>
          </a:prstGeom>
        </p:spPr>
      </p:pic>
      <p:sp>
        <p:nvSpPr>
          <p:cNvPr id="36" name="TextBox 35">
            <a:extLst>
              <a:ext uri="{FF2B5EF4-FFF2-40B4-BE49-F238E27FC236}">
                <a16:creationId xmlns:a16="http://schemas.microsoft.com/office/drawing/2014/main" id="{174C98BF-A272-6B96-6135-75B2136243A0}"/>
              </a:ext>
            </a:extLst>
          </p:cNvPr>
          <p:cNvSpPr txBox="1"/>
          <p:nvPr userDrawn="1"/>
        </p:nvSpPr>
        <p:spPr>
          <a:xfrm>
            <a:off x="5954383" y="4569830"/>
            <a:ext cx="2599825" cy="683083"/>
          </a:xfrm>
          <a:prstGeom prst="rect">
            <a:avLst/>
          </a:prstGeom>
          <a:noFill/>
        </p:spPr>
        <p:txBody>
          <a:bodyPr wrap="square" lIns="0" tIns="0" rIns="0" bIns="0" rtlCol="0">
            <a:noAutofit/>
          </a:bodyPr>
          <a:lstStyle/>
          <a:p>
            <a:pPr lvl="0"/>
            <a:r>
              <a:rPr lang="en-US" sz="1200">
                <a:latin typeface="Forever Forma Body Text"/>
              </a:rPr>
              <a:t>In the new template, paste the content into the desired text box, and click on the format tab.</a:t>
            </a:r>
          </a:p>
        </p:txBody>
      </p:sp>
      <p:sp>
        <p:nvSpPr>
          <p:cNvPr id="37" name="TextBox 36">
            <a:extLst>
              <a:ext uri="{FF2B5EF4-FFF2-40B4-BE49-F238E27FC236}">
                <a16:creationId xmlns:a16="http://schemas.microsoft.com/office/drawing/2014/main" id="{17D34793-5AE5-963E-409F-3EE26E1DCBEA}"/>
              </a:ext>
            </a:extLst>
          </p:cNvPr>
          <p:cNvSpPr txBox="1"/>
          <p:nvPr userDrawn="1"/>
        </p:nvSpPr>
        <p:spPr>
          <a:xfrm>
            <a:off x="9055333" y="4569830"/>
            <a:ext cx="2599825" cy="683083"/>
          </a:xfrm>
          <a:prstGeom prst="rect">
            <a:avLst/>
          </a:prstGeom>
          <a:noFill/>
        </p:spPr>
        <p:txBody>
          <a:bodyPr wrap="square" lIns="0" tIns="0" rIns="0" bIns="0" rtlCol="0">
            <a:noAutofit/>
          </a:bodyPr>
          <a:lstStyle/>
          <a:p>
            <a:pPr lvl="0"/>
            <a:r>
              <a:rPr lang="en-US" sz="1200">
                <a:latin typeface="Forever Forma Body Text"/>
              </a:rPr>
              <a:t>Select “Keep Text Only” to apply the preloaded fonts, colors and sizes of the new template.</a:t>
            </a:r>
          </a:p>
          <a:p>
            <a:pPr lvl="0">
              <a:buNone/>
            </a:pPr>
            <a:endParaRPr lang="en-US" sz="1200">
              <a:latin typeface="Forever Forma Body Text"/>
            </a:endParaRPr>
          </a:p>
        </p:txBody>
      </p:sp>
      <p:grpSp>
        <p:nvGrpSpPr>
          <p:cNvPr id="40" name="Group 39">
            <a:extLst>
              <a:ext uri="{FF2B5EF4-FFF2-40B4-BE49-F238E27FC236}">
                <a16:creationId xmlns:a16="http://schemas.microsoft.com/office/drawing/2014/main" id="{00D4DD50-F19C-140F-D22F-1789C4230851}"/>
              </a:ext>
            </a:extLst>
          </p:cNvPr>
          <p:cNvGrpSpPr/>
          <p:nvPr userDrawn="1"/>
        </p:nvGrpSpPr>
        <p:grpSpPr>
          <a:xfrm>
            <a:off x="6174136" y="3180126"/>
            <a:ext cx="4019350" cy="592667"/>
            <a:chOff x="5954383" y="1109133"/>
            <a:chExt cx="4019350" cy="592667"/>
          </a:xfrm>
        </p:grpSpPr>
        <p:pic>
          <p:nvPicPr>
            <p:cNvPr id="38" name="Picture 37">
              <a:extLst>
                <a:ext uri="{FF2B5EF4-FFF2-40B4-BE49-F238E27FC236}">
                  <a16:creationId xmlns:a16="http://schemas.microsoft.com/office/drawing/2014/main" id="{C7E6F853-6840-AC77-53B5-6E4686B05AD8}"/>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5954383" y="1109133"/>
              <a:ext cx="141618" cy="237067"/>
            </a:xfrm>
            <a:prstGeom prst="rect">
              <a:avLst/>
            </a:prstGeom>
            <a:solidFill>
              <a:schemeClr val="bg2"/>
            </a:solidFill>
            <a:ln>
              <a:noFill/>
            </a:ln>
          </p:spPr>
        </p:pic>
        <p:pic>
          <p:nvPicPr>
            <p:cNvPr id="39" name="Picture 38">
              <a:extLst>
                <a:ext uri="{FF2B5EF4-FFF2-40B4-BE49-F238E27FC236}">
                  <a16:creationId xmlns:a16="http://schemas.microsoft.com/office/drawing/2014/main" id="{969A0EEE-1259-741B-4EE9-E02F9E52BE17}"/>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9055333" y="1109133"/>
              <a:ext cx="918400" cy="592667"/>
            </a:xfrm>
            <a:prstGeom prst="rect">
              <a:avLst/>
            </a:prstGeom>
            <a:solidFill>
              <a:schemeClr val="bg2"/>
            </a:solidFill>
            <a:ln>
              <a:noFill/>
            </a:ln>
          </p:spPr>
        </p:pic>
      </p:grpSp>
      <p:pic>
        <p:nvPicPr>
          <p:cNvPr id="10" name="Picture 9">
            <a:extLst>
              <a:ext uri="{FF2B5EF4-FFF2-40B4-BE49-F238E27FC236}">
                <a16:creationId xmlns:a16="http://schemas.microsoft.com/office/drawing/2014/main" id="{59716E0D-0C87-ADEE-CD0D-16CA80A0F779}"/>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a:stretch/>
        </p:blipFill>
        <p:spPr>
          <a:xfrm>
            <a:off x="806400" y="1514303"/>
            <a:ext cx="4253280" cy="551733"/>
          </a:xfrm>
          <a:prstGeom prst="rect">
            <a:avLst/>
          </a:prstGeom>
          <a:solidFill>
            <a:schemeClr val="bg2"/>
          </a:solidFill>
          <a:ln>
            <a:noFill/>
          </a:ln>
        </p:spPr>
      </p:pic>
      <p:pic>
        <p:nvPicPr>
          <p:cNvPr id="11" name="Picture 10">
            <a:extLst>
              <a:ext uri="{FF2B5EF4-FFF2-40B4-BE49-F238E27FC236}">
                <a16:creationId xmlns:a16="http://schemas.microsoft.com/office/drawing/2014/main" id="{D6B86265-348B-1158-BF67-29F56E5BE80F}"/>
              </a:ext>
            </a:extLst>
          </p:cNvPr>
          <p:cNvPicPr>
            <a:picLocks noChangeAspect="1"/>
          </p:cNvPicPr>
          <p:nvPr userDrawn="1"/>
        </p:nvPicPr>
        <p:blipFill rotWithShape="1">
          <a:blip r:embed="rId12" cstate="hqprint">
            <a:extLst>
              <a:ext uri="{28A0092B-C50C-407E-A947-70E740481C1C}">
                <a14:useLocalDpi xmlns:a14="http://schemas.microsoft.com/office/drawing/2010/main"/>
              </a:ext>
            </a:extLst>
          </a:blip>
          <a:srcRect/>
          <a:stretch/>
        </p:blipFill>
        <p:spPr>
          <a:xfrm>
            <a:off x="3187430" y="2163415"/>
            <a:ext cx="1872250" cy="1941225"/>
          </a:xfrm>
          <a:prstGeom prst="rect">
            <a:avLst/>
          </a:prstGeom>
          <a:solidFill>
            <a:schemeClr val="bg2"/>
          </a:solidFill>
          <a:ln>
            <a:noFill/>
          </a:ln>
        </p:spPr>
      </p:pic>
      <p:sp>
        <p:nvSpPr>
          <p:cNvPr id="4" name="footnotes">
            <a:extLst>
              <a:ext uri="{FF2B5EF4-FFF2-40B4-BE49-F238E27FC236}">
                <a16:creationId xmlns:a16="http://schemas.microsoft.com/office/drawing/2014/main" id="{DA1DFEB3-DAD5-2094-904B-1A5F3B756FEC}"/>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91772924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structions D">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521209" y="4959686"/>
            <a:ext cx="5389928" cy="1023299"/>
          </a:xfrm>
          <a:prstGeom prst="rect">
            <a:avLst/>
          </a:prstGeom>
          <a:noFill/>
        </p:spPr>
        <p:txBody>
          <a:bodyPr wrap="square" lIns="0" tIns="0" rIns="0" bIns="0" rtlCol="0">
            <a:noAutofit/>
          </a:bodyPr>
          <a:lstStyle/>
          <a:p>
            <a:pPr lvl="0"/>
            <a:r>
              <a:rPr lang="en-US" sz="1200">
                <a:latin typeface="Forever Forma Body Text"/>
              </a:rPr>
              <a:t>When converting old presentations, </a:t>
            </a:r>
            <a:r>
              <a:rPr lang="en-US" sz="1200" b="1">
                <a:latin typeface="Forever Forma Body Text"/>
              </a:rPr>
              <a:t>DO NOT </a:t>
            </a:r>
            <a:r>
              <a:rPr lang="en-US" sz="1200">
                <a:latin typeface="Forever Forma Body Text"/>
              </a:rPr>
              <a:t>copy entire slides from </a:t>
            </a:r>
            <a:br>
              <a:rPr lang="en-US" sz="1200">
                <a:latin typeface="Forever Forma Body Text"/>
              </a:rPr>
            </a:br>
            <a:r>
              <a:rPr lang="en-US" sz="1200">
                <a:latin typeface="Forever Forma Body Text"/>
              </a:rPr>
              <a:t>a previous PPT and paste them into this template.</a:t>
            </a:r>
          </a:p>
          <a:p>
            <a:pPr lvl="0"/>
            <a:endParaRPr lang="en-US" sz="1200">
              <a:latin typeface="Forever Forma Body Text"/>
            </a:endParaRP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conversions misuse</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a:latin typeface="Forever Forma Body Text"/>
            </a:endParaRPr>
          </a:p>
        </p:txBody>
      </p:sp>
      <p:sp>
        <p:nvSpPr>
          <p:cNvPr id="37" name="TextBox 36">
            <a:extLst>
              <a:ext uri="{FF2B5EF4-FFF2-40B4-BE49-F238E27FC236}">
                <a16:creationId xmlns:a16="http://schemas.microsoft.com/office/drawing/2014/main" id="{17D34793-5AE5-963E-409F-3EE26E1DCBEA}"/>
              </a:ext>
            </a:extLst>
          </p:cNvPr>
          <p:cNvSpPr txBox="1"/>
          <p:nvPr userDrawn="1"/>
        </p:nvSpPr>
        <p:spPr>
          <a:xfrm>
            <a:off x="6237965" y="4959686"/>
            <a:ext cx="5417194" cy="944637"/>
          </a:xfrm>
          <a:prstGeom prst="rect">
            <a:avLst/>
          </a:prstGeom>
          <a:noFill/>
        </p:spPr>
        <p:txBody>
          <a:bodyPr wrap="square" lIns="0" tIns="0" rIns="0" bIns="0" rtlCol="0">
            <a:noAutofit/>
          </a:bodyPr>
          <a:lstStyle/>
          <a:p>
            <a:pPr lvl="0"/>
            <a:r>
              <a:rPr lang="en-US" sz="1200">
                <a:latin typeface="Forever Forma Body Text"/>
              </a:rPr>
              <a:t>PowerPoint can not translate the data correctly and will assign incorrect colors and random fonts to your content. It will also import incorrect master slides from the previous presentation (shown above). </a:t>
            </a:r>
          </a:p>
          <a:p>
            <a:pPr lvl="0"/>
            <a:endParaRPr lang="en-US" sz="1200">
              <a:latin typeface="Forever Forma Body Text"/>
            </a:endParaRPr>
          </a:p>
        </p:txBody>
      </p:sp>
      <p:pic>
        <p:nvPicPr>
          <p:cNvPr id="53" name="Picture 52">
            <a:extLst>
              <a:ext uri="{FF2B5EF4-FFF2-40B4-BE49-F238E27FC236}">
                <a16:creationId xmlns:a16="http://schemas.microsoft.com/office/drawing/2014/main" id="{F5E6BC44-0F10-E495-4129-308AA452FBE5}"/>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6237964" y="1416923"/>
            <a:ext cx="5413244" cy="3383280"/>
          </a:xfrm>
          <a:prstGeom prst="rect">
            <a:avLst/>
          </a:prstGeom>
          <a:solidFill>
            <a:schemeClr val="bg2"/>
          </a:solidFill>
          <a:ln>
            <a:solidFill>
              <a:schemeClr val="tx2"/>
            </a:solidFill>
          </a:ln>
        </p:spPr>
      </p:pic>
      <p:grpSp>
        <p:nvGrpSpPr>
          <p:cNvPr id="55" name="Group 54">
            <a:extLst>
              <a:ext uri="{FF2B5EF4-FFF2-40B4-BE49-F238E27FC236}">
                <a16:creationId xmlns:a16="http://schemas.microsoft.com/office/drawing/2014/main" id="{DF64DDD9-A749-3F4A-2A62-EF519B6990B6}"/>
              </a:ext>
            </a:extLst>
          </p:cNvPr>
          <p:cNvGrpSpPr/>
          <p:nvPr userDrawn="1"/>
        </p:nvGrpSpPr>
        <p:grpSpPr>
          <a:xfrm>
            <a:off x="510950" y="1421897"/>
            <a:ext cx="5400187" cy="3358530"/>
            <a:chOff x="466726" y="1585491"/>
            <a:chExt cx="5030110" cy="3128368"/>
          </a:xfrm>
        </p:grpSpPr>
        <p:pic>
          <p:nvPicPr>
            <p:cNvPr id="56" name="Picture 55">
              <a:extLst>
                <a:ext uri="{FF2B5EF4-FFF2-40B4-BE49-F238E27FC236}">
                  <a16:creationId xmlns:a16="http://schemas.microsoft.com/office/drawing/2014/main" id="{918DB6FC-3FBF-EB69-B704-592DE7CBA5A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491448" y="1585491"/>
              <a:ext cx="5005388" cy="3128368"/>
            </a:xfrm>
            <a:prstGeom prst="rect">
              <a:avLst/>
            </a:prstGeom>
            <a:solidFill>
              <a:schemeClr val="bg2"/>
            </a:solidFill>
            <a:ln>
              <a:solidFill>
                <a:schemeClr val="tx2"/>
              </a:solidFill>
            </a:ln>
          </p:spPr>
        </p:pic>
        <p:sp>
          <p:nvSpPr>
            <p:cNvPr id="57" name="Oval 56">
              <a:extLst>
                <a:ext uri="{FF2B5EF4-FFF2-40B4-BE49-F238E27FC236}">
                  <a16:creationId xmlns:a16="http://schemas.microsoft.com/office/drawing/2014/main" id="{2F9FC89D-46D5-6DDC-A241-31D9ABD56677}"/>
                </a:ext>
              </a:extLst>
            </p:cNvPr>
            <p:cNvSpPr/>
            <p:nvPr userDrawn="1"/>
          </p:nvSpPr>
          <p:spPr bwMode="auto">
            <a:xfrm>
              <a:off x="466726" y="2113645"/>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58" name="Picture 57">
              <a:extLst>
                <a:ext uri="{FF2B5EF4-FFF2-40B4-BE49-F238E27FC236}">
                  <a16:creationId xmlns:a16="http://schemas.microsoft.com/office/drawing/2014/main" id="{94FEF46A-1898-1B47-1B9A-6CB2565219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58896" y="2597609"/>
              <a:ext cx="544115" cy="544115"/>
            </a:xfrm>
            <a:prstGeom prst="rect">
              <a:avLst/>
            </a:prstGeom>
          </p:spPr>
        </p:pic>
      </p:grpSp>
      <p:sp>
        <p:nvSpPr>
          <p:cNvPr id="59" name="Rectangle 58">
            <a:extLst>
              <a:ext uri="{FF2B5EF4-FFF2-40B4-BE49-F238E27FC236}">
                <a16:creationId xmlns:a16="http://schemas.microsoft.com/office/drawing/2014/main" id="{FD2D1054-BC07-611C-9AEB-1950DC7B068F}"/>
              </a:ext>
            </a:extLst>
          </p:cNvPr>
          <p:cNvSpPr/>
          <p:nvPr userDrawn="1"/>
        </p:nvSpPr>
        <p:spPr bwMode="auto">
          <a:xfrm>
            <a:off x="6339860" y="1420260"/>
            <a:ext cx="2743200" cy="104930"/>
          </a:xfrm>
          <a:prstGeom prst="rect">
            <a:avLst/>
          </a:prstGeom>
          <a:solidFill>
            <a:srgbClr val="ECECE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grpSp>
        <p:nvGrpSpPr>
          <p:cNvPr id="65" name="Group 64">
            <a:extLst>
              <a:ext uri="{FF2B5EF4-FFF2-40B4-BE49-F238E27FC236}">
                <a16:creationId xmlns:a16="http://schemas.microsoft.com/office/drawing/2014/main" id="{967E1916-8F30-ACC2-1809-828324AE6B76}"/>
              </a:ext>
            </a:extLst>
          </p:cNvPr>
          <p:cNvGrpSpPr/>
          <p:nvPr userDrawn="1"/>
        </p:nvGrpSpPr>
        <p:grpSpPr>
          <a:xfrm>
            <a:off x="6983570" y="3280013"/>
            <a:ext cx="968433" cy="733187"/>
            <a:chOff x="7002621" y="3306039"/>
            <a:chExt cx="897199" cy="679257"/>
          </a:xfrm>
        </p:grpSpPr>
        <p:sp>
          <p:nvSpPr>
            <p:cNvPr id="54" name="Oval 53">
              <a:extLst>
                <a:ext uri="{FF2B5EF4-FFF2-40B4-BE49-F238E27FC236}">
                  <a16:creationId xmlns:a16="http://schemas.microsoft.com/office/drawing/2014/main" id="{1F10EAA5-FF75-57AF-B3A5-C6FEDD3BB57C}"/>
                </a:ext>
              </a:extLst>
            </p:cNvPr>
            <p:cNvSpPr/>
            <p:nvPr userDrawn="1"/>
          </p:nvSpPr>
          <p:spPr bwMode="auto">
            <a:xfrm>
              <a:off x="7002621" y="3306039"/>
              <a:ext cx="897199" cy="679257"/>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61" name="Picture 60">
              <a:extLst>
                <a:ext uri="{FF2B5EF4-FFF2-40B4-BE49-F238E27FC236}">
                  <a16:creationId xmlns:a16="http://schemas.microsoft.com/office/drawing/2014/main" id="{267AD29B-6F46-A71E-5FF1-CEB6567D66B1}"/>
                </a:ext>
              </a:extLst>
            </p:cNvPr>
            <p:cNvPicPr>
              <a:picLocks noChangeAspect="1"/>
            </p:cNvPicPr>
            <p:nvPr userDrawn="1"/>
          </p:nvPicPr>
          <p:blipFill rotWithShape="1">
            <a:blip r:embed="rId8" cstate="hqprint">
              <a:extLst>
                <a:ext uri="{28A0092B-C50C-407E-A947-70E740481C1C}">
                  <a14:useLocalDpi xmlns:a14="http://schemas.microsoft.com/office/drawing/2010/main"/>
                </a:ext>
              </a:extLst>
            </a:blip>
            <a:srcRect/>
            <a:stretch/>
          </p:blipFill>
          <p:spPr>
            <a:xfrm>
              <a:off x="7222620" y="3482000"/>
              <a:ext cx="457200" cy="377945"/>
            </a:xfrm>
            <a:prstGeom prst="rect">
              <a:avLst/>
            </a:prstGeom>
            <a:solidFill>
              <a:schemeClr val="bg2"/>
            </a:solidFill>
            <a:ln>
              <a:solidFill>
                <a:schemeClr val="tx2"/>
              </a:solidFill>
            </a:ln>
          </p:spPr>
        </p:pic>
      </p:grpSp>
      <p:pic>
        <p:nvPicPr>
          <p:cNvPr id="66" name="Picture 65">
            <a:extLst>
              <a:ext uri="{FF2B5EF4-FFF2-40B4-BE49-F238E27FC236}">
                <a16:creationId xmlns:a16="http://schemas.microsoft.com/office/drawing/2014/main" id="{AD21681C-92AB-9525-535B-C8168A19CF9E}"/>
              </a:ext>
            </a:extLst>
          </p:cNvPr>
          <p:cNvPicPr>
            <a:picLocks noChangeAspect="1"/>
          </p:cNvPicPr>
          <p:nvPr userDrawn="1"/>
        </p:nvPicPr>
        <p:blipFill rotWithShape="1">
          <a:blip r:embed="rId9" cstate="hqprint">
            <a:extLst>
              <a:ext uri="{28A0092B-C50C-407E-A947-70E740481C1C}">
                <a14:useLocalDpi xmlns:a14="http://schemas.microsoft.com/office/drawing/2010/main"/>
              </a:ext>
            </a:extLst>
          </a:blip>
          <a:srcRect/>
          <a:stretch/>
        </p:blipFill>
        <p:spPr>
          <a:xfrm>
            <a:off x="7251700" y="3501236"/>
            <a:ext cx="409576" cy="240197"/>
          </a:xfrm>
          <a:prstGeom prst="rect">
            <a:avLst/>
          </a:prstGeom>
          <a:solidFill>
            <a:schemeClr val="bg2"/>
          </a:solidFill>
          <a:ln>
            <a:noFill/>
          </a:ln>
        </p:spPr>
      </p:pic>
      <p:sp>
        <p:nvSpPr>
          <p:cNvPr id="4" name="footnotes">
            <a:extLst>
              <a:ext uri="{FF2B5EF4-FFF2-40B4-BE49-F238E27FC236}">
                <a16:creationId xmlns:a16="http://schemas.microsoft.com/office/drawing/2014/main" id="{AD5BA2C8-4672-739F-7C27-827F4B046C81}"/>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97743150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structions E">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brand colors</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a:latin typeface="Forever Forma Body Text"/>
            </a:endParaRPr>
          </a:p>
        </p:txBody>
      </p:sp>
      <p:pic>
        <p:nvPicPr>
          <p:cNvPr id="4" name="Picture 3">
            <a:extLst>
              <a:ext uri="{FF2B5EF4-FFF2-40B4-BE49-F238E27FC236}">
                <a16:creationId xmlns:a16="http://schemas.microsoft.com/office/drawing/2014/main" id="{96E00B75-F6AF-8709-7052-3DCC9BD3B9D9}"/>
              </a:ext>
            </a:extLst>
          </p:cNvPr>
          <p:cNvPicPr>
            <a:picLocks noChangeAspect="1"/>
          </p:cNvPicPr>
          <p:nvPr userDrawn="1"/>
        </p:nvPicPr>
        <p:blipFill>
          <a:blip r:embed="rId5"/>
          <a:stretch>
            <a:fillRect/>
          </a:stretch>
        </p:blipFill>
        <p:spPr>
          <a:xfrm>
            <a:off x="408000" y="2891212"/>
            <a:ext cx="6072640" cy="3503198"/>
          </a:xfrm>
          <a:prstGeom prst="rect">
            <a:avLst/>
          </a:prstGeom>
        </p:spPr>
      </p:pic>
      <p:pic>
        <p:nvPicPr>
          <p:cNvPr id="6" name="Picture 5">
            <a:extLst>
              <a:ext uri="{FF2B5EF4-FFF2-40B4-BE49-F238E27FC236}">
                <a16:creationId xmlns:a16="http://schemas.microsoft.com/office/drawing/2014/main" id="{FAA8432D-BC34-72A2-AD7D-784D82DB0132}"/>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907" r="-2907"/>
          <a:stretch/>
        </p:blipFill>
        <p:spPr>
          <a:xfrm>
            <a:off x="6190318" y="2897757"/>
            <a:ext cx="6192000" cy="2886727"/>
          </a:xfrm>
          <a:prstGeom prst="rect">
            <a:avLst/>
          </a:prstGeom>
        </p:spPr>
      </p:pic>
      <p:grpSp>
        <p:nvGrpSpPr>
          <p:cNvPr id="8" name="Group 7">
            <a:extLst>
              <a:ext uri="{FF2B5EF4-FFF2-40B4-BE49-F238E27FC236}">
                <a16:creationId xmlns:a16="http://schemas.microsoft.com/office/drawing/2014/main" id="{EB56BF95-A3F9-5BEA-BF07-3C285DD4EEDA}"/>
              </a:ext>
              <a:ext uri="{C183D7F6-B498-43B3-948B-1728B52AA6E4}">
                <adec:decorative xmlns:adec="http://schemas.microsoft.com/office/drawing/2017/decorative" val="1"/>
              </a:ext>
            </a:extLst>
          </p:cNvPr>
          <p:cNvGrpSpPr/>
          <p:nvPr userDrawn="1"/>
        </p:nvGrpSpPr>
        <p:grpSpPr>
          <a:xfrm>
            <a:off x="480000" y="1277703"/>
            <a:ext cx="5606331" cy="978477"/>
            <a:chOff x="489669" y="1752977"/>
            <a:chExt cx="6806827" cy="1188000"/>
          </a:xfrm>
        </p:grpSpPr>
        <p:sp>
          <p:nvSpPr>
            <p:cNvPr id="9" name="Rectangle 8">
              <a:extLst>
                <a:ext uri="{FF2B5EF4-FFF2-40B4-BE49-F238E27FC236}">
                  <a16:creationId xmlns:a16="http://schemas.microsoft.com/office/drawing/2014/main" id="{F6F1D693-D21B-26AB-5F60-FD620014D072}"/>
                </a:ext>
              </a:extLst>
            </p:cNvPr>
            <p:cNvSpPr/>
            <p:nvPr/>
          </p:nvSpPr>
          <p:spPr>
            <a:xfrm>
              <a:off x="1891786" y="1752977"/>
              <a:ext cx="1188000" cy="1188000"/>
            </a:xfrm>
            <a:prstGeom prst="rect">
              <a:avLst/>
            </a:prstGeom>
            <a:solidFill>
              <a:srgbClr val="4CD3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281805"/>
                  </a:solidFill>
                  <a:latin typeface="Forever Forma Body Text" pitchFamily="2" charset="0"/>
                </a:rPr>
                <a:t>Grass Green</a:t>
              </a:r>
            </a:p>
          </p:txBody>
        </p:sp>
        <p:sp>
          <p:nvSpPr>
            <p:cNvPr id="10" name="Rectangle 9">
              <a:extLst>
                <a:ext uri="{FF2B5EF4-FFF2-40B4-BE49-F238E27FC236}">
                  <a16:creationId xmlns:a16="http://schemas.microsoft.com/office/drawing/2014/main" id="{3D699505-6DB0-3D20-8DAB-0EC42C198B01}"/>
                </a:ext>
              </a:extLst>
            </p:cNvPr>
            <p:cNvSpPr/>
            <p:nvPr/>
          </p:nvSpPr>
          <p:spPr>
            <a:xfrm>
              <a:off x="3297356" y="1752977"/>
              <a:ext cx="1188000" cy="1188000"/>
            </a:xfrm>
            <a:prstGeom prst="rect">
              <a:avLst/>
            </a:prstGeom>
            <a:solidFill>
              <a:srgbClr val="FA6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281805"/>
                  </a:solidFill>
                  <a:latin typeface="Forever Forma Body Text" pitchFamily="2" charset="0"/>
                </a:rPr>
                <a:t>Hot Pink</a:t>
              </a:r>
            </a:p>
          </p:txBody>
        </p:sp>
        <p:sp>
          <p:nvSpPr>
            <p:cNvPr id="11" name="Rectangle 10">
              <a:extLst>
                <a:ext uri="{FF2B5EF4-FFF2-40B4-BE49-F238E27FC236}">
                  <a16:creationId xmlns:a16="http://schemas.microsoft.com/office/drawing/2014/main" id="{BAE020BB-2641-39B1-DF8F-33335CBF8623}"/>
                </a:ext>
              </a:extLst>
            </p:cNvPr>
            <p:cNvSpPr/>
            <p:nvPr/>
          </p:nvSpPr>
          <p:spPr>
            <a:xfrm>
              <a:off x="4702926" y="1752977"/>
              <a:ext cx="1188000" cy="1188000"/>
            </a:xfrm>
            <a:prstGeom prst="rect">
              <a:avLst/>
            </a:prstGeom>
            <a:solidFill>
              <a:srgbClr val="63B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281805"/>
                  </a:solidFill>
                  <a:latin typeface="Forever Forma Body Text" pitchFamily="2" charset="0"/>
                </a:rPr>
                <a:t>Sky Blue</a:t>
              </a:r>
            </a:p>
          </p:txBody>
        </p:sp>
        <p:sp>
          <p:nvSpPr>
            <p:cNvPr id="12" name="Rectangle 11">
              <a:extLst>
                <a:ext uri="{FF2B5EF4-FFF2-40B4-BE49-F238E27FC236}">
                  <a16:creationId xmlns:a16="http://schemas.microsoft.com/office/drawing/2014/main" id="{6B665040-2C24-8439-A078-69BFE6282ED7}"/>
                </a:ext>
              </a:extLst>
            </p:cNvPr>
            <p:cNvSpPr/>
            <p:nvPr/>
          </p:nvSpPr>
          <p:spPr>
            <a:xfrm>
              <a:off x="6108496" y="1752977"/>
              <a:ext cx="1188000" cy="1188000"/>
            </a:xfrm>
            <a:prstGeom prst="rect">
              <a:avLst/>
            </a:prstGeom>
            <a:solidFill>
              <a:srgbClr val="641EE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FFFFFF"/>
                  </a:solidFill>
                  <a:latin typeface="Forever Forma Body Text" pitchFamily="2" charset="0"/>
                </a:rPr>
                <a:t>Lavender Purple</a:t>
              </a:r>
            </a:p>
          </p:txBody>
        </p:sp>
        <p:sp>
          <p:nvSpPr>
            <p:cNvPr id="13" name="Rectangle 12">
              <a:extLst>
                <a:ext uri="{FF2B5EF4-FFF2-40B4-BE49-F238E27FC236}">
                  <a16:creationId xmlns:a16="http://schemas.microsoft.com/office/drawing/2014/main" id="{127E5610-D717-F403-3C54-5EE564B5D75C}"/>
                </a:ext>
              </a:extLst>
            </p:cNvPr>
            <p:cNvSpPr/>
            <p:nvPr/>
          </p:nvSpPr>
          <p:spPr>
            <a:xfrm>
              <a:off x="489669" y="1752977"/>
              <a:ext cx="1188000" cy="1188000"/>
            </a:xfrm>
            <a:prstGeom prst="rect">
              <a:avLst/>
            </a:prstGeom>
            <a:solidFill>
              <a:srgbClr val="E7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281805"/>
                  </a:solidFill>
                  <a:latin typeface="Forever Forma Body Text" pitchFamily="2" charset="0"/>
                </a:rPr>
                <a:t>Fresh Lime</a:t>
              </a:r>
            </a:p>
          </p:txBody>
        </p:sp>
      </p:grpSp>
      <p:grpSp>
        <p:nvGrpSpPr>
          <p:cNvPr id="14" name="Group 13">
            <a:extLst>
              <a:ext uri="{FF2B5EF4-FFF2-40B4-BE49-F238E27FC236}">
                <a16:creationId xmlns:a16="http://schemas.microsoft.com/office/drawing/2014/main" id="{6F7BE1D8-F95F-2F40-78C0-04DDC0B72922}"/>
              </a:ext>
              <a:ext uri="{C183D7F6-B498-43B3-948B-1728B52AA6E4}">
                <adec:decorative xmlns:adec="http://schemas.microsoft.com/office/drawing/2017/decorative" val="1"/>
              </a:ext>
            </a:extLst>
          </p:cNvPr>
          <p:cNvGrpSpPr/>
          <p:nvPr userDrawn="1"/>
        </p:nvGrpSpPr>
        <p:grpSpPr>
          <a:xfrm>
            <a:off x="6168000" y="1277703"/>
            <a:ext cx="4448586" cy="978477"/>
            <a:chOff x="489755" y="3780615"/>
            <a:chExt cx="5401171" cy="1188000"/>
          </a:xfrm>
        </p:grpSpPr>
        <p:sp>
          <p:nvSpPr>
            <p:cNvPr id="15" name="Rectangle 14">
              <a:extLst>
                <a:ext uri="{FF2B5EF4-FFF2-40B4-BE49-F238E27FC236}">
                  <a16:creationId xmlns:a16="http://schemas.microsoft.com/office/drawing/2014/main" id="{984FA78D-E004-8973-E9E7-823276222AFB}"/>
                </a:ext>
              </a:extLst>
            </p:cNvPr>
            <p:cNvSpPr/>
            <p:nvPr/>
          </p:nvSpPr>
          <p:spPr>
            <a:xfrm>
              <a:off x="489755" y="3780615"/>
              <a:ext cx="1188000" cy="1188000"/>
            </a:xfrm>
            <a:prstGeom prst="rect">
              <a:avLst/>
            </a:prstGeom>
            <a:solidFill>
              <a:srgbClr val="C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FFFFFF"/>
                  </a:solidFill>
                  <a:latin typeface="Forever Forma Body Text" pitchFamily="2" charset="0"/>
                </a:rPr>
                <a:t>Crimson Red</a:t>
              </a:r>
            </a:p>
          </p:txBody>
        </p:sp>
        <p:sp>
          <p:nvSpPr>
            <p:cNvPr id="16" name="Rectangle 15">
              <a:extLst>
                <a:ext uri="{FF2B5EF4-FFF2-40B4-BE49-F238E27FC236}">
                  <a16:creationId xmlns:a16="http://schemas.microsoft.com/office/drawing/2014/main" id="{616AD8AC-EF98-E60F-3A2D-0224212D9008}"/>
                </a:ext>
              </a:extLst>
            </p:cNvPr>
            <p:cNvSpPr/>
            <p:nvPr/>
          </p:nvSpPr>
          <p:spPr>
            <a:xfrm>
              <a:off x="4702926" y="3780615"/>
              <a:ext cx="1188000" cy="1188000"/>
            </a:xfrm>
            <a:prstGeom prst="rect">
              <a:avLst/>
            </a:prstGeom>
            <a:solidFill>
              <a:srgbClr val="1D25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rgbClr val="FFFFFF"/>
                  </a:solidFill>
                  <a:latin typeface="Forever Forma Body Text" pitchFamily="2" charset="0"/>
                </a:rPr>
                <a:t>Night Blue</a:t>
              </a:r>
            </a:p>
          </p:txBody>
        </p:sp>
        <p:sp>
          <p:nvSpPr>
            <p:cNvPr id="18" name="Rectangle 17">
              <a:extLst>
                <a:ext uri="{FF2B5EF4-FFF2-40B4-BE49-F238E27FC236}">
                  <a16:creationId xmlns:a16="http://schemas.microsoft.com/office/drawing/2014/main" id="{CA5C60B2-FA23-DAE5-C2F9-8A8E22699ACA}"/>
                </a:ext>
              </a:extLst>
            </p:cNvPr>
            <p:cNvSpPr/>
            <p:nvPr/>
          </p:nvSpPr>
          <p:spPr>
            <a:xfrm>
              <a:off x="1894145" y="3780615"/>
              <a:ext cx="1188000" cy="1188000"/>
            </a:xfrm>
            <a:prstGeom prst="rect">
              <a:avLst/>
            </a:prstGeom>
            <a:solidFill>
              <a:srgbClr val="5E393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Chocolate Brown</a:t>
              </a:r>
            </a:p>
          </p:txBody>
        </p:sp>
        <p:sp>
          <p:nvSpPr>
            <p:cNvPr id="19" name="Rectangle 18">
              <a:extLst>
                <a:ext uri="{FF2B5EF4-FFF2-40B4-BE49-F238E27FC236}">
                  <a16:creationId xmlns:a16="http://schemas.microsoft.com/office/drawing/2014/main" id="{68DE8806-97FD-BEAC-3506-B5CA6E1720F0}"/>
                </a:ext>
              </a:extLst>
            </p:cNvPr>
            <p:cNvSpPr/>
            <p:nvPr/>
          </p:nvSpPr>
          <p:spPr>
            <a:xfrm>
              <a:off x="3298535" y="3780615"/>
              <a:ext cx="1188000" cy="1188000"/>
            </a:xfrm>
            <a:prstGeom prst="rect">
              <a:avLst/>
            </a:prstGeom>
            <a:solidFill>
              <a:srgbClr val="0B3F2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Forest Green</a:t>
              </a:r>
            </a:p>
          </p:txBody>
        </p:sp>
      </p:grpSp>
      <p:sp>
        <p:nvSpPr>
          <p:cNvPr id="17" name="footnotes">
            <a:extLst>
              <a:ext uri="{FF2B5EF4-FFF2-40B4-BE49-F238E27FC236}">
                <a16:creationId xmlns:a16="http://schemas.microsoft.com/office/drawing/2014/main" id="{4411785A-A69A-81BD-12C5-A0ABBFB9157C}"/>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25618496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structions F">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shape color matrix</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a:latin typeface="Forever Forma Body Text"/>
            </a:endParaRPr>
          </a:p>
        </p:txBody>
      </p:sp>
      <p:pic>
        <p:nvPicPr>
          <p:cNvPr id="17" name="Picture 2">
            <a:extLst>
              <a:ext uri="{FF2B5EF4-FFF2-40B4-BE49-F238E27FC236}">
                <a16:creationId xmlns:a16="http://schemas.microsoft.com/office/drawing/2014/main" id="{701FF55B-B276-CB2E-082B-470B8901256F}"/>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139817" y="1850231"/>
            <a:ext cx="7912367" cy="44518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AC2AF05-B8C6-F5CC-C498-8FFC5DD826D0}"/>
              </a:ext>
            </a:extLst>
          </p:cNvPr>
          <p:cNvSpPr txBox="1"/>
          <p:nvPr userDrawn="1"/>
        </p:nvSpPr>
        <p:spPr>
          <a:xfrm>
            <a:off x="521207" y="1268413"/>
            <a:ext cx="11149580" cy="358629"/>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r>
              <a:rPr lang="en-US" sz="1400" i="0">
                <a:effectLst/>
                <a:latin typeface="Forever Forma Body Text"/>
              </a:rPr>
              <a:t>The color matrix shows the combinations that are allowed. </a:t>
            </a:r>
            <a:r>
              <a:rPr lang="en-US" sz="1400">
                <a:latin typeface="Forever Forma Body Text"/>
              </a:rPr>
              <a:t>Use these brand colors only for shapes and backgrounds. </a:t>
            </a:r>
            <a:r>
              <a:rPr lang="en-US" sz="1400" i="0">
                <a:effectLst/>
                <a:latin typeface="Forever Forma Body Text"/>
              </a:rPr>
              <a:t>These combinations are not to be used for text or other accessibility-critical elements. </a:t>
            </a:r>
            <a:endParaRPr lang="en-US" sz="1400">
              <a:latin typeface="Forever Forma Body Text"/>
            </a:endParaRPr>
          </a:p>
          <a:p>
            <a:pPr algn="l">
              <a:buNone/>
            </a:pPr>
            <a:endParaRPr lang="en-US" sz="1400" kern="100" spc="-30">
              <a:latin typeface="Forever Forma Body Text"/>
            </a:endParaRPr>
          </a:p>
        </p:txBody>
      </p:sp>
      <p:sp>
        <p:nvSpPr>
          <p:cNvPr id="4" name="footnotes">
            <a:extLst>
              <a:ext uri="{FF2B5EF4-FFF2-40B4-BE49-F238E27FC236}">
                <a16:creationId xmlns:a16="http://schemas.microsoft.com/office/drawing/2014/main" id="{3D991CE4-77CA-F338-8274-43EC7A290220}"/>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33081707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structions 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561EB3-AE77-2818-299E-91F549B78B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8985" y="1932440"/>
            <a:ext cx="9874030" cy="4117510"/>
          </a:xfrm>
          <a:prstGeom prst="rect">
            <a:avLst/>
          </a:prstGeom>
        </p:spPr>
      </p:pic>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text and color</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a:latin typeface="Forever Forma Body Text"/>
            </a:endParaRPr>
          </a:p>
        </p:txBody>
      </p:sp>
      <p:sp>
        <p:nvSpPr>
          <p:cNvPr id="26" name="TextBox 25">
            <a:extLst>
              <a:ext uri="{FF2B5EF4-FFF2-40B4-BE49-F238E27FC236}">
                <a16:creationId xmlns:a16="http://schemas.microsoft.com/office/drawing/2014/main" id="{2AC2AF05-B8C6-F5CC-C498-8FFC5DD826D0}"/>
              </a:ext>
            </a:extLst>
          </p:cNvPr>
          <p:cNvSpPr txBox="1"/>
          <p:nvPr userDrawn="1"/>
        </p:nvSpPr>
        <p:spPr>
          <a:xfrm>
            <a:off x="521207" y="1268413"/>
            <a:ext cx="11149580" cy="358629"/>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r>
              <a:rPr lang="en-US" sz="1400" i="0">
                <a:effectLst/>
                <a:latin typeface="Forever Forma Body Text"/>
              </a:rPr>
              <a:t>It's crucial to keep accessibility in mind when we place text on a colored background. The following combinations are tested and approved according to the international accessibility guidelines WCAG 2.1 level AA(A). </a:t>
            </a:r>
          </a:p>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endParaRPr lang="en-US" sz="1400" i="0">
              <a:effectLst/>
              <a:latin typeface="Forever Forma Body Text"/>
            </a:endParaRPr>
          </a:p>
        </p:txBody>
      </p:sp>
      <p:sp>
        <p:nvSpPr>
          <p:cNvPr id="4" name="footnotes">
            <a:extLst>
              <a:ext uri="{FF2B5EF4-FFF2-40B4-BE49-F238E27FC236}">
                <a16:creationId xmlns:a16="http://schemas.microsoft.com/office/drawing/2014/main" id="{0C41F370-B58B-6399-5064-AB6CEF776E66}"/>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1625527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structions H">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color palette explained </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a:latin typeface="Forever Forma Body Text"/>
            </a:endParaRPr>
          </a:p>
        </p:txBody>
      </p:sp>
      <p:grpSp>
        <p:nvGrpSpPr>
          <p:cNvPr id="24" name="Group 23">
            <a:extLst>
              <a:ext uri="{FF2B5EF4-FFF2-40B4-BE49-F238E27FC236}">
                <a16:creationId xmlns:a16="http://schemas.microsoft.com/office/drawing/2014/main" id="{942F1862-A150-58A3-5BB9-3D400D44F09C}"/>
              </a:ext>
            </a:extLst>
          </p:cNvPr>
          <p:cNvGrpSpPr/>
          <p:nvPr userDrawn="1"/>
        </p:nvGrpSpPr>
        <p:grpSpPr>
          <a:xfrm>
            <a:off x="8000269" y="1414801"/>
            <a:ext cx="3670517" cy="4635149"/>
            <a:chOff x="7926211" y="1414801"/>
            <a:chExt cx="3744576" cy="4728671"/>
          </a:xfrm>
        </p:grpSpPr>
        <p:grpSp>
          <p:nvGrpSpPr>
            <p:cNvPr id="6" name="Group 5">
              <a:extLst>
                <a:ext uri="{FF2B5EF4-FFF2-40B4-BE49-F238E27FC236}">
                  <a16:creationId xmlns:a16="http://schemas.microsoft.com/office/drawing/2014/main" id="{26E51B76-1173-F546-4982-FF0EA13719DC}"/>
                </a:ext>
                <a:ext uri="{C183D7F6-B498-43B3-948B-1728B52AA6E4}">
                  <adec:decorative xmlns:adec="http://schemas.microsoft.com/office/drawing/2017/decorative" val="1"/>
                </a:ext>
              </a:extLst>
            </p:cNvPr>
            <p:cNvGrpSpPr/>
            <p:nvPr userDrawn="1"/>
          </p:nvGrpSpPr>
          <p:grpSpPr>
            <a:xfrm>
              <a:off x="7926211" y="1414801"/>
              <a:ext cx="3744576" cy="4728671"/>
              <a:chOff x="7967999" y="1905001"/>
              <a:chExt cx="2715382" cy="3428999"/>
            </a:xfrm>
          </p:grpSpPr>
          <p:grpSp>
            <p:nvGrpSpPr>
              <p:cNvPr id="9" name="Group 8">
                <a:extLst>
                  <a:ext uri="{FF2B5EF4-FFF2-40B4-BE49-F238E27FC236}">
                    <a16:creationId xmlns:a16="http://schemas.microsoft.com/office/drawing/2014/main" id="{87E56FFE-19ED-070D-DEE0-0C8308172F37}"/>
                  </a:ext>
                </a:extLst>
              </p:cNvPr>
              <p:cNvGrpSpPr/>
              <p:nvPr/>
            </p:nvGrpSpPr>
            <p:grpSpPr>
              <a:xfrm>
                <a:off x="7967999" y="4231041"/>
                <a:ext cx="318751" cy="926444"/>
                <a:chOff x="7967999" y="4231041"/>
                <a:chExt cx="318751" cy="926444"/>
              </a:xfrm>
            </p:grpSpPr>
            <p:sp>
              <p:nvSpPr>
                <p:cNvPr id="13" name="TextBox 12">
                  <a:extLst>
                    <a:ext uri="{FF2B5EF4-FFF2-40B4-BE49-F238E27FC236}">
                      <a16:creationId xmlns:a16="http://schemas.microsoft.com/office/drawing/2014/main" id="{E2431183-7A91-2D76-B35A-130BD803068F}"/>
                    </a:ext>
                  </a:extLst>
                </p:cNvPr>
                <p:cNvSpPr txBox="1"/>
                <p:nvPr/>
              </p:nvSpPr>
              <p:spPr>
                <a:xfrm>
                  <a:off x="7967999" y="4231041"/>
                  <a:ext cx="272023" cy="160622"/>
                </a:xfrm>
                <a:prstGeom prst="rect">
                  <a:avLst/>
                </a:prstGeom>
                <a:noFill/>
              </p:spPr>
              <p:txBody>
                <a:bodyPr wrap="square" lIns="0" tIns="0" rIns="0" bIns="0" rtlCol="0" anchor="ctr" anchorCtr="0">
                  <a:noAutofit/>
                </a:bodyPr>
                <a:lstStyle/>
                <a:p>
                  <a:r>
                    <a:rPr lang="en-US" sz="1200" kern="100" spc="-30">
                      <a:latin typeface="Forever Forma Body Text" pitchFamily="2" charset="0"/>
                    </a:rPr>
                    <a:t>1.</a:t>
                  </a:r>
                </a:p>
              </p:txBody>
            </p:sp>
            <p:sp>
              <p:nvSpPr>
                <p:cNvPr id="14" name="TextBox 13">
                  <a:extLst>
                    <a:ext uri="{FF2B5EF4-FFF2-40B4-BE49-F238E27FC236}">
                      <a16:creationId xmlns:a16="http://schemas.microsoft.com/office/drawing/2014/main" id="{B30FFEAB-E2E4-B030-F332-F2360A8D60B0}"/>
                    </a:ext>
                  </a:extLst>
                </p:cNvPr>
                <p:cNvSpPr txBox="1"/>
                <p:nvPr/>
              </p:nvSpPr>
              <p:spPr>
                <a:xfrm>
                  <a:off x="7967999" y="4706074"/>
                  <a:ext cx="272023" cy="160622"/>
                </a:xfrm>
                <a:prstGeom prst="rect">
                  <a:avLst/>
                </a:prstGeom>
                <a:noFill/>
              </p:spPr>
              <p:txBody>
                <a:bodyPr wrap="square" lIns="0" tIns="0" rIns="0" bIns="0" rtlCol="0" anchor="ctr" anchorCtr="0">
                  <a:noAutofit/>
                </a:bodyPr>
                <a:lstStyle/>
                <a:p>
                  <a:r>
                    <a:rPr lang="en-US" sz="1200" kern="100" spc="-30">
                      <a:latin typeface="Forever Forma Body Text" pitchFamily="2" charset="0"/>
                    </a:rPr>
                    <a:t>2.</a:t>
                  </a:r>
                </a:p>
              </p:txBody>
            </p:sp>
            <p:sp>
              <p:nvSpPr>
                <p:cNvPr id="15" name="Left Brace 14">
                  <a:extLst>
                    <a:ext uri="{FF2B5EF4-FFF2-40B4-BE49-F238E27FC236}">
                      <a16:creationId xmlns:a16="http://schemas.microsoft.com/office/drawing/2014/main" id="{1F0AD627-7602-C986-8FA0-F41FE2ACF2CA}"/>
                    </a:ext>
                  </a:extLst>
                </p:cNvPr>
                <p:cNvSpPr/>
                <p:nvPr/>
              </p:nvSpPr>
              <p:spPr>
                <a:xfrm>
                  <a:off x="8084574" y="4239071"/>
                  <a:ext cx="202176" cy="216000"/>
                </a:xfrm>
                <a:prstGeom prst="leftBrace">
                  <a:avLst>
                    <a:gd name="adj1" fmla="val 0"/>
                    <a:gd name="adj2" fmla="val 50000"/>
                  </a:avLst>
                </a:prstGeom>
                <a:ln w="6350">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sp>
              <p:nvSpPr>
                <p:cNvPr id="16" name="Left Brace 15">
                  <a:extLst>
                    <a:ext uri="{FF2B5EF4-FFF2-40B4-BE49-F238E27FC236}">
                      <a16:creationId xmlns:a16="http://schemas.microsoft.com/office/drawing/2014/main" id="{731F5C26-6899-FEC0-6EB6-1B89BCB323CF}"/>
                    </a:ext>
                  </a:extLst>
                </p:cNvPr>
                <p:cNvSpPr/>
                <p:nvPr/>
              </p:nvSpPr>
              <p:spPr>
                <a:xfrm>
                  <a:off x="8084574" y="4491485"/>
                  <a:ext cx="202176" cy="666000"/>
                </a:xfrm>
                <a:prstGeom prst="leftBrace">
                  <a:avLst>
                    <a:gd name="adj1" fmla="val 0"/>
                    <a:gd name="adj2" fmla="val 50000"/>
                  </a:avLst>
                </a:prstGeom>
                <a:ln w="6350">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grpSp>
          <p:grpSp>
            <p:nvGrpSpPr>
              <p:cNvPr id="10" name="Group 9">
                <a:extLst>
                  <a:ext uri="{FF2B5EF4-FFF2-40B4-BE49-F238E27FC236}">
                    <a16:creationId xmlns:a16="http://schemas.microsoft.com/office/drawing/2014/main" id="{6ADDAF95-DAD2-5D0C-B519-3208AE084C4B}"/>
                  </a:ext>
                </a:extLst>
              </p:cNvPr>
              <p:cNvGrpSpPr/>
              <p:nvPr/>
            </p:nvGrpSpPr>
            <p:grpSpPr>
              <a:xfrm>
                <a:off x="8253619" y="1905001"/>
                <a:ext cx="2429762" cy="3428999"/>
                <a:chOff x="8253619" y="1905001"/>
                <a:chExt cx="2429762" cy="3428999"/>
              </a:xfrm>
            </p:grpSpPr>
            <p:pic>
              <p:nvPicPr>
                <p:cNvPr id="11" name="Picture 10">
                  <a:extLst>
                    <a:ext uri="{FF2B5EF4-FFF2-40B4-BE49-F238E27FC236}">
                      <a16:creationId xmlns:a16="http://schemas.microsoft.com/office/drawing/2014/main" id="{AE451DF5-90C3-3239-F3E7-BE087DF109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53619" y="1905001"/>
                  <a:ext cx="2429762" cy="3428999"/>
                </a:xfrm>
                <a:prstGeom prst="rect">
                  <a:avLst/>
                </a:prstGeom>
              </p:spPr>
            </p:pic>
            <p:sp>
              <p:nvSpPr>
                <p:cNvPr id="12" name="Rectangle 11">
                  <a:extLst>
                    <a:ext uri="{FF2B5EF4-FFF2-40B4-BE49-F238E27FC236}">
                      <a16:creationId xmlns:a16="http://schemas.microsoft.com/office/drawing/2014/main" id="{62F00D81-F902-9A5A-67D7-21E69EFFEDEC}"/>
                    </a:ext>
                  </a:extLst>
                </p:cNvPr>
                <p:cNvSpPr/>
                <p:nvPr/>
              </p:nvSpPr>
              <p:spPr>
                <a:xfrm>
                  <a:off x="8334580" y="2750254"/>
                  <a:ext cx="2271508" cy="856800"/>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Forever Forma Body Text" pitchFamily="2" charset="0"/>
                    </a:rPr>
                    <a:t>Please do not use these tints</a:t>
                  </a:r>
                </a:p>
              </p:txBody>
            </p:sp>
            <p:sp>
              <p:nvSpPr>
                <p:cNvPr id="4" name="Rectangle 3">
                  <a:extLst>
                    <a:ext uri="{FF2B5EF4-FFF2-40B4-BE49-F238E27FC236}">
                      <a16:creationId xmlns:a16="http://schemas.microsoft.com/office/drawing/2014/main" id="{100AEDBC-8299-963E-434A-9261534E8214}"/>
                    </a:ext>
                  </a:extLst>
                </p:cNvPr>
                <p:cNvSpPr/>
                <p:nvPr userDrawn="1"/>
              </p:nvSpPr>
              <p:spPr>
                <a:xfrm>
                  <a:off x="8793109" y="2394477"/>
                  <a:ext cx="1812979" cy="127811"/>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Forever Forma Body Text" pitchFamily="2" charset="0"/>
                    </a:rPr>
                    <a:t>Not in use</a:t>
                  </a:r>
                </a:p>
              </p:txBody>
            </p:sp>
          </p:grpSp>
        </p:grpSp>
        <p:sp>
          <p:nvSpPr>
            <p:cNvPr id="21" name="Right Brace 20">
              <a:extLst>
                <a:ext uri="{FF2B5EF4-FFF2-40B4-BE49-F238E27FC236}">
                  <a16:creationId xmlns:a16="http://schemas.microsoft.com/office/drawing/2014/main" id="{2A062AC8-0436-A3CB-0A21-7160353E47AE}"/>
                </a:ext>
              </a:extLst>
            </p:cNvPr>
            <p:cNvSpPr/>
            <p:nvPr/>
          </p:nvSpPr>
          <p:spPr>
            <a:xfrm rot="5400000">
              <a:off x="8631322" y="1989790"/>
              <a:ext cx="121500" cy="640212"/>
            </a:xfrm>
            <a:prstGeom prst="rightBrace">
              <a:avLst>
                <a:gd name="adj1" fmla="val 0"/>
                <a:gd name="adj2" fmla="val 50000"/>
              </a:avLst>
            </a:prstGeom>
            <a:ln>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grpSp>
      <p:sp>
        <p:nvSpPr>
          <p:cNvPr id="32" name="Rectangle 31">
            <a:extLst>
              <a:ext uri="{FF2B5EF4-FFF2-40B4-BE49-F238E27FC236}">
                <a16:creationId xmlns:a16="http://schemas.microsoft.com/office/drawing/2014/main" id="{C0AAE16A-F7B1-8BFC-44AC-DCF5873C0907}"/>
              </a:ext>
            </a:extLst>
          </p:cNvPr>
          <p:cNvSpPr/>
          <p:nvPr userDrawn="1"/>
        </p:nvSpPr>
        <p:spPr>
          <a:xfrm>
            <a:off x="8524874" y="4120308"/>
            <a:ext cx="1816084" cy="374574"/>
          </a:xfrm>
          <a:prstGeom prst="rect">
            <a:avLst/>
          </a:prstGeom>
          <a:solidFill>
            <a:schemeClr val="bg1">
              <a:alpha val="6166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70AEE72-9693-A055-F50F-86A370181F9D}"/>
              </a:ext>
            </a:extLst>
          </p:cNvPr>
          <p:cNvSpPr txBox="1"/>
          <p:nvPr userDrawn="1"/>
        </p:nvSpPr>
        <p:spPr>
          <a:xfrm>
            <a:off x="521208" y="1414801"/>
            <a:ext cx="7208329" cy="4635149"/>
          </a:xfrm>
          <a:prstGeom prst="rect">
            <a:avLst/>
          </a:prstGeom>
          <a:noFill/>
        </p:spPr>
        <p:txBody>
          <a:bodyPr wrap="square" lIns="0" tIns="0" rIns="0" bIns="0" rtlCol="0">
            <a:noAutofit/>
          </a:bodyPr>
          <a:lstStyle/>
          <a:p>
            <a:r>
              <a:rPr lang="en-US" sz="1600" b="1">
                <a:latin typeface="Forever Forma Body Text"/>
              </a:rPr>
              <a:t>Theme Colors</a:t>
            </a:r>
          </a:p>
          <a:p>
            <a:r>
              <a:rPr lang="en-US" sz="1400">
                <a:latin typeface="Forever Forma Body Text"/>
              </a:rPr>
              <a:t>Theme Colors have an automatic default set by Microsoft. The first black and white colors are the only ones that should be used for standard type: </a:t>
            </a:r>
          </a:p>
          <a:p>
            <a:r>
              <a:rPr lang="en-US" sz="1400" b="1" u="sng">
                <a:latin typeface="Forever Forma Body Text"/>
              </a:rPr>
              <a:t>Theme colors other than black and white are auto populated data colors and are not to be used anywhere else but for graphs/charts etc. Use the Custom Color section for any background/accent type color changes or data customization</a:t>
            </a:r>
          </a:p>
          <a:p>
            <a:pPr>
              <a:buNone/>
            </a:pPr>
            <a:endParaRPr lang="en-US" sz="1400" b="1">
              <a:latin typeface="Forever Forma Body Text"/>
            </a:endParaRPr>
          </a:p>
          <a:p>
            <a:pPr>
              <a:buNone/>
            </a:pPr>
            <a:r>
              <a:rPr lang="en-US" sz="1600" b="1">
                <a:latin typeface="Forever Forma Body Text"/>
              </a:rPr>
              <a:t>Custom Colors</a:t>
            </a:r>
          </a:p>
          <a:p>
            <a:r>
              <a:rPr lang="en-US" sz="1400">
                <a:latin typeface="Forever Forma Body Text"/>
              </a:rPr>
              <a:t>Under Custom Colors you will find the brand colors and the data visualization color palette. It has been split as follows:</a:t>
            </a:r>
          </a:p>
          <a:p>
            <a:pPr marL="342900" lvl="1" indent="-342900">
              <a:buFont typeface="+mj-lt"/>
              <a:buAutoNum type="arabicPeriod"/>
            </a:pPr>
            <a:r>
              <a:rPr lang="en-US" sz="1400">
                <a:latin typeface="Forever Forma Body Text"/>
              </a:rPr>
              <a:t>Brand colors: These can be used for shapes, background colors, tables and icons. The first row cannot be used for data visualization i.e. charts, graphs</a:t>
            </a:r>
          </a:p>
          <a:p>
            <a:pPr marL="702900" lvl="3" indent="-342900">
              <a:buFont typeface="+mj-lt"/>
              <a:buAutoNum type="arabicPeriod"/>
            </a:pPr>
            <a:r>
              <a:rPr lang="en-US" sz="1200" b="1">
                <a:latin typeface="Forever Forma Body Text"/>
              </a:rPr>
              <a:t>Light brand colors</a:t>
            </a:r>
            <a:r>
              <a:rPr lang="en-US" sz="1200">
                <a:latin typeface="Forever Forma Body Text"/>
              </a:rPr>
              <a:t>: Can be used with black type. Cannot be used as accent text over white backgrounds.</a:t>
            </a:r>
          </a:p>
          <a:p>
            <a:pPr marL="702900" marR="0" lvl="3" indent="-342900" algn="l" defTabSz="914400" rtl="0" eaLnBrk="1" fontAlgn="auto" latinLnBrk="0" hangingPunct="1">
              <a:lnSpc>
                <a:spcPct val="95000"/>
              </a:lnSpc>
              <a:spcBef>
                <a:spcPts val="300"/>
              </a:spcBef>
              <a:spcAft>
                <a:spcPts val="0"/>
              </a:spcAft>
              <a:buClrTx/>
              <a:buSzTx/>
              <a:buFont typeface="+mj-lt"/>
              <a:buAutoNum type="arabicPeriod"/>
              <a:tabLst/>
              <a:defRPr/>
            </a:pPr>
            <a:r>
              <a:rPr lang="en-US" sz="1200" b="1">
                <a:latin typeface="Forever Forma Body Text"/>
              </a:rPr>
              <a:t>Dark brand colors: </a:t>
            </a:r>
            <a:r>
              <a:rPr lang="en-US" sz="1200">
                <a:latin typeface="Forever Forma Body Text"/>
              </a:rPr>
              <a:t>Can be used with white type. Can be used as accent text over white backgrounds.</a:t>
            </a:r>
          </a:p>
          <a:p>
            <a:pPr marL="342900" lvl="1" indent="-342900">
              <a:buFont typeface="+mj-lt"/>
              <a:buAutoNum type="arabicPeriod"/>
            </a:pPr>
            <a:r>
              <a:rPr lang="en-US" sz="1400">
                <a:latin typeface="Forever Forma Body Text"/>
              </a:rPr>
              <a:t>Rows 2, 3 and 4 are colors </a:t>
            </a:r>
            <a:r>
              <a:rPr lang="en-US" sz="1400" b="1">
                <a:latin typeface="Forever Forma Body Text"/>
              </a:rPr>
              <a:t>only</a:t>
            </a:r>
            <a:r>
              <a:rPr lang="en-US" sz="1400">
                <a:latin typeface="Forever Forma Body Text"/>
              </a:rPr>
              <a:t> to be used for data visualization i.e. charts, graphs</a:t>
            </a:r>
          </a:p>
          <a:p>
            <a:pPr algn="l">
              <a:buNone/>
            </a:pPr>
            <a:endParaRPr lang="en-US" sz="1600" kern="100" spc="-30">
              <a:latin typeface="Forever Forma Body Text"/>
            </a:endParaRPr>
          </a:p>
        </p:txBody>
      </p:sp>
      <p:sp>
        <p:nvSpPr>
          <p:cNvPr id="23" name="Right Brace 22">
            <a:extLst>
              <a:ext uri="{FF2B5EF4-FFF2-40B4-BE49-F238E27FC236}">
                <a16:creationId xmlns:a16="http://schemas.microsoft.com/office/drawing/2014/main" id="{6BE6863A-D153-57CB-4424-AD072BFB6895}"/>
              </a:ext>
            </a:extLst>
          </p:cNvPr>
          <p:cNvSpPr/>
          <p:nvPr userDrawn="1"/>
        </p:nvSpPr>
        <p:spPr>
          <a:xfrm rot="16200000">
            <a:off x="9176247" y="3777019"/>
            <a:ext cx="96044" cy="1586255"/>
          </a:xfrm>
          <a:prstGeom prst="rightBrace">
            <a:avLst>
              <a:gd name="adj1" fmla="val 0"/>
              <a:gd name="adj2" fmla="val 50000"/>
            </a:avLst>
          </a:prstGeom>
          <a:ln>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sp>
        <p:nvSpPr>
          <p:cNvPr id="28" name="Right Brace 27">
            <a:extLst>
              <a:ext uri="{FF2B5EF4-FFF2-40B4-BE49-F238E27FC236}">
                <a16:creationId xmlns:a16="http://schemas.microsoft.com/office/drawing/2014/main" id="{12BA4382-23D7-A365-81AC-1E526542B08B}"/>
              </a:ext>
            </a:extLst>
          </p:cNvPr>
          <p:cNvSpPr/>
          <p:nvPr userDrawn="1"/>
        </p:nvSpPr>
        <p:spPr>
          <a:xfrm rot="16200000">
            <a:off x="10775422" y="3793420"/>
            <a:ext cx="96044" cy="1553451"/>
          </a:xfrm>
          <a:prstGeom prst="rightBrace">
            <a:avLst>
              <a:gd name="adj1" fmla="val 0"/>
              <a:gd name="adj2" fmla="val 50000"/>
            </a:avLst>
          </a:prstGeom>
          <a:ln>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rever Forma Body Text" pitchFamily="2" charset="0"/>
            </a:endParaRPr>
          </a:p>
        </p:txBody>
      </p:sp>
      <p:sp>
        <p:nvSpPr>
          <p:cNvPr id="30" name="TextBox 29">
            <a:extLst>
              <a:ext uri="{FF2B5EF4-FFF2-40B4-BE49-F238E27FC236}">
                <a16:creationId xmlns:a16="http://schemas.microsoft.com/office/drawing/2014/main" id="{FEF9395F-1571-D72D-E2B7-8EB6B931D07E}"/>
              </a:ext>
            </a:extLst>
          </p:cNvPr>
          <p:cNvSpPr txBox="1"/>
          <p:nvPr userDrawn="1"/>
        </p:nvSpPr>
        <p:spPr>
          <a:xfrm>
            <a:off x="8431141" y="2330090"/>
            <a:ext cx="1398791" cy="159670"/>
          </a:xfrm>
          <a:prstGeom prst="rect">
            <a:avLst/>
          </a:prstGeom>
          <a:solidFill>
            <a:schemeClr val="bg1"/>
          </a:solidFill>
        </p:spPr>
        <p:txBody>
          <a:bodyPr wrap="square" lIns="0" tIns="0" rIns="0" bIns="0" rtlCol="0" anchor="ctr" anchorCtr="0">
            <a:noAutofit/>
          </a:bodyPr>
          <a:lstStyle/>
          <a:p>
            <a:pPr algn="l"/>
            <a:r>
              <a:rPr lang="en-US" sz="1000" kern="100" spc="-30">
                <a:latin typeface="Forever Forma Body Text" pitchFamily="2" charset="0"/>
              </a:rPr>
              <a:t>Useable text colors</a:t>
            </a:r>
          </a:p>
        </p:txBody>
      </p:sp>
      <p:sp>
        <p:nvSpPr>
          <p:cNvPr id="26" name="TextBox 25">
            <a:extLst>
              <a:ext uri="{FF2B5EF4-FFF2-40B4-BE49-F238E27FC236}">
                <a16:creationId xmlns:a16="http://schemas.microsoft.com/office/drawing/2014/main" id="{52543B2C-942B-2AB9-D6B6-7887E9F6C9DF}"/>
              </a:ext>
            </a:extLst>
          </p:cNvPr>
          <p:cNvSpPr txBox="1"/>
          <p:nvPr userDrawn="1"/>
        </p:nvSpPr>
        <p:spPr>
          <a:xfrm>
            <a:off x="8524874" y="4389014"/>
            <a:ext cx="1398791" cy="159670"/>
          </a:xfrm>
          <a:prstGeom prst="rect">
            <a:avLst/>
          </a:prstGeom>
          <a:solidFill>
            <a:schemeClr val="bg1"/>
          </a:solidFill>
        </p:spPr>
        <p:txBody>
          <a:bodyPr wrap="square" lIns="0" tIns="0" rIns="0" bIns="0" rtlCol="0" anchor="ctr" anchorCtr="0">
            <a:noAutofit/>
          </a:bodyPr>
          <a:lstStyle/>
          <a:p>
            <a:pPr algn="ctr"/>
            <a:r>
              <a:rPr lang="en-US" sz="1000" kern="100" spc="-30">
                <a:latin typeface="Forever Forma Body Text" pitchFamily="2" charset="0"/>
              </a:rPr>
              <a:t>Light brand colors</a:t>
            </a:r>
          </a:p>
        </p:txBody>
      </p:sp>
      <p:sp>
        <p:nvSpPr>
          <p:cNvPr id="29" name="TextBox 28">
            <a:extLst>
              <a:ext uri="{FF2B5EF4-FFF2-40B4-BE49-F238E27FC236}">
                <a16:creationId xmlns:a16="http://schemas.microsoft.com/office/drawing/2014/main" id="{27A31008-301A-1A70-40F6-197931DD039A}"/>
              </a:ext>
            </a:extLst>
          </p:cNvPr>
          <p:cNvSpPr txBox="1"/>
          <p:nvPr userDrawn="1"/>
        </p:nvSpPr>
        <p:spPr>
          <a:xfrm>
            <a:off x="10124049" y="4389014"/>
            <a:ext cx="1398791" cy="159670"/>
          </a:xfrm>
          <a:prstGeom prst="rect">
            <a:avLst/>
          </a:prstGeom>
          <a:solidFill>
            <a:schemeClr val="bg1"/>
          </a:solidFill>
        </p:spPr>
        <p:txBody>
          <a:bodyPr wrap="square" lIns="0" tIns="0" rIns="0" bIns="0" rtlCol="0" anchor="ctr" anchorCtr="0">
            <a:noAutofit/>
          </a:bodyPr>
          <a:lstStyle/>
          <a:p>
            <a:pPr algn="ctr"/>
            <a:r>
              <a:rPr lang="en-US" sz="1000" kern="100" spc="-30">
                <a:latin typeface="Forever Forma Body Text" pitchFamily="2" charset="0"/>
              </a:rPr>
              <a:t>Dark brand colors</a:t>
            </a:r>
          </a:p>
        </p:txBody>
      </p:sp>
      <p:sp>
        <p:nvSpPr>
          <p:cNvPr id="31" name="Rectangle 30">
            <a:extLst>
              <a:ext uri="{FF2B5EF4-FFF2-40B4-BE49-F238E27FC236}">
                <a16:creationId xmlns:a16="http://schemas.microsoft.com/office/drawing/2014/main" id="{00E87836-030D-B3FC-7122-4F635C820425}"/>
              </a:ext>
            </a:extLst>
          </p:cNvPr>
          <p:cNvSpPr/>
          <p:nvPr userDrawn="1"/>
        </p:nvSpPr>
        <p:spPr>
          <a:xfrm>
            <a:off x="8524874" y="1542361"/>
            <a:ext cx="1816084" cy="374574"/>
          </a:xfrm>
          <a:prstGeom prst="rect">
            <a:avLst/>
          </a:prstGeom>
          <a:solidFill>
            <a:schemeClr val="bg1">
              <a:alpha val="6166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notes">
            <a:extLst>
              <a:ext uri="{FF2B5EF4-FFF2-40B4-BE49-F238E27FC236}">
                <a16:creationId xmlns:a16="http://schemas.microsoft.com/office/drawing/2014/main" id="{68F35608-FBE2-E04D-A1EC-0886266494B9}"/>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79922920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structions J">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Sequential colors</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a:latin typeface="Forever Forma Body Text"/>
            </a:endParaRPr>
          </a:p>
        </p:txBody>
      </p:sp>
      <p:sp>
        <p:nvSpPr>
          <p:cNvPr id="26" name="TextBox 25">
            <a:extLst>
              <a:ext uri="{FF2B5EF4-FFF2-40B4-BE49-F238E27FC236}">
                <a16:creationId xmlns:a16="http://schemas.microsoft.com/office/drawing/2014/main" id="{2AC2AF05-B8C6-F5CC-C498-8FFC5DD826D0}"/>
              </a:ext>
            </a:extLst>
          </p:cNvPr>
          <p:cNvSpPr txBox="1"/>
          <p:nvPr userDrawn="1"/>
        </p:nvSpPr>
        <p:spPr>
          <a:xfrm>
            <a:off x="521207" y="1268413"/>
            <a:ext cx="11149580" cy="358629"/>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r>
              <a:rPr lang="en-US" sz="1800" i="0">
                <a:effectLst/>
                <a:latin typeface="Forever Forma Body Text"/>
              </a:rPr>
              <a:t>For data visualization only, i.e. charts, graphs etc. </a:t>
            </a:r>
          </a:p>
        </p:txBody>
      </p:sp>
      <p:grpSp>
        <p:nvGrpSpPr>
          <p:cNvPr id="78" name="Group 77">
            <a:extLst>
              <a:ext uri="{FF2B5EF4-FFF2-40B4-BE49-F238E27FC236}">
                <a16:creationId xmlns:a16="http://schemas.microsoft.com/office/drawing/2014/main" id="{F149C2CC-6DE7-CA88-9670-46981E10338A}"/>
              </a:ext>
            </a:extLst>
          </p:cNvPr>
          <p:cNvGrpSpPr/>
          <p:nvPr userDrawn="1"/>
        </p:nvGrpSpPr>
        <p:grpSpPr>
          <a:xfrm>
            <a:off x="2274240" y="1728787"/>
            <a:ext cx="7643520" cy="4321163"/>
            <a:chOff x="1962151" y="1426900"/>
            <a:chExt cx="8267699" cy="4674035"/>
          </a:xfrm>
        </p:grpSpPr>
        <p:sp>
          <p:nvSpPr>
            <p:cNvPr id="48" name="Rectangle 47">
              <a:extLst>
                <a:ext uri="{FF2B5EF4-FFF2-40B4-BE49-F238E27FC236}">
                  <a16:creationId xmlns:a16="http://schemas.microsoft.com/office/drawing/2014/main" id="{F2DF6E5F-A954-601F-9E6F-CC70A0ADA847}"/>
                </a:ext>
                <a:ext uri="{C183D7F6-B498-43B3-948B-1728B52AA6E4}">
                  <adec:decorative xmlns:adec="http://schemas.microsoft.com/office/drawing/2017/decorative" val="1"/>
                </a:ext>
              </a:extLst>
            </p:cNvPr>
            <p:cNvSpPr/>
            <p:nvPr userDrawn="1"/>
          </p:nvSpPr>
          <p:spPr>
            <a:xfrm>
              <a:off x="1962151" y="1426900"/>
              <a:ext cx="1141784" cy="936000"/>
            </a:xfrm>
            <a:prstGeom prst="rect">
              <a:avLst/>
            </a:prstGeom>
            <a:solidFill>
              <a:srgbClr val="27890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Grass Green</a:t>
              </a:r>
            </a:p>
            <a:p>
              <a:r>
                <a:rPr lang="en-US" sz="1200">
                  <a:solidFill>
                    <a:schemeClr val="bg1"/>
                  </a:solidFill>
                  <a:latin typeface="Forever Forma Body Text" pitchFamily="2" charset="0"/>
                </a:rPr>
                <a:t>100%</a:t>
              </a:r>
            </a:p>
          </p:txBody>
        </p:sp>
        <p:sp>
          <p:nvSpPr>
            <p:cNvPr id="49" name="Rectangle 48">
              <a:extLst>
                <a:ext uri="{FF2B5EF4-FFF2-40B4-BE49-F238E27FC236}">
                  <a16:creationId xmlns:a16="http://schemas.microsoft.com/office/drawing/2014/main" id="{9459DBC0-EC19-F2FB-7DEE-97B6DCE1AA55}"/>
                </a:ext>
                <a:ext uri="{C183D7F6-B498-43B3-948B-1728B52AA6E4}">
                  <adec:decorative xmlns:adec="http://schemas.microsoft.com/office/drawing/2017/decorative" val="1"/>
                </a:ext>
              </a:extLst>
            </p:cNvPr>
            <p:cNvSpPr/>
            <p:nvPr userDrawn="1"/>
          </p:nvSpPr>
          <p:spPr>
            <a:xfrm>
              <a:off x="1962151" y="2361409"/>
              <a:ext cx="1141784" cy="936000"/>
            </a:xfrm>
            <a:prstGeom prst="rect">
              <a:avLst/>
            </a:prstGeom>
            <a:solidFill>
              <a:srgbClr val="52A13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Grass Green</a:t>
              </a:r>
            </a:p>
            <a:p>
              <a:r>
                <a:rPr lang="en-US" sz="1200">
                  <a:solidFill>
                    <a:schemeClr val="tx1"/>
                  </a:solidFill>
                  <a:latin typeface="Forever Forma Body Text" pitchFamily="2" charset="0"/>
                </a:rPr>
                <a:t>80%</a:t>
              </a:r>
            </a:p>
          </p:txBody>
        </p:sp>
        <p:sp>
          <p:nvSpPr>
            <p:cNvPr id="50" name="Rectangle 49">
              <a:extLst>
                <a:ext uri="{FF2B5EF4-FFF2-40B4-BE49-F238E27FC236}">
                  <a16:creationId xmlns:a16="http://schemas.microsoft.com/office/drawing/2014/main" id="{6624D7B0-72F0-25D0-9FCC-2945455043C8}"/>
                </a:ext>
                <a:ext uri="{C183D7F6-B498-43B3-948B-1728B52AA6E4}">
                  <adec:decorative xmlns:adec="http://schemas.microsoft.com/office/drawing/2017/decorative" val="1"/>
                </a:ext>
              </a:extLst>
            </p:cNvPr>
            <p:cNvSpPr/>
            <p:nvPr userDrawn="1"/>
          </p:nvSpPr>
          <p:spPr>
            <a:xfrm>
              <a:off x="1962151" y="3295918"/>
              <a:ext cx="1141784" cy="936000"/>
            </a:xfrm>
            <a:prstGeom prst="rect">
              <a:avLst/>
            </a:prstGeom>
            <a:solidFill>
              <a:srgbClr val="7DB8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Grass Green</a:t>
              </a:r>
            </a:p>
            <a:p>
              <a:r>
                <a:rPr lang="en-US" sz="1200">
                  <a:solidFill>
                    <a:schemeClr val="tx1"/>
                  </a:solidFill>
                  <a:latin typeface="Forever Forma Body Text" pitchFamily="2" charset="0"/>
                </a:rPr>
                <a:t>60%</a:t>
              </a:r>
            </a:p>
          </p:txBody>
        </p:sp>
        <p:sp>
          <p:nvSpPr>
            <p:cNvPr id="51" name="Rectangle 50">
              <a:extLst>
                <a:ext uri="{FF2B5EF4-FFF2-40B4-BE49-F238E27FC236}">
                  <a16:creationId xmlns:a16="http://schemas.microsoft.com/office/drawing/2014/main" id="{A256E973-D1AB-710A-EC13-748A7F6CCCCB}"/>
                </a:ext>
                <a:ext uri="{C183D7F6-B498-43B3-948B-1728B52AA6E4}">
                  <adec:decorative xmlns:adec="http://schemas.microsoft.com/office/drawing/2017/decorative" val="1"/>
                </a:ext>
              </a:extLst>
            </p:cNvPr>
            <p:cNvSpPr/>
            <p:nvPr userDrawn="1"/>
          </p:nvSpPr>
          <p:spPr>
            <a:xfrm>
              <a:off x="1962151" y="4230427"/>
              <a:ext cx="1141784" cy="936000"/>
            </a:xfrm>
            <a:prstGeom prst="rect">
              <a:avLst/>
            </a:prstGeom>
            <a:solidFill>
              <a:srgbClr val="A9D09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Grass Green</a:t>
              </a:r>
            </a:p>
            <a:p>
              <a:r>
                <a:rPr lang="en-US" sz="1200">
                  <a:solidFill>
                    <a:schemeClr val="tx1"/>
                  </a:solidFill>
                  <a:latin typeface="Forever Forma Body Text" pitchFamily="2" charset="0"/>
                </a:rPr>
                <a:t>40%</a:t>
              </a:r>
            </a:p>
          </p:txBody>
        </p:sp>
        <p:sp>
          <p:nvSpPr>
            <p:cNvPr id="52" name="Rectangle 51">
              <a:extLst>
                <a:ext uri="{FF2B5EF4-FFF2-40B4-BE49-F238E27FC236}">
                  <a16:creationId xmlns:a16="http://schemas.microsoft.com/office/drawing/2014/main" id="{846E1CBF-1A92-ED25-8838-1F2AF240A09A}"/>
                </a:ext>
                <a:ext uri="{C183D7F6-B498-43B3-948B-1728B52AA6E4}">
                  <adec:decorative xmlns:adec="http://schemas.microsoft.com/office/drawing/2017/decorative" val="1"/>
                </a:ext>
              </a:extLst>
            </p:cNvPr>
            <p:cNvSpPr/>
            <p:nvPr userDrawn="1"/>
          </p:nvSpPr>
          <p:spPr>
            <a:xfrm>
              <a:off x="1962151" y="5164935"/>
              <a:ext cx="1141784" cy="936000"/>
            </a:xfrm>
            <a:prstGeom prst="rect">
              <a:avLst/>
            </a:prstGeom>
            <a:solidFill>
              <a:srgbClr val="D4E7C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Grass Green</a:t>
              </a:r>
            </a:p>
            <a:p>
              <a:r>
                <a:rPr lang="en-US" sz="1200">
                  <a:solidFill>
                    <a:schemeClr val="tx1"/>
                  </a:solidFill>
                  <a:latin typeface="Forever Forma Body Text" pitchFamily="2" charset="0"/>
                </a:rPr>
                <a:t>20%</a:t>
              </a:r>
            </a:p>
          </p:txBody>
        </p:sp>
        <p:sp>
          <p:nvSpPr>
            <p:cNvPr id="53" name="Rectangle 52">
              <a:extLst>
                <a:ext uri="{FF2B5EF4-FFF2-40B4-BE49-F238E27FC236}">
                  <a16:creationId xmlns:a16="http://schemas.microsoft.com/office/drawing/2014/main" id="{863D4328-8A1E-4123-734E-C7EB89C0227F}"/>
                </a:ext>
                <a:ext uri="{C183D7F6-B498-43B3-948B-1728B52AA6E4}">
                  <adec:decorative xmlns:adec="http://schemas.microsoft.com/office/drawing/2017/decorative" val="1"/>
                </a:ext>
              </a:extLst>
            </p:cNvPr>
            <p:cNvSpPr/>
            <p:nvPr userDrawn="1"/>
          </p:nvSpPr>
          <p:spPr>
            <a:xfrm>
              <a:off x="3387334" y="1426900"/>
              <a:ext cx="1141784" cy="936000"/>
            </a:xfrm>
            <a:prstGeom prst="rect">
              <a:avLst/>
            </a:prstGeom>
            <a:solidFill>
              <a:srgbClr val="CC1A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Hot Pink</a:t>
              </a:r>
            </a:p>
            <a:p>
              <a:r>
                <a:rPr lang="en-US" sz="1200">
                  <a:solidFill>
                    <a:schemeClr val="bg1"/>
                  </a:solidFill>
                  <a:latin typeface="Forever Forma Body Text" pitchFamily="2" charset="0"/>
                </a:rPr>
                <a:t>100%</a:t>
              </a:r>
            </a:p>
          </p:txBody>
        </p:sp>
        <p:sp>
          <p:nvSpPr>
            <p:cNvPr id="54" name="Rectangle 53">
              <a:extLst>
                <a:ext uri="{FF2B5EF4-FFF2-40B4-BE49-F238E27FC236}">
                  <a16:creationId xmlns:a16="http://schemas.microsoft.com/office/drawing/2014/main" id="{8983DB39-FFA2-B380-4687-3C283046EF13}"/>
                </a:ext>
                <a:ext uri="{C183D7F6-B498-43B3-948B-1728B52AA6E4}">
                  <adec:decorative xmlns:adec="http://schemas.microsoft.com/office/drawing/2017/decorative" val="1"/>
                </a:ext>
              </a:extLst>
            </p:cNvPr>
            <p:cNvSpPr/>
            <p:nvPr userDrawn="1"/>
          </p:nvSpPr>
          <p:spPr>
            <a:xfrm>
              <a:off x="3387334" y="2361409"/>
              <a:ext cx="1141784" cy="936000"/>
            </a:xfrm>
            <a:prstGeom prst="rect">
              <a:avLst/>
            </a:prstGeom>
            <a:solidFill>
              <a:srgbClr val="D648D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Hot Pink</a:t>
              </a:r>
            </a:p>
            <a:p>
              <a:r>
                <a:rPr lang="en-US" sz="1200">
                  <a:solidFill>
                    <a:schemeClr val="tx1"/>
                  </a:solidFill>
                  <a:latin typeface="Forever Forma Body Text" pitchFamily="2" charset="0"/>
                </a:rPr>
                <a:t>80%</a:t>
              </a:r>
            </a:p>
          </p:txBody>
        </p:sp>
        <p:sp>
          <p:nvSpPr>
            <p:cNvPr id="55" name="Rectangle 54">
              <a:extLst>
                <a:ext uri="{FF2B5EF4-FFF2-40B4-BE49-F238E27FC236}">
                  <a16:creationId xmlns:a16="http://schemas.microsoft.com/office/drawing/2014/main" id="{86102A5C-8C49-BAD1-19F8-429C6FD6DD63}"/>
                </a:ext>
                <a:ext uri="{C183D7F6-B498-43B3-948B-1728B52AA6E4}">
                  <adec:decorative xmlns:adec="http://schemas.microsoft.com/office/drawing/2017/decorative" val="1"/>
                </a:ext>
              </a:extLst>
            </p:cNvPr>
            <p:cNvSpPr/>
            <p:nvPr userDrawn="1"/>
          </p:nvSpPr>
          <p:spPr>
            <a:xfrm>
              <a:off x="3387334" y="3295918"/>
              <a:ext cx="1141784" cy="936000"/>
            </a:xfrm>
            <a:prstGeom prst="rect">
              <a:avLst/>
            </a:prstGeom>
            <a:solidFill>
              <a:srgbClr val="E076E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Hot Pink</a:t>
              </a:r>
            </a:p>
            <a:p>
              <a:r>
                <a:rPr lang="en-US" sz="1200">
                  <a:solidFill>
                    <a:schemeClr val="tx1"/>
                  </a:solidFill>
                  <a:latin typeface="Forever Forma Body Text" pitchFamily="2" charset="0"/>
                </a:rPr>
                <a:t>60%</a:t>
              </a:r>
            </a:p>
          </p:txBody>
        </p:sp>
        <p:sp>
          <p:nvSpPr>
            <p:cNvPr id="56" name="Rectangle 55">
              <a:extLst>
                <a:ext uri="{FF2B5EF4-FFF2-40B4-BE49-F238E27FC236}">
                  <a16:creationId xmlns:a16="http://schemas.microsoft.com/office/drawing/2014/main" id="{8EB5DA65-0D2A-ECEE-1BBE-51BDEA207D4D}"/>
                </a:ext>
                <a:ext uri="{C183D7F6-B498-43B3-948B-1728B52AA6E4}">
                  <adec:decorative xmlns:adec="http://schemas.microsoft.com/office/drawing/2017/decorative" val="1"/>
                </a:ext>
              </a:extLst>
            </p:cNvPr>
            <p:cNvSpPr/>
            <p:nvPr userDrawn="1"/>
          </p:nvSpPr>
          <p:spPr>
            <a:xfrm>
              <a:off x="3387334" y="4230427"/>
              <a:ext cx="1141784" cy="936000"/>
            </a:xfrm>
            <a:prstGeom prst="rect">
              <a:avLst/>
            </a:prstGeom>
            <a:solidFill>
              <a:srgbClr val="EBA3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Hot Pink</a:t>
              </a:r>
            </a:p>
            <a:p>
              <a:r>
                <a:rPr lang="en-US" sz="1200">
                  <a:solidFill>
                    <a:schemeClr val="tx1"/>
                  </a:solidFill>
                  <a:latin typeface="Forever Forma Body Text" pitchFamily="2" charset="0"/>
                </a:rPr>
                <a:t>40%</a:t>
              </a:r>
            </a:p>
          </p:txBody>
        </p:sp>
        <p:sp>
          <p:nvSpPr>
            <p:cNvPr id="57" name="Rectangle 56">
              <a:extLst>
                <a:ext uri="{FF2B5EF4-FFF2-40B4-BE49-F238E27FC236}">
                  <a16:creationId xmlns:a16="http://schemas.microsoft.com/office/drawing/2014/main" id="{F48305CF-C269-A922-5391-601531C43A23}"/>
                </a:ext>
                <a:ext uri="{C183D7F6-B498-43B3-948B-1728B52AA6E4}">
                  <adec:decorative xmlns:adec="http://schemas.microsoft.com/office/drawing/2017/decorative" val="1"/>
                </a:ext>
              </a:extLst>
            </p:cNvPr>
            <p:cNvSpPr/>
            <p:nvPr userDrawn="1"/>
          </p:nvSpPr>
          <p:spPr>
            <a:xfrm>
              <a:off x="3387334" y="5164935"/>
              <a:ext cx="1141784" cy="936000"/>
            </a:xfrm>
            <a:prstGeom prst="rect">
              <a:avLst/>
            </a:prstGeom>
            <a:solidFill>
              <a:srgbClr val="F5D1F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Hot Pink</a:t>
              </a:r>
            </a:p>
            <a:p>
              <a:r>
                <a:rPr lang="en-US" sz="1200">
                  <a:solidFill>
                    <a:schemeClr val="tx1"/>
                  </a:solidFill>
                  <a:latin typeface="Forever Forma Body Text" pitchFamily="2" charset="0"/>
                </a:rPr>
                <a:t>20%</a:t>
              </a:r>
            </a:p>
          </p:txBody>
        </p:sp>
        <p:sp>
          <p:nvSpPr>
            <p:cNvPr id="58" name="Rectangle 57">
              <a:extLst>
                <a:ext uri="{FF2B5EF4-FFF2-40B4-BE49-F238E27FC236}">
                  <a16:creationId xmlns:a16="http://schemas.microsoft.com/office/drawing/2014/main" id="{2EB991EA-05C2-1C4D-F1B7-A885D2D7E624}"/>
                </a:ext>
                <a:ext uri="{C183D7F6-B498-43B3-948B-1728B52AA6E4}">
                  <adec:decorative xmlns:adec="http://schemas.microsoft.com/office/drawing/2017/decorative" val="1"/>
                </a:ext>
              </a:extLst>
            </p:cNvPr>
            <p:cNvSpPr/>
            <p:nvPr userDrawn="1"/>
          </p:nvSpPr>
          <p:spPr>
            <a:xfrm>
              <a:off x="6237700" y="1426900"/>
              <a:ext cx="1141784" cy="936000"/>
            </a:xfrm>
            <a:prstGeom prst="rect">
              <a:avLst/>
            </a:prstGeom>
            <a:solidFill>
              <a:srgbClr val="38179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Lavender Purple</a:t>
              </a:r>
            </a:p>
            <a:p>
              <a:r>
                <a:rPr lang="en-US" sz="1200">
                  <a:solidFill>
                    <a:schemeClr val="bg1"/>
                  </a:solidFill>
                  <a:latin typeface="Forever Forma Body Text" pitchFamily="2" charset="0"/>
                </a:rPr>
                <a:t>100%</a:t>
              </a:r>
            </a:p>
          </p:txBody>
        </p:sp>
        <p:sp>
          <p:nvSpPr>
            <p:cNvPr id="59" name="Rectangle 58">
              <a:extLst>
                <a:ext uri="{FF2B5EF4-FFF2-40B4-BE49-F238E27FC236}">
                  <a16:creationId xmlns:a16="http://schemas.microsoft.com/office/drawing/2014/main" id="{6A7BCBF1-1B04-9D66-69EC-0969F3C94DA5}"/>
                </a:ext>
                <a:ext uri="{C183D7F6-B498-43B3-948B-1728B52AA6E4}">
                  <adec:decorative xmlns:adec="http://schemas.microsoft.com/office/drawing/2017/decorative" val="1"/>
                </a:ext>
              </a:extLst>
            </p:cNvPr>
            <p:cNvSpPr/>
            <p:nvPr userDrawn="1"/>
          </p:nvSpPr>
          <p:spPr>
            <a:xfrm>
              <a:off x="6237700" y="2361409"/>
              <a:ext cx="1141784" cy="936000"/>
            </a:xfrm>
            <a:prstGeom prst="rect">
              <a:avLst/>
            </a:prstGeom>
            <a:solidFill>
              <a:srgbClr val="6045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Lavender Purple</a:t>
              </a:r>
            </a:p>
            <a:p>
              <a:r>
                <a:rPr lang="en-US" sz="1200">
                  <a:solidFill>
                    <a:schemeClr val="bg1"/>
                  </a:solidFill>
                  <a:latin typeface="Forever Forma Body Text" pitchFamily="2" charset="0"/>
                </a:rPr>
                <a:t>80%</a:t>
              </a:r>
            </a:p>
          </p:txBody>
        </p:sp>
        <p:sp>
          <p:nvSpPr>
            <p:cNvPr id="60" name="Rectangle 59">
              <a:extLst>
                <a:ext uri="{FF2B5EF4-FFF2-40B4-BE49-F238E27FC236}">
                  <a16:creationId xmlns:a16="http://schemas.microsoft.com/office/drawing/2014/main" id="{70D65330-F137-86D2-A1D0-2A1B066F66EB}"/>
                </a:ext>
                <a:ext uri="{C183D7F6-B498-43B3-948B-1728B52AA6E4}">
                  <adec:decorative xmlns:adec="http://schemas.microsoft.com/office/drawing/2017/decorative" val="1"/>
                </a:ext>
              </a:extLst>
            </p:cNvPr>
            <p:cNvSpPr/>
            <p:nvPr userDrawn="1"/>
          </p:nvSpPr>
          <p:spPr>
            <a:xfrm>
              <a:off x="6237700" y="3295918"/>
              <a:ext cx="1141784" cy="936000"/>
            </a:xfrm>
            <a:prstGeom prst="rect">
              <a:avLst/>
            </a:prstGeom>
            <a:solidFill>
              <a:srgbClr val="8874C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Lavender Purple</a:t>
              </a:r>
            </a:p>
            <a:p>
              <a:r>
                <a:rPr lang="en-US" sz="1200">
                  <a:solidFill>
                    <a:schemeClr val="tx1"/>
                  </a:solidFill>
                  <a:latin typeface="Forever Forma Body Text" pitchFamily="2" charset="0"/>
                </a:rPr>
                <a:t>60%</a:t>
              </a:r>
            </a:p>
          </p:txBody>
        </p:sp>
        <p:sp>
          <p:nvSpPr>
            <p:cNvPr id="61" name="Rectangle 60">
              <a:extLst>
                <a:ext uri="{FF2B5EF4-FFF2-40B4-BE49-F238E27FC236}">
                  <a16:creationId xmlns:a16="http://schemas.microsoft.com/office/drawing/2014/main" id="{7C1D4CFA-D69F-722F-6418-7AA42A36A330}"/>
                </a:ext>
                <a:ext uri="{C183D7F6-B498-43B3-948B-1728B52AA6E4}">
                  <adec:decorative xmlns:adec="http://schemas.microsoft.com/office/drawing/2017/decorative" val="1"/>
                </a:ext>
              </a:extLst>
            </p:cNvPr>
            <p:cNvSpPr/>
            <p:nvPr userDrawn="1"/>
          </p:nvSpPr>
          <p:spPr>
            <a:xfrm>
              <a:off x="6237700" y="4230427"/>
              <a:ext cx="1141784" cy="936000"/>
            </a:xfrm>
            <a:prstGeom prst="rect">
              <a:avLst/>
            </a:prstGeom>
            <a:solidFill>
              <a:srgbClr val="AFA2D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Lavender Purple</a:t>
              </a:r>
            </a:p>
            <a:p>
              <a:r>
                <a:rPr lang="en-US" sz="1200">
                  <a:solidFill>
                    <a:schemeClr val="tx1"/>
                  </a:solidFill>
                  <a:latin typeface="Forever Forma Body Text" pitchFamily="2" charset="0"/>
                </a:rPr>
                <a:t>40%</a:t>
              </a:r>
            </a:p>
          </p:txBody>
        </p:sp>
        <p:sp>
          <p:nvSpPr>
            <p:cNvPr id="62" name="Rectangle 61">
              <a:extLst>
                <a:ext uri="{FF2B5EF4-FFF2-40B4-BE49-F238E27FC236}">
                  <a16:creationId xmlns:a16="http://schemas.microsoft.com/office/drawing/2014/main" id="{24F35A3A-A3CE-150B-9B2A-CDFC1875DE9F}"/>
                </a:ext>
                <a:ext uri="{C183D7F6-B498-43B3-948B-1728B52AA6E4}">
                  <adec:decorative xmlns:adec="http://schemas.microsoft.com/office/drawing/2017/decorative" val="1"/>
                </a:ext>
              </a:extLst>
            </p:cNvPr>
            <p:cNvSpPr/>
            <p:nvPr userDrawn="1"/>
          </p:nvSpPr>
          <p:spPr>
            <a:xfrm>
              <a:off x="6237700" y="5164935"/>
              <a:ext cx="1141784" cy="936000"/>
            </a:xfrm>
            <a:prstGeom prst="rect">
              <a:avLst/>
            </a:prstGeom>
            <a:solidFill>
              <a:srgbClr val="D7D1E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Lavender Purple</a:t>
              </a:r>
            </a:p>
            <a:p>
              <a:r>
                <a:rPr lang="en-US" sz="1200">
                  <a:solidFill>
                    <a:schemeClr val="tx1"/>
                  </a:solidFill>
                  <a:latin typeface="Forever Forma Body Text" pitchFamily="2" charset="0"/>
                </a:rPr>
                <a:t>20%</a:t>
              </a:r>
            </a:p>
          </p:txBody>
        </p:sp>
        <p:sp>
          <p:nvSpPr>
            <p:cNvPr id="63" name="Rectangle 62">
              <a:extLst>
                <a:ext uri="{FF2B5EF4-FFF2-40B4-BE49-F238E27FC236}">
                  <a16:creationId xmlns:a16="http://schemas.microsoft.com/office/drawing/2014/main" id="{C691E53E-38CE-14DC-ED9B-01CF7E6AEB9A}"/>
                </a:ext>
                <a:ext uri="{C183D7F6-B498-43B3-948B-1728B52AA6E4}">
                  <adec:decorative xmlns:adec="http://schemas.microsoft.com/office/drawing/2017/decorative" val="1"/>
                </a:ext>
              </a:extLst>
            </p:cNvPr>
            <p:cNvSpPr/>
            <p:nvPr userDrawn="1"/>
          </p:nvSpPr>
          <p:spPr>
            <a:xfrm>
              <a:off x="7662883" y="1426900"/>
              <a:ext cx="1141784" cy="936000"/>
            </a:xfrm>
            <a:prstGeom prst="rect">
              <a:avLst/>
            </a:prstGeom>
            <a:solidFill>
              <a:srgbClr val="BA1C2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Crimson Red</a:t>
              </a:r>
            </a:p>
            <a:p>
              <a:r>
                <a:rPr lang="en-US" sz="1200">
                  <a:solidFill>
                    <a:schemeClr val="bg1"/>
                  </a:solidFill>
                  <a:latin typeface="Forever Forma Body Text" pitchFamily="2" charset="0"/>
                </a:rPr>
                <a:t>100%</a:t>
              </a:r>
            </a:p>
          </p:txBody>
        </p:sp>
        <p:sp>
          <p:nvSpPr>
            <p:cNvPr id="64" name="Rectangle 63">
              <a:extLst>
                <a:ext uri="{FF2B5EF4-FFF2-40B4-BE49-F238E27FC236}">
                  <a16:creationId xmlns:a16="http://schemas.microsoft.com/office/drawing/2014/main" id="{5C11F43D-5BB0-10E9-DE7B-3CA0E729FA8D}"/>
                </a:ext>
                <a:ext uri="{C183D7F6-B498-43B3-948B-1728B52AA6E4}">
                  <adec:decorative xmlns:adec="http://schemas.microsoft.com/office/drawing/2017/decorative" val="1"/>
                </a:ext>
              </a:extLst>
            </p:cNvPr>
            <p:cNvSpPr/>
            <p:nvPr userDrawn="1"/>
          </p:nvSpPr>
          <p:spPr>
            <a:xfrm>
              <a:off x="7662883" y="2361409"/>
              <a:ext cx="1141784" cy="936000"/>
            </a:xfrm>
            <a:prstGeom prst="rect">
              <a:avLst/>
            </a:prstGeom>
            <a:solidFill>
              <a:srgbClr val="C8494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Crimson Red</a:t>
              </a:r>
            </a:p>
            <a:p>
              <a:r>
                <a:rPr lang="en-US" sz="1200">
                  <a:solidFill>
                    <a:schemeClr val="bg1"/>
                  </a:solidFill>
                  <a:latin typeface="Forever Forma Body Text" pitchFamily="2" charset="0"/>
                </a:rPr>
                <a:t>80%</a:t>
              </a:r>
            </a:p>
          </p:txBody>
        </p:sp>
        <p:sp>
          <p:nvSpPr>
            <p:cNvPr id="65" name="Rectangle 64">
              <a:extLst>
                <a:ext uri="{FF2B5EF4-FFF2-40B4-BE49-F238E27FC236}">
                  <a16:creationId xmlns:a16="http://schemas.microsoft.com/office/drawing/2014/main" id="{509D2FED-2C36-5AC0-38EA-A780093A3910}"/>
                </a:ext>
                <a:ext uri="{C183D7F6-B498-43B3-948B-1728B52AA6E4}">
                  <adec:decorative xmlns:adec="http://schemas.microsoft.com/office/drawing/2017/decorative" val="1"/>
                </a:ext>
              </a:extLst>
            </p:cNvPr>
            <p:cNvSpPr/>
            <p:nvPr userDrawn="1"/>
          </p:nvSpPr>
          <p:spPr>
            <a:xfrm>
              <a:off x="7662883" y="3295918"/>
              <a:ext cx="1141784" cy="936000"/>
            </a:xfrm>
            <a:prstGeom prst="rect">
              <a:avLst/>
            </a:prstGeom>
            <a:solidFill>
              <a:srgbClr val="D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Crimson Red</a:t>
              </a:r>
            </a:p>
            <a:p>
              <a:r>
                <a:rPr lang="en-US" sz="1200">
                  <a:solidFill>
                    <a:schemeClr val="tx1"/>
                  </a:solidFill>
                  <a:latin typeface="Forever Forma Body Text" pitchFamily="2" charset="0"/>
                </a:rPr>
                <a:t>60%</a:t>
              </a:r>
            </a:p>
          </p:txBody>
        </p:sp>
        <p:sp>
          <p:nvSpPr>
            <p:cNvPr id="66" name="Rectangle 65">
              <a:extLst>
                <a:ext uri="{FF2B5EF4-FFF2-40B4-BE49-F238E27FC236}">
                  <a16:creationId xmlns:a16="http://schemas.microsoft.com/office/drawing/2014/main" id="{ED0F3FF2-3830-1363-4386-C8731E04CEA2}"/>
                </a:ext>
                <a:ext uri="{C183D7F6-B498-43B3-948B-1728B52AA6E4}">
                  <adec:decorative xmlns:adec="http://schemas.microsoft.com/office/drawing/2017/decorative" val="1"/>
                </a:ext>
              </a:extLst>
            </p:cNvPr>
            <p:cNvSpPr/>
            <p:nvPr userDrawn="1"/>
          </p:nvSpPr>
          <p:spPr>
            <a:xfrm>
              <a:off x="7662883" y="4230427"/>
              <a:ext cx="1141784" cy="936000"/>
            </a:xfrm>
            <a:prstGeom prst="rect">
              <a:avLst/>
            </a:prstGeom>
            <a:solidFill>
              <a:srgbClr val="E3A4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Crimson Red</a:t>
              </a:r>
            </a:p>
            <a:p>
              <a:r>
                <a:rPr lang="en-US" sz="1200">
                  <a:solidFill>
                    <a:schemeClr val="tx1"/>
                  </a:solidFill>
                  <a:latin typeface="Forever Forma Body Text" pitchFamily="2" charset="0"/>
                </a:rPr>
                <a:t>40%</a:t>
              </a:r>
            </a:p>
          </p:txBody>
        </p:sp>
        <p:sp>
          <p:nvSpPr>
            <p:cNvPr id="67" name="Rectangle 66">
              <a:extLst>
                <a:ext uri="{FF2B5EF4-FFF2-40B4-BE49-F238E27FC236}">
                  <a16:creationId xmlns:a16="http://schemas.microsoft.com/office/drawing/2014/main" id="{6678432F-0396-21B6-7BFE-58652070B498}"/>
                </a:ext>
                <a:ext uri="{C183D7F6-B498-43B3-948B-1728B52AA6E4}">
                  <adec:decorative xmlns:adec="http://schemas.microsoft.com/office/drawing/2017/decorative" val="1"/>
                </a:ext>
              </a:extLst>
            </p:cNvPr>
            <p:cNvSpPr/>
            <p:nvPr userDrawn="1"/>
          </p:nvSpPr>
          <p:spPr>
            <a:xfrm>
              <a:off x="7662883" y="5164935"/>
              <a:ext cx="1141784" cy="936000"/>
            </a:xfrm>
            <a:prstGeom prst="rect">
              <a:avLst/>
            </a:prstGeom>
            <a:solidFill>
              <a:srgbClr val="F1D2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Crimson Red</a:t>
              </a:r>
            </a:p>
            <a:p>
              <a:r>
                <a:rPr lang="en-US" sz="1200">
                  <a:solidFill>
                    <a:schemeClr val="tx1"/>
                  </a:solidFill>
                  <a:latin typeface="Forever Forma Body Text" pitchFamily="2" charset="0"/>
                </a:rPr>
                <a:t>20%</a:t>
              </a:r>
            </a:p>
          </p:txBody>
        </p:sp>
        <p:sp>
          <p:nvSpPr>
            <p:cNvPr id="68" name="Rectangle 67">
              <a:extLst>
                <a:ext uri="{FF2B5EF4-FFF2-40B4-BE49-F238E27FC236}">
                  <a16:creationId xmlns:a16="http://schemas.microsoft.com/office/drawing/2014/main" id="{F45918D4-1754-0399-85DD-85ADF9B9566D}"/>
                </a:ext>
                <a:ext uri="{C183D7F6-B498-43B3-948B-1728B52AA6E4}">
                  <adec:decorative xmlns:adec="http://schemas.microsoft.com/office/drawing/2017/decorative" val="1"/>
                </a:ext>
              </a:extLst>
            </p:cNvPr>
            <p:cNvSpPr/>
            <p:nvPr userDrawn="1"/>
          </p:nvSpPr>
          <p:spPr>
            <a:xfrm>
              <a:off x="4812517" y="1426900"/>
              <a:ext cx="1141784" cy="936000"/>
            </a:xfrm>
            <a:prstGeom prst="rect">
              <a:avLst/>
            </a:prstGeom>
            <a:solidFill>
              <a:srgbClr val="187AC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Dark Sky Blue</a:t>
              </a:r>
            </a:p>
            <a:p>
              <a:r>
                <a:rPr lang="en-US" sz="1200">
                  <a:solidFill>
                    <a:schemeClr val="bg1"/>
                  </a:solidFill>
                  <a:latin typeface="Forever Forma Body Text" pitchFamily="2" charset="0"/>
                </a:rPr>
                <a:t>100%</a:t>
              </a:r>
            </a:p>
          </p:txBody>
        </p:sp>
        <p:sp>
          <p:nvSpPr>
            <p:cNvPr id="69" name="Rectangle 68">
              <a:extLst>
                <a:ext uri="{FF2B5EF4-FFF2-40B4-BE49-F238E27FC236}">
                  <a16:creationId xmlns:a16="http://schemas.microsoft.com/office/drawing/2014/main" id="{07CDC200-87E0-4715-B892-70A2B002BE01}"/>
                </a:ext>
                <a:ext uri="{C183D7F6-B498-43B3-948B-1728B52AA6E4}">
                  <adec:decorative xmlns:adec="http://schemas.microsoft.com/office/drawing/2017/decorative" val="1"/>
                </a:ext>
              </a:extLst>
            </p:cNvPr>
            <p:cNvSpPr/>
            <p:nvPr userDrawn="1"/>
          </p:nvSpPr>
          <p:spPr>
            <a:xfrm>
              <a:off x="4812517" y="2361409"/>
              <a:ext cx="1141784" cy="936000"/>
            </a:xfrm>
            <a:prstGeom prst="rect">
              <a:avLst/>
            </a:prstGeom>
            <a:solidFill>
              <a:srgbClr val="4695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Sky Blue</a:t>
              </a:r>
            </a:p>
            <a:p>
              <a:r>
                <a:rPr lang="en-US" sz="1200">
                  <a:solidFill>
                    <a:schemeClr val="tx1"/>
                  </a:solidFill>
                  <a:latin typeface="Forever Forma Body Text" pitchFamily="2" charset="0"/>
                </a:rPr>
                <a:t>80%</a:t>
              </a:r>
            </a:p>
          </p:txBody>
        </p:sp>
        <p:sp>
          <p:nvSpPr>
            <p:cNvPr id="70" name="Rectangle 69">
              <a:extLst>
                <a:ext uri="{FF2B5EF4-FFF2-40B4-BE49-F238E27FC236}">
                  <a16:creationId xmlns:a16="http://schemas.microsoft.com/office/drawing/2014/main" id="{962F1E53-A7CA-21A8-3F5F-B5BBC01F7BF5}"/>
                </a:ext>
                <a:ext uri="{C183D7F6-B498-43B3-948B-1728B52AA6E4}">
                  <adec:decorative xmlns:adec="http://schemas.microsoft.com/office/drawing/2017/decorative" val="1"/>
                </a:ext>
              </a:extLst>
            </p:cNvPr>
            <p:cNvSpPr/>
            <p:nvPr userDrawn="1"/>
          </p:nvSpPr>
          <p:spPr>
            <a:xfrm>
              <a:off x="4812517" y="3295918"/>
              <a:ext cx="1141784" cy="936000"/>
            </a:xfrm>
            <a:prstGeom prst="rect">
              <a:avLst/>
            </a:prstGeom>
            <a:solidFill>
              <a:srgbClr val="74AFD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Sky Blue</a:t>
              </a:r>
            </a:p>
            <a:p>
              <a:r>
                <a:rPr lang="en-US" sz="1200">
                  <a:solidFill>
                    <a:schemeClr val="tx1"/>
                  </a:solidFill>
                  <a:latin typeface="Forever Forma Body Text" pitchFamily="2" charset="0"/>
                </a:rPr>
                <a:t>60%</a:t>
              </a:r>
            </a:p>
          </p:txBody>
        </p:sp>
        <p:sp>
          <p:nvSpPr>
            <p:cNvPr id="71" name="Rectangle 70">
              <a:extLst>
                <a:ext uri="{FF2B5EF4-FFF2-40B4-BE49-F238E27FC236}">
                  <a16:creationId xmlns:a16="http://schemas.microsoft.com/office/drawing/2014/main" id="{81A94C81-9E1F-5E62-33BD-95B8D490C93A}"/>
                </a:ext>
                <a:ext uri="{C183D7F6-B498-43B3-948B-1728B52AA6E4}">
                  <adec:decorative xmlns:adec="http://schemas.microsoft.com/office/drawing/2017/decorative" val="1"/>
                </a:ext>
              </a:extLst>
            </p:cNvPr>
            <p:cNvSpPr/>
            <p:nvPr userDrawn="1"/>
          </p:nvSpPr>
          <p:spPr>
            <a:xfrm>
              <a:off x="4812517" y="4230427"/>
              <a:ext cx="1141784" cy="936000"/>
            </a:xfrm>
            <a:prstGeom prst="rect">
              <a:avLst/>
            </a:prstGeom>
            <a:solidFill>
              <a:srgbClr val="A3CAE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Sky Blue</a:t>
              </a:r>
            </a:p>
            <a:p>
              <a:r>
                <a:rPr lang="en-US" sz="1200">
                  <a:solidFill>
                    <a:schemeClr val="tx1"/>
                  </a:solidFill>
                  <a:latin typeface="Forever Forma Body Text" pitchFamily="2" charset="0"/>
                </a:rPr>
                <a:t>40%</a:t>
              </a:r>
            </a:p>
          </p:txBody>
        </p:sp>
        <p:sp>
          <p:nvSpPr>
            <p:cNvPr id="72" name="Rectangle 71">
              <a:extLst>
                <a:ext uri="{FF2B5EF4-FFF2-40B4-BE49-F238E27FC236}">
                  <a16:creationId xmlns:a16="http://schemas.microsoft.com/office/drawing/2014/main" id="{4DB56DEB-93C8-F49D-20B0-93EF28412D3E}"/>
                </a:ext>
                <a:ext uri="{C183D7F6-B498-43B3-948B-1728B52AA6E4}">
                  <adec:decorative xmlns:adec="http://schemas.microsoft.com/office/drawing/2017/decorative" val="1"/>
                </a:ext>
              </a:extLst>
            </p:cNvPr>
            <p:cNvSpPr/>
            <p:nvPr userDrawn="1"/>
          </p:nvSpPr>
          <p:spPr>
            <a:xfrm>
              <a:off x="4812517" y="5164935"/>
              <a:ext cx="1141784" cy="936000"/>
            </a:xfrm>
            <a:prstGeom prst="rect">
              <a:avLst/>
            </a:prstGeom>
            <a:solidFill>
              <a:srgbClr val="D1E4F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Dark Sky Blue</a:t>
              </a:r>
            </a:p>
            <a:p>
              <a:r>
                <a:rPr lang="en-US" sz="1200">
                  <a:solidFill>
                    <a:schemeClr val="tx1"/>
                  </a:solidFill>
                  <a:latin typeface="Forever Forma Body Text" pitchFamily="2" charset="0"/>
                </a:rPr>
                <a:t>20%</a:t>
              </a:r>
            </a:p>
          </p:txBody>
        </p:sp>
        <p:sp>
          <p:nvSpPr>
            <p:cNvPr id="73" name="Rectangle 72">
              <a:extLst>
                <a:ext uri="{FF2B5EF4-FFF2-40B4-BE49-F238E27FC236}">
                  <a16:creationId xmlns:a16="http://schemas.microsoft.com/office/drawing/2014/main" id="{5BE6C720-7EF6-FC04-AEBA-F91D1553F8D9}"/>
                </a:ext>
                <a:ext uri="{C183D7F6-B498-43B3-948B-1728B52AA6E4}">
                  <adec:decorative xmlns:adec="http://schemas.microsoft.com/office/drawing/2017/decorative" val="1"/>
                </a:ext>
              </a:extLst>
            </p:cNvPr>
            <p:cNvSpPr/>
            <p:nvPr userDrawn="1"/>
          </p:nvSpPr>
          <p:spPr>
            <a:xfrm>
              <a:off x="9088066" y="1426900"/>
              <a:ext cx="1141784" cy="936000"/>
            </a:xfrm>
            <a:prstGeom prst="rect">
              <a:avLst/>
            </a:prstGeom>
            <a:solidFill>
              <a:srgbClr val="6F6B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bg1"/>
                  </a:solidFill>
                  <a:latin typeface="Forever Forma Body Text" pitchFamily="2" charset="0"/>
                </a:rPr>
                <a:t>Warm Grey</a:t>
              </a:r>
            </a:p>
            <a:p>
              <a:r>
                <a:rPr lang="en-US" sz="1200">
                  <a:solidFill>
                    <a:schemeClr val="bg1"/>
                  </a:solidFill>
                  <a:latin typeface="Forever Forma Body Text" pitchFamily="2" charset="0"/>
                </a:rPr>
                <a:t>100%</a:t>
              </a:r>
            </a:p>
          </p:txBody>
        </p:sp>
        <p:sp>
          <p:nvSpPr>
            <p:cNvPr id="74" name="Rectangle 73">
              <a:extLst>
                <a:ext uri="{FF2B5EF4-FFF2-40B4-BE49-F238E27FC236}">
                  <a16:creationId xmlns:a16="http://schemas.microsoft.com/office/drawing/2014/main" id="{D090AE80-ED7B-69B0-C386-E4B30EC51A70}"/>
                </a:ext>
                <a:ext uri="{C183D7F6-B498-43B3-948B-1728B52AA6E4}">
                  <adec:decorative xmlns:adec="http://schemas.microsoft.com/office/drawing/2017/decorative" val="1"/>
                </a:ext>
              </a:extLst>
            </p:cNvPr>
            <p:cNvSpPr/>
            <p:nvPr userDrawn="1"/>
          </p:nvSpPr>
          <p:spPr>
            <a:xfrm>
              <a:off x="9088066" y="2361409"/>
              <a:ext cx="1141784" cy="936000"/>
            </a:xfrm>
            <a:prstGeom prst="rect">
              <a:avLst/>
            </a:prstGeom>
            <a:solidFill>
              <a:srgbClr val="95918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Warm Grey</a:t>
              </a:r>
            </a:p>
            <a:p>
              <a:r>
                <a:rPr lang="en-US" sz="1200">
                  <a:solidFill>
                    <a:schemeClr val="tx1"/>
                  </a:solidFill>
                  <a:latin typeface="Forever Forma Body Text" pitchFamily="2" charset="0"/>
                </a:rPr>
                <a:t>80%</a:t>
              </a:r>
            </a:p>
          </p:txBody>
        </p:sp>
        <p:sp>
          <p:nvSpPr>
            <p:cNvPr id="75" name="Rectangle 74">
              <a:extLst>
                <a:ext uri="{FF2B5EF4-FFF2-40B4-BE49-F238E27FC236}">
                  <a16:creationId xmlns:a16="http://schemas.microsoft.com/office/drawing/2014/main" id="{CFD7211B-EEB1-876E-5FFE-3157DE1777B5}"/>
                </a:ext>
                <a:ext uri="{C183D7F6-B498-43B3-948B-1728B52AA6E4}">
                  <adec:decorative xmlns:adec="http://schemas.microsoft.com/office/drawing/2017/decorative" val="1"/>
                </a:ext>
              </a:extLst>
            </p:cNvPr>
            <p:cNvSpPr/>
            <p:nvPr userDrawn="1"/>
          </p:nvSpPr>
          <p:spPr>
            <a:xfrm>
              <a:off x="9088066" y="3295918"/>
              <a:ext cx="1141784" cy="936000"/>
            </a:xfrm>
            <a:prstGeom prst="rect">
              <a:avLst/>
            </a:prstGeom>
            <a:solidFill>
              <a:srgbClr val="B0ADA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Warm Grey</a:t>
              </a:r>
            </a:p>
            <a:p>
              <a:r>
                <a:rPr lang="en-US" sz="1200">
                  <a:solidFill>
                    <a:schemeClr val="tx1"/>
                  </a:solidFill>
                  <a:latin typeface="Forever Forma Body Text" pitchFamily="2" charset="0"/>
                </a:rPr>
                <a:t>60%</a:t>
              </a:r>
            </a:p>
          </p:txBody>
        </p:sp>
        <p:sp>
          <p:nvSpPr>
            <p:cNvPr id="76" name="Rectangle 75">
              <a:extLst>
                <a:ext uri="{FF2B5EF4-FFF2-40B4-BE49-F238E27FC236}">
                  <a16:creationId xmlns:a16="http://schemas.microsoft.com/office/drawing/2014/main" id="{AA96A212-C649-6F01-11E3-405F77D4A11C}"/>
                </a:ext>
                <a:ext uri="{C183D7F6-B498-43B3-948B-1728B52AA6E4}">
                  <adec:decorative xmlns:adec="http://schemas.microsoft.com/office/drawing/2017/decorative" val="1"/>
                </a:ext>
              </a:extLst>
            </p:cNvPr>
            <p:cNvSpPr/>
            <p:nvPr userDrawn="1"/>
          </p:nvSpPr>
          <p:spPr>
            <a:xfrm>
              <a:off x="9088066" y="4230427"/>
              <a:ext cx="1141784" cy="936000"/>
            </a:xfrm>
            <a:prstGeom prst="rect">
              <a:avLst/>
            </a:prstGeom>
            <a:solidFill>
              <a:srgbClr val="CAC8C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Warm Grey</a:t>
              </a:r>
            </a:p>
            <a:p>
              <a:r>
                <a:rPr lang="en-US" sz="1200">
                  <a:solidFill>
                    <a:schemeClr val="tx1"/>
                  </a:solidFill>
                  <a:latin typeface="Forever Forma Body Text" pitchFamily="2" charset="0"/>
                </a:rPr>
                <a:t>40%</a:t>
              </a:r>
            </a:p>
          </p:txBody>
        </p:sp>
        <p:sp>
          <p:nvSpPr>
            <p:cNvPr id="77" name="Rectangle 76">
              <a:extLst>
                <a:ext uri="{FF2B5EF4-FFF2-40B4-BE49-F238E27FC236}">
                  <a16:creationId xmlns:a16="http://schemas.microsoft.com/office/drawing/2014/main" id="{CFD7E906-346B-B2CC-F66A-4CB1E574799E}"/>
                </a:ext>
                <a:ext uri="{C183D7F6-B498-43B3-948B-1728B52AA6E4}">
                  <adec:decorative xmlns:adec="http://schemas.microsoft.com/office/drawing/2017/decorative" val="1"/>
                </a:ext>
              </a:extLst>
            </p:cNvPr>
            <p:cNvSpPr/>
            <p:nvPr userDrawn="1"/>
          </p:nvSpPr>
          <p:spPr>
            <a:xfrm>
              <a:off x="9088066" y="5164935"/>
              <a:ext cx="1141784" cy="936000"/>
            </a:xfrm>
            <a:prstGeom prst="rect">
              <a:avLst/>
            </a:prstGeom>
            <a:solidFill>
              <a:srgbClr val="E5E4E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a:solidFill>
                    <a:schemeClr val="tx1"/>
                  </a:solidFill>
                  <a:latin typeface="Forever Forma Body Text" pitchFamily="2" charset="0"/>
                </a:rPr>
                <a:t>Warm Grey</a:t>
              </a:r>
            </a:p>
            <a:p>
              <a:r>
                <a:rPr lang="en-US" sz="1200">
                  <a:solidFill>
                    <a:schemeClr val="tx1"/>
                  </a:solidFill>
                  <a:latin typeface="Forever Forma Body Text" pitchFamily="2" charset="0"/>
                </a:rPr>
                <a:t>20%</a:t>
              </a:r>
            </a:p>
          </p:txBody>
        </p:sp>
      </p:grpSp>
      <p:sp>
        <p:nvSpPr>
          <p:cNvPr id="4" name="footnotes">
            <a:extLst>
              <a:ext uri="{FF2B5EF4-FFF2-40B4-BE49-F238E27FC236}">
                <a16:creationId xmlns:a16="http://schemas.microsoft.com/office/drawing/2014/main" id="{3956CCAB-1180-127A-712D-A216823D784B}"/>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415061991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structions K">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8111999" y="1785814"/>
            <a:ext cx="3558788" cy="4275149"/>
          </a:xfrm>
          <a:prstGeom prst="rect">
            <a:avLst/>
          </a:prstGeom>
          <a:noFill/>
        </p:spPr>
        <p:txBody>
          <a:bodyPr wrap="square" lIns="0" tIns="0" rIns="0" bIns="0" rtlCol="0">
            <a:noAutofit/>
          </a:bodyPr>
          <a:lstStyle/>
          <a:p>
            <a:pPr lvl="0"/>
            <a:r>
              <a:rPr lang="en-US" sz="1200">
                <a:latin typeface="Forever Forma Body Text"/>
              </a:rPr>
              <a:t>Icons are essential in design for clear communication and enhancing user experiences. </a:t>
            </a:r>
          </a:p>
          <a:p>
            <a:pPr lvl="0"/>
            <a:r>
              <a:rPr lang="en-US" sz="1200">
                <a:latin typeface="Forever Forma Body Text"/>
              </a:rPr>
              <a:t>We use </a:t>
            </a:r>
            <a:r>
              <a:rPr lang="en-US" sz="1200">
                <a:latin typeface="Forever Forma Body Text"/>
                <a:hlinkClick r:id="rId5"/>
              </a:rPr>
              <a:t>Google Material</a:t>
            </a:r>
            <a:r>
              <a:rPr lang="en-US" sz="1200">
                <a:latin typeface="Forever Forma Body Text"/>
              </a:rPr>
              <a:t>. Here you can access a full range of filled and outlined icons. </a:t>
            </a:r>
          </a:p>
          <a:p>
            <a:pPr lvl="0"/>
            <a:endParaRPr lang="en-US" sz="1200">
              <a:latin typeface="Forever Forma Body Text"/>
            </a:endParaRPr>
          </a:p>
        </p:txBody>
      </p:sp>
      <p:sp>
        <p:nvSpPr>
          <p:cNvPr id="16" name="TextBox 15">
            <a:extLst>
              <a:ext uri="{FF2B5EF4-FFF2-40B4-BE49-F238E27FC236}">
                <a16:creationId xmlns:a16="http://schemas.microsoft.com/office/drawing/2014/main" id="{5C6BD1A1-FB78-DCEA-2DE1-B40A3413793A}"/>
              </a:ext>
            </a:extLst>
          </p:cNvPr>
          <p:cNvSpPr txBox="1"/>
          <p:nvPr userDrawn="1"/>
        </p:nvSpPr>
        <p:spPr>
          <a:xfrm>
            <a:off x="8111999" y="1414801"/>
            <a:ext cx="3558788" cy="324000"/>
          </a:xfrm>
          <a:prstGeom prst="rect">
            <a:avLst/>
          </a:prstGeom>
          <a:noFill/>
        </p:spPr>
        <p:txBody>
          <a:bodyPr wrap="square" lIns="0" tIns="0" rIns="0" bIns="0" rtlCol="0">
            <a:noAutofit/>
          </a:bodyPr>
          <a:lstStyle/>
          <a:p>
            <a:pPr algn="l"/>
            <a:r>
              <a:rPr lang="en-US">
                <a:latin typeface="Forever Forma Body Text"/>
              </a:rPr>
              <a:t>Icons</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a:latin typeface="Forever Forma Body Text"/>
              </a:rPr>
              <a:t>Instructions: Icons</a:t>
            </a:r>
          </a:p>
        </p:txBody>
      </p:sp>
      <p:pic>
        <p:nvPicPr>
          <p:cNvPr id="19" name="Picture 18">
            <a:extLst>
              <a:ext uri="{FF2B5EF4-FFF2-40B4-BE49-F238E27FC236}">
                <a16:creationId xmlns:a16="http://schemas.microsoft.com/office/drawing/2014/main" id="{4A1D1CD1-EB80-C73D-5825-121ECF0B4A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94326" y="1785814"/>
            <a:ext cx="528690" cy="528690"/>
          </a:xfrm>
          <a:prstGeom prst="rect">
            <a:avLst/>
          </a:prstGeom>
        </p:spPr>
      </p:pic>
      <p:sp>
        <p:nvSpPr>
          <p:cNvPr id="9" name="Slide Number Placeholder 5">
            <a:extLst>
              <a:ext uri="{FF2B5EF4-FFF2-40B4-BE49-F238E27FC236}">
                <a16:creationId xmlns:a16="http://schemas.microsoft.com/office/drawing/2014/main" id="{F4A4F071-D92A-2773-B7BA-A88FA8560488}"/>
              </a:ext>
            </a:extLst>
          </p:cNvPr>
          <p:cNvSpPr txBox="1">
            <a:spLocks/>
          </p:cNvSpPr>
          <p:nvPr userDrawn="1"/>
        </p:nvSpPr>
        <p:spPr>
          <a:xfrm>
            <a:off x="-1912801" y="7588803"/>
            <a:ext cx="828000" cy="756000"/>
          </a:xfrm>
          <a:prstGeom prst="rect">
            <a:avLst/>
          </a:prstGeom>
        </p:spPr>
        <p:txBody>
          <a:bodyPr vert="horz" lIns="518400" tIns="0" rIns="64800" bIns="309600" rtlCol="0" anchor="b" anchorCtr="0">
            <a:noAutofit/>
          </a:bodyPr>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9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fld id="{1C1606C5-D483-4832-A0E9-CF578A9B5883}" type="slidenum">
              <a:rPr lang="en-US" smtClean="0"/>
              <a:pPr/>
              <a:t>‹#›</a:t>
            </a:fld>
            <a:endParaRPr lang="en-US"/>
          </a:p>
        </p:txBody>
      </p:sp>
      <p:sp>
        <p:nvSpPr>
          <p:cNvPr id="11" name="Rectangle 10">
            <a:extLst>
              <a:ext uri="{FF2B5EF4-FFF2-40B4-BE49-F238E27FC236}">
                <a16:creationId xmlns:a16="http://schemas.microsoft.com/office/drawing/2014/main" id="{6EE5478A-3284-7736-9614-40352DF26B01}"/>
              </a:ext>
            </a:extLst>
          </p:cNvPr>
          <p:cNvSpPr/>
          <p:nvPr userDrawn="1"/>
        </p:nvSpPr>
        <p:spPr>
          <a:xfrm>
            <a:off x="521209" y="1414800"/>
            <a:ext cx="7266792" cy="463515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01903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F">
    <p:bg>
      <p:bgPr>
        <a:solidFill>
          <a:srgbClr val="641EE0"/>
        </a:solidFill>
        <a:effectLst/>
      </p:bgPr>
    </p:bg>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1AB32EF4-631A-1566-764E-879662A9AA2A}"/>
              </a:ext>
              <a:ext uri="{C183D7F6-B498-43B3-948B-1728B52AA6E4}">
                <adec:decorative xmlns:adec="http://schemas.microsoft.com/office/drawing/2017/decorative" val="1"/>
              </a:ext>
            </a:extLst>
          </p:cNvPr>
          <p:cNvSpPr txBox="1">
            <a:spLocks/>
          </p:cNvSpPr>
          <p:nvPr userDrawn="1"/>
        </p:nvSpPr>
        <p:spPr>
          <a:xfrm>
            <a:off x="5652001" y="0"/>
            <a:ext cx="6539997" cy="6858000"/>
          </a:xfrm>
          <a:custGeom>
            <a:avLst/>
            <a:gdLst>
              <a:gd name="connsiteX0" fmla="*/ 4463799 w 6662996"/>
              <a:gd name="connsiteY0" fmla="*/ 0 h 6459787"/>
              <a:gd name="connsiteX1" fmla="*/ 6662996 w 6662996"/>
              <a:gd name="connsiteY1" fmla="*/ 0 h 6459787"/>
              <a:gd name="connsiteX2" fmla="*/ 6662996 w 6662996"/>
              <a:gd name="connsiteY2" fmla="*/ 6459787 h 6459787"/>
              <a:gd name="connsiteX3" fmla="*/ 4463799 w 6662996"/>
              <a:gd name="connsiteY3" fmla="*/ 6459787 h 6459787"/>
              <a:gd name="connsiteX4" fmla="*/ 1233841 w 6662996"/>
              <a:gd name="connsiteY4" fmla="*/ 5225967 h 6459787"/>
              <a:gd name="connsiteX5" fmla="*/ 0 w 6662996"/>
              <a:gd name="connsiteY5" fmla="*/ 3229894 h 6459787"/>
              <a:gd name="connsiteX6" fmla="*/ 1233841 w 6662996"/>
              <a:gd name="connsiteY6" fmla="*/ 1233820 h 64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996" h="6459787">
                <a:moveTo>
                  <a:pt x="4463799" y="0"/>
                </a:moveTo>
                <a:lnTo>
                  <a:pt x="6662996" y="0"/>
                </a:lnTo>
                <a:lnTo>
                  <a:pt x="6662996" y="6459787"/>
                </a:lnTo>
                <a:lnTo>
                  <a:pt x="4463799" y="6459787"/>
                </a:lnTo>
                <a:lnTo>
                  <a:pt x="1233841" y="5225967"/>
                </a:lnTo>
                <a:lnTo>
                  <a:pt x="0" y="3229894"/>
                </a:lnTo>
                <a:lnTo>
                  <a:pt x="1233841" y="1233820"/>
                </a:lnTo>
                <a:close/>
              </a:path>
            </a:pathLst>
          </a:custGeom>
          <a:solidFill>
            <a:srgbClr val="FFFFFF"/>
          </a:solidFill>
        </p:spPr>
        <p:txBody>
          <a:bodyPr vert="horz" wrap="square" lIns="203200" tIns="201600" rIns="201600" bIns="201600" rtlCol="0" anchor="ctr" anchorCtr="0">
            <a:noAutofit/>
          </a:bodyPr>
          <a:lstStyle>
            <a:lvl1pPr marL="0" indent="0" algn="ctr"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endParaRPr lang="en-US" b="0" i="0">
              <a:latin typeface="Forever Forma Body Text" pitchFamily="2" charset="0"/>
            </a:endParaRPr>
          </a:p>
        </p:txBody>
      </p:sp>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521207" y="1989000"/>
            <a:ext cx="4890791" cy="2880001"/>
          </a:xfrm>
          <a:prstGeom prst="rect">
            <a:avLst/>
          </a:prstGeom>
        </p:spPr>
        <p:txBody>
          <a:bodyPr anchor="ctr" anchorCtr="0">
            <a:noAutofit/>
          </a:bodyPr>
          <a:lstStyle>
            <a:lvl1pPr>
              <a:lnSpc>
                <a:spcPct val="85000"/>
              </a:lnSpc>
              <a:defRPr sz="4800" kern="100" spc="-120" baseline="0">
                <a:solidFill>
                  <a:schemeClr val="bg1"/>
                </a:solidFill>
              </a:defRPr>
            </a:lvl1pPr>
          </a:lstStyle>
          <a:p>
            <a:r>
              <a:rPr lang="en-US"/>
              <a:t>Click to edit chapter title</a:t>
            </a:r>
          </a:p>
        </p:txBody>
      </p:sp>
      <p:sp>
        <p:nvSpPr>
          <p:cNvPr id="6" name="Picture Placeholder">
            <a:extLst>
              <a:ext uri="{FF2B5EF4-FFF2-40B4-BE49-F238E27FC236}">
                <a16:creationId xmlns:a16="http://schemas.microsoft.com/office/drawing/2014/main" id="{D41354F5-2BFC-F0DC-D422-A34F651E8E0D}"/>
              </a:ext>
              <a:ext uri="{C183D7F6-B498-43B3-948B-1728B52AA6E4}">
                <adec:decorative xmlns:adec="http://schemas.microsoft.com/office/drawing/2017/decorative" val="0"/>
              </a:ext>
            </a:extLst>
          </p:cNvPr>
          <p:cNvSpPr>
            <a:spLocks noGrp="1"/>
          </p:cNvSpPr>
          <p:nvPr>
            <p:ph type="pic" sz="quarter" idx="13" hasCustomPrompt="1"/>
          </p:nvPr>
        </p:nvSpPr>
        <p:spPr>
          <a:xfrm>
            <a:off x="5627999" y="2"/>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grpSp>
        <p:nvGrpSpPr>
          <p:cNvPr id="3" name="Group 2">
            <a:extLst>
              <a:ext uri="{FF2B5EF4-FFF2-40B4-BE49-F238E27FC236}">
                <a16:creationId xmlns:a16="http://schemas.microsoft.com/office/drawing/2014/main" id="{F7A0DC62-9DC2-3CAF-CE88-C60E49C3128C}"/>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4" name="Content Placeholder 15">
              <a:extLst>
                <a:ext uri="{FF2B5EF4-FFF2-40B4-BE49-F238E27FC236}">
                  <a16:creationId xmlns:a16="http://schemas.microsoft.com/office/drawing/2014/main" id="{60C9B572-BC3A-05A0-4CD2-29A2A93B901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5" name="TextBox 4">
              <a:extLst>
                <a:ext uri="{FF2B5EF4-FFF2-40B4-BE49-F238E27FC236}">
                  <a16:creationId xmlns:a16="http://schemas.microsoft.com/office/drawing/2014/main" id="{4FF41631-BF8C-9846-0A0E-CA460DA8DBC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7" name="Picture 6" descr="A screenshot of a color chart&#10;&#10;Description automatically generated">
              <a:extLst>
                <a:ext uri="{FF2B5EF4-FFF2-40B4-BE49-F238E27FC236}">
                  <a16:creationId xmlns:a16="http://schemas.microsoft.com/office/drawing/2014/main" id="{216121D1-245A-2282-B8C8-5E84718BD82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7528A926-D642-4ADC-11D5-4139A1C53B9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E3461E-397D-2B8A-6EF0-7F5082CB548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1BF5AD-0BD6-6B83-2F5D-9222C0364265}"/>
                </a:ext>
              </a:extLst>
            </p:cNvPr>
            <p:cNvGrpSpPr/>
            <p:nvPr userDrawn="1"/>
          </p:nvGrpSpPr>
          <p:grpSpPr>
            <a:xfrm>
              <a:off x="-2740233" y="3819615"/>
              <a:ext cx="2254459" cy="2600236"/>
              <a:chOff x="-3323173" y="3918039"/>
              <a:chExt cx="2815981" cy="3247881"/>
            </a:xfrm>
          </p:grpSpPr>
          <p:sp>
            <p:nvSpPr>
              <p:cNvPr id="13" name="Rectangle 12">
                <a:extLst>
                  <a:ext uri="{FF2B5EF4-FFF2-40B4-BE49-F238E27FC236}">
                    <a16:creationId xmlns:a16="http://schemas.microsoft.com/office/drawing/2014/main" id="{6B1DE5FB-D329-059A-E655-5D437C6C74B3}"/>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4" name="Rectangle 13">
                <a:extLst>
                  <a:ext uri="{FF2B5EF4-FFF2-40B4-BE49-F238E27FC236}">
                    <a16:creationId xmlns:a16="http://schemas.microsoft.com/office/drawing/2014/main" id="{CF63FAD2-0FBB-F266-3599-BBBDB7B9FBA9}"/>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5" name="Rectangle 14">
                <a:extLst>
                  <a:ext uri="{FF2B5EF4-FFF2-40B4-BE49-F238E27FC236}">
                    <a16:creationId xmlns:a16="http://schemas.microsoft.com/office/drawing/2014/main" id="{D7ABE721-960B-E1CA-8E2A-C2EE6C90ED59}"/>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6" name="TextBox 15">
                <a:extLst>
                  <a:ext uri="{FF2B5EF4-FFF2-40B4-BE49-F238E27FC236}">
                    <a16:creationId xmlns:a16="http://schemas.microsoft.com/office/drawing/2014/main" id="{E14BD3D6-C22F-C3F6-48D2-FDEE701F4299}"/>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17" name="Right Brace 16">
                <a:extLst>
                  <a:ext uri="{FF2B5EF4-FFF2-40B4-BE49-F238E27FC236}">
                    <a16:creationId xmlns:a16="http://schemas.microsoft.com/office/drawing/2014/main" id="{A8B7B57A-9DFD-D23F-6262-95F312237785}"/>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18" name="Rectangle 17">
                <a:extLst>
                  <a:ext uri="{FF2B5EF4-FFF2-40B4-BE49-F238E27FC236}">
                    <a16:creationId xmlns:a16="http://schemas.microsoft.com/office/drawing/2014/main" id="{9C3CD2ED-AD8D-5F5F-4ACB-515602EAFD5E}"/>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1" name="Picture 10">
              <a:extLst>
                <a:ext uri="{FF2B5EF4-FFF2-40B4-BE49-F238E27FC236}">
                  <a16:creationId xmlns:a16="http://schemas.microsoft.com/office/drawing/2014/main" id="{019C83E1-DF6D-9788-328F-43EAFBC1507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2" name="Picture 11">
              <a:extLst>
                <a:ext uri="{FF2B5EF4-FFF2-40B4-BE49-F238E27FC236}">
                  <a16:creationId xmlns:a16="http://schemas.microsoft.com/office/drawing/2014/main" id="{5C836950-E0BF-02DB-A7A1-6A9892B9B353}"/>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
        <p:nvSpPr>
          <p:cNvPr id="19" name="Text Placeholder 7">
            <a:extLst>
              <a:ext uri="{FF2B5EF4-FFF2-40B4-BE49-F238E27FC236}">
                <a16:creationId xmlns:a16="http://schemas.microsoft.com/office/drawing/2014/main" id="{8ABD7CDD-65D7-A3A6-0D77-7A02617D239A}"/>
              </a:ext>
            </a:extLst>
          </p:cNvPr>
          <p:cNvSpPr>
            <a:spLocks noGrp="1"/>
          </p:cNvSpPr>
          <p:nvPr>
            <p:ph type="body" sz="quarter" idx="32" hasCustomPrompt="1"/>
          </p:nvPr>
        </p:nvSpPr>
        <p:spPr>
          <a:xfrm>
            <a:off x="52120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59876297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C70C-CEA9-92C7-EFAC-31C94DADFA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934A0-A4B4-2E8B-2AB4-494EF55DA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63FD61-7CD0-FA67-5105-54793CEEC89E}"/>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5" name="Footer Placeholder 4">
            <a:extLst>
              <a:ext uri="{FF2B5EF4-FFF2-40B4-BE49-F238E27FC236}">
                <a16:creationId xmlns:a16="http://schemas.microsoft.com/office/drawing/2014/main" id="{199067F5-114F-0A3D-922E-A81265997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D680F-AEF7-B6C9-2871-3E40A3C09304}"/>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18718325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AC40-C541-E89B-863A-EBCB5F20E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2B69F-8734-5CDB-A071-F19A31ABF8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A6E89-A255-B6DC-4F4C-E26C8B8EA645}"/>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5" name="Footer Placeholder 4">
            <a:extLst>
              <a:ext uri="{FF2B5EF4-FFF2-40B4-BE49-F238E27FC236}">
                <a16:creationId xmlns:a16="http://schemas.microsoft.com/office/drawing/2014/main" id="{3F28628F-791A-6A8E-B664-D0B71066C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5D19F-774D-9616-6F98-048B21F0B9B3}"/>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112506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8DEF-8DF8-F4DC-F9B5-28728E38F6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AE3A8F-AC70-7ADC-04D4-1DB6739664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940A3-7E9C-CBF3-A392-74E55011886C}"/>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5" name="Footer Placeholder 4">
            <a:extLst>
              <a:ext uri="{FF2B5EF4-FFF2-40B4-BE49-F238E27FC236}">
                <a16:creationId xmlns:a16="http://schemas.microsoft.com/office/drawing/2014/main" id="{82C0CAE1-BE2F-D84F-754F-074C3CBE8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EE02C-5F85-FCDE-9FF7-73A492ABCC31}"/>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11439889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224E-A63A-87ED-BE17-57FEE52FA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4C7DD4-28CF-F5A3-42B3-3F3DF7B445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4C6D75-BD77-9014-C4A5-317BDAB93E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2928B1-40BE-DEC3-2081-67BF50885303}"/>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6" name="Footer Placeholder 5">
            <a:extLst>
              <a:ext uri="{FF2B5EF4-FFF2-40B4-BE49-F238E27FC236}">
                <a16:creationId xmlns:a16="http://schemas.microsoft.com/office/drawing/2014/main" id="{CC9EEC77-FD5D-C024-A2E7-8FA21E835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402E7-A9D3-39C4-9793-35249AEB6BEB}"/>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35177808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E038-390E-F05B-E2C2-E15535DEBC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3663D7-28B9-E122-B16B-CA3C68169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E73EBC-EFF3-A357-D4DB-B85DF5E3EA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9E7B3-3270-AE86-81A2-79085773B6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699799-9885-458E-8C57-DB9762D83C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77977-0FA4-DD45-CDD3-6A7081145528}"/>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8" name="Footer Placeholder 7">
            <a:extLst>
              <a:ext uri="{FF2B5EF4-FFF2-40B4-BE49-F238E27FC236}">
                <a16:creationId xmlns:a16="http://schemas.microsoft.com/office/drawing/2014/main" id="{37977F81-C3F0-5EB7-FE8D-C2625246C0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58836-85CF-235E-40F3-0C4B0CE20BC3}"/>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338135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FCFB-EC99-3F17-7428-E1B6B1416B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91D40C-E20D-01C1-6DB1-EA77110445E3}"/>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4" name="Footer Placeholder 3">
            <a:extLst>
              <a:ext uri="{FF2B5EF4-FFF2-40B4-BE49-F238E27FC236}">
                <a16:creationId xmlns:a16="http://schemas.microsoft.com/office/drawing/2014/main" id="{148D4247-E032-9C21-CD49-806F778AA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55F171-9023-1746-3F28-A2CE51DF89C3}"/>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21195159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978EE-BC1F-4B43-14A4-999B81E4948E}"/>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3" name="Footer Placeholder 2">
            <a:extLst>
              <a:ext uri="{FF2B5EF4-FFF2-40B4-BE49-F238E27FC236}">
                <a16:creationId xmlns:a16="http://schemas.microsoft.com/office/drawing/2014/main" id="{A375181F-F45A-8429-56EE-BE83ABA81C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B26FC5-B8BD-3C17-59CF-76B70584C33D}"/>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3560008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2F89-3A0E-6477-BE41-15A0B81BC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484B9-1C74-A49E-0A33-9A55A187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12243F-E7A3-442A-A2D7-8872F653A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0252D-D0D8-4BF0-F311-A1D43C861274}"/>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6" name="Footer Placeholder 5">
            <a:extLst>
              <a:ext uri="{FF2B5EF4-FFF2-40B4-BE49-F238E27FC236}">
                <a16:creationId xmlns:a16="http://schemas.microsoft.com/office/drawing/2014/main" id="{289F2878-A7F4-DAD3-8C7A-BE84D5796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D3D45-6435-4FA1-921A-8B6A01EE7945}"/>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3907471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D410-DAFE-BC9D-695D-A748CEE23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590ADD-834C-EB29-E458-347D0FC10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7EE5F-59EC-C512-19FE-FCAE706D6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1C1C1A-B9B9-E7D8-6651-FB31C509C4D0}"/>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6" name="Footer Placeholder 5">
            <a:extLst>
              <a:ext uri="{FF2B5EF4-FFF2-40B4-BE49-F238E27FC236}">
                <a16:creationId xmlns:a16="http://schemas.microsoft.com/office/drawing/2014/main" id="{4B697B6B-4629-05FE-7FDC-145A99ED1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C5E593-4C76-A686-8F0F-9629E28C3775}"/>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49071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FBB9-2602-969D-632B-9280813FB3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6AE126-859F-6EC3-3FC2-B35F7F6E1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BA0C5-8EAE-9099-8C61-B02F2B495CB3}"/>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5" name="Footer Placeholder 4">
            <a:extLst>
              <a:ext uri="{FF2B5EF4-FFF2-40B4-BE49-F238E27FC236}">
                <a16:creationId xmlns:a16="http://schemas.microsoft.com/office/drawing/2014/main" id="{3603B385-C9A2-C981-84E0-7905130C0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3AB9B-27C8-CBFE-BEF9-12EDD77C7A80}"/>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181501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FC4E808-7203-4917-098B-02B3326D1865}"/>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412238"/>
            <a:ext cx="11149580" cy="4637712"/>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Slide Number Placeholder 11">
            <a:extLst>
              <a:ext uri="{FF2B5EF4-FFF2-40B4-BE49-F238E27FC236}">
                <a16:creationId xmlns:a16="http://schemas.microsoft.com/office/drawing/2014/main" id="{DF88F7BF-8BBB-5870-0AF6-9BEF5CC14584}"/>
              </a:ext>
              <a:ext uri="{C183D7F6-B498-43B3-948B-1728B52AA6E4}">
                <adec:decorative xmlns:adec="http://schemas.microsoft.com/office/drawing/2017/decorative" val="1"/>
              </a:ext>
            </a:extLst>
          </p:cNvPr>
          <p:cNvSpPr>
            <a:spLocks noGrp="1"/>
          </p:cNvSpPr>
          <p:nvPr>
            <p:ph type="sldNum" sz="quarter" idx="16"/>
          </p:nvPr>
        </p:nvSpPr>
        <p:spPr/>
        <p:txBody>
          <a:bodyPr bIns="309600"/>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86D2E920-1478-BF4E-BF9B-40E30E354418}"/>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9" name="Text Placeholder 7">
            <a:extLst>
              <a:ext uri="{FF2B5EF4-FFF2-40B4-BE49-F238E27FC236}">
                <a16:creationId xmlns:a16="http://schemas.microsoft.com/office/drawing/2014/main" id="{BD41C567-C1EC-7043-BA46-29CF027385CF}"/>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52347556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3BC61-8C4E-8AD9-FF5D-9A6CAD7477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43025-B10D-8C50-29CC-DBCE5F5AD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895A1-1653-0773-4E03-74F7C76D94FB}"/>
              </a:ext>
            </a:extLst>
          </p:cNvPr>
          <p:cNvSpPr>
            <a:spLocks noGrp="1"/>
          </p:cNvSpPr>
          <p:nvPr>
            <p:ph type="dt" sz="half" idx="10"/>
          </p:nvPr>
        </p:nvSpPr>
        <p:spPr/>
        <p:txBody>
          <a:bodyPr/>
          <a:lstStyle/>
          <a:p>
            <a:fld id="{E973BBE3-9153-46B2-8FA8-B7CF6202469E}" type="datetimeFigureOut">
              <a:rPr lang="en-US" smtClean="0"/>
              <a:t>1/15/2026</a:t>
            </a:fld>
            <a:endParaRPr lang="en-US"/>
          </a:p>
        </p:txBody>
      </p:sp>
      <p:sp>
        <p:nvSpPr>
          <p:cNvPr id="5" name="Footer Placeholder 4">
            <a:extLst>
              <a:ext uri="{FF2B5EF4-FFF2-40B4-BE49-F238E27FC236}">
                <a16:creationId xmlns:a16="http://schemas.microsoft.com/office/drawing/2014/main" id="{B184B38A-9B14-BB20-2EC7-C9EB68215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494E6-C680-C441-D578-81179928D493}"/>
              </a:ext>
            </a:extLst>
          </p:cNvPr>
          <p:cNvSpPr>
            <a:spLocks noGrp="1"/>
          </p:cNvSpPr>
          <p:nvPr>
            <p:ph type="sldNum" sz="quarter" idx="12"/>
          </p:nvPr>
        </p:nvSpPr>
        <p:spPr/>
        <p:txBody>
          <a:bodyPr/>
          <a:lstStyle/>
          <a:p>
            <a:fld id="{22E80CA5-7A71-4842-92A0-D0693F259A1B}" type="slidenum">
              <a:rPr lang="en-US" smtClean="0"/>
              <a:t>‹#›</a:t>
            </a:fld>
            <a:endParaRPr lang="en-US"/>
          </a:p>
        </p:txBody>
      </p:sp>
    </p:spTree>
    <p:extLst>
      <p:ext uri="{BB962C8B-B14F-4D97-AF65-F5344CB8AC3E}">
        <p14:creationId xmlns:p14="http://schemas.microsoft.com/office/powerpoint/2010/main" val="3661387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 Slide - White - No image">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25562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9" name="logo sm" descr="Transamerica Logo">
            <a:extLst>
              <a:ext uri="{FF2B5EF4-FFF2-40B4-BE49-F238E27FC236}">
                <a16:creationId xmlns:a16="http://schemas.microsoft.com/office/drawing/2014/main" id="{70F8CB03-C110-1168-2E33-FE8BAE7D25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9318896" cy="1932948"/>
          </a:xfrm>
          <a:prstGeom prst="rect">
            <a:avLst/>
          </a:prstGeo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9318896"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7878792"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8" y="5040000"/>
            <a:ext cx="7878792" cy="252000"/>
          </a:xfrm>
          <a:prstGeom prst="rect">
            <a:avLst/>
          </a:prstGeom>
        </p:spPr>
        <p:txBody>
          <a:bodyPr>
            <a:noAutofit/>
          </a:bodyPr>
          <a:lstStyle>
            <a:lvl1pPr>
              <a:spcBef>
                <a:spcPts val="0"/>
              </a:spcBef>
              <a:defRPr sz="1600"/>
            </a:lvl1pPr>
          </a:lstStyle>
          <a:p>
            <a:pPr lvl="0"/>
            <a:r>
              <a:rPr lang="en-US"/>
              <a:t>[Month date year]</a:t>
            </a:r>
          </a:p>
        </p:txBody>
      </p:sp>
      <p:sp>
        <p:nvSpPr>
          <p:cNvPr id="6" name="LYBL 3" descr="live your best life tagline graphic">
            <a:extLst>
              <a:ext uri="{FF2B5EF4-FFF2-40B4-BE49-F238E27FC236}">
                <a16:creationId xmlns:a16="http://schemas.microsoft.com/office/drawing/2014/main" id="{01A489F3-1530-F1AA-659D-A07B8679E3C9}"/>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7" name="LYBL 2" descr="live your best life tagline graphic">
            <a:extLst>
              <a:ext uri="{FF2B5EF4-FFF2-40B4-BE49-F238E27FC236}">
                <a16:creationId xmlns:a16="http://schemas.microsoft.com/office/drawing/2014/main" id="{8F483CF5-2919-4013-76A5-FB811323EDA3}"/>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11" name="LYBL 1" descr="live your best life tagline graphic">
            <a:extLst>
              <a:ext uri="{FF2B5EF4-FFF2-40B4-BE49-F238E27FC236}">
                <a16:creationId xmlns:a16="http://schemas.microsoft.com/office/drawing/2014/main" id="{8B848369-B4E0-1C37-12AC-4CCED5B63508}"/>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
        <p:nvSpPr>
          <p:cNvPr id="12" name="Text Placeholder 7">
            <a:extLst>
              <a:ext uri="{FF2B5EF4-FFF2-40B4-BE49-F238E27FC236}">
                <a16:creationId xmlns:a16="http://schemas.microsoft.com/office/drawing/2014/main" id="{CBB5657D-2FAB-3043-AFDF-0D78865BA143}"/>
              </a:ext>
            </a:extLst>
          </p:cNvPr>
          <p:cNvSpPr>
            <a:spLocks noGrp="1"/>
          </p:cNvSpPr>
          <p:nvPr>
            <p:ph type="body" sz="quarter" idx="24" hasCustomPrompt="1"/>
          </p:nvPr>
        </p:nvSpPr>
        <p:spPr>
          <a:xfrm>
            <a:off x="520008" y="5687336"/>
            <a:ext cx="1014772" cy="298870"/>
          </a:xfrm>
          <a:prstGeom prst="rect">
            <a:avLst/>
          </a:prstGeom>
          <a:solidFill>
            <a:srgbClr val="1D2550"/>
          </a:solidFill>
        </p:spPr>
        <p:txBody>
          <a:bodyPr wrap="none" lIns="75600" tIns="75600" rIns="75600" bIns="75600" anchor="t" anchorCtr="0">
            <a:spAutoFit/>
          </a:bodyPr>
          <a:lstStyle>
            <a:lvl1pP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08427125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itle, Content, Shape - Dark Back C">
    <p:bg>
      <p:bgPr>
        <a:solidFill>
          <a:srgbClr val="1D2550"/>
        </a:solidFill>
        <a:effectLst/>
      </p:bgPr>
    </p:bg>
    <p:spTree>
      <p:nvGrpSpPr>
        <p:cNvPr id="1" name=""/>
        <p:cNvGrpSpPr/>
        <p:nvPr/>
      </p:nvGrpSpPr>
      <p:grpSpPr>
        <a:xfrm>
          <a:off x="0" y="0"/>
          <a:ext cx="0" cy="0"/>
          <a:chOff x="0" y="0"/>
          <a:chExt cx="0" cy="0"/>
        </a:xfrm>
      </p:grpSpPr>
      <p:sp>
        <p:nvSpPr>
          <p:cNvPr id="15" name="Shape">
            <a:extLst>
              <a:ext uri="{FF2B5EF4-FFF2-40B4-BE49-F238E27FC236}">
                <a16:creationId xmlns:a16="http://schemas.microsoft.com/office/drawing/2014/main" id="{EAC5222C-C927-BE6F-1E16-3D8585E8F66F}"/>
              </a:ext>
              <a:ext uri="{C183D7F6-B498-43B3-948B-1728B52AA6E4}">
                <adec:decorative xmlns:adec="http://schemas.microsoft.com/office/drawing/2017/decorative" val="1"/>
              </a:ext>
            </a:extLst>
          </p:cNvPr>
          <p:cNvSpPr/>
          <p:nvPr userDrawn="1"/>
        </p:nvSpPr>
        <p:spPr>
          <a:xfrm flipH="1">
            <a:off x="-3" y="0"/>
            <a:ext cx="6564002" cy="6858000"/>
          </a:xfrm>
          <a:custGeom>
            <a:avLst/>
            <a:gdLst>
              <a:gd name="connsiteX0" fmla="*/ 6769100 w 6769100"/>
              <a:gd name="connsiteY0" fmla="*/ 0 h 6858000"/>
              <a:gd name="connsiteX1" fmla="*/ 6635749 w 6769100"/>
              <a:gd name="connsiteY1" fmla="*/ 0 h 6858000"/>
              <a:gd name="connsiteX2" fmla="*/ 3619500 w 6769100"/>
              <a:gd name="connsiteY2" fmla="*/ 0 h 6858000"/>
              <a:gd name="connsiteX3" fmla="*/ 2069045 w 6769100"/>
              <a:gd name="connsiteY3" fmla="*/ 0 h 6858000"/>
              <a:gd name="connsiteX4" fmla="*/ 0 w 6769100"/>
              <a:gd name="connsiteY4" fmla="*/ 3439189 h 6858000"/>
              <a:gd name="connsiteX5" fmla="*/ 2056786 w 6769100"/>
              <a:gd name="connsiteY5" fmla="*/ 6858000 h 6858000"/>
              <a:gd name="connsiteX6" fmla="*/ 3619500 w 6769100"/>
              <a:gd name="connsiteY6" fmla="*/ 6858000 h 6858000"/>
              <a:gd name="connsiteX7" fmla="*/ 6635749 w 6769100"/>
              <a:gd name="connsiteY7" fmla="*/ 6858000 h 6858000"/>
              <a:gd name="connsiteX8" fmla="*/ 6769100 w 6769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100" h="6858000">
                <a:moveTo>
                  <a:pt x="6769100" y="0"/>
                </a:moveTo>
                <a:lnTo>
                  <a:pt x="6635749" y="0"/>
                </a:lnTo>
                <a:lnTo>
                  <a:pt x="3619500" y="0"/>
                </a:lnTo>
                <a:lnTo>
                  <a:pt x="2069045" y="0"/>
                </a:lnTo>
                <a:lnTo>
                  <a:pt x="0" y="3439189"/>
                </a:lnTo>
                <a:lnTo>
                  <a:pt x="2056786" y="6858000"/>
                </a:lnTo>
                <a:lnTo>
                  <a:pt x="3619500" y="6858000"/>
                </a:lnTo>
                <a:lnTo>
                  <a:pt x="6635749" y="6858000"/>
                </a:lnTo>
                <a:lnTo>
                  <a:pt x="6769100" y="6858000"/>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5" name="logo sm" descr="Transamerica Logo">
            <a:extLst>
              <a:ext uri="{FF2B5EF4-FFF2-40B4-BE49-F238E27FC236}">
                <a16:creationId xmlns:a16="http://schemas.microsoft.com/office/drawing/2014/main" id="{82601ED6-508B-F24A-3423-6F503697C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8"/>
          </a:xfrm>
          <a:prstGeom prst="rect">
            <a:avLst/>
          </a:prstGeom>
        </p:spPr>
      </p:pic>
      <p:sp>
        <p:nvSpPr>
          <p:cNvPr id="3" name="Title 2">
            <a:extLst>
              <a:ext uri="{FF2B5EF4-FFF2-40B4-BE49-F238E27FC236}">
                <a16:creationId xmlns:a16="http://schemas.microsoft.com/office/drawing/2014/main" id="{197DD675-0CF5-185B-0D79-004F17D12F28}"/>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0101FA8D-C042-AF97-2FAC-9395B7768CD3}"/>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37194CCE-F997-CF1A-4190-9ECD448FBFCB}"/>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BA5F5183-8CEF-5DDC-C576-B48695F4FC56}"/>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ECE8AF21-991C-E3F8-5437-EB557D3AAA5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7" name="TextBox 6">
              <a:extLst>
                <a:ext uri="{FF2B5EF4-FFF2-40B4-BE49-F238E27FC236}">
                  <a16:creationId xmlns:a16="http://schemas.microsoft.com/office/drawing/2014/main" id="{A069B94C-C91D-F8DB-6CC1-5D551264B63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9" name="Picture 8" descr="A screenshot of a color chart&#10;&#10;Description automatically generated">
              <a:extLst>
                <a:ext uri="{FF2B5EF4-FFF2-40B4-BE49-F238E27FC236}">
                  <a16:creationId xmlns:a16="http://schemas.microsoft.com/office/drawing/2014/main" id="{7F913306-32C4-429B-72C6-65804978A63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AA1E696F-4643-5F4C-21F5-C20269A8CD4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90B276-413D-2119-A061-66C74DB0F0D8}"/>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7CA3C07-0290-53AC-B905-0F58AADA2B92}"/>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577C2400-970A-F3FC-F260-776DA809F4EF}"/>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FDE59CCA-67EB-A23D-3D7E-181C1D704E99}"/>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BD7AB01F-D460-F9C4-298B-ACF8EBF2CED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B44F0FF2-8569-2F2F-B195-042B3ADEE220}"/>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1" name="Right Brace 20">
                <a:extLst>
                  <a:ext uri="{FF2B5EF4-FFF2-40B4-BE49-F238E27FC236}">
                    <a16:creationId xmlns:a16="http://schemas.microsoft.com/office/drawing/2014/main" id="{C4E50E59-CBC3-AB6C-6138-BCB619F117EA}"/>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9350E04F-71E8-9289-EC33-A69319B7E5B1}"/>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4" name="Picture 13">
              <a:extLst>
                <a:ext uri="{FF2B5EF4-FFF2-40B4-BE49-F238E27FC236}">
                  <a16:creationId xmlns:a16="http://schemas.microsoft.com/office/drawing/2014/main" id="{C5AFA2CE-1A91-A5D9-59D2-BAFA7CE0B3E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2656FACE-A417-D56E-96B5-CCCAB879A58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7FA76655-B9CB-AA06-9BC0-32DE187AA312}"/>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83626274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FC4E808-7203-4917-098B-02B3326D1865}"/>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412238"/>
            <a:ext cx="11149580" cy="4637712"/>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Slide Number Placeholder 11">
            <a:extLst>
              <a:ext uri="{FF2B5EF4-FFF2-40B4-BE49-F238E27FC236}">
                <a16:creationId xmlns:a16="http://schemas.microsoft.com/office/drawing/2014/main" id="{DF88F7BF-8BBB-5870-0AF6-9BEF5CC14584}"/>
              </a:ext>
              <a:ext uri="{C183D7F6-B498-43B3-948B-1728B52AA6E4}">
                <adec:decorative xmlns:adec="http://schemas.microsoft.com/office/drawing/2017/decorative" val="1"/>
              </a:ext>
            </a:extLst>
          </p:cNvPr>
          <p:cNvSpPr>
            <a:spLocks noGrp="1"/>
          </p:cNvSpPr>
          <p:nvPr>
            <p:ph type="sldNum" sz="quarter" idx="16"/>
          </p:nvPr>
        </p:nvSpPr>
        <p:spPr/>
        <p:txBody>
          <a:bodyPr bIns="309600"/>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0DD439EA-1F07-6E41-BFDF-D4F93AD52F95}"/>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9" name="Text Placeholder 7">
            <a:extLst>
              <a:ext uri="{FF2B5EF4-FFF2-40B4-BE49-F238E27FC236}">
                <a16:creationId xmlns:a16="http://schemas.microsoft.com/office/drawing/2014/main" id="{21962AF8-6A83-D64A-BCEA-21645782635A}"/>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8230514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CA4799F-9603-C7F5-FC7C-3B147396CD2A}"/>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B1DC5A23-6973-07D0-BF89-D1918D14F882}"/>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773000"/>
            <a:ext cx="11149580"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lide Number Placeholder 18">
            <a:extLst>
              <a:ext uri="{FF2B5EF4-FFF2-40B4-BE49-F238E27FC236}">
                <a16:creationId xmlns:a16="http://schemas.microsoft.com/office/drawing/2014/main" id="{59BDC118-6075-6BF5-B3C7-6FEF439EB1FC}"/>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7E59255F-B5FB-B542-B50D-18DE534C4AC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1" name="Text Placeholder 7">
            <a:extLst>
              <a:ext uri="{FF2B5EF4-FFF2-40B4-BE49-F238E27FC236}">
                <a16:creationId xmlns:a16="http://schemas.microsoft.com/office/drawing/2014/main" id="{85498F1D-071E-954D-9801-D68B13A465FC}"/>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396675793"/>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CA4799F-9603-C7F5-FC7C-3B147396CD2A}"/>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B1DC5A23-6973-07D0-BF89-D1918D14F882}"/>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773000"/>
            <a:ext cx="11149580"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lide Number Placeholder 18">
            <a:extLst>
              <a:ext uri="{FF2B5EF4-FFF2-40B4-BE49-F238E27FC236}">
                <a16:creationId xmlns:a16="http://schemas.microsoft.com/office/drawing/2014/main" id="{59BDC118-6075-6BF5-B3C7-6FEF439EB1FC}"/>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7E59255F-B5FB-B542-B50D-18DE534C4AC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1" name="Text Placeholder 7">
            <a:extLst>
              <a:ext uri="{FF2B5EF4-FFF2-40B4-BE49-F238E27FC236}">
                <a16:creationId xmlns:a16="http://schemas.microsoft.com/office/drawing/2014/main" id="{85498F1D-071E-954D-9801-D68B13A465FC}"/>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4" name="Subtitle 2">
            <a:extLst>
              <a:ext uri="{FF2B5EF4-FFF2-40B4-BE49-F238E27FC236}">
                <a16:creationId xmlns:a16="http://schemas.microsoft.com/office/drawing/2014/main" id="{6CF6F58F-2E54-A7AA-456F-E33C3EF96DF3}"/>
              </a:ext>
            </a:extLst>
          </p:cNvPr>
          <p:cNvSpPr>
            <a:spLocks noGrp="1"/>
          </p:cNvSpPr>
          <p:nvPr>
            <p:ph type="body" sz="quarter" idx="20" hasCustomPrompt="1"/>
          </p:nvPr>
        </p:nvSpPr>
        <p:spPr>
          <a:xfrm>
            <a:off x="521208" y="322843"/>
            <a:ext cx="11149579" cy="240493"/>
          </a:xfrm>
          <a:prstGeom prst="rect">
            <a:avLst/>
          </a:prstGeom>
        </p:spPr>
        <p:txBody>
          <a:bodyPr>
            <a:noAutofit/>
          </a:bodyPr>
          <a:lstStyle>
            <a:lvl1pPr>
              <a:lnSpc>
                <a:spcPct val="90000"/>
              </a:lnSpc>
              <a:defRPr sz="1400" b="0" i="0" baseline="0">
                <a:solidFill>
                  <a:schemeClr val="accent6"/>
                </a:solidFill>
                <a:latin typeface="Forever Forma Heading" pitchFamily="2" charset="0"/>
              </a:defRPr>
            </a:lvl1pPr>
          </a:lstStyle>
          <a:p>
            <a:pPr lvl="0"/>
            <a:r>
              <a:rPr lang="en-US"/>
              <a:t>Click to edit subtitle</a:t>
            </a:r>
          </a:p>
        </p:txBody>
      </p:sp>
    </p:spTree>
    <p:extLst>
      <p:ext uri="{BB962C8B-B14F-4D97-AF65-F5344CB8AC3E}">
        <p14:creationId xmlns:p14="http://schemas.microsoft.com/office/powerpoint/2010/main" val="365573736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heading,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5E2BD40F-8EFE-EC7E-1572-2D0E1E79CE1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5E2BD40F-8EFE-EC7E-1572-2D0E1E79CE1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AB6C979-AA63-ADCB-CFCE-8AF6D43E8492}"/>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3" name="Subtitle">
            <a:extLst>
              <a:ext uri="{FF2B5EF4-FFF2-40B4-BE49-F238E27FC236}">
                <a16:creationId xmlns:a16="http://schemas.microsoft.com/office/drawing/2014/main" id="{20D6B804-4D45-977C-0430-B1BB52485EB6}"/>
              </a:ext>
            </a:extLst>
          </p:cNvPr>
          <p:cNvSpPr>
            <a:spLocks noGrp="1"/>
          </p:cNvSpPr>
          <p:nvPr>
            <p:ph type="body" sz="quarter" idx="13" hasCustomPrompt="1"/>
          </p:nvPr>
        </p:nvSpPr>
        <p:spPr>
          <a:xfrm>
            <a:off x="521208" y="1414800"/>
            <a:ext cx="11149580" cy="324000"/>
          </a:xfrm>
          <a:prstGeom prst="rect">
            <a:avLst/>
          </a:prstGeom>
        </p:spPr>
        <p:txBody>
          <a:bodyPr>
            <a:noAutofit/>
          </a:bodyPr>
          <a:lstStyle>
            <a:lvl1pPr>
              <a:defRPr sz="2000" b="0" i="0">
                <a:latin typeface="+mj-lt"/>
              </a:defRPr>
            </a:lvl1pPr>
          </a:lstStyle>
          <a:p>
            <a:pPr lvl="0"/>
            <a:r>
              <a:rPr lang="en-US"/>
              <a:t>Click to edit subheading</a:t>
            </a:r>
          </a:p>
        </p:txBody>
      </p:sp>
      <p:sp>
        <p:nvSpPr>
          <p:cNvPr id="8" name="Content Placeholder 3">
            <a:extLst>
              <a:ext uri="{FF2B5EF4-FFF2-40B4-BE49-F238E27FC236}">
                <a16:creationId xmlns:a16="http://schemas.microsoft.com/office/drawing/2014/main" id="{D66EF941-EE88-DD77-B4D2-7DFEB2329BA4}"/>
              </a:ext>
            </a:extLst>
          </p:cNvPr>
          <p:cNvSpPr>
            <a:spLocks noGrp="1"/>
          </p:cNvSpPr>
          <p:nvPr>
            <p:ph sz="half" idx="2"/>
          </p:nvPr>
        </p:nvSpPr>
        <p:spPr>
          <a:xfrm>
            <a:off x="521208" y="1774800"/>
            <a:ext cx="1114958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428AA125-81EB-634A-58F7-F6ED1D26FC0C}"/>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428A0D41-A1DD-2942-99E1-3067192C04EF}"/>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0" name="Text Placeholder 7">
            <a:extLst>
              <a:ext uri="{FF2B5EF4-FFF2-40B4-BE49-F238E27FC236}">
                <a16:creationId xmlns:a16="http://schemas.microsoft.com/office/drawing/2014/main" id="{A8EE40E5-EE6B-F848-8986-F44AE95096C3}"/>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233735331"/>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647D7EB4-7059-9F86-302A-A0A1E058291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546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84970725-E095-1266-38E5-68F19D3A7559}"/>
              </a:ext>
            </a:extLst>
          </p:cNvPr>
          <p:cNvSpPr>
            <a:spLocks noGrp="1"/>
          </p:cNvSpPr>
          <p:nvPr>
            <p:ph sz="half" idx="2"/>
          </p:nvPr>
        </p:nvSpPr>
        <p:spPr>
          <a:xfrm>
            <a:off x="6204000" y="1414800"/>
            <a:ext cx="5466788"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639FC5A9-B0A2-A729-A108-87F84341470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1FA9AEF8-7011-6B47-A123-9125D7F5593D}"/>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0" name="Text Placeholder 7">
            <a:extLst>
              <a:ext uri="{FF2B5EF4-FFF2-40B4-BE49-F238E27FC236}">
                <a16:creationId xmlns:a16="http://schemas.microsoft.com/office/drawing/2014/main" id="{2700DD31-140B-9340-8A14-57D36860A7B9}"/>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31974358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F586B625-D6E1-06F8-ADC3-9A0F0B9D39B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F586B625-D6E1-06F8-ADC3-9A0F0B9D39B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33FC5BC2-96AE-8D74-F8B4-E565DD3A7034}"/>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D1608DE5-8B90-3D37-9371-2174E71A4248}"/>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84970725-E095-1266-38E5-68F19D3A7559}"/>
              </a:ext>
            </a:extLst>
          </p:cNvPr>
          <p:cNvSpPr>
            <a:spLocks noGrp="1"/>
          </p:cNvSpPr>
          <p:nvPr>
            <p:ph sz="half" idx="2"/>
          </p:nvPr>
        </p:nvSpPr>
        <p:spPr>
          <a:xfrm>
            <a:off x="6204000" y="1774800"/>
            <a:ext cx="543600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Slide Number Placeholder 7">
            <a:extLst>
              <a:ext uri="{FF2B5EF4-FFF2-40B4-BE49-F238E27FC236}">
                <a16:creationId xmlns:a16="http://schemas.microsoft.com/office/drawing/2014/main" id="{CBBB5236-25E0-CA99-CC75-9488BBADFCE3}"/>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A959FA4A-8A23-2645-AA83-408AE4BDA88C}"/>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FF52BE52-3DE2-6041-8C56-BCF1F40E0121}"/>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58099280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2 Subheading, 2 Content">
    <p:spTree>
      <p:nvGrpSpPr>
        <p:cNvPr id="1" name=""/>
        <p:cNvGrpSpPr/>
        <p:nvPr/>
      </p:nvGrpSpPr>
      <p:grpSpPr>
        <a:xfrm>
          <a:off x="0" y="0"/>
          <a:ext cx="0" cy="0"/>
          <a:chOff x="0" y="0"/>
          <a:chExt cx="0" cy="0"/>
        </a:xfrm>
      </p:grpSpPr>
      <p:graphicFrame>
        <p:nvGraphicFramePr>
          <p:cNvPr id="5" name="think-cell data - do not delete">
            <a:extLst>
              <a:ext uri="{FF2B5EF4-FFF2-40B4-BE49-F238E27FC236}">
                <a16:creationId xmlns:a16="http://schemas.microsoft.com/office/drawing/2014/main" id="{3F2946B6-AC1F-81BA-7B2C-EF2B627C86F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a:extLst>
                          <a:ext uri="{FF2B5EF4-FFF2-40B4-BE49-F238E27FC236}">
                            <a16:creationId xmlns:a16="http://schemas.microsoft.com/office/drawing/2014/main" id="{3F2946B6-AC1F-81BA-7B2C-EF2B627C86F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C44DCA0-DD63-84D1-CAD4-CCAA9A5CBE6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3" name="Subtitle">
            <a:extLst>
              <a:ext uri="{FF2B5EF4-FFF2-40B4-BE49-F238E27FC236}">
                <a16:creationId xmlns:a16="http://schemas.microsoft.com/office/drawing/2014/main" id="{331B8B0D-8C19-56D6-3474-9A68EF24E63C}"/>
              </a:ext>
            </a:extLst>
          </p:cNvPr>
          <p:cNvSpPr>
            <a:spLocks noGrp="1"/>
          </p:cNvSpPr>
          <p:nvPr>
            <p:ph type="body" sz="quarter" idx="13" hasCustomPrompt="1"/>
          </p:nvPr>
        </p:nvSpPr>
        <p:spPr>
          <a:xfrm>
            <a:off x="521208" y="1414800"/>
            <a:ext cx="5466792" cy="324000"/>
          </a:xfrm>
          <a:prstGeom prst="rect">
            <a:avLst/>
          </a:prstGeom>
        </p:spPr>
        <p:txBody>
          <a:bodyPr>
            <a:noAutofit/>
          </a:bodyPr>
          <a:lstStyle>
            <a:lvl1pPr>
              <a:defRPr sz="2000" b="0" i="0">
                <a:latin typeface="+mj-lt"/>
              </a:defRPr>
            </a:lvl1pPr>
          </a:lstStyle>
          <a:p>
            <a:pPr lvl="0"/>
            <a:r>
              <a:rPr lang="en-US"/>
              <a:t>Click to edit subheading</a:t>
            </a:r>
          </a:p>
        </p:txBody>
      </p:sp>
      <p:sp>
        <p:nvSpPr>
          <p:cNvPr id="6" name="Content Placeholder 1">
            <a:extLst>
              <a:ext uri="{FF2B5EF4-FFF2-40B4-BE49-F238E27FC236}">
                <a16:creationId xmlns:a16="http://schemas.microsoft.com/office/drawing/2014/main" id="{639C1932-E720-A335-BA08-4187F3CA3D33}"/>
              </a:ext>
            </a:extLst>
          </p:cNvPr>
          <p:cNvSpPr>
            <a:spLocks noGrp="1"/>
          </p:cNvSpPr>
          <p:nvPr>
            <p:ph sz="half" idx="2"/>
          </p:nvPr>
        </p:nvSpPr>
        <p:spPr>
          <a:xfrm>
            <a:off x="521208"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Subtitle 2">
            <a:extLst>
              <a:ext uri="{FF2B5EF4-FFF2-40B4-BE49-F238E27FC236}">
                <a16:creationId xmlns:a16="http://schemas.microsoft.com/office/drawing/2014/main" id="{6B8DF1BA-8C93-F66E-B919-D37909FD2284}"/>
              </a:ext>
            </a:extLst>
          </p:cNvPr>
          <p:cNvSpPr>
            <a:spLocks noGrp="1"/>
          </p:cNvSpPr>
          <p:nvPr>
            <p:ph type="body" sz="quarter" idx="17" hasCustomPrompt="1"/>
          </p:nvPr>
        </p:nvSpPr>
        <p:spPr>
          <a:xfrm>
            <a:off x="6204000" y="1414800"/>
            <a:ext cx="5466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2" name="Content Placeholder 1">
            <a:extLst>
              <a:ext uri="{FF2B5EF4-FFF2-40B4-BE49-F238E27FC236}">
                <a16:creationId xmlns:a16="http://schemas.microsoft.com/office/drawing/2014/main" id="{373BF452-84F5-39DA-111E-74D078D1319D}"/>
              </a:ext>
            </a:extLst>
          </p:cNvPr>
          <p:cNvSpPr>
            <a:spLocks noGrp="1"/>
          </p:cNvSpPr>
          <p:nvPr>
            <p:ph sz="half" idx="19"/>
          </p:nvPr>
        </p:nvSpPr>
        <p:spPr>
          <a:xfrm>
            <a:off x="6203996"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1DDFFF08-DC8A-A699-D304-5A119DF6CF1C}"/>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81177648-D182-A44A-B8BF-8865722D9E81}"/>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B3FE6E8A-BED6-F742-8EC3-8B0482CC0069}"/>
              </a:ext>
            </a:extLst>
          </p:cNvPr>
          <p:cNvSpPr>
            <a:spLocks noGrp="1"/>
          </p:cNvSpPr>
          <p:nvPr>
            <p:ph type="body" sz="quarter" idx="20"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7081804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CA4799F-9603-C7F5-FC7C-3B147396CD2A}"/>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B1DC5A23-6973-07D0-BF89-D1918D14F882}"/>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773000"/>
            <a:ext cx="11149580"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lide Number Placeholder 18">
            <a:extLst>
              <a:ext uri="{FF2B5EF4-FFF2-40B4-BE49-F238E27FC236}">
                <a16:creationId xmlns:a16="http://schemas.microsoft.com/office/drawing/2014/main" id="{59BDC118-6075-6BF5-B3C7-6FEF439EB1FC}"/>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BAABEA14-751C-3C44-A921-68CE57EDCAE5}"/>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1" name="Text Placeholder 7">
            <a:extLst>
              <a:ext uri="{FF2B5EF4-FFF2-40B4-BE49-F238E27FC236}">
                <a16:creationId xmlns:a16="http://schemas.microsoft.com/office/drawing/2014/main" id="{4000AEAC-31E4-4045-B3BA-6A13BFA711FD}"/>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706384623"/>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1B19C6E-FCD2-6973-1596-E1E0CD0BA43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1B19C6E-FCD2-6973-1596-E1E0CD0BA43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A14C2899-A934-081F-BC75-86BAF44CFE53}"/>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Content Placeholder 2">
            <a:extLst>
              <a:ext uri="{FF2B5EF4-FFF2-40B4-BE49-F238E27FC236}">
                <a16:creationId xmlns:a16="http://schemas.microsoft.com/office/drawing/2014/main" id="{8A08A05F-F599-D65F-0774-0FDE3D73F400}"/>
              </a:ext>
            </a:extLst>
          </p:cNvPr>
          <p:cNvSpPr>
            <a:spLocks noGrp="1"/>
          </p:cNvSpPr>
          <p:nvPr>
            <p:ph sz="half" idx="16"/>
          </p:nvPr>
        </p:nvSpPr>
        <p:spPr>
          <a:xfrm>
            <a:off x="4316604"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Content Placeholder 3">
            <a:extLst>
              <a:ext uri="{FF2B5EF4-FFF2-40B4-BE49-F238E27FC236}">
                <a16:creationId xmlns:a16="http://schemas.microsoft.com/office/drawing/2014/main" id="{EBB2D415-F289-7C5C-4281-0729398A3964}"/>
              </a:ext>
            </a:extLst>
          </p:cNvPr>
          <p:cNvSpPr>
            <a:spLocks noGrp="1"/>
          </p:cNvSpPr>
          <p:nvPr>
            <p:ph sz="half" idx="13"/>
          </p:nvPr>
        </p:nvSpPr>
        <p:spPr>
          <a:xfrm>
            <a:off x="8112000" y="1414800"/>
            <a:ext cx="3558788"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128960BD-F0C7-CB79-37EA-DECF1205A71A}"/>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D4E72B5D-B9DD-3B4A-A887-5F610D004433}"/>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FE5381C5-7F47-B641-AB03-E7BE50EFA6B5}"/>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94652067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15569BAF-680C-EB2B-B9A5-C6AA2407D54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15569BAF-680C-EB2B-B9A5-C6AA2407D54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5C1E4060-4D83-76DD-1415-C18A2D22DED8}"/>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ubtitle 2">
            <a:extLst>
              <a:ext uri="{FF2B5EF4-FFF2-40B4-BE49-F238E27FC236}">
                <a16:creationId xmlns:a16="http://schemas.microsoft.com/office/drawing/2014/main" id="{8B0B60B6-D395-4EF1-4297-0B77BCD92F8A}"/>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Content Placeholder 2">
            <a:extLst>
              <a:ext uri="{FF2B5EF4-FFF2-40B4-BE49-F238E27FC236}">
                <a16:creationId xmlns:a16="http://schemas.microsoft.com/office/drawing/2014/main" id="{B3BB040B-046C-E611-98DE-E997F5889100}"/>
              </a:ext>
            </a:extLst>
          </p:cNvPr>
          <p:cNvSpPr>
            <a:spLocks noGrp="1"/>
          </p:cNvSpPr>
          <p:nvPr>
            <p:ph sz="half" idx="18"/>
          </p:nvPr>
        </p:nvSpPr>
        <p:spPr>
          <a:xfrm>
            <a:off x="4316604"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Content Placeholder 3">
            <a:extLst>
              <a:ext uri="{FF2B5EF4-FFF2-40B4-BE49-F238E27FC236}">
                <a16:creationId xmlns:a16="http://schemas.microsoft.com/office/drawing/2014/main" id="{EBB2D415-F289-7C5C-4281-0729398A3964}"/>
              </a:ext>
            </a:extLst>
          </p:cNvPr>
          <p:cNvSpPr>
            <a:spLocks noGrp="1"/>
          </p:cNvSpPr>
          <p:nvPr>
            <p:ph sz="half" idx="13"/>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1677A015-CE51-197E-1602-0EA2F6226478}"/>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2" name="footnotes">
            <a:extLst>
              <a:ext uri="{FF2B5EF4-FFF2-40B4-BE49-F238E27FC236}">
                <a16:creationId xmlns:a16="http://schemas.microsoft.com/office/drawing/2014/main" id="{12BB650B-4084-D649-B717-E801D103ADBE}"/>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3" name="Text Placeholder 7">
            <a:extLst>
              <a:ext uri="{FF2B5EF4-FFF2-40B4-BE49-F238E27FC236}">
                <a16:creationId xmlns:a16="http://schemas.microsoft.com/office/drawing/2014/main" id="{D8DCE467-4208-2748-A5E9-37260229D6B7}"/>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04260926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3 Subheading,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A52B3549-8181-0A96-CDF7-B4367112C46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A52B3549-8181-0A96-CDF7-B4367112C46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E71B424-BDB2-2268-094F-B0AE1BB4A800}"/>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5" name="Subtitle">
            <a:extLst>
              <a:ext uri="{FF2B5EF4-FFF2-40B4-BE49-F238E27FC236}">
                <a16:creationId xmlns:a16="http://schemas.microsoft.com/office/drawing/2014/main" id="{62823D89-483C-2ECD-F2D1-73981BD2E4EA}"/>
              </a:ext>
            </a:extLst>
          </p:cNvPr>
          <p:cNvSpPr>
            <a:spLocks noGrp="1"/>
          </p:cNvSpPr>
          <p:nvPr>
            <p:ph type="body" sz="quarter" idx="13" hasCustomPrompt="1"/>
          </p:nvPr>
        </p:nvSpPr>
        <p:spPr>
          <a:xfrm>
            <a:off x="521208" y="1414800"/>
            <a:ext cx="3558792" cy="324000"/>
          </a:xfrm>
          <a:prstGeom prst="rect">
            <a:avLst/>
          </a:prstGeom>
        </p:spPr>
        <p:txBody>
          <a:bodyPr>
            <a:noAutofit/>
          </a:bodyPr>
          <a:lstStyle>
            <a:lvl1pPr>
              <a:defRPr sz="2000" b="0" i="0">
                <a:latin typeface="+mj-lt"/>
              </a:defRPr>
            </a:lvl1pPr>
          </a:lstStyle>
          <a:p>
            <a:pPr lvl="0"/>
            <a:r>
              <a:rPr lang="en-US"/>
              <a:t>Click to edit subheading</a:t>
            </a:r>
          </a:p>
        </p:txBody>
      </p:sp>
      <p:sp>
        <p:nvSpPr>
          <p:cNvPr id="6" name="Content Placeholder 1">
            <a:extLst>
              <a:ext uri="{FF2B5EF4-FFF2-40B4-BE49-F238E27FC236}">
                <a16:creationId xmlns:a16="http://schemas.microsoft.com/office/drawing/2014/main" id="{F75B33A8-FAA2-0133-6BCA-F44F83E6176F}"/>
              </a:ext>
            </a:extLst>
          </p:cNvPr>
          <p:cNvSpPr>
            <a:spLocks noGrp="1"/>
          </p:cNvSpPr>
          <p:nvPr>
            <p:ph sz="half" idx="2"/>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Subtitle">
            <a:extLst>
              <a:ext uri="{FF2B5EF4-FFF2-40B4-BE49-F238E27FC236}">
                <a16:creationId xmlns:a16="http://schemas.microsoft.com/office/drawing/2014/main" id="{39FFDA01-0E69-8576-CD87-D86B699F6292}"/>
              </a:ext>
            </a:extLst>
          </p:cNvPr>
          <p:cNvSpPr>
            <a:spLocks noGrp="1"/>
          </p:cNvSpPr>
          <p:nvPr>
            <p:ph type="body" sz="quarter" idx="21" hasCustomPrompt="1"/>
          </p:nvPr>
        </p:nvSpPr>
        <p:spPr>
          <a:xfrm>
            <a:off x="4316604" y="1414800"/>
            <a:ext cx="3558792" cy="324000"/>
          </a:xfrm>
          <a:prstGeom prst="rect">
            <a:avLst/>
          </a:prstGeom>
        </p:spPr>
        <p:txBody>
          <a:bodyPr>
            <a:noAutofit/>
          </a:bodyPr>
          <a:lstStyle>
            <a:lvl1pPr>
              <a:defRPr sz="2000" b="0" i="0">
                <a:latin typeface="+mj-lt"/>
              </a:defRPr>
            </a:lvl1pPr>
          </a:lstStyle>
          <a:p>
            <a:pPr lvl="0"/>
            <a:r>
              <a:rPr lang="en-US"/>
              <a:t>Click to edit subheading</a:t>
            </a:r>
          </a:p>
        </p:txBody>
      </p:sp>
      <p:sp>
        <p:nvSpPr>
          <p:cNvPr id="13" name="Content Placeholder 1">
            <a:extLst>
              <a:ext uri="{FF2B5EF4-FFF2-40B4-BE49-F238E27FC236}">
                <a16:creationId xmlns:a16="http://schemas.microsoft.com/office/drawing/2014/main" id="{3328F5CA-269A-6C71-507E-693AFE3DA788}"/>
              </a:ext>
            </a:extLst>
          </p:cNvPr>
          <p:cNvSpPr>
            <a:spLocks noGrp="1"/>
          </p:cNvSpPr>
          <p:nvPr>
            <p:ph sz="half" idx="22"/>
          </p:nvPr>
        </p:nvSpPr>
        <p:spPr>
          <a:xfrm>
            <a:off x="4316604"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ubtitle 3">
            <a:extLst>
              <a:ext uri="{FF2B5EF4-FFF2-40B4-BE49-F238E27FC236}">
                <a16:creationId xmlns:a16="http://schemas.microsoft.com/office/drawing/2014/main" id="{A69FC165-B2C3-B2DC-96A0-A5120B0459F6}"/>
              </a:ext>
            </a:extLst>
          </p:cNvPr>
          <p:cNvSpPr>
            <a:spLocks noGrp="1"/>
          </p:cNvSpPr>
          <p:nvPr>
            <p:ph type="body" sz="quarter" idx="19" hasCustomPrompt="1"/>
          </p:nvPr>
        </p:nvSpPr>
        <p:spPr>
          <a:xfrm>
            <a:off x="8112000" y="1414800"/>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8" name="Content Placeholder 3">
            <a:extLst>
              <a:ext uri="{FF2B5EF4-FFF2-40B4-BE49-F238E27FC236}">
                <a16:creationId xmlns:a16="http://schemas.microsoft.com/office/drawing/2014/main" id="{11C4BD18-7B3B-2848-2565-0B55EC5215D7}"/>
              </a:ext>
            </a:extLst>
          </p:cNvPr>
          <p:cNvSpPr>
            <a:spLocks noGrp="1"/>
          </p:cNvSpPr>
          <p:nvPr>
            <p:ph sz="half" idx="18"/>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1A9B4F56-3A67-F5E4-3A03-9374FF5C3EC7}"/>
              </a:ext>
              <a:ext uri="{C183D7F6-B498-43B3-948B-1728B52AA6E4}">
                <adec:decorative xmlns:adec="http://schemas.microsoft.com/office/drawing/2017/decorative" val="1"/>
              </a:ext>
            </a:extLst>
          </p:cNvPr>
          <p:cNvSpPr>
            <a:spLocks noGrp="1"/>
          </p:cNvSpPr>
          <p:nvPr>
            <p:ph type="sldNum" sz="quarter" idx="20"/>
          </p:nvPr>
        </p:nvSpPr>
        <p:spPr/>
        <p:txBody>
          <a:body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09BE6085-9D26-BA47-BFD6-469253ED76C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6" name="Text Placeholder 7">
            <a:extLst>
              <a:ext uri="{FF2B5EF4-FFF2-40B4-BE49-F238E27FC236}">
                <a16:creationId xmlns:a16="http://schemas.microsoft.com/office/drawing/2014/main" id="{607CC471-599B-8D45-AB66-35DAE40CABE1}"/>
              </a:ext>
            </a:extLst>
          </p:cNvPr>
          <p:cNvSpPr>
            <a:spLocks noGrp="1"/>
          </p:cNvSpPr>
          <p:nvPr>
            <p:ph type="body" sz="quarter" idx="23"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525637137"/>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4 Content">
    <p:spTree>
      <p:nvGrpSpPr>
        <p:cNvPr id="1" name=""/>
        <p:cNvGrpSpPr/>
        <p:nvPr/>
      </p:nvGrpSpPr>
      <p:grpSpPr>
        <a:xfrm>
          <a:off x="0" y="0"/>
          <a:ext cx="0" cy="0"/>
          <a:chOff x="0" y="0"/>
          <a:chExt cx="0" cy="0"/>
        </a:xfrm>
      </p:grpSpPr>
      <p:graphicFrame>
        <p:nvGraphicFramePr>
          <p:cNvPr id="90" name="think-cell data - do not delete">
            <a:extLst>
              <a:ext uri="{FF2B5EF4-FFF2-40B4-BE49-F238E27FC236}">
                <a16:creationId xmlns:a16="http://schemas.microsoft.com/office/drawing/2014/main" id="{E8818429-C388-B7D5-0265-DF9D9C1030A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973229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0" name="think-cell data - do not delete">
                        <a:extLst>
                          <a:ext uri="{FF2B5EF4-FFF2-40B4-BE49-F238E27FC236}">
                            <a16:creationId xmlns:a16="http://schemas.microsoft.com/office/drawing/2014/main" id="{E8818429-C388-B7D5-0265-DF9D9C1030A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3CAB56-8C0D-6EB5-24F2-15D7836AA6CA}"/>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2">
            <a:extLst>
              <a:ext uri="{FF2B5EF4-FFF2-40B4-BE49-F238E27FC236}">
                <a16:creationId xmlns:a16="http://schemas.microsoft.com/office/drawing/2014/main" id="{598B8EEC-2600-FB10-64B6-A466BF1E8D61}"/>
              </a:ext>
            </a:extLst>
          </p:cNvPr>
          <p:cNvSpPr>
            <a:spLocks noGrp="1"/>
          </p:cNvSpPr>
          <p:nvPr>
            <p:ph sz="half" idx="19"/>
          </p:nvPr>
        </p:nvSpPr>
        <p:spPr>
          <a:xfrm>
            <a:off x="3435471"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Content Placeholder 2">
            <a:extLst>
              <a:ext uri="{FF2B5EF4-FFF2-40B4-BE49-F238E27FC236}">
                <a16:creationId xmlns:a16="http://schemas.microsoft.com/office/drawing/2014/main" id="{30512B79-985C-F042-7532-B1D9285E9475}"/>
              </a:ext>
            </a:extLst>
          </p:cNvPr>
          <p:cNvSpPr>
            <a:spLocks noGrp="1"/>
          </p:cNvSpPr>
          <p:nvPr>
            <p:ph sz="half" idx="20"/>
          </p:nvPr>
        </p:nvSpPr>
        <p:spPr>
          <a:xfrm>
            <a:off x="6349734"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Content Placeholder 2">
            <a:extLst>
              <a:ext uri="{FF2B5EF4-FFF2-40B4-BE49-F238E27FC236}">
                <a16:creationId xmlns:a16="http://schemas.microsoft.com/office/drawing/2014/main" id="{FF977E2B-938E-4B5F-EA0C-48A3D503D579}"/>
              </a:ext>
            </a:extLst>
          </p:cNvPr>
          <p:cNvSpPr>
            <a:spLocks noGrp="1"/>
          </p:cNvSpPr>
          <p:nvPr>
            <p:ph sz="half" idx="21"/>
          </p:nvPr>
        </p:nvSpPr>
        <p:spPr>
          <a:xfrm>
            <a:off x="9263996"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4CC0A89E-E2C9-833D-7637-2B5BF99642B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B1A8F75E-3D4F-224D-A547-786175CF51C9}"/>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1B515B9B-71CE-2240-9E8D-03B9AC4E8784}"/>
              </a:ext>
            </a:extLst>
          </p:cNvPr>
          <p:cNvSpPr>
            <a:spLocks noGrp="1"/>
          </p:cNvSpPr>
          <p:nvPr>
            <p:ph type="body" sz="quarter" idx="2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98853247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4 Content">
    <p:spTree>
      <p:nvGrpSpPr>
        <p:cNvPr id="1" name=""/>
        <p:cNvGrpSpPr/>
        <p:nvPr/>
      </p:nvGrpSpPr>
      <p:grpSpPr>
        <a:xfrm>
          <a:off x="0" y="0"/>
          <a:ext cx="0" cy="0"/>
          <a:chOff x="0" y="0"/>
          <a:chExt cx="0" cy="0"/>
        </a:xfrm>
      </p:grpSpPr>
      <p:graphicFrame>
        <p:nvGraphicFrame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30465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BD543664-2D88-0164-4F63-BE9A4EE685CB}"/>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ubtitle 2">
            <a:extLst>
              <a:ext uri="{FF2B5EF4-FFF2-40B4-BE49-F238E27FC236}">
                <a16:creationId xmlns:a16="http://schemas.microsoft.com/office/drawing/2014/main" id="{8B0B60B6-D395-4EF1-4297-0B77BCD92F8A}"/>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Content Placeholder 2">
            <a:extLst>
              <a:ext uri="{FF2B5EF4-FFF2-40B4-BE49-F238E27FC236}">
                <a16:creationId xmlns:a16="http://schemas.microsoft.com/office/drawing/2014/main" id="{0DAB10E2-0651-E701-13EA-507B41DA05DB}"/>
              </a:ext>
            </a:extLst>
          </p:cNvPr>
          <p:cNvSpPr>
            <a:spLocks noGrp="1"/>
          </p:cNvSpPr>
          <p:nvPr>
            <p:ph sz="half" idx="19"/>
          </p:nvPr>
        </p:nvSpPr>
        <p:spPr>
          <a:xfrm>
            <a:off x="3435471"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Content Placeholder 2">
            <a:extLst>
              <a:ext uri="{FF2B5EF4-FFF2-40B4-BE49-F238E27FC236}">
                <a16:creationId xmlns:a16="http://schemas.microsoft.com/office/drawing/2014/main" id="{2CD7B81C-2B3B-07A0-9F4C-7BE942EEF786}"/>
              </a:ext>
            </a:extLst>
          </p:cNvPr>
          <p:cNvSpPr>
            <a:spLocks noGrp="1"/>
          </p:cNvSpPr>
          <p:nvPr>
            <p:ph sz="half" idx="20"/>
          </p:nvPr>
        </p:nvSpPr>
        <p:spPr>
          <a:xfrm>
            <a:off x="6349734"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Content Placeholder 2">
            <a:extLst>
              <a:ext uri="{FF2B5EF4-FFF2-40B4-BE49-F238E27FC236}">
                <a16:creationId xmlns:a16="http://schemas.microsoft.com/office/drawing/2014/main" id="{E50460C7-3EA9-9230-939B-C7B528491EFE}"/>
              </a:ext>
            </a:extLst>
          </p:cNvPr>
          <p:cNvSpPr>
            <a:spLocks noGrp="1"/>
          </p:cNvSpPr>
          <p:nvPr>
            <p:ph sz="half" idx="21"/>
          </p:nvPr>
        </p:nvSpPr>
        <p:spPr>
          <a:xfrm>
            <a:off x="9263996"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Slide Number Placeholder 8">
            <a:extLst>
              <a:ext uri="{FF2B5EF4-FFF2-40B4-BE49-F238E27FC236}">
                <a16:creationId xmlns:a16="http://schemas.microsoft.com/office/drawing/2014/main" id="{2EBA96EF-9513-2878-46AE-5A9AC62EE7BD}"/>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AA65F018-9816-6544-9A49-A481EB3A43D3}"/>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5" name="Text Placeholder 7">
            <a:extLst>
              <a:ext uri="{FF2B5EF4-FFF2-40B4-BE49-F238E27FC236}">
                <a16:creationId xmlns:a16="http://schemas.microsoft.com/office/drawing/2014/main" id="{B1218376-9936-AF4A-88E8-523B8FD399A9}"/>
              </a:ext>
            </a:extLst>
          </p:cNvPr>
          <p:cNvSpPr>
            <a:spLocks noGrp="1"/>
          </p:cNvSpPr>
          <p:nvPr>
            <p:ph type="body" sz="quarter" idx="2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78591273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4 Subheading, 4 Content">
    <p:spTree>
      <p:nvGrpSpPr>
        <p:cNvPr id="1" name=""/>
        <p:cNvGrpSpPr/>
        <p:nvPr/>
      </p:nvGrpSpPr>
      <p:grpSpPr>
        <a:xfrm>
          <a:off x="0" y="0"/>
          <a:ext cx="0" cy="0"/>
          <a:chOff x="0" y="0"/>
          <a:chExt cx="0" cy="0"/>
        </a:xfrm>
      </p:grpSpPr>
      <p:graphicFrame>
        <p:nvGraphicFramePr>
          <p:cNvPr id="10" name="think-cell data - do not delete">
            <a:extLst>
              <a:ext uri="{FF2B5EF4-FFF2-40B4-BE49-F238E27FC236}">
                <a16:creationId xmlns:a16="http://schemas.microsoft.com/office/drawing/2014/main" id="{A16CC507-302A-E9C0-6D9D-973A97B4D1E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0" name="think-cell data - do not delete">
                        <a:extLst>
                          <a:ext uri="{FF2B5EF4-FFF2-40B4-BE49-F238E27FC236}">
                            <a16:creationId xmlns:a16="http://schemas.microsoft.com/office/drawing/2014/main" id="{A16CC507-302A-E9C0-6D9D-973A97B4D1E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itle 21">
            <a:extLst>
              <a:ext uri="{FF2B5EF4-FFF2-40B4-BE49-F238E27FC236}">
                <a16:creationId xmlns:a16="http://schemas.microsoft.com/office/drawing/2014/main" id="{75E58743-AE22-3B0A-5EC6-6D8FA6A1286F}"/>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5" name="Subtitle">
            <a:extLst>
              <a:ext uri="{FF2B5EF4-FFF2-40B4-BE49-F238E27FC236}">
                <a16:creationId xmlns:a16="http://schemas.microsoft.com/office/drawing/2014/main" id="{62823D89-483C-2ECD-F2D1-73981BD2E4EA}"/>
              </a:ext>
            </a:extLst>
          </p:cNvPr>
          <p:cNvSpPr>
            <a:spLocks noGrp="1"/>
          </p:cNvSpPr>
          <p:nvPr>
            <p:ph type="body" sz="quarter" idx="13" hasCustomPrompt="1"/>
          </p:nvPr>
        </p:nvSpPr>
        <p:spPr>
          <a:xfrm>
            <a:off x="521208"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6" name="Content Placeholder 1">
            <a:extLst>
              <a:ext uri="{FF2B5EF4-FFF2-40B4-BE49-F238E27FC236}">
                <a16:creationId xmlns:a16="http://schemas.microsoft.com/office/drawing/2014/main" id="{F75B33A8-FAA2-0133-6BCA-F44F83E6176F}"/>
              </a:ext>
            </a:extLst>
          </p:cNvPr>
          <p:cNvSpPr>
            <a:spLocks noGrp="1"/>
          </p:cNvSpPr>
          <p:nvPr>
            <p:ph sz="half" idx="2"/>
          </p:nvPr>
        </p:nvSpPr>
        <p:spPr>
          <a:xfrm>
            <a:off x="521208"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402D1A02-0EB3-1BCB-C072-BF7CBE0C80EE}"/>
              </a:ext>
            </a:extLst>
          </p:cNvPr>
          <p:cNvSpPr>
            <a:spLocks noGrp="1"/>
          </p:cNvSpPr>
          <p:nvPr>
            <p:ph type="body" sz="quarter" idx="23" hasCustomPrompt="1"/>
          </p:nvPr>
        </p:nvSpPr>
        <p:spPr>
          <a:xfrm>
            <a:off x="3435472"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11" name="Content Placeholder 1">
            <a:extLst>
              <a:ext uri="{FF2B5EF4-FFF2-40B4-BE49-F238E27FC236}">
                <a16:creationId xmlns:a16="http://schemas.microsoft.com/office/drawing/2014/main" id="{AD0199E7-31A8-43A7-5609-E4969FFCF644}"/>
              </a:ext>
            </a:extLst>
          </p:cNvPr>
          <p:cNvSpPr>
            <a:spLocks noGrp="1"/>
          </p:cNvSpPr>
          <p:nvPr>
            <p:ph sz="half" idx="26"/>
          </p:nvPr>
        </p:nvSpPr>
        <p:spPr>
          <a:xfrm>
            <a:off x="3435471"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0" name="Subtitle">
            <a:extLst>
              <a:ext uri="{FF2B5EF4-FFF2-40B4-BE49-F238E27FC236}">
                <a16:creationId xmlns:a16="http://schemas.microsoft.com/office/drawing/2014/main" id="{2B252453-CF4A-3C5D-04E6-C7FFB1426E85}"/>
              </a:ext>
            </a:extLst>
          </p:cNvPr>
          <p:cNvSpPr>
            <a:spLocks noGrp="1"/>
          </p:cNvSpPr>
          <p:nvPr>
            <p:ph type="body" sz="quarter" idx="25" hasCustomPrompt="1"/>
          </p:nvPr>
        </p:nvSpPr>
        <p:spPr>
          <a:xfrm>
            <a:off x="6349736"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12" name="Content Placeholder 1">
            <a:extLst>
              <a:ext uri="{FF2B5EF4-FFF2-40B4-BE49-F238E27FC236}">
                <a16:creationId xmlns:a16="http://schemas.microsoft.com/office/drawing/2014/main" id="{C1073322-FA58-0038-DC13-A4D257C917DD}"/>
              </a:ext>
            </a:extLst>
          </p:cNvPr>
          <p:cNvSpPr>
            <a:spLocks noGrp="1"/>
          </p:cNvSpPr>
          <p:nvPr>
            <p:ph sz="half" idx="27"/>
          </p:nvPr>
        </p:nvSpPr>
        <p:spPr>
          <a:xfrm>
            <a:off x="6349734"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ubtitle 4">
            <a:extLst>
              <a:ext uri="{FF2B5EF4-FFF2-40B4-BE49-F238E27FC236}">
                <a16:creationId xmlns:a16="http://schemas.microsoft.com/office/drawing/2014/main" id="{121FB801-4E2A-ABDF-3254-442CE3D890DA}"/>
              </a:ext>
            </a:extLst>
          </p:cNvPr>
          <p:cNvSpPr>
            <a:spLocks noGrp="1"/>
          </p:cNvSpPr>
          <p:nvPr>
            <p:ph type="body" sz="quarter" idx="21" hasCustomPrompt="1"/>
          </p:nvPr>
        </p:nvSpPr>
        <p:spPr>
          <a:xfrm>
            <a:off x="9264000" y="1414800"/>
            <a:ext cx="2406788" cy="324000"/>
          </a:xfrm>
          <a:prstGeom prst="rect">
            <a:avLst/>
          </a:prstGeom>
        </p:spPr>
        <p:txBody>
          <a:bodyPr>
            <a:noAutofit/>
          </a:bodyPr>
          <a:lstStyle>
            <a:lvl1pPr>
              <a:defRPr sz="2000" b="0" i="0">
                <a:latin typeface="+mj-lt"/>
              </a:defRPr>
            </a:lvl1pPr>
          </a:lstStyle>
          <a:p>
            <a:pPr lvl="0"/>
            <a:r>
              <a:rPr lang="en-US"/>
              <a:t>Edit subheading</a:t>
            </a:r>
          </a:p>
        </p:txBody>
      </p:sp>
      <p:sp>
        <p:nvSpPr>
          <p:cNvPr id="16" name="Content Placeholder 1">
            <a:extLst>
              <a:ext uri="{FF2B5EF4-FFF2-40B4-BE49-F238E27FC236}">
                <a16:creationId xmlns:a16="http://schemas.microsoft.com/office/drawing/2014/main" id="{939B9045-B86F-B46C-C427-31068748426F}"/>
              </a:ext>
            </a:extLst>
          </p:cNvPr>
          <p:cNvSpPr>
            <a:spLocks noGrp="1"/>
          </p:cNvSpPr>
          <p:nvPr>
            <p:ph sz="half" idx="28"/>
          </p:nvPr>
        </p:nvSpPr>
        <p:spPr>
          <a:xfrm>
            <a:off x="9263996"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Slide Number Placeholder 7">
            <a:extLst>
              <a:ext uri="{FF2B5EF4-FFF2-40B4-BE49-F238E27FC236}">
                <a16:creationId xmlns:a16="http://schemas.microsoft.com/office/drawing/2014/main" id="{18F17C0F-5720-1671-F62E-824A83BCC3F9}"/>
              </a:ext>
              <a:ext uri="{C183D7F6-B498-43B3-948B-1728B52AA6E4}">
                <adec:decorative xmlns:adec="http://schemas.microsoft.com/office/drawing/2017/decorative" val="1"/>
              </a:ext>
            </a:extLst>
          </p:cNvPr>
          <p:cNvSpPr>
            <a:spLocks noGrp="1"/>
          </p:cNvSpPr>
          <p:nvPr>
            <p:ph type="sldNum" sz="quarter" idx="22"/>
          </p:nvPr>
        </p:nvSpPr>
        <p:spPr/>
        <p:txBody>
          <a:bodyPr/>
          <a:lstStyle/>
          <a:p>
            <a:fld id="{1C1606C5-D483-4832-A0E9-CF578A9B5883}" type="slidenum">
              <a:rPr lang="en-US" smtClean="0"/>
              <a:pPr/>
              <a:t>‹#›</a:t>
            </a:fld>
            <a:endParaRPr lang="en-US"/>
          </a:p>
        </p:txBody>
      </p:sp>
      <p:sp>
        <p:nvSpPr>
          <p:cNvPr id="17" name="footnotes">
            <a:extLst>
              <a:ext uri="{FF2B5EF4-FFF2-40B4-BE49-F238E27FC236}">
                <a16:creationId xmlns:a16="http://schemas.microsoft.com/office/drawing/2014/main" id="{6A89747A-1497-1943-9941-F7788CE87EB0}"/>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8" name="Text Placeholder 7">
            <a:extLst>
              <a:ext uri="{FF2B5EF4-FFF2-40B4-BE49-F238E27FC236}">
                <a16:creationId xmlns:a16="http://schemas.microsoft.com/office/drawing/2014/main" id="{66348257-508F-C748-8FA7-28B9C722B2CB}"/>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54422584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2 Content - Left Callout">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227FEF2E-9950-51E4-68D8-5653B8A7658C}"/>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7" name="think-cell data - do not delete">
                        <a:extLst>
                          <a:ext uri="{FF2B5EF4-FFF2-40B4-BE49-F238E27FC236}">
                            <a16:creationId xmlns:a16="http://schemas.microsoft.com/office/drawing/2014/main" id="{227FEF2E-9950-51E4-68D8-5653B8A7658C}"/>
                          </a:ext>
                          <a:ext uri="{C183D7F6-B498-43B3-948B-1728B52AA6E4}">
                            <adec:decorative xmlns:adec="http://schemas.microsoft.com/office/drawing/2017/decorative" val="1"/>
                          </a:ext>
                        </a:extLst>
                      </p:cNvPr>
                      <p:cNvPicPr/>
                      <p:nvPr/>
                    </p:nvPicPr>
                    <p:blipFill>
                      <a:blip r:embed="rId5"/>
                      <a:stretch>
                        <a:fillRect/>
                      </a:stretch>
                    </p:blipFill>
                    <p:spPr>
                      <a:xfrm>
                        <a:off x="153988" y="1539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90613D0-1E0E-702F-477E-E261662BB46B}"/>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graphicFrame>
        <p:nvGraphicFramePr>
          <p:cNvPr id="2" name="think-cell data - do not delete">
            <a:extLst>
              <a:ext uri="{FF2B5EF4-FFF2-40B4-BE49-F238E27FC236}">
                <a16:creationId xmlns:a16="http://schemas.microsoft.com/office/drawing/2014/main" id="{FA771B91-D0D3-CAB7-66C7-896AFA6E3B2A}"/>
              </a:ext>
              <a:ext uri="{C183D7F6-B498-43B3-948B-1728B52AA6E4}">
                <adec:decorative xmlns:adec="http://schemas.microsoft.com/office/drawing/2017/decorative" val="1"/>
              </a:ext>
            </a:extLst>
          </p:cNvPr>
          <p:cNvGraphicFramePr>
            <a:graphicFrameLocks noChangeAspect="1"/>
          </p:cNvGraphicFramePr>
          <p:nvPr userDrawn="1">
            <p:custDataLst>
              <p:tags r:id="rId2"/>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FA771B91-D0D3-CAB7-66C7-896AFA6E3B2A}"/>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4404000" y="1414800"/>
            <a:ext cx="7266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4404000" y="1774800"/>
            <a:ext cx="7266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DDCF8061-E5D5-9940-B4F8-F7CD81F9FDFD}"/>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679E26FE-41D4-6A49-9AA9-5CEE456727BA}"/>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212734436"/>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2 Content - L Callout">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D3DD282B-1169-7CC8-6DE1-5C1B1567C3B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D3DD282B-1169-7CC8-6DE1-5C1B1567C3B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E1EE9E1-21B6-0478-5B36-CDCA90B7AEB1}"/>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2" name="Subtitle 2">
            <a:extLst>
              <a:ext uri="{FF2B5EF4-FFF2-40B4-BE49-F238E27FC236}">
                <a16:creationId xmlns:a16="http://schemas.microsoft.com/office/drawing/2014/main" id="{F6797AFE-A6AB-52DD-3661-32357105956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4404000" y="1772266"/>
            <a:ext cx="7266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4404000" y="2134800"/>
            <a:ext cx="7266788" cy="391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8696B04B-F07D-B536-A5CE-3204B355DCE9}"/>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2" name="footnotes">
            <a:extLst>
              <a:ext uri="{FF2B5EF4-FFF2-40B4-BE49-F238E27FC236}">
                <a16:creationId xmlns:a16="http://schemas.microsoft.com/office/drawing/2014/main" id="{26110022-9C26-4349-B681-1B3BD1322A33}"/>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4" name="Text Placeholder 7">
            <a:extLst>
              <a:ext uri="{FF2B5EF4-FFF2-40B4-BE49-F238E27FC236}">
                <a16:creationId xmlns:a16="http://schemas.microsoft.com/office/drawing/2014/main" id="{70DC0E31-4929-E04C-A506-9CCBFF7EB0D3}"/>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578385741"/>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2 Content - Right Callou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EA6765A-0A24-8ECD-6ACA-745B37603493}"/>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414800"/>
            <a:ext cx="726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8112000" y="1414800"/>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A3FAA98B-3603-AB4E-A4CE-EB2BCE13A30D}"/>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B0F13ABF-FEE0-234B-BDEB-E32CA5AAC526}"/>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255836295"/>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2 Content - R Callout">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1176B466-FD88-9B85-1FC2-B7567CFCE26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1176B466-FD88-9B85-1FC2-B7567CFCE26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F88A386-51F3-F608-D918-EBE2385F35AF}"/>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2" name="Subtitle 2">
            <a:extLst>
              <a:ext uri="{FF2B5EF4-FFF2-40B4-BE49-F238E27FC236}">
                <a16:creationId xmlns:a16="http://schemas.microsoft.com/office/drawing/2014/main" id="{F6797AFE-A6AB-52DD-3661-32357105956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774800"/>
            <a:ext cx="72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8112000" y="1772266"/>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8112000" y="2134800"/>
            <a:ext cx="3558788" cy="391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8696B04B-F07D-B536-A5CE-3204B355DCE9}"/>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a:p>
        </p:txBody>
      </p:sp>
      <p:sp>
        <p:nvSpPr>
          <p:cNvPr id="11" name="footnotes">
            <a:extLst>
              <a:ext uri="{FF2B5EF4-FFF2-40B4-BE49-F238E27FC236}">
                <a16:creationId xmlns:a16="http://schemas.microsoft.com/office/drawing/2014/main" id="{FB3D3C40-A829-0446-AB8A-2636F30827A5}"/>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1E503046-51E0-924E-B02C-AD9DB439172A}"/>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79065767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CA4799F-9603-C7F5-FC7C-3B147396CD2A}"/>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B1DC5A23-6973-07D0-BF89-D1918D14F882}"/>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773000"/>
            <a:ext cx="11149580"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lide Number Placeholder 18">
            <a:extLst>
              <a:ext uri="{FF2B5EF4-FFF2-40B4-BE49-F238E27FC236}">
                <a16:creationId xmlns:a16="http://schemas.microsoft.com/office/drawing/2014/main" id="{59BDC118-6075-6BF5-B3C7-6FEF439EB1FC}"/>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0" name="footnotes">
            <a:extLst>
              <a:ext uri="{FF2B5EF4-FFF2-40B4-BE49-F238E27FC236}">
                <a16:creationId xmlns:a16="http://schemas.microsoft.com/office/drawing/2014/main" id="{BAABEA14-751C-3C44-A921-68CE57EDCAE5}"/>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1" name="Text Placeholder 7">
            <a:extLst>
              <a:ext uri="{FF2B5EF4-FFF2-40B4-BE49-F238E27FC236}">
                <a16:creationId xmlns:a16="http://schemas.microsoft.com/office/drawing/2014/main" id="{4000AEAC-31E4-4045-B3BA-6A13BFA711FD}"/>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6" name="Subtitle 2">
            <a:extLst>
              <a:ext uri="{FF2B5EF4-FFF2-40B4-BE49-F238E27FC236}">
                <a16:creationId xmlns:a16="http://schemas.microsoft.com/office/drawing/2014/main" id="{9A82606A-EA06-86A2-AC98-72D87C1808E9}"/>
              </a:ext>
            </a:extLst>
          </p:cNvPr>
          <p:cNvSpPr>
            <a:spLocks noGrp="1"/>
          </p:cNvSpPr>
          <p:nvPr>
            <p:ph type="body" sz="quarter" idx="20" hasCustomPrompt="1"/>
          </p:nvPr>
        </p:nvSpPr>
        <p:spPr>
          <a:xfrm>
            <a:off x="521208" y="322843"/>
            <a:ext cx="11149579" cy="240493"/>
          </a:xfrm>
          <a:prstGeom prst="rect">
            <a:avLst/>
          </a:prstGeom>
        </p:spPr>
        <p:txBody>
          <a:bodyPr>
            <a:noAutofit/>
          </a:bodyPr>
          <a:lstStyle>
            <a:lvl1pPr>
              <a:lnSpc>
                <a:spcPct val="90000"/>
              </a:lnSpc>
              <a:defRPr sz="1400" b="0" i="0" baseline="0">
                <a:solidFill>
                  <a:schemeClr val="accent6"/>
                </a:solidFill>
                <a:latin typeface="Forever Forma Heading" pitchFamily="2" charset="0"/>
              </a:defRPr>
            </a:lvl1pPr>
          </a:lstStyle>
          <a:p>
            <a:pPr lvl="0"/>
            <a:r>
              <a:rPr lang="en-US"/>
              <a:t>Click to edit subtitle</a:t>
            </a:r>
          </a:p>
        </p:txBody>
      </p:sp>
    </p:spTree>
    <p:extLst>
      <p:ext uri="{BB962C8B-B14F-4D97-AF65-F5344CB8AC3E}">
        <p14:creationId xmlns:p14="http://schemas.microsoft.com/office/powerpoint/2010/main" val="60103488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79C46B0-2378-8315-7738-F496692F14CE}"/>
              </a:ext>
            </a:extLst>
          </p:cNvPr>
          <p:cNvGraphicFramePr>
            <a:graphicFrameLocks noChangeAspect="1"/>
          </p:cNvGraphicFramePr>
          <p:nvPr userDrawn="1">
            <p:custDataLst>
              <p:tags r:id="rId1"/>
            </p:custDataLst>
            <p:extLst>
              <p:ext uri="{D42A27DB-BD31-4B8C-83A1-F6EECF244321}">
                <p14:modId xmlns:p14="http://schemas.microsoft.com/office/powerpoint/2010/main" val="3893183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6" name="think-cell data - do not delete" hidden="1">
                        <a:extLst>
                          <a:ext uri="{FF2B5EF4-FFF2-40B4-BE49-F238E27FC236}">
                            <a16:creationId xmlns:a16="http://schemas.microsoft.com/office/drawing/2014/main" id="{E79C46B0-2378-8315-7738-F496692F1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le 13">
            <a:extLst>
              <a:ext uri="{FF2B5EF4-FFF2-40B4-BE49-F238E27FC236}">
                <a16:creationId xmlns:a16="http://schemas.microsoft.com/office/drawing/2014/main" id="{0F8E5628-910C-C0D5-15E3-B53E4E481CB7}"/>
              </a:ext>
            </a:extLst>
          </p:cNvPr>
          <p:cNvSpPr>
            <a:spLocks noGrp="1"/>
          </p:cNvSpPr>
          <p:nvPr>
            <p:ph type="title"/>
          </p:nvPr>
        </p:nvSpPr>
        <p:spPr>
          <a:xfrm>
            <a:off x="521205" y="324212"/>
            <a:ext cx="5574790" cy="944787"/>
          </a:xfrm>
          <a:prstGeom prst="rect">
            <a:avLst/>
          </a:prstGeom>
        </p:spPr>
        <p:txBody>
          <a:bodyPr/>
          <a:lstStyle/>
          <a:p>
            <a:r>
              <a:rPr lang="en-US"/>
              <a:t>Click to edit Master title style</a:t>
            </a:r>
          </a:p>
        </p:txBody>
      </p:sp>
      <p:sp>
        <p:nvSpPr>
          <p:cNvPr id="2" name="Subtitle 2">
            <a:extLst>
              <a:ext uri="{FF2B5EF4-FFF2-40B4-BE49-F238E27FC236}">
                <a16:creationId xmlns:a16="http://schemas.microsoft.com/office/drawing/2014/main" id="{1BD4E40C-6AAC-CCB0-C8E0-9BC24B711729}"/>
              </a:ext>
            </a:extLst>
          </p:cNvPr>
          <p:cNvSpPr>
            <a:spLocks noGrp="1"/>
          </p:cNvSpPr>
          <p:nvPr>
            <p:ph type="body" sz="quarter" idx="16" hasCustomPrompt="1"/>
          </p:nvPr>
        </p:nvSpPr>
        <p:spPr>
          <a:xfrm>
            <a:off x="521208" y="1270518"/>
            <a:ext cx="557479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0" name="Content Placeholder 2">
            <a:extLst>
              <a:ext uri="{FF2B5EF4-FFF2-40B4-BE49-F238E27FC236}">
                <a16:creationId xmlns:a16="http://schemas.microsoft.com/office/drawing/2014/main" id="{96478E5B-145B-0010-DB06-68222476A002}"/>
              </a:ext>
            </a:extLst>
          </p:cNvPr>
          <p:cNvSpPr>
            <a:spLocks noGrp="1"/>
          </p:cNvSpPr>
          <p:nvPr>
            <p:ph sz="half" idx="1"/>
          </p:nvPr>
        </p:nvSpPr>
        <p:spPr>
          <a:xfrm>
            <a:off x="521208" y="1774800"/>
            <a:ext cx="5574790" cy="4273351"/>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6">
            <a:extLst>
              <a:ext uri="{FF2B5EF4-FFF2-40B4-BE49-F238E27FC236}">
                <a16:creationId xmlns:a16="http://schemas.microsoft.com/office/drawing/2014/main" id="{BD427E25-1A64-AFCB-DE33-A891C94440C8}"/>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892176" y="1270799"/>
            <a:ext cx="4778612" cy="4777352"/>
          </a:xfrm>
          <a:custGeom>
            <a:avLst/>
            <a:gdLst>
              <a:gd name="connsiteX0" fmla="*/ 0 w 6836942"/>
              <a:gd name="connsiteY0" fmla="*/ 0 h 6857999"/>
              <a:gd name="connsiteX1" fmla="*/ 3318198 w 6836942"/>
              <a:gd name="connsiteY1" fmla="*/ 0 h 6857999"/>
              <a:gd name="connsiteX2" fmla="*/ 3412392 w 6836942"/>
              <a:gd name="connsiteY2" fmla="*/ 0 h 6857999"/>
              <a:gd name="connsiteX3" fmla="*/ 3424168 w 6836942"/>
              <a:gd name="connsiteY3" fmla="*/ 0 h 6857999"/>
              <a:gd name="connsiteX4" fmla="*/ 3518744 w 6836942"/>
              <a:gd name="connsiteY4" fmla="*/ 0 h 6857999"/>
              <a:gd name="connsiteX5" fmla="*/ 6836942 w 6836942"/>
              <a:gd name="connsiteY5" fmla="*/ 0 h 6857999"/>
              <a:gd name="connsiteX6" fmla="*/ 4902466 w 6836942"/>
              <a:gd name="connsiteY6" fmla="*/ 3428999 h 6857999"/>
              <a:gd name="connsiteX7" fmla="*/ 6836942 w 6836942"/>
              <a:gd name="connsiteY7" fmla="*/ 6857999 h 6857999"/>
              <a:gd name="connsiteX8" fmla="*/ 3518744 w 6836942"/>
              <a:gd name="connsiteY8" fmla="*/ 6857999 h 6857999"/>
              <a:gd name="connsiteX9" fmla="*/ 3424168 w 6836942"/>
              <a:gd name="connsiteY9" fmla="*/ 6857999 h 6857999"/>
              <a:gd name="connsiteX10" fmla="*/ 3412392 w 6836942"/>
              <a:gd name="connsiteY10" fmla="*/ 6857999 h 6857999"/>
              <a:gd name="connsiteX11" fmla="*/ 3318198 w 6836942"/>
              <a:gd name="connsiteY11" fmla="*/ 6857999 h 6857999"/>
              <a:gd name="connsiteX12" fmla="*/ 0 w 6836942"/>
              <a:gd name="connsiteY12" fmla="*/ 6857999 h 6857999"/>
              <a:gd name="connsiteX13" fmla="*/ 1934095 w 6836942"/>
              <a:gd name="connsiteY13" fmla="*/ 3428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6942" h="6857999">
                <a:moveTo>
                  <a:pt x="0" y="0"/>
                </a:moveTo>
                <a:lnTo>
                  <a:pt x="3318198" y="0"/>
                </a:lnTo>
                <a:lnTo>
                  <a:pt x="3412392" y="0"/>
                </a:lnTo>
                <a:lnTo>
                  <a:pt x="3424168" y="0"/>
                </a:lnTo>
                <a:lnTo>
                  <a:pt x="3518744" y="0"/>
                </a:lnTo>
                <a:lnTo>
                  <a:pt x="6836942" y="0"/>
                </a:lnTo>
                <a:lnTo>
                  <a:pt x="4902466" y="3428999"/>
                </a:lnTo>
                <a:lnTo>
                  <a:pt x="6836942" y="6857999"/>
                </a:lnTo>
                <a:lnTo>
                  <a:pt x="3518744" y="6857999"/>
                </a:lnTo>
                <a:lnTo>
                  <a:pt x="3424168" y="6857999"/>
                </a:lnTo>
                <a:lnTo>
                  <a:pt x="3412392" y="6857999"/>
                </a:lnTo>
                <a:lnTo>
                  <a:pt x="3318198" y="6857999"/>
                </a:lnTo>
                <a:lnTo>
                  <a:pt x="0" y="6857999"/>
                </a:lnTo>
                <a:lnTo>
                  <a:pt x="1934095" y="3428999"/>
                </a:lnTo>
                <a:close/>
              </a:path>
            </a:pathLst>
          </a:custGeom>
          <a:solidFill>
            <a:schemeClr val="bg1">
              <a:lumMod val="95000"/>
            </a:schemeClr>
          </a:solidFill>
        </p:spPr>
        <p:txBody>
          <a:bodyPr wrap="square" lIns="201600" tIns="201600" rIns="201600" bIns="201600">
            <a:noAutofit/>
          </a:bodyPr>
          <a:lstStyle>
            <a:lvl1pPr algn="ctr">
              <a:defRPr>
                <a:solidFill>
                  <a:schemeClr val="tx1"/>
                </a:solidFill>
              </a:defRPr>
            </a:lvl1pPr>
          </a:lstStyle>
          <a:p>
            <a:r>
              <a:rPr lang="en-US"/>
              <a:t>Click icon to insert an image</a:t>
            </a:r>
          </a:p>
        </p:txBody>
      </p:sp>
      <p:sp>
        <p:nvSpPr>
          <p:cNvPr id="13" name="Slide Number Placeholder 2">
            <a:extLst>
              <a:ext uri="{FF2B5EF4-FFF2-40B4-BE49-F238E27FC236}">
                <a16:creationId xmlns:a16="http://schemas.microsoft.com/office/drawing/2014/main" id="{EF4FC9FF-2346-8179-9D96-6FD11DC7B20C}"/>
              </a:ext>
              <a:ext uri="{C183D7F6-B498-43B3-948B-1728B52AA6E4}">
                <adec:decorative xmlns:adec="http://schemas.microsoft.com/office/drawing/2017/decorative" val="1"/>
              </a:ext>
            </a:extLst>
          </p:cNvPr>
          <p:cNvSpPr>
            <a:spLocks noGrp="1"/>
          </p:cNvSpPr>
          <p:nvPr>
            <p:ph type="sldNum" sz="quarter" idx="19"/>
          </p:nvPr>
        </p:nvSpPr>
        <p:spPr>
          <a:xfrm>
            <a:off x="-1" y="6048151"/>
            <a:ext cx="806402" cy="809849"/>
          </a:xfrm>
        </p:spPr>
        <p:txBody>
          <a:bodyPr bIns="309600"/>
          <a:lstStyle>
            <a:lvl1pPr>
              <a:defRPr>
                <a:solidFill>
                  <a:schemeClr val="tx1"/>
                </a:solidFill>
              </a:defRPr>
            </a:lvl1pPr>
          </a:lstStyle>
          <a:p>
            <a:fld id="{1C1606C5-D483-4832-A0E9-CF578A9B5883}" type="slidenum">
              <a:rPr lang="en-US" smtClean="0"/>
              <a:pPr/>
              <a:t>‹#›</a:t>
            </a:fld>
            <a:endParaRPr lang="en-US"/>
          </a:p>
        </p:txBody>
      </p:sp>
      <p:sp>
        <p:nvSpPr>
          <p:cNvPr id="5" name="footnotes">
            <a:extLst>
              <a:ext uri="{FF2B5EF4-FFF2-40B4-BE49-F238E27FC236}">
                <a16:creationId xmlns:a16="http://schemas.microsoft.com/office/drawing/2014/main" id="{54CF8CEF-41A3-AA88-C4BD-E05A9C36554E}"/>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Text Placeholder 7">
            <a:extLst>
              <a:ext uri="{FF2B5EF4-FFF2-40B4-BE49-F238E27FC236}">
                <a16:creationId xmlns:a16="http://schemas.microsoft.com/office/drawing/2014/main" id="{AE961797-0602-1447-A23B-8FBB57280B74}"/>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15248179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B">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7B238EE9-2F94-0CB1-FAED-27E13EFD0116}"/>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a:extLst>
                          <a:ext uri="{FF2B5EF4-FFF2-40B4-BE49-F238E27FC236}">
                            <a16:creationId xmlns:a16="http://schemas.microsoft.com/office/drawing/2014/main" id="{7B238EE9-2F94-0CB1-FAED-27E13EFD01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D5FE5D1-6472-6F74-8C98-E6DC46AF9741}"/>
              </a:ext>
            </a:extLst>
          </p:cNvPr>
          <p:cNvSpPr>
            <a:spLocks noGrp="1"/>
          </p:cNvSpPr>
          <p:nvPr>
            <p:ph type="title"/>
          </p:nvPr>
        </p:nvSpPr>
        <p:spPr>
          <a:xfrm>
            <a:off x="521208" y="324362"/>
            <a:ext cx="5574792"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6AB4C73B-1CAB-F3E3-EA20-565CA9791C3D}"/>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D7ECA153-121A-CD69-3C84-5A96DFDAAF2D}"/>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3">
            <a:extLst>
              <a:ext uri="{FF2B5EF4-FFF2-40B4-BE49-F238E27FC236}">
                <a16:creationId xmlns:a16="http://schemas.microsoft.com/office/drawing/2014/main" id="{E7ED1FCC-D133-D9C2-D94E-D788FAABB148}"/>
              </a:ext>
            </a:extLst>
          </p:cNvPr>
          <p:cNvSpPr>
            <a:spLocks noGrp="1" noChangeAspect="1"/>
          </p:cNvSpPr>
          <p:nvPr>
            <p:ph type="pic" sz="quarter" idx="13" hasCustomPrompt="1"/>
          </p:nvPr>
        </p:nvSpPr>
        <p:spPr>
          <a:xfrm>
            <a:off x="6930766" y="1311298"/>
            <a:ext cx="4738651" cy="4738652"/>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9BB8168B-AB98-CE02-DFD1-BC99582BC296}"/>
              </a:ext>
            </a:extLst>
          </p:cNvPr>
          <p:cNvSpPr>
            <a:spLocks noGrp="1"/>
          </p:cNvSpPr>
          <p:nvPr>
            <p:ph type="body" sz="quarter" idx="14" hasCustomPrompt="1"/>
          </p:nvPr>
        </p:nvSpPr>
        <p:spPr>
          <a:xfrm>
            <a:off x="806402" y="6049950"/>
            <a:ext cx="528959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0" name="Text Placeholder 7">
            <a:extLst>
              <a:ext uri="{FF2B5EF4-FFF2-40B4-BE49-F238E27FC236}">
                <a16:creationId xmlns:a16="http://schemas.microsoft.com/office/drawing/2014/main" id="{2C6CC6B2-7725-BE4D-B468-C5D27EB69D1A}"/>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88156397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C">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FAAD875E-5827-4E1D-7565-A4F6621344AA}"/>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FAAD875E-5827-4E1D-7565-A4F6621344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0AD047-2264-215F-672B-88AEDF05734A}"/>
              </a:ext>
            </a:extLst>
          </p:cNvPr>
          <p:cNvSpPr>
            <a:spLocks noGrp="1"/>
          </p:cNvSpPr>
          <p:nvPr>
            <p:ph type="title"/>
          </p:nvPr>
        </p:nvSpPr>
        <p:spPr>
          <a:xfrm>
            <a:off x="521208" y="324362"/>
            <a:ext cx="5574792" cy="944637"/>
          </a:xfrm>
          <a:prstGeom prst="rect">
            <a:avLst/>
          </a:prstGeom>
        </p:spPr>
        <p:txBody>
          <a:bodyPr/>
          <a:lstStyle/>
          <a:p>
            <a:r>
              <a:rPr lang="en-US"/>
              <a:t>Click to edit Master title style</a:t>
            </a:r>
          </a:p>
        </p:txBody>
      </p:sp>
      <p:sp>
        <p:nvSpPr>
          <p:cNvPr id="6" name="Subtitle 2">
            <a:extLst>
              <a:ext uri="{FF2B5EF4-FFF2-40B4-BE49-F238E27FC236}">
                <a16:creationId xmlns:a16="http://schemas.microsoft.com/office/drawing/2014/main" id="{B4725C7B-BEEB-FC19-6AB1-B5A9BEA3FE8D}"/>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09403EA4-D37F-28EB-DE5F-925D7C4263A8}"/>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1" name="Picture Placeholder 20">
            <a:extLst>
              <a:ext uri="{FF2B5EF4-FFF2-40B4-BE49-F238E27FC236}">
                <a16:creationId xmlns:a16="http://schemas.microsoft.com/office/drawing/2014/main" id="{5B0A33B1-3FF4-4137-0B16-2BD702BBA6DB}"/>
              </a:ext>
            </a:extLst>
          </p:cNvPr>
          <p:cNvSpPr>
            <a:spLocks noGrp="1" noChangeAspect="1"/>
          </p:cNvSpPr>
          <p:nvPr>
            <p:ph type="pic" sz="quarter" idx="13" hasCustomPrompt="1"/>
          </p:nvPr>
        </p:nvSpPr>
        <p:spPr>
          <a:xfrm>
            <a:off x="6889088" y="1268251"/>
            <a:ext cx="4781700" cy="4781700"/>
          </a:xfrm>
          <a:custGeom>
            <a:avLst/>
            <a:gdLst>
              <a:gd name="connsiteX0" fmla="*/ 1892106 w 6459796"/>
              <a:gd name="connsiteY0" fmla="*/ 0 h 6459796"/>
              <a:gd name="connsiteX1" fmla="*/ 4567690 w 6459796"/>
              <a:gd name="connsiteY1" fmla="*/ 0 h 6459796"/>
              <a:gd name="connsiteX2" fmla="*/ 6459796 w 6459796"/>
              <a:gd name="connsiteY2" fmla="*/ 1892106 h 6459796"/>
              <a:gd name="connsiteX3" fmla="*/ 6459796 w 6459796"/>
              <a:gd name="connsiteY3" fmla="*/ 4567690 h 6459796"/>
              <a:gd name="connsiteX4" fmla="*/ 4567690 w 6459796"/>
              <a:gd name="connsiteY4" fmla="*/ 6459796 h 6459796"/>
              <a:gd name="connsiteX5" fmla="*/ 1892106 w 6459796"/>
              <a:gd name="connsiteY5" fmla="*/ 6459796 h 6459796"/>
              <a:gd name="connsiteX6" fmla="*/ 0 w 6459796"/>
              <a:gd name="connsiteY6" fmla="*/ 4567690 h 6459796"/>
              <a:gd name="connsiteX7" fmla="*/ 0 w 6459796"/>
              <a:gd name="connsiteY7" fmla="*/ 1892106 h 6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9796" h="6459796">
                <a:moveTo>
                  <a:pt x="1892106" y="0"/>
                </a:moveTo>
                <a:lnTo>
                  <a:pt x="4567690" y="0"/>
                </a:lnTo>
                <a:lnTo>
                  <a:pt x="6459796" y="1892106"/>
                </a:lnTo>
                <a:lnTo>
                  <a:pt x="6459796" y="4567690"/>
                </a:lnTo>
                <a:lnTo>
                  <a:pt x="4567690" y="6459796"/>
                </a:lnTo>
                <a:lnTo>
                  <a:pt x="1892106" y="6459796"/>
                </a:lnTo>
                <a:lnTo>
                  <a:pt x="0" y="4567690"/>
                </a:lnTo>
                <a:lnTo>
                  <a:pt x="0" y="1892106"/>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bIns="309600"/>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241DEE8C-64A5-90BA-D3ED-5B0A35FE8987}"/>
              </a:ext>
            </a:extLst>
          </p:cNvPr>
          <p:cNvSpPr>
            <a:spLocks noGrp="1"/>
          </p:cNvSpPr>
          <p:nvPr>
            <p:ph type="body" sz="quarter" idx="14" hasCustomPrompt="1"/>
          </p:nvPr>
        </p:nvSpPr>
        <p:spPr>
          <a:xfrm>
            <a:off x="806402" y="6049950"/>
            <a:ext cx="528959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0" name="Text Placeholder 7">
            <a:extLst>
              <a:ext uri="{FF2B5EF4-FFF2-40B4-BE49-F238E27FC236}">
                <a16:creationId xmlns:a16="http://schemas.microsoft.com/office/drawing/2014/main" id="{F6242459-FEF2-7A45-89CB-98BE02894ED2}"/>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125418881"/>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D">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1E3F8525-4ED3-A7BC-71EF-B89319F66CDF}"/>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1E3F8525-4ED3-A7BC-71EF-B89319F66C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0CF35C-1CDD-A322-12F8-8F27579B56F8}"/>
              </a:ext>
            </a:extLst>
          </p:cNvPr>
          <p:cNvSpPr>
            <a:spLocks noGrp="1"/>
          </p:cNvSpPr>
          <p:nvPr>
            <p:ph type="title"/>
          </p:nvPr>
        </p:nvSpPr>
        <p:spPr>
          <a:xfrm>
            <a:off x="521208" y="324362"/>
            <a:ext cx="5574792" cy="944637"/>
          </a:xfrm>
          <a:prstGeom prst="rect">
            <a:avLst/>
          </a:prstGeom>
        </p:spPr>
        <p:txBody>
          <a:bodyPr/>
          <a:lstStyle/>
          <a:p>
            <a:r>
              <a:rPr lang="en-US"/>
              <a:t>Click to edit Master title style</a:t>
            </a:r>
          </a:p>
        </p:txBody>
      </p:sp>
      <p:sp>
        <p:nvSpPr>
          <p:cNvPr id="7" name="Subtitle 2">
            <a:extLst>
              <a:ext uri="{FF2B5EF4-FFF2-40B4-BE49-F238E27FC236}">
                <a16:creationId xmlns:a16="http://schemas.microsoft.com/office/drawing/2014/main" id="{C1201DE4-B349-AFBB-BCCF-941135F7C58F}"/>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F2FB5263-7D19-D5F7-ADAD-9B4315E61BE1}"/>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Picture Placeholder 5">
            <a:extLst>
              <a:ext uri="{FF2B5EF4-FFF2-40B4-BE49-F238E27FC236}">
                <a16:creationId xmlns:a16="http://schemas.microsoft.com/office/drawing/2014/main" id="{0836C864-2E1B-F41D-9435-2BAFE73305A6}"/>
              </a:ext>
            </a:extLst>
          </p:cNvPr>
          <p:cNvSpPr>
            <a:spLocks noGrp="1" noChangeAspect="1"/>
          </p:cNvSpPr>
          <p:nvPr>
            <p:ph type="pic" sz="quarter" idx="13" hasCustomPrompt="1"/>
          </p:nvPr>
        </p:nvSpPr>
        <p:spPr>
          <a:xfrm>
            <a:off x="6887851" y="1268250"/>
            <a:ext cx="4781566" cy="4781700"/>
          </a:xfrm>
          <a:custGeom>
            <a:avLst/>
            <a:gdLst>
              <a:gd name="connsiteX0" fmla="*/ 2810626 w 5621249"/>
              <a:gd name="connsiteY0" fmla="*/ 0 h 5886870"/>
              <a:gd name="connsiteX1" fmla="*/ 5621249 w 5621249"/>
              <a:gd name="connsiteY1" fmla="*/ 1455691 h 5886870"/>
              <a:gd name="connsiteX2" fmla="*/ 5621249 w 5621249"/>
              <a:gd name="connsiteY2" fmla="*/ 4431180 h 5886870"/>
              <a:gd name="connsiteX3" fmla="*/ 2810626 w 5621249"/>
              <a:gd name="connsiteY3" fmla="*/ 5886870 h 5886870"/>
              <a:gd name="connsiteX4" fmla="*/ 0 w 5621249"/>
              <a:gd name="connsiteY4" fmla="*/ 4431180 h 5886870"/>
              <a:gd name="connsiteX5" fmla="*/ 0 w 5621249"/>
              <a:gd name="connsiteY5" fmla="*/ 1455691 h 5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1249" h="5886870">
                <a:moveTo>
                  <a:pt x="2810626" y="0"/>
                </a:moveTo>
                <a:lnTo>
                  <a:pt x="5621249" y="1455691"/>
                </a:lnTo>
                <a:lnTo>
                  <a:pt x="5621249" y="4431180"/>
                </a:lnTo>
                <a:lnTo>
                  <a:pt x="2810626" y="5886870"/>
                </a:lnTo>
                <a:lnTo>
                  <a:pt x="0" y="4431180"/>
                </a:lnTo>
                <a:lnTo>
                  <a:pt x="0" y="1455691"/>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8" name="Text Placeholder 7">
            <a:extLst>
              <a:ext uri="{FF2B5EF4-FFF2-40B4-BE49-F238E27FC236}">
                <a16:creationId xmlns:a16="http://schemas.microsoft.com/office/drawing/2014/main" id="{89EE7AA3-B876-1959-58EE-A99EF46D242D}"/>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
        <p:nvSpPr>
          <p:cNvPr id="9" name="footnotes">
            <a:extLst>
              <a:ext uri="{FF2B5EF4-FFF2-40B4-BE49-F238E27FC236}">
                <a16:creationId xmlns:a16="http://schemas.microsoft.com/office/drawing/2014/main" id="{40CDD296-6ABD-D769-FE8E-82EC1FBEAC86}"/>
              </a:ext>
            </a:extLst>
          </p:cNvPr>
          <p:cNvSpPr>
            <a:spLocks noGrp="1"/>
          </p:cNvSpPr>
          <p:nvPr>
            <p:ph type="body" sz="quarter" idx="14" hasCustomPrompt="1"/>
          </p:nvPr>
        </p:nvSpPr>
        <p:spPr>
          <a:xfrm>
            <a:off x="806402" y="6049950"/>
            <a:ext cx="5289596"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6536178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E">
    <p:spTree>
      <p:nvGrpSpPr>
        <p:cNvPr id="1" name=""/>
        <p:cNvGrpSpPr/>
        <p:nvPr/>
      </p:nvGrpSpPr>
      <p:grpSpPr>
        <a:xfrm>
          <a:off x="0" y="0"/>
          <a:ext cx="0" cy="0"/>
          <a:chOff x="0" y="0"/>
          <a:chExt cx="0" cy="0"/>
        </a:xfrm>
      </p:grpSpPr>
      <p:graphicFrame>
        <p:nvGraphicFramePr>
          <p:cNvPr id="5" name="think-cell data - do not delete">
            <a:extLst>
              <a:ext uri="{FF2B5EF4-FFF2-40B4-BE49-F238E27FC236}">
                <a16:creationId xmlns:a16="http://schemas.microsoft.com/office/drawing/2014/main" id="{A75AA571-FDD8-906D-5A68-8B7280CD7984}"/>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a:extLst>
                          <a:ext uri="{FF2B5EF4-FFF2-40B4-BE49-F238E27FC236}">
                            <a16:creationId xmlns:a16="http://schemas.microsoft.com/office/drawing/2014/main" id="{A75AA571-FDD8-906D-5A68-8B7280CD79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BC0235-0706-C595-7DC9-A8A2ABA2F356}"/>
              </a:ext>
            </a:extLst>
          </p:cNvPr>
          <p:cNvSpPr>
            <a:spLocks noGrp="1"/>
          </p:cNvSpPr>
          <p:nvPr>
            <p:ph type="title"/>
          </p:nvPr>
        </p:nvSpPr>
        <p:spPr>
          <a:xfrm>
            <a:off x="6095999" y="324362"/>
            <a:ext cx="557479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FA9336B0-F4CA-865C-C61D-B6D7F43F5130}"/>
              </a:ext>
            </a:extLst>
          </p:cNvPr>
          <p:cNvSpPr>
            <a:spLocks noGrp="1"/>
          </p:cNvSpPr>
          <p:nvPr>
            <p:ph type="body" sz="quarter" idx="17" hasCustomPrompt="1"/>
          </p:nvPr>
        </p:nvSpPr>
        <p:spPr>
          <a:xfrm>
            <a:off x="6095998" y="1270518"/>
            <a:ext cx="557479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3A97F0B8-7A42-B657-AE37-811510FDB77B}"/>
              </a:ext>
            </a:extLst>
          </p:cNvPr>
          <p:cNvSpPr>
            <a:spLocks noGrp="1"/>
          </p:cNvSpPr>
          <p:nvPr>
            <p:ph idx="1"/>
          </p:nvPr>
        </p:nvSpPr>
        <p:spPr>
          <a:xfrm>
            <a:off x="6095998" y="1774800"/>
            <a:ext cx="557479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E6E698B-4E80-CAB9-E1ED-F9444A921692}"/>
              </a:ext>
            </a:extLst>
          </p:cNvPr>
          <p:cNvSpPr>
            <a:spLocks noGrp="1"/>
          </p:cNvSpPr>
          <p:nvPr>
            <p:ph type="pic" sz="quarter" idx="19" hasCustomPrompt="1"/>
          </p:nvPr>
        </p:nvSpPr>
        <p:spPr>
          <a:xfrm>
            <a:off x="0" y="-4"/>
            <a:ext cx="5627995" cy="6858006"/>
          </a:xfrm>
          <a:custGeom>
            <a:avLst/>
            <a:gdLst>
              <a:gd name="connsiteX0" fmla="*/ 0 w 5627995"/>
              <a:gd name="connsiteY0" fmla="*/ 0 h 6858006"/>
              <a:gd name="connsiteX1" fmla="*/ 3000000 w 5627995"/>
              <a:gd name="connsiteY1" fmla="*/ 0 h 6858006"/>
              <a:gd name="connsiteX2" fmla="*/ 3000000 w 5627995"/>
              <a:gd name="connsiteY2" fmla="*/ 11 h 6858006"/>
              <a:gd name="connsiteX3" fmla="*/ 3714196 w 5627995"/>
              <a:gd name="connsiteY3" fmla="*/ 11 h 6858006"/>
              <a:gd name="connsiteX4" fmla="*/ 5627995 w 5627995"/>
              <a:gd name="connsiteY4" fmla="*/ 3429006 h 6858006"/>
              <a:gd name="connsiteX5" fmla="*/ 3714196 w 5627995"/>
              <a:gd name="connsiteY5" fmla="*/ 6858006 h 6858006"/>
              <a:gd name="connsiteX6" fmla="*/ 0 w 5627995"/>
              <a:gd name="connsiteY6" fmla="*/ 6858006 h 6858006"/>
              <a:gd name="connsiteX7" fmla="*/ 0 w 5627995"/>
              <a:gd name="connsiteY7" fmla="*/ 6858003 h 6858006"/>
              <a:gd name="connsiteX8" fmla="*/ 0 w 5627995"/>
              <a:gd name="connsiteY8" fmla="*/ 11 h 6858006"/>
              <a:gd name="connsiteX0" fmla="*/ 0 w 5627995"/>
              <a:gd name="connsiteY0" fmla="*/ 0 h 6858006"/>
              <a:gd name="connsiteX1" fmla="*/ 3000000 w 5627995"/>
              <a:gd name="connsiteY1" fmla="*/ 0 h 6858006"/>
              <a:gd name="connsiteX2" fmla="*/ 3714196 w 5627995"/>
              <a:gd name="connsiteY2" fmla="*/ 11 h 6858006"/>
              <a:gd name="connsiteX3" fmla="*/ 5627995 w 5627995"/>
              <a:gd name="connsiteY3" fmla="*/ 3429006 h 6858006"/>
              <a:gd name="connsiteX4" fmla="*/ 3714196 w 5627995"/>
              <a:gd name="connsiteY4" fmla="*/ 6858006 h 6858006"/>
              <a:gd name="connsiteX5" fmla="*/ 0 w 5627995"/>
              <a:gd name="connsiteY5" fmla="*/ 6858006 h 6858006"/>
              <a:gd name="connsiteX6" fmla="*/ 0 w 5627995"/>
              <a:gd name="connsiteY6" fmla="*/ 6858003 h 6858006"/>
              <a:gd name="connsiteX7" fmla="*/ 0 w 5627995"/>
              <a:gd name="connsiteY7" fmla="*/ 11 h 6858006"/>
              <a:gd name="connsiteX8" fmla="*/ 0 w 5627995"/>
              <a:gd name="connsiteY8" fmla="*/ 0 h 6858006"/>
              <a:gd name="connsiteX0" fmla="*/ 0 w 5627995"/>
              <a:gd name="connsiteY0" fmla="*/ 0 h 6858006"/>
              <a:gd name="connsiteX1" fmla="*/ 3714196 w 5627995"/>
              <a:gd name="connsiteY1" fmla="*/ 11 h 6858006"/>
              <a:gd name="connsiteX2" fmla="*/ 5627995 w 5627995"/>
              <a:gd name="connsiteY2" fmla="*/ 3429006 h 6858006"/>
              <a:gd name="connsiteX3" fmla="*/ 3714196 w 5627995"/>
              <a:gd name="connsiteY3" fmla="*/ 6858006 h 6858006"/>
              <a:gd name="connsiteX4" fmla="*/ 0 w 5627995"/>
              <a:gd name="connsiteY4" fmla="*/ 6858006 h 6858006"/>
              <a:gd name="connsiteX5" fmla="*/ 0 w 5627995"/>
              <a:gd name="connsiteY5" fmla="*/ 6858003 h 6858006"/>
              <a:gd name="connsiteX6" fmla="*/ 0 w 5627995"/>
              <a:gd name="connsiteY6" fmla="*/ 11 h 6858006"/>
              <a:gd name="connsiteX7" fmla="*/ 0 w 5627995"/>
              <a:gd name="connsiteY7" fmla="*/ 0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995" h="6858006">
                <a:moveTo>
                  <a:pt x="0" y="0"/>
                </a:moveTo>
                <a:lnTo>
                  <a:pt x="3714196" y="11"/>
                </a:lnTo>
                <a:lnTo>
                  <a:pt x="5627995" y="3429006"/>
                </a:lnTo>
                <a:lnTo>
                  <a:pt x="3714196" y="6858006"/>
                </a:lnTo>
                <a:lnTo>
                  <a:pt x="0" y="6858006"/>
                </a:lnTo>
                <a:lnTo>
                  <a:pt x="0" y="6858003"/>
                </a:lnTo>
                <a:lnTo>
                  <a:pt x="0" y="11"/>
                </a:lnTo>
                <a:lnTo>
                  <a:pt x="0" y="0"/>
                </a:lnTo>
                <a:close/>
              </a:path>
            </a:pathLst>
          </a:custGeom>
          <a:solidFill>
            <a:schemeClr val="bg1">
              <a:lumMod val="95000"/>
            </a:schemeClr>
          </a:solidFill>
        </p:spPr>
        <p:txBody>
          <a:bodyPr vert="horz" wrap="square" lIns="201600" tIns="201600" rIns="201600" bIns="201600" rtlCol="0">
            <a:noAutofit/>
          </a:bodyPr>
          <a:lstStyle>
            <a:lvl1pPr>
              <a:defRPr lang="nl-NL"/>
            </a:lvl1pPr>
          </a:lstStyle>
          <a:p>
            <a:r>
              <a:rPr lang="en-US"/>
              <a:t>Click icon to insert an image</a:t>
            </a:r>
          </a:p>
        </p:txBody>
      </p:sp>
      <p:sp>
        <p:nvSpPr>
          <p:cNvPr id="6" name="Slide Number Placeholder 5">
            <a:extLst>
              <a:ext uri="{FF2B5EF4-FFF2-40B4-BE49-F238E27FC236}">
                <a16:creationId xmlns:a16="http://schemas.microsoft.com/office/drawing/2014/main" id="{2A60036F-0EFD-9372-6E0A-038761FCF5E7}"/>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6A5D82C3-1D73-E41A-E481-419DB579B82C}"/>
              </a:ext>
            </a:extLst>
          </p:cNvPr>
          <p:cNvSpPr>
            <a:spLocks noGrp="1"/>
          </p:cNvSpPr>
          <p:nvPr>
            <p:ph type="body" sz="quarter" idx="14" hasCustomPrompt="1"/>
          </p:nvPr>
        </p:nvSpPr>
        <p:spPr>
          <a:xfrm>
            <a:off x="6095998" y="6049950"/>
            <a:ext cx="3703202"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3" name="Text Placeholder 7">
            <a:extLst>
              <a:ext uri="{FF2B5EF4-FFF2-40B4-BE49-F238E27FC236}">
                <a16:creationId xmlns:a16="http://schemas.microsoft.com/office/drawing/2014/main" id="{A124B768-DE26-828A-85B0-4E8AF6246FD2}"/>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444461766"/>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White F">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BD084E3F-6B60-F2AC-3050-F41C300549CD}"/>
              </a:ext>
            </a:extLst>
          </p:cNvPr>
          <p:cNvGraphicFramePr>
            <a:graphicFrameLocks noChangeAspect="1"/>
          </p:cNvGraphicFramePr>
          <p:nvPr userDrawn="1">
            <p:custDataLst>
              <p:tags r:id="rId1"/>
            </p:custDataLst>
            <p:extLst>
              <p:ext uri="{D42A27DB-BD31-4B8C-83A1-F6EECF244321}">
                <p14:modId xmlns:p14="http://schemas.microsoft.com/office/powerpoint/2010/main" val="275657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BD084E3F-6B60-F2AC-3050-F41C30054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B0E68E7-6C81-A798-AAE3-0C79EEED544C}"/>
              </a:ext>
            </a:extLst>
          </p:cNvPr>
          <p:cNvSpPr>
            <a:spLocks noGrp="1"/>
          </p:cNvSpPr>
          <p:nvPr>
            <p:ph type="title"/>
          </p:nvPr>
        </p:nvSpPr>
        <p:spPr>
          <a:xfrm>
            <a:off x="521208" y="324362"/>
            <a:ext cx="4854792" cy="944637"/>
          </a:xfrm>
          <a:prstGeom prst="rect">
            <a:avLst/>
          </a:prstGeom>
        </p:spPr>
        <p:txBody>
          <a:bodyPr/>
          <a:lstStyle/>
          <a:p>
            <a:r>
              <a:rPr lang="en-US"/>
              <a:t>Click to edit Master title style</a:t>
            </a:r>
          </a:p>
        </p:txBody>
      </p:sp>
      <p:sp>
        <p:nvSpPr>
          <p:cNvPr id="14" name="Subtitle 2">
            <a:extLst>
              <a:ext uri="{FF2B5EF4-FFF2-40B4-BE49-F238E27FC236}">
                <a16:creationId xmlns:a16="http://schemas.microsoft.com/office/drawing/2014/main" id="{67DD1ED6-F227-6467-1402-DDB75FC9C1F7}"/>
              </a:ext>
            </a:extLst>
          </p:cNvPr>
          <p:cNvSpPr>
            <a:spLocks noGrp="1"/>
          </p:cNvSpPr>
          <p:nvPr>
            <p:ph type="body" sz="quarter" idx="17" hasCustomPrompt="1"/>
          </p:nvPr>
        </p:nvSpPr>
        <p:spPr>
          <a:xfrm>
            <a:off x="521208" y="1270518"/>
            <a:ext cx="485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3" name="Content Placeholder 2">
            <a:extLst>
              <a:ext uri="{FF2B5EF4-FFF2-40B4-BE49-F238E27FC236}">
                <a16:creationId xmlns:a16="http://schemas.microsoft.com/office/drawing/2014/main" id="{80644F2B-6CE2-6AA7-39B4-7943BE9EC67C}"/>
              </a:ext>
            </a:extLst>
          </p:cNvPr>
          <p:cNvSpPr>
            <a:spLocks noGrp="1"/>
          </p:cNvSpPr>
          <p:nvPr>
            <p:ph idx="1"/>
          </p:nvPr>
        </p:nvSpPr>
        <p:spPr>
          <a:xfrm>
            <a:off x="521208" y="1774800"/>
            <a:ext cx="4854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Picture Placeholder">
            <a:extLst>
              <a:ext uri="{FF2B5EF4-FFF2-40B4-BE49-F238E27FC236}">
                <a16:creationId xmlns:a16="http://schemas.microsoft.com/office/drawing/2014/main" id="{7CD72D88-5D1D-E74A-AFD3-2B5784D66EEC}"/>
              </a:ext>
            </a:extLst>
          </p:cNvPr>
          <p:cNvSpPr>
            <a:spLocks noGrp="1"/>
          </p:cNvSpPr>
          <p:nvPr>
            <p:ph type="pic" sz="quarter" idx="13" hasCustomPrompt="1"/>
          </p:nvPr>
        </p:nvSpPr>
        <p:spPr>
          <a:xfrm>
            <a:off x="5628001" y="1"/>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178136EF-4EE6-DEB1-B0A1-0DB2E0D45D6A}"/>
              </a:ext>
            </a:extLst>
          </p:cNvPr>
          <p:cNvSpPr>
            <a:spLocks noGrp="1"/>
          </p:cNvSpPr>
          <p:nvPr>
            <p:ph type="body" sz="quarter" idx="14" hasCustomPrompt="1"/>
          </p:nvPr>
        </p:nvSpPr>
        <p:spPr>
          <a:xfrm>
            <a:off x="806401" y="6049950"/>
            <a:ext cx="456959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6" name="Text Placeholder 7">
            <a:extLst>
              <a:ext uri="{FF2B5EF4-FFF2-40B4-BE49-F238E27FC236}">
                <a16:creationId xmlns:a16="http://schemas.microsoft.com/office/drawing/2014/main" id="{40EAFC22-3ADC-8FAC-A0F8-1E5D9143158E}"/>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23264170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A">
    <p:bg>
      <p:bgPr>
        <a:solidFill>
          <a:srgbClr val="E7FF00"/>
        </a:solidFill>
        <a:effectLst/>
      </p:bgPr>
    </p:bg>
    <p:spTree>
      <p:nvGrpSpPr>
        <p:cNvPr id="1" name=""/>
        <p:cNvGrpSpPr/>
        <p:nvPr/>
      </p:nvGrpSpPr>
      <p:grpSpPr>
        <a:xfrm>
          <a:off x="0" y="0"/>
          <a:ext cx="0" cy="0"/>
          <a:chOff x="0" y="0"/>
          <a:chExt cx="0" cy="0"/>
        </a:xfrm>
      </p:grpSpPr>
      <p:pic>
        <p:nvPicPr>
          <p:cNvPr id="10" name="logo sm" descr="Transamerica Logo">
            <a:extLst>
              <a:ext uri="{FF2B5EF4-FFF2-40B4-BE49-F238E27FC236}">
                <a16:creationId xmlns:a16="http://schemas.microsoft.com/office/drawing/2014/main" id="{3078B632-E025-4EA5-CBA6-B70904F379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8" name="Title 7">
            <a:extLst>
              <a:ext uri="{FF2B5EF4-FFF2-40B4-BE49-F238E27FC236}">
                <a16:creationId xmlns:a16="http://schemas.microsoft.com/office/drawing/2014/main" id="{9D949020-569A-BB4A-146E-EF26E7985E6D}"/>
              </a:ext>
            </a:extLst>
          </p:cNvPr>
          <p:cNvSpPr>
            <a:spLocks noGrp="1"/>
          </p:cNvSpPr>
          <p:nvPr>
            <p:ph type="title"/>
          </p:nvPr>
        </p:nvSpPr>
        <p:spPr>
          <a:xfrm>
            <a:off x="521208" y="324362"/>
            <a:ext cx="5574792" cy="944637"/>
          </a:xfrm>
          <a:prstGeom prst="rect">
            <a:avLst/>
          </a:prstGeom>
        </p:spPr>
        <p:txBody>
          <a:bodyPr/>
          <a:lstStyle>
            <a:lvl1pPr>
              <a:defRPr>
                <a:solidFill>
                  <a:schemeClr val="tx1"/>
                </a:solidFill>
              </a:defRPr>
            </a:lvl1pPr>
          </a:lstStyle>
          <a:p>
            <a:r>
              <a:rPr lang="en-US"/>
              <a:t>Click to edit Master title style</a:t>
            </a:r>
          </a:p>
        </p:txBody>
      </p:sp>
      <p:sp>
        <p:nvSpPr>
          <p:cNvPr id="12" name="Subtitle 2">
            <a:extLst>
              <a:ext uri="{FF2B5EF4-FFF2-40B4-BE49-F238E27FC236}">
                <a16:creationId xmlns:a16="http://schemas.microsoft.com/office/drawing/2014/main" id="{E7804080-31FF-4578-DADD-BA74A6D0CCEC}"/>
              </a:ext>
            </a:extLst>
          </p:cNvPr>
          <p:cNvSpPr>
            <a:spLocks noGrp="1"/>
          </p:cNvSpPr>
          <p:nvPr>
            <p:ph type="body" sz="quarter" idx="16" hasCustomPrompt="1"/>
          </p:nvPr>
        </p:nvSpPr>
        <p:spPr>
          <a:xfrm>
            <a:off x="521208" y="1270518"/>
            <a:ext cx="5574790"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C77C46BC-E8F2-AAA2-6B32-3A7A4F80DC31}"/>
              </a:ext>
            </a:extLst>
          </p:cNvPr>
          <p:cNvSpPr>
            <a:spLocks noGrp="1"/>
          </p:cNvSpPr>
          <p:nvPr>
            <p:ph sz="half" idx="1"/>
          </p:nvPr>
        </p:nvSpPr>
        <p:spPr>
          <a:xfrm>
            <a:off x="521208" y="1774800"/>
            <a:ext cx="5574790"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02405E5-6A7A-4021-CD56-04CA8B4A9662}"/>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890377" y="1270799"/>
            <a:ext cx="4780411" cy="4779151"/>
          </a:xfrm>
          <a:custGeom>
            <a:avLst/>
            <a:gdLst>
              <a:gd name="connsiteX0" fmla="*/ 0 w 6836942"/>
              <a:gd name="connsiteY0" fmla="*/ 0 h 6857999"/>
              <a:gd name="connsiteX1" fmla="*/ 3318198 w 6836942"/>
              <a:gd name="connsiteY1" fmla="*/ 0 h 6857999"/>
              <a:gd name="connsiteX2" fmla="*/ 3412392 w 6836942"/>
              <a:gd name="connsiteY2" fmla="*/ 0 h 6857999"/>
              <a:gd name="connsiteX3" fmla="*/ 3424168 w 6836942"/>
              <a:gd name="connsiteY3" fmla="*/ 0 h 6857999"/>
              <a:gd name="connsiteX4" fmla="*/ 3518744 w 6836942"/>
              <a:gd name="connsiteY4" fmla="*/ 0 h 6857999"/>
              <a:gd name="connsiteX5" fmla="*/ 6836942 w 6836942"/>
              <a:gd name="connsiteY5" fmla="*/ 0 h 6857999"/>
              <a:gd name="connsiteX6" fmla="*/ 4902466 w 6836942"/>
              <a:gd name="connsiteY6" fmla="*/ 3428999 h 6857999"/>
              <a:gd name="connsiteX7" fmla="*/ 6836942 w 6836942"/>
              <a:gd name="connsiteY7" fmla="*/ 6857999 h 6857999"/>
              <a:gd name="connsiteX8" fmla="*/ 3518744 w 6836942"/>
              <a:gd name="connsiteY8" fmla="*/ 6857999 h 6857999"/>
              <a:gd name="connsiteX9" fmla="*/ 3424168 w 6836942"/>
              <a:gd name="connsiteY9" fmla="*/ 6857999 h 6857999"/>
              <a:gd name="connsiteX10" fmla="*/ 3412392 w 6836942"/>
              <a:gd name="connsiteY10" fmla="*/ 6857999 h 6857999"/>
              <a:gd name="connsiteX11" fmla="*/ 3318198 w 6836942"/>
              <a:gd name="connsiteY11" fmla="*/ 6857999 h 6857999"/>
              <a:gd name="connsiteX12" fmla="*/ 0 w 6836942"/>
              <a:gd name="connsiteY12" fmla="*/ 6857999 h 6857999"/>
              <a:gd name="connsiteX13" fmla="*/ 1934095 w 6836942"/>
              <a:gd name="connsiteY13" fmla="*/ 3428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6942" h="6857999">
                <a:moveTo>
                  <a:pt x="0" y="0"/>
                </a:moveTo>
                <a:lnTo>
                  <a:pt x="3318198" y="0"/>
                </a:lnTo>
                <a:lnTo>
                  <a:pt x="3412392" y="0"/>
                </a:lnTo>
                <a:lnTo>
                  <a:pt x="3424168" y="0"/>
                </a:lnTo>
                <a:lnTo>
                  <a:pt x="3518744" y="0"/>
                </a:lnTo>
                <a:lnTo>
                  <a:pt x="6836942" y="0"/>
                </a:lnTo>
                <a:lnTo>
                  <a:pt x="4902466" y="3428999"/>
                </a:lnTo>
                <a:lnTo>
                  <a:pt x="6836942" y="6857999"/>
                </a:lnTo>
                <a:lnTo>
                  <a:pt x="3518744" y="6857999"/>
                </a:lnTo>
                <a:lnTo>
                  <a:pt x="3424168" y="6857999"/>
                </a:lnTo>
                <a:lnTo>
                  <a:pt x="3412392" y="6857999"/>
                </a:lnTo>
                <a:lnTo>
                  <a:pt x="3318198" y="6857999"/>
                </a:lnTo>
                <a:lnTo>
                  <a:pt x="0" y="6857999"/>
                </a:lnTo>
                <a:lnTo>
                  <a:pt x="1934095" y="3428999"/>
                </a:lnTo>
                <a:close/>
              </a:path>
            </a:pathLst>
          </a:custGeom>
          <a:solidFill>
            <a:schemeClr val="bg1">
              <a:lumMod val="95000"/>
            </a:schemeClr>
          </a:solidFill>
        </p:spPr>
        <p:txBody>
          <a:bodyPr wrap="square" lIns="201600" tIns="201600" rIns="201600" bIns="201600">
            <a:noAutofit/>
          </a:bodyPr>
          <a:lstStyle>
            <a:lvl1pPr algn="ctr">
              <a:defRPr>
                <a:solidFill>
                  <a:schemeClr val="tx1"/>
                </a:solidFill>
              </a:defRPr>
            </a:lvl1pPr>
          </a:lstStyle>
          <a:p>
            <a:r>
              <a:rPr lang="en-US"/>
              <a:t>Click icon to insert an image</a:t>
            </a:r>
          </a:p>
        </p:txBody>
      </p:sp>
      <p:sp>
        <p:nvSpPr>
          <p:cNvPr id="3" name="Slide Number Placeholder 2">
            <a:extLst>
              <a:ext uri="{FF2B5EF4-FFF2-40B4-BE49-F238E27FC236}">
                <a16:creationId xmlns:a16="http://schemas.microsoft.com/office/drawing/2014/main" id="{B906E6C0-9859-78F0-3B8F-18262328F079}"/>
              </a:ext>
              <a:ext uri="{C183D7F6-B498-43B3-948B-1728B52AA6E4}">
                <adec:decorative xmlns:adec="http://schemas.microsoft.com/office/drawing/2017/decorative" val="1"/>
              </a:ext>
            </a:extLst>
          </p:cNvPr>
          <p:cNvSpPr>
            <a:spLocks noGrp="1"/>
          </p:cNvSpPr>
          <p:nvPr>
            <p:ph type="sldNum" sz="quarter" idx="19"/>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36260FBB-67FD-F459-518F-A24DCA07592F}"/>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A58DA143-518A-FB59-7159-D5D2D1A337B2}"/>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947D3AA4-E368-1FA2-C1C6-0681B287502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6" name="TextBox 5">
              <a:extLst>
                <a:ext uri="{FF2B5EF4-FFF2-40B4-BE49-F238E27FC236}">
                  <a16:creationId xmlns:a16="http://schemas.microsoft.com/office/drawing/2014/main" id="{33FE7DBB-83E3-5890-EA95-1B035D297390}"/>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9" name="Picture 8" descr="A screenshot of a color chart&#10;&#10;Description automatically generated">
              <a:extLst>
                <a:ext uri="{FF2B5EF4-FFF2-40B4-BE49-F238E27FC236}">
                  <a16:creationId xmlns:a16="http://schemas.microsoft.com/office/drawing/2014/main" id="{5AC7F15D-C132-51D9-1053-097FE52A2ADB}"/>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4BE02DD4-0232-FD81-54DC-8B396A80361C}"/>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6A5585-6392-4B07-4534-2DA1F638540F}"/>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C7B6FA-0C3F-3D66-2A57-5D6F77F6C4EA}"/>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C5F1DC24-C5D9-6454-FC64-8CEBA2E9A1B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50B9E016-C045-C4B1-50E4-9B040DAB02E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D4716BB2-705B-AAEC-68A3-A0325BBC4AB2}"/>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8C991BD7-B96C-77AC-05C1-F9FDBD832837}"/>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2" name="Right Brace 21">
                <a:extLst>
                  <a:ext uri="{FF2B5EF4-FFF2-40B4-BE49-F238E27FC236}">
                    <a16:creationId xmlns:a16="http://schemas.microsoft.com/office/drawing/2014/main" id="{EC5F1D65-43C8-13B9-CC5E-8838A4167C92}"/>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89BC9688-0879-6788-10A5-3474B8E05E2E}"/>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46F6D77A-C403-D761-500E-B2E4E8D63DC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03A8A8A1-2A2B-8422-2C36-090D20564A2A}"/>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6E2547B0-C927-6F89-502C-56580DD8CD1E}"/>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82F93A27-EB8D-0648-AC97-B1ED167E85DB}"/>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473412675"/>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B">
    <p:bg>
      <p:bgPr>
        <a:solidFill>
          <a:srgbClr val="4CD300"/>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logo sm" descr="Transamerica Logo">
            <a:extLst>
              <a:ext uri="{FF2B5EF4-FFF2-40B4-BE49-F238E27FC236}">
                <a16:creationId xmlns:a16="http://schemas.microsoft.com/office/drawing/2014/main" id="{DCC6D309-A1AC-EF0F-95E2-E6E742A1EDF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399" cy="804949"/>
          </a:xfrm>
          <a:prstGeom prst="rect">
            <a:avLst/>
          </a:prstGeom>
        </p:spPr>
      </p:pic>
      <p:sp>
        <p:nvSpPr>
          <p:cNvPr id="8" name="Title 1">
            <a:extLst>
              <a:ext uri="{FF2B5EF4-FFF2-40B4-BE49-F238E27FC236}">
                <a16:creationId xmlns:a16="http://schemas.microsoft.com/office/drawing/2014/main" id="{78B16D64-6D5A-EF95-4F66-90048E75DEEB}"/>
              </a:ext>
            </a:extLst>
          </p:cNvPr>
          <p:cNvSpPr>
            <a:spLocks noGrp="1"/>
          </p:cNvSpPr>
          <p:nvPr>
            <p:ph type="title"/>
          </p:nvPr>
        </p:nvSpPr>
        <p:spPr>
          <a:xfrm>
            <a:off x="521206" y="324362"/>
            <a:ext cx="5574793" cy="944637"/>
          </a:xfrm>
          <a:prstGeom prst="rect">
            <a:avLst/>
          </a:prstGeom>
        </p:spPr>
        <p:txBody>
          <a:bodyPr/>
          <a:lstStyle>
            <a:lvl1pPr>
              <a:defRPr>
                <a:solidFill>
                  <a:schemeClr val="tx1"/>
                </a:solidFill>
              </a:defRPr>
            </a:lvl1pPr>
          </a:lstStyle>
          <a:p>
            <a:r>
              <a:rPr lang="en-US"/>
              <a:t>Click to edit Master title style</a:t>
            </a:r>
          </a:p>
        </p:txBody>
      </p:sp>
      <p:sp>
        <p:nvSpPr>
          <p:cNvPr id="2" name="Subtitle 2">
            <a:extLst>
              <a:ext uri="{FF2B5EF4-FFF2-40B4-BE49-F238E27FC236}">
                <a16:creationId xmlns:a16="http://schemas.microsoft.com/office/drawing/2014/main" id="{7C2D91B6-2DC2-AAA0-50AF-E9D39814EA72}"/>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DCF1D581-2C2D-ED08-59A4-96813E5DA457}"/>
              </a:ext>
            </a:extLst>
          </p:cNvPr>
          <p:cNvSpPr>
            <a:spLocks noGrp="1"/>
          </p:cNvSpPr>
          <p:nvPr>
            <p:ph sz="half" idx="1"/>
          </p:nvPr>
        </p:nvSpPr>
        <p:spPr>
          <a:xfrm>
            <a:off x="521207" y="1774800"/>
            <a:ext cx="5574791"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Picture Placeholder 3">
            <a:extLst>
              <a:ext uri="{FF2B5EF4-FFF2-40B4-BE49-F238E27FC236}">
                <a16:creationId xmlns:a16="http://schemas.microsoft.com/office/drawing/2014/main" id="{162A4A71-E9A6-6C7D-AB1E-00C04D468E59}"/>
              </a:ext>
            </a:extLst>
          </p:cNvPr>
          <p:cNvSpPr>
            <a:spLocks noGrp="1" noChangeAspect="1"/>
          </p:cNvSpPr>
          <p:nvPr userDrawn="1">
            <p:ph type="pic" sz="quarter" idx="13" hasCustomPrompt="1"/>
          </p:nvPr>
        </p:nvSpPr>
        <p:spPr>
          <a:xfrm>
            <a:off x="6887718" y="1268251"/>
            <a:ext cx="4781699" cy="4781699"/>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3B8FD109-6359-72D9-3F79-83E178276FE6}"/>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9" name="Group 8">
            <a:extLst>
              <a:ext uri="{FF2B5EF4-FFF2-40B4-BE49-F238E27FC236}">
                <a16:creationId xmlns:a16="http://schemas.microsoft.com/office/drawing/2014/main" id="{07802C1A-B590-1629-BF1B-C6793775023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1" name="Content Placeholder 15">
              <a:extLst>
                <a:ext uri="{FF2B5EF4-FFF2-40B4-BE49-F238E27FC236}">
                  <a16:creationId xmlns:a16="http://schemas.microsoft.com/office/drawing/2014/main" id="{EC0DF95A-6D49-F3AC-585B-FD0DF9A5ECD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2" name="TextBox 11">
              <a:extLst>
                <a:ext uri="{FF2B5EF4-FFF2-40B4-BE49-F238E27FC236}">
                  <a16:creationId xmlns:a16="http://schemas.microsoft.com/office/drawing/2014/main" id="{3D10B76B-91D5-D853-EA20-2E30165D95B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3" name="Picture 12" descr="A screenshot of a color chart&#10;&#10;Description automatically generated">
              <a:extLst>
                <a:ext uri="{FF2B5EF4-FFF2-40B4-BE49-F238E27FC236}">
                  <a16:creationId xmlns:a16="http://schemas.microsoft.com/office/drawing/2014/main" id="{95572C3D-CBEF-E1D3-DD11-5FC73F22C77B}"/>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4C588365-F6FD-9153-CEC1-8DBB9DD4C83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BA1115-4AD7-7A85-BB6D-82D62DADFB27}"/>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7A422EE-500D-65D7-8CED-A48C24CE873A}"/>
                </a:ext>
              </a:extLst>
            </p:cNvPr>
            <p:cNvGrpSpPr/>
            <p:nvPr userDrawn="1"/>
          </p:nvGrpSpPr>
          <p:grpSpPr>
            <a:xfrm>
              <a:off x="-2740234" y="3819615"/>
              <a:ext cx="2227594" cy="2600236"/>
              <a:chOff x="-3323174" y="3918039"/>
              <a:chExt cx="2782425" cy="3247881"/>
            </a:xfrm>
          </p:grpSpPr>
          <p:sp>
            <p:nvSpPr>
              <p:cNvPr id="19" name="Rectangle 18">
                <a:extLst>
                  <a:ext uri="{FF2B5EF4-FFF2-40B4-BE49-F238E27FC236}">
                    <a16:creationId xmlns:a16="http://schemas.microsoft.com/office/drawing/2014/main" id="{224A59EB-12B9-5350-259B-EF10122C6EA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F780AEBD-C2A8-4027-561F-FF03542C5CBB}"/>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2E7F6DA9-55ED-EB5E-0091-EBD393667ED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E4CF5D47-86CC-985A-ED64-A5674D2DEB65}"/>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3" name="Right Brace 22">
                <a:extLst>
                  <a:ext uri="{FF2B5EF4-FFF2-40B4-BE49-F238E27FC236}">
                    <a16:creationId xmlns:a16="http://schemas.microsoft.com/office/drawing/2014/main" id="{586A6ECB-66C6-9BE5-82F3-F8E568122313}"/>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4" name="Rectangle 23">
                <a:extLst>
                  <a:ext uri="{FF2B5EF4-FFF2-40B4-BE49-F238E27FC236}">
                    <a16:creationId xmlns:a16="http://schemas.microsoft.com/office/drawing/2014/main" id="{E3DC5725-FDD5-C16F-6C4F-58E7AF18D828}"/>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5" name="Rectangle 24">
                <a:extLst>
                  <a:ext uri="{FF2B5EF4-FFF2-40B4-BE49-F238E27FC236}">
                    <a16:creationId xmlns:a16="http://schemas.microsoft.com/office/drawing/2014/main" id="{96A1AC26-A390-E75B-B112-9CA1BCC2740F}"/>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E159B22D-E112-64FF-2C48-36FA4C11C87B}"/>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F3C12DE1-6314-4E1D-88DA-1564B1332CF7}"/>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7" name="Text Placeholder 7">
            <a:extLst>
              <a:ext uri="{FF2B5EF4-FFF2-40B4-BE49-F238E27FC236}">
                <a16:creationId xmlns:a16="http://schemas.microsoft.com/office/drawing/2014/main" id="{9926D60C-1DD8-7145-8994-367B5872EA58}"/>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608452719"/>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C">
    <p:bg>
      <p:bgPr>
        <a:solidFill>
          <a:srgbClr val="FA69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logo sm" descr="Transamerica Logo">
            <a:extLst>
              <a:ext uri="{FF2B5EF4-FFF2-40B4-BE49-F238E27FC236}">
                <a16:creationId xmlns:a16="http://schemas.microsoft.com/office/drawing/2014/main" id="{74314361-5A8A-92FB-DFF9-353A1ED01E3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399" cy="804949"/>
          </a:xfrm>
          <a:prstGeom prst="rect">
            <a:avLst/>
          </a:prstGeom>
        </p:spPr>
      </p:pic>
      <p:sp>
        <p:nvSpPr>
          <p:cNvPr id="8" name="Title 7">
            <a:extLst>
              <a:ext uri="{FF2B5EF4-FFF2-40B4-BE49-F238E27FC236}">
                <a16:creationId xmlns:a16="http://schemas.microsoft.com/office/drawing/2014/main" id="{9A76C876-1006-1F2E-5CCD-A5FAB44D4919}"/>
              </a:ext>
            </a:extLst>
          </p:cNvPr>
          <p:cNvSpPr>
            <a:spLocks noGrp="1"/>
          </p:cNvSpPr>
          <p:nvPr>
            <p:ph type="title"/>
          </p:nvPr>
        </p:nvSpPr>
        <p:spPr>
          <a:xfrm>
            <a:off x="521206" y="324362"/>
            <a:ext cx="5574793" cy="944637"/>
          </a:xfrm>
          <a:prstGeom prst="rect">
            <a:avLst/>
          </a:prstGeo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A121946F-A8E4-4EF9-C9AD-9E18743E4894}"/>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57D70AAC-696B-E03C-CF62-0B48E39FD26B}"/>
              </a:ext>
            </a:extLst>
          </p:cNvPr>
          <p:cNvSpPr>
            <a:spLocks noGrp="1"/>
          </p:cNvSpPr>
          <p:nvPr>
            <p:ph sz="half" idx="1"/>
          </p:nvPr>
        </p:nvSpPr>
        <p:spPr>
          <a:xfrm>
            <a:off x="521207" y="1774800"/>
            <a:ext cx="5574791"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20">
            <a:extLst>
              <a:ext uri="{FF2B5EF4-FFF2-40B4-BE49-F238E27FC236}">
                <a16:creationId xmlns:a16="http://schemas.microsoft.com/office/drawing/2014/main" id="{45CE999B-04A1-3A90-6F17-B643E7F0EEBC}"/>
              </a:ext>
            </a:extLst>
          </p:cNvPr>
          <p:cNvSpPr>
            <a:spLocks noGrp="1" noChangeAspect="1"/>
          </p:cNvSpPr>
          <p:nvPr>
            <p:ph type="pic" sz="quarter" idx="13" hasCustomPrompt="1"/>
          </p:nvPr>
        </p:nvSpPr>
        <p:spPr>
          <a:xfrm>
            <a:off x="6887850" y="1268251"/>
            <a:ext cx="4781567" cy="4781700"/>
          </a:xfrm>
          <a:custGeom>
            <a:avLst/>
            <a:gdLst>
              <a:gd name="connsiteX0" fmla="*/ 1892106 w 6459796"/>
              <a:gd name="connsiteY0" fmla="*/ 0 h 6459796"/>
              <a:gd name="connsiteX1" fmla="*/ 4567690 w 6459796"/>
              <a:gd name="connsiteY1" fmla="*/ 0 h 6459796"/>
              <a:gd name="connsiteX2" fmla="*/ 6459796 w 6459796"/>
              <a:gd name="connsiteY2" fmla="*/ 1892106 h 6459796"/>
              <a:gd name="connsiteX3" fmla="*/ 6459796 w 6459796"/>
              <a:gd name="connsiteY3" fmla="*/ 4567690 h 6459796"/>
              <a:gd name="connsiteX4" fmla="*/ 4567690 w 6459796"/>
              <a:gd name="connsiteY4" fmla="*/ 6459796 h 6459796"/>
              <a:gd name="connsiteX5" fmla="*/ 1892106 w 6459796"/>
              <a:gd name="connsiteY5" fmla="*/ 6459796 h 6459796"/>
              <a:gd name="connsiteX6" fmla="*/ 0 w 6459796"/>
              <a:gd name="connsiteY6" fmla="*/ 4567690 h 6459796"/>
              <a:gd name="connsiteX7" fmla="*/ 0 w 6459796"/>
              <a:gd name="connsiteY7" fmla="*/ 1892106 h 6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9796" h="6459796">
                <a:moveTo>
                  <a:pt x="1892106" y="0"/>
                </a:moveTo>
                <a:lnTo>
                  <a:pt x="4567690" y="0"/>
                </a:lnTo>
                <a:lnTo>
                  <a:pt x="6459796" y="1892106"/>
                </a:lnTo>
                <a:lnTo>
                  <a:pt x="6459796" y="4567690"/>
                </a:lnTo>
                <a:lnTo>
                  <a:pt x="4567690" y="6459796"/>
                </a:lnTo>
                <a:lnTo>
                  <a:pt x="1892106" y="6459796"/>
                </a:lnTo>
                <a:lnTo>
                  <a:pt x="0" y="4567690"/>
                </a:lnTo>
                <a:lnTo>
                  <a:pt x="0" y="1892106"/>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2F12D0BA-13AF-F546-206F-64E952ACA9C5}"/>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9" name="Group 8">
            <a:extLst>
              <a:ext uri="{FF2B5EF4-FFF2-40B4-BE49-F238E27FC236}">
                <a16:creationId xmlns:a16="http://schemas.microsoft.com/office/drawing/2014/main" id="{FBCE5DE5-9189-AF39-10E1-BB22608B8FB9}"/>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0" name="Content Placeholder 15">
              <a:extLst>
                <a:ext uri="{FF2B5EF4-FFF2-40B4-BE49-F238E27FC236}">
                  <a16:creationId xmlns:a16="http://schemas.microsoft.com/office/drawing/2014/main" id="{BD9F8272-B026-5CBA-04FF-0C6BBAC78F0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2" name="TextBox 11">
              <a:extLst>
                <a:ext uri="{FF2B5EF4-FFF2-40B4-BE49-F238E27FC236}">
                  <a16:creationId xmlns:a16="http://schemas.microsoft.com/office/drawing/2014/main" id="{DA5C3EC0-4E4D-EBEB-D58C-EA6CE4D53D8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3" name="Picture 12" descr="A screenshot of a color chart&#10;&#10;Description automatically generated">
              <a:extLst>
                <a:ext uri="{FF2B5EF4-FFF2-40B4-BE49-F238E27FC236}">
                  <a16:creationId xmlns:a16="http://schemas.microsoft.com/office/drawing/2014/main" id="{6E2105D1-5E68-07DD-7986-B4A6F40CCB25}"/>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007E56D2-96CE-2165-9923-E82C387B7B5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B59704-F8EE-4DD6-B14F-4C68BACC249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643EA99-0ACE-EDAD-3CCA-8A519348280E}"/>
                </a:ext>
              </a:extLst>
            </p:cNvPr>
            <p:cNvGrpSpPr/>
            <p:nvPr userDrawn="1"/>
          </p:nvGrpSpPr>
          <p:grpSpPr>
            <a:xfrm>
              <a:off x="-2740234" y="3819615"/>
              <a:ext cx="2227594" cy="2600236"/>
              <a:chOff x="-3323174" y="3918039"/>
              <a:chExt cx="2782425" cy="3247881"/>
            </a:xfrm>
          </p:grpSpPr>
          <p:sp>
            <p:nvSpPr>
              <p:cNvPr id="19" name="Rectangle 18">
                <a:extLst>
                  <a:ext uri="{FF2B5EF4-FFF2-40B4-BE49-F238E27FC236}">
                    <a16:creationId xmlns:a16="http://schemas.microsoft.com/office/drawing/2014/main" id="{AED60E2C-CB0A-CC96-4E3C-865BCA56E28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03A2F729-19A5-E5CF-48A0-A28A6F10C6F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8597C9BE-F3D3-196E-80E2-C7BC3B5312D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0B50D9B4-D146-E08F-307E-96ECDDAD44BB}"/>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3" name="Right Brace 22">
                <a:extLst>
                  <a:ext uri="{FF2B5EF4-FFF2-40B4-BE49-F238E27FC236}">
                    <a16:creationId xmlns:a16="http://schemas.microsoft.com/office/drawing/2014/main" id="{168B50C2-E9E2-C5B5-0AAC-DBB73C70CD4C}"/>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4" name="Rectangle 23">
                <a:extLst>
                  <a:ext uri="{FF2B5EF4-FFF2-40B4-BE49-F238E27FC236}">
                    <a16:creationId xmlns:a16="http://schemas.microsoft.com/office/drawing/2014/main" id="{5888EF2A-1794-07A4-86C4-13F0D0FD70AE}"/>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5" name="Rectangle 24">
                <a:extLst>
                  <a:ext uri="{FF2B5EF4-FFF2-40B4-BE49-F238E27FC236}">
                    <a16:creationId xmlns:a16="http://schemas.microsoft.com/office/drawing/2014/main" id="{0C67805D-7DF4-B156-4A73-5B7BF499BA6A}"/>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D461CD94-417C-D99E-9545-B671A70FEDC5}"/>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B563D823-2F0F-FBCC-91A9-86BC964B73E5}"/>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7D75855C-CF09-9E9D-DE0C-60AD3D05F21C}"/>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02799707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D">
    <p:bg>
      <p:bgPr>
        <a:solidFill>
          <a:srgbClr val="63B6FF"/>
        </a:solidFill>
        <a:effectLst/>
      </p:bgPr>
    </p:bg>
    <p:spTree>
      <p:nvGrpSpPr>
        <p:cNvPr id="1" name=""/>
        <p:cNvGrpSpPr/>
        <p:nvPr/>
      </p:nvGrpSpPr>
      <p:grpSpPr>
        <a:xfrm>
          <a:off x="0" y="0"/>
          <a:ext cx="0" cy="0"/>
          <a:chOff x="0" y="0"/>
          <a:chExt cx="0" cy="0"/>
        </a:xfrm>
      </p:grpSpPr>
      <p:pic>
        <p:nvPicPr>
          <p:cNvPr id="8" name="logo sm" descr="Transamerica Logo">
            <a:extLst>
              <a:ext uri="{FF2B5EF4-FFF2-40B4-BE49-F238E27FC236}">
                <a16:creationId xmlns:a16="http://schemas.microsoft.com/office/drawing/2014/main" id="{606C69B2-8257-CAE9-AB84-38CF6F76ED6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10" name="Title 9">
            <a:extLst>
              <a:ext uri="{FF2B5EF4-FFF2-40B4-BE49-F238E27FC236}">
                <a16:creationId xmlns:a16="http://schemas.microsoft.com/office/drawing/2014/main" id="{E1FBEF16-611A-9DBA-B516-E3E4B1C9556F}"/>
              </a:ext>
            </a:extLst>
          </p:cNvPr>
          <p:cNvSpPr>
            <a:spLocks noGrp="1"/>
          </p:cNvSpPr>
          <p:nvPr>
            <p:ph type="title"/>
          </p:nvPr>
        </p:nvSpPr>
        <p:spPr>
          <a:xfrm>
            <a:off x="521208" y="324362"/>
            <a:ext cx="5574792" cy="944637"/>
          </a:xfrm>
          <a:prstGeom prst="rect">
            <a:avLst/>
          </a:prstGeo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D4BE82FE-DFC3-73E5-39BF-CB57D0D1006A}"/>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81C4C049-7312-EDC8-B658-F1500DE70E18}"/>
              </a:ext>
            </a:extLst>
          </p:cNvPr>
          <p:cNvSpPr>
            <a:spLocks noGrp="1"/>
          </p:cNvSpPr>
          <p:nvPr>
            <p:ph sz="half" idx="1"/>
          </p:nvPr>
        </p:nvSpPr>
        <p:spPr>
          <a:xfrm>
            <a:off x="521207" y="1774800"/>
            <a:ext cx="5574791"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5">
            <a:extLst>
              <a:ext uri="{FF2B5EF4-FFF2-40B4-BE49-F238E27FC236}">
                <a16:creationId xmlns:a16="http://schemas.microsoft.com/office/drawing/2014/main" id="{6079F735-8B69-E633-5D95-AE3D7D688380}"/>
              </a:ext>
            </a:extLst>
          </p:cNvPr>
          <p:cNvSpPr>
            <a:spLocks noGrp="1" noChangeAspect="1"/>
          </p:cNvSpPr>
          <p:nvPr>
            <p:ph type="pic" sz="quarter" idx="13" hasCustomPrompt="1"/>
          </p:nvPr>
        </p:nvSpPr>
        <p:spPr>
          <a:xfrm>
            <a:off x="6887851" y="1268250"/>
            <a:ext cx="4781566" cy="4781700"/>
          </a:xfrm>
          <a:custGeom>
            <a:avLst/>
            <a:gdLst>
              <a:gd name="connsiteX0" fmla="*/ 2810626 w 5621249"/>
              <a:gd name="connsiteY0" fmla="*/ 0 h 5886870"/>
              <a:gd name="connsiteX1" fmla="*/ 5621249 w 5621249"/>
              <a:gd name="connsiteY1" fmla="*/ 1455691 h 5886870"/>
              <a:gd name="connsiteX2" fmla="*/ 5621249 w 5621249"/>
              <a:gd name="connsiteY2" fmla="*/ 4431180 h 5886870"/>
              <a:gd name="connsiteX3" fmla="*/ 2810626 w 5621249"/>
              <a:gd name="connsiteY3" fmla="*/ 5886870 h 5886870"/>
              <a:gd name="connsiteX4" fmla="*/ 0 w 5621249"/>
              <a:gd name="connsiteY4" fmla="*/ 4431180 h 5886870"/>
              <a:gd name="connsiteX5" fmla="*/ 0 w 5621249"/>
              <a:gd name="connsiteY5" fmla="*/ 1455691 h 5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1249" h="5886870">
                <a:moveTo>
                  <a:pt x="2810626" y="0"/>
                </a:moveTo>
                <a:lnTo>
                  <a:pt x="5621249" y="1455691"/>
                </a:lnTo>
                <a:lnTo>
                  <a:pt x="5621249" y="4431180"/>
                </a:lnTo>
                <a:lnTo>
                  <a:pt x="2810626" y="5886870"/>
                </a:lnTo>
                <a:lnTo>
                  <a:pt x="0" y="4431180"/>
                </a:lnTo>
                <a:lnTo>
                  <a:pt x="0" y="1455691"/>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603D9E27-3F02-FE5E-606F-389B9CEA2047}"/>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4C9CD968-F4DD-2C7D-5ECC-84008A3A00A7}"/>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9" name="Content Placeholder 15">
              <a:extLst>
                <a:ext uri="{FF2B5EF4-FFF2-40B4-BE49-F238E27FC236}">
                  <a16:creationId xmlns:a16="http://schemas.microsoft.com/office/drawing/2014/main" id="{83FE1E6E-65E8-A82E-7175-73D777D3071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1" name="TextBox 10">
              <a:extLst>
                <a:ext uri="{FF2B5EF4-FFF2-40B4-BE49-F238E27FC236}">
                  <a16:creationId xmlns:a16="http://schemas.microsoft.com/office/drawing/2014/main" id="{65E583F0-7923-53C7-CA83-6E16AC578EF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2" name="Picture 11" descr="A screenshot of a color chart&#10;&#10;Description automatically generated">
              <a:extLst>
                <a:ext uri="{FF2B5EF4-FFF2-40B4-BE49-F238E27FC236}">
                  <a16:creationId xmlns:a16="http://schemas.microsoft.com/office/drawing/2014/main" id="{9D320630-1CBA-F177-7D73-4C51A4DCB7A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6F664747-3C5D-7316-5029-C6184A66C4E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814B42-E7CB-AD5B-14FA-4D53C59632E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AE1AEB-F031-5A4C-E535-ABD824476EA2}"/>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CC1C66A9-B88C-7AC5-6294-E3A2F9BACC83}"/>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B076BF31-3448-0F6E-8E3E-9295B145756F}"/>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529E5215-1951-8FA8-73F0-3F8EB6F84572}"/>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14C7DFCA-4212-0758-54BD-40B74651D3F3}"/>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2" name="Right Brace 21">
                <a:extLst>
                  <a:ext uri="{FF2B5EF4-FFF2-40B4-BE49-F238E27FC236}">
                    <a16:creationId xmlns:a16="http://schemas.microsoft.com/office/drawing/2014/main" id="{886A84D1-FA35-8A2F-3C5F-648852394284}"/>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79645864-E6AB-363F-D71C-2612AE55E7D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AB340140-D487-6197-C73B-3F9926E74628}"/>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AB054345-71DE-F772-03B1-7679E3AAC839}"/>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8D7DF9CA-C907-E035-03FA-727020AB859F}"/>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5" name="Text Placeholder 7">
            <a:extLst>
              <a:ext uri="{FF2B5EF4-FFF2-40B4-BE49-F238E27FC236}">
                <a16:creationId xmlns:a16="http://schemas.microsoft.com/office/drawing/2014/main" id="{5EC57DC5-ADB8-DA0C-3923-B1A871DF798E}"/>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41796225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ing,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5E2BD40F-8EFE-EC7E-1572-2D0E1E79CE1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5E2BD40F-8EFE-EC7E-1572-2D0E1E79CE1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AB6C979-AA63-ADCB-CFCE-8AF6D43E8492}"/>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13" name="Subtitle">
            <a:extLst>
              <a:ext uri="{FF2B5EF4-FFF2-40B4-BE49-F238E27FC236}">
                <a16:creationId xmlns:a16="http://schemas.microsoft.com/office/drawing/2014/main" id="{20D6B804-4D45-977C-0430-B1BB52485EB6}"/>
              </a:ext>
            </a:extLst>
          </p:cNvPr>
          <p:cNvSpPr>
            <a:spLocks noGrp="1"/>
          </p:cNvSpPr>
          <p:nvPr>
            <p:ph type="body" sz="quarter" idx="13" hasCustomPrompt="1"/>
          </p:nvPr>
        </p:nvSpPr>
        <p:spPr>
          <a:xfrm>
            <a:off x="521208" y="1414800"/>
            <a:ext cx="11149580" cy="324000"/>
          </a:xfrm>
          <a:prstGeom prst="rect">
            <a:avLst/>
          </a:prstGeom>
        </p:spPr>
        <p:txBody>
          <a:bodyPr>
            <a:noAutofit/>
          </a:bodyPr>
          <a:lstStyle>
            <a:lvl1pPr>
              <a:defRPr sz="2000" b="0" i="0">
                <a:latin typeface="+mj-lt"/>
              </a:defRPr>
            </a:lvl1pPr>
          </a:lstStyle>
          <a:p>
            <a:pPr lvl="0"/>
            <a:r>
              <a:rPr lang="en-US"/>
              <a:t>Click to edit subheading</a:t>
            </a:r>
          </a:p>
        </p:txBody>
      </p:sp>
      <p:sp>
        <p:nvSpPr>
          <p:cNvPr id="8" name="Content Placeholder 3">
            <a:extLst>
              <a:ext uri="{FF2B5EF4-FFF2-40B4-BE49-F238E27FC236}">
                <a16:creationId xmlns:a16="http://schemas.microsoft.com/office/drawing/2014/main" id="{D66EF941-EE88-DD77-B4D2-7DFEB2329BA4}"/>
              </a:ext>
            </a:extLst>
          </p:cNvPr>
          <p:cNvSpPr>
            <a:spLocks noGrp="1"/>
          </p:cNvSpPr>
          <p:nvPr>
            <p:ph sz="half" idx="2"/>
          </p:nvPr>
        </p:nvSpPr>
        <p:spPr>
          <a:xfrm>
            <a:off x="521208" y="1774800"/>
            <a:ext cx="1114958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428AA125-81EB-634A-58F7-F6ED1D26FC0C}"/>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a:p>
        </p:txBody>
      </p:sp>
      <p:sp>
        <p:nvSpPr>
          <p:cNvPr id="9" name="footnotes">
            <a:extLst>
              <a:ext uri="{FF2B5EF4-FFF2-40B4-BE49-F238E27FC236}">
                <a16:creationId xmlns:a16="http://schemas.microsoft.com/office/drawing/2014/main" id="{AB920BAE-8B84-FA4E-BC30-F37DC53E33F2}"/>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0" name="Text Placeholder 7">
            <a:extLst>
              <a:ext uri="{FF2B5EF4-FFF2-40B4-BE49-F238E27FC236}">
                <a16:creationId xmlns:a16="http://schemas.microsoft.com/office/drawing/2014/main" id="{710C4264-C05E-4F4E-B7D3-1EF75A425E16}"/>
              </a:ext>
            </a:extLst>
          </p:cNvPr>
          <p:cNvSpPr>
            <a:spLocks noGrp="1"/>
          </p:cNvSpPr>
          <p:nvPr>
            <p:ph type="body" sz="quarter" idx="19"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024106778"/>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E">
    <p:bg>
      <p:bgPr>
        <a:solidFill>
          <a:srgbClr val="E7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0235-0706-C595-7DC9-A8A2ABA2F356}"/>
              </a:ext>
            </a:extLst>
          </p:cNvPr>
          <p:cNvSpPr>
            <a:spLocks noGrp="1"/>
          </p:cNvSpPr>
          <p:nvPr>
            <p:ph type="title"/>
          </p:nvPr>
        </p:nvSpPr>
        <p:spPr>
          <a:xfrm>
            <a:off x="6095999" y="324362"/>
            <a:ext cx="5574790" cy="944637"/>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FA9336B0-F4CA-865C-C61D-B6D7F43F5130}"/>
              </a:ext>
            </a:extLst>
          </p:cNvPr>
          <p:cNvSpPr>
            <a:spLocks noGrp="1"/>
          </p:cNvSpPr>
          <p:nvPr>
            <p:ph type="body" sz="quarter" idx="17" hasCustomPrompt="1"/>
          </p:nvPr>
        </p:nvSpPr>
        <p:spPr>
          <a:xfrm>
            <a:off x="6095998" y="1270518"/>
            <a:ext cx="557479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3A97F0B8-7A42-B657-AE37-811510FDB77B}"/>
              </a:ext>
            </a:extLst>
          </p:cNvPr>
          <p:cNvSpPr>
            <a:spLocks noGrp="1"/>
          </p:cNvSpPr>
          <p:nvPr>
            <p:ph idx="1"/>
          </p:nvPr>
        </p:nvSpPr>
        <p:spPr>
          <a:xfrm>
            <a:off x="6095998" y="1774800"/>
            <a:ext cx="557479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E6E698B-4E80-CAB9-E1ED-F9444A921692}"/>
              </a:ext>
            </a:extLst>
          </p:cNvPr>
          <p:cNvSpPr>
            <a:spLocks noGrp="1"/>
          </p:cNvSpPr>
          <p:nvPr>
            <p:ph type="pic" sz="quarter" idx="19" hasCustomPrompt="1"/>
          </p:nvPr>
        </p:nvSpPr>
        <p:spPr>
          <a:xfrm>
            <a:off x="0" y="-4"/>
            <a:ext cx="5627995" cy="6858006"/>
          </a:xfrm>
          <a:custGeom>
            <a:avLst/>
            <a:gdLst>
              <a:gd name="connsiteX0" fmla="*/ 0 w 5627995"/>
              <a:gd name="connsiteY0" fmla="*/ 0 h 6858006"/>
              <a:gd name="connsiteX1" fmla="*/ 3000000 w 5627995"/>
              <a:gd name="connsiteY1" fmla="*/ 0 h 6858006"/>
              <a:gd name="connsiteX2" fmla="*/ 3000000 w 5627995"/>
              <a:gd name="connsiteY2" fmla="*/ 11 h 6858006"/>
              <a:gd name="connsiteX3" fmla="*/ 3714196 w 5627995"/>
              <a:gd name="connsiteY3" fmla="*/ 11 h 6858006"/>
              <a:gd name="connsiteX4" fmla="*/ 5627995 w 5627995"/>
              <a:gd name="connsiteY4" fmla="*/ 3429006 h 6858006"/>
              <a:gd name="connsiteX5" fmla="*/ 3714196 w 5627995"/>
              <a:gd name="connsiteY5" fmla="*/ 6858006 h 6858006"/>
              <a:gd name="connsiteX6" fmla="*/ 0 w 5627995"/>
              <a:gd name="connsiteY6" fmla="*/ 6858006 h 6858006"/>
              <a:gd name="connsiteX7" fmla="*/ 0 w 5627995"/>
              <a:gd name="connsiteY7" fmla="*/ 6858003 h 6858006"/>
              <a:gd name="connsiteX8" fmla="*/ 0 w 5627995"/>
              <a:gd name="connsiteY8" fmla="*/ 11 h 6858006"/>
              <a:gd name="connsiteX0" fmla="*/ 0 w 5627995"/>
              <a:gd name="connsiteY0" fmla="*/ 0 h 6858006"/>
              <a:gd name="connsiteX1" fmla="*/ 3000000 w 5627995"/>
              <a:gd name="connsiteY1" fmla="*/ 0 h 6858006"/>
              <a:gd name="connsiteX2" fmla="*/ 3714196 w 5627995"/>
              <a:gd name="connsiteY2" fmla="*/ 11 h 6858006"/>
              <a:gd name="connsiteX3" fmla="*/ 5627995 w 5627995"/>
              <a:gd name="connsiteY3" fmla="*/ 3429006 h 6858006"/>
              <a:gd name="connsiteX4" fmla="*/ 3714196 w 5627995"/>
              <a:gd name="connsiteY4" fmla="*/ 6858006 h 6858006"/>
              <a:gd name="connsiteX5" fmla="*/ 0 w 5627995"/>
              <a:gd name="connsiteY5" fmla="*/ 6858006 h 6858006"/>
              <a:gd name="connsiteX6" fmla="*/ 0 w 5627995"/>
              <a:gd name="connsiteY6" fmla="*/ 6858003 h 6858006"/>
              <a:gd name="connsiteX7" fmla="*/ 0 w 5627995"/>
              <a:gd name="connsiteY7" fmla="*/ 11 h 6858006"/>
              <a:gd name="connsiteX8" fmla="*/ 0 w 5627995"/>
              <a:gd name="connsiteY8" fmla="*/ 0 h 6858006"/>
              <a:gd name="connsiteX0" fmla="*/ 0 w 5627995"/>
              <a:gd name="connsiteY0" fmla="*/ 0 h 6858006"/>
              <a:gd name="connsiteX1" fmla="*/ 3714196 w 5627995"/>
              <a:gd name="connsiteY1" fmla="*/ 11 h 6858006"/>
              <a:gd name="connsiteX2" fmla="*/ 5627995 w 5627995"/>
              <a:gd name="connsiteY2" fmla="*/ 3429006 h 6858006"/>
              <a:gd name="connsiteX3" fmla="*/ 3714196 w 5627995"/>
              <a:gd name="connsiteY3" fmla="*/ 6858006 h 6858006"/>
              <a:gd name="connsiteX4" fmla="*/ 0 w 5627995"/>
              <a:gd name="connsiteY4" fmla="*/ 6858006 h 6858006"/>
              <a:gd name="connsiteX5" fmla="*/ 0 w 5627995"/>
              <a:gd name="connsiteY5" fmla="*/ 6858003 h 6858006"/>
              <a:gd name="connsiteX6" fmla="*/ 0 w 5627995"/>
              <a:gd name="connsiteY6" fmla="*/ 11 h 6858006"/>
              <a:gd name="connsiteX7" fmla="*/ 0 w 5627995"/>
              <a:gd name="connsiteY7" fmla="*/ 0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995" h="6858006">
                <a:moveTo>
                  <a:pt x="0" y="0"/>
                </a:moveTo>
                <a:lnTo>
                  <a:pt x="3714196" y="11"/>
                </a:lnTo>
                <a:lnTo>
                  <a:pt x="5627995" y="3429006"/>
                </a:lnTo>
                <a:lnTo>
                  <a:pt x="3714196" y="6858006"/>
                </a:lnTo>
                <a:lnTo>
                  <a:pt x="0" y="6858006"/>
                </a:lnTo>
                <a:lnTo>
                  <a:pt x="0" y="6858003"/>
                </a:lnTo>
                <a:lnTo>
                  <a:pt x="0" y="11"/>
                </a:lnTo>
                <a:lnTo>
                  <a:pt x="0" y="0"/>
                </a:lnTo>
                <a:close/>
              </a:path>
            </a:pathLst>
          </a:custGeom>
          <a:solidFill>
            <a:schemeClr val="bg1">
              <a:lumMod val="95000"/>
            </a:schemeClr>
          </a:solidFill>
        </p:spPr>
        <p:txBody>
          <a:bodyPr vert="horz" wrap="square" lIns="201600" tIns="201600" rIns="201600" bIns="201600" rtlCol="0">
            <a:noAutofit/>
          </a:bodyPr>
          <a:lstStyle>
            <a:lvl1pPr>
              <a:defRPr lang="nl-NL"/>
            </a:lvl1pPr>
          </a:lstStyle>
          <a:p>
            <a:r>
              <a:rPr lang="en-US"/>
              <a:t>Click icon to insert an image</a:t>
            </a:r>
          </a:p>
        </p:txBody>
      </p:sp>
      <p:sp>
        <p:nvSpPr>
          <p:cNvPr id="6" name="Slide Number Placeholder 5">
            <a:extLst>
              <a:ext uri="{FF2B5EF4-FFF2-40B4-BE49-F238E27FC236}">
                <a16:creationId xmlns:a16="http://schemas.microsoft.com/office/drawing/2014/main" id="{2A60036F-0EFD-9372-6E0A-038761FCF5E7}"/>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6A5D82C3-1D73-E41A-E481-419DB579B82C}"/>
              </a:ext>
            </a:extLst>
          </p:cNvPr>
          <p:cNvSpPr>
            <a:spLocks noGrp="1"/>
          </p:cNvSpPr>
          <p:nvPr>
            <p:ph type="body" sz="quarter" idx="14" hasCustomPrompt="1"/>
          </p:nvPr>
        </p:nvSpPr>
        <p:spPr>
          <a:xfrm>
            <a:off x="6095998" y="6049950"/>
            <a:ext cx="3703202"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pic>
        <p:nvPicPr>
          <p:cNvPr id="3" name="logo sm" descr="Transamerica Logo">
            <a:extLst>
              <a:ext uri="{FF2B5EF4-FFF2-40B4-BE49-F238E27FC236}">
                <a16:creationId xmlns:a16="http://schemas.microsoft.com/office/drawing/2014/main" id="{D5603CE4-7E4A-BE04-E433-C07E9310807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grpSp>
        <p:nvGrpSpPr>
          <p:cNvPr id="5" name="Group 4">
            <a:extLst>
              <a:ext uri="{FF2B5EF4-FFF2-40B4-BE49-F238E27FC236}">
                <a16:creationId xmlns:a16="http://schemas.microsoft.com/office/drawing/2014/main" id="{F8C1AACA-97F1-4DD1-1683-EABB201BA380}"/>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0" name="Content Placeholder 15">
              <a:extLst>
                <a:ext uri="{FF2B5EF4-FFF2-40B4-BE49-F238E27FC236}">
                  <a16:creationId xmlns:a16="http://schemas.microsoft.com/office/drawing/2014/main" id="{C40F464F-4F55-9A84-A5D8-3637DD6A6F2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1" name="TextBox 10">
              <a:extLst>
                <a:ext uri="{FF2B5EF4-FFF2-40B4-BE49-F238E27FC236}">
                  <a16:creationId xmlns:a16="http://schemas.microsoft.com/office/drawing/2014/main" id="{1E6523CC-E951-8DA3-1319-548BB0E24881}"/>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2" name="Picture 11" descr="A screenshot of a color chart&#10;&#10;Description automatically generated">
              <a:extLst>
                <a:ext uri="{FF2B5EF4-FFF2-40B4-BE49-F238E27FC236}">
                  <a16:creationId xmlns:a16="http://schemas.microsoft.com/office/drawing/2014/main" id="{96F6A7B6-034C-FFB8-195B-22FFB71DD56A}"/>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7C6BCAFD-97C7-F893-EF76-B19BCF9C693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FA3BF5-20FD-9DCD-054B-4617F0D38686}"/>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A89BC48-975D-20EA-EA62-B147E61948E2}"/>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E1A9EC03-BA94-C5BD-CDE8-672622D16B69}"/>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AA1ECAA9-5BEC-9A33-5EAC-95DB4F54CB0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8D09AC37-D951-DC46-9974-4A292C04F78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F49F3AA5-2A16-1887-2830-3BBB23540DA8}"/>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2" name="Right Brace 21">
                <a:extLst>
                  <a:ext uri="{FF2B5EF4-FFF2-40B4-BE49-F238E27FC236}">
                    <a16:creationId xmlns:a16="http://schemas.microsoft.com/office/drawing/2014/main" id="{AF7FB626-A284-0F87-BF7A-A2550CECA2DE}"/>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6232FD60-BB14-7CDE-C50A-7E1002EACAAB}"/>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04037B41-82F7-642A-5259-905AD55190D4}"/>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18947690-DC4A-2D0D-64ED-61BF469A59AB}"/>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1CD0F11F-D67C-72C8-7CF1-97B6DC96DA23}"/>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5" name="Text Placeholder 7">
            <a:extLst>
              <a:ext uri="{FF2B5EF4-FFF2-40B4-BE49-F238E27FC236}">
                <a16:creationId xmlns:a16="http://schemas.microsoft.com/office/drawing/2014/main" id="{0817C2F2-E5B8-8C76-F43D-95174C71D8C9}"/>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135632577"/>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F">
    <p:bg>
      <p:bgPr>
        <a:solidFill>
          <a:srgbClr val="4CD3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43A4-B4CB-4B38-A367-DBD5C867AC4C}"/>
              </a:ext>
            </a:extLst>
          </p:cNvPr>
          <p:cNvSpPr>
            <a:spLocks noGrp="1"/>
          </p:cNvSpPr>
          <p:nvPr>
            <p:ph type="title"/>
          </p:nvPr>
        </p:nvSpPr>
        <p:spPr>
          <a:xfrm>
            <a:off x="521208" y="324362"/>
            <a:ext cx="4854792" cy="944637"/>
          </a:xfrm>
          <a:prstGeom prst="rect">
            <a:avLst/>
          </a:prstGeo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45A2EB7B-C6C8-EFBA-9F99-FE67C7B94138}"/>
              </a:ext>
            </a:extLst>
          </p:cNvPr>
          <p:cNvSpPr>
            <a:spLocks noGrp="1"/>
          </p:cNvSpPr>
          <p:nvPr>
            <p:ph type="body" sz="quarter" idx="17" hasCustomPrompt="1"/>
          </p:nvPr>
        </p:nvSpPr>
        <p:spPr>
          <a:xfrm>
            <a:off x="521208" y="1270518"/>
            <a:ext cx="485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2981AA66-03F4-4A5C-05C3-A41FA73C2B91}"/>
              </a:ext>
            </a:extLst>
          </p:cNvPr>
          <p:cNvSpPr>
            <a:spLocks noGrp="1"/>
          </p:cNvSpPr>
          <p:nvPr>
            <p:ph sz="half" idx="1"/>
          </p:nvPr>
        </p:nvSpPr>
        <p:spPr>
          <a:xfrm>
            <a:off x="521208" y="1774800"/>
            <a:ext cx="4854792"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a:extLst>
              <a:ext uri="{FF2B5EF4-FFF2-40B4-BE49-F238E27FC236}">
                <a16:creationId xmlns:a16="http://schemas.microsoft.com/office/drawing/2014/main" id="{C49EF9F7-7212-ECF7-D163-B4BAC21A6452}"/>
              </a:ext>
            </a:extLst>
          </p:cNvPr>
          <p:cNvSpPr>
            <a:spLocks noGrp="1"/>
          </p:cNvSpPr>
          <p:nvPr userDrawn="1">
            <p:ph type="pic" sz="quarter" idx="13" hasCustomPrompt="1"/>
          </p:nvPr>
        </p:nvSpPr>
        <p:spPr>
          <a:xfrm>
            <a:off x="5628001" y="2"/>
            <a:ext cx="6563999" cy="6857998"/>
          </a:xfrm>
          <a:custGeom>
            <a:avLst/>
            <a:gdLst>
              <a:gd name="connsiteX0" fmla="*/ 4397477 w 6563999"/>
              <a:gd name="connsiteY0" fmla="*/ 0 h 6857998"/>
              <a:gd name="connsiteX1" fmla="*/ 6563999 w 6563999"/>
              <a:gd name="connsiteY1" fmla="*/ 0 h 6857998"/>
              <a:gd name="connsiteX2" fmla="*/ 6563999 w 6563999"/>
              <a:gd name="connsiteY2" fmla="*/ 6857998 h 6857998"/>
              <a:gd name="connsiteX3" fmla="*/ 4397477 w 6563999"/>
              <a:gd name="connsiteY3" fmla="*/ 6857998 h 6857998"/>
              <a:gd name="connsiteX4" fmla="*/ 1215509 w 6563999"/>
              <a:gd name="connsiteY4" fmla="*/ 5548120 h 6857998"/>
              <a:gd name="connsiteX5" fmla="*/ 0 w 6563999"/>
              <a:gd name="connsiteY5" fmla="*/ 3428999 h 6857998"/>
              <a:gd name="connsiteX6" fmla="*/ 1215509 w 6563999"/>
              <a:gd name="connsiteY6" fmla="*/ 130987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8">
                <a:moveTo>
                  <a:pt x="4397477" y="0"/>
                </a:moveTo>
                <a:lnTo>
                  <a:pt x="6563999" y="0"/>
                </a:lnTo>
                <a:lnTo>
                  <a:pt x="6563999" y="6857998"/>
                </a:lnTo>
                <a:lnTo>
                  <a:pt x="4397477" y="6857998"/>
                </a:lnTo>
                <a:lnTo>
                  <a:pt x="1215509" y="5548120"/>
                </a:lnTo>
                <a:lnTo>
                  <a:pt x="0" y="3428999"/>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99B45289-3768-5D04-35A2-7B5B5E46218F}"/>
              </a:ext>
            </a:extLst>
          </p:cNvPr>
          <p:cNvSpPr>
            <a:spLocks noGrp="1"/>
          </p:cNvSpPr>
          <p:nvPr>
            <p:ph type="body" sz="quarter" idx="14" hasCustomPrompt="1"/>
          </p:nvPr>
        </p:nvSpPr>
        <p:spPr>
          <a:xfrm>
            <a:off x="806401" y="6049950"/>
            <a:ext cx="4569599" cy="808050"/>
          </a:xfrm>
          <a:prstGeom prst="rect">
            <a:avLst/>
          </a:prstGeom>
        </p:spPr>
        <p:txBody>
          <a:bodyPr bIns="309600" anchor="b" anchorCtr="0"/>
          <a:lstStyle>
            <a:lvl1pPr>
              <a:lnSpc>
                <a:spcPct val="90000"/>
              </a:lnSpc>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52A50166-BDCA-B56A-EA35-2C2D786892F5}"/>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1B7E6A95-6FB4-2659-54AD-563BE80F67C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8" name="TextBox 7">
              <a:extLst>
                <a:ext uri="{FF2B5EF4-FFF2-40B4-BE49-F238E27FC236}">
                  <a16:creationId xmlns:a16="http://schemas.microsoft.com/office/drawing/2014/main" id="{08DA9EB1-FF51-0CF3-49B9-33FBD9F2A08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0" name="Picture 9" descr="A screenshot of a color chart&#10;&#10;Description automatically generated">
              <a:extLst>
                <a:ext uri="{FF2B5EF4-FFF2-40B4-BE49-F238E27FC236}">
                  <a16:creationId xmlns:a16="http://schemas.microsoft.com/office/drawing/2014/main" id="{9EFCE9A5-D96B-05BA-0051-C24D6CAF9C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06297BE8-8A03-D662-6A0B-2D03456B6EA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C8DB18-F230-39B6-F221-99991B3E6915}"/>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87AC503-4B04-17B9-A62B-95B2EB7305F5}"/>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A0E9A877-82F3-E0D9-DED6-4639A141186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D0DC6AC4-848B-9214-BEBF-8EEB68F6E32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4CE9136F-AA6C-2E63-D4FF-6562E13F6D15}"/>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0DF93FE5-31B1-BD4D-54DE-057B25841BC5}"/>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1" name="Right Brace 20">
                <a:extLst>
                  <a:ext uri="{FF2B5EF4-FFF2-40B4-BE49-F238E27FC236}">
                    <a16:creationId xmlns:a16="http://schemas.microsoft.com/office/drawing/2014/main" id="{B75D8F78-7F6A-2502-0A2C-BF0E652AEEB7}"/>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C20F96C3-A69B-597A-3993-E47A9E9C0DA9}"/>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90644886-348F-44F0-C0FF-39D529F1378E}"/>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D77D08D0-46ED-EEB8-E55D-7C3BAA5B11F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8ACC4E02-DFA6-0081-0F77-185D98B00ED4}"/>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
        <p:nvSpPr>
          <p:cNvPr id="24" name="Text Placeholder 7">
            <a:extLst>
              <a:ext uri="{FF2B5EF4-FFF2-40B4-BE49-F238E27FC236}">
                <a16:creationId xmlns:a16="http://schemas.microsoft.com/office/drawing/2014/main" id="{6025409F-BCED-57C4-7BDA-3ACBECB907B5}"/>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94118653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A">
    <p:bg>
      <p:bgPr>
        <a:solidFill>
          <a:srgbClr val="5E3930"/>
        </a:solidFill>
        <a:effectLst/>
      </p:bgPr>
    </p:bg>
    <p:spTree>
      <p:nvGrpSpPr>
        <p:cNvPr id="1" name=""/>
        <p:cNvGrpSpPr/>
        <p:nvPr/>
      </p:nvGrpSpPr>
      <p:grpSpPr>
        <a:xfrm>
          <a:off x="0" y="0"/>
          <a:ext cx="0" cy="0"/>
          <a:chOff x="0" y="0"/>
          <a:chExt cx="0" cy="0"/>
        </a:xfrm>
      </p:grpSpPr>
      <p:pic>
        <p:nvPicPr>
          <p:cNvPr id="10" name="logo sm" descr="Transamerica Logo">
            <a:extLst>
              <a:ext uri="{FF2B5EF4-FFF2-40B4-BE49-F238E27FC236}">
                <a16:creationId xmlns:a16="http://schemas.microsoft.com/office/drawing/2014/main" id="{3078B632-E025-4EA5-CBA6-B70904F379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sp>
        <p:nvSpPr>
          <p:cNvPr id="8" name="Title 7">
            <a:extLst>
              <a:ext uri="{FF2B5EF4-FFF2-40B4-BE49-F238E27FC236}">
                <a16:creationId xmlns:a16="http://schemas.microsoft.com/office/drawing/2014/main" id="{9D949020-569A-BB4A-146E-EF26E7985E6D}"/>
              </a:ext>
            </a:extLst>
          </p:cNvPr>
          <p:cNvSpPr>
            <a:spLocks noGrp="1"/>
          </p:cNvSpPr>
          <p:nvPr>
            <p:ph type="title"/>
          </p:nvPr>
        </p:nvSpPr>
        <p:spPr>
          <a:xfrm>
            <a:off x="521208" y="324362"/>
            <a:ext cx="5574792" cy="944637"/>
          </a:xfrm>
          <a:prstGeom prst="rect">
            <a:avLst/>
          </a:prstGeom>
        </p:spPr>
        <p:txBody>
          <a:bodyPr/>
          <a:lstStyle>
            <a:lvl1pPr>
              <a:defRPr>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E7804080-31FF-4578-DADD-BA74A6D0CCEC}"/>
              </a:ext>
            </a:extLst>
          </p:cNvPr>
          <p:cNvSpPr>
            <a:spLocks noGrp="1"/>
          </p:cNvSpPr>
          <p:nvPr>
            <p:ph type="body" sz="quarter" idx="16" hasCustomPrompt="1"/>
          </p:nvPr>
        </p:nvSpPr>
        <p:spPr>
          <a:xfrm>
            <a:off x="521208" y="1270518"/>
            <a:ext cx="5574790" cy="358482"/>
          </a:xfrm>
          <a:prstGeom prst="rect">
            <a:avLst/>
          </a:prstGeom>
        </p:spPr>
        <p:txBody>
          <a:bodyPr>
            <a:noAutofit/>
          </a:bodyPr>
          <a:lstStyle>
            <a:lvl1pPr>
              <a:lnSpc>
                <a:spcPct val="90000"/>
              </a:lnSpc>
              <a:defRPr sz="2200" b="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C77C46BC-E8F2-AAA2-6B32-3A7A4F80DC31}"/>
              </a:ext>
            </a:extLst>
          </p:cNvPr>
          <p:cNvSpPr>
            <a:spLocks noGrp="1"/>
          </p:cNvSpPr>
          <p:nvPr>
            <p:ph sz="half" idx="1"/>
          </p:nvPr>
        </p:nvSpPr>
        <p:spPr>
          <a:xfrm>
            <a:off x="521208" y="1774800"/>
            <a:ext cx="5574790"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02405E5-6A7A-4021-CD56-04CA8B4A9662}"/>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890377" y="1270799"/>
            <a:ext cx="4780411" cy="4779151"/>
          </a:xfrm>
          <a:custGeom>
            <a:avLst/>
            <a:gdLst>
              <a:gd name="connsiteX0" fmla="*/ 0 w 6836942"/>
              <a:gd name="connsiteY0" fmla="*/ 0 h 6857999"/>
              <a:gd name="connsiteX1" fmla="*/ 3318198 w 6836942"/>
              <a:gd name="connsiteY1" fmla="*/ 0 h 6857999"/>
              <a:gd name="connsiteX2" fmla="*/ 3412392 w 6836942"/>
              <a:gd name="connsiteY2" fmla="*/ 0 h 6857999"/>
              <a:gd name="connsiteX3" fmla="*/ 3424168 w 6836942"/>
              <a:gd name="connsiteY3" fmla="*/ 0 h 6857999"/>
              <a:gd name="connsiteX4" fmla="*/ 3518744 w 6836942"/>
              <a:gd name="connsiteY4" fmla="*/ 0 h 6857999"/>
              <a:gd name="connsiteX5" fmla="*/ 6836942 w 6836942"/>
              <a:gd name="connsiteY5" fmla="*/ 0 h 6857999"/>
              <a:gd name="connsiteX6" fmla="*/ 4902466 w 6836942"/>
              <a:gd name="connsiteY6" fmla="*/ 3428999 h 6857999"/>
              <a:gd name="connsiteX7" fmla="*/ 6836942 w 6836942"/>
              <a:gd name="connsiteY7" fmla="*/ 6857999 h 6857999"/>
              <a:gd name="connsiteX8" fmla="*/ 3518744 w 6836942"/>
              <a:gd name="connsiteY8" fmla="*/ 6857999 h 6857999"/>
              <a:gd name="connsiteX9" fmla="*/ 3424168 w 6836942"/>
              <a:gd name="connsiteY9" fmla="*/ 6857999 h 6857999"/>
              <a:gd name="connsiteX10" fmla="*/ 3412392 w 6836942"/>
              <a:gd name="connsiteY10" fmla="*/ 6857999 h 6857999"/>
              <a:gd name="connsiteX11" fmla="*/ 3318198 w 6836942"/>
              <a:gd name="connsiteY11" fmla="*/ 6857999 h 6857999"/>
              <a:gd name="connsiteX12" fmla="*/ 0 w 6836942"/>
              <a:gd name="connsiteY12" fmla="*/ 6857999 h 6857999"/>
              <a:gd name="connsiteX13" fmla="*/ 1934095 w 6836942"/>
              <a:gd name="connsiteY13" fmla="*/ 3428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6942" h="6857999">
                <a:moveTo>
                  <a:pt x="0" y="0"/>
                </a:moveTo>
                <a:lnTo>
                  <a:pt x="3318198" y="0"/>
                </a:lnTo>
                <a:lnTo>
                  <a:pt x="3412392" y="0"/>
                </a:lnTo>
                <a:lnTo>
                  <a:pt x="3424168" y="0"/>
                </a:lnTo>
                <a:lnTo>
                  <a:pt x="3518744" y="0"/>
                </a:lnTo>
                <a:lnTo>
                  <a:pt x="6836942" y="0"/>
                </a:lnTo>
                <a:lnTo>
                  <a:pt x="4902466" y="3428999"/>
                </a:lnTo>
                <a:lnTo>
                  <a:pt x="6836942" y="6857999"/>
                </a:lnTo>
                <a:lnTo>
                  <a:pt x="3518744" y="6857999"/>
                </a:lnTo>
                <a:lnTo>
                  <a:pt x="3424168" y="6857999"/>
                </a:lnTo>
                <a:lnTo>
                  <a:pt x="3412392" y="6857999"/>
                </a:lnTo>
                <a:lnTo>
                  <a:pt x="3318198" y="6857999"/>
                </a:lnTo>
                <a:lnTo>
                  <a:pt x="0" y="6857999"/>
                </a:lnTo>
                <a:lnTo>
                  <a:pt x="1934095" y="3428999"/>
                </a:lnTo>
                <a:close/>
              </a:path>
            </a:pathLst>
          </a:custGeom>
          <a:solidFill>
            <a:schemeClr val="bg1">
              <a:lumMod val="95000"/>
            </a:schemeClr>
          </a:solidFill>
        </p:spPr>
        <p:txBody>
          <a:bodyPr wrap="square" lIns="201600" tIns="201600" rIns="201600" bIns="201600">
            <a:noAutofit/>
          </a:bodyPr>
          <a:lstStyle>
            <a:lvl1pPr algn="ctr">
              <a:defRPr>
                <a:solidFill>
                  <a:schemeClr val="tx1"/>
                </a:solidFill>
              </a:defRPr>
            </a:lvl1pPr>
          </a:lstStyle>
          <a:p>
            <a:r>
              <a:rPr lang="en-US"/>
              <a:t>Click icon to insert an image</a:t>
            </a:r>
          </a:p>
        </p:txBody>
      </p:sp>
      <p:sp>
        <p:nvSpPr>
          <p:cNvPr id="3" name="Slide Number Placeholder 2">
            <a:extLst>
              <a:ext uri="{FF2B5EF4-FFF2-40B4-BE49-F238E27FC236}">
                <a16:creationId xmlns:a16="http://schemas.microsoft.com/office/drawing/2014/main" id="{B906E6C0-9859-78F0-3B8F-18262328F079}"/>
              </a:ext>
              <a:ext uri="{C183D7F6-B498-43B3-948B-1728B52AA6E4}">
                <adec:decorative xmlns:adec="http://schemas.microsoft.com/office/drawing/2017/decorative" val="1"/>
              </a:ext>
            </a:extLst>
          </p:cNvPr>
          <p:cNvSpPr>
            <a:spLocks noGrp="1"/>
          </p:cNvSpPr>
          <p:nvPr>
            <p:ph type="sldNum" sz="quarter" idx="19"/>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36260FBB-67FD-F459-518F-A24DCA07592F}"/>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EE23CEEF-B977-2FDC-EA17-638F21D2AD8E}"/>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4" name="Content Placeholder 15">
              <a:extLst>
                <a:ext uri="{FF2B5EF4-FFF2-40B4-BE49-F238E27FC236}">
                  <a16:creationId xmlns:a16="http://schemas.microsoft.com/office/drawing/2014/main" id="{4D8F8D7B-1A92-D7F0-9501-111DA21451E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6" name="TextBox 5">
              <a:extLst>
                <a:ext uri="{FF2B5EF4-FFF2-40B4-BE49-F238E27FC236}">
                  <a16:creationId xmlns:a16="http://schemas.microsoft.com/office/drawing/2014/main" id="{44F3FBDC-7AAB-FDA9-F5DF-E897E3AB3061}"/>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9" name="Picture 8" descr="A screenshot of a color chart&#10;&#10;Description automatically generated">
              <a:extLst>
                <a:ext uri="{FF2B5EF4-FFF2-40B4-BE49-F238E27FC236}">
                  <a16:creationId xmlns:a16="http://schemas.microsoft.com/office/drawing/2014/main" id="{120B9FAA-24A8-E8F7-BC2F-6C3729F5805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103A1603-0520-C734-5E23-4C5BE286BC3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3C54FA-D60B-7CFE-B8D1-B1144C475E14}"/>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47A803D-365F-BE77-A567-0603DCF9467F}"/>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5C2B6162-28E6-3261-CF6F-CC228A82A40A}"/>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0F96F4AC-9899-464D-2C4B-B80BA65BA75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55B54BB6-1BDE-FF46-75CF-71F34D87E3E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DD1F7D99-8DBE-3C6E-69F0-9A09A904F91E}"/>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2" name="Right Brace 21">
                <a:extLst>
                  <a:ext uri="{FF2B5EF4-FFF2-40B4-BE49-F238E27FC236}">
                    <a16:creationId xmlns:a16="http://schemas.microsoft.com/office/drawing/2014/main" id="{C56E9025-9400-E92B-3E57-EB32E0098584}"/>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21AC97E8-326D-B099-1EA6-574A1A2629F2}"/>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D6C53244-7B9B-A951-2A08-B10363F41C0F}"/>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BCCC4C4B-EDB8-29B2-8C24-2CA1177A537C}"/>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5" name="Text Placeholder 7">
            <a:extLst>
              <a:ext uri="{FF2B5EF4-FFF2-40B4-BE49-F238E27FC236}">
                <a16:creationId xmlns:a16="http://schemas.microsoft.com/office/drawing/2014/main" id="{4176C676-8275-9B4D-845C-3332749F1AA4}"/>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633206034"/>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B">
    <p:bg>
      <p:bgPr>
        <a:solidFill>
          <a:srgbClr val="0B3F2D"/>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logo sm" descr="Transamerica Logo">
            <a:extLst>
              <a:ext uri="{FF2B5EF4-FFF2-40B4-BE49-F238E27FC236}">
                <a16:creationId xmlns:a16="http://schemas.microsoft.com/office/drawing/2014/main" id="{DCC6D309-A1AC-EF0F-95E2-E6E742A1EDF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400" cy="804949"/>
          </a:xfrm>
          <a:prstGeom prst="rect">
            <a:avLst/>
          </a:prstGeom>
        </p:spPr>
      </p:pic>
      <p:sp>
        <p:nvSpPr>
          <p:cNvPr id="8" name="Title 1">
            <a:extLst>
              <a:ext uri="{FF2B5EF4-FFF2-40B4-BE49-F238E27FC236}">
                <a16:creationId xmlns:a16="http://schemas.microsoft.com/office/drawing/2014/main" id="{78B16D64-6D5A-EF95-4F66-90048E75DEEB}"/>
              </a:ext>
            </a:extLst>
          </p:cNvPr>
          <p:cNvSpPr>
            <a:spLocks noGrp="1"/>
          </p:cNvSpPr>
          <p:nvPr>
            <p:ph type="title"/>
          </p:nvPr>
        </p:nvSpPr>
        <p:spPr>
          <a:xfrm>
            <a:off x="521206" y="324362"/>
            <a:ext cx="5574793" cy="944637"/>
          </a:xfrm>
          <a:prstGeom prst="rect">
            <a:avLst/>
          </a:prstGeom>
        </p:spPr>
        <p:txBody>
          <a:bodyPr/>
          <a:lstStyle>
            <a:lvl1pPr>
              <a:defRPr>
                <a:solidFill>
                  <a:schemeClr val="bg1"/>
                </a:solidFill>
              </a:defRPr>
            </a:lvl1pPr>
          </a:lstStyle>
          <a:p>
            <a:r>
              <a:rPr lang="en-US"/>
              <a:t>Click to edit Master title style</a:t>
            </a:r>
          </a:p>
        </p:txBody>
      </p:sp>
      <p:sp>
        <p:nvSpPr>
          <p:cNvPr id="2" name="Subtitle 2">
            <a:extLst>
              <a:ext uri="{FF2B5EF4-FFF2-40B4-BE49-F238E27FC236}">
                <a16:creationId xmlns:a16="http://schemas.microsoft.com/office/drawing/2014/main" id="{7C2D91B6-2DC2-AAA0-50AF-E9D39814EA72}"/>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DCF1D581-2C2D-ED08-59A4-96813E5DA457}"/>
              </a:ext>
            </a:extLst>
          </p:cNvPr>
          <p:cNvSpPr>
            <a:spLocks noGrp="1"/>
          </p:cNvSpPr>
          <p:nvPr>
            <p:ph sz="half" idx="1"/>
          </p:nvPr>
        </p:nvSpPr>
        <p:spPr>
          <a:xfrm>
            <a:off x="521207" y="1774800"/>
            <a:ext cx="5574791"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Picture Placeholder 3">
            <a:extLst>
              <a:ext uri="{FF2B5EF4-FFF2-40B4-BE49-F238E27FC236}">
                <a16:creationId xmlns:a16="http://schemas.microsoft.com/office/drawing/2014/main" id="{162A4A71-E9A6-6C7D-AB1E-00C04D468E59}"/>
              </a:ext>
            </a:extLst>
          </p:cNvPr>
          <p:cNvSpPr>
            <a:spLocks noGrp="1" noChangeAspect="1"/>
          </p:cNvSpPr>
          <p:nvPr userDrawn="1">
            <p:ph type="pic" sz="quarter" idx="13" hasCustomPrompt="1"/>
          </p:nvPr>
        </p:nvSpPr>
        <p:spPr>
          <a:xfrm>
            <a:off x="6887718" y="1268251"/>
            <a:ext cx="4781699" cy="4781699"/>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3B8FD109-6359-72D9-3F79-83E178276FE6}"/>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9" name="Group 8">
            <a:extLst>
              <a:ext uri="{FF2B5EF4-FFF2-40B4-BE49-F238E27FC236}">
                <a16:creationId xmlns:a16="http://schemas.microsoft.com/office/drawing/2014/main" id="{BB8F4C86-AC3F-F0D8-003C-5ED018619D0D}"/>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1" name="Content Placeholder 15">
              <a:extLst>
                <a:ext uri="{FF2B5EF4-FFF2-40B4-BE49-F238E27FC236}">
                  <a16:creationId xmlns:a16="http://schemas.microsoft.com/office/drawing/2014/main" id="{49A07544-A639-E036-B54F-4698A41C0272}"/>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2" name="TextBox 11">
              <a:extLst>
                <a:ext uri="{FF2B5EF4-FFF2-40B4-BE49-F238E27FC236}">
                  <a16:creationId xmlns:a16="http://schemas.microsoft.com/office/drawing/2014/main" id="{EEDBA7C6-4B14-F1CF-12B8-69B66CE206F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3" name="Picture 12" descr="A screenshot of a color chart&#10;&#10;Description automatically generated">
              <a:extLst>
                <a:ext uri="{FF2B5EF4-FFF2-40B4-BE49-F238E27FC236}">
                  <a16:creationId xmlns:a16="http://schemas.microsoft.com/office/drawing/2014/main" id="{1DA2FA84-F831-4511-5F4C-98ECD8B19489}"/>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0790749D-9DF5-F5FA-B9B1-F1E0BA137FD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7ED51C-62FC-7240-EA29-9950F64A4402}"/>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BE885E1-7877-315C-6211-E4CE58BC9194}"/>
                </a:ext>
              </a:extLst>
            </p:cNvPr>
            <p:cNvGrpSpPr/>
            <p:nvPr userDrawn="1"/>
          </p:nvGrpSpPr>
          <p:grpSpPr>
            <a:xfrm>
              <a:off x="-2740233" y="3819615"/>
              <a:ext cx="2254459" cy="2600236"/>
              <a:chOff x="-3323173" y="3918039"/>
              <a:chExt cx="2815981" cy="3247881"/>
            </a:xfrm>
          </p:grpSpPr>
          <p:sp>
            <p:nvSpPr>
              <p:cNvPr id="19" name="Rectangle 18">
                <a:extLst>
                  <a:ext uri="{FF2B5EF4-FFF2-40B4-BE49-F238E27FC236}">
                    <a16:creationId xmlns:a16="http://schemas.microsoft.com/office/drawing/2014/main" id="{DCE5B1AA-991A-EAE3-8FDB-1910A3158B10}"/>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9BFB6672-4439-7595-DDC1-C75952CA899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15984499-0DD6-4A74-EDB5-DA13B0A06E0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F97C7120-14FC-BE24-F288-80364E161349}"/>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3" name="Right Brace 22">
                <a:extLst>
                  <a:ext uri="{FF2B5EF4-FFF2-40B4-BE49-F238E27FC236}">
                    <a16:creationId xmlns:a16="http://schemas.microsoft.com/office/drawing/2014/main" id="{BEB9DCA7-CA89-4524-B6D2-83D27CAD003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9" name="Rectangle 38">
                <a:extLst>
                  <a:ext uri="{FF2B5EF4-FFF2-40B4-BE49-F238E27FC236}">
                    <a16:creationId xmlns:a16="http://schemas.microsoft.com/office/drawing/2014/main" id="{272B0ABA-970A-C23C-202A-7B3DF7E2F2B3}"/>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A8AC92FC-7315-F728-954D-B9765B5E2F0D}"/>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841FA844-151C-D8A8-D27F-5128A1160079}"/>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6" name="Text Placeholder 7">
            <a:extLst>
              <a:ext uri="{FF2B5EF4-FFF2-40B4-BE49-F238E27FC236}">
                <a16:creationId xmlns:a16="http://schemas.microsoft.com/office/drawing/2014/main" id="{BC66CAD0-5602-AA42-BDA9-D8724D8AEB51}"/>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65441654"/>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C">
    <p:bg>
      <p:bgPr>
        <a:solidFill>
          <a:srgbClr val="641EE0"/>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logo sm" descr="Transamerica Logo">
            <a:extLst>
              <a:ext uri="{FF2B5EF4-FFF2-40B4-BE49-F238E27FC236}">
                <a16:creationId xmlns:a16="http://schemas.microsoft.com/office/drawing/2014/main" id="{74314361-5A8A-92FB-DFF9-353A1ED01E3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400" cy="804949"/>
          </a:xfrm>
          <a:prstGeom prst="rect">
            <a:avLst/>
          </a:prstGeom>
        </p:spPr>
      </p:pic>
      <p:sp>
        <p:nvSpPr>
          <p:cNvPr id="8" name="Title 7">
            <a:extLst>
              <a:ext uri="{FF2B5EF4-FFF2-40B4-BE49-F238E27FC236}">
                <a16:creationId xmlns:a16="http://schemas.microsoft.com/office/drawing/2014/main" id="{9A76C876-1006-1F2E-5CCD-A5FAB44D4919}"/>
              </a:ext>
            </a:extLst>
          </p:cNvPr>
          <p:cNvSpPr>
            <a:spLocks noGrp="1"/>
          </p:cNvSpPr>
          <p:nvPr>
            <p:ph type="title"/>
          </p:nvPr>
        </p:nvSpPr>
        <p:spPr>
          <a:xfrm>
            <a:off x="521206" y="324362"/>
            <a:ext cx="5574793" cy="944637"/>
          </a:xfrm>
          <a:prstGeom prst="rect">
            <a:avLst/>
          </a:prstGeo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A121946F-A8E4-4EF9-C9AD-9E18743E4894}"/>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57D70AAC-696B-E03C-CF62-0B48E39FD26B}"/>
              </a:ext>
            </a:extLst>
          </p:cNvPr>
          <p:cNvSpPr>
            <a:spLocks noGrp="1"/>
          </p:cNvSpPr>
          <p:nvPr>
            <p:ph sz="half" idx="1"/>
          </p:nvPr>
        </p:nvSpPr>
        <p:spPr>
          <a:xfrm>
            <a:off x="521207" y="1774800"/>
            <a:ext cx="5574791"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20">
            <a:extLst>
              <a:ext uri="{FF2B5EF4-FFF2-40B4-BE49-F238E27FC236}">
                <a16:creationId xmlns:a16="http://schemas.microsoft.com/office/drawing/2014/main" id="{45CE999B-04A1-3A90-6F17-B643E7F0EEBC}"/>
              </a:ext>
            </a:extLst>
          </p:cNvPr>
          <p:cNvSpPr>
            <a:spLocks noGrp="1" noChangeAspect="1"/>
          </p:cNvSpPr>
          <p:nvPr>
            <p:ph type="pic" sz="quarter" idx="13" hasCustomPrompt="1"/>
          </p:nvPr>
        </p:nvSpPr>
        <p:spPr>
          <a:xfrm>
            <a:off x="6887850" y="1268251"/>
            <a:ext cx="4781567" cy="4781700"/>
          </a:xfrm>
          <a:custGeom>
            <a:avLst/>
            <a:gdLst>
              <a:gd name="connsiteX0" fmla="*/ 1892106 w 6459796"/>
              <a:gd name="connsiteY0" fmla="*/ 0 h 6459796"/>
              <a:gd name="connsiteX1" fmla="*/ 4567690 w 6459796"/>
              <a:gd name="connsiteY1" fmla="*/ 0 h 6459796"/>
              <a:gd name="connsiteX2" fmla="*/ 6459796 w 6459796"/>
              <a:gd name="connsiteY2" fmla="*/ 1892106 h 6459796"/>
              <a:gd name="connsiteX3" fmla="*/ 6459796 w 6459796"/>
              <a:gd name="connsiteY3" fmla="*/ 4567690 h 6459796"/>
              <a:gd name="connsiteX4" fmla="*/ 4567690 w 6459796"/>
              <a:gd name="connsiteY4" fmla="*/ 6459796 h 6459796"/>
              <a:gd name="connsiteX5" fmla="*/ 1892106 w 6459796"/>
              <a:gd name="connsiteY5" fmla="*/ 6459796 h 6459796"/>
              <a:gd name="connsiteX6" fmla="*/ 0 w 6459796"/>
              <a:gd name="connsiteY6" fmla="*/ 4567690 h 6459796"/>
              <a:gd name="connsiteX7" fmla="*/ 0 w 6459796"/>
              <a:gd name="connsiteY7" fmla="*/ 1892106 h 6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9796" h="6459796">
                <a:moveTo>
                  <a:pt x="1892106" y="0"/>
                </a:moveTo>
                <a:lnTo>
                  <a:pt x="4567690" y="0"/>
                </a:lnTo>
                <a:lnTo>
                  <a:pt x="6459796" y="1892106"/>
                </a:lnTo>
                <a:lnTo>
                  <a:pt x="6459796" y="4567690"/>
                </a:lnTo>
                <a:lnTo>
                  <a:pt x="4567690" y="6459796"/>
                </a:lnTo>
                <a:lnTo>
                  <a:pt x="1892106" y="6459796"/>
                </a:lnTo>
                <a:lnTo>
                  <a:pt x="0" y="4567690"/>
                </a:lnTo>
                <a:lnTo>
                  <a:pt x="0" y="1892106"/>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2F12D0BA-13AF-F546-206F-64E952ACA9C5}"/>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9" name="Group 8">
            <a:extLst>
              <a:ext uri="{FF2B5EF4-FFF2-40B4-BE49-F238E27FC236}">
                <a16:creationId xmlns:a16="http://schemas.microsoft.com/office/drawing/2014/main" id="{34583B6E-58D9-E164-69C0-B92CFF44C347}"/>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0" name="Content Placeholder 15">
              <a:extLst>
                <a:ext uri="{FF2B5EF4-FFF2-40B4-BE49-F238E27FC236}">
                  <a16:creationId xmlns:a16="http://schemas.microsoft.com/office/drawing/2014/main" id="{9912F4E8-6C0F-BC9F-D381-5F40DA7BE1F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2" name="TextBox 11">
              <a:extLst>
                <a:ext uri="{FF2B5EF4-FFF2-40B4-BE49-F238E27FC236}">
                  <a16:creationId xmlns:a16="http://schemas.microsoft.com/office/drawing/2014/main" id="{79462F7C-A3A6-85FA-3914-5D98AECA44D2}"/>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3" name="Picture 12" descr="A screenshot of a color chart&#10;&#10;Description automatically generated">
              <a:extLst>
                <a:ext uri="{FF2B5EF4-FFF2-40B4-BE49-F238E27FC236}">
                  <a16:creationId xmlns:a16="http://schemas.microsoft.com/office/drawing/2014/main" id="{3CE8B80D-54CB-6CED-54BE-326529C4BF18}"/>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E5BAD9C7-6C44-1AC4-3525-FABE45CD69FC}"/>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FBB98E-3B2D-08C7-F23D-32B55123ACA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5C5EA59-E088-FE2F-6B33-6F2E6A876557}"/>
                </a:ext>
              </a:extLst>
            </p:cNvPr>
            <p:cNvGrpSpPr/>
            <p:nvPr userDrawn="1"/>
          </p:nvGrpSpPr>
          <p:grpSpPr>
            <a:xfrm>
              <a:off x="-2740233" y="3819615"/>
              <a:ext cx="2254459" cy="2600236"/>
              <a:chOff x="-3323173" y="3918039"/>
              <a:chExt cx="2815981" cy="3247881"/>
            </a:xfrm>
          </p:grpSpPr>
          <p:sp>
            <p:nvSpPr>
              <p:cNvPr id="19" name="Rectangle 18">
                <a:extLst>
                  <a:ext uri="{FF2B5EF4-FFF2-40B4-BE49-F238E27FC236}">
                    <a16:creationId xmlns:a16="http://schemas.microsoft.com/office/drawing/2014/main" id="{9B308BA7-D6DA-9EE1-2042-D7FEA091F7C1}"/>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5FE29D69-7EBD-1903-1AFC-1B4B440B906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3C6B5333-C9D5-F6EB-E810-2FF5683C576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D08EA89D-76DB-7E8B-6A12-11736C82EE2A}"/>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3" name="Right Brace 22">
                <a:extLst>
                  <a:ext uri="{FF2B5EF4-FFF2-40B4-BE49-F238E27FC236}">
                    <a16:creationId xmlns:a16="http://schemas.microsoft.com/office/drawing/2014/main" id="{EB8AF998-35D5-2B6E-5442-46FB47AFC8C3}"/>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39" name="Rectangle 38">
                <a:extLst>
                  <a:ext uri="{FF2B5EF4-FFF2-40B4-BE49-F238E27FC236}">
                    <a16:creationId xmlns:a16="http://schemas.microsoft.com/office/drawing/2014/main" id="{11A1DFC9-7072-6443-50C2-CA4AA5480642}"/>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9D67073E-FB9F-3EB0-5156-7FBB1A835063}"/>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42E581C7-6527-810A-F267-51563F42A9D1}"/>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4" name="Text Placeholder 7">
            <a:extLst>
              <a:ext uri="{FF2B5EF4-FFF2-40B4-BE49-F238E27FC236}">
                <a16:creationId xmlns:a16="http://schemas.microsoft.com/office/drawing/2014/main" id="{0BE18C35-7153-B863-91AC-2B77A7CA24E0}"/>
              </a:ext>
            </a:extLst>
          </p:cNvPr>
          <p:cNvSpPr>
            <a:spLocks noGrp="1"/>
          </p:cNvSpPr>
          <p:nvPr>
            <p:ph type="body" sz="quarter" idx="18"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54652882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D">
    <p:bg>
      <p:bgPr>
        <a:solidFill>
          <a:srgbClr val="1D2550"/>
        </a:solidFill>
        <a:effectLst/>
      </p:bgPr>
    </p:bg>
    <p:spTree>
      <p:nvGrpSpPr>
        <p:cNvPr id="1" name=""/>
        <p:cNvGrpSpPr/>
        <p:nvPr/>
      </p:nvGrpSpPr>
      <p:grpSpPr>
        <a:xfrm>
          <a:off x="0" y="0"/>
          <a:ext cx="0" cy="0"/>
          <a:chOff x="0" y="0"/>
          <a:chExt cx="0" cy="0"/>
        </a:xfrm>
      </p:grpSpPr>
      <p:pic>
        <p:nvPicPr>
          <p:cNvPr id="8" name="logo sm" descr="Transamerica Logo">
            <a:extLst>
              <a:ext uri="{FF2B5EF4-FFF2-40B4-BE49-F238E27FC236}">
                <a16:creationId xmlns:a16="http://schemas.microsoft.com/office/drawing/2014/main" id="{606C69B2-8257-CAE9-AB84-38CF6F76ED6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sp>
        <p:nvSpPr>
          <p:cNvPr id="10" name="Title 9">
            <a:extLst>
              <a:ext uri="{FF2B5EF4-FFF2-40B4-BE49-F238E27FC236}">
                <a16:creationId xmlns:a16="http://schemas.microsoft.com/office/drawing/2014/main" id="{E1FBEF16-611A-9DBA-B516-E3E4B1C9556F}"/>
              </a:ext>
            </a:extLst>
          </p:cNvPr>
          <p:cNvSpPr>
            <a:spLocks noGrp="1"/>
          </p:cNvSpPr>
          <p:nvPr>
            <p:ph type="title"/>
          </p:nvPr>
        </p:nvSpPr>
        <p:spPr>
          <a:xfrm>
            <a:off x="521208" y="324362"/>
            <a:ext cx="5574792" cy="944637"/>
          </a:xfrm>
          <a:prstGeom prst="rect">
            <a:avLst/>
          </a:prstGeo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D4BE82FE-DFC3-73E5-39BF-CB57D0D1006A}"/>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81C4C049-7312-EDC8-B658-F1500DE70E18}"/>
              </a:ext>
            </a:extLst>
          </p:cNvPr>
          <p:cNvSpPr>
            <a:spLocks noGrp="1"/>
          </p:cNvSpPr>
          <p:nvPr>
            <p:ph sz="half" idx="1"/>
          </p:nvPr>
        </p:nvSpPr>
        <p:spPr>
          <a:xfrm>
            <a:off x="521207" y="1774800"/>
            <a:ext cx="5574791"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5">
            <a:extLst>
              <a:ext uri="{FF2B5EF4-FFF2-40B4-BE49-F238E27FC236}">
                <a16:creationId xmlns:a16="http://schemas.microsoft.com/office/drawing/2014/main" id="{6079F735-8B69-E633-5D95-AE3D7D688380}"/>
              </a:ext>
            </a:extLst>
          </p:cNvPr>
          <p:cNvSpPr>
            <a:spLocks noGrp="1" noChangeAspect="1"/>
          </p:cNvSpPr>
          <p:nvPr>
            <p:ph type="pic" sz="quarter" idx="13" hasCustomPrompt="1"/>
          </p:nvPr>
        </p:nvSpPr>
        <p:spPr>
          <a:xfrm>
            <a:off x="6887851" y="1268250"/>
            <a:ext cx="4781566" cy="4781700"/>
          </a:xfrm>
          <a:custGeom>
            <a:avLst/>
            <a:gdLst>
              <a:gd name="connsiteX0" fmla="*/ 2810626 w 5621249"/>
              <a:gd name="connsiteY0" fmla="*/ 0 h 5886870"/>
              <a:gd name="connsiteX1" fmla="*/ 5621249 w 5621249"/>
              <a:gd name="connsiteY1" fmla="*/ 1455691 h 5886870"/>
              <a:gd name="connsiteX2" fmla="*/ 5621249 w 5621249"/>
              <a:gd name="connsiteY2" fmla="*/ 4431180 h 5886870"/>
              <a:gd name="connsiteX3" fmla="*/ 2810626 w 5621249"/>
              <a:gd name="connsiteY3" fmla="*/ 5886870 h 5886870"/>
              <a:gd name="connsiteX4" fmla="*/ 0 w 5621249"/>
              <a:gd name="connsiteY4" fmla="*/ 4431180 h 5886870"/>
              <a:gd name="connsiteX5" fmla="*/ 0 w 5621249"/>
              <a:gd name="connsiteY5" fmla="*/ 1455691 h 5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1249" h="5886870">
                <a:moveTo>
                  <a:pt x="2810626" y="0"/>
                </a:moveTo>
                <a:lnTo>
                  <a:pt x="5621249" y="1455691"/>
                </a:lnTo>
                <a:lnTo>
                  <a:pt x="5621249" y="4431180"/>
                </a:lnTo>
                <a:lnTo>
                  <a:pt x="2810626" y="5886870"/>
                </a:lnTo>
                <a:lnTo>
                  <a:pt x="0" y="4431180"/>
                </a:lnTo>
                <a:lnTo>
                  <a:pt x="0" y="1455691"/>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603D9E27-3F02-FE5E-606F-389B9CEA2047}"/>
              </a:ext>
            </a:extLst>
          </p:cNvPr>
          <p:cNvSpPr>
            <a:spLocks noGrp="1"/>
          </p:cNvSpPr>
          <p:nvPr>
            <p:ph type="body" sz="quarter" idx="14" hasCustomPrompt="1"/>
          </p:nvPr>
        </p:nvSpPr>
        <p:spPr>
          <a:xfrm>
            <a:off x="806401" y="6049950"/>
            <a:ext cx="5289597"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8C5C1005-C70B-46D9-DBB9-B68509B27474}"/>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9" name="Content Placeholder 15">
              <a:extLst>
                <a:ext uri="{FF2B5EF4-FFF2-40B4-BE49-F238E27FC236}">
                  <a16:creationId xmlns:a16="http://schemas.microsoft.com/office/drawing/2014/main" id="{624F2162-EEB1-656D-81D2-61ED2BCE00EE}"/>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1" name="TextBox 10">
              <a:extLst>
                <a:ext uri="{FF2B5EF4-FFF2-40B4-BE49-F238E27FC236}">
                  <a16:creationId xmlns:a16="http://schemas.microsoft.com/office/drawing/2014/main" id="{0BAC8C80-460B-5253-18DF-160FBD78129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2" name="Picture 11" descr="A screenshot of a color chart&#10;&#10;Description automatically generated">
              <a:extLst>
                <a:ext uri="{FF2B5EF4-FFF2-40B4-BE49-F238E27FC236}">
                  <a16:creationId xmlns:a16="http://schemas.microsoft.com/office/drawing/2014/main" id="{26C359F0-F9A1-EA3A-629C-031858FF0FB1}"/>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B795F987-A688-27B9-8B4F-001146EA2C6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B1F663-CD66-719F-A8EF-38AC7C14636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DB74AC8-FDDD-3D46-AB96-6238564D1893}"/>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BB703AEE-53B7-8E21-2F33-32C6F140865F}"/>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4A6F7306-DA89-129F-F112-9DACFFF3BD7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1D11A523-BBDB-ED2F-FB49-969BEC97B2F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957C998F-8333-15A4-B755-FBF261C8FA37}"/>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2" name="Right Brace 21">
                <a:extLst>
                  <a:ext uri="{FF2B5EF4-FFF2-40B4-BE49-F238E27FC236}">
                    <a16:creationId xmlns:a16="http://schemas.microsoft.com/office/drawing/2014/main" id="{36A8D183-5FB6-03C6-3044-28D45B9B061B}"/>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4C9844E4-B149-FB7E-4298-9092C293D26A}"/>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53B7377C-0C1A-A357-587D-90711EFE2E9E}"/>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9F0B669C-90D9-B88C-ACA6-23FE19D26A41}"/>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4" name="Text Placeholder 7">
            <a:extLst>
              <a:ext uri="{FF2B5EF4-FFF2-40B4-BE49-F238E27FC236}">
                <a16:creationId xmlns:a16="http://schemas.microsoft.com/office/drawing/2014/main" id="{EC9033F3-D3F8-E071-D497-EC74A224D6F0}"/>
              </a:ext>
            </a:extLst>
          </p:cNvPr>
          <p:cNvSpPr>
            <a:spLocks noGrp="1"/>
          </p:cNvSpPr>
          <p:nvPr>
            <p:ph type="body" sz="quarter" idx="18" hasCustomPrompt="1"/>
          </p:nvPr>
        </p:nvSpPr>
        <p:spPr>
          <a:xfrm>
            <a:off x="8564964" y="6313320"/>
            <a:ext cx="1014771" cy="298870"/>
          </a:xfrm>
          <a:prstGeom prst="rect">
            <a:avLst/>
          </a:prstGeom>
          <a:solidFill>
            <a:schemeClr val="bg1"/>
          </a:solidFill>
        </p:spPr>
        <p:txBody>
          <a:bodyPr wrap="none" lIns="75600" tIns="75600" rIns="75600" bIns="75600" anchor="b" anchorCtr="0">
            <a:spAutoFit/>
          </a:bodyPr>
          <a:lstStyle>
            <a:lvl1pPr algn="r">
              <a:spcBef>
                <a:spcPts val="0"/>
              </a:spcBef>
              <a:defRPr sz="1000">
                <a:solidFill>
                  <a:schemeClr val="tx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372204680"/>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E">
    <p:bg>
      <p:bgPr>
        <a:solidFill>
          <a:srgbClr val="0B3F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0235-0706-C595-7DC9-A8A2ABA2F356}"/>
              </a:ext>
            </a:extLst>
          </p:cNvPr>
          <p:cNvSpPr>
            <a:spLocks noGrp="1"/>
          </p:cNvSpPr>
          <p:nvPr>
            <p:ph type="title"/>
          </p:nvPr>
        </p:nvSpPr>
        <p:spPr>
          <a:xfrm>
            <a:off x="6095999" y="324362"/>
            <a:ext cx="5574790" cy="944637"/>
          </a:xfrm>
          <a:prstGeom prst="rect">
            <a:avLst/>
          </a:prstGeom>
        </p:spPr>
        <p:txBody>
          <a:bodyPr/>
          <a:lstStyle>
            <a:lvl1pPr>
              <a:defRPr>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FA9336B0-F4CA-865C-C61D-B6D7F43F5130}"/>
              </a:ext>
            </a:extLst>
          </p:cNvPr>
          <p:cNvSpPr>
            <a:spLocks noGrp="1"/>
          </p:cNvSpPr>
          <p:nvPr>
            <p:ph type="body" sz="quarter" idx="17" hasCustomPrompt="1"/>
          </p:nvPr>
        </p:nvSpPr>
        <p:spPr>
          <a:xfrm>
            <a:off x="6095998" y="1270518"/>
            <a:ext cx="5574790"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3A97F0B8-7A42-B657-AE37-811510FDB77B}"/>
              </a:ext>
            </a:extLst>
          </p:cNvPr>
          <p:cNvSpPr>
            <a:spLocks noGrp="1"/>
          </p:cNvSpPr>
          <p:nvPr>
            <p:ph idx="1"/>
          </p:nvPr>
        </p:nvSpPr>
        <p:spPr>
          <a:xfrm>
            <a:off x="6095998" y="1774800"/>
            <a:ext cx="5574790"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E6E698B-4E80-CAB9-E1ED-F9444A921692}"/>
              </a:ext>
            </a:extLst>
          </p:cNvPr>
          <p:cNvSpPr>
            <a:spLocks noGrp="1"/>
          </p:cNvSpPr>
          <p:nvPr>
            <p:ph type="pic" sz="quarter" idx="19" hasCustomPrompt="1"/>
          </p:nvPr>
        </p:nvSpPr>
        <p:spPr>
          <a:xfrm>
            <a:off x="0" y="-4"/>
            <a:ext cx="5627995" cy="6858006"/>
          </a:xfrm>
          <a:custGeom>
            <a:avLst/>
            <a:gdLst>
              <a:gd name="connsiteX0" fmla="*/ 0 w 5627995"/>
              <a:gd name="connsiteY0" fmla="*/ 0 h 6858006"/>
              <a:gd name="connsiteX1" fmla="*/ 3000000 w 5627995"/>
              <a:gd name="connsiteY1" fmla="*/ 0 h 6858006"/>
              <a:gd name="connsiteX2" fmla="*/ 3000000 w 5627995"/>
              <a:gd name="connsiteY2" fmla="*/ 11 h 6858006"/>
              <a:gd name="connsiteX3" fmla="*/ 3714196 w 5627995"/>
              <a:gd name="connsiteY3" fmla="*/ 11 h 6858006"/>
              <a:gd name="connsiteX4" fmla="*/ 5627995 w 5627995"/>
              <a:gd name="connsiteY4" fmla="*/ 3429006 h 6858006"/>
              <a:gd name="connsiteX5" fmla="*/ 3714196 w 5627995"/>
              <a:gd name="connsiteY5" fmla="*/ 6858006 h 6858006"/>
              <a:gd name="connsiteX6" fmla="*/ 0 w 5627995"/>
              <a:gd name="connsiteY6" fmla="*/ 6858006 h 6858006"/>
              <a:gd name="connsiteX7" fmla="*/ 0 w 5627995"/>
              <a:gd name="connsiteY7" fmla="*/ 6858003 h 6858006"/>
              <a:gd name="connsiteX8" fmla="*/ 0 w 5627995"/>
              <a:gd name="connsiteY8" fmla="*/ 11 h 6858006"/>
              <a:gd name="connsiteX0" fmla="*/ 0 w 5627995"/>
              <a:gd name="connsiteY0" fmla="*/ 0 h 6858006"/>
              <a:gd name="connsiteX1" fmla="*/ 3000000 w 5627995"/>
              <a:gd name="connsiteY1" fmla="*/ 0 h 6858006"/>
              <a:gd name="connsiteX2" fmla="*/ 3714196 w 5627995"/>
              <a:gd name="connsiteY2" fmla="*/ 11 h 6858006"/>
              <a:gd name="connsiteX3" fmla="*/ 5627995 w 5627995"/>
              <a:gd name="connsiteY3" fmla="*/ 3429006 h 6858006"/>
              <a:gd name="connsiteX4" fmla="*/ 3714196 w 5627995"/>
              <a:gd name="connsiteY4" fmla="*/ 6858006 h 6858006"/>
              <a:gd name="connsiteX5" fmla="*/ 0 w 5627995"/>
              <a:gd name="connsiteY5" fmla="*/ 6858006 h 6858006"/>
              <a:gd name="connsiteX6" fmla="*/ 0 w 5627995"/>
              <a:gd name="connsiteY6" fmla="*/ 6858003 h 6858006"/>
              <a:gd name="connsiteX7" fmla="*/ 0 w 5627995"/>
              <a:gd name="connsiteY7" fmla="*/ 11 h 6858006"/>
              <a:gd name="connsiteX8" fmla="*/ 0 w 5627995"/>
              <a:gd name="connsiteY8" fmla="*/ 0 h 6858006"/>
              <a:gd name="connsiteX0" fmla="*/ 0 w 5627995"/>
              <a:gd name="connsiteY0" fmla="*/ 0 h 6858006"/>
              <a:gd name="connsiteX1" fmla="*/ 3714196 w 5627995"/>
              <a:gd name="connsiteY1" fmla="*/ 11 h 6858006"/>
              <a:gd name="connsiteX2" fmla="*/ 5627995 w 5627995"/>
              <a:gd name="connsiteY2" fmla="*/ 3429006 h 6858006"/>
              <a:gd name="connsiteX3" fmla="*/ 3714196 w 5627995"/>
              <a:gd name="connsiteY3" fmla="*/ 6858006 h 6858006"/>
              <a:gd name="connsiteX4" fmla="*/ 0 w 5627995"/>
              <a:gd name="connsiteY4" fmla="*/ 6858006 h 6858006"/>
              <a:gd name="connsiteX5" fmla="*/ 0 w 5627995"/>
              <a:gd name="connsiteY5" fmla="*/ 6858003 h 6858006"/>
              <a:gd name="connsiteX6" fmla="*/ 0 w 5627995"/>
              <a:gd name="connsiteY6" fmla="*/ 11 h 6858006"/>
              <a:gd name="connsiteX7" fmla="*/ 0 w 5627995"/>
              <a:gd name="connsiteY7" fmla="*/ 0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995" h="6858006">
                <a:moveTo>
                  <a:pt x="0" y="0"/>
                </a:moveTo>
                <a:lnTo>
                  <a:pt x="3714196" y="11"/>
                </a:lnTo>
                <a:lnTo>
                  <a:pt x="5627995" y="3429006"/>
                </a:lnTo>
                <a:lnTo>
                  <a:pt x="3714196" y="6858006"/>
                </a:lnTo>
                <a:lnTo>
                  <a:pt x="0" y="6858006"/>
                </a:lnTo>
                <a:lnTo>
                  <a:pt x="0" y="6858003"/>
                </a:lnTo>
                <a:lnTo>
                  <a:pt x="0" y="11"/>
                </a:lnTo>
                <a:lnTo>
                  <a:pt x="0" y="0"/>
                </a:lnTo>
                <a:close/>
              </a:path>
            </a:pathLst>
          </a:custGeom>
          <a:solidFill>
            <a:schemeClr val="bg1">
              <a:lumMod val="95000"/>
            </a:schemeClr>
          </a:solidFill>
        </p:spPr>
        <p:txBody>
          <a:bodyPr vert="horz" wrap="square" lIns="201600" tIns="201600" rIns="201600" bIns="201600" rtlCol="0">
            <a:noAutofit/>
          </a:bodyPr>
          <a:lstStyle>
            <a:lvl1pPr>
              <a:defRPr lang="nl-NL"/>
            </a:lvl1pPr>
          </a:lstStyle>
          <a:p>
            <a:r>
              <a:rPr lang="en-US"/>
              <a:t>Click icon to insert an image</a:t>
            </a:r>
          </a:p>
        </p:txBody>
      </p:sp>
      <p:sp>
        <p:nvSpPr>
          <p:cNvPr id="6" name="Slide Number Placeholder 5">
            <a:extLst>
              <a:ext uri="{FF2B5EF4-FFF2-40B4-BE49-F238E27FC236}">
                <a16:creationId xmlns:a16="http://schemas.microsoft.com/office/drawing/2014/main" id="{2A60036F-0EFD-9372-6E0A-038761FCF5E7}"/>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6A5D82C3-1D73-E41A-E481-419DB579B82C}"/>
              </a:ext>
            </a:extLst>
          </p:cNvPr>
          <p:cNvSpPr>
            <a:spLocks noGrp="1"/>
          </p:cNvSpPr>
          <p:nvPr>
            <p:ph type="body" sz="quarter" idx="14" hasCustomPrompt="1"/>
          </p:nvPr>
        </p:nvSpPr>
        <p:spPr>
          <a:xfrm>
            <a:off x="6095998" y="6049950"/>
            <a:ext cx="3703202"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pic>
        <p:nvPicPr>
          <p:cNvPr id="3" name="logo sm" descr="Transamerica Logo">
            <a:extLst>
              <a:ext uri="{FF2B5EF4-FFF2-40B4-BE49-F238E27FC236}">
                <a16:creationId xmlns:a16="http://schemas.microsoft.com/office/drawing/2014/main" id="{553EE0CF-AE3C-9BF5-DE90-CD2FC0AA588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grpSp>
        <p:nvGrpSpPr>
          <p:cNvPr id="5" name="Group 4">
            <a:extLst>
              <a:ext uri="{FF2B5EF4-FFF2-40B4-BE49-F238E27FC236}">
                <a16:creationId xmlns:a16="http://schemas.microsoft.com/office/drawing/2014/main" id="{55E3858F-818E-16C2-1D1F-4A259760279A}"/>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0" name="Content Placeholder 15">
              <a:extLst>
                <a:ext uri="{FF2B5EF4-FFF2-40B4-BE49-F238E27FC236}">
                  <a16:creationId xmlns:a16="http://schemas.microsoft.com/office/drawing/2014/main" id="{4AEE505D-9C1E-71A7-B525-3E95FDA9341C}"/>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11" name="TextBox 10">
              <a:extLst>
                <a:ext uri="{FF2B5EF4-FFF2-40B4-BE49-F238E27FC236}">
                  <a16:creationId xmlns:a16="http://schemas.microsoft.com/office/drawing/2014/main" id="{0337BDD9-B6C2-FBE8-2B19-52406086C50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2" name="Picture 11" descr="A screenshot of a color chart&#10;&#10;Description automatically generated">
              <a:extLst>
                <a:ext uri="{FF2B5EF4-FFF2-40B4-BE49-F238E27FC236}">
                  <a16:creationId xmlns:a16="http://schemas.microsoft.com/office/drawing/2014/main" id="{44737BED-1861-4441-35A3-3BA35B083548}"/>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B2579CF1-D724-199C-2EBB-5EACB7C7B89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468A60-E836-5F1F-CC37-2DECF27BE00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FFCADF4-285C-234C-EF6F-1BE6B9F23485}"/>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656A1574-86B0-205B-567E-7A9A0715968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02462095-658D-06B7-59A5-5F639609A96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C7FCF116-1615-A60F-1E7C-D88EFDD61D3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D683258E-A034-76C8-4920-CBA18AE559E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2" name="Right Brace 21">
                <a:extLst>
                  <a:ext uri="{FF2B5EF4-FFF2-40B4-BE49-F238E27FC236}">
                    <a16:creationId xmlns:a16="http://schemas.microsoft.com/office/drawing/2014/main" id="{0C7968AA-2E92-6BD3-937F-7F3A414CD70D}"/>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13A66832-E9B0-C196-E836-EEC9F984CFA6}"/>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025374F7-9BB4-C2E4-F4DF-7ACA59883DF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F153FC85-FD60-261C-8F06-8BE3EAF8C4C5}"/>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
        <p:nvSpPr>
          <p:cNvPr id="25" name="Text Placeholder 7">
            <a:extLst>
              <a:ext uri="{FF2B5EF4-FFF2-40B4-BE49-F238E27FC236}">
                <a16:creationId xmlns:a16="http://schemas.microsoft.com/office/drawing/2014/main" id="{0668322F-112F-A04F-B1A7-B73A00317422}"/>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124429118"/>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F">
    <p:bg>
      <p:bgPr>
        <a:solidFill>
          <a:srgbClr val="C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43A4-B4CB-4B38-A367-DBD5C867AC4C}"/>
              </a:ext>
            </a:extLst>
          </p:cNvPr>
          <p:cNvSpPr>
            <a:spLocks noGrp="1"/>
          </p:cNvSpPr>
          <p:nvPr>
            <p:ph type="title"/>
          </p:nvPr>
        </p:nvSpPr>
        <p:spPr>
          <a:xfrm>
            <a:off x="521208" y="324362"/>
            <a:ext cx="4854792" cy="944637"/>
          </a:xfrm>
          <a:prstGeom prst="rect">
            <a:avLst/>
          </a:prstGeo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45A2EB7B-C6C8-EFBA-9F99-FE67C7B94138}"/>
              </a:ext>
            </a:extLst>
          </p:cNvPr>
          <p:cNvSpPr>
            <a:spLocks noGrp="1"/>
          </p:cNvSpPr>
          <p:nvPr>
            <p:ph type="body" sz="quarter" idx="17" hasCustomPrompt="1"/>
          </p:nvPr>
        </p:nvSpPr>
        <p:spPr>
          <a:xfrm>
            <a:off x="521208" y="1270518"/>
            <a:ext cx="4854792"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2981AA66-03F4-4A5C-05C3-A41FA73C2B91}"/>
              </a:ext>
            </a:extLst>
          </p:cNvPr>
          <p:cNvSpPr>
            <a:spLocks noGrp="1"/>
          </p:cNvSpPr>
          <p:nvPr>
            <p:ph sz="half" idx="1"/>
          </p:nvPr>
        </p:nvSpPr>
        <p:spPr>
          <a:xfrm>
            <a:off x="521208" y="1774800"/>
            <a:ext cx="4854792"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a:extLst>
              <a:ext uri="{FF2B5EF4-FFF2-40B4-BE49-F238E27FC236}">
                <a16:creationId xmlns:a16="http://schemas.microsoft.com/office/drawing/2014/main" id="{C49EF9F7-7212-ECF7-D163-B4BAC21A6452}"/>
              </a:ext>
            </a:extLst>
          </p:cNvPr>
          <p:cNvSpPr>
            <a:spLocks noGrp="1"/>
          </p:cNvSpPr>
          <p:nvPr userDrawn="1">
            <p:ph type="pic" sz="quarter" idx="13" hasCustomPrompt="1"/>
          </p:nvPr>
        </p:nvSpPr>
        <p:spPr>
          <a:xfrm>
            <a:off x="5628001" y="2"/>
            <a:ext cx="6563999" cy="6857998"/>
          </a:xfrm>
          <a:custGeom>
            <a:avLst/>
            <a:gdLst>
              <a:gd name="connsiteX0" fmla="*/ 4397477 w 6563999"/>
              <a:gd name="connsiteY0" fmla="*/ 0 h 6857998"/>
              <a:gd name="connsiteX1" fmla="*/ 6563999 w 6563999"/>
              <a:gd name="connsiteY1" fmla="*/ 0 h 6857998"/>
              <a:gd name="connsiteX2" fmla="*/ 6563999 w 6563999"/>
              <a:gd name="connsiteY2" fmla="*/ 6857998 h 6857998"/>
              <a:gd name="connsiteX3" fmla="*/ 4397477 w 6563999"/>
              <a:gd name="connsiteY3" fmla="*/ 6857998 h 6857998"/>
              <a:gd name="connsiteX4" fmla="*/ 1215509 w 6563999"/>
              <a:gd name="connsiteY4" fmla="*/ 5548120 h 6857998"/>
              <a:gd name="connsiteX5" fmla="*/ 0 w 6563999"/>
              <a:gd name="connsiteY5" fmla="*/ 3428999 h 6857998"/>
              <a:gd name="connsiteX6" fmla="*/ 1215509 w 6563999"/>
              <a:gd name="connsiteY6" fmla="*/ 130987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8">
                <a:moveTo>
                  <a:pt x="4397477" y="0"/>
                </a:moveTo>
                <a:lnTo>
                  <a:pt x="6563999" y="0"/>
                </a:lnTo>
                <a:lnTo>
                  <a:pt x="6563999" y="6857998"/>
                </a:lnTo>
                <a:lnTo>
                  <a:pt x="4397477" y="6857998"/>
                </a:lnTo>
                <a:lnTo>
                  <a:pt x="1215509" y="5548120"/>
                </a:lnTo>
                <a:lnTo>
                  <a:pt x="0" y="3428999"/>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99B45289-3768-5D04-35A2-7B5B5E46218F}"/>
              </a:ext>
            </a:extLst>
          </p:cNvPr>
          <p:cNvSpPr>
            <a:spLocks noGrp="1"/>
          </p:cNvSpPr>
          <p:nvPr>
            <p:ph type="body" sz="quarter" idx="14" hasCustomPrompt="1"/>
          </p:nvPr>
        </p:nvSpPr>
        <p:spPr>
          <a:xfrm>
            <a:off x="806401" y="6049950"/>
            <a:ext cx="4569599" cy="808050"/>
          </a:xfrm>
          <a:prstGeom prst="rect">
            <a:avLst/>
          </a:prstGeom>
        </p:spPr>
        <p:txBody>
          <a:bodyPr bIns="309600" anchor="b" anchorCtr="0"/>
          <a:lstStyle>
            <a:lvl1pPr>
              <a:lnSpc>
                <a:spcPct val="90000"/>
              </a:lnSpc>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E50306DD-5A2F-D896-2A61-F33137B96702}"/>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5766DDF2-062C-8036-8A5E-7DC22B1EF18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8" name="TextBox 7">
              <a:extLst>
                <a:ext uri="{FF2B5EF4-FFF2-40B4-BE49-F238E27FC236}">
                  <a16:creationId xmlns:a16="http://schemas.microsoft.com/office/drawing/2014/main" id="{A6019A60-6427-DB65-0A6C-63DF4876FDF2}"/>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(dark background)</a:t>
              </a:r>
            </a:p>
            <a:p>
              <a:pPr algn="l">
                <a:buNone/>
              </a:pPr>
              <a:endParaRPr lang="en-US" sz="1200" kern="100" spc="-30"/>
            </a:p>
          </p:txBody>
        </p:sp>
        <p:pic>
          <p:nvPicPr>
            <p:cNvPr id="10" name="Picture 9" descr="A screenshot of a color chart&#10;&#10;Description automatically generated">
              <a:extLst>
                <a:ext uri="{FF2B5EF4-FFF2-40B4-BE49-F238E27FC236}">
                  <a16:creationId xmlns:a16="http://schemas.microsoft.com/office/drawing/2014/main" id="{7C47E658-EF98-324C-2CC2-9ABB1BC4CC5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31B5B6E3-FB75-4F4D-D970-9CB449EF7F99}"/>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DFCDEF-766F-F823-0F0E-3E04714ED89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114C218-7E6D-3EC2-B3A2-E1FE9E595AD3}"/>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E4BEE568-1C4C-6B8B-57D7-5F5F293A535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49087A32-4022-1681-B827-26FC93AB91A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4369CE7D-9384-4938-A67E-E141C23CAEA5}"/>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59332D99-FFC0-D869-A5DB-950BC0431410}"/>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Dark Background Colors</a:t>
                </a:r>
              </a:p>
            </p:txBody>
          </p:sp>
          <p:sp>
            <p:nvSpPr>
              <p:cNvPr id="21" name="Right Brace 20">
                <a:extLst>
                  <a:ext uri="{FF2B5EF4-FFF2-40B4-BE49-F238E27FC236}">
                    <a16:creationId xmlns:a16="http://schemas.microsoft.com/office/drawing/2014/main" id="{2862B523-EC86-ECE2-2394-54067D74962C}"/>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2" name="Rectangle 21">
                <a:extLst>
                  <a:ext uri="{FF2B5EF4-FFF2-40B4-BE49-F238E27FC236}">
                    <a16:creationId xmlns:a16="http://schemas.microsoft.com/office/drawing/2014/main" id="{0B80C8E0-3BF7-DDA1-6CC0-4747B4590647}"/>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071FB7B0-1791-C95B-A857-46708588A8B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01F2A52F-B20D-8058-7D0C-4BACA1B1A10A}"/>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
        <p:nvSpPr>
          <p:cNvPr id="23" name="Text Placeholder 7">
            <a:extLst>
              <a:ext uri="{FF2B5EF4-FFF2-40B4-BE49-F238E27FC236}">
                <a16:creationId xmlns:a16="http://schemas.microsoft.com/office/drawing/2014/main" id="{B5CB9654-0673-9547-3991-4AAA9D0359E8}"/>
              </a:ext>
            </a:extLst>
          </p:cNvPr>
          <p:cNvSpPr>
            <a:spLocks noGrp="1"/>
          </p:cNvSpPr>
          <p:nvPr>
            <p:ph type="body" sz="quarter" idx="32" hasCustomPrompt="1"/>
          </p:nvPr>
        </p:nvSpPr>
        <p:spPr>
          <a:xfrm>
            <a:off x="10836865" y="246565"/>
            <a:ext cx="1014771" cy="298870"/>
          </a:xfrm>
          <a:prstGeom prst="rect">
            <a:avLst/>
          </a:prstGeom>
          <a:solidFill>
            <a:srgbClr val="1D2550"/>
          </a:solidFill>
        </p:spPr>
        <p:txBody>
          <a:bodyPr wrap="none" lIns="75600" tIns="75600" rIns="75600" bIns="75600" anchor="t"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13748556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A">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54176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hape">
            <a:extLst>
              <a:ext uri="{FF2B5EF4-FFF2-40B4-BE49-F238E27FC236}">
                <a16:creationId xmlns:a16="http://schemas.microsoft.com/office/drawing/2014/main" id="{344630B8-C98D-D3B9-67A1-E0937CD3CD02}"/>
              </a:ext>
              <a:ext uri="{C183D7F6-B498-43B3-948B-1728B52AA6E4}">
                <adec:decorative xmlns:adec="http://schemas.microsoft.com/office/drawing/2017/decorative" val="1"/>
              </a:ext>
            </a:extLst>
          </p:cNvPr>
          <p:cNvSpPr/>
          <p:nvPr userDrawn="1"/>
        </p:nvSpPr>
        <p:spPr>
          <a:xfrm>
            <a:off x="2928001" y="0"/>
            <a:ext cx="9264000" cy="6858000"/>
          </a:xfrm>
          <a:custGeom>
            <a:avLst/>
            <a:gdLst>
              <a:gd name="connsiteX0" fmla="*/ 0 w 10502900"/>
              <a:gd name="connsiteY0" fmla="*/ 0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10502900"/>
              <a:gd name="connsiteY0" fmla="*/ 1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9096567"/>
              <a:gd name="connsiteY0" fmla="*/ 1 h 6858000"/>
              <a:gd name="connsiteX1" fmla="*/ 9096567 w 9096567"/>
              <a:gd name="connsiteY1" fmla="*/ 0 h 6858000"/>
              <a:gd name="connsiteX2" fmla="*/ 9096567 w 9096567"/>
              <a:gd name="connsiteY2" fmla="*/ 6858000 h 6858000"/>
              <a:gd name="connsiteX3" fmla="*/ 0 w 9096567"/>
              <a:gd name="connsiteY3" fmla="*/ 6858000 h 6858000"/>
              <a:gd name="connsiteX4" fmla="*/ 2413740 w 9096567"/>
              <a:gd name="connsiteY4" fmla="*/ 5548121 h 6858000"/>
              <a:gd name="connsiteX5" fmla="*/ 3335792 w 9096567"/>
              <a:gd name="connsiteY5" fmla="*/ 3428998 h 6858000"/>
              <a:gd name="connsiteX6" fmla="*/ 2413740 w 9096567"/>
              <a:gd name="connsiteY6" fmla="*/ 1309879 h 6858000"/>
              <a:gd name="connsiteX7" fmla="*/ 0 w 9096567"/>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6567" h="6858000">
                <a:moveTo>
                  <a:pt x="0" y="1"/>
                </a:moveTo>
                <a:lnTo>
                  <a:pt x="9096567" y="0"/>
                </a:lnTo>
                <a:lnTo>
                  <a:pt x="9096567" y="6858000"/>
                </a:lnTo>
                <a:lnTo>
                  <a:pt x="0" y="6858000"/>
                </a:lnTo>
                <a:lnTo>
                  <a:pt x="2413740" y="5548121"/>
                </a:lnTo>
                <a:lnTo>
                  <a:pt x="3335792"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8" name="logo sm" descr="Transamerica Logo">
            <a:extLst>
              <a:ext uri="{FF2B5EF4-FFF2-40B4-BE49-F238E27FC236}">
                <a16:creationId xmlns:a16="http://schemas.microsoft.com/office/drawing/2014/main" id="{F50AF79B-55C2-D55D-6201-BB3366488C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6" name="Title 5">
            <a:extLst>
              <a:ext uri="{FF2B5EF4-FFF2-40B4-BE49-F238E27FC236}">
                <a16:creationId xmlns:a16="http://schemas.microsoft.com/office/drawing/2014/main" id="{652D13E3-58BD-D104-4F90-BAC6FCDDB569}"/>
              </a:ext>
            </a:extLst>
          </p:cNvPr>
          <p:cNvSpPr>
            <a:spLocks noGrp="1"/>
          </p:cNvSpPr>
          <p:nvPr>
            <p:ph type="title"/>
          </p:nvPr>
        </p:nvSpPr>
        <p:spPr>
          <a:xfrm>
            <a:off x="521208" y="1269000"/>
            <a:ext cx="5106792" cy="4320000"/>
          </a:xfrm>
          <a:prstGeom prst="rect">
            <a:avLst/>
          </a:prstGeo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552000" y="1269000"/>
            <a:ext cx="5106792"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p>
            <a:fld id="{1C1606C5-D483-4832-A0E9-CF578A9B5883}" type="slidenum">
              <a:rPr lang="en-US" smtClean="0"/>
              <a:pPr/>
              <a:t>‹#›</a:t>
            </a:fld>
            <a:endParaRPr lang="en-US"/>
          </a:p>
        </p:txBody>
      </p:sp>
      <p:sp>
        <p:nvSpPr>
          <p:cNvPr id="7" name="footnotes">
            <a:extLst>
              <a:ext uri="{FF2B5EF4-FFF2-40B4-BE49-F238E27FC236}">
                <a16:creationId xmlns:a16="http://schemas.microsoft.com/office/drawing/2014/main" id="{DCA3043C-B828-E81E-3F43-ED0D5B85A799}"/>
              </a:ext>
            </a:extLst>
          </p:cNvPr>
          <p:cNvSpPr>
            <a:spLocks noGrp="1"/>
          </p:cNvSpPr>
          <p:nvPr>
            <p:ph type="body" sz="quarter" idx="15" hasCustomPrompt="1"/>
          </p:nvPr>
        </p:nvSpPr>
        <p:spPr>
          <a:xfrm>
            <a:off x="6552000" y="6049950"/>
            <a:ext cx="3247200"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0BFFE5EC-063B-2D3C-D729-5987FAC4F79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3" name="Content Placeholder 15">
              <a:extLst>
                <a:ext uri="{FF2B5EF4-FFF2-40B4-BE49-F238E27FC236}">
                  <a16:creationId xmlns:a16="http://schemas.microsoft.com/office/drawing/2014/main" id="{A1D60412-7859-A832-244A-2F83F01DFDB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9" name="TextBox 8">
              <a:extLst>
                <a:ext uri="{FF2B5EF4-FFF2-40B4-BE49-F238E27FC236}">
                  <a16:creationId xmlns:a16="http://schemas.microsoft.com/office/drawing/2014/main" id="{8BD124C9-34E2-085A-2DC8-B2BA363B632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0" name="Picture 9" descr="A screenshot of a color chart&#10;&#10;Description automatically generated">
              <a:extLst>
                <a:ext uri="{FF2B5EF4-FFF2-40B4-BE49-F238E27FC236}">
                  <a16:creationId xmlns:a16="http://schemas.microsoft.com/office/drawing/2014/main" id="{B39ACC74-CBD3-468E-4E6A-D70A55492FFA}"/>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F7554876-97B0-3ED4-57DB-B991BAECE7A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25B243-343E-36AE-670D-EBBCC05BA7B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1F38903-790C-1705-2C8A-D0906AA362EF}"/>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87D7C59A-2FE4-C25A-B4FD-197BA90C762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1840F1E7-0504-35BB-754A-87AD984CB52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D587770B-74C7-EFDE-2CDE-22FC0FFE9FB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22D75771-963F-4BB0-6FAC-88DA299C6D2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2" name="Right Brace 21">
                <a:extLst>
                  <a:ext uri="{FF2B5EF4-FFF2-40B4-BE49-F238E27FC236}">
                    <a16:creationId xmlns:a16="http://schemas.microsoft.com/office/drawing/2014/main" id="{5F085A77-95F9-456A-64ED-D349F0A9B9D6}"/>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74D1DF3E-B5BD-521F-D0CE-81E72135D864}"/>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3E35F0F1-0344-9B04-2223-212AB74FE59B}"/>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D5F2C49A-FFC0-3B65-1AD5-4BEAEBDF1857}"/>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EC90CAFF-F7A2-6C25-047A-3786FEAD141F}"/>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7" name="Text Placeholder 7">
            <a:extLst>
              <a:ext uri="{FF2B5EF4-FFF2-40B4-BE49-F238E27FC236}">
                <a16:creationId xmlns:a16="http://schemas.microsoft.com/office/drawing/2014/main" id="{7B92CF2C-D3CF-8F40-BBD5-DA6B551E774F}"/>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3457864098"/>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B">
    <p:bg>
      <p:bgPr>
        <a:solidFill>
          <a:srgbClr val="E7FF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638818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Shape">
            <a:extLst>
              <a:ext uri="{FF2B5EF4-FFF2-40B4-BE49-F238E27FC236}">
                <a16:creationId xmlns:a16="http://schemas.microsoft.com/office/drawing/2014/main" id="{2A3239AF-8363-538C-904E-A10FCB384291}"/>
              </a:ext>
              <a:ext uri="{C183D7F6-B498-43B3-948B-1728B52AA6E4}">
                <adec:decorative xmlns:adec="http://schemas.microsoft.com/office/drawing/2017/decorative" val="1"/>
              </a:ext>
            </a:extLst>
          </p:cNvPr>
          <p:cNvSpPr/>
          <p:nvPr userDrawn="1"/>
        </p:nvSpPr>
        <p:spPr>
          <a:xfrm>
            <a:off x="4557645" y="0"/>
            <a:ext cx="7634356" cy="6858000"/>
          </a:xfrm>
          <a:custGeom>
            <a:avLst/>
            <a:gdLst>
              <a:gd name="connsiteX0" fmla="*/ 0 w 7634356"/>
              <a:gd name="connsiteY0" fmla="*/ 0 h 6858000"/>
              <a:gd name="connsiteX1" fmla="*/ 7634356 w 7634356"/>
              <a:gd name="connsiteY1" fmla="*/ 0 h 6858000"/>
              <a:gd name="connsiteX2" fmla="*/ 7634356 w 7634356"/>
              <a:gd name="connsiteY2" fmla="*/ 6858000 h 6858000"/>
              <a:gd name="connsiteX3" fmla="*/ 11887 w 7634356"/>
              <a:gd name="connsiteY3" fmla="*/ 6858000 h 6858000"/>
              <a:gd name="connsiteX4" fmla="*/ 2006354 w 7634356"/>
              <a:gd name="connsiteY4" fmla="*/ 343918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4356" h="6858000">
                <a:moveTo>
                  <a:pt x="0" y="0"/>
                </a:moveTo>
                <a:lnTo>
                  <a:pt x="7634356" y="0"/>
                </a:lnTo>
                <a:lnTo>
                  <a:pt x="7634356" y="6858000"/>
                </a:lnTo>
                <a:lnTo>
                  <a:pt x="11887" y="6858000"/>
                </a:lnTo>
                <a:lnTo>
                  <a:pt x="2006354" y="3439189"/>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Forever Forma Body Text" pitchFamily="2" charset="0"/>
            </a:endParaRPr>
          </a:p>
        </p:txBody>
      </p:sp>
      <p:pic>
        <p:nvPicPr>
          <p:cNvPr id="2" name="logo sm" descr="Transamerica Logo">
            <a:extLst>
              <a:ext uri="{FF2B5EF4-FFF2-40B4-BE49-F238E27FC236}">
                <a16:creationId xmlns:a16="http://schemas.microsoft.com/office/drawing/2014/main" id="{D2ABAC7F-940E-BA0A-69DB-8F8CC04B95A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4" name="Title 3">
            <a:extLst>
              <a:ext uri="{FF2B5EF4-FFF2-40B4-BE49-F238E27FC236}">
                <a16:creationId xmlns:a16="http://schemas.microsoft.com/office/drawing/2014/main" id="{5D7817A3-07F4-4001-71AB-F2108D08F062}"/>
              </a:ext>
            </a:extLst>
          </p:cNvPr>
          <p:cNvSpPr>
            <a:spLocks noGrp="1"/>
          </p:cNvSpPr>
          <p:nvPr>
            <p:ph type="title"/>
          </p:nvPr>
        </p:nvSpPr>
        <p:spPr>
          <a:xfrm>
            <a:off x="521208" y="1269000"/>
            <a:ext cx="5106792" cy="4320000"/>
          </a:xfrm>
          <a:prstGeom prst="rect">
            <a:avLst/>
          </a:prstGeom>
        </p:spPr>
        <p:txBody>
          <a:bodyPr anchor="ctr" anchorCtr="0"/>
          <a:lstStyle>
            <a:lvl1pPr>
              <a:defRPr>
                <a:solidFill>
                  <a:schemeClr val="tx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Slide Number Placeholder 4">
            <a:extLst>
              <a:ext uri="{FF2B5EF4-FFF2-40B4-BE49-F238E27FC236}">
                <a16:creationId xmlns:a16="http://schemas.microsoft.com/office/drawing/2014/main" id="{AFF604DC-F67A-B57E-9408-4B1F7516AEF5}"/>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a:p>
        </p:txBody>
      </p:sp>
      <p:sp>
        <p:nvSpPr>
          <p:cNvPr id="8" name="footnotes">
            <a:extLst>
              <a:ext uri="{FF2B5EF4-FFF2-40B4-BE49-F238E27FC236}">
                <a16:creationId xmlns:a16="http://schemas.microsoft.com/office/drawing/2014/main" id="{443DB67A-63B3-DB22-20C7-6CA88CFD44EC}"/>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6D562C2A-7677-8D52-D951-B43D94C08822}"/>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B6BE44C7-FB78-1823-D8AF-BC7FCD7B330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a:latin typeface="Forever Forma Body Text" pitchFamily="2" charset="0"/>
                </a:rPr>
                <a:t>Right click on the colored background area of the slide</a:t>
              </a:r>
            </a:p>
            <a:p>
              <a:pPr marL="228600" lvl="1" indent="-228600">
                <a:buFont typeface="+mj-lt"/>
                <a:buAutoNum type="arabicPeriod"/>
              </a:pPr>
              <a:r>
                <a:rPr lang="en-US" sz="1000">
                  <a:latin typeface="Forever Forma Body Text" pitchFamily="2" charset="0"/>
                </a:rPr>
                <a:t>Select “Format Background” </a:t>
              </a:r>
              <a:br>
                <a:rPr lang="en-US" sz="1000">
                  <a:latin typeface="Forever Forma Body Text" pitchFamily="2" charset="0"/>
                </a:rPr>
              </a:br>
              <a:r>
                <a:rPr lang="en-US" sz="1000">
                  <a:latin typeface="Forever Forma Body Text" pitchFamily="2" charset="0"/>
                </a:rPr>
                <a:t>from the floating menu</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0" lvl="1" indent="0">
                <a:buFont typeface="+mj-lt"/>
                <a:buNone/>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Click on the fill bucket button </a:t>
              </a:r>
              <a:br>
                <a:rPr lang="en-US" sz="1000">
                  <a:latin typeface="Forever Forma Body Text" pitchFamily="2" charset="0"/>
                </a:rPr>
              </a:br>
              <a:r>
                <a:rPr lang="en-US" sz="1000">
                  <a:latin typeface="Forever Forma Body Text" pitchFamily="2" charset="0"/>
                </a:rPr>
                <a:t>on the ”Format Shape” panel </a:t>
              </a:r>
              <a:br>
                <a:rPr lang="en-US" sz="1000">
                  <a:latin typeface="Forever Forma Body Text" pitchFamily="2" charset="0"/>
                </a:rPr>
              </a:br>
              <a:r>
                <a:rPr lang="en-US" sz="1000">
                  <a:latin typeface="Forever Forma Body Text" pitchFamily="2" charset="0"/>
                </a:rPr>
                <a:t>on the right side of the </a:t>
              </a:r>
              <a:br>
                <a:rPr lang="en-US" sz="1000">
                  <a:latin typeface="Forever Forma Body Text" pitchFamily="2" charset="0"/>
                </a:rPr>
              </a:br>
              <a:r>
                <a:rPr lang="en-US" sz="1000">
                  <a:latin typeface="Forever Forma Body Text" pitchFamily="2" charset="0"/>
                </a:rPr>
                <a:t>application window.</a:t>
              </a: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endParaRPr lang="en-US" sz="1000">
                <a:latin typeface="Forever Forma Body Text" pitchFamily="2" charset="0"/>
              </a:endParaRPr>
            </a:p>
            <a:p>
              <a:pPr marL="228600" lvl="1" indent="-228600">
                <a:buFont typeface="+mj-lt"/>
                <a:buAutoNum type="arabicPeriod"/>
              </a:pPr>
              <a:r>
                <a:rPr lang="en-US" sz="1000">
                  <a:latin typeface="Forever Forma Body Text" pitchFamily="2" charset="0"/>
                </a:rPr>
                <a:t>Select any of the designated colors</a:t>
              </a:r>
            </a:p>
            <a:p>
              <a:pPr marL="228600" indent="-228600">
                <a:buFont typeface="+mj-lt"/>
                <a:buAutoNum type="arabicPeriod"/>
              </a:pPr>
              <a:endParaRPr lang="en-US" sz="1200">
                <a:latin typeface="Forever Forma Body Text" pitchFamily="2" charset="0"/>
              </a:endParaRPr>
            </a:p>
          </p:txBody>
        </p:sp>
        <p:sp>
          <p:nvSpPr>
            <p:cNvPr id="9" name="TextBox 8">
              <a:extLst>
                <a:ext uri="{FF2B5EF4-FFF2-40B4-BE49-F238E27FC236}">
                  <a16:creationId xmlns:a16="http://schemas.microsoft.com/office/drawing/2014/main" id="{FFAC6C37-E379-056E-31E7-0AB1F6D4F18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a:t>Changing background color for this slide</a:t>
              </a:r>
            </a:p>
            <a:p>
              <a:pPr algn="l"/>
              <a:r>
                <a:rPr lang="en-US" sz="1200" kern="100" spc="-30"/>
                <a:t>(light background)</a:t>
              </a:r>
            </a:p>
            <a:p>
              <a:pPr algn="l">
                <a:buNone/>
              </a:pPr>
              <a:endParaRPr lang="en-US" sz="1200" kern="100" spc="-30"/>
            </a:p>
          </p:txBody>
        </p:sp>
        <p:pic>
          <p:nvPicPr>
            <p:cNvPr id="10" name="Picture 9" descr="A screenshot of a color chart&#10;&#10;Description automatically generated">
              <a:extLst>
                <a:ext uri="{FF2B5EF4-FFF2-40B4-BE49-F238E27FC236}">
                  <a16:creationId xmlns:a16="http://schemas.microsoft.com/office/drawing/2014/main" id="{1F174E74-48FD-00FA-9DF5-037EAD1876E8}"/>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8630E4BA-A192-8603-BF46-51F80A3A446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ADF7BF-6499-F6D0-DFD0-0A0DAA11FC39}"/>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702EA7-B39B-E614-DDFE-DDA9093FDB6F}"/>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FB193F2D-91F1-05D1-4ACB-75F0E46A91A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B3BF432D-FA03-C67A-1B5D-8B502D44F0A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B2089215-3906-744B-19EC-E59A946D98B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8678EDD5-6AD2-7C48-51DA-F3DFAEF243DA}"/>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a:latin typeface="Forever Forma Body Text" pitchFamily="2" charset="0"/>
                  </a:rPr>
                  <a:t>Light Background Colors</a:t>
                </a:r>
              </a:p>
            </p:txBody>
          </p:sp>
          <p:sp>
            <p:nvSpPr>
              <p:cNvPr id="22" name="Right Brace 21">
                <a:extLst>
                  <a:ext uri="{FF2B5EF4-FFF2-40B4-BE49-F238E27FC236}">
                    <a16:creationId xmlns:a16="http://schemas.microsoft.com/office/drawing/2014/main" id="{F21D2705-2C33-280B-9331-246222A365C4}"/>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rever Forma Body Text" pitchFamily="2" charset="0"/>
                </a:endParaRPr>
              </a:p>
            </p:txBody>
          </p:sp>
          <p:sp>
            <p:nvSpPr>
              <p:cNvPr id="23" name="Rectangle 22">
                <a:extLst>
                  <a:ext uri="{FF2B5EF4-FFF2-40B4-BE49-F238E27FC236}">
                    <a16:creationId xmlns:a16="http://schemas.microsoft.com/office/drawing/2014/main" id="{E23F089A-8B06-C60D-AF19-8C7DD834943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0835EC64-CD78-830E-4574-DFE7EFFB9F8D}"/>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B477032F-7055-980A-A0FE-44315ECEF2A3}"/>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11D54545-B57E-CA81-7CA1-0BD4B2ECE8D3}"/>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
        <p:nvSpPr>
          <p:cNvPr id="27" name="Text Placeholder 7">
            <a:extLst>
              <a:ext uri="{FF2B5EF4-FFF2-40B4-BE49-F238E27FC236}">
                <a16:creationId xmlns:a16="http://schemas.microsoft.com/office/drawing/2014/main" id="{F051CD97-0D09-9148-B99C-E981456E6A18}"/>
              </a:ext>
            </a:extLst>
          </p:cNvPr>
          <p:cNvSpPr>
            <a:spLocks noGrp="1"/>
          </p:cNvSpPr>
          <p:nvPr>
            <p:ph type="body" sz="quarter" idx="20" hasCustomPrompt="1"/>
          </p:nvPr>
        </p:nvSpPr>
        <p:spPr>
          <a:xfrm>
            <a:off x="1100957" y="6313320"/>
            <a:ext cx="1014772" cy="298870"/>
          </a:xfrm>
          <a:prstGeom prst="rect">
            <a:avLst/>
          </a:prstGeom>
          <a:solidFill>
            <a:srgbClr val="1D2550"/>
          </a:solidFill>
        </p:spPr>
        <p:txBody>
          <a:bodyPr wrap="none" lIns="75600" tIns="75600" rIns="75600" bIns="75600" anchor="b" anchorCtr="0">
            <a:spAutoFit/>
          </a:bodyPr>
          <a:lstStyle>
            <a:lvl1pPr algn="l">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243018693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heme" Target="../theme/theme2.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svg"/><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image" Target="../media/image4.sv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ags" Target="../tags/tag9.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image" Target="../media/image2.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4.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5.xml"/><Relationship Id="rId7" Type="http://schemas.openxmlformats.org/officeDocument/2006/relationships/tags" Target="../tags/tag3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11" Type="http://schemas.openxmlformats.org/officeDocument/2006/relationships/image" Target="../media/image4.svg"/><Relationship Id="rId5" Type="http://schemas.openxmlformats.org/officeDocument/2006/relationships/slideLayout" Target="../slideLayouts/slideLayout37.xml"/><Relationship Id="rId10"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heme" Target="../theme/theme6.xml"/><Relationship Id="rId7"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oleObject" Target="../embeddings/oleObject1.bin"/><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ags" Target="../tags/tag47.xml"/><Relationship Id="rId2" Type="http://schemas.openxmlformats.org/officeDocument/2006/relationships/slideLayout" Target="../slideLayouts/slideLayout41.xml"/><Relationship Id="rId16" Type="http://schemas.openxmlformats.org/officeDocument/2006/relationships/image" Target="../media/image4.sv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7.xml"/><Relationship Id="rId5" Type="http://schemas.openxmlformats.org/officeDocument/2006/relationships/slideLayout" Target="../slideLayouts/slideLayout44.xml"/><Relationship Id="rId15" Type="http://schemas.openxmlformats.org/officeDocument/2006/relationships/image" Target="../media/image2.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slideLayout" Target="../slideLayouts/slideLayout109.xml"/><Relationship Id="rId50" Type="http://schemas.openxmlformats.org/officeDocument/2006/relationships/slideLayout" Target="../slideLayouts/slideLayout112.xml"/><Relationship Id="rId55" Type="http://schemas.openxmlformats.org/officeDocument/2006/relationships/slideLayout" Target="../slideLayouts/slideLayout117.xml"/><Relationship Id="rId63" Type="http://schemas.openxmlformats.org/officeDocument/2006/relationships/tags" Target="../tags/tag59.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3" Type="http://schemas.openxmlformats.org/officeDocument/2006/relationships/slideLayout" Target="../slideLayouts/slideLayout115.xml"/><Relationship Id="rId58" Type="http://schemas.openxmlformats.org/officeDocument/2006/relationships/slideLayout" Target="../slideLayouts/slideLayout120.xml"/><Relationship Id="rId66" Type="http://schemas.openxmlformats.org/officeDocument/2006/relationships/image" Target="../media/image2.pn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slideLayout" Target="../slideLayouts/slideLayout111.xml"/><Relationship Id="rId57" Type="http://schemas.openxmlformats.org/officeDocument/2006/relationships/slideLayout" Target="../slideLayouts/slideLayout119.xml"/><Relationship Id="rId61" Type="http://schemas.openxmlformats.org/officeDocument/2006/relationships/slideLayout" Target="../slideLayouts/slideLayout123.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52" Type="http://schemas.openxmlformats.org/officeDocument/2006/relationships/slideLayout" Target="../slideLayouts/slideLayout114.xml"/><Relationship Id="rId60" Type="http://schemas.openxmlformats.org/officeDocument/2006/relationships/slideLayout" Target="../slideLayouts/slideLayout122.xml"/><Relationship Id="rId65" Type="http://schemas.openxmlformats.org/officeDocument/2006/relationships/image" Target="../media/image1.emf"/><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slideLayout" Target="../slideLayouts/slideLayout110.xml"/><Relationship Id="rId56" Type="http://schemas.openxmlformats.org/officeDocument/2006/relationships/slideLayout" Target="../slideLayouts/slideLayout118.xml"/><Relationship Id="rId64" Type="http://schemas.openxmlformats.org/officeDocument/2006/relationships/oleObject" Target="../embeddings/oleObject1.bin"/><Relationship Id="rId8" Type="http://schemas.openxmlformats.org/officeDocument/2006/relationships/slideLayout" Target="../slideLayouts/slideLayout70.xml"/><Relationship Id="rId51" Type="http://schemas.openxmlformats.org/officeDocument/2006/relationships/slideLayout" Target="../slideLayouts/slideLayout113.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59" Type="http://schemas.openxmlformats.org/officeDocument/2006/relationships/slideLayout" Target="../slideLayouts/slideLayout121.xml"/><Relationship Id="rId67" Type="http://schemas.openxmlformats.org/officeDocument/2006/relationships/image" Target="../media/image3.svg"/><Relationship Id="rId20" Type="http://schemas.openxmlformats.org/officeDocument/2006/relationships/slideLayout" Target="../slideLayouts/slideLayout82.xml"/><Relationship Id="rId41" Type="http://schemas.openxmlformats.org/officeDocument/2006/relationships/slideLayout" Target="../slideLayouts/slideLayout103.xml"/><Relationship Id="rId54" Type="http://schemas.openxmlformats.org/officeDocument/2006/relationships/slideLayout" Target="../slideLayouts/slideLayout116.xml"/><Relationship Id="rId6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4"/>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15 January 2026</a:t>
            </a:fld>
            <a:endParaRPr lang="en-US"/>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3"/>
            <a:ext cx="11149576" cy="80805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Tree>
    <p:extLst>
      <p:ext uri="{BB962C8B-B14F-4D97-AF65-F5344CB8AC3E}">
        <p14:creationId xmlns:p14="http://schemas.microsoft.com/office/powerpoint/2010/main" val="2461569463"/>
      </p:ext>
    </p:extLst>
  </p:cSld>
  <p:clrMap bg1="lt1" tx1="dk1" bg2="lt2" tx2="dk2" accent1="accent1" accent2="accent2" accent3="accent3" accent4="accent4" accent5="accent5" accent6="accent6" hlink="hlink" folHlink="folHlink"/>
  <p:sldLayoutIdLst>
    <p:sldLayoutId id="2147483910" r:id="rId1"/>
    <p:sldLayoutId id="2147483912" r:id="rId2"/>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4"/>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15 January 2026</a:t>
            </a:fld>
            <a:endParaRPr lang="en-US"/>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
        <p:nvSpPr>
          <p:cNvPr id="9" name="Title Placeholder 1">
            <a:extLst>
              <a:ext uri="{FF2B5EF4-FFF2-40B4-BE49-F238E27FC236}">
                <a16:creationId xmlns:a16="http://schemas.microsoft.com/office/drawing/2014/main" id="{8C496B45-76B0-29AB-A28D-8085C8CA4E95}"/>
              </a:ext>
            </a:extLst>
          </p:cNvPr>
          <p:cNvSpPr>
            <a:spLocks noGrp="1"/>
          </p:cNvSpPr>
          <p:nvPr>
            <p:ph type="title"/>
          </p:nvPr>
        </p:nvSpPr>
        <p:spPr>
          <a:xfrm>
            <a:off x="521205" y="324213"/>
            <a:ext cx="11149576" cy="808050"/>
          </a:xfrm>
          <a:prstGeom prst="rect">
            <a:avLst/>
          </a:prstGeom>
        </p:spPr>
        <p:txBody>
          <a:bodyPr vert="horz"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3431713441"/>
      </p:ext>
    </p:extLst>
  </p:cSld>
  <p:clrMap bg1="lt1" tx1="dk1" bg2="lt2" tx2="dk2" accent1="accent1" accent2="accent2" accent3="accent3" accent4="accent4" accent5="accent5" accent6="accent6" hlink="hlink" folHlink="folHlink"/>
  <p:sldLayoutIdLst>
    <p:sldLayoutId id="2147484110" r:id="rId1"/>
    <p:sldLayoutId id="2147484141" r:id="rId2"/>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3"/>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15 January 2026</a:t>
            </a:fld>
            <a:endParaRPr lang="en-US"/>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
        <p:nvSpPr>
          <p:cNvPr id="8" name="Title Placeholder 1">
            <a:extLst>
              <a:ext uri="{FF2B5EF4-FFF2-40B4-BE49-F238E27FC236}">
                <a16:creationId xmlns:a16="http://schemas.microsoft.com/office/drawing/2014/main" id="{D77ED4CC-4299-D184-05B9-48D7758B59DE}"/>
              </a:ext>
            </a:extLst>
          </p:cNvPr>
          <p:cNvSpPr>
            <a:spLocks noGrp="1"/>
          </p:cNvSpPr>
          <p:nvPr>
            <p:ph type="title"/>
          </p:nvPr>
        </p:nvSpPr>
        <p:spPr>
          <a:xfrm>
            <a:off x="521205" y="324213"/>
            <a:ext cx="11149576" cy="808050"/>
          </a:xfrm>
          <a:prstGeom prst="rect">
            <a:avLst/>
          </a:prstGeom>
        </p:spPr>
        <p:txBody>
          <a:bodyPr vert="horz"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4040858563"/>
      </p:ext>
    </p:extLst>
  </p:cSld>
  <p:clrMap bg1="lt1" tx1="dk1" bg2="lt2" tx2="dk2" accent1="accent1" accent2="accent2" accent3="accent3" accent4="accent4" accent5="accent5" accent6="accent6" hlink="hlink" folHlink="folHlink"/>
  <p:sldLayoutIdLst>
    <p:sldLayoutId id="2147483948" r:id="rId1"/>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29"/>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06" imgH="306" progId="TCLayout.ActiveDocument.1">
                  <p:embed/>
                </p:oleObj>
              </mc:Choice>
              <mc:Fallback>
                <p:oleObj name="think-cell Slide" r:id="rId30"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15 January 2026</a:t>
            </a:fld>
            <a:endParaRPr lang="en-US"/>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
        <p:nvSpPr>
          <p:cNvPr id="8" name="Title Placeholder 1">
            <a:extLst>
              <a:ext uri="{FF2B5EF4-FFF2-40B4-BE49-F238E27FC236}">
                <a16:creationId xmlns:a16="http://schemas.microsoft.com/office/drawing/2014/main" id="{6614278A-AC65-B80A-2282-665631EAD001}"/>
              </a:ext>
            </a:extLst>
          </p:cNvPr>
          <p:cNvSpPr>
            <a:spLocks noGrp="1"/>
          </p:cNvSpPr>
          <p:nvPr>
            <p:ph type="title"/>
          </p:nvPr>
        </p:nvSpPr>
        <p:spPr>
          <a:xfrm>
            <a:off x="521205" y="324213"/>
            <a:ext cx="11149576" cy="808050"/>
          </a:xfrm>
          <a:prstGeom prst="rect">
            <a:avLst/>
          </a:prstGeom>
        </p:spPr>
        <p:txBody>
          <a:bodyPr vert="horz"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316441655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976" r:id="rId3"/>
    <p:sldLayoutId id="2147483829" r:id="rId4"/>
    <p:sldLayoutId id="2147483813" r:id="rId5"/>
    <p:sldLayoutId id="2147483814" r:id="rId6"/>
    <p:sldLayoutId id="2147483830" r:id="rId7"/>
    <p:sldLayoutId id="2147483815" r:id="rId8"/>
    <p:sldLayoutId id="2147483816" r:id="rId9"/>
    <p:sldLayoutId id="2147483831" r:id="rId10"/>
    <p:sldLayoutId id="2147483817" r:id="rId11"/>
    <p:sldLayoutId id="2147483818" r:id="rId12"/>
    <p:sldLayoutId id="2147483832" r:id="rId13"/>
    <p:sldLayoutId id="2147483819" r:id="rId14"/>
    <p:sldLayoutId id="2147483821" r:id="rId15"/>
    <p:sldLayoutId id="2147483820" r:id="rId16"/>
    <p:sldLayoutId id="2147483822" r:id="rId17"/>
    <p:sldLayoutId id="2147483878" r:id="rId18"/>
    <p:sldLayoutId id="2147483810" r:id="rId19"/>
    <p:sldLayoutId id="2147483854" r:id="rId20"/>
    <p:sldLayoutId id="2147483836" r:id="rId21"/>
    <p:sldLayoutId id="2147483837" r:id="rId22"/>
    <p:sldLayoutId id="2147483828" r:id="rId23"/>
    <p:sldLayoutId id="2147483841" r:id="rId24"/>
    <p:sldLayoutId id="2147483975" r:id="rId25"/>
    <p:sldLayoutId id="2147484218" r:id="rId26"/>
    <p:sldLayoutId id="2147484219" r:id="rId27"/>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7"/>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15 January 2026</a:t>
            </a:fld>
            <a:endParaRPr lang="en-US"/>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Tree>
    <p:extLst>
      <p:ext uri="{BB962C8B-B14F-4D97-AF65-F5344CB8AC3E}">
        <p14:creationId xmlns:p14="http://schemas.microsoft.com/office/powerpoint/2010/main" val="1235047050"/>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4"/>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15 January 2026</a:t>
            </a:fld>
            <a:endParaRPr lang="en-US"/>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a:extLst>
              <a:ext uri="{FF2B5EF4-FFF2-40B4-BE49-F238E27FC236}">
                <a16:creationId xmlns:a16="http://schemas.microsoft.com/office/drawing/2014/main" id="{E8E14561-69C7-C85B-AE9E-F1AC72D424D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Tree>
    <p:extLst>
      <p:ext uri="{BB962C8B-B14F-4D97-AF65-F5344CB8AC3E}">
        <p14:creationId xmlns:p14="http://schemas.microsoft.com/office/powerpoint/2010/main" val="3825668860"/>
      </p:ext>
    </p:extLst>
  </p:cSld>
  <p:clrMap bg1="lt1" tx1="dk1" bg2="lt2" tx2="dk2" accent1="accent1" accent2="accent2" accent3="accent3" accent4="accent4" accent5="accent5" accent6="accent6" hlink="hlink" folHlink="folHlink"/>
  <p:sldLayoutIdLst>
    <p:sldLayoutId id="2147484097" r:id="rId1"/>
    <p:sldLayoutId id="2147484098" r:id="rId2"/>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12"/>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06" imgH="306" progId="TCLayout.ActiveDocument.1">
                  <p:embed/>
                </p:oleObj>
              </mc:Choice>
              <mc:Fallback>
                <p:oleObj name="think-cell Slide" r:id="rId13"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15 January 2026</a:t>
            </a:fld>
            <a:endParaRPr lang="en-US"/>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Tree>
    <p:extLst>
      <p:ext uri="{BB962C8B-B14F-4D97-AF65-F5344CB8AC3E}">
        <p14:creationId xmlns:p14="http://schemas.microsoft.com/office/powerpoint/2010/main" val="2954458772"/>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9" r:id="rId9"/>
    <p:sldLayoutId id="2147484140" r:id="rId10"/>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5FBA4-03B3-1DF0-3604-F40DE7807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81790B-4765-C850-46F9-1CABC8ADE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308D7-9193-99D9-55D3-C81BD4206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73BBE3-9153-46B2-8FA8-B7CF6202469E}" type="datetimeFigureOut">
              <a:rPr lang="en-US" smtClean="0"/>
              <a:t>1/15/2026</a:t>
            </a:fld>
            <a:endParaRPr lang="en-US"/>
          </a:p>
        </p:txBody>
      </p:sp>
      <p:sp>
        <p:nvSpPr>
          <p:cNvPr id="5" name="Footer Placeholder 4">
            <a:extLst>
              <a:ext uri="{FF2B5EF4-FFF2-40B4-BE49-F238E27FC236}">
                <a16:creationId xmlns:a16="http://schemas.microsoft.com/office/drawing/2014/main" id="{0C14ABC2-FD3F-31CF-DD47-B31975D09E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568FCE-E542-1CAB-96DD-C5538ECC4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E80CA5-7A71-4842-92A0-D0693F259A1B}" type="slidenum">
              <a:rPr lang="en-US" smtClean="0"/>
              <a:t>‹#›</a:t>
            </a:fld>
            <a:endParaRPr lang="en-US"/>
          </a:p>
        </p:txBody>
      </p:sp>
    </p:spTree>
    <p:extLst>
      <p:ext uri="{BB962C8B-B14F-4D97-AF65-F5344CB8AC3E}">
        <p14:creationId xmlns:p14="http://schemas.microsoft.com/office/powerpoint/2010/main" val="179099561"/>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63"/>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4" imgW="306" imgH="306" progId="TCLayout.ActiveDocument.1">
                  <p:embed/>
                </p:oleObj>
              </mc:Choice>
              <mc:Fallback>
                <p:oleObj name="think-cell Slide" r:id="rId64"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65"/>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15 January 2026</a:t>
            </a:fld>
            <a:endParaRPr lang="en-US"/>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a:t> </a:t>
              </a:r>
            </a:p>
          </p:txBody>
        </p:sp>
      </p:grpSp>
      <p:sp>
        <p:nvSpPr>
          <p:cNvPr id="8" name="Title Placeholder 1">
            <a:extLst>
              <a:ext uri="{FF2B5EF4-FFF2-40B4-BE49-F238E27FC236}">
                <a16:creationId xmlns:a16="http://schemas.microsoft.com/office/drawing/2014/main" id="{C24D4D3A-796D-4B2B-349E-DC49EF399279}"/>
              </a:ext>
            </a:extLst>
          </p:cNvPr>
          <p:cNvSpPr>
            <a:spLocks noGrp="1"/>
          </p:cNvSpPr>
          <p:nvPr>
            <p:ph type="title"/>
          </p:nvPr>
        </p:nvSpPr>
        <p:spPr>
          <a:xfrm>
            <a:off x="521205" y="324213"/>
            <a:ext cx="11149576" cy="808050"/>
          </a:xfrm>
          <a:prstGeom prst="rect">
            <a:avLst/>
          </a:prstGeom>
        </p:spPr>
        <p:txBody>
          <a:bodyPr vert="horz"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91624677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73" r:id="rId17"/>
    <p:sldLayoutId id="2147484174" r:id="rId18"/>
    <p:sldLayoutId id="2147484175" r:id="rId19"/>
    <p:sldLayoutId id="2147484176" r:id="rId20"/>
    <p:sldLayoutId id="2147484177" r:id="rId21"/>
    <p:sldLayoutId id="2147484178" r:id="rId22"/>
    <p:sldLayoutId id="2147484179" r:id="rId23"/>
    <p:sldLayoutId id="2147484180" r:id="rId24"/>
    <p:sldLayoutId id="2147484181" r:id="rId25"/>
    <p:sldLayoutId id="2147484182" r:id="rId26"/>
    <p:sldLayoutId id="2147484183" r:id="rId27"/>
    <p:sldLayoutId id="2147484184" r:id="rId28"/>
    <p:sldLayoutId id="2147484185" r:id="rId29"/>
    <p:sldLayoutId id="2147484186" r:id="rId30"/>
    <p:sldLayoutId id="2147484187" r:id="rId31"/>
    <p:sldLayoutId id="2147484188" r:id="rId32"/>
    <p:sldLayoutId id="2147484189" r:id="rId33"/>
    <p:sldLayoutId id="2147484190" r:id="rId34"/>
    <p:sldLayoutId id="2147484191" r:id="rId35"/>
    <p:sldLayoutId id="2147484192" r:id="rId36"/>
    <p:sldLayoutId id="2147484193" r:id="rId37"/>
    <p:sldLayoutId id="2147484194" r:id="rId38"/>
    <p:sldLayoutId id="2147484195" r:id="rId39"/>
    <p:sldLayoutId id="2147484196" r:id="rId40"/>
    <p:sldLayoutId id="2147484197" r:id="rId41"/>
    <p:sldLayoutId id="2147484198" r:id="rId42"/>
    <p:sldLayoutId id="2147484199" r:id="rId43"/>
    <p:sldLayoutId id="2147484200" r:id="rId44"/>
    <p:sldLayoutId id="2147484201" r:id="rId45"/>
    <p:sldLayoutId id="2147484202" r:id="rId46"/>
    <p:sldLayoutId id="2147484203" r:id="rId47"/>
    <p:sldLayoutId id="2147484204" r:id="rId48"/>
    <p:sldLayoutId id="2147484205" r:id="rId49"/>
    <p:sldLayoutId id="2147484206" r:id="rId50"/>
    <p:sldLayoutId id="2147484207" r:id="rId51"/>
    <p:sldLayoutId id="2147484208" r:id="rId52"/>
    <p:sldLayoutId id="2147484209" r:id="rId53"/>
    <p:sldLayoutId id="2147484210" r:id="rId54"/>
    <p:sldLayoutId id="2147484211" r:id="rId55"/>
    <p:sldLayoutId id="2147484212" r:id="rId56"/>
    <p:sldLayoutId id="2147484213" r:id="rId57"/>
    <p:sldLayoutId id="2147484214" r:id="rId58"/>
    <p:sldLayoutId id="2147484215" r:id="rId59"/>
    <p:sldLayoutId id="2147484216" r:id="rId60"/>
    <p:sldLayoutId id="2147484217" r:id="rId61"/>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5.xml"/><Relationship Id="rId1" Type="http://schemas.openxmlformats.org/officeDocument/2006/relationships/tags" Target="../tags/tag120.xml"/><Relationship Id="rId5" Type="http://schemas.openxmlformats.org/officeDocument/2006/relationships/image" Target="../media/image36.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5.xml"/><Relationship Id="rId1" Type="http://schemas.openxmlformats.org/officeDocument/2006/relationships/tags" Target="../tags/tag121.xml"/><Relationship Id="rId5" Type="http://schemas.openxmlformats.org/officeDocument/2006/relationships/image" Target="../media/image36.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5.xml"/><Relationship Id="rId1" Type="http://schemas.openxmlformats.org/officeDocument/2006/relationships/tags" Target="../tags/tag122.xml"/><Relationship Id="rId5" Type="http://schemas.openxmlformats.org/officeDocument/2006/relationships/image" Target="../media/image36.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5.xml"/><Relationship Id="rId1" Type="http://schemas.openxmlformats.org/officeDocument/2006/relationships/tags" Target="../tags/tag123.xml"/><Relationship Id="rId5" Type="http://schemas.openxmlformats.org/officeDocument/2006/relationships/image" Target="../media/image36.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5.xml"/><Relationship Id="rId1" Type="http://schemas.openxmlformats.org/officeDocument/2006/relationships/tags" Target="../tags/tag124.xml"/><Relationship Id="rId5" Type="http://schemas.openxmlformats.org/officeDocument/2006/relationships/image" Target="../media/image3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2.xml"/><Relationship Id="rId1" Type="http://schemas.openxmlformats.org/officeDocument/2006/relationships/tags" Target="../tags/tag1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5.xml"/><Relationship Id="rId1" Type="http://schemas.openxmlformats.org/officeDocument/2006/relationships/tags" Target="../tags/tag1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2.xml"/><Relationship Id="rId1" Type="http://schemas.openxmlformats.org/officeDocument/2006/relationships/tags" Target="../tags/tag1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1.xml"/><Relationship Id="rId1" Type="http://schemas.openxmlformats.org/officeDocument/2006/relationships/tags" Target="../tags/tag1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2.xml"/><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2.xml"/><Relationship Id="rId1" Type="http://schemas.openxmlformats.org/officeDocument/2006/relationships/tags" Target="../tags/tag1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8.xml"/><Relationship Id="rId1" Type="http://schemas.openxmlformats.org/officeDocument/2006/relationships/tags" Target="../tags/tag130.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8.xml"/><Relationship Id="rId1" Type="http://schemas.openxmlformats.org/officeDocument/2006/relationships/tags" Target="../tags/tag131.xml"/><Relationship Id="rId5" Type="http://schemas.openxmlformats.org/officeDocument/2006/relationships/image" Target="../media/image47.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8.xml"/><Relationship Id="rId1" Type="http://schemas.openxmlformats.org/officeDocument/2006/relationships/tags" Target="../tags/tag13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8.xml"/><Relationship Id="rId1" Type="http://schemas.openxmlformats.org/officeDocument/2006/relationships/tags" Target="../tags/tag133.xml"/><Relationship Id="rId5" Type="http://schemas.openxmlformats.org/officeDocument/2006/relationships/image" Target="../media/image47.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34.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1.xml"/><Relationship Id="rId1" Type="http://schemas.openxmlformats.org/officeDocument/2006/relationships/tags" Target="../tags/tag13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3.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4.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6.xml"/><Relationship Id="rId7" Type="http://schemas.openxmlformats.org/officeDocument/2006/relationships/image" Target="../media/image55.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28.xml"/><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8" Type="http://schemas.openxmlformats.org/officeDocument/2006/relationships/hyperlink" Target="https://aegonna.sharepoint.com/:b:/s/TA-BestowwithFEEverest/EU5EUMMsds5FrYVoRylZSV4BTAEzNnvvWmDcBYHbBErsow?e=32pWof" TargetMode="External"/><Relationship Id="rId3" Type="http://schemas.openxmlformats.org/officeDocument/2006/relationships/slideLayout" Target="../slideLayouts/slideLayout7.xml"/><Relationship Id="rId7" Type="http://schemas.openxmlformats.org/officeDocument/2006/relationships/hyperlink" Target="https://aegonna.sharepoint.com/:b:/s/TA-BestowwithFEEverest/ETOT9NsHk9NEk47T0VIHOl8B5Iy628RFEwKa34NeUBtNHA?e=Hv5SqX"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4.xml"/><Relationship Id="rId1" Type="http://schemas.openxmlformats.org/officeDocument/2006/relationships/tags" Target="../tags/tag1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cdn.bfldr.com/86JM1UOD/as/m7q69ngk78kw39p7w5923h/Transamerica_FE_Expres%E2%80%A6"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1.xml"/><Relationship Id="rId1" Type="http://schemas.openxmlformats.org/officeDocument/2006/relationships/tags" Target="../tags/tag14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14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146.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14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148.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1.xml"/><Relationship Id="rId1" Type="http://schemas.openxmlformats.org/officeDocument/2006/relationships/tags" Target="../tags/tag14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15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151.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152.xml"/><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1.xml"/><Relationship Id="rId1" Type="http://schemas.openxmlformats.org/officeDocument/2006/relationships/tags" Target="../tags/tag15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2.xml"/><Relationship Id="rId1" Type="http://schemas.openxmlformats.org/officeDocument/2006/relationships/tags" Target="../tags/tag1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15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15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15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15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4.xml"/><Relationship Id="rId1" Type="http://schemas.openxmlformats.org/officeDocument/2006/relationships/tags" Target="../tags/tag15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47.png"/><Relationship Id="rId2" Type="http://schemas.openxmlformats.org/officeDocument/2006/relationships/slideLayout" Target="../slideLayouts/slideLayout32.xml"/><Relationship Id="rId1" Type="http://schemas.openxmlformats.org/officeDocument/2006/relationships/tags" Target="../tags/tag159.xml"/><Relationship Id="rId6" Type="http://schemas.openxmlformats.org/officeDocument/2006/relationships/hyperlink" Target="https://www.figma.com/proto/sQdrbF3qCANKAQzAcZWegY/TRAINING-DEMO--Agent-Assisted-Application--Transamerica?page-id=15317%3A19062&amp;node-id=17813-35522&amp;viewport=1157%2C897%2C0.02&amp;t=MbvRCvaqJtrdKKoe-1&amp;scaling=scale-down&amp;content-scaling=fixed&amp;starting-point-node-id=15317%3A19560" TargetMode="External"/><Relationship Id="rId5" Type="http://schemas.openxmlformats.org/officeDocument/2006/relationships/image" Target="../media/image64.png"/><Relationship Id="rId4" Type="http://schemas.openxmlformats.org/officeDocument/2006/relationships/hyperlink" Target="https://www.figma.com/proto/sQdrbF3qCANKAQzAcZWegY/TRAINING-DEMO--Agent-Assisted-Application--Transamerica?page-id=25730%3A45&amp;node-id=25730-3982&amp;p=f&amp;viewport=256%2C587%2C0.02&amp;t=IYCg3Nig4FBW8V39-1&amp;scaling=scale-down&amp;content-scaling=fixed&amp;starting-point-node-id=25730%3A3982"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9.xml"/><Relationship Id="rId1" Type="http://schemas.openxmlformats.org/officeDocument/2006/relationships/tags" Target="../tags/tag160.xml"/><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4.xml"/><Relationship Id="rId1" Type="http://schemas.openxmlformats.org/officeDocument/2006/relationships/tags" Target="../tags/tag115.xml"/><Relationship Id="rId5" Type="http://schemas.openxmlformats.org/officeDocument/2006/relationships/image" Target="../media/image36.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2.xml"/><Relationship Id="rId1" Type="http://schemas.openxmlformats.org/officeDocument/2006/relationships/tags" Target="../tags/tag1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5.xml"/><Relationship Id="rId1" Type="http://schemas.openxmlformats.org/officeDocument/2006/relationships/tags" Target="../tags/tag117.xml"/><Relationship Id="rId5" Type="http://schemas.openxmlformats.org/officeDocument/2006/relationships/image" Target="../media/image36.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5.xml"/><Relationship Id="rId1" Type="http://schemas.openxmlformats.org/officeDocument/2006/relationships/tags" Target="../tags/tag118.xml"/><Relationship Id="rId5" Type="http://schemas.openxmlformats.org/officeDocument/2006/relationships/image" Target="../media/image36.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5.xml"/><Relationship Id="rId1" Type="http://schemas.openxmlformats.org/officeDocument/2006/relationships/tags" Target="../tags/tag119.xml"/><Relationship Id="rId5" Type="http://schemas.openxmlformats.org/officeDocument/2006/relationships/image" Target="../media/image36.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C13D878-AC90-CE46-E937-A469E8B1CBC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0" imgH="409" progId="TCLayout.ActiveDocument.1">
                  <p:embed/>
                </p:oleObj>
              </mc:Choice>
              <mc:Fallback>
                <p:oleObj name="think-cell Slide" r:id="rId5" imgW="410" imgH="409" progId="TCLayout.ActiveDocument.1">
                  <p:embed/>
                  <p:pic>
                    <p:nvPicPr>
                      <p:cNvPr id="3" name="think-cell data - do not delete" hidden="1">
                        <a:extLst>
                          <a:ext uri="{FF2B5EF4-FFF2-40B4-BE49-F238E27FC236}">
                            <a16:creationId xmlns:a16="http://schemas.microsoft.com/office/drawing/2014/main" id="{EC13D878-AC90-CE46-E937-A469E8B1CB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B9F2087C-BDC3-B537-DACD-133C83A15489}"/>
              </a:ext>
            </a:extLst>
          </p:cNvPr>
          <p:cNvSpPr>
            <a:spLocks noGrp="1"/>
          </p:cNvSpPr>
          <p:nvPr>
            <p:ph type="ctrTitle"/>
          </p:nvPr>
        </p:nvSpPr>
        <p:spPr>
          <a:xfrm>
            <a:off x="521208" y="1559052"/>
            <a:ext cx="9318896" cy="1932948"/>
          </a:xfrm>
        </p:spPr>
        <p:txBody>
          <a:bodyPr vert="horz"/>
          <a:lstStyle/>
          <a:p>
            <a:r>
              <a:rPr lang="en-US">
                <a:solidFill>
                  <a:srgbClr val="1D2550"/>
                </a:solidFill>
              </a:rPr>
              <a:t>Transamerica FE Express Solution</a:t>
            </a:r>
            <a:r>
              <a:rPr lang="en-US">
                <a:solidFill>
                  <a:srgbClr val="1D2550"/>
                </a:solidFill>
                <a:latin typeface="Calibri" panose="020F0502020204030204" pitchFamily="34" charset="0"/>
                <a:cs typeface="Calibri" panose="020F0502020204030204" pitchFamily="34" charset="0"/>
              </a:rPr>
              <a:t>℠</a:t>
            </a:r>
            <a:endParaRPr lang="en-US">
              <a:solidFill>
                <a:srgbClr val="1D2550"/>
              </a:solidFill>
            </a:endParaRPr>
          </a:p>
        </p:txBody>
      </p:sp>
      <p:sp>
        <p:nvSpPr>
          <p:cNvPr id="12" name="Subtitle 11">
            <a:extLst>
              <a:ext uri="{FF2B5EF4-FFF2-40B4-BE49-F238E27FC236}">
                <a16:creationId xmlns:a16="http://schemas.microsoft.com/office/drawing/2014/main" id="{F3D65804-03BC-26E1-D9D7-0921BD9E1BE9}"/>
              </a:ext>
            </a:extLst>
          </p:cNvPr>
          <p:cNvSpPr>
            <a:spLocks noGrp="1"/>
          </p:cNvSpPr>
          <p:nvPr>
            <p:ph type="subTitle" idx="1"/>
          </p:nvPr>
        </p:nvSpPr>
        <p:spPr>
          <a:xfrm>
            <a:off x="521208" y="3708000"/>
            <a:ext cx="9318896" cy="432000"/>
          </a:xfrm>
        </p:spPr>
        <p:txBody>
          <a:bodyPr/>
          <a:lstStyle/>
          <a:p>
            <a:r>
              <a:rPr lang="en-US">
                <a:solidFill>
                  <a:srgbClr val="1D2550"/>
                </a:solidFill>
              </a:rPr>
              <a:t>Feature Releases and Enhancements</a:t>
            </a:r>
          </a:p>
        </p:txBody>
      </p:sp>
      <p:sp>
        <p:nvSpPr>
          <p:cNvPr id="4" name="Text Placeholder 3">
            <a:extLst>
              <a:ext uri="{FF2B5EF4-FFF2-40B4-BE49-F238E27FC236}">
                <a16:creationId xmlns:a16="http://schemas.microsoft.com/office/drawing/2014/main" id="{34FC4452-1830-E6CB-71BD-202B7A6199B6}"/>
              </a:ext>
            </a:extLst>
          </p:cNvPr>
          <p:cNvSpPr>
            <a:spLocks noGrp="1"/>
          </p:cNvSpPr>
          <p:nvPr>
            <p:ph type="body" sz="quarter" idx="13"/>
          </p:nvPr>
        </p:nvSpPr>
        <p:spPr/>
        <p:txBody>
          <a:bodyPr/>
          <a:lstStyle/>
          <a:p>
            <a:endParaRPr lang="en-US"/>
          </a:p>
        </p:txBody>
      </p:sp>
      <p:sp>
        <p:nvSpPr>
          <p:cNvPr id="5" name="Text Placeholder 3">
            <a:extLst>
              <a:ext uri="{FF2B5EF4-FFF2-40B4-BE49-F238E27FC236}">
                <a16:creationId xmlns:a16="http://schemas.microsoft.com/office/drawing/2014/main" id="{5CE0554F-1F73-BA95-1C57-2C7760594502}"/>
              </a:ext>
            </a:extLst>
          </p:cNvPr>
          <p:cNvSpPr txBox="1">
            <a:spLocks/>
          </p:cNvSpPr>
          <p:nvPr/>
        </p:nvSpPr>
        <p:spPr>
          <a:xfrm>
            <a:off x="228600" y="6049950"/>
            <a:ext cx="5289593" cy="808050"/>
          </a:xfrm>
          <a:prstGeom prst="rect">
            <a:avLst/>
          </a:prstGeom>
        </p:spPr>
        <p:txBody>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sz="1000">
                <a:latin typeface="Open Sans Condensed Condensed" panose="020B0604020202020204" charset="0"/>
                <a:ea typeface="Open Sans Condensed Condensed" panose="020B0604020202020204" charset="0"/>
                <a:cs typeface="Open Sans Condensed Condensed" panose="020B0604020202020204" charset="0"/>
              </a:rPr>
              <a:t>Agent Use Only. Not for public use.</a:t>
            </a:r>
          </a:p>
        </p:txBody>
      </p:sp>
    </p:spTree>
    <p:custDataLst>
      <p:tags r:id="rId1"/>
    </p:custDataLst>
    <p:extLst>
      <p:ext uri="{BB962C8B-B14F-4D97-AF65-F5344CB8AC3E}">
        <p14:creationId xmlns:p14="http://schemas.microsoft.com/office/powerpoint/2010/main" val="4187032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BDA15-4213-1DAB-6712-A31B2F939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2864E-A41D-8044-8CFE-08C7B65B4C3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A0BABF7-683D-E4D1-F8DF-0B08C76ADB4D}"/>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900" b="0" i="0" u="none" strike="noStrike" kern="1200" cap="none" spc="0" normalizeH="0" baseline="0" noProof="0" smtClean="0">
                <a:ln>
                  <a:noFill/>
                </a:ln>
                <a:solidFill>
                  <a:srgbClr val="000000"/>
                </a:solidFill>
                <a:effectLst/>
                <a:uLnTx/>
                <a:uFillTx/>
                <a:latin typeface="Forever Forma Body Tex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Forever Forma Body Text" pitchFamily="2" charset="0"/>
              <a:ea typeface="+mn-ea"/>
              <a:cs typeface="+mn-cs"/>
            </a:endParaRPr>
          </a:p>
        </p:txBody>
      </p:sp>
      <p:sp>
        <p:nvSpPr>
          <p:cNvPr id="4" name="Text Placeholder 3">
            <a:extLst>
              <a:ext uri="{FF2B5EF4-FFF2-40B4-BE49-F238E27FC236}">
                <a16:creationId xmlns:a16="http://schemas.microsoft.com/office/drawing/2014/main" id="{9F7D76D7-D050-FA47-16B4-B125929CFD45}"/>
              </a:ext>
            </a:extLst>
          </p:cNvPr>
          <p:cNvSpPr>
            <a:spLocks noGrp="1"/>
          </p:cNvSpPr>
          <p:nvPr>
            <p:ph type="body" sz="quarter" idx="14"/>
          </p:nvPr>
        </p:nvSpPr>
        <p:spPr/>
        <p:txBody>
          <a:bodyPr/>
          <a:lstStyle/>
          <a:p>
            <a:r>
              <a:rPr lang="en-US"/>
              <a:t>Agent Use Only. Not for public use.</a:t>
            </a:r>
          </a:p>
        </p:txBody>
      </p:sp>
      <p:pic>
        <p:nvPicPr>
          <p:cNvPr id="6" name="Picture 5">
            <a:extLst>
              <a:ext uri="{FF2B5EF4-FFF2-40B4-BE49-F238E27FC236}">
                <a16:creationId xmlns:a16="http://schemas.microsoft.com/office/drawing/2014/main" id="{2497BA0F-374C-EAEE-E419-15C605E42FFA}"/>
              </a:ext>
            </a:extLst>
          </p:cNvPr>
          <p:cNvPicPr>
            <a:picLocks noChangeAspect="1"/>
          </p:cNvPicPr>
          <p:nvPr/>
        </p:nvPicPr>
        <p:blipFill>
          <a:blip r:embed="rId4"/>
          <a:stretch>
            <a:fillRect/>
          </a:stretch>
        </p:blipFill>
        <p:spPr>
          <a:xfrm>
            <a:off x="5105400" y="1433090"/>
            <a:ext cx="4037326" cy="4339927"/>
          </a:xfrm>
          <a:prstGeom prst="rect">
            <a:avLst/>
          </a:prstGeom>
        </p:spPr>
      </p:pic>
      <p:pic>
        <p:nvPicPr>
          <p:cNvPr id="7" name="Picture 6" descr="A close-up of a computer&#10;&#10;AI-generated content may be incorrect.">
            <a:extLst>
              <a:ext uri="{FF2B5EF4-FFF2-40B4-BE49-F238E27FC236}">
                <a16:creationId xmlns:a16="http://schemas.microsoft.com/office/drawing/2014/main" id="{40B06D76-630B-F4DD-71EE-EDEE6287B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113" y="1293739"/>
            <a:ext cx="8455485" cy="4756211"/>
          </a:xfrm>
          <a:prstGeom prst="rect">
            <a:avLst/>
          </a:prstGeom>
        </p:spPr>
      </p:pic>
      <p:sp>
        <p:nvSpPr>
          <p:cNvPr id="9" name="Rectangle: Rounded Corners 8">
            <a:extLst>
              <a:ext uri="{FF2B5EF4-FFF2-40B4-BE49-F238E27FC236}">
                <a16:creationId xmlns:a16="http://schemas.microsoft.com/office/drawing/2014/main" id="{630407E1-83F8-3BC0-4B8D-C9E89794BC68}"/>
              </a:ext>
            </a:extLst>
          </p:cNvPr>
          <p:cNvSpPr/>
          <p:nvPr/>
        </p:nvSpPr>
        <p:spPr>
          <a:xfrm>
            <a:off x="5638800" y="5105400"/>
            <a:ext cx="3276600" cy="355956"/>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5" name="Title 15">
            <a:extLst>
              <a:ext uri="{FF2B5EF4-FFF2-40B4-BE49-F238E27FC236}">
                <a16:creationId xmlns:a16="http://schemas.microsoft.com/office/drawing/2014/main" id="{EA0AF9B1-92F5-F02C-50F4-25C3AEBCCAAA}"/>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8" name="Text Placeholder 4">
            <a:extLst>
              <a:ext uri="{FF2B5EF4-FFF2-40B4-BE49-F238E27FC236}">
                <a16:creationId xmlns:a16="http://schemas.microsoft.com/office/drawing/2014/main" id="{F1C39056-1946-1FD9-01CA-2854A45CF604}"/>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pc="0">
                <a:solidFill>
                  <a:sysClr val="windowText" lastClr="000000"/>
                </a:solidFill>
              </a:rPr>
              <a:t>Third-Party Payor</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
        <p:nvSpPr>
          <p:cNvPr id="11" name="TextBox 10">
            <a:extLst>
              <a:ext uri="{FF2B5EF4-FFF2-40B4-BE49-F238E27FC236}">
                <a16:creationId xmlns:a16="http://schemas.microsoft.com/office/drawing/2014/main" id="{19DD7F82-B628-770A-E10C-9B8EE19DC27E}"/>
              </a:ext>
            </a:extLst>
          </p:cNvPr>
          <p:cNvSpPr txBox="1"/>
          <p:nvPr/>
        </p:nvSpPr>
        <p:spPr>
          <a:xfrm>
            <a:off x="304800" y="2286850"/>
            <a:ext cx="3124200"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After completing the questionnaire, select Save billing information. </a:t>
            </a:r>
          </a:p>
        </p:txBody>
      </p:sp>
    </p:spTree>
    <p:custDataLst>
      <p:tags r:id="rId1"/>
    </p:custDataLst>
    <p:extLst>
      <p:ext uri="{BB962C8B-B14F-4D97-AF65-F5344CB8AC3E}">
        <p14:creationId xmlns:p14="http://schemas.microsoft.com/office/powerpoint/2010/main" val="141618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92EC4-FCDA-B379-A41B-97874438F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82D21-1A40-459B-714B-53E3AB374209}"/>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E9E7D4B-8A92-B95B-1941-91CB8E5A6BA8}"/>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900" b="0" i="0" u="none" strike="noStrike" kern="1200" cap="none" spc="0" normalizeH="0" baseline="0" noProof="0" smtClean="0">
                <a:ln>
                  <a:noFill/>
                </a:ln>
                <a:solidFill>
                  <a:srgbClr val="000000"/>
                </a:solidFill>
                <a:effectLst/>
                <a:uLnTx/>
                <a:uFillTx/>
                <a:latin typeface="Forever Forma Body Tex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Forever Forma Body Text" pitchFamily="2" charset="0"/>
              <a:ea typeface="+mn-ea"/>
              <a:cs typeface="+mn-cs"/>
            </a:endParaRPr>
          </a:p>
        </p:txBody>
      </p:sp>
      <p:sp>
        <p:nvSpPr>
          <p:cNvPr id="4" name="Text Placeholder 3">
            <a:extLst>
              <a:ext uri="{FF2B5EF4-FFF2-40B4-BE49-F238E27FC236}">
                <a16:creationId xmlns:a16="http://schemas.microsoft.com/office/drawing/2014/main" id="{8420EE0A-D933-BF42-3747-A6A5A8D6BB67}"/>
              </a:ext>
            </a:extLst>
          </p:cNvPr>
          <p:cNvSpPr>
            <a:spLocks noGrp="1"/>
          </p:cNvSpPr>
          <p:nvPr>
            <p:ph type="body" sz="quarter" idx="14"/>
          </p:nvPr>
        </p:nvSpPr>
        <p:spPr/>
        <p:txBody>
          <a:bodyPr/>
          <a:lstStyle/>
          <a:p>
            <a:r>
              <a:rPr lang="en-US"/>
              <a:t>Agent Use Only. Not for public use.</a:t>
            </a:r>
          </a:p>
        </p:txBody>
      </p:sp>
      <p:pic>
        <p:nvPicPr>
          <p:cNvPr id="6" name="Picture 5">
            <a:extLst>
              <a:ext uri="{FF2B5EF4-FFF2-40B4-BE49-F238E27FC236}">
                <a16:creationId xmlns:a16="http://schemas.microsoft.com/office/drawing/2014/main" id="{77AA8D4D-0B02-F938-2CB2-4FA4C36D3230}"/>
              </a:ext>
            </a:extLst>
          </p:cNvPr>
          <p:cNvPicPr>
            <a:picLocks noChangeAspect="1"/>
          </p:cNvPicPr>
          <p:nvPr/>
        </p:nvPicPr>
        <p:blipFill>
          <a:blip r:embed="rId4"/>
          <a:stretch>
            <a:fillRect/>
          </a:stretch>
        </p:blipFill>
        <p:spPr>
          <a:xfrm>
            <a:off x="5696258" y="967117"/>
            <a:ext cx="3148424" cy="4539095"/>
          </a:xfrm>
          <a:prstGeom prst="rect">
            <a:avLst/>
          </a:prstGeom>
        </p:spPr>
      </p:pic>
      <p:pic>
        <p:nvPicPr>
          <p:cNvPr id="7" name="Picture 6" descr="A close-up of a computer&#10;&#10;AI-generated content may be incorrect.">
            <a:extLst>
              <a:ext uri="{FF2B5EF4-FFF2-40B4-BE49-F238E27FC236}">
                <a16:creationId xmlns:a16="http://schemas.microsoft.com/office/drawing/2014/main" id="{1FD0B3BA-54F4-B982-19C5-0F599E45F6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5095" y="850714"/>
            <a:ext cx="8998903" cy="5156571"/>
          </a:xfrm>
          <a:prstGeom prst="rect">
            <a:avLst/>
          </a:prstGeom>
        </p:spPr>
      </p:pic>
      <p:sp>
        <p:nvSpPr>
          <p:cNvPr id="9" name="Rectangle: Rounded Corners 8">
            <a:extLst>
              <a:ext uri="{FF2B5EF4-FFF2-40B4-BE49-F238E27FC236}">
                <a16:creationId xmlns:a16="http://schemas.microsoft.com/office/drawing/2014/main" id="{F6B466D8-D122-025C-2A42-60593F04C344}"/>
              </a:ext>
            </a:extLst>
          </p:cNvPr>
          <p:cNvSpPr/>
          <p:nvPr/>
        </p:nvSpPr>
        <p:spPr>
          <a:xfrm>
            <a:off x="5860770" y="3361668"/>
            <a:ext cx="2819400" cy="808050"/>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10" name="Rectangle: Rounded Corners 9">
            <a:extLst>
              <a:ext uri="{FF2B5EF4-FFF2-40B4-BE49-F238E27FC236}">
                <a16:creationId xmlns:a16="http://schemas.microsoft.com/office/drawing/2014/main" id="{F433F045-7760-D4CB-0A6C-E6C26F54E742}"/>
              </a:ext>
            </a:extLst>
          </p:cNvPr>
          <p:cNvSpPr/>
          <p:nvPr/>
        </p:nvSpPr>
        <p:spPr>
          <a:xfrm>
            <a:off x="8001000" y="5128673"/>
            <a:ext cx="679170" cy="268224"/>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5" name="Title 15">
            <a:extLst>
              <a:ext uri="{FF2B5EF4-FFF2-40B4-BE49-F238E27FC236}">
                <a16:creationId xmlns:a16="http://schemas.microsoft.com/office/drawing/2014/main" id="{7B8D764C-1FB7-2E04-5C1D-CAA177EF7817}"/>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8" name="Text Placeholder 4">
            <a:extLst>
              <a:ext uri="{FF2B5EF4-FFF2-40B4-BE49-F238E27FC236}">
                <a16:creationId xmlns:a16="http://schemas.microsoft.com/office/drawing/2014/main" id="{B0A1B1BF-051E-1C59-2FAE-E9594AFD5278}"/>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pc="0">
                <a:solidFill>
                  <a:sysClr val="windowText" lastClr="000000"/>
                </a:solidFill>
              </a:rPr>
              <a:t>Third-Party Payor</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
        <p:nvSpPr>
          <p:cNvPr id="12" name="TextBox 11">
            <a:extLst>
              <a:ext uri="{FF2B5EF4-FFF2-40B4-BE49-F238E27FC236}">
                <a16:creationId xmlns:a16="http://schemas.microsoft.com/office/drawing/2014/main" id="{EA9737AD-E0A6-6C54-FEBA-17AFBD1E9728}"/>
              </a:ext>
            </a:extLst>
          </p:cNvPr>
          <p:cNvSpPr txBox="1"/>
          <p:nvPr/>
        </p:nvSpPr>
        <p:spPr>
          <a:xfrm>
            <a:off x="425398" y="1709553"/>
            <a:ext cx="3025800" cy="313932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If the third-party payor is using bank account information for payment, they’ll need to agree to the bank verification terms outlined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Otherwise, you’ll be prompted to use a debit or credit card for payment. </a:t>
            </a:r>
          </a:p>
        </p:txBody>
      </p:sp>
    </p:spTree>
    <p:custDataLst>
      <p:tags r:id="rId1"/>
    </p:custDataLst>
    <p:extLst>
      <p:ext uri="{BB962C8B-B14F-4D97-AF65-F5344CB8AC3E}">
        <p14:creationId xmlns:p14="http://schemas.microsoft.com/office/powerpoint/2010/main" val="301660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F98FB-DD55-D8C6-7F64-CB86B49F9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BA981-18DF-28BE-C5E8-CB6A6EC3A73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0FEFBCB9-8FCA-46FA-D7A7-314BA9BDA22D}"/>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900" b="0" i="0" u="none" strike="noStrike" kern="1200" cap="none" spc="0" normalizeH="0" baseline="0" noProof="0" smtClean="0">
                <a:ln>
                  <a:noFill/>
                </a:ln>
                <a:solidFill>
                  <a:srgbClr val="000000"/>
                </a:solidFill>
                <a:effectLst/>
                <a:uLnTx/>
                <a:uFillTx/>
                <a:latin typeface="Forever Forma Body Tex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Forever Forma Body Text" pitchFamily="2" charset="0"/>
              <a:ea typeface="+mn-ea"/>
              <a:cs typeface="+mn-cs"/>
            </a:endParaRPr>
          </a:p>
        </p:txBody>
      </p:sp>
      <p:sp>
        <p:nvSpPr>
          <p:cNvPr id="4" name="Text Placeholder 3">
            <a:extLst>
              <a:ext uri="{FF2B5EF4-FFF2-40B4-BE49-F238E27FC236}">
                <a16:creationId xmlns:a16="http://schemas.microsoft.com/office/drawing/2014/main" id="{826C713E-92E5-F8B3-9771-97F02A7A9C1D}"/>
              </a:ext>
            </a:extLst>
          </p:cNvPr>
          <p:cNvSpPr>
            <a:spLocks noGrp="1"/>
          </p:cNvSpPr>
          <p:nvPr>
            <p:ph type="body" sz="quarter" idx="14"/>
          </p:nvPr>
        </p:nvSpPr>
        <p:spPr/>
        <p:txBody>
          <a:bodyPr/>
          <a:lstStyle/>
          <a:p>
            <a:r>
              <a:rPr lang="en-US"/>
              <a:t>Agent Use Only. Not for public use.</a:t>
            </a:r>
          </a:p>
        </p:txBody>
      </p:sp>
      <p:pic>
        <p:nvPicPr>
          <p:cNvPr id="6" name="Picture 5">
            <a:extLst>
              <a:ext uri="{FF2B5EF4-FFF2-40B4-BE49-F238E27FC236}">
                <a16:creationId xmlns:a16="http://schemas.microsoft.com/office/drawing/2014/main" id="{CDE70B88-3D62-D63D-F5B6-ED160BFF9D8D}"/>
              </a:ext>
            </a:extLst>
          </p:cNvPr>
          <p:cNvPicPr>
            <a:picLocks noChangeAspect="1"/>
          </p:cNvPicPr>
          <p:nvPr/>
        </p:nvPicPr>
        <p:blipFill>
          <a:blip r:embed="rId4"/>
          <a:stretch>
            <a:fillRect/>
          </a:stretch>
        </p:blipFill>
        <p:spPr>
          <a:xfrm>
            <a:off x="6341324" y="1334166"/>
            <a:ext cx="3051126" cy="4570888"/>
          </a:xfrm>
          <a:prstGeom prst="rect">
            <a:avLst/>
          </a:prstGeom>
        </p:spPr>
      </p:pic>
      <p:pic>
        <p:nvPicPr>
          <p:cNvPr id="7" name="Picture 6" descr="A close-up of a computer&#10;&#10;AI-generated content may be incorrect.">
            <a:extLst>
              <a:ext uri="{FF2B5EF4-FFF2-40B4-BE49-F238E27FC236}">
                <a16:creationId xmlns:a16="http://schemas.microsoft.com/office/drawing/2014/main" id="{196D378F-42FF-01B7-82C4-25A208861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1426" y="894815"/>
            <a:ext cx="9180574" cy="5164073"/>
          </a:xfrm>
          <a:prstGeom prst="rect">
            <a:avLst/>
          </a:prstGeom>
        </p:spPr>
      </p:pic>
      <p:sp>
        <p:nvSpPr>
          <p:cNvPr id="9" name="Rectangle: Rounded Corners 8">
            <a:extLst>
              <a:ext uri="{FF2B5EF4-FFF2-40B4-BE49-F238E27FC236}">
                <a16:creationId xmlns:a16="http://schemas.microsoft.com/office/drawing/2014/main" id="{BF06EC53-98FD-84E6-DD8F-8C7E7D37BB99}"/>
              </a:ext>
            </a:extLst>
          </p:cNvPr>
          <p:cNvSpPr/>
          <p:nvPr/>
        </p:nvSpPr>
        <p:spPr>
          <a:xfrm>
            <a:off x="6341324" y="1253297"/>
            <a:ext cx="2839250" cy="4156904"/>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5" name="Title 15">
            <a:extLst>
              <a:ext uri="{FF2B5EF4-FFF2-40B4-BE49-F238E27FC236}">
                <a16:creationId xmlns:a16="http://schemas.microsoft.com/office/drawing/2014/main" id="{6A8F6F30-18E4-8481-A20E-257A17115EE6}"/>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8" name="Text Placeholder 4">
            <a:extLst>
              <a:ext uri="{FF2B5EF4-FFF2-40B4-BE49-F238E27FC236}">
                <a16:creationId xmlns:a16="http://schemas.microsoft.com/office/drawing/2014/main" id="{3B8D619D-CB78-7AB2-1611-2D4A84BEF496}"/>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pc="0">
                <a:solidFill>
                  <a:sysClr val="windowText" lastClr="000000"/>
                </a:solidFill>
              </a:rPr>
              <a:t>Third-Party Payor</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
        <p:nvSpPr>
          <p:cNvPr id="11" name="TextBox 10">
            <a:extLst>
              <a:ext uri="{FF2B5EF4-FFF2-40B4-BE49-F238E27FC236}">
                <a16:creationId xmlns:a16="http://schemas.microsoft.com/office/drawing/2014/main" id="{52F32CF6-58E9-E236-D735-6F3BD287589E}"/>
              </a:ext>
            </a:extLst>
          </p:cNvPr>
          <p:cNvSpPr txBox="1"/>
          <p:nvPr/>
        </p:nvSpPr>
        <p:spPr>
          <a:xfrm>
            <a:off x="159568" y="1728355"/>
            <a:ext cx="3827077" cy="34163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First, select the delivery method the payor prefers (email or text message), confirm the phone number, and accept the terms and conditions. </a:t>
            </a:r>
          </a:p>
          <a:p>
            <a:pPr marR="0" lvl="0" algn="l" defTabSz="914400" rtl="0" eaLnBrk="1" fontAlgn="auto" latinLnBrk="0" hangingPunct="1">
              <a:lnSpc>
                <a:spcPct val="100000"/>
              </a:lnSpc>
              <a:spcBef>
                <a:spcPts val="0"/>
              </a:spcBef>
              <a:spcAft>
                <a:spcPts val="0"/>
              </a:spcAft>
              <a:buClrTx/>
              <a:buSzTx/>
              <a:buNone/>
              <a:tabLst/>
              <a:defRPr/>
            </a:pPr>
            <a:endParaRPr lang="en-US" b="0" i="0" u="none" strike="noStrike">
              <a:solidFill>
                <a:srgbClr val="000000"/>
              </a:solidFill>
              <a:effectLs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u="none" strike="noStrike">
                <a:solidFill>
                  <a:srgbClr val="000000"/>
                </a:solidFill>
                <a:effectLst/>
              </a:rPr>
              <a:t>The payor can review the electronic business consent, premium payor supplement, and privacy notice before providing the PIN by clicking on the link provided in the text messages. </a:t>
            </a:r>
            <a:endParaRPr lang="en-US"/>
          </a:p>
        </p:txBody>
      </p:sp>
    </p:spTree>
    <p:custDataLst>
      <p:tags r:id="rId1"/>
    </p:custDataLst>
    <p:extLst>
      <p:ext uri="{BB962C8B-B14F-4D97-AF65-F5344CB8AC3E}">
        <p14:creationId xmlns:p14="http://schemas.microsoft.com/office/powerpoint/2010/main" val="26845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22521-D0B4-DA06-F3C2-B71AE0BF2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038D7-8465-BCDD-D11A-305997C92C0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AC028BB-BEE1-6A9B-B59E-2ADB93E32A9C}"/>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900" b="0" i="0" u="none" strike="noStrike" kern="1200" cap="none" spc="0" normalizeH="0" baseline="0" noProof="0" smtClean="0">
                <a:ln>
                  <a:noFill/>
                </a:ln>
                <a:solidFill>
                  <a:srgbClr val="000000"/>
                </a:solidFill>
                <a:effectLst/>
                <a:uLnTx/>
                <a:uFillTx/>
                <a:latin typeface="Forever Forma Body Tex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Forever Forma Body Text" pitchFamily="2" charset="0"/>
              <a:ea typeface="+mn-ea"/>
              <a:cs typeface="+mn-cs"/>
            </a:endParaRPr>
          </a:p>
        </p:txBody>
      </p:sp>
      <p:sp>
        <p:nvSpPr>
          <p:cNvPr id="4" name="Text Placeholder 3">
            <a:extLst>
              <a:ext uri="{FF2B5EF4-FFF2-40B4-BE49-F238E27FC236}">
                <a16:creationId xmlns:a16="http://schemas.microsoft.com/office/drawing/2014/main" id="{27A0F2AC-B4AA-EE5B-CB57-397EA947CB9E}"/>
              </a:ext>
            </a:extLst>
          </p:cNvPr>
          <p:cNvSpPr>
            <a:spLocks noGrp="1"/>
          </p:cNvSpPr>
          <p:nvPr>
            <p:ph type="body" sz="quarter" idx="14"/>
          </p:nvPr>
        </p:nvSpPr>
        <p:spPr/>
        <p:txBody>
          <a:bodyPr/>
          <a:lstStyle/>
          <a:p>
            <a:r>
              <a:rPr lang="en-US"/>
              <a:t>Agent Use Only. Not for public use.</a:t>
            </a:r>
          </a:p>
        </p:txBody>
      </p:sp>
      <p:pic>
        <p:nvPicPr>
          <p:cNvPr id="6" name="Picture 5">
            <a:extLst>
              <a:ext uri="{FF2B5EF4-FFF2-40B4-BE49-F238E27FC236}">
                <a16:creationId xmlns:a16="http://schemas.microsoft.com/office/drawing/2014/main" id="{76522F5D-DE93-E9BE-A401-DDB93CDBE9E1}"/>
              </a:ext>
            </a:extLst>
          </p:cNvPr>
          <p:cNvPicPr>
            <a:picLocks noChangeAspect="1"/>
          </p:cNvPicPr>
          <p:nvPr/>
        </p:nvPicPr>
        <p:blipFill>
          <a:blip r:embed="rId4"/>
          <a:stretch>
            <a:fillRect/>
          </a:stretch>
        </p:blipFill>
        <p:spPr>
          <a:xfrm>
            <a:off x="6424640" y="1426262"/>
            <a:ext cx="2606706" cy="4261493"/>
          </a:xfrm>
          <a:prstGeom prst="rect">
            <a:avLst/>
          </a:prstGeom>
        </p:spPr>
      </p:pic>
      <p:pic>
        <p:nvPicPr>
          <p:cNvPr id="7" name="Picture 6" descr="A close-up of a computer&#10;&#10;AI-generated content may be incorrect.">
            <a:extLst>
              <a:ext uri="{FF2B5EF4-FFF2-40B4-BE49-F238E27FC236}">
                <a16:creationId xmlns:a16="http://schemas.microsoft.com/office/drawing/2014/main" id="{82AC90EC-FEDD-F295-3182-F3A6404D8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8861" y="936579"/>
            <a:ext cx="8887816" cy="4999397"/>
          </a:xfrm>
          <a:prstGeom prst="rect">
            <a:avLst/>
          </a:prstGeom>
        </p:spPr>
      </p:pic>
      <p:sp>
        <p:nvSpPr>
          <p:cNvPr id="9" name="Rectangle: Rounded Corners 8">
            <a:extLst>
              <a:ext uri="{FF2B5EF4-FFF2-40B4-BE49-F238E27FC236}">
                <a16:creationId xmlns:a16="http://schemas.microsoft.com/office/drawing/2014/main" id="{7D09CA3F-1F33-BE20-B91A-D3F8C9CE238D}"/>
              </a:ext>
            </a:extLst>
          </p:cNvPr>
          <p:cNvSpPr/>
          <p:nvPr/>
        </p:nvSpPr>
        <p:spPr>
          <a:xfrm>
            <a:off x="6424640" y="1295061"/>
            <a:ext cx="2606706" cy="4038939"/>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5" name="Title 15">
            <a:extLst>
              <a:ext uri="{FF2B5EF4-FFF2-40B4-BE49-F238E27FC236}">
                <a16:creationId xmlns:a16="http://schemas.microsoft.com/office/drawing/2014/main" id="{2013B063-B10A-7B85-2A57-E87C851A945A}"/>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8" name="Text Placeholder 4">
            <a:extLst>
              <a:ext uri="{FF2B5EF4-FFF2-40B4-BE49-F238E27FC236}">
                <a16:creationId xmlns:a16="http://schemas.microsoft.com/office/drawing/2014/main" id="{7A558D64-E78F-5E23-9266-EAA00BAC2CF5}"/>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pc="0">
                <a:solidFill>
                  <a:sysClr val="windowText" lastClr="000000"/>
                </a:solidFill>
              </a:rPr>
              <a:t>Third-Party Payor</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
        <p:nvSpPr>
          <p:cNvPr id="11" name="TextBox 10">
            <a:extLst>
              <a:ext uri="{FF2B5EF4-FFF2-40B4-BE49-F238E27FC236}">
                <a16:creationId xmlns:a16="http://schemas.microsoft.com/office/drawing/2014/main" id="{7B0453FA-A71A-7495-70C1-4F3F650EDCCA}"/>
              </a:ext>
            </a:extLst>
          </p:cNvPr>
          <p:cNvSpPr txBox="1"/>
          <p:nvPr/>
        </p:nvSpPr>
        <p:spPr>
          <a:xfrm>
            <a:off x="135323" y="1852110"/>
            <a:ext cx="3674677" cy="3217804"/>
          </a:xfrm>
          <a:prstGeom prst="rect">
            <a:avLst/>
          </a:prstGeom>
          <a:noFill/>
        </p:spPr>
        <p:txBody>
          <a:bodyPr wrap="square">
            <a:spAutoFit/>
          </a:bodyPr>
          <a:lstStyle/>
          <a:p>
            <a:pPr marL="285750" indent="-285750" algn="l" rtl="0" fontAlgn="base">
              <a:buFont typeface="Wingdings" panose="05000000000000000000" pitchFamily="2" charset="2"/>
              <a:buChar char="§"/>
            </a:pPr>
            <a:r>
              <a:rPr lang="en-US" b="0" i="0" u="none" strike="noStrike">
                <a:solidFill>
                  <a:srgbClr val="000000"/>
                </a:solidFill>
                <a:effectLst/>
              </a:rPr>
              <a:t>Before requesting the PIN code, you’ll need to verbally read an authorization script on the screen and click the box to confirm this action was completed. </a:t>
            </a:r>
            <a:r>
              <a:rPr lang="en-US" b="0" i="0">
                <a:solidFill>
                  <a:srgbClr val="444444"/>
                </a:solidFill>
                <a:effectLst/>
              </a:rPr>
              <a:t>​</a:t>
            </a:r>
          </a:p>
          <a:p>
            <a:pPr marL="285750" indent="-285750" algn="l" rtl="0" fontAlgn="base">
              <a:buFont typeface="Wingdings" panose="05000000000000000000" pitchFamily="2" charset="2"/>
              <a:buChar char="§"/>
            </a:pPr>
            <a:r>
              <a:rPr lang="en-US">
                <a:solidFill>
                  <a:srgbClr val="444444"/>
                </a:solidFill>
              </a:rPr>
              <a:t>Once the script has been read, the payor can provide the PIN code.</a:t>
            </a:r>
            <a:endParaRPr lang="en-US" b="0" i="0">
              <a:solidFill>
                <a:srgbClr val="444444"/>
              </a:solidFill>
              <a:effectLst/>
            </a:endParaRPr>
          </a:p>
          <a:p>
            <a:pPr algn="l" rtl="0" fontAlgn="base">
              <a:buNone/>
            </a:pPr>
            <a:r>
              <a:rPr lang="en-US" b="0" i="0">
                <a:solidFill>
                  <a:srgbClr val="444444"/>
                </a:solidFill>
                <a:effectLst/>
              </a:rPr>
              <a:t>​</a:t>
            </a:r>
          </a:p>
          <a:p>
            <a:pPr algn="l" rtl="0" fontAlgn="base"/>
            <a:r>
              <a:rPr lang="en-US" b="0" i="0" u="none" strike="noStrike">
                <a:solidFill>
                  <a:srgbClr val="000000"/>
                </a:solidFill>
                <a:effectLst/>
              </a:rPr>
              <a:t>.</a:t>
            </a:r>
          </a:p>
        </p:txBody>
      </p:sp>
    </p:spTree>
    <p:custDataLst>
      <p:tags r:id="rId1"/>
    </p:custDataLst>
    <p:extLst>
      <p:ext uri="{BB962C8B-B14F-4D97-AF65-F5344CB8AC3E}">
        <p14:creationId xmlns:p14="http://schemas.microsoft.com/office/powerpoint/2010/main" val="128012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02394-4ADF-7393-8A8E-967F00339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DCC23-A8C9-53E6-2464-DA01E08BE9EC}"/>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A6648CC-B0B3-529A-CCEF-18F2C0CDA194}"/>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900" b="0" i="0" u="none" strike="noStrike" kern="1200" cap="none" spc="0" normalizeH="0" baseline="0" noProof="0" smtClean="0">
                <a:ln>
                  <a:noFill/>
                </a:ln>
                <a:solidFill>
                  <a:srgbClr val="000000"/>
                </a:solidFill>
                <a:effectLst/>
                <a:uLnTx/>
                <a:uFillTx/>
                <a:latin typeface="Forever Forma Body Tex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Forever Forma Body Text" pitchFamily="2" charset="0"/>
              <a:ea typeface="+mn-ea"/>
              <a:cs typeface="+mn-cs"/>
            </a:endParaRPr>
          </a:p>
        </p:txBody>
      </p:sp>
      <p:sp>
        <p:nvSpPr>
          <p:cNvPr id="4" name="Text Placeholder 3">
            <a:extLst>
              <a:ext uri="{FF2B5EF4-FFF2-40B4-BE49-F238E27FC236}">
                <a16:creationId xmlns:a16="http://schemas.microsoft.com/office/drawing/2014/main" id="{C015CD7B-1ADE-C548-0147-6C69E0919389}"/>
              </a:ext>
            </a:extLst>
          </p:cNvPr>
          <p:cNvSpPr>
            <a:spLocks noGrp="1"/>
          </p:cNvSpPr>
          <p:nvPr>
            <p:ph type="body" sz="quarter" idx="14"/>
          </p:nvPr>
        </p:nvSpPr>
        <p:spPr/>
        <p:txBody>
          <a:bodyPr/>
          <a:lstStyle/>
          <a:p>
            <a:r>
              <a:rPr lang="en-US"/>
              <a:t>Agent Use Only. Not for public use.</a:t>
            </a:r>
          </a:p>
        </p:txBody>
      </p:sp>
      <p:pic>
        <p:nvPicPr>
          <p:cNvPr id="6" name="Picture 5">
            <a:extLst>
              <a:ext uri="{FF2B5EF4-FFF2-40B4-BE49-F238E27FC236}">
                <a16:creationId xmlns:a16="http://schemas.microsoft.com/office/drawing/2014/main" id="{4F12382E-1538-1110-48BF-4389176B57C5}"/>
              </a:ext>
            </a:extLst>
          </p:cNvPr>
          <p:cNvPicPr>
            <a:picLocks noChangeAspect="1"/>
          </p:cNvPicPr>
          <p:nvPr/>
        </p:nvPicPr>
        <p:blipFill>
          <a:blip r:embed="rId4"/>
          <a:stretch>
            <a:fillRect/>
          </a:stretch>
        </p:blipFill>
        <p:spPr>
          <a:xfrm>
            <a:off x="5618643" y="1586997"/>
            <a:ext cx="4483652" cy="4141206"/>
          </a:xfrm>
          <a:prstGeom prst="rect">
            <a:avLst/>
          </a:prstGeom>
        </p:spPr>
      </p:pic>
      <p:pic>
        <p:nvPicPr>
          <p:cNvPr id="7" name="Picture 6" descr="A close-up of a computer&#10;&#10;AI-generated content may be incorrect.">
            <a:extLst>
              <a:ext uri="{FF2B5EF4-FFF2-40B4-BE49-F238E27FC236}">
                <a16:creationId xmlns:a16="http://schemas.microsoft.com/office/drawing/2014/main" id="{4F588CA6-4299-96D3-CC7C-043DA06D6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2253" y="1078483"/>
            <a:ext cx="8652547" cy="4867058"/>
          </a:xfrm>
          <a:prstGeom prst="rect">
            <a:avLst/>
          </a:prstGeom>
        </p:spPr>
      </p:pic>
      <p:sp>
        <p:nvSpPr>
          <p:cNvPr id="9" name="Rectangle: Rounded Corners 8">
            <a:extLst>
              <a:ext uri="{FF2B5EF4-FFF2-40B4-BE49-F238E27FC236}">
                <a16:creationId xmlns:a16="http://schemas.microsoft.com/office/drawing/2014/main" id="{E038869A-3019-84F3-BAD8-6228137E57BD}"/>
              </a:ext>
            </a:extLst>
          </p:cNvPr>
          <p:cNvSpPr/>
          <p:nvPr/>
        </p:nvSpPr>
        <p:spPr>
          <a:xfrm>
            <a:off x="5943600" y="3502011"/>
            <a:ext cx="3733800" cy="1603389"/>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5" name="Title 15">
            <a:extLst>
              <a:ext uri="{FF2B5EF4-FFF2-40B4-BE49-F238E27FC236}">
                <a16:creationId xmlns:a16="http://schemas.microsoft.com/office/drawing/2014/main" id="{663D60E4-5B18-38CA-CC42-9617C4F9CD74}"/>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8" name="Text Placeholder 4">
            <a:extLst>
              <a:ext uri="{FF2B5EF4-FFF2-40B4-BE49-F238E27FC236}">
                <a16:creationId xmlns:a16="http://schemas.microsoft.com/office/drawing/2014/main" id="{648E1C06-A842-DD1A-3124-732671D973FE}"/>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pc="0">
                <a:solidFill>
                  <a:sysClr val="windowText" lastClr="000000"/>
                </a:solidFill>
              </a:rPr>
              <a:t>Third-Party Payor</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
        <p:nvSpPr>
          <p:cNvPr id="11" name="TextBox 10">
            <a:extLst>
              <a:ext uri="{FF2B5EF4-FFF2-40B4-BE49-F238E27FC236}">
                <a16:creationId xmlns:a16="http://schemas.microsoft.com/office/drawing/2014/main" id="{95687B77-8AED-FAC0-73DB-CAEC235E69D4}"/>
              </a:ext>
            </a:extLst>
          </p:cNvPr>
          <p:cNvSpPr txBox="1"/>
          <p:nvPr/>
        </p:nvSpPr>
        <p:spPr>
          <a:xfrm>
            <a:off x="142250" y="2251363"/>
            <a:ext cx="3362950"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After collecting the third-party payor’s signature, you can proceed and finalize the process with the insured. </a:t>
            </a:r>
          </a:p>
        </p:txBody>
      </p:sp>
    </p:spTree>
    <p:custDataLst>
      <p:tags r:id="rId1"/>
    </p:custDataLst>
    <p:extLst>
      <p:ext uri="{BB962C8B-B14F-4D97-AF65-F5344CB8AC3E}">
        <p14:creationId xmlns:p14="http://schemas.microsoft.com/office/powerpoint/2010/main" val="126680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D9B0-1EFB-5FA6-C0C1-98996C5C0523}"/>
              </a:ext>
            </a:extLst>
          </p:cNvPr>
          <p:cNvSpPr>
            <a:spLocks noGrp="1"/>
          </p:cNvSpPr>
          <p:nvPr>
            <p:ph type="title"/>
          </p:nvPr>
        </p:nvSpPr>
        <p:spPr/>
        <p:txBody>
          <a:bodyPr/>
          <a:lstStyle/>
          <a:p>
            <a:r>
              <a:rPr lang="en-US" sz="2400">
                <a:latin typeface="+mn-lt"/>
              </a:rPr>
              <a:t>Transamerica FE Express Solution</a:t>
            </a:r>
            <a:r>
              <a:rPr lang="en-US" sz="2400">
                <a:latin typeface="Calibri" panose="020F0502020204030204" pitchFamily="34" charset="0"/>
                <a:ea typeface="Calibri" panose="020F0502020204030204" pitchFamily="34" charset="0"/>
                <a:cs typeface="Calibri" panose="020F0502020204030204" pitchFamily="34" charset="0"/>
              </a:rPr>
              <a:t>℠</a:t>
            </a:r>
            <a:br>
              <a:rPr lang="en-US"/>
            </a:br>
            <a:r>
              <a:rPr lang="en-US"/>
              <a:t>Multi-Policies</a:t>
            </a:r>
          </a:p>
        </p:txBody>
      </p:sp>
      <p:sp>
        <p:nvSpPr>
          <p:cNvPr id="4" name="Slide Number Placeholder 3">
            <a:extLst>
              <a:ext uri="{FF2B5EF4-FFF2-40B4-BE49-F238E27FC236}">
                <a16:creationId xmlns:a16="http://schemas.microsoft.com/office/drawing/2014/main" id="{ED3B225E-65BF-696D-4177-AD811A81D19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9F0B745B-5159-8446-77DB-19165123FDDF}"/>
              </a:ext>
            </a:extLst>
          </p:cNvPr>
          <p:cNvSpPr txBox="1">
            <a:spLocks/>
          </p:cNvSpPr>
          <p:nvPr/>
        </p:nvSpPr>
        <p:spPr>
          <a:xfrm>
            <a:off x="7404946" y="6352974"/>
            <a:ext cx="2504282"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Internal Use Only. Not for Public Use.</a:t>
            </a:r>
          </a:p>
        </p:txBody>
      </p:sp>
      <p:sp>
        <p:nvSpPr>
          <p:cNvPr id="6" name="Text Placeholder 22">
            <a:extLst>
              <a:ext uri="{FF2B5EF4-FFF2-40B4-BE49-F238E27FC236}">
                <a16:creationId xmlns:a16="http://schemas.microsoft.com/office/drawing/2014/main" id="{0845E60B-5C0E-63C4-30C6-230BD1FC48FC}"/>
              </a:ext>
            </a:extLst>
          </p:cNvPr>
          <p:cNvSpPr>
            <a:spLocks noGrp="1"/>
          </p:cNvSpPr>
          <p:nvPr>
            <p:ph type="body" sz="quarter" idx="13"/>
          </p:nvPr>
        </p:nvSpPr>
        <p:spPr>
          <a:xfrm>
            <a:off x="521208" y="4145475"/>
            <a:ext cx="7878792" cy="252000"/>
          </a:xfrm>
        </p:spPr>
        <p:txBody>
          <a:bodyPr vert="horz" lIns="91440" tIns="45720" rIns="91440" bIns="45720" rtlCol="0" anchor="t">
            <a:noAutofit/>
          </a:bodyPr>
          <a:lstStyle/>
          <a:p>
            <a:r>
              <a:rPr lang="en-US" sz="1800">
                <a:solidFill>
                  <a:schemeClr val="tx1"/>
                </a:solidFill>
              </a:rPr>
              <a:t>Effective October 16, 2025</a:t>
            </a:r>
          </a:p>
        </p:txBody>
      </p:sp>
    </p:spTree>
    <p:custDataLst>
      <p:tags r:id="rId1"/>
    </p:custDataLst>
    <p:extLst>
      <p:ext uri="{BB962C8B-B14F-4D97-AF65-F5344CB8AC3E}">
        <p14:creationId xmlns:p14="http://schemas.microsoft.com/office/powerpoint/2010/main" val="2328946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0164-6762-1210-081F-09E0171F15CD}"/>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28F918E-04FC-5825-EBBF-F31507F086E5}"/>
              </a:ext>
            </a:extLst>
          </p:cNvPr>
          <p:cNvSpPr>
            <a:spLocks noGrp="1"/>
          </p:cNvSpPr>
          <p:nvPr>
            <p:ph type="body" sz="quarter" idx="14"/>
          </p:nvPr>
        </p:nvSpPr>
        <p:spPr>
          <a:xfrm>
            <a:off x="958800" y="6173385"/>
            <a:ext cx="5289593" cy="808050"/>
          </a:xfrm>
        </p:spPr>
        <p:txBody>
          <a:bodyPr/>
          <a:lstStyle/>
          <a:p>
            <a:r>
              <a:rPr lang="en-US"/>
              <a:t>Agent Use Only. Not for public use.</a:t>
            </a:r>
          </a:p>
        </p:txBody>
      </p:sp>
      <p:sp>
        <p:nvSpPr>
          <p:cNvPr id="13" name="Title 15">
            <a:extLst>
              <a:ext uri="{FF2B5EF4-FFF2-40B4-BE49-F238E27FC236}">
                <a16:creationId xmlns:a16="http://schemas.microsoft.com/office/drawing/2014/main" id="{BFC34F81-A8B1-7249-8F69-81232994AA9D}"/>
              </a:ext>
            </a:extLst>
          </p:cNvPr>
          <p:cNvSpPr txBox="1">
            <a:spLocks/>
          </p:cNvSpPr>
          <p:nvPr/>
        </p:nvSpPr>
        <p:spPr>
          <a:xfrm>
            <a:off x="555600" y="280590"/>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14" name="Text Placeholder 4">
            <a:extLst>
              <a:ext uri="{FF2B5EF4-FFF2-40B4-BE49-F238E27FC236}">
                <a16:creationId xmlns:a16="http://schemas.microsoft.com/office/drawing/2014/main" id="{C7BAE96E-5814-6EB6-8175-024B19821F9F}"/>
              </a:ext>
            </a:extLst>
          </p:cNvPr>
          <p:cNvSpPr txBox="1">
            <a:spLocks/>
          </p:cNvSpPr>
          <p:nvPr/>
        </p:nvSpPr>
        <p:spPr>
          <a:xfrm>
            <a:off x="673605" y="1119150"/>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rPr>
              <a:t>Multi-Policy Functionality</a:t>
            </a:r>
          </a:p>
        </p:txBody>
      </p:sp>
      <p:sp>
        <p:nvSpPr>
          <p:cNvPr id="15" name="Content Placeholder 16">
            <a:extLst>
              <a:ext uri="{FF2B5EF4-FFF2-40B4-BE49-F238E27FC236}">
                <a16:creationId xmlns:a16="http://schemas.microsoft.com/office/drawing/2014/main" id="{D70184B2-F766-423E-C2A5-9867F54BA2FC}"/>
              </a:ext>
            </a:extLst>
          </p:cNvPr>
          <p:cNvSpPr txBox="1">
            <a:spLocks/>
          </p:cNvSpPr>
          <p:nvPr/>
        </p:nvSpPr>
        <p:spPr>
          <a:xfrm>
            <a:off x="605023" y="1891608"/>
            <a:ext cx="3558792" cy="3870915"/>
          </a:xfrm>
          <a:prstGeom prst="rect">
            <a:avLst/>
          </a:prstGeom>
          <a:noFill/>
          <a:ln w="38100">
            <a:solidFill>
              <a:srgbClr val="4CD3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orever Forma Bod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1D2550"/>
                </a:solidFill>
                <a:effectLst/>
                <a:uLnTx/>
                <a:uFillTx/>
                <a:latin typeface="Aptos" panose="02110004020202020204"/>
                <a:ea typeface="+mn-ea"/>
                <a:cs typeface="+mn-cs"/>
              </a:rPr>
              <a:t> </a:t>
            </a:r>
            <a:r>
              <a:rPr kumimoji="0" lang="en-US" sz="2000" b="1" i="0" u="none" strike="noStrike" kern="1200" cap="none" spc="0" normalizeH="0" baseline="0" noProof="0">
                <a:ln>
                  <a:noFill/>
                </a:ln>
                <a:solidFill>
                  <a:srgbClr val="1D2550"/>
                </a:solidFill>
                <a:effectLst/>
                <a:uLnTx/>
                <a:uFillTx/>
                <a:latin typeface="Aptos" panose="02110004020202020204"/>
                <a:ea typeface="+mn-ea"/>
                <a:cs typeface="+mn-cs"/>
              </a:rPr>
              <a:t>	</a:t>
            </a:r>
          </a:p>
          <a:p>
            <a:pPr marL="18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D2550"/>
                </a:solidFill>
                <a:effectLst/>
                <a:uLnTx/>
                <a:uFillTx/>
                <a:latin typeface="Aptos" panose="02110004020202020204"/>
                <a:ea typeface="+mn-ea"/>
                <a:cs typeface="+mn-cs"/>
              </a:rPr>
              <a:t>Effective October 16, 2025</a:t>
            </a:r>
          </a:p>
          <a:p>
            <a:pPr marL="18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endParaRPr>
          </a:p>
          <a:p>
            <a:pPr marL="18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Aptos" panose="02110004020202020204"/>
                <a:ea typeface="+mn-ea"/>
                <a:cs typeface="+mn-cs"/>
              </a:rPr>
              <a:t>Clients will be able to purchase multiple “express” policies.</a:t>
            </a:r>
          </a:p>
        </p:txBody>
      </p:sp>
      <p:sp>
        <p:nvSpPr>
          <p:cNvPr id="16" name="Content Placeholder 1">
            <a:extLst>
              <a:ext uri="{FF2B5EF4-FFF2-40B4-BE49-F238E27FC236}">
                <a16:creationId xmlns:a16="http://schemas.microsoft.com/office/drawing/2014/main" id="{D76C3EB3-1EC0-6F80-D2DE-FB768D0C0A9F}"/>
              </a:ext>
            </a:extLst>
          </p:cNvPr>
          <p:cNvSpPr txBox="1">
            <a:spLocks/>
          </p:cNvSpPr>
          <p:nvPr/>
        </p:nvSpPr>
        <p:spPr>
          <a:xfrm>
            <a:off x="4468999" y="1910760"/>
            <a:ext cx="3558792" cy="3870915"/>
          </a:xfrm>
          <a:prstGeom prst="rect">
            <a:avLst/>
          </a:prstGeom>
          <a:ln w="38100">
            <a:solidFill>
              <a:srgbClr val="63B6FF"/>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orever Forma Bod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1D2550"/>
              </a:solidFill>
              <a:effectLst/>
              <a:uLnTx/>
              <a:uFillTx/>
              <a:latin typeface="Aptos" panose="02110004020202020204"/>
              <a:ea typeface="+mn-ea"/>
              <a:cs typeface="+mn-cs"/>
            </a:endParaRPr>
          </a:p>
          <a:p>
            <a:pPr marL="18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1D2550"/>
                </a:solidFill>
                <a:effectLst/>
                <a:uLnTx/>
                <a:uFillTx/>
                <a:latin typeface="Aptos" panose="02110004020202020204"/>
                <a:ea typeface="+mn-ea"/>
                <a:cs typeface="+mn-cs"/>
              </a:rPr>
              <a:t>Face Amount Limitations</a:t>
            </a:r>
          </a:p>
          <a:p>
            <a:pPr marL="18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1D2550"/>
              </a:solidFill>
              <a:effectLst/>
              <a:uLnTx/>
              <a:uFillTx/>
              <a:latin typeface="Aptos" panose="02110004020202020204"/>
              <a:ea typeface="+mn-ea"/>
              <a:cs typeface="+mn-cs"/>
            </a:endParaRPr>
          </a:p>
          <a:p>
            <a:pPr marL="18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Multi-policies are subject to a combined max of the face amount per product.</a:t>
            </a:r>
          </a:p>
          <a:p>
            <a:pPr marL="9229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FE Express = $</a:t>
            </a:r>
            <a:r>
              <a:rPr lang="en-US" sz="1600" spc="0" dirty="0">
                <a:solidFill>
                  <a:sysClr val="windowText" lastClr="000000"/>
                </a:solidFill>
                <a:latin typeface="Aptos" panose="02110004020202020204"/>
              </a:rPr>
              <a:t>100</a:t>
            </a: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,000 max.</a:t>
            </a:r>
          </a:p>
          <a:p>
            <a:pPr marL="9229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FFIUL II Express = $500,000 max.</a:t>
            </a:r>
          </a:p>
          <a:p>
            <a:pPr marL="18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Max face amounts are subject to issue ages as outlined in the product guide(s).</a:t>
            </a:r>
          </a:p>
          <a:p>
            <a:pPr marL="9229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9229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17" name="Content Placeholder 2">
            <a:extLst>
              <a:ext uri="{FF2B5EF4-FFF2-40B4-BE49-F238E27FC236}">
                <a16:creationId xmlns:a16="http://schemas.microsoft.com/office/drawing/2014/main" id="{AEDBFA73-0379-8493-1C6E-60BC7789E610}"/>
              </a:ext>
            </a:extLst>
          </p:cNvPr>
          <p:cNvSpPr txBox="1">
            <a:spLocks/>
          </p:cNvSpPr>
          <p:nvPr/>
        </p:nvSpPr>
        <p:spPr>
          <a:xfrm>
            <a:off x="8332989" y="1891608"/>
            <a:ext cx="3558788" cy="3870915"/>
          </a:xfrm>
          <a:prstGeom prst="rect">
            <a:avLst/>
          </a:prstGeom>
          <a:ln w="38100">
            <a:solidFill>
              <a:srgbClr val="641EE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orever Forma Bod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D2550"/>
                </a:solidFill>
                <a:effectLst/>
                <a:uLnTx/>
                <a:uFillTx/>
                <a:latin typeface="Aptos" panose="02110004020202020204"/>
                <a:ea typeface="+mn-ea"/>
                <a:cs typeface="+mn-cs"/>
              </a:rPr>
              <a:t>	</a:t>
            </a:r>
          </a:p>
          <a:p>
            <a:pPr marL="18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1D2550"/>
                </a:solidFill>
                <a:effectLst/>
                <a:uLnTx/>
                <a:uFillTx/>
                <a:latin typeface="Aptos" panose="02110004020202020204"/>
                <a:ea typeface="+mn-ea"/>
                <a:cs typeface="+mn-cs"/>
              </a:rPr>
              <a:t>Example:</a:t>
            </a:r>
          </a:p>
          <a:p>
            <a:pPr marL="36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36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00" cap="none" spc="0" normalizeH="0" baseline="0" noProof="0" dirty="0">
                <a:ln>
                  <a:noFill/>
                </a:ln>
                <a:solidFill>
                  <a:sysClr val="windowText" lastClr="000000"/>
                </a:solidFill>
                <a:effectLst/>
                <a:uLnTx/>
                <a:uFillTx/>
                <a:latin typeface="Aptos" panose="02110004020202020204"/>
                <a:ea typeface="Aptos" panose="020B0004020202020204" pitchFamily="34" charset="0"/>
                <a:cs typeface="Times New Roman" panose="02020603050405020304" pitchFamily="18" charset="0"/>
              </a:rPr>
              <a:t>A client can have two FE Express policies; however, the </a:t>
            </a:r>
            <a:r>
              <a:rPr kumimoji="0" lang="en-US" sz="1800" b="1" i="0" u="sng" strike="noStrike" kern="100" cap="none" spc="0" normalizeH="0" baseline="0" noProof="0" dirty="0">
                <a:ln>
                  <a:noFill/>
                </a:ln>
                <a:solidFill>
                  <a:sysClr val="windowText" lastClr="000000"/>
                </a:solidFill>
                <a:effectLst/>
                <a:uLnTx/>
                <a:uFillTx/>
                <a:latin typeface="Aptos" panose="02110004020202020204"/>
                <a:ea typeface="Aptos" panose="020B0004020202020204" pitchFamily="34" charset="0"/>
                <a:cs typeface="Times New Roman" panose="02020603050405020304" pitchFamily="18" charset="0"/>
              </a:rPr>
              <a:t>combined</a:t>
            </a:r>
            <a:r>
              <a:rPr kumimoji="0" lang="en-US" sz="1800" b="0" i="0" u="none" strike="noStrike" kern="100" cap="none" spc="0" normalizeH="0" baseline="0" noProof="0" dirty="0">
                <a:ln>
                  <a:noFill/>
                </a:ln>
                <a:solidFill>
                  <a:sysClr val="windowText" lastClr="000000"/>
                </a:solidFill>
                <a:effectLst/>
                <a:uLnTx/>
                <a:uFillTx/>
                <a:latin typeface="Aptos" panose="02110004020202020204"/>
                <a:ea typeface="Aptos" panose="020B0004020202020204" pitchFamily="34" charset="0"/>
                <a:cs typeface="Times New Roman" panose="02020603050405020304" pitchFamily="18" charset="0"/>
              </a:rPr>
              <a:t> total face amount of the two policies cannot exceed the maximum face amount of $</a:t>
            </a:r>
            <a:r>
              <a:rPr lang="en-US" sz="1800" kern="100" spc="0" dirty="0">
                <a:solidFill>
                  <a:sysClr val="windowText" lastClr="000000"/>
                </a:solidFill>
                <a:latin typeface="Aptos" panose="02110004020202020204"/>
                <a:ea typeface="Aptos" panose="020B0004020202020204" pitchFamily="34" charset="0"/>
                <a:cs typeface="Times New Roman" panose="02020603050405020304" pitchFamily="18" charset="0"/>
              </a:rPr>
              <a:t>100</a:t>
            </a:r>
            <a:r>
              <a:rPr kumimoji="0" lang="en-US" sz="1800" b="0" i="0" u="none" strike="noStrike" kern="100" cap="none" spc="0" normalizeH="0" baseline="0" noProof="0" dirty="0">
                <a:ln>
                  <a:noFill/>
                </a:ln>
                <a:solidFill>
                  <a:sysClr val="windowText" lastClr="000000"/>
                </a:solidFill>
                <a:effectLst/>
                <a:uLnTx/>
                <a:uFillTx/>
                <a:latin typeface="Aptos" panose="02110004020202020204"/>
                <a:ea typeface="Aptos" panose="020B0004020202020204" pitchFamily="34" charset="0"/>
                <a:cs typeface="Times New Roman" panose="02020603050405020304" pitchFamily="18" charset="0"/>
              </a:rPr>
              <a:t>,000, as specified in the product guide(s). </a:t>
            </a:r>
          </a:p>
          <a:p>
            <a:pPr marL="36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18" name="Slide Number Placeholder 5">
            <a:extLst>
              <a:ext uri="{FF2B5EF4-FFF2-40B4-BE49-F238E27FC236}">
                <a16:creationId xmlns:a16="http://schemas.microsoft.com/office/drawing/2014/main" id="{B645F4F3-1ED0-F3F5-E749-9D64B7EE4AFD}"/>
              </a:ext>
            </a:extLst>
          </p:cNvPr>
          <p:cNvSpPr txBox="1">
            <a:spLocks/>
          </p:cNvSpPr>
          <p:nvPr/>
        </p:nvSpPr>
        <p:spPr>
          <a:xfrm>
            <a:off x="152400" y="6202350"/>
            <a:ext cx="806400" cy="808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fld id="{1C1606C5-D483-4832-A0E9-CF578A9B5883}" type="slidenum">
              <a:rPr kumimoji="0" lang="en-US" sz="900" b="0" i="0" u="none" strike="noStrike" kern="100" cap="none" spc="-30" normalizeH="0" baseline="0" noProof="0" smtClean="0">
                <a:ln>
                  <a:noFill/>
                </a:ln>
                <a:solidFill>
                  <a:srgbClr val="000000"/>
                </a:solidFill>
                <a:effectLst/>
                <a:uLnTx/>
                <a:uFillTx/>
                <a:latin typeface="Aptos" panose="02110004020202020204"/>
                <a:ea typeface="+mn-ea"/>
                <a:cs typeface="+mn-cs"/>
              </a:rPr>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t>16</a:t>
            </a:fld>
            <a:endParaRPr kumimoji="0" lang="en-US" sz="900" b="0" i="0" u="none" strike="noStrike" kern="100" cap="none" spc="-30" normalizeH="0" baseline="0" noProof="0">
              <a:ln>
                <a:noFill/>
              </a:ln>
              <a:solidFill>
                <a:srgbClr val="000000"/>
              </a:solidFill>
              <a:effectLst/>
              <a:uLnTx/>
              <a:uFillTx/>
              <a:latin typeface="Aptos" panose="02110004020202020204"/>
              <a:ea typeface="+mn-ea"/>
              <a:cs typeface="+mn-cs"/>
            </a:endParaRPr>
          </a:p>
        </p:txBody>
      </p:sp>
    </p:spTree>
    <p:custDataLst>
      <p:tags r:id="rId1"/>
    </p:custDataLst>
    <p:extLst>
      <p:ext uri="{BB962C8B-B14F-4D97-AF65-F5344CB8AC3E}">
        <p14:creationId xmlns:p14="http://schemas.microsoft.com/office/powerpoint/2010/main" val="414208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E09B-8216-F6F2-1985-8C1AACB8C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DA771-259F-F161-1EEC-F2123955FC35}"/>
              </a:ext>
            </a:extLst>
          </p:cNvPr>
          <p:cNvSpPr>
            <a:spLocks noGrp="1"/>
          </p:cNvSpPr>
          <p:nvPr>
            <p:ph type="title"/>
          </p:nvPr>
        </p:nvSpPr>
        <p:spPr>
          <a:xfrm>
            <a:off x="263796" y="1269000"/>
            <a:ext cx="6306312" cy="4320000"/>
          </a:xfrm>
        </p:spPr>
        <p:txBody>
          <a:bodyPr/>
          <a:lstStyle/>
          <a:p>
            <a:r>
              <a:rPr lang="en-US" sz="2400">
                <a:latin typeface="+mn-lt"/>
              </a:rPr>
              <a:t>Transamerica FE Express Solution</a:t>
            </a:r>
            <a:r>
              <a:rPr lang="en-US" sz="2400">
                <a:latin typeface="Calibri" panose="020F0502020204030204" pitchFamily="34" charset="0"/>
                <a:ea typeface="Calibri" panose="020F0502020204030204" pitchFamily="34" charset="0"/>
                <a:cs typeface="Calibri" panose="020F0502020204030204" pitchFamily="34" charset="0"/>
              </a:rPr>
              <a:t>℠</a:t>
            </a:r>
            <a:br>
              <a:rPr lang="en-US"/>
            </a:br>
            <a:r>
              <a:rPr lang="en-US"/>
              <a:t>Initial Draft Date Changes ACH Retry </a:t>
            </a:r>
            <a:br>
              <a:rPr lang="en-US"/>
            </a:br>
            <a:r>
              <a:rPr lang="en-US"/>
              <a:t>Email Enhancements</a:t>
            </a:r>
          </a:p>
        </p:txBody>
      </p:sp>
      <p:sp>
        <p:nvSpPr>
          <p:cNvPr id="4" name="Slide Number Placeholder 3">
            <a:extLst>
              <a:ext uri="{FF2B5EF4-FFF2-40B4-BE49-F238E27FC236}">
                <a16:creationId xmlns:a16="http://schemas.microsoft.com/office/drawing/2014/main" id="{0BBA75D1-7826-C1F5-07E3-9BF6E79EC4E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CA54711E-A3C9-D95A-0CC0-2BC69514BA31}"/>
              </a:ext>
            </a:extLst>
          </p:cNvPr>
          <p:cNvSpPr txBox="1">
            <a:spLocks/>
          </p:cNvSpPr>
          <p:nvPr/>
        </p:nvSpPr>
        <p:spPr>
          <a:xfrm>
            <a:off x="7404946" y="6352974"/>
            <a:ext cx="2411308"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Agent Use Only. Not for Public Use.</a:t>
            </a:r>
          </a:p>
        </p:txBody>
      </p:sp>
      <p:sp>
        <p:nvSpPr>
          <p:cNvPr id="6" name="Text Placeholder 22">
            <a:extLst>
              <a:ext uri="{FF2B5EF4-FFF2-40B4-BE49-F238E27FC236}">
                <a16:creationId xmlns:a16="http://schemas.microsoft.com/office/drawing/2014/main" id="{6867463B-F255-6F98-FC76-485F48AFE379}"/>
              </a:ext>
            </a:extLst>
          </p:cNvPr>
          <p:cNvSpPr txBox="1">
            <a:spLocks/>
          </p:cNvSpPr>
          <p:nvPr/>
        </p:nvSpPr>
        <p:spPr>
          <a:xfrm>
            <a:off x="263796" y="5011107"/>
            <a:ext cx="7878792" cy="25200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Forever Forma Body Tex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Effective December 2025</a:t>
            </a:r>
          </a:p>
        </p:txBody>
      </p:sp>
      <p:sp>
        <p:nvSpPr>
          <p:cNvPr id="8" name="Text Placeholder 7">
            <a:extLst>
              <a:ext uri="{FF2B5EF4-FFF2-40B4-BE49-F238E27FC236}">
                <a16:creationId xmlns:a16="http://schemas.microsoft.com/office/drawing/2014/main" id="{5C7CA7F7-AD1D-7B0A-82C9-A80CF9BD8F5F}"/>
              </a:ext>
            </a:extLst>
          </p:cNvPr>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337033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71548-4CB2-43B2-5ECF-CF8896F88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AB957-CEA0-EB87-645C-1CD486E6A884}"/>
              </a:ext>
            </a:extLst>
          </p:cNvPr>
          <p:cNvSpPr>
            <a:spLocks noGrp="1"/>
          </p:cNvSpPr>
          <p:nvPr>
            <p:ph type="title"/>
          </p:nvPr>
        </p:nvSpPr>
        <p:spPr>
          <a:xfrm>
            <a:off x="521205" y="62511"/>
            <a:ext cx="11149580" cy="944637"/>
          </a:xfrm>
        </p:spPr>
        <p:txBody>
          <a:bodyPr/>
          <a:lstStyle/>
          <a:p>
            <a:r>
              <a:rPr lang="en-US"/>
              <a:t>Transamerica FE Express Solution</a:t>
            </a:r>
            <a:r>
              <a:rPr lang="en-US">
                <a:latin typeface="Calibri" panose="020F0502020204030204" pitchFamily="34" charset="0"/>
                <a:ea typeface="Calibri" panose="020F0502020204030204" pitchFamily="34" charset="0"/>
                <a:cs typeface="Calibri" panose="020F0502020204030204" pitchFamily="34" charset="0"/>
              </a:rPr>
              <a:t>℠</a:t>
            </a:r>
            <a:endParaRPr lang="en-US"/>
          </a:p>
        </p:txBody>
      </p:sp>
      <p:sp>
        <p:nvSpPr>
          <p:cNvPr id="3" name="Text Placeholder 2">
            <a:extLst>
              <a:ext uri="{FF2B5EF4-FFF2-40B4-BE49-F238E27FC236}">
                <a16:creationId xmlns:a16="http://schemas.microsoft.com/office/drawing/2014/main" id="{F8A6C603-917E-E9D1-9E88-CE7A61679601}"/>
              </a:ext>
            </a:extLst>
          </p:cNvPr>
          <p:cNvSpPr>
            <a:spLocks noGrp="1"/>
          </p:cNvSpPr>
          <p:nvPr>
            <p:ph type="body" sz="quarter" idx="16"/>
          </p:nvPr>
        </p:nvSpPr>
        <p:spPr>
          <a:xfrm>
            <a:off x="521205" y="1032492"/>
            <a:ext cx="11149580" cy="358482"/>
          </a:xfrm>
        </p:spPr>
        <p:txBody>
          <a:bodyPr/>
          <a:lstStyle/>
          <a:p>
            <a:r>
              <a:rPr lang="en-US"/>
              <a:t>Initial Draft Date Changes, ACH Retry, Email Enhancements</a:t>
            </a:r>
          </a:p>
        </p:txBody>
      </p:sp>
      <p:sp>
        <p:nvSpPr>
          <p:cNvPr id="4" name="Content Placeholder 3">
            <a:extLst>
              <a:ext uri="{FF2B5EF4-FFF2-40B4-BE49-F238E27FC236}">
                <a16:creationId xmlns:a16="http://schemas.microsoft.com/office/drawing/2014/main" id="{26124114-175C-7AB6-A275-41025ADBC02E}"/>
              </a:ext>
            </a:extLst>
          </p:cNvPr>
          <p:cNvSpPr>
            <a:spLocks noGrp="1"/>
          </p:cNvSpPr>
          <p:nvPr>
            <p:ph sz="half" idx="1"/>
          </p:nvPr>
        </p:nvSpPr>
        <p:spPr>
          <a:xfrm>
            <a:off x="521205" y="1774800"/>
            <a:ext cx="3558795" cy="4275150"/>
          </a:xfrm>
          <a:ln w="38100">
            <a:solidFill>
              <a:srgbClr val="4CD300"/>
            </a:solidFill>
          </a:ln>
        </p:spPr>
        <p:txBody>
          <a:bodyPr vert="horz" lIns="0" tIns="0" rIns="0" bIns="0" rtlCol="0" anchor="t">
            <a:noAutofit/>
          </a:bodyPr>
          <a:lstStyle/>
          <a:p>
            <a:r>
              <a:rPr lang="en-US" b="1">
                <a:solidFill>
                  <a:srgbClr val="1D2550"/>
                </a:solidFill>
                <a:latin typeface="Forever Forma Body Text"/>
              </a:rPr>
              <a:t> </a:t>
            </a:r>
          </a:p>
          <a:p>
            <a:endParaRPr lang="en-US"/>
          </a:p>
        </p:txBody>
      </p:sp>
      <p:sp>
        <p:nvSpPr>
          <p:cNvPr id="5" name="Content Placeholder 4">
            <a:extLst>
              <a:ext uri="{FF2B5EF4-FFF2-40B4-BE49-F238E27FC236}">
                <a16:creationId xmlns:a16="http://schemas.microsoft.com/office/drawing/2014/main" id="{6FAB1634-D045-BAF6-C0C1-2A47519C6CA7}"/>
              </a:ext>
            </a:extLst>
          </p:cNvPr>
          <p:cNvSpPr>
            <a:spLocks noGrp="1"/>
          </p:cNvSpPr>
          <p:nvPr>
            <p:ph sz="half" idx="18"/>
          </p:nvPr>
        </p:nvSpPr>
        <p:spPr>
          <a:ln w="38100">
            <a:solidFill>
              <a:srgbClr val="63B6FF"/>
            </a:solidFill>
          </a:ln>
        </p:spPr>
        <p:txBody>
          <a:bodyPr/>
          <a:lstStyle/>
          <a:p>
            <a:r>
              <a:rPr lang="en-US" b="1">
                <a:solidFill>
                  <a:srgbClr val="1D2550"/>
                </a:solidFill>
              </a:rPr>
              <a:t> </a:t>
            </a:r>
          </a:p>
          <a:p>
            <a:pPr marL="0" marR="0">
              <a:lnSpc>
                <a:spcPct val="115000"/>
              </a:lnSpc>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537DC0CA-9470-1262-0D32-501225341072}"/>
              </a:ext>
            </a:extLst>
          </p:cNvPr>
          <p:cNvSpPr>
            <a:spLocks noGrp="1"/>
          </p:cNvSpPr>
          <p:nvPr>
            <p:ph sz="half" idx="13"/>
          </p:nvPr>
        </p:nvSpPr>
        <p:spPr>
          <a:xfrm>
            <a:off x="8112000" y="1774800"/>
            <a:ext cx="3558788" cy="4275150"/>
          </a:xfrm>
          <a:ln w="38100">
            <a:solidFill>
              <a:srgbClr val="641EE0"/>
            </a:solidFill>
          </a:ln>
        </p:spPr>
        <p:txBody>
          <a:bodyPr/>
          <a:lstStyle/>
          <a:p>
            <a:endParaRPr lang="en-US" b="1">
              <a:solidFill>
                <a:srgbClr val="1D2550"/>
              </a:solidFill>
            </a:endParaRPr>
          </a:p>
          <a:p>
            <a:pPr lvl="2" indent="0">
              <a:buNone/>
            </a:pPr>
            <a:endParaRPr lang="en-US"/>
          </a:p>
        </p:txBody>
      </p:sp>
      <p:sp>
        <p:nvSpPr>
          <p:cNvPr id="7" name="Slide Number Placeholder 6">
            <a:extLst>
              <a:ext uri="{FF2B5EF4-FFF2-40B4-BE49-F238E27FC236}">
                <a16:creationId xmlns:a16="http://schemas.microsoft.com/office/drawing/2014/main" id="{FF8FA9D4-EA6D-F72E-9A9C-A2A8DABAEA83}"/>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900" b="0" i="0" u="none" strike="noStrike" kern="1200" cap="none" spc="0" normalizeH="0" baseline="0" noProof="0" smtClean="0">
                <a:ln>
                  <a:noFill/>
                </a:ln>
                <a:solidFill>
                  <a:srgbClr val="000000"/>
                </a:solidFill>
                <a:effectLst/>
                <a:uLnTx/>
                <a:uFillTx/>
                <a:latin typeface="Forever Forma Body Tex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Forever Forma Body Text" pitchFamily="2" charset="0"/>
              <a:ea typeface="+mn-ea"/>
              <a:cs typeface="+mn-cs"/>
            </a:endParaRPr>
          </a:p>
        </p:txBody>
      </p:sp>
      <p:sp>
        <p:nvSpPr>
          <p:cNvPr id="8" name="Text Placeholder 7">
            <a:extLst>
              <a:ext uri="{FF2B5EF4-FFF2-40B4-BE49-F238E27FC236}">
                <a16:creationId xmlns:a16="http://schemas.microsoft.com/office/drawing/2014/main" id="{BC1DEC21-B941-B29A-1C15-B86090035C12}"/>
              </a:ext>
            </a:extLst>
          </p:cNvPr>
          <p:cNvSpPr>
            <a:spLocks noGrp="1"/>
          </p:cNvSpPr>
          <p:nvPr>
            <p:ph type="body" sz="quarter" idx="14"/>
          </p:nvPr>
        </p:nvSpPr>
        <p:spPr/>
        <p:txBody>
          <a:bodyPr/>
          <a:lstStyle/>
          <a:p>
            <a:r>
              <a:rPr lang="en-US"/>
              <a:t>Agent Use Only. Not for public use.</a:t>
            </a:r>
          </a:p>
        </p:txBody>
      </p:sp>
      <p:sp>
        <p:nvSpPr>
          <p:cNvPr id="10" name="TextBox 9">
            <a:extLst>
              <a:ext uri="{FF2B5EF4-FFF2-40B4-BE49-F238E27FC236}">
                <a16:creationId xmlns:a16="http://schemas.microsoft.com/office/drawing/2014/main" id="{E41E9648-1388-6CF5-F255-68404EBCC6F1}"/>
              </a:ext>
            </a:extLst>
          </p:cNvPr>
          <p:cNvSpPr txBox="1"/>
          <p:nvPr/>
        </p:nvSpPr>
        <p:spPr>
          <a:xfrm>
            <a:off x="686111" y="1958119"/>
            <a:ext cx="3228975" cy="2877711"/>
          </a:xfrm>
          <a:prstGeom prst="rect">
            <a:avLst/>
          </a:prstGeom>
          <a:noFill/>
        </p:spPr>
        <p:txBody>
          <a:bodyPr wrap="square">
            <a:spAutoFit/>
          </a:bodyPr>
          <a:lstStyle/>
          <a:p>
            <a:pPr marL="179705" lvl="1" indent="-179705">
              <a:buClr>
                <a:srgbClr val="281805"/>
              </a:buClr>
              <a:buNone/>
            </a:pPr>
            <a:r>
              <a:rPr lang="en-US" b="1">
                <a:solidFill>
                  <a:srgbClr val="1D2550"/>
                </a:solidFill>
                <a:latin typeface="Forever Forma Body Text"/>
              </a:rPr>
              <a:t>Initial Draft Date Changes</a:t>
            </a:r>
            <a:endParaRPr lang="en-US"/>
          </a:p>
          <a:p>
            <a:pPr marL="465455" lvl="1" indent="-285750">
              <a:buFont typeface="Wingdings" panose="05000000000000000000" pitchFamily="2" charset="2"/>
              <a:buChar char="§"/>
            </a:pPr>
            <a:r>
              <a:rPr lang="en-US" sz="1800" kern="100">
                <a:effectLst/>
                <a:latin typeface="+mn-lt"/>
                <a:ea typeface="Aptos" panose="020B0004020202020204" pitchFamily="34" charset="0"/>
                <a:cs typeface="Times New Roman"/>
              </a:rPr>
              <a:t>In some cases, your client might need to change the date of the initial draft. </a:t>
            </a:r>
          </a:p>
          <a:p>
            <a:pPr marL="465455" lvl="1" indent="-285750">
              <a:buFont typeface="Wingdings" panose="05000000000000000000" pitchFamily="2" charset="2"/>
              <a:buChar char="§"/>
            </a:pPr>
            <a:r>
              <a:rPr lang="en-US" sz="1800" kern="100">
                <a:effectLst/>
                <a:latin typeface="+mn-lt"/>
                <a:ea typeface="Aptos" panose="020B0004020202020204" pitchFamily="34" charset="0"/>
                <a:cs typeface="Times New Roman"/>
              </a:rPr>
              <a:t>To reschedule the </a:t>
            </a:r>
            <a:r>
              <a:rPr lang="en-US" sz="1800" u="sng" kern="100">
                <a:effectLst/>
                <a:latin typeface="+mn-lt"/>
                <a:ea typeface="Aptos" panose="020B0004020202020204" pitchFamily="34" charset="0"/>
                <a:cs typeface="Times New Roman"/>
              </a:rPr>
              <a:t>initial</a:t>
            </a:r>
            <a:r>
              <a:rPr lang="en-US" sz="1800" kern="100">
                <a:effectLst/>
                <a:latin typeface="+mn-lt"/>
                <a:ea typeface="Aptos" panose="020B0004020202020204" pitchFamily="34" charset="0"/>
                <a:cs typeface="Times New Roman"/>
              </a:rPr>
              <a:t> draft date after buying the policy, the agent or client can contact Customer Service at (800) 453-1448.</a:t>
            </a:r>
          </a:p>
        </p:txBody>
      </p:sp>
      <p:sp>
        <p:nvSpPr>
          <p:cNvPr id="11" name="TextBox 10">
            <a:extLst>
              <a:ext uri="{FF2B5EF4-FFF2-40B4-BE49-F238E27FC236}">
                <a16:creationId xmlns:a16="http://schemas.microsoft.com/office/drawing/2014/main" id="{0C173E27-B635-C2ED-DDDF-B6BAE95F5627}"/>
              </a:ext>
            </a:extLst>
          </p:cNvPr>
          <p:cNvSpPr txBox="1"/>
          <p:nvPr/>
        </p:nvSpPr>
        <p:spPr>
          <a:xfrm>
            <a:off x="4481507" y="1958119"/>
            <a:ext cx="3228975" cy="3704604"/>
          </a:xfrm>
          <a:prstGeom prst="rect">
            <a:avLst/>
          </a:prstGeom>
          <a:noFill/>
        </p:spPr>
        <p:txBody>
          <a:bodyPr wrap="square">
            <a:spAutoFit/>
          </a:bodyPr>
          <a:lstStyle/>
          <a:p>
            <a:r>
              <a:rPr lang="en-US" b="1">
                <a:solidFill>
                  <a:srgbClr val="1D2550"/>
                </a:solidFill>
              </a:rPr>
              <a:t>ACH Retry</a:t>
            </a:r>
          </a:p>
          <a:p>
            <a:pPr marL="285750" indent="-285750">
              <a:lnSpc>
                <a:spcPct val="115000"/>
              </a:lnSpc>
              <a:spcAft>
                <a:spcPts val="800"/>
              </a:spcAft>
              <a:buFont typeface="Wingdings" panose="05000000000000000000" pitchFamily="2" charset="2"/>
              <a:buChar char="§"/>
            </a:pPr>
            <a:r>
              <a:rPr lang="en-US" sz="1600">
                <a:ea typeface="Aptos" panose="020B0004020202020204" pitchFamily="34" charset="0"/>
                <a:cs typeface="Times New Roman" panose="02020603050405020304" pitchFamily="18" charset="0"/>
              </a:rPr>
              <a:t>ACH payment failures will now be retried automatically once, five days after the failure occurs. </a:t>
            </a:r>
          </a:p>
          <a:p>
            <a:pPr marL="285750" indent="-285750">
              <a:lnSpc>
                <a:spcPct val="115000"/>
              </a:lnSpc>
              <a:spcAft>
                <a:spcPts val="800"/>
              </a:spcAft>
              <a:buFont typeface="Wingdings" panose="05000000000000000000" pitchFamily="2" charset="2"/>
              <a:buChar char="§"/>
            </a:pPr>
            <a:r>
              <a:rPr lang="en-US" sz="1600">
                <a:ea typeface="Aptos" panose="020B0004020202020204" pitchFamily="34" charset="0"/>
                <a:cs typeface="Times New Roman" panose="02020603050405020304" pitchFamily="18" charset="0"/>
              </a:rPr>
              <a:t>Payment failure emails will be sent to the client and agent every 7 days until:</a:t>
            </a:r>
          </a:p>
          <a:p>
            <a:pPr marL="645750" lvl="2" indent="-285750">
              <a:lnSpc>
                <a:spcPct val="100000"/>
              </a:lnSpc>
            </a:pPr>
            <a:r>
              <a:rPr lang="en-US" sz="1400">
                <a:ea typeface="Aptos" panose="020B0004020202020204" pitchFamily="34" charset="0"/>
                <a:cs typeface="Times New Roman" panose="02020603050405020304" pitchFamily="18" charset="0"/>
              </a:rPr>
              <a:t>Policy Binds</a:t>
            </a:r>
          </a:p>
          <a:p>
            <a:pPr marL="645750" lvl="2" indent="-285750">
              <a:lnSpc>
                <a:spcPct val="100000"/>
              </a:lnSpc>
            </a:pPr>
            <a:r>
              <a:rPr lang="en-US" sz="1400">
                <a:ea typeface="Aptos" panose="020B0004020202020204" pitchFamily="34" charset="0"/>
                <a:cs typeface="Times New Roman" panose="02020603050405020304" pitchFamily="18" charset="0"/>
              </a:rPr>
              <a:t>Manual Retry (Client goes online to make the payment)</a:t>
            </a:r>
          </a:p>
          <a:p>
            <a:pPr marL="645750" lvl="2" indent="-285750">
              <a:lnSpc>
                <a:spcPct val="100000"/>
              </a:lnSpc>
            </a:pPr>
            <a:r>
              <a:rPr lang="en-US" sz="1400">
                <a:ea typeface="Aptos" panose="020B0004020202020204" pitchFamily="34" charset="0"/>
                <a:cs typeface="Times New Roman" panose="02020603050405020304" pitchFamily="18" charset="0"/>
              </a:rPr>
              <a:t>Policy Stales (60 days)</a:t>
            </a:r>
          </a:p>
        </p:txBody>
      </p:sp>
      <p:sp>
        <p:nvSpPr>
          <p:cNvPr id="12" name="TextBox 11">
            <a:extLst>
              <a:ext uri="{FF2B5EF4-FFF2-40B4-BE49-F238E27FC236}">
                <a16:creationId xmlns:a16="http://schemas.microsoft.com/office/drawing/2014/main" id="{2B9A48D3-CD4A-A818-2FEA-AFB3BE9C1102}"/>
              </a:ext>
            </a:extLst>
          </p:cNvPr>
          <p:cNvSpPr txBox="1"/>
          <p:nvPr/>
        </p:nvSpPr>
        <p:spPr>
          <a:xfrm>
            <a:off x="8276903" y="1958119"/>
            <a:ext cx="3228975" cy="3653308"/>
          </a:xfrm>
          <a:prstGeom prst="rect">
            <a:avLst/>
          </a:prstGeom>
          <a:noFill/>
        </p:spPr>
        <p:txBody>
          <a:bodyPr wrap="square">
            <a:spAutoFit/>
          </a:bodyPr>
          <a:lstStyle/>
          <a:p>
            <a:r>
              <a:rPr lang="en-US" b="1">
                <a:solidFill>
                  <a:srgbClr val="1D2550"/>
                </a:solidFill>
              </a:rPr>
              <a:t>Email Enhancements</a:t>
            </a:r>
          </a:p>
          <a:p>
            <a:pPr marL="285750" indent="-285750">
              <a:buFont typeface="Wingdings" panose="05000000000000000000" pitchFamily="2" charset="2"/>
              <a:buChar char="§"/>
            </a:pPr>
            <a:r>
              <a:rPr lang="en-US" sz="1600"/>
              <a:t>Initial payment failure emails will now include:</a:t>
            </a:r>
          </a:p>
          <a:p>
            <a:pPr marL="825750" lvl="3" indent="-285750">
              <a:buFont typeface="Arial" panose="020B0604020202020204" pitchFamily="34" charset="0"/>
              <a:buChar char="•"/>
            </a:pPr>
            <a:r>
              <a:rPr lang="en-US" sz="1400"/>
              <a:t>Client’s last name</a:t>
            </a:r>
          </a:p>
          <a:p>
            <a:pPr marL="825750" lvl="3" indent="-285750">
              <a:buFont typeface="Arial" panose="020B0604020202020204" pitchFamily="34" charset="0"/>
              <a:buChar char="•"/>
            </a:pPr>
            <a:r>
              <a:rPr lang="en-US" sz="1400"/>
              <a:t>Last four digits of the policy number</a:t>
            </a:r>
          </a:p>
          <a:p>
            <a:pPr marL="825750" lvl="3" indent="-285750">
              <a:buFont typeface="Arial" panose="020B0604020202020204" pitchFamily="34" charset="0"/>
              <a:buChar char="•"/>
            </a:pPr>
            <a:r>
              <a:rPr lang="en-US" sz="1400"/>
              <a:t>Decline/Failure reason</a:t>
            </a:r>
          </a:p>
          <a:p>
            <a:pPr marL="825750" lvl="3" indent="-285750">
              <a:buFont typeface="Arial" panose="020B0604020202020204" pitchFamily="34" charset="0"/>
              <a:buChar char="•"/>
            </a:pPr>
            <a:r>
              <a:rPr lang="en-US" sz="1400"/>
              <a:t>Retry process (if applicable)</a:t>
            </a:r>
          </a:p>
          <a:p>
            <a:pPr marL="285750" indent="-285750">
              <a:buFont typeface="Arial" panose="020B0604020202020204" pitchFamily="34" charset="0"/>
              <a:buChar char="•"/>
            </a:pPr>
            <a:endParaRPr lang="en-US" sz="1600"/>
          </a:p>
          <a:p>
            <a:pPr marL="285750" indent="-285750">
              <a:buFont typeface="Wingdings" panose="05000000000000000000" pitchFamily="2" charset="2"/>
              <a:buChar char="§"/>
            </a:pPr>
            <a:r>
              <a:rPr lang="en-US" sz="1600"/>
              <a:t>Incomplete purchase emails will be sent to the agent every 7 days until:</a:t>
            </a:r>
          </a:p>
          <a:p>
            <a:pPr marL="825750" lvl="3" indent="-285750">
              <a:buFont typeface="Arial" panose="020B0604020202020204" pitchFamily="34" charset="0"/>
              <a:buChar char="•"/>
            </a:pPr>
            <a:r>
              <a:rPr lang="en-US" sz="1400"/>
              <a:t>A payment method is applied</a:t>
            </a:r>
          </a:p>
          <a:p>
            <a:pPr marL="825750" lvl="3" indent="-285750">
              <a:buFont typeface="Arial" panose="020B0604020202020204" pitchFamily="34" charset="0"/>
              <a:buChar char="•"/>
            </a:pPr>
            <a:r>
              <a:rPr lang="en-US" sz="1400"/>
              <a:t>Policy Stales (60 days)</a:t>
            </a:r>
          </a:p>
        </p:txBody>
      </p:sp>
    </p:spTree>
    <p:custDataLst>
      <p:tags r:id="rId1"/>
    </p:custDataLst>
    <p:extLst>
      <p:ext uri="{BB962C8B-B14F-4D97-AF65-F5344CB8AC3E}">
        <p14:creationId xmlns:p14="http://schemas.microsoft.com/office/powerpoint/2010/main" val="40835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9B037-DEBA-EF84-7314-3C17B22B3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43C92-DAF8-0513-DCCA-608C2C1E2D8A}"/>
              </a:ext>
            </a:extLst>
          </p:cNvPr>
          <p:cNvSpPr>
            <a:spLocks noGrp="1"/>
          </p:cNvSpPr>
          <p:nvPr>
            <p:ph type="title"/>
          </p:nvPr>
        </p:nvSpPr>
        <p:spPr/>
        <p:txBody>
          <a:bodyPr/>
          <a:lstStyle/>
          <a:p>
            <a:r>
              <a:rPr lang="en-US" sz="2400">
                <a:latin typeface="+mn-lt"/>
              </a:rPr>
              <a:t>Transamerica FE Express Solution</a:t>
            </a:r>
            <a:r>
              <a:rPr lang="en-US" sz="2400">
                <a:latin typeface="Calibri" panose="020F0502020204030204" pitchFamily="34" charset="0"/>
                <a:ea typeface="Calibri" panose="020F0502020204030204" pitchFamily="34" charset="0"/>
                <a:cs typeface="Calibri" panose="020F0502020204030204" pitchFamily="34" charset="0"/>
              </a:rPr>
              <a:t>℠</a:t>
            </a:r>
            <a:br>
              <a:rPr lang="en-US"/>
            </a:br>
            <a:r>
              <a:rPr lang="en-US"/>
              <a:t>PIN-to-Sign</a:t>
            </a:r>
          </a:p>
        </p:txBody>
      </p:sp>
      <p:sp>
        <p:nvSpPr>
          <p:cNvPr id="4" name="Slide Number Placeholder 3">
            <a:extLst>
              <a:ext uri="{FF2B5EF4-FFF2-40B4-BE49-F238E27FC236}">
                <a16:creationId xmlns:a16="http://schemas.microsoft.com/office/drawing/2014/main" id="{539A79AA-2B00-EC3A-72B5-DEF1CC3FC35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584337DE-906B-B9DA-4B72-FD30ABD313E1}"/>
              </a:ext>
            </a:extLst>
          </p:cNvPr>
          <p:cNvSpPr txBox="1">
            <a:spLocks/>
          </p:cNvSpPr>
          <p:nvPr/>
        </p:nvSpPr>
        <p:spPr>
          <a:xfrm>
            <a:off x="7404946" y="6352974"/>
            <a:ext cx="2504282"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Internal Use Only. Not for Public Use.</a:t>
            </a:r>
          </a:p>
        </p:txBody>
      </p:sp>
      <p:sp>
        <p:nvSpPr>
          <p:cNvPr id="7" name="Text Placeholder 6">
            <a:extLst>
              <a:ext uri="{FF2B5EF4-FFF2-40B4-BE49-F238E27FC236}">
                <a16:creationId xmlns:a16="http://schemas.microsoft.com/office/drawing/2014/main" id="{D7087BB2-1C8A-D716-43CD-D0DAB875B282}"/>
              </a:ext>
            </a:extLst>
          </p:cNvPr>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28210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9E3A-8D20-41F5-4993-EC524A48E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964F3-7D7E-A6FD-0FD0-017423674037}"/>
              </a:ext>
            </a:extLst>
          </p:cNvPr>
          <p:cNvSpPr>
            <a:spLocks noGrp="1"/>
          </p:cNvSpPr>
          <p:nvPr>
            <p:ph type="title"/>
          </p:nvPr>
        </p:nvSpPr>
        <p:spPr>
          <a:xfrm>
            <a:off x="521208" y="1269000"/>
            <a:ext cx="5574792" cy="4320000"/>
          </a:xfrm>
        </p:spPr>
        <p:txBody>
          <a:bodyPr/>
          <a:lstStyle/>
          <a:p>
            <a:r>
              <a:rPr lang="en-US" sz="2400" dirty="0">
                <a:latin typeface="+mn-lt"/>
              </a:rPr>
              <a:t>Transamerica FE Express Solution</a:t>
            </a:r>
            <a:r>
              <a:rPr lang="en-US" sz="2400" dirty="0">
                <a:latin typeface="Calibri" panose="020F0502020204030204" pitchFamily="34" charset="0"/>
                <a:ea typeface="Calibri" panose="020F0502020204030204" pitchFamily="34" charset="0"/>
                <a:cs typeface="Calibri" panose="020F0502020204030204" pitchFamily="34" charset="0"/>
              </a:rPr>
              <a:t>℠</a:t>
            </a:r>
            <a:br>
              <a:rPr lang="en-US" dirty="0"/>
            </a:br>
            <a:r>
              <a:rPr lang="en-US" dirty="0"/>
              <a:t>Face amount increase</a:t>
            </a:r>
          </a:p>
        </p:txBody>
      </p:sp>
      <p:sp>
        <p:nvSpPr>
          <p:cNvPr id="4" name="Slide Number Placeholder 3">
            <a:extLst>
              <a:ext uri="{FF2B5EF4-FFF2-40B4-BE49-F238E27FC236}">
                <a16:creationId xmlns:a16="http://schemas.microsoft.com/office/drawing/2014/main" id="{7E77BC5F-37E5-F7E2-3EE1-C2212E72377E}"/>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32DC6D1D-0502-C97C-CECE-083EB7B78361}"/>
              </a:ext>
            </a:extLst>
          </p:cNvPr>
          <p:cNvSpPr txBox="1">
            <a:spLocks/>
          </p:cNvSpPr>
          <p:nvPr/>
        </p:nvSpPr>
        <p:spPr>
          <a:xfrm>
            <a:off x="7404946" y="6352974"/>
            <a:ext cx="2411308"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Agent Use Only. Not for Public Use.</a:t>
            </a:r>
          </a:p>
        </p:txBody>
      </p:sp>
      <p:sp>
        <p:nvSpPr>
          <p:cNvPr id="3" name="Text Placeholder 22">
            <a:extLst>
              <a:ext uri="{FF2B5EF4-FFF2-40B4-BE49-F238E27FC236}">
                <a16:creationId xmlns:a16="http://schemas.microsoft.com/office/drawing/2014/main" id="{8783C272-B0D9-889C-B89E-9F1E4AC0E1EA}"/>
              </a:ext>
            </a:extLst>
          </p:cNvPr>
          <p:cNvSpPr>
            <a:spLocks noGrp="1"/>
          </p:cNvSpPr>
          <p:nvPr>
            <p:ph type="body" sz="quarter" idx="13"/>
          </p:nvPr>
        </p:nvSpPr>
        <p:spPr>
          <a:xfrm>
            <a:off x="521208" y="4145475"/>
            <a:ext cx="7878792" cy="252000"/>
          </a:xfrm>
        </p:spPr>
        <p:txBody>
          <a:bodyPr vert="horz" lIns="91440" tIns="45720" rIns="91440" bIns="45720" rtlCol="0" anchor="t">
            <a:noAutofit/>
          </a:bodyPr>
          <a:lstStyle/>
          <a:p>
            <a:r>
              <a:rPr lang="en-US" sz="1800" dirty="0">
                <a:solidFill>
                  <a:schemeClr val="tx1"/>
                </a:solidFill>
              </a:rPr>
              <a:t>Effective January 21, 2026</a:t>
            </a:r>
          </a:p>
        </p:txBody>
      </p:sp>
    </p:spTree>
    <p:custDataLst>
      <p:tags r:id="rId1"/>
    </p:custDataLst>
    <p:extLst>
      <p:ext uri="{BB962C8B-B14F-4D97-AF65-F5344CB8AC3E}">
        <p14:creationId xmlns:p14="http://schemas.microsoft.com/office/powerpoint/2010/main" val="674820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F99F-A238-B63C-2586-3A2F92FD75B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4AD79C30-1BAC-1306-A275-766A635579C4}"/>
              </a:ext>
            </a:extLst>
          </p:cNvPr>
          <p:cNvSpPr>
            <a:spLocks noGrp="1"/>
          </p:cNvSpPr>
          <p:nvPr>
            <p:ph type="sldNum" sz="quarter" idx="15"/>
          </p:nvPr>
        </p:nvSpPr>
        <p:spPr/>
        <p:txBody>
          <a:bodyPr/>
          <a:lstStyle/>
          <a:p>
            <a:fld id="{1C1606C5-D483-4832-A0E9-CF578A9B5883}" type="slidenum">
              <a:rPr lang="en-US" smtClean="0"/>
              <a:pPr/>
              <a:t>20</a:t>
            </a:fld>
            <a:endParaRPr lang="en-US"/>
          </a:p>
        </p:txBody>
      </p:sp>
      <p:sp>
        <p:nvSpPr>
          <p:cNvPr id="4" name="Text Placeholder 3">
            <a:extLst>
              <a:ext uri="{FF2B5EF4-FFF2-40B4-BE49-F238E27FC236}">
                <a16:creationId xmlns:a16="http://schemas.microsoft.com/office/drawing/2014/main" id="{19FBE2A9-1D7A-79B9-B329-CE0F46BC1C52}"/>
              </a:ext>
            </a:extLst>
          </p:cNvPr>
          <p:cNvSpPr>
            <a:spLocks noGrp="1"/>
          </p:cNvSpPr>
          <p:nvPr>
            <p:ph type="body" sz="quarter" idx="14"/>
          </p:nvPr>
        </p:nvSpPr>
        <p:spPr/>
        <p:txBody>
          <a:bodyPr/>
          <a:lstStyle/>
          <a:p>
            <a:r>
              <a:rPr lang="en-US"/>
              <a:t>Agent Use Only. Not For Public Use.</a:t>
            </a:r>
          </a:p>
        </p:txBody>
      </p:sp>
      <p:grpSp>
        <p:nvGrpSpPr>
          <p:cNvPr id="6" name="Group 5">
            <a:extLst>
              <a:ext uri="{FF2B5EF4-FFF2-40B4-BE49-F238E27FC236}">
                <a16:creationId xmlns:a16="http://schemas.microsoft.com/office/drawing/2014/main" id="{F0655903-0EA8-6A28-84EE-C9D2CED9C60D}"/>
              </a:ext>
            </a:extLst>
          </p:cNvPr>
          <p:cNvGrpSpPr/>
          <p:nvPr/>
        </p:nvGrpSpPr>
        <p:grpSpPr>
          <a:xfrm>
            <a:off x="2286000" y="797676"/>
            <a:ext cx="10134600" cy="5472276"/>
            <a:chOff x="2616027" y="2640338"/>
            <a:chExt cx="10668000" cy="6000751"/>
          </a:xfrm>
        </p:grpSpPr>
        <p:pic>
          <p:nvPicPr>
            <p:cNvPr id="7" name="Picture 6">
              <a:extLst>
                <a:ext uri="{FF2B5EF4-FFF2-40B4-BE49-F238E27FC236}">
                  <a16:creationId xmlns:a16="http://schemas.microsoft.com/office/drawing/2014/main" id="{A016D738-3EAE-3BE9-1A9C-FE5441F7CA25}"/>
                </a:ext>
              </a:extLst>
            </p:cNvPr>
            <p:cNvPicPr>
              <a:picLocks noChangeAspect="1"/>
            </p:cNvPicPr>
            <p:nvPr/>
          </p:nvPicPr>
          <p:blipFill>
            <a:blip r:embed="rId4"/>
            <a:srcRect l="14228" r="15640" b="2990"/>
            <a:stretch/>
          </p:blipFill>
          <p:spPr>
            <a:xfrm>
              <a:off x="4541080" y="3161914"/>
              <a:ext cx="6593627" cy="4550756"/>
            </a:xfrm>
            <a:prstGeom prst="rect">
              <a:avLst/>
            </a:prstGeom>
          </p:spPr>
        </p:pic>
        <p:pic>
          <p:nvPicPr>
            <p:cNvPr id="8" name="Picture 7" descr="A black screen with a black background&#10;&#10;AI-generated content may be incorrect.">
              <a:extLst>
                <a:ext uri="{FF2B5EF4-FFF2-40B4-BE49-F238E27FC236}">
                  <a16:creationId xmlns:a16="http://schemas.microsoft.com/office/drawing/2014/main" id="{6ECF9DCE-167A-C8EF-2862-3D4D2F9E87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6027" y="2640338"/>
              <a:ext cx="10668000" cy="6000751"/>
            </a:xfrm>
            <a:prstGeom prst="rect">
              <a:avLst/>
            </a:prstGeom>
          </p:spPr>
        </p:pic>
      </p:grpSp>
      <p:sp>
        <p:nvSpPr>
          <p:cNvPr id="9" name="Rectangle: Rounded Corners 8">
            <a:extLst>
              <a:ext uri="{FF2B5EF4-FFF2-40B4-BE49-F238E27FC236}">
                <a16:creationId xmlns:a16="http://schemas.microsoft.com/office/drawing/2014/main" id="{95BD8C51-3E2B-2063-5227-CE885C595E4A}"/>
              </a:ext>
            </a:extLst>
          </p:cNvPr>
          <p:cNvSpPr/>
          <p:nvPr/>
        </p:nvSpPr>
        <p:spPr>
          <a:xfrm>
            <a:off x="7391400" y="3581400"/>
            <a:ext cx="1219200" cy="685800"/>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itle 15">
            <a:extLst>
              <a:ext uri="{FF2B5EF4-FFF2-40B4-BE49-F238E27FC236}">
                <a16:creationId xmlns:a16="http://schemas.microsoft.com/office/drawing/2014/main" id="{30008622-8876-EBA4-4266-82192A0FDE9F}"/>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12" name="Text Placeholder 4">
            <a:extLst>
              <a:ext uri="{FF2B5EF4-FFF2-40B4-BE49-F238E27FC236}">
                <a16:creationId xmlns:a16="http://schemas.microsoft.com/office/drawing/2014/main" id="{7D651F60-6E33-E48F-7925-5368E3C99B0D}"/>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rPr>
              <a:t>PIN-to-Si</a:t>
            </a:r>
            <a:r>
              <a:rPr lang="en-US" spc="0" err="1">
                <a:solidFill>
                  <a:sysClr val="windowText" lastClr="000000"/>
                </a:solidFill>
              </a:rPr>
              <a:t>gn</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
        <p:nvSpPr>
          <p:cNvPr id="16" name="TextBox 15">
            <a:extLst>
              <a:ext uri="{FF2B5EF4-FFF2-40B4-BE49-F238E27FC236}">
                <a16:creationId xmlns:a16="http://schemas.microsoft.com/office/drawing/2014/main" id="{2207CCFA-3DE2-E1C4-D6AB-13F83744E5C1}"/>
              </a:ext>
            </a:extLst>
          </p:cNvPr>
          <p:cNvSpPr txBox="1"/>
          <p:nvPr/>
        </p:nvSpPr>
        <p:spPr>
          <a:xfrm>
            <a:off x="231022" y="1806502"/>
            <a:ext cx="2893177" cy="3139321"/>
          </a:xfrm>
          <a:prstGeom prst="rect">
            <a:avLst/>
          </a:prstGeom>
          <a:noFill/>
        </p:spPr>
        <p:txBody>
          <a:bodyPr wrap="square">
            <a:spAutoFit/>
          </a:bodyPr>
          <a:lstStyle/>
          <a:p>
            <a:pPr marL="285750" indent="-285750">
              <a:lnSpc>
                <a:spcPct val="100000"/>
              </a:lnSpc>
              <a:spcBef>
                <a:spcPts val="0"/>
              </a:spcBef>
              <a:buClrTx/>
              <a:buFont typeface="Wingdings" panose="05000000000000000000" pitchFamily="2" charset="2"/>
              <a:buChar char="§"/>
              <a:defRPr/>
            </a:pPr>
            <a:r>
              <a:rPr lang="en-US"/>
              <a:t>The PIN-to-Sign remote signature experience works the same way for both Parts 1 and 2 of the application. </a:t>
            </a:r>
          </a:p>
          <a:p>
            <a:pPr>
              <a:lnSpc>
                <a:spcPct val="100000"/>
              </a:lnSpc>
              <a:spcBef>
                <a:spcPts val="0"/>
              </a:spcBef>
              <a:buClrTx/>
              <a:buNone/>
              <a:defRPr/>
            </a:pPr>
            <a:endParaRPr lang="en-US"/>
          </a:p>
          <a:p>
            <a:pPr marL="285750" indent="-285750">
              <a:lnSpc>
                <a:spcPct val="100000"/>
              </a:lnSpc>
              <a:spcBef>
                <a:spcPts val="0"/>
              </a:spcBef>
              <a:buClrTx/>
              <a:buFont typeface="Wingdings" panose="05000000000000000000" pitchFamily="2" charset="2"/>
              <a:buChar char="§"/>
              <a:defRPr/>
            </a:pPr>
            <a:r>
              <a:rPr lang="en-US"/>
              <a:t>First, select the delivery method your client prefers: email or text message.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p>
        </p:txBody>
      </p:sp>
    </p:spTree>
    <p:custDataLst>
      <p:tags r:id="rId1"/>
    </p:custDataLst>
    <p:extLst>
      <p:ext uri="{BB962C8B-B14F-4D97-AF65-F5344CB8AC3E}">
        <p14:creationId xmlns:p14="http://schemas.microsoft.com/office/powerpoint/2010/main" val="30166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A291F-1B15-D53E-E6F7-F575E59F5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48818-E165-39ED-F16A-58EEE243493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1DB1125-86AE-1BE0-00DF-80DF7F670960}"/>
              </a:ext>
            </a:extLst>
          </p:cNvPr>
          <p:cNvSpPr>
            <a:spLocks noGrp="1"/>
          </p:cNvSpPr>
          <p:nvPr>
            <p:ph type="sldNum" sz="quarter" idx="15"/>
          </p:nvPr>
        </p:nvSpPr>
        <p:spPr/>
        <p:txBody>
          <a:bodyPr/>
          <a:lstStyle/>
          <a:p>
            <a:fld id="{1C1606C5-D483-4832-A0E9-CF578A9B5883}" type="slidenum">
              <a:rPr lang="en-US" smtClean="0"/>
              <a:pPr/>
              <a:t>21</a:t>
            </a:fld>
            <a:endParaRPr lang="en-US"/>
          </a:p>
        </p:txBody>
      </p:sp>
      <p:sp>
        <p:nvSpPr>
          <p:cNvPr id="4" name="Text Placeholder 3">
            <a:extLst>
              <a:ext uri="{FF2B5EF4-FFF2-40B4-BE49-F238E27FC236}">
                <a16:creationId xmlns:a16="http://schemas.microsoft.com/office/drawing/2014/main" id="{C41697AB-074F-20E0-090A-C0A9520EA819}"/>
              </a:ext>
            </a:extLst>
          </p:cNvPr>
          <p:cNvSpPr>
            <a:spLocks noGrp="1"/>
          </p:cNvSpPr>
          <p:nvPr>
            <p:ph type="body" sz="quarter" idx="14"/>
          </p:nvPr>
        </p:nvSpPr>
        <p:spPr/>
        <p:txBody>
          <a:bodyPr/>
          <a:lstStyle/>
          <a:p>
            <a:r>
              <a:rPr lang="en-US"/>
              <a:t>Agent Use Only. Not For Public Use.</a:t>
            </a:r>
          </a:p>
        </p:txBody>
      </p:sp>
      <p:grpSp>
        <p:nvGrpSpPr>
          <p:cNvPr id="6" name="Group 5">
            <a:extLst>
              <a:ext uri="{FF2B5EF4-FFF2-40B4-BE49-F238E27FC236}">
                <a16:creationId xmlns:a16="http://schemas.microsoft.com/office/drawing/2014/main" id="{D1C40713-CBD0-8009-EB46-50D4EAD60A92}"/>
              </a:ext>
            </a:extLst>
          </p:cNvPr>
          <p:cNvGrpSpPr/>
          <p:nvPr/>
        </p:nvGrpSpPr>
        <p:grpSpPr>
          <a:xfrm>
            <a:off x="2590800" y="921071"/>
            <a:ext cx="9930556" cy="5134252"/>
            <a:chOff x="-50987" y="-492929"/>
            <a:chExt cx="12192000" cy="6858000"/>
          </a:xfrm>
        </p:grpSpPr>
        <p:pic>
          <p:nvPicPr>
            <p:cNvPr id="7" name="Picture 6">
              <a:extLst>
                <a:ext uri="{FF2B5EF4-FFF2-40B4-BE49-F238E27FC236}">
                  <a16:creationId xmlns:a16="http://schemas.microsoft.com/office/drawing/2014/main" id="{77D4B7F3-E239-FEB0-B72A-29182E4C5668}"/>
                </a:ext>
              </a:extLst>
            </p:cNvPr>
            <p:cNvPicPr>
              <a:picLocks noChangeAspect="1"/>
            </p:cNvPicPr>
            <p:nvPr/>
          </p:nvPicPr>
          <p:blipFill>
            <a:blip r:embed="rId4"/>
            <a:srcRect l="8302" r="9317"/>
            <a:stretch/>
          </p:blipFill>
          <p:spPr>
            <a:xfrm>
              <a:off x="1698322" y="277392"/>
              <a:ext cx="8505825" cy="5151751"/>
            </a:xfrm>
            <a:prstGeom prst="rect">
              <a:avLst/>
            </a:prstGeom>
          </p:spPr>
        </p:pic>
        <p:pic>
          <p:nvPicPr>
            <p:cNvPr id="8" name="Picture 7" descr="A black screen with a black background&#10;&#10;AI-generated content may be incorrect.">
              <a:extLst>
                <a:ext uri="{FF2B5EF4-FFF2-40B4-BE49-F238E27FC236}">
                  <a16:creationId xmlns:a16="http://schemas.microsoft.com/office/drawing/2014/main" id="{6B73C100-C339-51E7-0503-7B764AC4A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87" y="-492929"/>
              <a:ext cx="12192000" cy="6858000"/>
            </a:xfrm>
            <a:prstGeom prst="rect">
              <a:avLst/>
            </a:prstGeom>
          </p:spPr>
        </p:pic>
      </p:grpSp>
      <p:sp>
        <p:nvSpPr>
          <p:cNvPr id="9" name="Rectangle: Rounded Corners 8">
            <a:extLst>
              <a:ext uri="{FF2B5EF4-FFF2-40B4-BE49-F238E27FC236}">
                <a16:creationId xmlns:a16="http://schemas.microsoft.com/office/drawing/2014/main" id="{8BC8761C-E504-A481-2E92-A9B50D09DCD3}"/>
              </a:ext>
            </a:extLst>
          </p:cNvPr>
          <p:cNvSpPr/>
          <p:nvPr/>
        </p:nvSpPr>
        <p:spPr>
          <a:xfrm>
            <a:off x="6400800" y="1497773"/>
            <a:ext cx="2209800" cy="3733800"/>
          </a:xfrm>
          <a:prstGeom prst="roundRect">
            <a:avLst>
              <a:gd name="adj" fmla="val 7086"/>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82568CAD-DDE7-800C-4C8B-3478DE76A0FE}"/>
              </a:ext>
            </a:extLst>
          </p:cNvPr>
          <p:cNvSpPr txBox="1"/>
          <p:nvPr/>
        </p:nvSpPr>
        <p:spPr>
          <a:xfrm>
            <a:off x="1" y="2099208"/>
            <a:ext cx="3657600" cy="2031325"/>
          </a:xfrm>
          <a:prstGeom prst="rect">
            <a:avLst/>
          </a:prstGeom>
          <a:noFill/>
        </p:spPr>
        <p:txBody>
          <a:bodyPr wrap="square">
            <a:spAutoFit/>
          </a:bodyPr>
          <a:lstStyle/>
          <a:p>
            <a:pPr>
              <a:lnSpc>
                <a:spcPct val="100000"/>
              </a:lnSpc>
              <a:spcBef>
                <a:spcPts val="0"/>
              </a:spcBef>
              <a:buClrTx/>
              <a:buNone/>
              <a:defRPr/>
            </a:pPr>
            <a:endParaRPr lang="en-US"/>
          </a:p>
          <a:p>
            <a:pPr marL="285750" indent="-285750">
              <a:lnSpc>
                <a:spcPct val="100000"/>
              </a:lnSpc>
              <a:spcBef>
                <a:spcPts val="0"/>
              </a:spcBef>
              <a:buClrTx/>
              <a:buFont typeface="Wingdings" panose="05000000000000000000" pitchFamily="2" charset="2"/>
              <a:buChar char="§"/>
              <a:defRPr/>
            </a:pPr>
            <a:r>
              <a:rPr lang="en-US"/>
              <a:t>Next, confirm the phone number, click to accept the terms and conditions, then click the blue button to send a text to your client.</a:t>
            </a:r>
          </a:p>
          <a:p>
            <a:pPr marL="285750" indent="-285750">
              <a:lnSpc>
                <a:spcPct val="100000"/>
              </a:lnSpc>
              <a:spcBef>
                <a:spcPts val="0"/>
              </a:spcBef>
              <a:buClrTx/>
              <a:buFont typeface="Wingdings" panose="05000000000000000000" pitchFamily="2" charset="2"/>
              <a:buChar char="ü"/>
              <a:defRPr/>
            </a:pPr>
            <a:endParaRPr lang="en-US"/>
          </a:p>
        </p:txBody>
      </p:sp>
      <p:sp>
        <p:nvSpPr>
          <p:cNvPr id="17" name="Title 15">
            <a:extLst>
              <a:ext uri="{FF2B5EF4-FFF2-40B4-BE49-F238E27FC236}">
                <a16:creationId xmlns:a16="http://schemas.microsoft.com/office/drawing/2014/main" id="{39AE8AF1-57E8-1931-3422-CDCCB441C053}"/>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18" name="Text Placeholder 4">
            <a:extLst>
              <a:ext uri="{FF2B5EF4-FFF2-40B4-BE49-F238E27FC236}">
                <a16:creationId xmlns:a16="http://schemas.microsoft.com/office/drawing/2014/main" id="{9C70CDA4-70AF-E89C-BD2C-B6CB101C88BD}"/>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rPr>
              <a:t>PIN-to-Si</a:t>
            </a:r>
            <a:r>
              <a:rPr lang="en-US" spc="0" err="1">
                <a:solidFill>
                  <a:sysClr val="windowText" lastClr="000000"/>
                </a:solidFill>
              </a:rPr>
              <a:t>gn</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Tree>
    <p:custDataLst>
      <p:tags r:id="rId1"/>
    </p:custDataLst>
    <p:extLst>
      <p:ext uri="{BB962C8B-B14F-4D97-AF65-F5344CB8AC3E}">
        <p14:creationId xmlns:p14="http://schemas.microsoft.com/office/powerpoint/2010/main" val="4114285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8A829-3D0D-964E-CA13-B07D4C53E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38B3E-76AA-8DBD-8833-0DEEB3313170}"/>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FC2CEDF-EDDD-D785-2FE6-FD2508FBA2FD}"/>
              </a:ext>
            </a:extLst>
          </p:cNvPr>
          <p:cNvSpPr>
            <a:spLocks noGrp="1"/>
          </p:cNvSpPr>
          <p:nvPr>
            <p:ph type="sldNum" sz="quarter" idx="15"/>
          </p:nvPr>
        </p:nvSpPr>
        <p:spPr/>
        <p:txBody>
          <a:bodyPr/>
          <a:lstStyle/>
          <a:p>
            <a:fld id="{1C1606C5-D483-4832-A0E9-CF578A9B5883}" type="slidenum">
              <a:rPr lang="en-US" smtClean="0"/>
              <a:pPr/>
              <a:t>22</a:t>
            </a:fld>
            <a:endParaRPr lang="en-US"/>
          </a:p>
        </p:txBody>
      </p:sp>
      <p:sp>
        <p:nvSpPr>
          <p:cNvPr id="4" name="Text Placeholder 3">
            <a:extLst>
              <a:ext uri="{FF2B5EF4-FFF2-40B4-BE49-F238E27FC236}">
                <a16:creationId xmlns:a16="http://schemas.microsoft.com/office/drawing/2014/main" id="{C5BD4A15-5BDF-5705-C9A0-738A5DF57A82}"/>
              </a:ext>
            </a:extLst>
          </p:cNvPr>
          <p:cNvSpPr>
            <a:spLocks noGrp="1"/>
          </p:cNvSpPr>
          <p:nvPr>
            <p:ph type="body" sz="quarter" idx="14"/>
          </p:nvPr>
        </p:nvSpPr>
        <p:spPr/>
        <p:txBody>
          <a:bodyPr/>
          <a:lstStyle/>
          <a:p>
            <a:r>
              <a:rPr lang="en-US"/>
              <a:t>Agent Use Only. Not For Public Use.</a:t>
            </a:r>
          </a:p>
        </p:txBody>
      </p:sp>
      <p:grpSp>
        <p:nvGrpSpPr>
          <p:cNvPr id="6" name="Group 5">
            <a:extLst>
              <a:ext uri="{FF2B5EF4-FFF2-40B4-BE49-F238E27FC236}">
                <a16:creationId xmlns:a16="http://schemas.microsoft.com/office/drawing/2014/main" id="{E9CD2C6D-7B59-F475-80A6-5EC37A506260}"/>
              </a:ext>
            </a:extLst>
          </p:cNvPr>
          <p:cNvGrpSpPr/>
          <p:nvPr/>
        </p:nvGrpSpPr>
        <p:grpSpPr>
          <a:xfrm>
            <a:off x="5878485" y="976917"/>
            <a:ext cx="3242739" cy="5821538"/>
            <a:chOff x="3810118" y="-247805"/>
            <a:chExt cx="4091754" cy="7098948"/>
          </a:xfrm>
        </p:grpSpPr>
        <p:pic>
          <p:nvPicPr>
            <p:cNvPr id="7" name="Picture 6" descr="A screenshot of a phone&#10;&#10;AI-generated content may be incorrect.">
              <a:extLst>
                <a:ext uri="{FF2B5EF4-FFF2-40B4-BE49-F238E27FC236}">
                  <a16:creationId xmlns:a16="http://schemas.microsoft.com/office/drawing/2014/main" id="{8C1F385D-55E1-2044-35FC-085D9B6E67B6}"/>
                </a:ext>
              </a:extLst>
            </p:cNvPr>
            <p:cNvPicPr>
              <a:picLocks noChangeAspect="1"/>
            </p:cNvPicPr>
            <p:nvPr/>
          </p:nvPicPr>
          <p:blipFill>
            <a:blip r:embed="rId4">
              <a:extLst>
                <a:ext uri="{28A0092B-C50C-407E-A947-70E740481C1C}">
                  <a14:useLocalDpi xmlns:a14="http://schemas.microsoft.com/office/drawing/2010/main" val="0"/>
                </a:ext>
              </a:extLst>
            </a:blip>
            <a:srcRect t="5145"/>
            <a:stretch/>
          </p:blipFill>
          <p:spPr>
            <a:xfrm>
              <a:off x="4716174" y="474871"/>
              <a:ext cx="2737647" cy="5619750"/>
            </a:xfrm>
            <a:prstGeom prst="rect">
              <a:avLst/>
            </a:prstGeom>
          </p:spPr>
        </p:pic>
        <p:pic>
          <p:nvPicPr>
            <p:cNvPr id="9" name="Picture 6" descr="A cell phone with a black background&#10;&#10;AI-generated content may be incorrect.">
              <a:extLst>
                <a:ext uri="{FF2B5EF4-FFF2-40B4-BE49-F238E27FC236}">
                  <a16:creationId xmlns:a16="http://schemas.microsoft.com/office/drawing/2014/main" id="{17207895-1ED4-3160-A1E5-94BC51FAF6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125" r="34453"/>
            <a:stretch/>
          </p:blipFill>
          <p:spPr bwMode="auto">
            <a:xfrm>
              <a:off x="3810118" y="-247805"/>
              <a:ext cx="4091754" cy="709894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9">
            <a:extLst>
              <a:ext uri="{FF2B5EF4-FFF2-40B4-BE49-F238E27FC236}">
                <a16:creationId xmlns:a16="http://schemas.microsoft.com/office/drawing/2014/main" id="{FAC3DC53-233F-EE6F-D6A1-145E702B72C7}"/>
              </a:ext>
            </a:extLst>
          </p:cNvPr>
          <p:cNvSpPr/>
          <p:nvPr/>
        </p:nvSpPr>
        <p:spPr>
          <a:xfrm>
            <a:off x="6661655" y="2785636"/>
            <a:ext cx="1676401" cy="1600200"/>
          </a:xfrm>
          <a:prstGeom prst="roundRect">
            <a:avLst>
              <a:gd name="adj" fmla="val 3240"/>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489365C8-8FE0-C916-0C86-2C40CAB553B6}"/>
              </a:ext>
            </a:extLst>
          </p:cNvPr>
          <p:cNvSpPr txBox="1"/>
          <p:nvPr/>
        </p:nvSpPr>
        <p:spPr>
          <a:xfrm>
            <a:off x="441300" y="1919488"/>
            <a:ext cx="3513676" cy="2862322"/>
          </a:xfrm>
          <a:prstGeom prst="rect">
            <a:avLst/>
          </a:prstGeom>
          <a:noFill/>
        </p:spPr>
        <p:txBody>
          <a:bodyPr wrap="square">
            <a:spAutoFit/>
          </a:bodyPr>
          <a:lstStyle/>
          <a:p>
            <a:pPr>
              <a:lnSpc>
                <a:spcPct val="100000"/>
              </a:lnSpc>
              <a:spcBef>
                <a:spcPts val="0"/>
              </a:spcBef>
              <a:buClrTx/>
              <a:buNone/>
              <a:defRPr/>
            </a:pPr>
            <a:endParaRPr lang="en-US"/>
          </a:p>
          <a:p>
            <a:pPr marL="285750" indent="-285750">
              <a:lnSpc>
                <a:spcPct val="100000"/>
              </a:lnSpc>
              <a:spcBef>
                <a:spcPts val="0"/>
              </a:spcBef>
              <a:buClrTx/>
              <a:buFont typeface="Wingdings" panose="05000000000000000000" pitchFamily="2" charset="2"/>
              <a:buChar char="§"/>
              <a:defRPr/>
            </a:pPr>
            <a:r>
              <a:rPr lang="en-US"/>
              <a:t>The client will receive a series of back-to-back text messages from a (469) area code.  </a:t>
            </a:r>
          </a:p>
          <a:p>
            <a:pPr marL="285750" indent="-285750">
              <a:lnSpc>
                <a:spcPct val="100000"/>
              </a:lnSpc>
              <a:spcBef>
                <a:spcPts val="0"/>
              </a:spcBef>
              <a:buClrTx/>
              <a:buFont typeface="Wingdings" panose="05000000000000000000" pitchFamily="2" charset="2"/>
              <a:buChar char="ü"/>
              <a:defRPr/>
            </a:pPr>
            <a:endParaRPr lang="en-US"/>
          </a:p>
          <a:p>
            <a:pPr marL="285750" indent="-285750">
              <a:lnSpc>
                <a:spcPct val="100000"/>
              </a:lnSpc>
              <a:spcBef>
                <a:spcPts val="0"/>
              </a:spcBef>
              <a:buClrTx/>
              <a:buFont typeface="Wingdings" panose="05000000000000000000" pitchFamily="2" charset="2"/>
              <a:buChar char="§"/>
              <a:defRPr/>
            </a:pPr>
            <a:r>
              <a:rPr lang="en-US"/>
              <a:t>To review the forms before providing the PIN, the client will click the link provided in the text. </a:t>
            </a:r>
          </a:p>
          <a:p>
            <a:pPr marL="285750" indent="-285750">
              <a:lnSpc>
                <a:spcPct val="100000"/>
              </a:lnSpc>
              <a:spcBef>
                <a:spcPts val="0"/>
              </a:spcBef>
              <a:buClrTx/>
              <a:buFont typeface="Wingdings" panose="05000000000000000000" pitchFamily="2" charset="2"/>
              <a:buChar char="ü"/>
              <a:defRPr/>
            </a:pPr>
            <a:endParaRPr lang="en-US"/>
          </a:p>
        </p:txBody>
      </p:sp>
      <p:sp>
        <p:nvSpPr>
          <p:cNvPr id="14" name="Title 15">
            <a:extLst>
              <a:ext uri="{FF2B5EF4-FFF2-40B4-BE49-F238E27FC236}">
                <a16:creationId xmlns:a16="http://schemas.microsoft.com/office/drawing/2014/main" id="{8EDDA94C-16CE-A5E4-F38B-37F1F5DB0FBE}"/>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15" name="Text Placeholder 4">
            <a:extLst>
              <a:ext uri="{FF2B5EF4-FFF2-40B4-BE49-F238E27FC236}">
                <a16:creationId xmlns:a16="http://schemas.microsoft.com/office/drawing/2014/main" id="{EC1A8793-0EA0-2C71-0D48-0EA3E2A8CAAC}"/>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rPr>
              <a:t>PIN-to-Si</a:t>
            </a:r>
            <a:r>
              <a:rPr lang="en-US" spc="0" err="1">
                <a:solidFill>
                  <a:sysClr val="windowText" lastClr="000000"/>
                </a:solidFill>
              </a:rPr>
              <a:t>gn</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Tree>
    <p:custDataLst>
      <p:tags r:id="rId1"/>
    </p:custDataLst>
    <p:extLst>
      <p:ext uri="{BB962C8B-B14F-4D97-AF65-F5344CB8AC3E}">
        <p14:creationId xmlns:p14="http://schemas.microsoft.com/office/powerpoint/2010/main" val="386573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C926D-8019-153F-2FC0-04E68F7DC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0096D-92D2-619B-0BD1-E48CCC1801B9}"/>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FA4FBC5-D446-341A-8C67-508ECCC9F6B4}"/>
              </a:ext>
            </a:extLst>
          </p:cNvPr>
          <p:cNvSpPr>
            <a:spLocks noGrp="1"/>
          </p:cNvSpPr>
          <p:nvPr>
            <p:ph type="sldNum" sz="quarter" idx="15"/>
          </p:nvPr>
        </p:nvSpPr>
        <p:spPr/>
        <p:txBody>
          <a:bodyPr/>
          <a:lstStyle/>
          <a:p>
            <a:fld id="{1C1606C5-D483-4832-A0E9-CF578A9B5883}" type="slidenum">
              <a:rPr lang="en-US" smtClean="0"/>
              <a:pPr/>
              <a:t>23</a:t>
            </a:fld>
            <a:endParaRPr lang="en-US"/>
          </a:p>
        </p:txBody>
      </p:sp>
      <p:sp>
        <p:nvSpPr>
          <p:cNvPr id="4" name="Text Placeholder 3">
            <a:extLst>
              <a:ext uri="{FF2B5EF4-FFF2-40B4-BE49-F238E27FC236}">
                <a16:creationId xmlns:a16="http://schemas.microsoft.com/office/drawing/2014/main" id="{A63789C8-D553-9488-3A61-A664957C3A0E}"/>
              </a:ext>
            </a:extLst>
          </p:cNvPr>
          <p:cNvSpPr>
            <a:spLocks noGrp="1"/>
          </p:cNvSpPr>
          <p:nvPr>
            <p:ph type="body" sz="quarter" idx="14"/>
          </p:nvPr>
        </p:nvSpPr>
        <p:spPr/>
        <p:txBody>
          <a:bodyPr/>
          <a:lstStyle/>
          <a:p>
            <a:r>
              <a:rPr lang="en-US"/>
              <a:t>Agent Use Only. Not For Public Use.</a:t>
            </a:r>
          </a:p>
        </p:txBody>
      </p:sp>
      <p:grpSp>
        <p:nvGrpSpPr>
          <p:cNvPr id="6" name="Group 5">
            <a:extLst>
              <a:ext uri="{FF2B5EF4-FFF2-40B4-BE49-F238E27FC236}">
                <a16:creationId xmlns:a16="http://schemas.microsoft.com/office/drawing/2014/main" id="{394FBF75-338C-DE24-C9D2-F2A0A35FE431}"/>
              </a:ext>
            </a:extLst>
          </p:cNvPr>
          <p:cNvGrpSpPr/>
          <p:nvPr/>
        </p:nvGrpSpPr>
        <p:grpSpPr>
          <a:xfrm>
            <a:off x="2895600" y="973236"/>
            <a:ext cx="9537700" cy="5076714"/>
            <a:chOff x="0" y="0"/>
            <a:chExt cx="12192000" cy="6858000"/>
          </a:xfrm>
        </p:grpSpPr>
        <p:pic>
          <p:nvPicPr>
            <p:cNvPr id="7" name="Picture 6">
              <a:extLst>
                <a:ext uri="{FF2B5EF4-FFF2-40B4-BE49-F238E27FC236}">
                  <a16:creationId xmlns:a16="http://schemas.microsoft.com/office/drawing/2014/main" id="{DE9CC46D-E3D0-E948-9D3B-950E44489A57}"/>
                </a:ext>
              </a:extLst>
            </p:cNvPr>
            <p:cNvPicPr>
              <a:picLocks noChangeAspect="1"/>
            </p:cNvPicPr>
            <p:nvPr/>
          </p:nvPicPr>
          <p:blipFill>
            <a:blip r:embed="rId4"/>
            <a:srcRect l="7897" r="9558"/>
            <a:stretch/>
          </p:blipFill>
          <p:spPr>
            <a:xfrm>
              <a:off x="1752600" y="653518"/>
              <a:ext cx="8515350" cy="5147207"/>
            </a:xfrm>
            <a:prstGeom prst="rect">
              <a:avLst/>
            </a:prstGeom>
          </p:spPr>
        </p:pic>
        <p:pic>
          <p:nvPicPr>
            <p:cNvPr id="8" name="Picture 7" descr="A black screen with a black background&#10;&#10;AI-generated content may be incorrect.">
              <a:extLst>
                <a:ext uri="{FF2B5EF4-FFF2-40B4-BE49-F238E27FC236}">
                  <a16:creationId xmlns:a16="http://schemas.microsoft.com/office/drawing/2014/main" id="{EB602E51-CFE1-BF11-145F-D62F196C00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10" name="Rectangle: Rounded Corners 9">
            <a:extLst>
              <a:ext uri="{FF2B5EF4-FFF2-40B4-BE49-F238E27FC236}">
                <a16:creationId xmlns:a16="http://schemas.microsoft.com/office/drawing/2014/main" id="{29B66530-37C0-CB5A-4F55-BBBED61DDC68}"/>
              </a:ext>
            </a:extLst>
          </p:cNvPr>
          <p:cNvSpPr/>
          <p:nvPr/>
        </p:nvSpPr>
        <p:spPr>
          <a:xfrm>
            <a:off x="6553202" y="1520968"/>
            <a:ext cx="2133600" cy="3660632"/>
          </a:xfrm>
          <a:prstGeom prst="roundRect">
            <a:avLst>
              <a:gd name="adj" fmla="val 4154"/>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14B223B6-8F29-E0B6-FAFF-376909FF053C}"/>
              </a:ext>
            </a:extLst>
          </p:cNvPr>
          <p:cNvSpPr txBox="1"/>
          <p:nvPr/>
        </p:nvSpPr>
        <p:spPr>
          <a:xfrm>
            <a:off x="420518" y="1981392"/>
            <a:ext cx="3084682" cy="3693319"/>
          </a:xfrm>
          <a:prstGeom prst="rect">
            <a:avLst/>
          </a:prstGeom>
          <a:noFill/>
        </p:spPr>
        <p:txBody>
          <a:bodyPr wrap="square">
            <a:spAutoFit/>
          </a:bodyPr>
          <a:lstStyle/>
          <a:p>
            <a:pPr marL="285750" indent="-285750">
              <a:lnSpc>
                <a:spcPct val="100000"/>
              </a:lnSpc>
              <a:spcBef>
                <a:spcPts val="0"/>
              </a:spcBef>
              <a:buClrTx/>
              <a:buFont typeface="Wingdings" panose="05000000000000000000" pitchFamily="2" charset="2"/>
              <a:buChar char="§"/>
              <a:defRPr/>
            </a:pPr>
            <a:r>
              <a:rPr lang="en-US"/>
              <a:t>Next, select the box confirming you’ve read the script to the client, then ask the client to provide you with the PIN they received via text message. </a:t>
            </a:r>
          </a:p>
          <a:p>
            <a:pPr marL="285750" indent="-285750">
              <a:lnSpc>
                <a:spcPct val="100000"/>
              </a:lnSpc>
              <a:spcBef>
                <a:spcPts val="0"/>
              </a:spcBef>
              <a:buClrTx/>
              <a:buFont typeface="Wingdings" panose="05000000000000000000" pitchFamily="2" charset="2"/>
              <a:buChar char="ü"/>
              <a:defRPr/>
            </a:pPr>
            <a:endParaRPr lang="en-US"/>
          </a:p>
          <a:p>
            <a:pPr marL="285750" indent="-285750">
              <a:lnSpc>
                <a:spcPct val="100000"/>
              </a:lnSpc>
              <a:spcBef>
                <a:spcPts val="0"/>
              </a:spcBef>
              <a:buClrTx/>
              <a:buFont typeface="Wingdings" panose="05000000000000000000" pitchFamily="2" charset="2"/>
              <a:buChar char="§"/>
              <a:defRPr/>
            </a:pPr>
            <a:r>
              <a:rPr lang="en-US"/>
              <a:t>Finally, click the blue 'Agree and sign client documents' button and proceed with part B of the application.</a:t>
            </a:r>
          </a:p>
          <a:p>
            <a:pPr>
              <a:lnSpc>
                <a:spcPct val="100000"/>
              </a:lnSpc>
              <a:spcBef>
                <a:spcPts val="0"/>
              </a:spcBef>
              <a:buClrTx/>
              <a:buNone/>
              <a:defRPr/>
            </a:pPr>
            <a:endParaRPr lang="en-US"/>
          </a:p>
        </p:txBody>
      </p:sp>
      <p:sp>
        <p:nvSpPr>
          <p:cNvPr id="13" name="Title 15">
            <a:extLst>
              <a:ext uri="{FF2B5EF4-FFF2-40B4-BE49-F238E27FC236}">
                <a16:creationId xmlns:a16="http://schemas.microsoft.com/office/drawing/2014/main" id="{C0E40116-7468-485D-700E-3976D73CBBF9}"/>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14" name="Text Placeholder 4">
            <a:extLst>
              <a:ext uri="{FF2B5EF4-FFF2-40B4-BE49-F238E27FC236}">
                <a16:creationId xmlns:a16="http://schemas.microsoft.com/office/drawing/2014/main" id="{71A9822A-EEFE-9E02-6374-D4007D2A57A0}"/>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rPr>
              <a:t>PIN-to-Si</a:t>
            </a:r>
            <a:r>
              <a:rPr lang="en-US" spc="0" err="1">
                <a:solidFill>
                  <a:sysClr val="windowText" lastClr="000000"/>
                </a:solidFill>
              </a:rPr>
              <a:t>gn</a:t>
            </a:r>
            <a:r>
              <a:rPr lang="en-US" spc="0">
                <a:solidFill>
                  <a:sysClr val="windowText" lastClr="000000"/>
                </a:solidFill>
              </a:rPr>
              <a:t> </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Tree>
    <p:custDataLst>
      <p:tags r:id="rId1"/>
    </p:custDataLst>
    <p:extLst>
      <p:ext uri="{BB962C8B-B14F-4D97-AF65-F5344CB8AC3E}">
        <p14:creationId xmlns:p14="http://schemas.microsoft.com/office/powerpoint/2010/main" val="82368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E6972-041A-4965-12DB-313CE3700F24}"/>
              </a:ext>
            </a:extLst>
          </p:cNvPr>
          <p:cNvSpPr>
            <a:spLocks noGrp="1"/>
          </p:cNvSpPr>
          <p:nvPr>
            <p:ph idx="1"/>
          </p:nvPr>
        </p:nvSpPr>
        <p:spPr/>
        <p:txBody>
          <a:bodyPr/>
          <a:lstStyle/>
          <a:p>
            <a:r>
              <a:rPr lang="en-US"/>
              <a:t>Need Help?</a:t>
            </a:r>
          </a:p>
          <a:p>
            <a:r>
              <a:rPr lang="en-US"/>
              <a:t>Scan the QR to review PIN-to-Sign Frequently Asked Questions.</a:t>
            </a:r>
          </a:p>
        </p:txBody>
      </p:sp>
      <p:sp>
        <p:nvSpPr>
          <p:cNvPr id="4" name="Text Placeholder 3">
            <a:extLst>
              <a:ext uri="{FF2B5EF4-FFF2-40B4-BE49-F238E27FC236}">
                <a16:creationId xmlns:a16="http://schemas.microsoft.com/office/drawing/2014/main" id="{54610E67-B8C2-13BB-5DA1-49F9D1F6DAEA}"/>
              </a:ext>
            </a:extLst>
          </p:cNvPr>
          <p:cNvSpPr>
            <a:spLocks noGrp="1"/>
          </p:cNvSpPr>
          <p:nvPr>
            <p:ph type="body" sz="quarter" idx="14"/>
          </p:nvPr>
        </p:nvSpPr>
        <p:spPr/>
        <p:txBody>
          <a:bodyPr/>
          <a:lstStyle/>
          <a:p>
            <a:r>
              <a:rPr lang="en-US"/>
              <a:t>Agent Use Only. Not For Public Use.</a:t>
            </a:r>
          </a:p>
        </p:txBody>
      </p:sp>
      <p:sp>
        <p:nvSpPr>
          <p:cNvPr id="8" name="Title 15">
            <a:extLst>
              <a:ext uri="{FF2B5EF4-FFF2-40B4-BE49-F238E27FC236}">
                <a16:creationId xmlns:a16="http://schemas.microsoft.com/office/drawing/2014/main" id="{E52EB63A-8231-FF61-081E-3FC6D0582AF2}"/>
              </a:ext>
            </a:extLst>
          </p:cNvPr>
          <p:cNvSpPr txBox="1">
            <a:spLocks/>
          </p:cNvSpPr>
          <p:nvPr/>
        </p:nvSpPr>
        <p:spPr>
          <a:xfrm>
            <a:off x="118005" y="53822"/>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9" name="Text Placeholder 4">
            <a:extLst>
              <a:ext uri="{FF2B5EF4-FFF2-40B4-BE49-F238E27FC236}">
                <a16:creationId xmlns:a16="http://schemas.microsoft.com/office/drawing/2014/main" id="{5A78ED23-8EC5-1F01-959F-BFBDF9D9CD5D}"/>
              </a:ext>
            </a:extLst>
          </p:cNvPr>
          <p:cNvSpPr txBox="1">
            <a:spLocks/>
          </p:cNvSpPr>
          <p:nvPr/>
        </p:nvSpPr>
        <p:spPr>
          <a:xfrm>
            <a:off x="304800" y="819218"/>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rPr>
              <a:t>PIN-to-Si</a:t>
            </a:r>
            <a:r>
              <a:rPr lang="en-US" spc="0" err="1">
                <a:solidFill>
                  <a:sysClr val="windowText" lastClr="000000"/>
                </a:solidFill>
              </a:rPr>
              <a:t>gn</a:t>
            </a:r>
            <a:r>
              <a:rPr lang="en-US" spc="0">
                <a:solidFill>
                  <a:sysClr val="windowText" lastClr="000000"/>
                </a:solidFill>
              </a:rPr>
              <a:t> FAQ </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pic>
        <p:nvPicPr>
          <p:cNvPr id="12" name="Picture 11">
            <a:extLst>
              <a:ext uri="{FF2B5EF4-FFF2-40B4-BE49-F238E27FC236}">
                <a16:creationId xmlns:a16="http://schemas.microsoft.com/office/drawing/2014/main" id="{7ED4B25D-F129-C72F-85FB-3EF1D91439E3}"/>
              </a:ext>
            </a:extLst>
          </p:cNvPr>
          <p:cNvPicPr>
            <a:picLocks noChangeAspect="1"/>
          </p:cNvPicPr>
          <p:nvPr/>
        </p:nvPicPr>
        <p:blipFill>
          <a:blip r:embed="rId4"/>
          <a:stretch>
            <a:fillRect/>
          </a:stretch>
        </p:blipFill>
        <p:spPr>
          <a:xfrm>
            <a:off x="4228516" y="2362200"/>
            <a:ext cx="3449549" cy="3566482"/>
          </a:xfrm>
          <a:prstGeom prst="rect">
            <a:avLst/>
          </a:prstGeom>
          <a:ln>
            <a:solidFill>
              <a:srgbClr val="1D2550"/>
            </a:solidFill>
          </a:ln>
        </p:spPr>
      </p:pic>
    </p:spTree>
    <p:custDataLst>
      <p:tags r:id="rId1"/>
    </p:custDataLst>
    <p:extLst>
      <p:ext uri="{BB962C8B-B14F-4D97-AF65-F5344CB8AC3E}">
        <p14:creationId xmlns:p14="http://schemas.microsoft.com/office/powerpoint/2010/main" val="350733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CB87-C9F2-BDA4-F56F-D7CDB418D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C1A92-960E-4A30-8323-8473FAF29065}"/>
              </a:ext>
            </a:extLst>
          </p:cNvPr>
          <p:cNvSpPr>
            <a:spLocks noGrp="1"/>
          </p:cNvSpPr>
          <p:nvPr>
            <p:ph type="title"/>
          </p:nvPr>
        </p:nvSpPr>
        <p:spPr/>
        <p:txBody>
          <a:bodyPr/>
          <a:lstStyle/>
          <a:p>
            <a:r>
              <a:rPr lang="en-US" sz="2400">
                <a:latin typeface="+mn-lt"/>
              </a:rPr>
              <a:t>Transamerica FE Express Solution</a:t>
            </a:r>
            <a:r>
              <a:rPr lang="en-US" sz="2400">
                <a:latin typeface="Calibri" panose="020F0502020204030204" pitchFamily="34" charset="0"/>
                <a:ea typeface="Calibri" panose="020F0502020204030204" pitchFamily="34" charset="0"/>
                <a:cs typeface="Calibri" panose="020F0502020204030204" pitchFamily="34" charset="0"/>
              </a:rPr>
              <a:t>℠</a:t>
            </a:r>
            <a:br>
              <a:rPr lang="en-US"/>
            </a:br>
            <a:r>
              <a:rPr lang="en-US"/>
              <a:t>Policy Promise</a:t>
            </a:r>
          </a:p>
        </p:txBody>
      </p:sp>
      <p:sp>
        <p:nvSpPr>
          <p:cNvPr id="4" name="Slide Number Placeholder 3">
            <a:extLst>
              <a:ext uri="{FF2B5EF4-FFF2-40B4-BE49-F238E27FC236}">
                <a16:creationId xmlns:a16="http://schemas.microsoft.com/office/drawing/2014/main" id="{23FEF9C6-15B2-2EFB-8612-89E19D4134E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7ADB28BD-547C-47F7-CF92-2AD0FB02C968}"/>
              </a:ext>
            </a:extLst>
          </p:cNvPr>
          <p:cNvSpPr txBox="1">
            <a:spLocks/>
          </p:cNvSpPr>
          <p:nvPr/>
        </p:nvSpPr>
        <p:spPr>
          <a:xfrm>
            <a:off x="7404946" y="6352974"/>
            <a:ext cx="2504282"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Internal Use Only. Not for Public Use.</a:t>
            </a:r>
          </a:p>
        </p:txBody>
      </p:sp>
      <p:sp>
        <p:nvSpPr>
          <p:cNvPr id="7" name="Text Placeholder 6">
            <a:extLst>
              <a:ext uri="{FF2B5EF4-FFF2-40B4-BE49-F238E27FC236}">
                <a16:creationId xmlns:a16="http://schemas.microsoft.com/office/drawing/2014/main" id="{F9927E41-BBED-25F9-EE09-B4AE98797A86}"/>
              </a:ext>
            </a:extLst>
          </p:cNvPr>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1304827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971DF91-C6B2-743B-0AD9-3D09889266DC}"/>
              </a:ext>
            </a:extLst>
          </p:cNvPr>
          <p:cNvGraphicFramePr>
            <a:graphicFrameLocks noChangeAspect="1"/>
          </p:cNvGraphicFramePr>
          <p:nvPr>
            <p:custDataLst>
              <p:tags r:id="rId2"/>
            </p:custDataLst>
            <p:extLst>
              <p:ext uri="{D42A27DB-BD31-4B8C-83A1-F6EECF244321}">
                <p14:modId xmlns:p14="http://schemas.microsoft.com/office/powerpoint/2010/main" val="158871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0" imgH="409" progId="TCLayout.ActiveDocument.1">
                  <p:embed/>
                </p:oleObj>
              </mc:Choice>
              <mc:Fallback>
                <p:oleObj name="think-cell Slide" r:id="rId5" imgW="410" imgH="409" progId="TCLayout.ActiveDocument.1">
                  <p:embed/>
                  <p:pic>
                    <p:nvPicPr>
                      <p:cNvPr id="3" name="think-cell data - do not delete" hidden="1">
                        <a:extLst>
                          <a:ext uri="{FF2B5EF4-FFF2-40B4-BE49-F238E27FC236}">
                            <a16:creationId xmlns:a16="http://schemas.microsoft.com/office/drawing/2014/main" id="{D971DF91-C6B2-743B-0AD9-3D09889266D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0B9E93A7-E5A7-9BFC-37C3-7DEED9E119B3}"/>
              </a:ext>
            </a:extLst>
          </p:cNvPr>
          <p:cNvSpPr>
            <a:spLocks noGrp="1"/>
          </p:cNvSpPr>
          <p:nvPr>
            <p:ph idx="1"/>
          </p:nvPr>
        </p:nvSpPr>
        <p:spPr>
          <a:xfrm>
            <a:off x="521204" y="1600200"/>
            <a:ext cx="5574791" cy="3733800"/>
          </a:xfrm>
        </p:spPr>
        <p:txBody>
          <a:bodyPr/>
          <a:lstStyle/>
          <a:p>
            <a:r>
              <a:rPr lang="en-US"/>
              <a:t>After a policy has been approved and payment has been scheduled, agents can download a policy promise for their records or send it to their clients.</a:t>
            </a:r>
          </a:p>
          <a:p>
            <a:endParaRPr lang="en-US"/>
          </a:p>
          <a:p>
            <a:pPr lvl="1"/>
            <a:r>
              <a:rPr lang="en-US"/>
              <a:t>New Sales Only</a:t>
            </a:r>
          </a:p>
          <a:p>
            <a:pPr lvl="1"/>
            <a:r>
              <a:rPr lang="en-US"/>
              <a:t>Available immediately at the time of sale via the Policy Page</a:t>
            </a:r>
          </a:p>
          <a:p>
            <a:pPr lvl="1"/>
            <a:r>
              <a:rPr lang="en-US"/>
              <a:t>Available for up to 90 days via the FE Express Agent Dashboard</a:t>
            </a:r>
          </a:p>
          <a:p>
            <a:pPr lvl="1"/>
            <a:r>
              <a:rPr lang="en-US"/>
              <a:t>Everest messaging included on applicable policies</a:t>
            </a:r>
          </a:p>
        </p:txBody>
      </p:sp>
      <p:pic>
        <p:nvPicPr>
          <p:cNvPr id="6" name="Picture Placeholder 5">
            <a:extLst>
              <a:ext uri="{FF2B5EF4-FFF2-40B4-BE49-F238E27FC236}">
                <a16:creationId xmlns:a16="http://schemas.microsoft.com/office/drawing/2014/main" id="{ED7A689F-A50C-20D1-40D8-AF6B682493AC}"/>
              </a:ext>
            </a:extLst>
          </p:cNvPr>
          <p:cNvPicPr>
            <a:picLocks noGrp="1" noChangeAspect="1"/>
          </p:cNvPicPr>
          <p:nvPr>
            <p:ph type="pic" sz="quarter" idx="13"/>
          </p:nvPr>
        </p:nvPicPr>
        <p:blipFill>
          <a:blip r:embed="rId7"/>
          <a:srcRect l="8045" r="8045"/>
          <a:stretch/>
        </p:blipFill>
        <p:spPr>
          <a:xfrm>
            <a:off x="6930766" y="1017315"/>
            <a:ext cx="5032634" cy="50326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Slide Number Placeholder 20">
            <a:extLst>
              <a:ext uri="{FF2B5EF4-FFF2-40B4-BE49-F238E27FC236}">
                <a16:creationId xmlns:a16="http://schemas.microsoft.com/office/drawing/2014/main" id="{5295673B-D6C2-94DE-F98A-29CA02D66B6F}"/>
              </a:ext>
            </a:extLst>
          </p:cNvPr>
          <p:cNvSpPr>
            <a:spLocks noGrp="1"/>
          </p:cNvSpPr>
          <p:nvPr>
            <p:ph type="sldNum" sz="quarter" idx="15"/>
          </p:nvPr>
        </p:nvSpPr>
        <p:spPr>
          <a:xfrm>
            <a:off x="0" y="6049950"/>
            <a:ext cx="806400" cy="808050"/>
          </a:xfrm>
        </p:spPr>
        <p:txBody>
          <a:bodyPr/>
          <a:lstStyle/>
          <a:p>
            <a:fld id="{1C1606C5-D483-4832-A0E9-CF578A9B5883}" type="slidenum">
              <a:rPr lang="en-US" smtClean="0"/>
              <a:pPr/>
              <a:t>26</a:t>
            </a:fld>
            <a:endParaRPr lang="en-US"/>
          </a:p>
        </p:txBody>
      </p:sp>
      <p:sp>
        <p:nvSpPr>
          <p:cNvPr id="19" name="Title 15">
            <a:extLst>
              <a:ext uri="{FF2B5EF4-FFF2-40B4-BE49-F238E27FC236}">
                <a16:creationId xmlns:a16="http://schemas.microsoft.com/office/drawing/2014/main" id="{9B953F6C-44EF-E184-96E8-26BACF91C910}"/>
              </a:ext>
            </a:extLst>
          </p:cNvPr>
          <p:cNvSpPr txBox="1">
            <a:spLocks/>
          </p:cNvSpPr>
          <p:nvPr/>
        </p:nvSpPr>
        <p:spPr>
          <a:xfrm>
            <a:off x="521208" y="178562"/>
            <a:ext cx="5764262" cy="103490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a:lstStyle>
          <a:p>
            <a:pPr>
              <a:buClrTx/>
              <a:buFontTx/>
            </a:pPr>
            <a:r>
              <a:rPr lang="en-US">
                <a:solidFill>
                  <a:srgbClr val="1D2550"/>
                </a:solidFill>
              </a:rPr>
              <a:t>Policy Promise</a:t>
            </a:r>
          </a:p>
        </p:txBody>
      </p:sp>
      <p:sp>
        <p:nvSpPr>
          <p:cNvPr id="2" name="Text Placeholder 3">
            <a:extLst>
              <a:ext uri="{FF2B5EF4-FFF2-40B4-BE49-F238E27FC236}">
                <a16:creationId xmlns:a16="http://schemas.microsoft.com/office/drawing/2014/main" id="{19653E18-67CF-B245-2AC4-F76131228667}"/>
              </a:ext>
            </a:extLst>
          </p:cNvPr>
          <p:cNvSpPr txBox="1">
            <a:spLocks/>
          </p:cNvSpPr>
          <p:nvPr/>
        </p:nvSpPr>
        <p:spPr>
          <a:xfrm>
            <a:off x="806402" y="6049950"/>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313339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AD372-F0B0-0C44-81A4-04F07FE0A5E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CBA2BFF-2810-331C-ED57-F5E7D6FAE8D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0" imgH="409" progId="TCLayout.ActiveDocument.1">
                  <p:embed/>
                </p:oleObj>
              </mc:Choice>
              <mc:Fallback>
                <p:oleObj name="think-cell Slide" r:id="rId5" imgW="410" imgH="409" progId="TCLayout.ActiveDocument.1">
                  <p:embed/>
                  <p:pic>
                    <p:nvPicPr>
                      <p:cNvPr id="7" name="think-cell data - do not delete" hidden="1">
                        <a:extLst>
                          <a:ext uri="{FF2B5EF4-FFF2-40B4-BE49-F238E27FC236}">
                            <a16:creationId xmlns:a16="http://schemas.microsoft.com/office/drawing/2014/main" id="{ACBA2BFF-2810-331C-ED57-F5E7D6FAE8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CC521D9-AC36-17DC-5A58-B39BC21F9C27}"/>
              </a:ext>
            </a:extLst>
          </p:cNvPr>
          <p:cNvSpPr>
            <a:spLocks noGrp="1"/>
          </p:cNvSpPr>
          <p:nvPr>
            <p:ph idx="1"/>
          </p:nvPr>
        </p:nvSpPr>
        <p:spPr>
          <a:xfrm>
            <a:off x="524322" y="1110144"/>
            <a:ext cx="11149580" cy="4637712"/>
          </a:xfrm>
        </p:spPr>
        <p:txBody>
          <a:bodyPr/>
          <a:lstStyle/>
          <a:p>
            <a:r>
              <a:rPr lang="en-US"/>
              <a:t>The Policy Promise is available for up to 90 days via the Agent Dashboard. </a:t>
            </a:r>
          </a:p>
          <a:p>
            <a:endParaRPr lang="en-US"/>
          </a:p>
          <a:p>
            <a:pPr marL="0" lvl="1" indent="0">
              <a:buNone/>
            </a:pPr>
            <a:endParaRPr lang="en-US"/>
          </a:p>
        </p:txBody>
      </p:sp>
      <p:sp>
        <p:nvSpPr>
          <p:cNvPr id="5" name="Slide Number Placeholder 4">
            <a:extLst>
              <a:ext uri="{FF2B5EF4-FFF2-40B4-BE49-F238E27FC236}">
                <a16:creationId xmlns:a16="http://schemas.microsoft.com/office/drawing/2014/main" id="{894ED1E6-B9B3-EB46-0B5E-1E9B26ACDD4A}"/>
              </a:ext>
            </a:extLst>
          </p:cNvPr>
          <p:cNvSpPr>
            <a:spLocks noGrp="1"/>
          </p:cNvSpPr>
          <p:nvPr>
            <p:ph type="sldNum" sz="quarter" idx="16"/>
          </p:nvPr>
        </p:nvSpPr>
        <p:spPr>
          <a:xfrm>
            <a:off x="0" y="6049950"/>
            <a:ext cx="806400" cy="808050"/>
          </a:xfrm>
        </p:spPr>
        <p:txBody>
          <a:bodyPr/>
          <a:lstStyle/>
          <a:p>
            <a:fld id="{1C1606C5-D483-4832-A0E9-CF578A9B5883}" type="slidenum">
              <a:rPr lang="en-US" smtClean="0"/>
              <a:pPr/>
              <a:t>27</a:t>
            </a:fld>
            <a:endParaRPr lang="en-US"/>
          </a:p>
        </p:txBody>
      </p:sp>
      <p:sp>
        <p:nvSpPr>
          <p:cNvPr id="12" name="Title 15">
            <a:extLst>
              <a:ext uri="{FF2B5EF4-FFF2-40B4-BE49-F238E27FC236}">
                <a16:creationId xmlns:a16="http://schemas.microsoft.com/office/drawing/2014/main" id="{1264BA7D-D5AA-3821-9AF3-398A487D3E9C}"/>
              </a:ext>
            </a:extLst>
          </p:cNvPr>
          <p:cNvSpPr>
            <a:spLocks noGrp="1"/>
          </p:cNvSpPr>
          <p:nvPr>
            <p:ph type="title"/>
          </p:nvPr>
        </p:nvSpPr>
        <p:spPr>
          <a:xfrm>
            <a:off x="457200" y="159633"/>
            <a:ext cx="11149580" cy="889109"/>
          </a:xfrm>
        </p:spPr>
        <p:txBody>
          <a:bodyPr vert="horz" anchor="b" anchorCtr="0"/>
          <a:lstStyle/>
          <a:p>
            <a:r>
              <a:rPr lang="en-US">
                <a:solidFill>
                  <a:srgbClr val="1D2550"/>
                </a:solidFill>
              </a:rPr>
              <a:t>Policy Promise Availability</a:t>
            </a:r>
          </a:p>
        </p:txBody>
      </p:sp>
      <p:pic>
        <p:nvPicPr>
          <p:cNvPr id="4" name="Picture 3">
            <a:extLst>
              <a:ext uri="{FF2B5EF4-FFF2-40B4-BE49-F238E27FC236}">
                <a16:creationId xmlns:a16="http://schemas.microsoft.com/office/drawing/2014/main" id="{AE6ABC3F-7370-B9CA-7371-633C55870A2F}"/>
              </a:ext>
            </a:extLst>
          </p:cNvPr>
          <p:cNvPicPr>
            <a:picLocks noChangeAspect="1"/>
          </p:cNvPicPr>
          <p:nvPr/>
        </p:nvPicPr>
        <p:blipFill>
          <a:blip r:embed="rId7"/>
          <a:srcRect/>
          <a:stretch/>
        </p:blipFill>
        <p:spPr>
          <a:xfrm>
            <a:off x="6172200" y="1907245"/>
            <a:ext cx="5698279" cy="3991658"/>
          </a:xfrm>
          <a:prstGeom prst="rect">
            <a:avLst/>
          </a:prstGeom>
          <a:ln w="38100" cap="sq">
            <a:solidFill>
              <a:srgbClr val="1D255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C63858C8-E6F0-92FF-C31B-ADDE095F8DE5}"/>
              </a:ext>
            </a:extLst>
          </p:cNvPr>
          <p:cNvSpPr txBox="1"/>
          <p:nvPr/>
        </p:nvSpPr>
        <p:spPr>
          <a:xfrm>
            <a:off x="403200" y="2198976"/>
            <a:ext cx="5039511" cy="3040832"/>
          </a:xfrm>
          <a:prstGeom prst="rect">
            <a:avLst/>
          </a:prstGeom>
          <a:noFill/>
        </p:spPr>
        <p:txBody>
          <a:bodyPr wrap="square">
            <a:spAutoFit/>
          </a:bodyPr>
          <a:lstStyle/>
          <a:p>
            <a:pPr lvl="1">
              <a:buFont typeface="Wingdings" panose="05000000000000000000" pitchFamily="2" charset="2"/>
              <a:buChar char="§"/>
            </a:pPr>
            <a:r>
              <a:rPr lang="en-US" sz="1600"/>
              <a:t>The Policy Promise is only available for policies sold that show one of the following statuses:</a:t>
            </a:r>
          </a:p>
          <a:p>
            <a:pPr lvl="3">
              <a:buFont typeface="Arial" panose="020B0604020202020204" pitchFamily="34" charset="0"/>
              <a:buChar char="•"/>
            </a:pPr>
            <a:r>
              <a:rPr lang="en-US"/>
              <a:t>Payment Pending</a:t>
            </a:r>
          </a:p>
          <a:p>
            <a:pPr lvl="3">
              <a:buFont typeface="Arial" panose="020B0604020202020204" pitchFamily="34" charset="0"/>
              <a:buChar char="•"/>
            </a:pPr>
            <a:r>
              <a:rPr lang="en-US"/>
              <a:t>Payment Scheduled</a:t>
            </a:r>
          </a:p>
          <a:p>
            <a:pPr lvl="3">
              <a:buFont typeface="Arial" panose="020B0604020202020204" pitchFamily="34" charset="0"/>
              <a:buChar char="•"/>
            </a:pPr>
            <a:r>
              <a:rPr lang="en-US"/>
              <a:t>Policy Issued</a:t>
            </a:r>
          </a:p>
          <a:p>
            <a:pPr marL="360000" lvl="3" indent="0">
              <a:buNone/>
            </a:pPr>
            <a:endParaRPr lang="en-US"/>
          </a:p>
          <a:p>
            <a:pPr lvl="1">
              <a:buFont typeface="Wingdings" panose="05000000000000000000" pitchFamily="2" charset="2"/>
              <a:buChar char="§"/>
            </a:pPr>
            <a:r>
              <a:rPr lang="en-US" sz="1600"/>
              <a:t>Click the “&gt;” symbol next to the applicable policy status to be taken to the Policy Page, where you can access the policy promise.</a:t>
            </a:r>
          </a:p>
          <a:p>
            <a:pPr lvl="3"/>
            <a:endParaRPr lang="en-US"/>
          </a:p>
          <a:p>
            <a:pPr lvl="1"/>
            <a:endParaRPr lang="en-US"/>
          </a:p>
        </p:txBody>
      </p:sp>
      <p:sp>
        <p:nvSpPr>
          <p:cNvPr id="2" name="Rectangle: Rounded Corners 1">
            <a:extLst>
              <a:ext uri="{FF2B5EF4-FFF2-40B4-BE49-F238E27FC236}">
                <a16:creationId xmlns:a16="http://schemas.microsoft.com/office/drawing/2014/main" id="{48529CDE-25CD-3C28-B1F2-32C2BB8D02AB}"/>
              </a:ext>
            </a:extLst>
          </p:cNvPr>
          <p:cNvSpPr/>
          <p:nvPr/>
        </p:nvSpPr>
        <p:spPr>
          <a:xfrm>
            <a:off x="10363200" y="4419600"/>
            <a:ext cx="990600" cy="609600"/>
          </a:xfrm>
          <a:prstGeom prst="roundRect">
            <a:avLst>
              <a:gd name="adj" fmla="val 3240"/>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 Placeholder 3">
            <a:extLst>
              <a:ext uri="{FF2B5EF4-FFF2-40B4-BE49-F238E27FC236}">
                <a16:creationId xmlns:a16="http://schemas.microsoft.com/office/drawing/2014/main" id="{149CCC1A-4F8A-2200-D8BE-78EDF90C4FA2}"/>
              </a:ext>
            </a:extLst>
          </p:cNvPr>
          <p:cNvSpPr>
            <a:spLocks noGrp="1"/>
          </p:cNvSpPr>
          <p:nvPr>
            <p:ph type="body" sz="quarter" idx="14"/>
          </p:nvPr>
        </p:nvSpPr>
        <p:spPr>
          <a:xfrm>
            <a:off x="806402" y="6049950"/>
            <a:ext cx="5289593" cy="808050"/>
          </a:xfrm>
        </p:spPr>
        <p:txBody>
          <a:bodyPr/>
          <a:lstStyle/>
          <a:p>
            <a:r>
              <a:rPr lang="en-US"/>
              <a:t>Agent Use Only. Not For Public Use.</a:t>
            </a:r>
          </a:p>
        </p:txBody>
      </p:sp>
    </p:spTree>
    <p:custDataLst>
      <p:tags r:id="rId1"/>
    </p:custDataLst>
    <p:extLst>
      <p:ext uri="{BB962C8B-B14F-4D97-AF65-F5344CB8AC3E}">
        <p14:creationId xmlns:p14="http://schemas.microsoft.com/office/powerpoint/2010/main" val="271509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692CC5E-094D-647E-3E75-7031FB115C24}"/>
              </a:ext>
            </a:extLst>
          </p:cNvPr>
          <p:cNvGraphicFramePr>
            <a:graphicFrameLocks noChangeAspect="1"/>
          </p:cNvGraphicFramePr>
          <p:nvPr>
            <p:custDataLst>
              <p:tags r:id="rId2"/>
            </p:custDataLst>
            <p:extLst>
              <p:ext uri="{D42A27DB-BD31-4B8C-83A1-F6EECF244321}">
                <p14:modId xmlns:p14="http://schemas.microsoft.com/office/powerpoint/2010/main" val="3735358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0" imgH="409" progId="TCLayout.ActiveDocument.1">
                  <p:embed/>
                </p:oleObj>
              </mc:Choice>
              <mc:Fallback>
                <p:oleObj name="think-cell Slide" r:id="rId5" imgW="410" imgH="409" progId="TCLayout.ActiveDocument.1">
                  <p:embed/>
                  <p:pic>
                    <p:nvPicPr>
                      <p:cNvPr id="7" name="think-cell data - do not delete" hidden="1">
                        <a:extLst>
                          <a:ext uri="{FF2B5EF4-FFF2-40B4-BE49-F238E27FC236}">
                            <a16:creationId xmlns:a16="http://schemas.microsoft.com/office/drawing/2014/main" id="{C692CC5E-094D-647E-3E75-7031FB115C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4FF5D045-FB1D-AF5C-D17E-C3AE3175089B}"/>
              </a:ext>
            </a:extLst>
          </p:cNvPr>
          <p:cNvSpPr>
            <a:spLocks noGrp="1"/>
          </p:cNvSpPr>
          <p:nvPr>
            <p:ph idx="1"/>
          </p:nvPr>
        </p:nvSpPr>
        <p:spPr>
          <a:xfrm>
            <a:off x="457200" y="808050"/>
            <a:ext cx="11149580" cy="4637712"/>
          </a:xfrm>
        </p:spPr>
        <p:txBody>
          <a:bodyPr/>
          <a:lstStyle/>
          <a:p>
            <a:r>
              <a:rPr lang="en-US" sz="1600"/>
              <a:t>The Policy Promise is accessed by clicking “Download PDF” from the left-hand side of the Policy Page. </a:t>
            </a:r>
          </a:p>
          <a:p>
            <a:r>
              <a:rPr lang="en-US" sz="1600"/>
              <a:t>At the time of the sale, the below Policy Promise screen(s) will immediately populate for agent download and will remain available for up to 90 days post-sale. </a:t>
            </a:r>
          </a:p>
          <a:p>
            <a:r>
              <a:rPr lang="en-US" sz="1200" b="1"/>
              <a:t>Note: </a:t>
            </a:r>
            <a:r>
              <a:rPr lang="en-US" sz="1200"/>
              <a:t>This page may vary slightly depending on the payment status.</a:t>
            </a:r>
          </a:p>
          <a:p>
            <a:pPr marL="0" lvl="1" indent="0">
              <a:buNone/>
            </a:pPr>
            <a:endParaRPr lang="en-US"/>
          </a:p>
        </p:txBody>
      </p:sp>
      <p:sp>
        <p:nvSpPr>
          <p:cNvPr id="5" name="Slide Number Placeholder 4">
            <a:extLst>
              <a:ext uri="{FF2B5EF4-FFF2-40B4-BE49-F238E27FC236}">
                <a16:creationId xmlns:a16="http://schemas.microsoft.com/office/drawing/2014/main" id="{56A9B7A0-0FDC-816F-382D-64FF2759DC76}"/>
              </a:ext>
            </a:extLst>
          </p:cNvPr>
          <p:cNvSpPr>
            <a:spLocks noGrp="1"/>
          </p:cNvSpPr>
          <p:nvPr>
            <p:ph type="sldNum" sz="quarter" idx="16"/>
          </p:nvPr>
        </p:nvSpPr>
        <p:spPr>
          <a:xfrm>
            <a:off x="0" y="6049950"/>
            <a:ext cx="806400" cy="808050"/>
          </a:xfrm>
        </p:spPr>
        <p:txBody>
          <a:bodyPr/>
          <a:lstStyle/>
          <a:p>
            <a:fld id="{1C1606C5-D483-4832-A0E9-CF578A9B5883}" type="slidenum">
              <a:rPr lang="en-US" smtClean="0"/>
              <a:pPr/>
              <a:t>28</a:t>
            </a:fld>
            <a:endParaRPr lang="en-US"/>
          </a:p>
        </p:txBody>
      </p:sp>
      <p:sp>
        <p:nvSpPr>
          <p:cNvPr id="12" name="Title 15">
            <a:extLst>
              <a:ext uri="{FF2B5EF4-FFF2-40B4-BE49-F238E27FC236}">
                <a16:creationId xmlns:a16="http://schemas.microsoft.com/office/drawing/2014/main" id="{E03BCA20-9D28-259B-D38B-46400C1A1E57}"/>
              </a:ext>
            </a:extLst>
          </p:cNvPr>
          <p:cNvSpPr>
            <a:spLocks noGrp="1"/>
          </p:cNvSpPr>
          <p:nvPr>
            <p:ph type="title"/>
          </p:nvPr>
        </p:nvSpPr>
        <p:spPr>
          <a:xfrm>
            <a:off x="329442" y="-265340"/>
            <a:ext cx="11149580" cy="889109"/>
          </a:xfrm>
        </p:spPr>
        <p:txBody>
          <a:bodyPr vert="horz" anchor="b" anchorCtr="0"/>
          <a:lstStyle/>
          <a:p>
            <a:r>
              <a:rPr lang="en-US">
                <a:solidFill>
                  <a:srgbClr val="1D2550"/>
                </a:solidFill>
              </a:rPr>
              <a:t>Accessing the Policy Promise</a:t>
            </a:r>
          </a:p>
        </p:txBody>
      </p:sp>
      <p:pic>
        <p:nvPicPr>
          <p:cNvPr id="2" name="Picture 1">
            <a:extLst>
              <a:ext uri="{FF2B5EF4-FFF2-40B4-BE49-F238E27FC236}">
                <a16:creationId xmlns:a16="http://schemas.microsoft.com/office/drawing/2014/main" id="{546A2BC5-0887-923A-7FAC-27285B6440B7}"/>
              </a:ext>
            </a:extLst>
          </p:cNvPr>
          <p:cNvPicPr>
            <a:picLocks noChangeAspect="1"/>
          </p:cNvPicPr>
          <p:nvPr/>
        </p:nvPicPr>
        <p:blipFill>
          <a:blip r:embed="rId7"/>
          <a:srcRect/>
          <a:stretch/>
        </p:blipFill>
        <p:spPr>
          <a:xfrm>
            <a:off x="329442" y="2058292"/>
            <a:ext cx="4576424" cy="3991658"/>
          </a:xfrm>
          <a:prstGeom prst="rect">
            <a:avLst/>
          </a:prstGeom>
          <a:ln w="38100" cap="sq">
            <a:solidFill>
              <a:srgbClr val="1D255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9C88F80E-32B2-CB1E-785E-AEF7DFE98616}"/>
              </a:ext>
            </a:extLst>
          </p:cNvPr>
          <p:cNvPicPr>
            <a:picLocks noChangeAspect="1"/>
          </p:cNvPicPr>
          <p:nvPr/>
        </p:nvPicPr>
        <p:blipFill>
          <a:blip r:embed="rId8"/>
          <a:srcRect/>
          <a:stretch/>
        </p:blipFill>
        <p:spPr>
          <a:xfrm>
            <a:off x="7243775" y="2058292"/>
            <a:ext cx="4576423" cy="3991658"/>
          </a:xfrm>
          <a:prstGeom prst="rect">
            <a:avLst/>
          </a:prstGeom>
          <a:ln w="38100" cap="sq">
            <a:solidFill>
              <a:srgbClr val="1D255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AC2A25F6-FA21-EAB8-D78C-BF819F1AB364}"/>
              </a:ext>
            </a:extLst>
          </p:cNvPr>
          <p:cNvPicPr>
            <a:picLocks noChangeAspect="1"/>
          </p:cNvPicPr>
          <p:nvPr/>
        </p:nvPicPr>
        <p:blipFill>
          <a:blip r:embed="rId9"/>
          <a:srcRect/>
          <a:stretch/>
        </p:blipFill>
        <p:spPr>
          <a:xfrm>
            <a:off x="3048000" y="2058292"/>
            <a:ext cx="4576423" cy="3991658"/>
          </a:xfrm>
          <a:prstGeom prst="rect">
            <a:avLst/>
          </a:prstGeom>
          <a:ln w="38100" cap="sq">
            <a:solidFill>
              <a:srgbClr val="1D2550"/>
            </a:solidFill>
            <a:prstDash val="solid"/>
            <a:miter lim="800000"/>
          </a:ln>
          <a:effectLst>
            <a:outerShdw blurRad="50800" dist="38100" dir="2700000" algn="tl" rotWithShape="0">
              <a:srgbClr val="000000">
                <a:alpha val="43000"/>
              </a:srgbClr>
            </a:outerShdw>
          </a:effectLst>
        </p:spPr>
      </p:pic>
      <p:sp>
        <p:nvSpPr>
          <p:cNvPr id="4" name="Rectangle: Rounded Corners 3">
            <a:extLst>
              <a:ext uri="{FF2B5EF4-FFF2-40B4-BE49-F238E27FC236}">
                <a16:creationId xmlns:a16="http://schemas.microsoft.com/office/drawing/2014/main" id="{DA575B3A-14C0-0E47-DB4F-06BCA2550647}"/>
              </a:ext>
            </a:extLst>
          </p:cNvPr>
          <p:cNvSpPr/>
          <p:nvPr/>
        </p:nvSpPr>
        <p:spPr>
          <a:xfrm>
            <a:off x="7848600" y="3810000"/>
            <a:ext cx="1066800" cy="244121"/>
          </a:xfrm>
          <a:prstGeom prst="roundRect">
            <a:avLst>
              <a:gd name="adj" fmla="val 3240"/>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Rounded Corners 5">
            <a:extLst>
              <a:ext uri="{FF2B5EF4-FFF2-40B4-BE49-F238E27FC236}">
                <a16:creationId xmlns:a16="http://schemas.microsoft.com/office/drawing/2014/main" id="{881CB1AD-7E27-7409-615E-C8C5293136F9}"/>
              </a:ext>
            </a:extLst>
          </p:cNvPr>
          <p:cNvSpPr/>
          <p:nvPr/>
        </p:nvSpPr>
        <p:spPr>
          <a:xfrm>
            <a:off x="3657600" y="3954508"/>
            <a:ext cx="1066800" cy="312692"/>
          </a:xfrm>
          <a:prstGeom prst="roundRect">
            <a:avLst>
              <a:gd name="adj" fmla="val 3240"/>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8">
            <a:extLst>
              <a:ext uri="{FF2B5EF4-FFF2-40B4-BE49-F238E27FC236}">
                <a16:creationId xmlns:a16="http://schemas.microsoft.com/office/drawing/2014/main" id="{2A202A53-B674-725A-61A3-DF5D1E1236BE}"/>
              </a:ext>
            </a:extLst>
          </p:cNvPr>
          <p:cNvSpPr/>
          <p:nvPr/>
        </p:nvSpPr>
        <p:spPr>
          <a:xfrm>
            <a:off x="966220" y="4050175"/>
            <a:ext cx="1066800" cy="217025"/>
          </a:xfrm>
          <a:prstGeom prst="roundRect">
            <a:avLst>
              <a:gd name="adj" fmla="val 3240"/>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 Placeholder 3">
            <a:extLst>
              <a:ext uri="{FF2B5EF4-FFF2-40B4-BE49-F238E27FC236}">
                <a16:creationId xmlns:a16="http://schemas.microsoft.com/office/drawing/2014/main" id="{9705054A-896F-5362-A061-00AEB630F4DB}"/>
              </a:ext>
            </a:extLst>
          </p:cNvPr>
          <p:cNvSpPr>
            <a:spLocks noGrp="1"/>
          </p:cNvSpPr>
          <p:nvPr>
            <p:ph type="body" sz="quarter" idx="14"/>
          </p:nvPr>
        </p:nvSpPr>
        <p:spPr>
          <a:xfrm>
            <a:off x="806402" y="6049950"/>
            <a:ext cx="5289593" cy="808050"/>
          </a:xfrm>
        </p:spPr>
        <p:txBody>
          <a:bodyPr/>
          <a:lstStyle/>
          <a:p>
            <a:r>
              <a:rPr lang="en-US"/>
              <a:t>Agent Use Only. Not For Public Use.</a:t>
            </a:r>
          </a:p>
        </p:txBody>
      </p:sp>
    </p:spTree>
    <p:custDataLst>
      <p:tags r:id="rId1"/>
    </p:custDataLst>
    <p:extLst>
      <p:ext uri="{BB962C8B-B14F-4D97-AF65-F5344CB8AC3E}">
        <p14:creationId xmlns:p14="http://schemas.microsoft.com/office/powerpoint/2010/main" val="1560838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242CE08-E1F3-B332-16C7-92E69A98B760}"/>
              </a:ext>
            </a:extLst>
          </p:cNvPr>
          <p:cNvGraphicFramePr>
            <a:graphicFrameLocks noChangeAspect="1"/>
          </p:cNvGraphicFramePr>
          <p:nvPr>
            <p:custDataLst>
              <p:tags r:id="rId2"/>
            </p:custDataLst>
            <p:extLst>
              <p:ext uri="{D42A27DB-BD31-4B8C-83A1-F6EECF244321}">
                <p14:modId xmlns:p14="http://schemas.microsoft.com/office/powerpoint/2010/main" val="2188312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0" imgH="409" progId="TCLayout.ActiveDocument.1">
                  <p:embed/>
                </p:oleObj>
              </mc:Choice>
              <mc:Fallback>
                <p:oleObj name="think-cell Slide" r:id="rId5" imgW="410" imgH="409" progId="TCLayout.ActiveDocument.1">
                  <p:embed/>
                  <p:pic>
                    <p:nvPicPr>
                      <p:cNvPr id="12" name="think-cell data - do not delete" hidden="1">
                        <a:extLst>
                          <a:ext uri="{FF2B5EF4-FFF2-40B4-BE49-F238E27FC236}">
                            <a16:creationId xmlns:a16="http://schemas.microsoft.com/office/drawing/2014/main" id="{2242CE08-E1F3-B332-16C7-92E69A98B7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Title 15">
            <a:extLst>
              <a:ext uri="{FF2B5EF4-FFF2-40B4-BE49-F238E27FC236}">
                <a16:creationId xmlns:a16="http://schemas.microsoft.com/office/drawing/2014/main" id="{BE30310F-CAE8-9727-C00D-60883C6576CA}"/>
              </a:ext>
            </a:extLst>
          </p:cNvPr>
          <p:cNvSpPr>
            <a:spLocks noGrp="1"/>
          </p:cNvSpPr>
          <p:nvPr>
            <p:ph type="title"/>
          </p:nvPr>
        </p:nvSpPr>
        <p:spPr>
          <a:xfrm>
            <a:off x="521208" y="324362"/>
            <a:ext cx="11149580" cy="889109"/>
          </a:xfrm>
        </p:spPr>
        <p:txBody>
          <a:bodyPr vert="horz" anchor="b" anchorCtr="0"/>
          <a:lstStyle/>
          <a:p>
            <a:r>
              <a:rPr lang="en-US">
                <a:solidFill>
                  <a:srgbClr val="1D2550"/>
                </a:solidFill>
              </a:rPr>
              <a:t>Policy Promise Example(s)</a:t>
            </a:r>
          </a:p>
        </p:txBody>
      </p:sp>
      <p:sp>
        <p:nvSpPr>
          <p:cNvPr id="17" name="Content Placeholder 16">
            <a:extLst>
              <a:ext uri="{FF2B5EF4-FFF2-40B4-BE49-F238E27FC236}">
                <a16:creationId xmlns:a16="http://schemas.microsoft.com/office/drawing/2014/main" id="{0B9E93A7-E5A7-9BFC-37C3-7DEED9E119B3}"/>
              </a:ext>
            </a:extLst>
          </p:cNvPr>
          <p:cNvSpPr>
            <a:spLocks noGrp="1"/>
          </p:cNvSpPr>
          <p:nvPr>
            <p:ph idx="1"/>
          </p:nvPr>
        </p:nvSpPr>
        <p:spPr>
          <a:xfrm>
            <a:off x="521208" y="1290525"/>
            <a:ext cx="11149580" cy="4276950"/>
          </a:xfrm>
        </p:spPr>
        <p:txBody>
          <a:bodyPr/>
          <a:lstStyle/>
          <a:p>
            <a:r>
              <a:rPr lang="en-US"/>
              <a:t>Click to view both examples of the Policy Promise.</a:t>
            </a:r>
            <a:endParaRPr lang="en-US" b="1" u="sng"/>
          </a:p>
          <a:p>
            <a:endParaRPr lang="en-US"/>
          </a:p>
          <a:p>
            <a:pPr lvl="1"/>
            <a:r>
              <a:rPr lang="en-US" b="1" u="sng">
                <a:solidFill>
                  <a:srgbClr val="1D2550"/>
                </a:solidFill>
                <a:hlinkClick r:id="rId7">
                  <a:extLst>
                    <a:ext uri="{A12FA001-AC4F-418D-AE19-62706E023703}">
                      <ahyp:hlinkClr xmlns:ahyp="http://schemas.microsoft.com/office/drawing/2018/hyperlinkcolor" val="tx"/>
                    </a:ext>
                  </a:extLst>
                </a:hlinkClick>
              </a:rPr>
              <a:t>Policy Promise - Everest </a:t>
            </a:r>
            <a:r>
              <a:rPr lang="en-US" b="1" u="sng" err="1">
                <a:solidFill>
                  <a:srgbClr val="1D2550"/>
                </a:solidFill>
                <a:hlinkClick r:id="rId7">
                  <a:extLst>
                    <a:ext uri="{A12FA001-AC4F-418D-AE19-62706E023703}">
                      <ahyp:hlinkClr xmlns:ahyp="http://schemas.microsoft.com/office/drawing/2018/hyperlinkcolor" val="tx"/>
                    </a:ext>
                  </a:extLst>
                </a:hlinkClick>
              </a:rPr>
              <a:t>Opt</a:t>
            </a:r>
            <a:r>
              <a:rPr lang="en-US" b="1" u="sng">
                <a:solidFill>
                  <a:srgbClr val="1D2550"/>
                </a:solidFill>
                <a:hlinkClick r:id="rId7">
                  <a:extLst>
                    <a:ext uri="{A12FA001-AC4F-418D-AE19-62706E023703}">
                      <ahyp:hlinkClr xmlns:ahyp="http://schemas.microsoft.com/office/drawing/2018/hyperlinkcolor" val="tx"/>
                    </a:ext>
                  </a:extLst>
                </a:hlinkClick>
              </a:rPr>
              <a:t> In</a:t>
            </a:r>
            <a:endParaRPr lang="en-US" b="1" u="sng">
              <a:solidFill>
                <a:srgbClr val="1D2550"/>
              </a:solidFill>
              <a:hlinkClick r:id="rId8">
                <a:extLst>
                  <a:ext uri="{A12FA001-AC4F-418D-AE19-62706E023703}">
                    <ahyp:hlinkClr xmlns:ahyp="http://schemas.microsoft.com/office/drawing/2018/hyperlinkcolor" val="tx"/>
                  </a:ext>
                </a:extLst>
              </a:hlinkClick>
            </a:endParaRPr>
          </a:p>
          <a:p>
            <a:pPr lvl="1"/>
            <a:r>
              <a:rPr lang="en-US" b="1" u="sng">
                <a:solidFill>
                  <a:srgbClr val="1D2550"/>
                </a:solidFill>
                <a:hlinkClick r:id="rId8">
                  <a:extLst>
                    <a:ext uri="{A12FA001-AC4F-418D-AE19-62706E023703}">
                      <ahyp:hlinkClr xmlns:ahyp="http://schemas.microsoft.com/office/drawing/2018/hyperlinkcolor" val="tx"/>
                    </a:ext>
                  </a:extLst>
                </a:hlinkClick>
              </a:rPr>
              <a:t>Policy Promise - Everest </a:t>
            </a:r>
            <a:r>
              <a:rPr lang="en-US" b="1" u="sng" err="1">
                <a:solidFill>
                  <a:srgbClr val="1D2550"/>
                </a:solidFill>
                <a:hlinkClick r:id="rId8">
                  <a:extLst>
                    <a:ext uri="{A12FA001-AC4F-418D-AE19-62706E023703}">
                      <ahyp:hlinkClr xmlns:ahyp="http://schemas.microsoft.com/office/drawing/2018/hyperlinkcolor" val="tx"/>
                    </a:ext>
                  </a:extLst>
                </a:hlinkClick>
              </a:rPr>
              <a:t>Opt</a:t>
            </a:r>
            <a:r>
              <a:rPr lang="en-US" b="1" u="sng">
                <a:solidFill>
                  <a:srgbClr val="1D2550"/>
                </a:solidFill>
                <a:hlinkClick r:id="rId8">
                  <a:extLst>
                    <a:ext uri="{A12FA001-AC4F-418D-AE19-62706E023703}">
                      <ahyp:hlinkClr xmlns:ahyp="http://schemas.microsoft.com/office/drawing/2018/hyperlinkcolor" val="tx"/>
                    </a:ext>
                  </a:extLst>
                </a:hlinkClick>
              </a:rPr>
              <a:t> Out</a:t>
            </a:r>
            <a:endParaRPr lang="en-US" b="1" u="sng">
              <a:solidFill>
                <a:srgbClr val="1D2550"/>
              </a:solidFill>
            </a:endParaRPr>
          </a:p>
          <a:p>
            <a:pPr marL="180000" lvl="2" indent="0">
              <a:buNone/>
            </a:pPr>
            <a:endParaRPr lang="en-US"/>
          </a:p>
          <a:p>
            <a:pPr marL="180000" lvl="2" indent="0">
              <a:buNone/>
            </a:pPr>
            <a:r>
              <a:rPr lang="en-US" sz="1200" b="1"/>
              <a:t>Note</a:t>
            </a:r>
            <a:r>
              <a:rPr lang="en-US" sz="1200"/>
              <a:t>: Messaging about Everest will only be displayed for policies that include Everest</a:t>
            </a:r>
            <a:r>
              <a:rPr lang="en-US"/>
              <a:t>.</a:t>
            </a:r>
            <a:endParaRPr lang="en-US" b="1" u="sng"/>
          </a:p>
          <a:p>
            <a:pPr lvl="1"/>
            <a:endParaRPr lang="en-US"/>
          </a:p>
        </p:txBody>
      </p:sp>
      <p:sp>
        <p:nvSpPr>
          <p:cNvPr id="2" name="Slide Number Placeholder 1">
            <a:extLst>
              <a:ext uri="{FF2B5EF4-FFF2-40B4-BE49-F238E27FC236}">
                <a16:creationId xmlns:a16="http://schemas.microsoft.com/office/drawing/2014/main" id="{5EE675C0-BBA1-F78B-AC51-232A51BC67D8}"/>
              </a:ext>
            </a:extLst>
          </p:cNvPr>
          <p:cNvSpPr>
            <a:spLocks noGrp="1"/>
          </p:cNvSpPr>
          <p:nvPr>
            <p:ph type="sldNum" sz="quarter" idx="18"/>
          </p:nvPr>
        </p:nvSpPr>
        <p:spPr>
          <a:xfrm>
            <a:off x="0" y="6049950"/>
            <a:ext cx="806400" cy="808050"/>
          </a:xfrm>
        </p:spPr>
        <p:txBody>
          <a:bodyPr/>
          <a:lstStyle/>
          <a:p>
            <a:fld id="{1C1606C5-D483-4832-A0E9-CF578A9B5883}" type="slidenum">
              <a:rPr lang="en-US" smtClean="0"/>
              <a:pPr/>
              <a:t>29</a:t>
            </a:fld>
            <a:endParaRPr lang="en-US"/>
          </a:p>
        </p:txBody>
      </p:sp>
      <p:sp>
        <p:nvSpPr>
          <p:cNvPr id="3" name="Text Placeholder 3">
            <a:extLst>
              <a:ext uri="{FF2B5EF4-FFF2-40B4-BE49-F238E27FC236}">
                <a16:creationId xmlns:a16="http://schemas.microsoft.com/office/drawing/2014/main" id="{D30A0B92-82D8-A709-22AA-23F5AB07FEDF}"/>
              </a:ext>
            </a:extLst>
          </p:cNvPr>
          <p:cNvSpPr txBox="1">
            <a:spLocks/>
          </p:cNvSpPr>
          <p:nvPr/>
        </p:nvSpPr>
        <p:spPr>
          <a:xfrm>
            <a:off x="806402" y="6049950"/>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32975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7119-0F52-43A0-9F69-13916BE184DB}"/>
              </a:ext>
            </a:extLst>
          </p:cNvPr>
          <p:cNvSpPr>
            <a:spLocks noGrp="1"/>
          </p:cNvSpPr>
          <p:nvPr>
            <p:ph type="title"/>
          </p:nvPr>
        </p:nvSpPr>
        <p:spPr>
          <a:xfrm>
            <a:off x="521205" y="325881"/>
            <a:ext cx="11149580" cy="944637"/>
          </a:xfrm>
        </p:spPr>
        <p:txBody>
          <a:bodyPr/>
          <a:lstStyle/>
          <a:p>
            <a:r>
              <a:rPr lang="en-US" dirty="0">
                <a:solidFill>
                  <a:srgbClr val="1D2550"/>
                </a:solidFill>
              </a:rPr>
              <a:t>Transamerica FE Express Solution</a:t>
            </a:r>
            <a:r>
              <a:rPr lang="en-US" dirty="0">
                <a:solidFill>
                  <a:srgbClr val="1D2550"/>
                </a:solidFill>
                <a:latin typeface="Calibri" panose="020F0502020204030204" pitchFamily="34" charset="0"/>
                <a:ea typeface="Calibri" panose="020F0502020204030204" pitchFamily="34" charset="0"/>
                <a:cs typeface="Calibri" panose="020F0502020204030204" pitchFamily="34" charset="0"/>
              </a:rPr>
              <a:t>℠</a:t>
            </a:r>
            <a:endParaRPr lang="en-US" dirty="0">
              <a:solidFill>
                <a:srgbClr val="1D2550"/>
              </a:solidFill>
            </a:endParaRPr>
          </a:p>
        </p:txBody>
      </p:sp>
      <p:sp>
        <p:nvSpPr>
          <p:cNvPr id="3" name="Text Placeholder 2">
            <a:extLst>
              <a:ext uri="{FF2B5EF4-FFF2-40B4-BE49-F238E27FC236}">
                <a16:creationId xmlns:a16="http://schemas.microsoft.com/office/drawing/2014/main" id="{FA167E6A-ADD7-BEF0-E74D-B204EDD775B9}"/>
              </a:ext>
            </a:extLst>
          </p:cNvPr>
          <p:cNvSpPr>
            <a:spLocks noGrp="1"/>
          </p:cNvSpPr>
          <p:nvPr>
            <p:ph type="body" sz="quarter" idx="16"/>
          </p:nvPr>
        </p:nvSpPr>
        <p:spPr>
          <a:xfrm>
            <a:off x="619531" y="1270518"/>
            <a:ext cx="11149580" cy="358482"/>
          </a:xfrm>
        </p:spPr>
        <p:txBody>
          <a:bodyPr/>
          <a:lstStyle/>
          <a:p>
            <a:r>
              <a:rPr lang="en-US" dirty="0"/>
              <a:t>Face amount increase</a:t>
            </a:r>
          </a:p>
        </p:txBody>
      </p:sp>
      <p:sp>
        <p:nvSpPr>
          <p:cNvPr id="4" name="Content Placeholder 3">
            <a:extLst>
              <a:ext uri="{FF2B5EF4-FFF2-40B4-BE49-F238E27FC236}">
                <a16:creationId xmlns:a16="http://schemas.microsoft.com/office/drawing/2014/main" id="{483E2A22-FD9F-2F04-9C87-820E950278DE}"/>
              </a:ext>
            </a:extLst>
          </p:cNvPr>
          <p:cNvSpPr>
            <a:spLocks noGrp="1"/>
          </p:cNvSpPr>
          <p:nvPr>
            <p:ph idx="1"/>
          </p:nvPr>
        </p:nvSpPr>
        <p:spPr>
          <a:xfrm>
            <a:off x="521205" y="1996448"/>
            <a:ext cx="5378147" cy="4276950"/>
          </a:xfrm>
        </p:spPr>
        <p:txBody>
          <a:bodyPr/>
          <a:lstStyle/>
          <a:p>
            <a:r>
              <a:rPr lang="en-US" dirty="0">
                <a:latin typeface="Forever Forma Body Text" panose="00000000000000090000" pitchFamily="50" charset="0"/>
              </a:rPr>
              <a:t>Effective </a:t>
            </a:r>
            <a:r>
              <a:rPr lang="en-US" b="1" dirty="0">
                <a:solidFill>
                  <a:srgbClr val="1D2550"/>
                </a:solidFill>
                <a:latin typeface="Forever Forma Body Text" panose="00000000000000090000" pitchFamily="50" charset="0"/>
              </a:rPr>
              <a:t>January 21, 2026</a:t>
            </a:r>
            <a:r>
              <a:rPr lang="en-US" dirty="0">
                <a:latin typeface="Forever Forma Body Text" panose="00000000000000090000" pitchFamily="50" charset="0"/>
              </a:rPr>
              <a:t>, Transamerica’s FE Express Solution</a:t>
            </a:r>
            <a:r>
              <a:rPr lang="en-US" dirty="0">
                <a:latin typeface="Forever Forma Body Text" panose="00000000000000090000" pitchFamily="50" charset="0"/>
                <a:ea typeface="Calibri" panose="020F0502020204030204" pitchFamily="34" charset="0"/>
                <a:cs typeface="Calibri" panose="020F0502020204030204" pitchFamily="34" charset="0"/>
              </a:rPr>
              <a:t>℠ maximum face amount will be increased from $50,000 to $100,000.</a:t>
            </a:r>
          </a:p>
          <a:p>
            <a:pPr marL="465750" lvl="1" indent="-285750"/>
            <a:r>
              <a:rPr lang="en-US" sz="1600" dirty="0">
                <a:latin typeface="Forever Forma Body Text" panose="00000000000000090000" pitchFamily="50" charset="0"/>
                <a:ea typeface="Calibri" panose="020F0502020204030204" pitchFamily="34" charset="0"/>
                <a:cs typeface="Calibri" panose="020F0502020204030204" pitchFamily="34" charset="0"/>
              </a:rPr>
              <a:t>Transamerica’s Graded FE Express Solution℠ maximum face amount remains $25,000.</a:t>
            </a:r>
          </a:p>
          <a:p>
            <a:pPr lvl="2" indent="0">
              <a:buNone/>
            </a:pPr>
            <a:endParaRPr lang="en-US" dirty="0">
              <a:latin typeface="+mn-lt"/>
              <a:ea typeface="Calibri" panose="020F0502020204030204" pitchFamily="34" charset="0"/>
              <a:cs typeface="Calibri" panose="020F0502020204030204" pitchFamily="34" charset="0"/>
            </a:endParaRPr>
          </a:p>
          <a:p>
            <a:pPr marL="0" lvl="1" indent="0">
              <a:buNone/>
            </a:pPr>
            <a:r>
              <a:rPr lang="en-US" b="1" dirty="0">
                <a:solidFill>
                  <a:srgbClr val="1D2550"/>
                </a:solidFill>
              </a:rPr>
              <a:t>Coverage Availability</a:t>
            </a:r>
          </a:p>
          <a:p>
            <a:pPr lvl="1"/>
            <a:r>
              <a:rPr lang="en-US" dirty="0"/>
              <a:t>$5,000 – $100,000 in coverage</a:t>
            </a:r>
          </a:p>
          <a:p>
            <a:pPr lvl="2"/>
            <a:r>
              <a:rPr lang="en-US" dirty="0"/>
              <a:t>Issue Ages 18–75 $100,000</a:t>
            </a:r>
          </a:p>
          <a:p>
            <a:pPr lvl="2"/>
            <a:r>
              <a:rPr lang="en-US" dirty="0"/>
              <a:t>Issue Ages 76+ </a:t>
            </a:r>
            <a:r>
              <a:rPr lang="en-US" b="1" u="sng" dirty="0"/>
              <a:t>or</a:t>
            </a:r>
            <a:r>
              <a:rPr lang="en-US" dirty="0"/>
              <a:t> Graded Risk Approval $25,000</a:t>
            </a:r>
          </a:p>
          <a:p>
            <a:pPr marL="360000" lvl="3" indent="0">
              <a:buNone/>
            </a:pPr>
            <a:endParaRPr lang="en-US" dirty="0"/>
          </a:p>
          <a:p>
            <a:pPr marL="360000" lvl="3" indent="0">
              <a:buNone/>
            </a:pPr>
            <a:endParaRPr lang="en-US" dirty="0"/>
          </a:p>
          <a:p>
            <a:pPr lvl="1"/>
            <a:r>
              <a:rPr lang="en-US" sz="1400" b="1" dirty="0">
                <a:solidFill>
                  <a:srgbClr val="1D2550"/>
                </a:solidFill>
              </a:rPr>
              <a:t>Please Note: </a:t>
            </a:r>
            <a:r>
              <a:rPr lang="en-US" sz="1400" dirty="0"/>
              <a:t>For complete issue age and coverage eligibility guidelines, please view the  </a:t>
            </a:r>
            <a:r>
              <a:rPr lang="en-US" sz="1400" dirty="0">
                <a:hlinkClick r:id="rId4"/>
              </a:rPr>
              <a:t>Transamerica FE Express</a:t>
            </a:r>
            <a:r>
              <a:rPr lang="en-US" sz="1400" dirty="0">
                <a:latin typeface="Calibri" panose="020F0502020204030204" pitchFamily="34" charset="0"/>
                <a:ea typeface="Calibri" panose="020F0502020204030204" pitchFamily="34" charset="0"/>
                <a:cs typeface="Calibri" panose="020F0502020204030204" pitchFamily="34" charset="0"/>
                <a:hlinkClick r:id="rId4"/>
              </a:rPr>
              <a:t>℠</a:t>
            </a:r>
            <a:r>
              <a:rPr lang="en-US" sz="1400" dirty="0">
                <a:hlinkClick r:id="rId4"/>
              </a:rPr>
              <a:t> Agent and Underwriting Guide</a:t>
            </a:r>
            <a:r>
              <a:rPr lang="en-US" sz="1400" dirty="0"/>
              <a:t>.</a:t>
            </a:r>
          </a:p>
          <a:p>
            <a:pPr marL="285750" indent="-285750"/>
            <a:endParaRPr lang="en-US" dirty="0">
              <a:latin typeface="+mn-lt"/>
            </a:endParaRPr>
          </a:p>
        </p:txBody>
      </p:sp>
      <p:sp>
        <p:nvSpPr>
          <p:cNvPr id="5" name="Slide Number Placeholder 4">
            <a:extLst>
              <a:ext uri="{FF2B5EF4-FFF2-40B4-BE49-F238E27FC236}">
                <a16:creationId xmlns:a16="http://schemas.microsoft.com/office/drawing/2014/main" id="{AED05356-889D-04A8-C9A4-73E155A360E4}"/>
              </a:ext>
            </a:extLst>
          </p:cNvPr>
          <p:cNvSpPr>
            <a:spLocks noGrp="1"/>
          </p:cNvSpPr>
          <p:nvPr>
            <p:ph type="sldNum" sz="quarter" idx="18"/>
          </p:nvPr>
        </p:nvSpPr>
        <p:spPr/>
        <p:txBody>
          <a:bodyPr/>
          <a:lstStyle/>
          <a:p>
            <a:fld id="{1C1606C5-D483-4832-A0E9-CF578A9B5883}" type="slidenum">
              <a:rPr lang="en-US" smtClean="0"/>
              <a:pPr/>
              <a:t>3</a:t>
            </a:fld>
            <a:endParaRPr lang="en-US"/>
          </a:p>
        </p:txBody>
      </p:sp>
      <p:sp>
        <p:nvSpPr>
          <p:cNvPr id="6" name="Text Placeholder 5">
            <a:extLst>
              <a:ext uri="{FF2B5EF4-FFF2-40B4-BE49-F238E27FC236}">
                <a16:creationId xmlns:a16="http://schemas.microsoft.com/office/drawing/2014/main" id="{678D4610-0756-AFCD-F852-3CD0F6F5D9CD}"/>
              </a:ext>
            </a:extLst>
          </p:cNvPr>
          <p:cNvSpPr>
            <a:spLocks noGrp="1"/>
          </p:cNvSpPr>
          <p:nvPr>
            <p:ph type="body" sz="quarter" idx="14"/>
          </p:nvPr>
        </p:nvSpPr>
        <p:spPr>
          <a:xfrm>
            <a:off x="806400" y="6236821"/>
            <a:ext cx="5289593" cy="808050"/>
          </a:xfrm>
        </p:spPr>
        <p:txBody>
          <a:bodyPr/>
          <a:lstStyle/>
          <a:p>
            <a:r>
              <a:rPr lang="en-US" dirty="0"/>
              <a:t>Agent Use Only. Not for public use.</a:t>
            </a:r>
          </a:p>
          <a:p>
            <a:endParaRPr lang="en-US" dirty="0"/>
          </a:p>
        </p:txBody>
      </p:sp>
      <p:pic>
        <p:nvPicPr>
          <p:cNvPr id="9" name="Picture 8">
            <a:extLst>
              <a:ext uri="{FF2B5EF4-FFF2-40B4-BE49-F238E27FC236}">
                <a16:creationId xmlns:a16="http://schemas.microsoft.com/office/drawing/2014/main" id="{2DAB6C5A-4620-4B04-A8CB-933C7BFE89A6}"/>
              </a:ext>
            </a:extLst>
          </p:cNvPr>
          <p:cNvPicPr>
            <a:picLocks noChangeAspect="1"/>
          </p:cNvPicPr>
          <p:nvPr/>
        </p:nvPicPr>
        <p:blipFill>
          <a:blip r:embed="rId5"/>
          <a:stretch>
            <a:fillRect/>
          </a:stretch>
        </p:blipFill>
        <p:spPr>
          <a:xfrm>
            <a:off x="6898103" y="2485681"/>
            <a:ext cx="4580288" cy="2526391"/>
          </a:xfrm>
          <a:prstGeom prst="rect">
            <a:avLst/>
          </a:prstGeom>
        </p:spPr>
      </p:pic>
      <p:pic>
        <p:nvPicPr>
          <p:cNvPr id="10" name="Picture 9" descr="A close-up of a computer&#10;&#10;AI-generated content may be incorrect.">
            <a:extLst>
              <a:ext uri="{FF2B5EF4-FFF2-40B4-BE49-F238E27FC236}">
                <a16:creationId xmlns:a16="http://schemas.microsoft.com/office/drawing/2014/main" id="{49135A01-A952-413F-CA34-B02659519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2821" y="1996448"/>
            <a:ext cx="6011024" cy="3381201"/>
          </a:xfrm>
          <a:prstGeom prst="rect">
            <a:avLst/>
          </a:prstGeom>
        </p:spPr>
      </p:pic>
      <p:sp>
        <p:nvSpPr>
          <p:cNvPr id="11" name="Rectangle 10">
            <a:extLst>
              <a:ext uri="{FF2B5EF4-FFF2-40B4-BE49-F238E27FC236}">
                <a16:creationId xmlns:a16="http://schemas.microsoft.com/office/drawing/2014/main" id="{74267D54-D4E2-556D-892D-D7A4ACB7997C}"/>
              </a:ext>
            </a:extLst>
          </p:cNvPr>
          <p:cNvSpPr/>
          <p:nvPr/>
        </p:nvSpPr>
        <p:spPr>
          <a:xfrm>
            <a:off x="7108723" y="4119717"/>
            <a:ext cx="4149212" cy="619432"/>
          </a:xfrm>
          <a:prstGeom prst="rect">
            <a:avLst/>
          </a:prstGeom>
          <a:noFill/>
          <a:ln w="38100">
            <a:solidFill>
              <a:srgbClr val="4C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8206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ED0A7-CF40-AFE8-226E-3664C9D0B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302CC-B866-6F68-184C-B14FEDAAB3E8}"/>
              </a:ext>
            </a:extLst>
          </p:cNvPr>
          <p:cNvSpPr>
            <a:spLocks noGrp="1"/>
          </p:cNvSpPr>
          <p:nvPr>
            <p:ph type="title"/>
          </p:nvPr>
        </p:nvSpPr>
        <p:spPr/>
        <p:txBody>
          <a:bodyPr/>
          <a:lstStyle/>
          <a:p>
            <a:r>
              <a:rPr lang="en-US" sz="2400">
                <a:latin typeface="+mn-lt"/>
              </a:rPr>
              <a:t>Transamerica FE Express Solution</a:t>
            </a:r>
            <a:r>
              <a:rPr lang="en-US" sz="2400">
                <a:latin typeface="Calibri" panose="020F0502020204030204" pitchFamily="34" charset="0"/>
                <a:ea typeface="Calibri" panose="020F0502020204030204" pitchFamily="34" charset="0"/>
                <a:cs typeface="Calibri" panose="020F0502020204030204" pitchFamily="34" charset="0"/>
              </a:rPr>
              <a:t>℠</a:t>
            </a:r>
            <a:br>
              <a:rPr lang="en-US"/>
            </a:br>
            <a:r>
              <a:rPr lang="en-US"/>
              <a:t>Payment Improvements</a:t>
            </a:r>
          </a:p>
        </p:txBody>
      </p:sp>
      <p:sp>
        <p:nvSpPr>
          <p:cNvPr id="4" name="Slide Number Placeholder 3">
            <a:extLst>
              <a:ext uri="{FF2B5EF4-FFF2-40B4-BE49-F238E27FC236}">
                <a16:creationId xmlns:a16="http://schemas.microsoft.com/office/drawing/2014/main" id="{BDC8D291-CC70-0465-44BC-33F7A42242F3}"/>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9F4FF6EE-BD9E-4C98-A5D4-E925078B8793}"/>
              </a:ext>
            </a:extLst>
          </p:cNvPr>
          <p:cNvSpPr txBox="1">
            <a:spLocks/>
          </p:cNvSpPr>
          <p:nvPr/>
        </p:nvSpPr>
        <p:spPr>
          <a:xfrm>
            <a:off x="7404946" y="6352974"/>
            <a:ext cx="2504282"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Internal Use Only. Not for Public Use.</a:t>
            </a:r>
          </a:p>
        </p:txBody>
      </p:sp>
      <p:sp>
        <p:nvSpPr>
          <p:cNvPr id="7" name="Text Placeholder 6">
            <a:extLst>
              <a:ext uri="{FF2B5EF4-FFF2-40B4-BE49-F238E27FC236}">
                <a16:creationId xmlns:a16="http://schemas.microsoft.com/office/drawing/2014/main" id="{D0A0FA11-8ABF-AFF1-0788-BAACF55BF473}"/>
              </a:ext>
            </a:extLst>
          </p:cNvPr>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1245403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6CC7A8B7-8AF1-93BB-82F1-D56256E082DA}"/>
              </a:ext>
            </a:extLst>
          </p:cNvPr>
          <p:cNvSpPr>
            <a:spLocks noGrp="1"/>
          </p:cNvSpPr>
          <p:nvPr>
            <p:ph idx="1"/>
          </p:nvPr>
        </p:nvSpPr>
        <p:spPr>
          <a:xfrm>
            <a:off x="521208" y="1361551"/>
            <a:ext cx="11149580" cy="4276950"/>
          </a:xfrm>
        </p:spPr>
        <p:txBody>
          <a:bodyPr/>
          <a:lstStyle/>
          <a:p>
            <a:r>
              <a:rPr lang="en-US"/>
              <a:t>The following payment improvements are effective </a:t>
            </a:r>
            <a:r>
              <a:rPr lang="en-US" b="1">
                <a:solidFill>
                  <a:srgbClr val="1D2550"/>
                </a:solidFill>
              </a:rPr>
              <a:t>03/28/2025</a:t>
            </a:r>
            <a:r>
              <a:rPr lang="en-US"/>
              <a:t>:</a:t>
            </a:r>
          </a:p>
          <a:p>
            <a:endParaRPr lang="en-US"/>
          </a:p>
          <a:p>
            <a:pPr lvl="1"/>
            <a:r>
              <a:rPr lang="en-US" b="1">
                <a:solidFill>
                  <a:srgbClr val="1D2550"/>
                </a:solidFill>
              </a:rPr>
              <a:t>Confirm Bank Account Number </a:t>
            </a:r>
          </a:p>
          <a:p>
            <a:pPr lvl="2"/>
            <a:r>
              <a:rPr lang="en-US"/>
              <a:t> An additional field to confirm the bank account number is now required.</a:t>
            </a:r>
          </a:p>
          <a:p>
            <a:pPr lvl="1"/>
            <a:r>
              <a:rPr lang="en-US" b="1">
                <a:solidFill>
                  <a:srgbClr val="1D2550"/>
                </a:solidFill>
              </a:rPr>
              <a:t>Account Not Found</a:t>
            </a:r>
          </a:p>
          <a:p>
            <a:pPr lvl="2"/>
            <a:r>
              <a:rPr lang="en-US"/>
              <a:t>Additional review for the customer and agent if the bank account cannot be verified.</a:t>
            </a:r>
          </a:p>
          <a:p>
            <a:pPr lvl="1"/>
            <a:r>
              <a:rPr lang="en-US" b="1">
                <a:solidFill>
                  <a:srgbClr val="1D2550"/>
                </a:solidFill>
              </a:rPr>
              <a:t>Enhanced Social Security Billing Recommendations</a:t>
            </a:r>
          </a:p>
          <a:p>
            <a:pPr lvl="2"/>
            <a:r>
              <a:rPr lang="en-US"/>
              <a:t>An additional question to narrow down and assist in selecting the most likely Social Security payment schedule.</a:t>
            </a:r>
          </a:p>
          <a:p>
            <a:pPr lvl="2"/>
            <a:endParaRPr lang="en-US"/>
          </a:p>
          <a:p>
            <a:pPr marL="180000" lvl="2" indent="0">
              <a:buNone/>
            </a:pPr>
            <a:endParaRPr lang="en-US"/>
          </a:p>
          <a:p>
            <a:endParaRPr lang="en-US"/>
          </a:p>
        </p:txBody>
      </p:sp>
      <p:sp>
        <p:nvSpPr>
          <p:cNvPr id="5" name="Slide Number Placeholder 4">
            <a:extLst>
              <a:ext uri="{FF2B5EF4-FFF2-40B4-BE49-F238E27FC236}">
                <a16:creationId xmlns:a16="http://schemas.microsoft.com/office/drawing/2014/main" id="{EED22997-9FB1-CE13-D739-01A0F58A6115}"/>
              </a:ext>
            </a:extLst>
          </p:cNvPr>
          <p:cNvSpPr>
            <a:spLocks noGrp="1"/>
          </p:cNvSpPr>
          <p:nvPr>
            <p:ph type="sldNum" sz="quarter" idx="18"/>
          </p:nvPr>
        </p:nvSpPr>
        <p:spPr/>
        <p:txBody>
          <a:bodyPr/>
          <a:lstStyle/>
          <a:p>
            <a:fld id="{1C1606C5-D483-4832-A0E9-CF578A9B5883}" type="slidenum">
              <a:rPr lang="en-US" smtClean="0"/>
              <a:pPr/>
              <a:t>31</a:t>
            </a:fld>
            <a:endParaRPr lang="en-US"/>
          </a:p>
        </p:txBody>
      </p:sp>
      <p:sp>
        <p:nvSpPr>
          <p:cNvPr id="103" name="Title 15">
            <a:extLst>
              <a:ext uri="{FF2B5EF4-FFF2-40B4-BE49-F238E27FC236}">
                <a16:creationId xmlns:a16="http://schemas.microsoft.com/office/drawing/2014/main" id="{001DCF2B-6F29-7C18-8391-3DAD322EE4DE}"/>
              </a:ext>
            </a:extLst>
          </p:cNvPr>
          <p:cNvSpPr>
            <a:spLocks noGrp="1"/>
          </p:cNvSpPr>
          <p:nvPr>
            <p:ph type="title"/>
          </p:nvPr>
        </p:nvSpPr>
        <p:spPr>
          <a:xfrm>
            <a:off x="521208" y="324362"/>
            <a:ext cx="11149580" cy="889109"/>
          </a:xfrm>
        </p:spPr>
        <p:txBody>
          <a:bodyPr vert="horz" anchor="b" anchorCtr="0"/>
          <a:lstStyle/>
          <a:p>
            <a:r>
              <a:rPr lang="en-US">
                <a:solidFill>
                  <a:srgbClr val="1D2550"/>
                </a:solidFill>
              </a:rPr>
              <a:t>Payment Improvements</a:t>
            </a:r>
          </a:p>
        </p:txBody>
      </p:sp>
      <p:sp>
        <p:nvSpPr>
          <p:cNvPr id="2" name="Text Placeholder 3">
            <a:extLst>
              <a:ext uri="{FF2B5EF4-FFF2-40B4-BE49-F238E27FC236}">
                <a16:creationId xmlns:a16="http://schemas.microsoft.com/office/drawing/2014/main" id="{93D394AE-5179-5DAF-3B4B-A99AC9D4AF88}"/>
              </a:ext>
            </a:extLst>
          </p:cNvPr>
          <p:cNvSpPr txBox="1">
            <a:spLocks/>
          </p:cNvSpPr>
          <p:nvPr/>
        </p:nvSpPr>
        <p:spPr>
          <a:xfrm>
            <a:off x="806402" y="6049950"/>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259764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D5050-3FE6-80AA-1271-75C428483745}"/>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ADA2EABB-4528-E9F8-545F-E1909D3A007E}"/>
              </a:ext>
            </a:extLst>
          </p:cNvPr>
          <p:cNvSpPr>
            <a:spLocks noGrp="1"/>
          </p:cNvSpPr>
          <p:nvPr>
            <p:ph idx="1"/>
          </p:nvPr>
        </p:nvSpPr>
        <p:spPr>
          <a:xfrm>
            <a:off x="304800" y="1981200"/>
            <a:ext cx="4512477" cy="4446264"/>
          </a:xfrm>
        </p:spPr>
        <p:txBody>
          <a:bodyPr/>
          <a:lstStyle/>
          <a:p>
            <a:pPr lvl="1"/>
            <a:r>
              <a:rPr lang="en-US"/>
              <a:t>For confirmation and accuracy purposes, you will be required to enter the account number twice.</a:t>
            </a:r>
          </a:p>
          <a:p>
            <a:pPr lvl="2"/>
            <a:r>
              <a:rPr lang="en-US"/>
              <a:t>To ensure accuracy, copy/paste is not available when confirming the account number.</a:t>
            </a:r>
          </a:p>
          <a:p>
            <a:pPr lvl="2"/>
            <a:r>
              <a:rPr lang="en-US"/>
              <a:t>A visual representation of the typical routing location and account numbers is depicted.</a:t>
            </a:r>
          </a:p>
          <a:p>
            <a:pPr marL="360000" lvl="3" indent="0">
              <a:buNone/>
            </a:pPr>
            <a:endParaRPr lang="en-US"/>
          </a:p>
        </p:txBody>
      </p:sp>
      <p:sp>
        <p:nvSpPr>
          <p:cNvPr id="5" name="Slide Number Placeholder 4">
            <a:extLst>
              <a:ext uri="{FF2B5EF4-FFF2-40B4-BE49-F238E27FC236}">
                <a16:creationId xmlns:a16="http://schemas.microsoft.com/office/drawing/2014/main" id="{541E66F7-A880-B801-64BA-75B06DC17511}"/>
              </a:ext>
            </a:extLst>
          </p:cNvPr>
          <p:cNvSpPr>
            <a:spLocks noGrp="1"/>
          </p:cNvSpPr>
          <p:nvPr>
            <p:ph type="sldNum" sz="quarter" idx="18"/>
          </p:nvPr>
        </p:nvSpPr>
        <p:spPr/>
        <p:txBody>
          <a:bodyPr/>
          <a:lstStyle/>
          <a:p>
            <a:fld id="{1C1606C5-D483-4832-A0E9-CF578A9B5883}" type="slidenum">
              <a:rPr lang="en-US" smtClean="0"/>
              <a:pPr/>
              <a:t>32</a:t>
            </a:fld>
            <a:endParaRPr lang="en-US"/>
          </a:p>
        </p:txBody>
      </p:sp>
      <p:sp>
        <p:nvSpPr>
          <p:cNvPr id="103" name="Title 15">
            <a:extLst>
              <a:ext uri="{FF2B5EF4-FFF2-40B4-BE49-F238E27FC236}">
                <a16:creationId xmlns:a16="http://schemas.microsoft.com/office/drawing/2014/main" id="{E7659129-C775-8747-2143-1B59352DD625}"/>
              </a:ext>
            </a:extLst>
          </p:cNvPr>
          <p:cNvSpPr>
            <a:spLocks noGrp="1"/>
          </p:cNvSpPr>
          <p:nvPr>
            <p:ph type="title"/>
          </p:nvPr>
        </p:nvSpPr>
        <p:spPr>
          <a:xfrm>
            <a:off x="518098" y="37406"/>
            <a:ext cx="11149580" cy="889109"/>
          </a:xfrm>
        </p:spPr>
        <p:txBody>
          <a:bodyPr vert="horz" anchor="b" anchorCtr="0"/>
          <a:lstStyle/>
          <a:p>
            <a:r>
              <a:rPr lang="en-US">
                <a:solidFill>
                  <a:srgbClr val="1D2550"/>
                </a:solidFill>
              </a:rPr>
              <a:t>Payment Improvements</a:t>
            </a:r>
          </a:p>
        </p:txBody>
      </p:sp>
      <p:pic>
        <p:nvPicPr>
          <p:cNvPr id="8" name="Picture 7" descr="Screens screenshot of a computer&#10;&#10;AI-generated content may be incorrect.">
            <a:extLst>
              <a:ext uri="{FF2B5EF4-FFF2-40B4-BE49-F238E27FC236}">
                <a16:creationId xmlns:a16="http://schemas.microsoft.com/office/drawing/2014/main" id="{0CF566CA-7565-000C-2C9C-5B63D9AA627F}"/>
              </a:ext>
            </a:extLst>
          </p:cNvPr>
          <p:cNvPicPr>
            <a:picLocks noChangeAspect="1"/>
          </p:cNvPicPr>
          <p:nvPr/>
        </p:nvPicPr>
        <p:blipFill>
          <a:blip r:embed="rId4"/>
          <a:stretch>
            <a:fillRect/>
          </a:stretch>
        </p:blipFill>
        <p:spPr>
          <a:xfrm>
            <a:off x="5148514" y="1873808"/>
            <a:ext cx="6912145" cy="3877131"/>
          </a:xfrm>
          <a:prstGeom prst="rect">
            <a:avLst/>
          </a:prstGeom>
          <a:ln>
            <a:noFill/>
          </a:ln>
          <a:effectLst>
            <a:outerShdw blurRad="190500" algn="tl" rotWithShape="0">
              <a:srgbClr val="000000">
                <a:alpha val="70000"/>
              </a:srgbClr>
            </a:outerShdw>
          </a:effectLst>
        </p:spPr>
      </p:pic>
      <p:sp>
        <p:nvSpPr>
          <p:cNvPr id="2" name="Text Placeholder 6">
            <a:extLst>
              <a:ext uri="{FF2B5EF4-FFF2-40B4-BE49-F238E27FC236}">
                <a16:creationId xmlns:a16="http://schemas.microsoft.com/office/drawing/2014/main" id="{364D978D-BCED-B30C-B3CD-04CDD45A5EFC}"/>
              </a:ext>
            </a:extLst>
          </p:cNvPr>
          <p:cNvSpPr>
            <a:spLocks noGrp="1"/>
          </p:cNvSpPr>
          <p:nvPr>
            <p:ph type="body" sz="quarter" idx="16"/>
          </p:nvPr>
        </p:nvSpPr>
        <p:spPr>
          <a:xfrm>
            <a:off x="518098" y="949286"/>
            <a:ext cx="11149580" cy="358482"/>
          </a:xfrm>
        </p:spPr>
        <p:txBody>
          <a:bodyPr/>
          <a:lstStyle/>
          <a:p>
            <a:r>
              <a:rPr lang="en-US"/>
              <a:t>Confirm Bank Account Number</a:t>
            </a:r>
          </a:p>
        </p:txBody>
      </p:sp>
      <p:sp>
        <p:nvSpPr>
          <p:cNvPr id="3" name="Text Placeholder 3">
            <a:extLst>
              <a:ext uri="{FF2B5EF4-FFF2-40B4-BE49-F238E27FC236}">
                <a16:creationId xmlns:a16="http://schemas.microsoft.com/office/drawing/2014/main" id="{73264E28-17F0-5F1A-2A1E-204A275CA4C2}"/>
              </a:ext>
            </a:extLst>
          </p:cNvPr>
          <p:cNvSpPr>
            <a:spLocks noGrp="1"/>
          </p:cNvSpPr>
          <p:nvPr>
            <p:ph type="body" sz="quarter" idx="14"/>
          </p:nvPr>
        </p:nvSpPr>
        <p:spPr>
          <a:xfrm>
            <a:off x="806402" y="6049950"/>
            <a:ext cx="5289593" cy="808050"/>
          </a:xfrm>
        </p:spPr>
        <p:txBody>
          <a:bodyPr/>
          <a:lstStyle/>
          <a:p>
            <a:r>
              <a:rPr lang="en-US"/>
              <a:t>Agent Use Only. Not For Public Use.</a:t>
            </a:r>
          </a:p>
        </p:txBody>
      </p:sp>
    </p:spTree>
    <p:custDataLst>
      <p:tags r:id="rId1"/>
    </p:custDataLst>
    <p:extLst>
      <p:ext uri="{BB962C8B-B14F-4D97-AF65-F5344CB8AC3E}">
        <p14:creationId xmlns:p14="http://schemas.microsoft.com/office/powerpoint/2010/main" val="189461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F354-9580-E8EA-BE9A-09352D0A39BA}"/>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1FC22E2E-5A08-DE57-8CE9-2CEDBD82BCF3}"/>
              </a:ext>
            </a:extLst>
          </p:cNvPr>
          <p:cNvSpPr>
            <a:spLocks noGrp="1"/>
          </p:cNvSpPr>
          <p:nvPr>
            <p:ph idx="1"/>
          </p:nvPr>
        </p:nvSpPr>
        <p:spPr>
          <a:xfrm>
            <a:off x="390759" y="1676400"/>
            <a:ext cx="6493678" cy="2329278"/>
          </a:xfrm>
        </p:spPr>
        <p:txBody>
          <a:bodyPr/>
          <a:lstStyle/>
          <a:p>
            <a:pPr lvl="1"/>
            <a:r>
              <a:rPr lang="en-US"/>
              <a:t> If the client’s bank account information cannot be verified, an additional review will be required. </a:t>
            </a:r>
          </a:p>
          <a:p>
            <a:pPr lvl="2"/>
            <a:r>
              <a:rPr lang="en-US"/>
              <a:t>You’ll be prompted to verify the routing and account number(s) with your client.</a:t>
            </a:r>
          </a:p>
          <a:p>
            <a:pPr lvl="3"/>
            <a:r>
              <a:rPr lang="en-US"/>
              <a:t>If edits are needed, click “Edit bank details” to make the necessary corrections.</a:t>
            </a:r>
          </a:p>
          <a:p>
            <a:pPr lvl="3"/>
            <a:r>
              <a:rPr lang="en-US"/>
              <a:t>If the information is determined to be correct, simply click “It’s right; continue anyway.”</a:t>
            </a:r>
          </a:p>
          <a:p>
            <a:pPr lvl="3"/>
            <a:endParaRPr lang="en-US"/>
          </a:p>
          <a:p>
            <a:pPr lvl="2"/>
            <a:endParaRPr lang="en-US"/>
          </a:p>
          <a:p>
            <a:pPr lvl="2"/>
            <a:endParaRPr lang="en-US"/>
          </a:p>
        </p:txBody>
      </p:sp>
      <p:sp>
        <p:nvSpPr>
          <p:cNvPr id="5" name="Slide Number Placeholder 4">
            <a:extLst>
              <a:ext uri="{FF2B5EF4-FFF2-40B4-BE49-F238E27FC236}">
                <a16:creationId xmlns:a16="http://schemas.microsoft.com/office/drawing/2014/main" id="{4E23805E-B68A-D31F-8158-928E188999C9}"/>
              </a:ext>
            </a:extLst>
          </p:cNvPr>
          <p:cNvSpPr>
            <a:spLocks noGrp="1"/>
          </p:cNvSpPr>
          <p:nvPr>
            <p:ph type="sldNum" sz="quarter" idx="18"/>
          </p:nvPr>
        </p:nvSpPr>
        <p:spPr/>
        <p:txBody>
          <a:bodyPr/>
          <a:lstStyle/>
          <a:p>
            <a:fld id="{1C1606C5-D483-4832-A0E9-CF578A9B5883}" type="slidenum">
              <a:rPr lang="en-US" smtClean="0"/>
              <a:pPr/>
              <a:t>33</a:t>
            </a:fld>
            <a:endParaRPr lang="en-US"/>
          </a:p>
        </p:txBody>
      </p:sp>
      <p:sp>
        <p:nvSpPr>
          <p:cNvPr id="103" name="Title 15">
            <a:extLst>
              <a:ext uri="{FF2B5EF4-FFF2-40B4-BE49-F238E27FC236}">
                <a16:creationId xmlns:a16="http://schemas.microsoft.com/office/drawing/2014/main" id="{41E860C6-AB06-7065-E0D1-83E8EC42A1DD}"/>
              </a:ext>
            </a:extLst>
          </p:cNvPr>
          <p:cNvSpPr>
            <a:spLocks noGrp="1"/>
          </p:cNvSpPr>
          <p:nvPr>
            <p:ph type="title"/>
          </p:nvPr>
        </p:nvSpPr>
        <p:spPr>
          <a:xfrm>
            <a:off x="518098" y="37406"/>
            <a:ext cx="11149580" cy="889109"/>
          </a:xfrm>
        </p:spPr>
        <p:txBody>
          <a:bodyPr vert="horz" anchor="b" anchorCtr="0"/>
          <a:lstStyle/>
          <a:p>
            <a:r>
              <a:rPr lang="en-US">
                <a:solidFill>
                  <a:srgbClr val="1D2550"/>
                </a:solidFill>
              </a:rPr>
              <a:t>Payment Improvements</a:t>
            </a:r>
          </a:p>
        </p:txBody>
      </p:sp>
      <p:pic>
        <p:nvPicPr>
          <p:cNvPr id="8" name="Picture 7">
            <a:extLst>
              <a:ext uri="{FF2B5EF4-FFF2-40B4-BE49-F238E27FC236}">
                <a16:creationId xmlns:a16="http://schemas.microsoft.com/office/drawing/2014/main" id="{DCD38ADD-0EF4-31D7-5A29-1085DA6DB918}"/>
              </a:ext>
            </a:extLst>
          </p:cNvPr>
          <p:cNvPicPr>
            <a:picLocks noChangeAspect="1"/>
          </p:cNvPicPr>
          <p:nvPr/>
        </p:nvPicPr>
        <p:blipFill>
          <a:blip r:embed="rId4"/>
          <a:srcRect/>
          <a:stretch/>
        </p:blipFill>
        <p:spPr>
          <a:xfrm>
            <a:off x="7391400" y="1307768"/>
            <a:ext cx="4154708" cy="3877131"/>
          </a:xfrm>
          <a:prstGeom prst="rect">
            <a:avLst/>
          </a:prstGeom>
          <a:ln>
            <a:noFill/>
          </a:ln>
          <a:effectLst>
            <a:softEdge rad="112500"/>
          </a:effectLst>
        </p:spPr>
      </p:pic>
      <p:sp>
        <p:nvSpPr>
          <p:cNvPr id="2" name="Text Placeholder 6">
            <a:extLst>
              <a:ext uri="{FF2B5EF4-FFF2-40B4-BE49-F238E27FC236}">
                <a16:creationId xmlns:a16="http://schemas.microsoft.com/office/drawing/2014/main" id="{FF67A221-439F-ADDF-8F4D-8268C186C883}"/>
              </a:ext>
            </a:extLst>
          </p:cNvPr>
          <p:cNvSpPr>
            <a:spLocks noGrp="1"/>
          </p:cNvSpPr>
          <p:nvPr>
            <p:ph type="body" sz="quarter" idx="16"/>
          </p:nvPr>
        </p:nvSpPr>
        <p:spPr>
          <a:xfrm>
            <a:off x="518098" y="949286"/>
            <a:ext cx="11149580" cy="358482"/>
          </a:xfrm>
        </p:spPr>
        <p:txBody>
          <a:bodyPr/>
          <a:lstStyle/>
          <a:p>
            <a:r>
              <a:rPr lang="en-US"/>
              <a:t>Account Not Found</a:t>
            </a:r>
          </a:p>
        </p:txBody>
      </p:sp>
      <p:sp>
        <p:nvSpPr>
          <p:cNvPr id="3" name="Text Placeholder 3">
            <a:extLst>
              <a:ext uri="{FF2B5EF4-FFF2-40B4-BE49-F238E27FC236}">
                <a16:creationId xmlns:a16="http://schemas.microsoft.com/office/drawing/2014/main" id="{25869BC4-9AB9-57A7-6162-DA67E73F9089}"/>
              </a:ext>
            </a:extLst>
          </p:cNvPr>
          <p:cNvSpPr>
            <a:spLocks noGrp="1"/>
          </p:cNvSpPr>
          <p:nvPr>
            <p:ph type="body" sz="quarter" idx="14"/>
          </p:nvPr>
        </p:nvSpPr>
        <p:spPr>
          <a:xfrm>
            <a:off x="806402" y="6049950"/>
            <a:ext cx="5289593" cy="808050"/>
          </a:xfrm>
        </p:spPr>
        <p:txBody>
          <a:bodyPr/>
          <a:lstStyle/>
          <a:p>
            <a:r>
              <a:rPr lang="en-US"/>
              <a:t>Agent Use Only. Not For Public Use.</a:t>
            </a:r>
          </a:p>
        </p:txBody>
      </p:sp>
    </p:spTree>
    <p:custDataLst>
      <p:tags r:id="rId1"/>
    </p:custDataLst>
    <p:extLst>
      <p:ext uri="{BB962C8B-B14F-4D97-AF65-F5344CB8AC3E}">
        <p14:creationId xmlns:p14="http://schemas.microsoft.com/office/powerpoint/2010/main" val="3452692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69FA9-3CA0-2296-DEE8-2949B390BBD7}"/>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C6AE161E-873B-C438-8725-F4567A326283}"/>
              </a:ext>
            </a:extLst>
          </p:cNvPr>
          <p:cNvSpPr>
            <a:spLocks noGrp="1"/>
          </p:cNvSpPr>
          <p:nvPr>
            <p:ph idx="1"/>
          </p:nvPr>
        </p:nvSpPr>
        <p:spPr>
          <a:xfrm>
            <a:off x="440522" y="1328322"/>
            <a:ext cx="11149580" cy="4276950"/>
          </a:xfrm>
        </p:spPr>
        <p:txBody>
          <a:bodyPr/>
          <a:lstStyle/>
          <a:p>
            <a:pPr lvl="1"/>
            <a:r>
              <a:rPr lang="en-US"/>
              <a:t>To assist in the determination and selection of a client’s appropriate Social Security payment schedule, an additional question, </a:t>
            </a:r>
            <a:r>
              <a:rPr lang="en-US" b="1" i="1">
                <a:solidFill>
                  <a:srgbClr val="1D2550"/>
                </a:solidFill>
              </a:rPr>
              <a:t>“Do any of these uncommon situations apply to your client?” </a:t>
            </a:r>
            <a:r>
              <a:rPr lang="en-US"/>
              <a:t>will be asked. </a:t>
            </a:r>
          </a:p>
          <a:p>
            <a:pPr lvl="2"/>
            <a:r>
              <a:rPr lang="en-US"/>
              <a:t>Based on the client’s response to the question, a recommended payment schedule will be presented. </a:t>
            </a:r>
          </a:p>
          <a:p>
            <a:pPr lvl="2"/>
            <a:r>
              <a:rPr lang="en-US"/>
              <a:t>You and your client can choose to accept or override the recommended payment schedule.</a:t>
            </a:r>
          </a:p>
          <a:p>
            <a:pPr lvl="2"/>
            <a:endParaRPr lang="en-US"/>
          </a:p>
        </p:txBody>
      </p:sp>
      <p:sp>
        <p:nvSpPr>
          <p:cNvPr id="5" name="Slide Number Placeholder 4">
            <a:extLst>
              <a:ext uri="{FF2B5EF4-FFF2-40B4-BE49-F238E27FC236}">
                <a16:creationId xmlns:a16="http://schemas.microsoft.com/office/drawing/2014/main" id="{B28DCD33-2C50-DA21-8A16-51F7D8847CB9}"/>
              </a:ext>
            </a:extLst>
          </p:cNvPr>
          <p:cNvSpPr>
            <a:spLocks noGrp="1"/>
          </p:cNvSpPr>
          <p:nvPr>
            <p:ph type="sldNum" sz="quarter" idx="18"/>
          </p:nvPr>
        </p:nvSpPr>
        <p:spPr/>
        <p:txBody>
          <a:bodyPr/>
          <a:lstStyle/>
          <a:p>
            <a:fld id="{1C1606C5-D483-4832-A0E9-CF578A9B5883}" type="slidenum">
              <a:rPr lang="en-US" smtClean="0"/>
              <a:pPr/>
              <a:t>34</a:t>
            </a:fld>
            <a:endParaRPr lang="en-US"/>
          </a:p>
        </p:txBody>
      </p:sp>
      <p:sp>
        <p:nvSpPr>
          <p:cNvPr id="103" name="Title 15">
            <a:extLst>
              <a:ext uri="{FF2B5EF4-FFF2-40B4-BE49-F238E27FC236}">
                <a16:creationId xmlns:a16="http://schemas.microsoft.com/office/drawing/2014/main" id="{9A3C5BFD-E001-797F-2691-F55844A021B3}"/>
              </a:ext>
            </a:extLst>
          </p:cNvPr>
          <p:cNvSpPr>
            <a:spLocks noGrp="1"/>
          </p:cNvSpPr>
          <p:nvPr>
            <p:ph type="title"/>
          </p:nvPr>
        </p:nvSpPr>
        <p:spPr>
          <a:xfrm>
            <a:off x="518098" y="37406"/>
            <a:ext cx="11149580" cy="889109"/>
          </a:xfrm>
        </p:spPr>
        <p:txBody>
          <a:bodyPr vert="horz" anchor="b" anchorCtr="0"/>
          <a:lstStyle/>
          <a:p>
            <a:r>
              <a:rPr lang="en-US">
                <a:solidFill>
                  <a:srgbClr val="1D2550"/>
                </a:solidFill>
              </a:rPr>
              <a:t>Payment Improvements</a:t>
            </a:r>
          </a:p>
        </p:txBody>
      </p:sp>
      <p:pic>
        <p:nvPicPr>
          <p:cNvPr id="8" name="Picture 7">
            <a:extLst>
              <a:ext uri="{FF2B5EF4-FFF2-40B4-BE49-F238E27FC236}">
                <a16:creationId xmlns:a16="http://schemas.microsoft.com/office/drawing/2014/main" id="{18A59D74-1901-7BCC-C63F-27272BCC99C1}"/>
              </a:ext>
            </a:extLst>
          </p:cNvPr>
          <p:cNvPicPr>
            <a:picLocks noChangeAspect="1"/>
          </p:cNvPicPr>
          <p:nvPr/>
        </p:nvPicPr>
        <p:blipFill>
          <a:blip r:embed="rId4"/>
          <a:srcRect/>
          <a:stretch/>
        </p:blipFill>
        <p:spPr>
          <a:xfrm>
            <a:off x="1300027" y="2704634"/>
            <a:ext cx="8087464" cy="3451880"/>
          </a:xfrm>
          <a:prstGeom prst="rect">
            <a:avLst/>
          </a:prstGeom>
        </p:spPr>
      </p:pic>
      <p:sp>
        <p:nvSpPr>
          <p:cNvPr id="2" name="Text Placeholder 6">
            <a:extLst>
              <a:ext uri="{FF2B5EF4-FFF2-40B4-BE49-F238E27FC236}">
                <a16:creationId xmlns:a16="http://schemas.microsoft.com/office/drawing/2014/main" id="{49767D7D-24DF-783E-0935-6C32F1587C04}"/>
              </a:ext>
            </a:extLst>
          </p:cNvPr>
          <p:cNvSpPr>
            <a:spLocks noGrp="1"/>
          </p:cNvSpPr>
          <p:nvPr>
            <p:ph type="body" sz="quarter" idx="16"/>
          </p:nvPr>
        </p:nvSpPr>
        <p:spPr>
          <a:xfrm>
            <a:off x="518098" y="949286"/>
            <a:ext cx="11149580" cy="358482"/>
          </a:xfrm>
        </p:spPr>
        <p:txBody>
          <a:bodyPr/>
          <a:lstStyle/>
          <a:p>
            <a:r>
              <a:rPr lang="en-US"/>
              <a:t>Enhanced Social Security Billing Recommendations</a:t>
            </a:r>
          </a:p>
        </p:txBody>
      </p:sp>
      <p:sp>
        <p:nvSpPr>
          <p:cNvPr id="3" name="Text Placeholder 3">
            <a:extLst>
              <a:ext uri="{FF2B5EF4-FFF2-40B4-BE49-F238E27FC236}">
                <a16:creationId xmlns:a16="http://schemas.microsoft.com/office/drawing/2014/main" id="{330ABF80-A2C6-44E7-054D-D02AC3184911}"/>
              </a:ext>
            </a:extLst>
          </p:cNvPr>
          <p:cNvSpPr>
            <a:spLocks noGrp="1"/>
          </p:cNvSpPr>
          <p:nvPr>
            <p:ph type="body" sz="quarter" idx="14"/>
          </p:nvPr>
        </p:nvSpPr>
        <p:spPr>
          <a:xfrm>
            <a:off x="806402" y="6049950"/>
            <a:ext cx="5289593" cy="808050"/>
          </a:xfrm>
        </p:spPr>
        <p:txBody>
          <a:bodyPr/>
          <a:lstStyle/>
          <a:p>
            <a:r>
              <a:rPr lang="en-US"/>
              <a:t>Agent Use Only. Not For Public Use.</a:t>
            </a:r>
          </a:p>
        </p:txBody>
      </p:sp>
    </p:spTree>
    <p:custDataLst>
      <p:tags r:id="rId1"/>
    </p:custDataLst>
    <p:extLst>
      <p:ext uri="{BB962C8B-B14F-4D97-AF65-F5344CB8AC3E}">
        <p14:creationId xmlns:p14="http://schemas.microsoft.com/office/powerpoint/2010/main" val="2210222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C4D46-E9B7-E0F8-E2A2-B10E3BCC5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30A6E-69AE-7B2B-C3DF-C189381BB771}"/>
              </a:ext>
            </a:extLst>
          </p:cNvPr>
          <p:cNvSpPr>
            <a:spLocks noGrp="1"/>
          </p:cNvSpPr>
          <p:nvPr>
            <p:ph type="title"/>
          </p:nvPr>
        </p:nvSpPr>
        <p:spPr/>
        <p:txBody>
          <a:bodyPr/>
          <a:lstStyle/>
          <a:p>
            <a:r>
              <a:rPr lang="en-US" sz="2400">
                <a:latin typeface="+mn-lt"/>
              </a:rPr>
              <a:t>Transamerica FE Express Solution</a:t>
            </a:r>
            <a:r>
              <a:rPr lang="en-US" sz="2400">
                <a:latin typeface="Calibri" panose="020F0502020204030204" pitchFamily="34" charset="0"/>
                <a:ea typeface="Calibri" panose="020F0502020204030204" pitchFamily="34" charset="0"/>
                <a:cs typeface="Calibri" panose="020F0502020204030204" pitchFamily="34" charset="0"/>
              </a:rPr>
              <a:t>℠</a:t>
            </a:r>
            <a:br>
              <a:rPr lang="en-US"/>
            </a:br>
            <a:r>
              <a:rPr lang="en-US"/>
              <a:t>Agent Sync and Resources Page</a:t>
            </a:r>
          </a:p>
        </p:txBody>
      </p:sp>
      <p:sp>
        <p:nvSpPr>
          <p:cNvPr id="4" name="Slide Number Placeholder 3">
            <a:extLst>
              <a:ext uri="{FF2B5EF4-FFF2-40B4-BE49-F238E27FC236}">
                <a16:creationId xmlns:a16="http://schemas.microsoft.com/office/drawing/2014/main" id="{0D09655C-EFCE-24BB-CE6C-C24B5DA93A6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B053826F-0A8C-DDAA-B780-3838DE64D0A2}"/>
              </a:ext>
            </a:extLst>
          </p:cNvPr>
          <p:cNvSpPr txBox="1">
            <a:spLocks/>
          </p:cNvSpPr>
          <p:nvPr/>
        </p:nvSpPr>
        <p:spPr>
          <a:xfrm>
            <a:off x="7404946" y="6352974"/>
            <a:ext cx="2504282"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Internal Use Only. Not for Public Use.</a:t>
            </a:r>
          </a:p>
        </p:txBody>
      </p:sp>
      <p:sp>
        <p:nvSpPr>
          <p:cNvPr id="7" name="Text Placeholder 6">
            <a:extLst>
              <a:ext uri="{FF2B5EF4-FFF2-40B4-BE49-F238E27FC236}">
                <a16:creationId xmlns:a16="http://schemas.microsoft.com/office/drawing/2014/main" id="{7038E231-4846-C9AE-9ADC-4CA705250F20}"/>
              </a:ext>
            </a:extLst>
          </p:cNvPr>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441651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FCBF-D2CE-AD46-E37D-8C83FB1D8B6E}"/>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E627576B-30D7-0B85-AF7E-9DCFD611A61D}"/>
              </a:ext>
            </a:extLst>
          </p:cNvPr>
          <p:cNvSpPr>
            <a:spLocks noGrp="1"/>
          </p:cNvSpPr>
          <p:nvPr>
            <p:ph idx="1"/>
          </p:nvPr>
        </p:nvSpPr>
        <p:spPr>
          <a:xfrm>
            <a:off x="521208" y="1361551"/>
            <a:ext cx="11149580" cy="4276950"/>
          </a:xfrm>
        </p:spPr>
        <p:txBody>
          <a:bodyPr/>
          <a:lstStyle/>
          <a:p>
            <a:endParaRPr lang="en-US"/>
          </a:p>
          <a:p>
            <a:pPr lvl="1"/>
            <a:r>
              <a:rPr lang="en-US" b="1">
                <a:solidFill>
                  <a:srgbClr val="1D2550"/>
                </a:solidFill>
              </a:rPr>
              <a:t>Agent Sync</a:t>
            </a:r>
          </a:p>
          <a:p>
            <a:pPr lvl="2"/>
            <a:r>
              <a:rPr lang="en-US"/>
              <a:t> </a:t>
            </a:r>
            <a:r>
              <a:rPr lang="en-US" sz="1800" kern="100">
                <a:effectLst/>
                <a:latin typeface="Aptos" panose="020B0004020202020204" pitchFamily="34" charset="0"/>
                <a:ea typeface="Aptos" panose="020B0004020202020204" pitchFamily="34" charset="0"/>
                <a:cs typeface="Times New Roman" panose="02020603050405020304" pitchFamily="18" charset="0"/>
              </a:rPr>
              <a:t>The National Insurance Producer Registry, NIPR, is a third party that provides Transamerica, via </a:t>
            </a:r>
            <a:r>
              <a:rPr lang="en-US" sz="1800" b="1" kern="100">
                <a:solidFill>
                  <a:srgbClr val="1D2550"/>
                </a:solidFill>
                <a:effectLst/>
                <a:latin typeface="Aptos" panose="020B0004020202020204" pitchFamily="34" charset="0"/>
                <a:ea typeface="Aptos" panose="020B0004020202020204" pitchFamily="34" charset="0"/>
                <a:cs typeface="Times New Roman" panose="02020603050405020304" pitchFamily="18" charset="0"/>
              </a:rPr>
              <a:t>Agent Sync</a:t>
            </a:r>
            <a:r>
              <a:rPr lang="en-US" sz="1800" kern="100">
                <a:effectLst/>
                <a:latin typeface="Aptos" panose="020B0004020202020204" pitchFamily="34" charset="0"/>
                <a:ea typeface="Aptos" panose="020B0004020202020204" pitchFamily="34" charset="0"/>
                <a:cs typeface="Times New Roman" panose="02020603050405020304" pitchFamily="18" charset="0"/>
              </a:rPr>
              <a:t>, with daily license and agent appointment updates. </a:t>
            </a:r>
            <a:endParaRPr lang="en-US"/>
          </a:p>
          <a:p>
            <a:pPr lvl="1"/>
            <a:r>
              <a:rPr lang="en-US" b="1">
                <a:solidFill>
                  <a:srgbClr val="1D2550"/>
                </a:solidFill>
              </a:rPr>
              <a:t>Resources Page</a:t>
            </a:r>
          </a:p>
          <a:p>
            <a:pPr lvl="2"/>
            <a:r>
              <a:rPr lang="en-US"/>
              <a:t>Easily navigate to on-demand training material directly from the Agent Dashboard.</a:t>
            </a:r>
          </a:p>
          <a:p>
            <a:pPr marL="180000" lvl="2" indent="0">
              <a:buNone/>
            </a:pPr>
            <a:endParaRPr lang="en-US"/>
          </a:p>
          <a:p>
            <a:endParaRPr lang="en-US"/>
          </a:p>
        </p:txBody>
      </p:sp>
      <p:sp>
        <p:nvSpPr>
          <p:cNvPr id="5" name="Slide Number Placeholder 4">
            <a:extLst>
              <a:ext uri="{FF2B5EF4-FFF2-40B4-BE49-F238E27FC236}">
                <a16:creationId xmlns:a16="http://schemas.microsoft.com/office/drawing/2014/main" id="{EC47DFAB-7488-298C-6A83-0FCD65E4F99F}"/>
              </a:ext>
            </a:extLst>
          </p:cNvPr>
          <p:cNvSpPr>
            <a:spLocks noGrp="1"/>
          </p:cNvSpPr>
          <p:nvPr>
            <p:ph type="sldNum" sz="quarter" idx="18"/>
          </p:nvPr>
        </p:nvSpPr>
        <p:spPr/>
        <p:txBody>
          <a:bodyPr/>
          <a:lstStyle/>
          <a:p>
            <a:fld id="{1C1606C5-D483-4832-A0E9-CF578A9B5883}" type="slidenum">
              <a:rPr lang="en-US" smtClean="0"/>
              <a:pPr/>
              <a:t>36</a:t>
            </a:fld>
            <a:endParaRPr lang="en-US"/>
          </a:p>
        </p:txBody>
      </p:sp>
      <p:sp>
        <p:nvSpPr>
          <p:cNvPr id="103" name="Title 15">
            <a:extLst>
              <a:ext uri="{FF2B5EF4-FFF2-40B4-BE49-F238E27FC236}">
                <a16:creationId xmlns:a16="http://schemas.microsoft.com/office/drawing/2014/main" id="{96673E79-20E8-6092-E038-9E9B736693BC}"/>
              </a:ext>
            </a:extLst>
          </p:cNvPr>
          <p:cNvSpPr>
            <a:spLocks noGrp="1"/>
          </p:cNvSpPr>
          <p:nvPr>
            <p:ph type="title"/>
          </p:nvPr>
        </p:nvSpPr>
        <p:spPr>
          <a:xfrm>
            <a:off x="521208" y="324362"/>
            <a:ext cx="11149580" cy="889109"/>
          </a:xfrm>
        </p:spPr>
        <p:txBody>
          <a:bodyPr vert="horz" anchor="b" anchorCtr="0"/>
          <a:lstStyle/>
          <a:p>
            <a:r>
              <a:rPr lang="en-US">
                <a:solidFill>
                  <a:srgbClr val="1D2550"/>
                </a:solidFill>
              </a:rPr>
              <a:t>Agent Sync and Resources Page</a:t>
            </a:r>
          </a:p>
        </p:txBody>
      </p:sp>
      <p:sp>
        <p:nvSpPr>
          <p:cNvPr id="2" name="Text Placeholder 3">
            <a:extLst>
              <a:ext uri="{FF2B5EF4-FFF2-40B4-BE49-F238E27FC236}">
                <a16:creationId xmlns:a16="http://schemas.microsoft.com/office/drawing/2014/main" id="{F1F15FF6-3504-86B6-1683-5BBCDED55FFA}"/>
              </a:ext>
            </a:extLst>
          </p:cNvPr>
          <p:cNvSpPr txBox="1">
            <a:spLocks/>
          </p:cNvSpPr>
          <p:nvPr/>
        </p:nvSpPr>
        <p:spPr>
          <a:xfrm>
            <a:off x="806402" y="6049950"/>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2330792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571CE-B1C6-655D-D8FE-FF7675204B34}"/>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F41C6EAA-AB4A-CFA9-929C-C6D109586560}"/>
              </a:ext>
            </a:extLst>
          </p:cNvPr>
          <p:cNvSpPr>
            <a:spLocks noGrp="1"/>
          </p:cNvSpPr>
          <p:nvPr>
            <p:ph idx="1"/>
          </p:nvPr>
        </p:nvSpPr>
        <p:spPr>
          <a:xfrm>
            <a:off x="531545" y="990600"/>
            <a:ext cx="6493678" cy="2329278"/>
          </a:xfrm>
        </p:spPr>
        <p:txBody>
          <a:bodyPr/>
          <a:lstStyle/>
          <a:p>
            <a:pPr marL="0" marR="0">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Agent Sync allows Transamerica to update agent license and appointment information </a:t>
            </a:r>
            <a:r>
              <a:rPr lang="en-US" sz="1800" b="1" i="1" kern="100">
                <a:solidFill>
                  <a:srgbClr val="1D2550"/>
                </a:solidFill>
                <a:effectLst/>
                <a:latin typeface="Aptos" panose="020B0004020202020204" pitchFamily="34" charset="0"/>
                <a:ea typeface="Aptos" panose="020B0004020202020204" pitchFamily="34" charset="0"/>
                <a:cs typeface="Times New Roman" panose="02020603050405020304" pitchFamily="18" charset="0"/>
              </a:rPr>
              <a:t>automatically</a:t>
            </a:r>
            <a:r>
              <a:rPr lang="en-US" sz="1800" kern="100">
                <a:effectLst/>
                <a:latin typeface="Aptos" panose="020B0004020202020204" pitchFamily="34" charset="0"/>
                <a:ea typeface="Aptos" panose="020B0004020202020204" pitchFamily="34" charset="0"/>
                <a:cs typeface="Times New Roman" panose="02020603050405020304" pitchFamily="18" charset="0"/>
              </a:rPr>
              <a:t>, thus allowing agents and clients to benefit from real-time policy decisions and eliminate delays caused by false or outdated holds due to licensing and appointment issues. </a:t>
            </a:r>
            <a:endParaRPr lang="en-US"/>
          </a:p>
          <a:p>
            <a:pPr lvl="1"/>
            <a:r>
              <a:rPr lang="en-US" sz="1600"/>
              <a:t>The Agent Dashboard provides the date and time of the most recent License sync directly under the agent’s name. </a:t>
            </a:r>
          </a:p>
          <a:p>
            <a:pPr lvl="1"/>
            <a:r>
              <a:rPr lang="en-US" sz="1600"/>
              <a:t>Eliminates the need for agents to directly notify the Transamerica Commissions and Licensing team when adding or updating licenses.</a:t>
            </a:r>
          </a:p>
          <a:p>
            <a:pPr lvl="1"/>
            <a:r>
              <a:rPr lang="en-US" sz="1600"/>
              <a:t> Reduces agent holds and delays due to outdated licensing and appointment data by an estimated 50%, allowing these policies to be placed without delay.</a:t>
            </a:r>
          </a:p>
          <a:p>
            <a:pPr lvl="1"/>
            <a:r>
              <a:rPr lang="en-US" sz="1600"/>
              <a:t>Enables FE Express Solution applications </a:t>
            </a:r>
            <a:r>
              <a:rPr lang="en-US" sz="1600" b="1"/>
              <a:t>and</a:t>
            </a:r>
            <a:r>
              <a:rPr lang="en-US" sz="1600"/>
              <a:t> future instant issue products to process without delay.</a:t>
            </a:r>
          </a:p>
          <a:p>
            <a:pPr lvl="3"/>
            <a:endParaRPr lang="en-US"/>
          </a:p>
          <a:p>
            <a:pPr lvl="2"/>
            <a:endParaRPr lang="en-US"/>
          </a:p>
          <a:p>
            <a:pPr lvl="2"/>
            <a:endParaRPr lang="en-US"/>
          </a:p>
        </p:txBody>
      </p:sp>
      <p:sp>
        <p:nvSpPr>
          <p:cNvPr id="5" name="Slide Number Placeholder 4">
            <a:extLst>
              <a:ext uri="{FF2B5EF4-FFF2-40B4-BE49-F238E27FC236}">
                <a16:creationId xmlns:a16="http://schemas.microsoft.com/office/drawing/2014/main" id="{3E0EAF77-7EF3-FAB8-9BC7-2F0834FDB3BD}"/>
              </a:ext>
            </a:extLst>
          </p:cNvPr>
          <p:cNvSpPr>
            <a:spLocks noGrp="1"/>
          </p:cNvSpPr>
          <p:nvPr>
            <p:ph type="sldNum" sz="quarter" idx="18"/>
          </p:nvPr>
        </p:nvSpPr>
        <p:spPr/>
        <p:txBody>
          <a:bodyPr/>
          <a:lstStyle/>
          <a:p>
            <a:fld id="{1C1606C5-D483-4832-A0E9-CF578A9B5883}" type="slidenum">
              <a:rPr lang="en-US" smtClean="0"/>
              <a:pPr/>
              <a:t>37</a:t>
            </a:fld>
            <a:endParaRPr lang="en-US"/>
          </a:p>
        </p:txBody>
      </p:sp>
      <p:sp>
        <p:nvSpPr>
          <p:cNvPr id="103" name="Title 15">
            <a:extLst>
              <a:ext uri="{FF2B5EF4-FFF2-40B4-BE49-F238E27FC236}">
                <a16:creationId xmlns:a16="http://schemas.microsoft.com/office/drawing/2014/main" id="{D58F8F72-AA78-089A-2FA5-FB5AC17A237C}"/>
              </a:ext>
            </a:extLst>
          </p:cNvPr>
          <p:cNvSpPr>
            <a:spLocks noGrp="1"/>
          </p:cNvSpPr>
          <p:nvPr>
            <p:ph type="title"/>
          </p:nvPr>
        </p:nvSpPr>
        <p:spPr>
          <a:xfrm>
            <a:off x="518098" y="37406"/>
            <a:ext cx="11149580" cy="889109"/>
          </a:xfrm>
        </p:spPr>
        <p:txBody>
          <a:bodyPr vert="horz" anchor="b" anchorCtr="0"/>
          <a:lstStyle/>
          <a:p>
            <a:r>
              <a:rPr lang="en-US">
                <a:solidFill>
                  <a:srgbClr val="1D2550"/>
                </a:solidFill>
              </a:rPr>
              <a:t>Agent Sync</a:t>
            </a:r>
          </a:p>
        </p:txBody>
      </p:sp>
      <p:pic>
        <p:nvPicPr>
          <p:cNvPr id="6" name="Picture 5">
            <a:extLst>
              <a:ext uri="{FF2B5EF4-FFF2-40B4-BE49-F238E27FC236}">
                <a16:creationId xmlns:a16="http://schemas.microsoft.com/office/drawing/2014/main" id="{62178F9F-5575-74BE-AA9F-099EAE0B981A}"/>
              </a:ext>
            </a:extLst>
          </p:cNvPr>
          <p:cNvPicPr>
            <a:picLocks noChangeAspect="1"/>
          </p:cNvPicPr>
          <p:nvPr/>
        </p:nvPicPr>
        <p:blipFill>
          <a:blip r:embed="rId4"/>
          <a:stretch>
            <a:fillRect/>
          </a:stretch>
        </p:blipFill>
        <p:spPr>
          <a:xfrm>
            <a:off x="7620000" y="2286000"/>
            <a:ext cx="4177196" cy="1695450"/>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F5E0D859-0480-18AA-A7D1-D54BB41AC95F}"/>
              </a:ext>
            </a:extLst>
          </p:cNvPr>
          <p:cNvSpPr/>
          <p:nvPr/>
        </p:nvSpPr>
        <p:spPr>
          <a:xfrm>
            <a:off x="7772400" y="3657600"/>
            <a:ext cx="609600" cy="121919"/>
          </a:xfrm>
          <a:prstGeom prst="rightArrow">
            <a:avLst/>
          </a:prstGeom>
          <a:solidFill>
            <a:srgbClr val="C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
            <a:extLst>
              <a:ext uri="{FF2B5EF4-FFF2-40B4-BE49-F238E27FC236}">
                <a16:creationId xmlns:a16="http://schemas.microsoft.com/office/drawing/2014/main" id="{B461AF3D-3D05-9DC0-0889-80246BABC8AE}"/>
              </a:ext>
            </a:extLst>
          </p:cNvPr>
          <p:cNvSpPr txBox="1">
            <a:spLocks/>
          </p:cNvSpPr>
          <p:nvPr/>
        </p:nvSpPr>
        <p:spPr>
          <a:xfrm>
            <a:off x="806402" y="6049950"/>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1170332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F4134-A7BD-EBC0-E6EC-0A74D879A24B}"/>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558E4DDA-1203-587F-4078-9CB7833D84FA}"/>
              </a:ext>
            </a:extLst>
          </p:cNvPr>
          <p:cNvSpPr>
            <a:spLocks noGrp="1"/>
          </p:cNvSpPr>
          <p:nvPr>
            <p:ph idx="1"/>
          </p:nvPr>
        </p:nvSpPr>
        <p:spPr>
          <a:xfrm>
            <a:off x="403200" y="1476876"/>
            <a:ext cx="6493678" cy="2329278"/>
          </a:xfrm>
        </p:spPr>
        <p:txBody>
          <a:bodyPr/>
          <a:lstStyle/>
          <a:p>
            <a:pPr marL="180000" lvl="2" indent="0">
              <a:buNone/>
            </a:pPr>
            <a:r>
              <a:rPr lang="en-US" sz="1800"/>
              <a:t>Easily navigate to on-demand product and learning materials directly from the Agent Dashboard by hovering over the “?” symbol and clicking “Agent Resources Page.”</a:t>
            </a:r>
          </a:p>
          <a:p>
            <a:pPr marL="360000" lvl="3" indent="0">
              <a:buNone/>
            </a:pPr>
            <a:endParaRPr lang="en-US"/>
          </a:p>
          <a:p>
            <a:pPr lvl="2"/>
            <a:endParaRPr lang="en-US"/>
          </a:p>
          <a:p>
            <a:pPr marL="180000" lvl="2" indent="0">
              <a:buNone/>
            </a:pPr>
            <a:endParaRPr lang="en-US"/>
          </a:p>
        </p:txBody>
      </p:sp>
      <p:sp>
        <p:nvSpPr>
          <p:cNvPr id="5" name="Slide Number Placeholder 4">
            <a:extLst>
              <a:ext uri="{FF2B5EF4-FFF2-40B4-BE49-F238E27FC236}">
                <a16:creationId xmlns:a16="http://schemas.microsoft.com/office/drawing/2014/main" id="{1F70A0CD-1626-9356-B8C6-2932B708EE67}"/>
              </a:ext>
            </a:extLst>
          </p:cNvPr>
          <p:cNvSpPr>
            <a:spLocks noGrp="1"/>
          </p:cNvSpPr>
          <p:nvPr>
            <p:ph type="sldNum" sz="quarter" idx="18"/>
          </p:nvPr>
        </p:nvSpPr>
        <p:spPr/>
        <p:txBody>
          <a:bodyPr/>
          <a:lstStyle/>
          <a:p>
            <a:fld id="{1C1606C5-D483-4832-A0E9-CF578A9B5883}" type="slidenum">
              <a:rPr lang="en-US" smtClean="0"/>
              <a:pPr/>
              <a:t>38</a:t>
            </a:fld>
            <a:endParaRPr lang="en-US"/>
          </a:p>
        </p:txBody>
      </p:sp>
      <p:sp>
        <p:nvSpPr>
          <p:cNvPr id="103" name="Title 15">
            <a:extLst>
              <a:ext uri="{FF2B5EF4-FFF2-40B4-BE49-F238E27FC236}">
                <a16:creationId xmlns:a16="http://schemas.microsoft.com/office/drawing/2014/main" id="{52CCF110-02AB-8DBD-49F1-E2B31A873573}"/>
              </a:ext>
            </a:extLst>
          </p:cNvPr>
          <p:cNvSpPr>
            <a:spLocks noGrp="1"/>
          </p:cNvSpPr>
          <p:nvPr>
            <p:ph type="title"/>
          </p:nvPr>
        </p:nvSpPr>
        <p:spPr>
          <a:xfrm>
            <a:off x="518098" y="37406"/>
            <a:ext cx="11149580" cy="889109"/>
          </a:xfrm>
        </p:spPr>
        <p:txBody>
          <a:bodyPr vert="horz" anchor="b" anchorCtr="0"/>
          <a:lstStyle/>
          <a:p>
            <a:r>
              <a:rPr lang="en-US">
                <a:solidFill>
                  <a:srgbClr val="1D2550"/>
                </a:solidFill>
              </a:rPr>
              <a:t>Agent Resources Page</a:t>
            </a:r>
          </a:p>
        </p:txBody>
      </p:sp>
      <p:sp>
        <p:nvSpPr>
          <p:cNvPr id="2" name="Text Placeholder 6">
            <a:extLst>
              <a:ext uri="{FF2B5EF4-FFF2-40B4-BE49-F238E27FC236}">
                <a16:creationId xmlns:a16="http://schemas.microsoft.com/office/drawing/2014/main" id="{945566A6-ED68-FD2F-FE8C-F27743A07031}"/>
              </a:ext>
            </a:extLst>
          </p:cNvPr>
          <p:cNvSpPr>
            <a:spLocks noGrp="1"/>
          </p:cNvSpPr>
          <p:nvPr>
            <p:ph type="body" sz="quarter" idx="16"/>
          </p:nvPr>
        </p:nvSpPr>
        <p:spPr>
          <a:xfrm>
            <a:off x="518098" y="949286"/>
            <a:ext cx="11149580" cy="358482"/>
          </a:xfrm>
        </p:spPr>
        <p:txBody>
          <a:bodyPr/>
          <a:lstStyle/>
          <a:p>
            <a:r>
              <a:rPr lang="en-US"/>
              <a:t>Need Help? </a:t>
            </a:r>
          </a:p>
        </p:txBody>
      </p:sp>
      <p:pic>
        <p:nvPicPr>
          <p:cNvPr id="10" name="Picture 9">
            <a:extLst>
              <a:ext uri="{FF2B5EF4-FFF2-40B4-BE49-F238E27FC236}">
                <a16:creationId xmlns:a16="http://schemas.microsoft.com/office/drawing/2014/main" id="{76A346FF-A3BD-F107-6A2F-3367FDFA34FC}"/>
              </a:ext>
            </a:extLst>
          </p:cNvPr>
          <p:cNvPicPr>
            <a:picLocks noChangeAspect="1"/>
          </p:cNvPicPr>
          <p:nvPr/>
        </p:nvPicPr>
        <p:blipFill>
          <a:blip r:embed="rId4"/>
          <a:stretch>
            <a:fillRect/>
          </a:stretch>
        </p:blipFill>
        <p:spPr>
          <a:xfrm>
            <a:off x="377800" y="3170311"/>
            <a:ext cx="8897243" cy="163804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551BD0F-2F76-CDF8-9970-66149D4C6D1D}"/>
              </a:ext>
            </a:extLst>
          </p:cNvPr>
          <p:cNvPicPr>
            <a:picLocks noChangeAspect="1"/>
          </p:cNvPicPr>
          <p:nvPr/>
        </p:nvPicPr>
        <p:blipFill>
          <a:blip r:embed="rId5"/>
          <a:stretch>
            <a:fillRect/>
          </a:stretch>
        </p:blipFill>
        <p:spPr>
          <a:xfrm>
            <a:off x="7839636" y="269989"/>
            <a:ext cx="4057183" cy="24498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Text Placeholder 3">
            <a:extLst>
              <a:ext uri="{FF2B5EF4-FFF2-40B4-BE49-F238E27FC236}">
                <a16:creationId xmlns:a16="http://schemas.microsoft.com/office/drawing/2014/main" id="{1B770FA6-2BD2-7BFB-89D8-1F71BE42497B}"/>
              </a:ext>
            </a:extLst>
          </p:cNvPr>
          <p:cNvSpPr>
            <a:spLocks noGrp="1"/>
          </p:cNvSpPr>
          <p:nvPr>
            <p:ph type="body" sz="quarter" idx="14"/>
          </p:nvPr>
        </p:nvSpPr>
        <p:spPr>
          <a:xfrm>
            <a:off x="806402" y="6049950"/>
            <a:ext cx="5289593" cy="808050"/>
          </a:xfrm>
        </p:spPr>
        <p:txBody>
          <a:bodyPr/>
          <a:lstStyle/>
          <a:p>
            <a:r>
              <a:rPr lang="en-US"/>
              <a:t>Agent Use Only. Not For Public Use.</a:t>
            </a:r>
          </a:p>
        </p:txBody>
      </p:sp>
      <p:sp>
        <p:nvSpPr>
          <p:cNvPr id="7" name="Rectangle: Rounded Corners 6">
            <a:extLst>
              <a:ext uri="{FF2B5EF4-FFF2-40B4-BE49-F238E27FC236}">
                <a16:creationId xmlns:a16="http://schemas.microsoft.com/office/drawing/2014/main" id="{4FE496AC-A460-C4BC-BDD1-F9F45CE70201}"/>
              </a:ext>
            </a:extLst>
          </p:cNvPr>
          <p:cNvSpPr/>
          <p:nvPr/>
        </p:nvSpPr>
        <p:spPr>
          <a:xfrm>
            <a:off x="6936133" y="3390900"/>
            <a:ext cx="2338910" cy="571500"/>
          </a:xfrm>
          <a:prstGeom prst="roundRect">
            <a:avLst>
              <a:gd name="adj" fmla="val 3240"/>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custDataLst>
      <p:tags r:id="rId1"/>
    </p:custDataLst>
    <p:extLst>
      <p:ext uri="{BB962C8B-B14F-4D97-AF65-F5344CB8AC3E}">
        <p14:creationId xmlns:p14="http://schemas.microsoft.com/office/powerpoint/2010/main" val="4103670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9BD7E-3FFB-DF4F-69F0-14BEACF18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25B41-9264-6D62-C50B-F59F33C4D469}"/>
              </a:ext>
            </a:extLst>
          </p:cNvPr>
          <p:cNvSpPr>
            <a:spLocks noGrp="1"/>
          </p:cNvSpPr>
          <p:nvPr>
            <p:ph type="title"/>
          </p:nvPr>
        </p:nvSpPr>
        <p:spPr/>
        <p:txBody>
          <a:bodyPr/>
          <a:lstStyle/>
          <a:p>
            <a:r>
              <a:rPr lang="en-US" sz="2400">
                <a:latin typeface="+mn-lt"/>
              </a:rPr>
              <a:t>Transamerica FE Express Solution</a:t>
            </a:r>
            <a:r>
              <a:rPr lang="en-US" sz="2400">
                <a:latin typeface="Calibri" panose="020F0502020204030204" pitchFamily="34" charset="0"/>
                <a:ea typeface="Calibri" panose="020F0502020204030204" pitchFamily="34" charset="0"/>
                <a:cs typeface="Calibri" panose="020F0502020204030204" pitchFamily="34" charset="0"/>
              </a:rPr>
              <a:t>℠</a:t>
            </a:r>
            <a:br>
              <a:rPr lang="en-US"/>
            </a:br>
            <a:r>
              <a:rPr lang="en-US"/>
              <a:t>Underwriting Enhancements</a:t>
            </a:r>
          </a:p>
        </p:txBody>
      </p:sp>
      <p:sp>
        <p:nvSpPr>
          <p:cNvPr id="4" name="Slide Number Placeholder 3">
            <a:extLst>
              <a:ext uri="{FF2B5EF4-FFF2-40B4-BE49-F238E27FC236}">
                <a16:creationId xmlns:a16="http://schemas.microsoft.com/office/drawing/2014/main" id="{65F8461C-946C-14BF-6313-062C2C3A6F85}"/>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FA173CAD-3FD0-2369-A8A5-1C26D4F73C5F}"/>
              </a:ext>
            </a:extLst>
          </p:cNvPr>
          <p:cNvSpPr txBox="1">
            <a:spLocks/>
          </p:cNvSpPr>
          <p:nvPr/>
        </p:nvSpPr>
        <p:spPr>
          <a:xfrm>
            <a:off x="7404946" y="6352974"/>
            <a:ext cx="2504282"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Internal Use Only. Not for Public Use.</a:t>
            </a:r>
          </a:p>
        </p:txBody>
      </p:sp>
      <p:sp>
        <p:nvSpPr>
          <p:cNvPr id="7" name="Text Placeholder 6">
            <a:extLst>
              <a:ext uri="{FF2B5EF4-FFF2-40B4-BE49-F238E27FC236}">
                <a16:creationId xmlns:a16="http://schemas.microsoft.com/office/drawing/2014/main" id="{E729DAB4-05C0-AF03-BE07-D167A891D936}"/>
              </a:ext>
            </a:extLst>
          </p:cNvPr>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249672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A5622-9282-E829-C29A-FC5ECED65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BE54E-6F1E-7020-42D2-0B1D96A2D64E}"/>
              </a:ext>
            </a:extLst>
          </p:cNvPr>
          <p:cNvSpPr>
            <a:spLocks noGrp="1"/>
          </p:cNvSpPr>
          <p:nvPr>
            <p:ph type="title"/>
          </p:nvPr>
        </p:nvSpPr>
        <p:spPr>
          <a:xfrm>
            <a:off x="521208" y="1269000"/>
            <a:ext cx="5574792" cy="4320000"/>
          </a:xfrm>
        </p:spPr>
        <p:txBody>
          <a:bodyPr/>
          <a:lstStyle/>
          <a:p>
            <a:r>
              <a:rPr lang="en-US" sz="2400" dirty="0">
                <a:latin typeface="+mn-lt"/>
              </a:rPr>
              <a:t>Transamerica FE Express Solution</a:t>
            </a:r>
            <a:r>
              <a:rPr lang="en-US" sz="2400" dirty="0">
                <a:latin typeface="Calibri" panose="020F0502020204030204" pitchFamily="34" charset="0"/>
                <a:ea typeface="Calibri" panose="020F0502020204030204" pitchFamily="34" charset="0"/>
                <a:cs typeface="Calibri" panose="020F0502020204030204" pitchFamily="34" charset="0"/>
              </a:rPr>
              <a:t>℠</a:t>
            </a:r>
            <a:br>
              <a:rPr lang="en-US" dirty="0"/>
            </a:br>
            <a:r>
              <a:rPr lang="en-US" dirty="0"/>
              <a:t>Additional documents now available </a:t>
            </a:r>
          </a:p>
        </p:txBody>
      </p:sp>
      <p:sp>
        <p:nvSpPr>
          <p:cNvPr id="4" name="Slide Number Placeholder 3">
            <a:extLst>
              <a:ext uri="{FF2B5EF4-FFF2-40B4-BE49-F238E27FC236}">
                <a16:creationId xmlns:a16="http://schemas.microsoft.com/office/drawing/2014/main" id="{B803F722-0782-750C-2934-93BAB3A67F01}"/>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C68F596D-7CEB-01AC-079A-35C1B0C11646}"/>
              </a:ext>
            </a:extLst>
          </p:cNvPr>
          <p:cNvSpPr txBox="1">
            <a:spLocks/>
          </p:cNvSpPr>
          <p:nvPr/>
        </p:nvSpPr>
        <p:spPr>
          <a:xfrm>
            <a:off x="7404946" y="6352974"/>
            <a:ext cx="2411308"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Agent Use Only. Not for Public Use.</a:t>
            </a:r>
          </a:p>
        </p:txBody>
      </p:sp>
      <p:sp>
        <p:nvSpPr>
          <p:cNvPr id="3" name="Text Placeholder 22">
            <a:extLst>
              <a:ext uri="{FF2B5EF4-FFF2-40B4-BE49-F238E27FC236}">
                <a16:creationId xmlns:a16="http://schemas.microsoft.com/office/drawing/2014/main" id="{0120EF51-74B5-5436-6026-25C6316C2EEE}"/>
              </a:ext>
            </a:extLst>
          </p:cNvPr>
          <p:cNvSpPr>
            <a:spLocks noGrp="1"/>
          </p:cNvSpPr>
          <p:nvPr>
            <p:ph type="body" sz="quarter" idx="13"/>
          </p:nvPr>
        </p:nvSpPr>
        <p:spPr>
          <a:xfrm>
            <a:off x="521208" y="4145475"/>
            <a:ext cx="7878792" cy="252000"/>
          </a:xfrm>
        </p:spPr>
        <p:txBody>
          <a:bodyPr vert="horz" lIns="91440" tIns="45720" rIns="91440" bIns="45720" rtlCol="0" anchor="t">
            <a:noAutofit/>
          </a:bodyPr>
          <a:lstStyle/>
          <a:p>
            <a:r>
              <a:rPr lang="en-US" sz="1800" dirty="0">
                <a:solidFill>
                  <a:schemeClr val="tx1"/>
                </a:solidFill>
              </a:rPr>
              <a:t>Effective December 2025</a:t>
            </a:r>
          </a:p>
        </p:txBody>
      </p:sp>
    </p:spTree>
    <p:custDataLst>
      <p:tags r:id="rId1"/>
    </p:custDataLst>
    <p:extLst>
      <p:ext uri="{BB962C8B-B14F-4D97-AF65-F5344CB8AC3E}">
        <p14:creationId xmlns:p14="http://schemas.microsoft.com/office/powerpoint/2010/main" val="4230139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25CC4-C3D4-07AD-0F81-66CB0D92129E}"/>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72D87E64-B3C1-0766-88DC-6F01F15B91AC}"/>
              </a:ext>
            </a:extLst>
          </p:cNvPr>
          <p:cNvSpPr>
            <a:spLocks noGrp="1"/>
          </p:cNvSpPr>
          <p:nvPr>
            <p:ph idx="1"/>
          </p:nvPr>
        </p:nvSpPr>
        <p:spPr>
          <a:xfrm>
            <a:off x="521208" y="1361551"/>
            <a:ext cx="11149580" cy="4276950"/>
          </a:xfrm>
        </p:spPr>
        <p:txBody>
          <a:bodyPr/>
          <a:lstStyle/>
          <a:p>
            <a:r>
              <a:rPr lang="en-US"/>
              <a:t>Our underwriting philosophy on </a:t>
            </a:r>
            <a:r>
              <a:rPr lang="en-US" err="1"/>
              <a:t>comorbids</a:t>
            </a:r>
            <a:r>
              <a:rPr lang="en-US"/>
              <a:t> is relaxing. </a:t>
            </a:r>
          </a:p>
          <a:p>
            <a:endParaRPr lang="en-US"/>
          </a:p>
          <a:p>
            <a:pPr lvl="1"/>
            <a:r>
              <a:rPr lang="en-US" b="1">
                <a:solidFill>
                  <a:srgbClr val="1D2550"/>
                </a:solidFill>
              </a:rPr>
              <a:t>What’s Changing?</a:t>
            </a:r>
          </a:p>
          <a:p>
            <a:pPr lvl="2"/>
            <a:r>
              <a:rPr lang="en-US"/>
              <a:t>We will remove independent </a:t>
            </a:r>
            <a:r>
              <a:rPr lang="en-US" err="1"/>
              <a:t>comorbids</a:t>
            </a:r>
            <a:r>
              <a:rPr lang="en-US"/>
              <a:t> (Ex. Diabetes and Kidney Failure)</a:t>
            </a:r>
          </a:p>
          <a:p>
            <a:pPr lvl="2"/>
            <a:r>
              <a:rPr lang="en-US"/>
              <a:t>Removing irregular heartbeat, chest pain, and CAD as a comorbid.</a:t>
            </a:r>
          </a:p>
          <a:p>
            <a:pPr marL="180000" lvl="2" indent="0">
              <a:buNone/>
            </a:pPr>
            <a:endParaRPr lang="en-US"/>
          </a:p>
          <a:p>
            <a:pPr lvl="1"/>
            <a:r>
              <a:rPr lang="en-US" b="1">
                <a:solidFill>
                  <a:srgbClr val="1D2550"/>
                </a:solidFill>
              </a:rPr>
              <a:t>What Does This Mean?</a:t>
            </a:r>
          </a:p>
          <a:p>
            <a:pPr lvl="2"/>
            <a:r>
              <a:rPr lang="en-US"/>
              <a:t>Instead of 2 conditions, we will now only consider comorbid risk cases that have 3 or more comorbidities.</a:t>
            </a:r>
          </a:p>
          <a:p>
            <a:pPr lvl="3"/>
            <a:r>
              <a:rPr lang="en-US"/>
              <a:t>Ex. Irregular heartbeat, CHF, and stroke are no longer considered comorbidity.</a:t>
            </a:r>
          </a:p>
          <a:p>
            <a:pPr lvl="2"/>
            <a:r>
              <a:rPr lang="en-US"/>
              <a:t>Because Irregular heartbeat is no longer considered a condition classified as a comorbid, and a comorbid requires 3 conditions.</a:t>
            </a:r>
          </a:p>
          <a:p>
            <a:pPr lvl="3"/>
            <a:r>
              <a:rPr lang="en-US"/>
              <a:t>Ex. Stroke &amp; CHF is now Select instead of Decline.</a:t>
            </a:r>
          </a:p>
          <a:p>
            <a:pPr marL="360000" lvl="3" indent="0">
              <a:buNone/>
            </a:pPr>
            <a:endParaRPr lang="en-US"/>
          </a:p>
          <a:p>
            <a:pPr lvl="1"/>
            <a:r>
              <a:rPr lang="en-US" b="1">
                <a:solidFill>
                  <a:srgbClr val="1D2550"/>
                </a:solidFill>
              </a:rPr>
              <a:t>Production Date:</a:t>
            </a:r>
          </a:p>
          <a:p>
            <a:pPr lvl="2"/>
            <a:r>
              <a:rPr lang="en-US">
                <a:latin typeface="+mn-lt"/>
                <a:cs typeface="Times New Roman" panose="02020603050405020304" pitchFamily="18" charset="0"/>
              </a:rPr>
              <a:t>02/19/2025</a:t>
            </a:r>
            <a:endParaRPr lang="en-US"/>
          </a:p>
        </p:txBody>
      </p:sp>
      <p:sp>
        <p:nvSpPr>
          <p:cNvPr id="5" name="Slide Number Placeholder 4">
            <a:extLst>
              <a:ext uri="{FF2B5EF4-FFF2-40B4-BE49-F238E27FC236}">
                <a16:creationId xmlns:a16="http://schemas.microsoft.com/office/drawing/2014/main" id="{1E99199D-9124-3729-B228-5E769A81EF8C}"/>
              </a:ext>
            </a:extLst>
          </p:cNvPr>
          <p:cNvSpPr>
            <a:spLocks noGrp="1"/>
          </p:cNvSpPr>
          <p:nvPr>
            <p:ph type="sldNum" sz="quarter" idx="18"/>
          </p:nvPr>
        </p:nvSpPr>
        <p:spPr/>
        <p:txBody>
          <a:bodyPr/>
          <a:lstStyle/>
          <a:p>
            <a:fld id="{1C1606C5-D483-4832-A0E9-CF578A9B5883}" type="slidenum">
              <a:rPr lang="en-US" smtClean="0"/>
              <a:pPr/>
              <a:t>40</a:t>
            </a:fld>
            <a:endParaRPr lang="en-US"/>
          </a:p>
        </p:txBody>
      </p:sp>
      <p:sp>
        <p:nvSpPr>
          <p:cNvPr id="103" name="Title 15">
            <a:extLst>
              <a:ext uri="{FF2B5EF4-FFF2-40B4-BE49-F238E27FC236}">
                <a16:creationId xmlns:a16="http://schemas.microsoft.com/office/drawing/2014/main" id="{C1BAFF66-D032-4C01-5016-7115C5B36CF3}"/>
              </a:ext>
            </a:extLst>
          </p:cNvPr>
          <p:cNvSpPr>
            <a:spLocks noGrp="1"/>
          </p:cNvSpPr>
          <p:nvPr>
            <p:ph type="title"/>
          </p:nvPr>
        </p:nvSpPr>
        <p:spPr>
          <a:xfrm>
            <a:off x="521208" y="324362"/>
            <a:ext cx="11149580" cy="889109"/>
          </a:xfrm>
        </p:spPr>
        <p:txBody>
          <a:bodyPr vert="horz" anchor="b" anchorCtr="0"/>
          <a:lstStyle/>
          <a:p>
            <a:r>
              <a:rPr lang="en-US" err="1">
                <a:solidFill>
                  <a:srgbClr val="1D2550"/>
                </a:solidFill>
              </a:rPr>
              <a:t>Comorbids</a:t>
            </a:r>
            <a:endParaRPr lang="en-US">
              <a:solidFill>
                <a:srgbClr val="1D2550"/>
              </a:solidFill>
            </a:endParaRPr>
          </a:p>
        </p:txBody>
      </p:sp>
      <p:sp>
        <p:nvSpPr>
          <p:cNvPr id="2" name="Text Placeholder 3">
            <a:extLst>
              <a:ext uri="{FF2B5EF4-FFF2-40B4-BE49-F238E27FC236}">
                <a16:creationId xmlns:a16="http://schemas.microsoft.com/office/drawing/2014/main" id="{739D84F5-F495-9837-2F2D-58254AD270C4}"/>
              </a:ext>
            </a:extLst>
          </p:cNvPr>
          <p:cNvSpPr txBox="1">
            <a:spLocks/>
          </p:cNvSpPr>
          <p:nvPr/>
        </p:nvSpPr>
        <p:spPr>
          <a:xfrm>
            <a:off x="806402" y="6049950"/>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2378423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08A3-07C5-3B43-D6A7-780F1C82F1AD}"/>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9BFC5D21-14D7-6D24-03DE-EE36A8E8281A}"/>
              </a:ext>
            </a:extLst>
          </p:cNvPr>
          <p:cNvSpPr>
            <a:spLocks noGrp="1"/>
          </p:cNvSpPr>
          <p:nvPr>
            <p:ph idx="1"/>
          </p:nvPr>
        </p:nvSpPr>
        <p:spPr>
          <a:xfrm>
            <a:off x="521208" y="1361551"/>
            <a:ext cx="11149580" cy="4276950"/>
          </a:xfrm>
        </p:spPr>
        <p:txBody>
          <a:bodyPr/>
          <a:lstStyle/>
          <a:p>
            <a:r>
              <a:rPr lang="en-US"/>
              <a:t>Our underwriting philosophy around hospitalizations is changing. </a:t>
            </a:r>
          </a:p>
          <a:p>
            <a:endParaRPr lang="en-US"/>
          </a:p>
          <a:p>
            <a:pPr lvl="1"/>
            <a:r>
              <a:rPr lang="en-US" b="1">
                <a:solidFill>
                  <a:srgbClr val="1D2550"/>
                </a:solidFill>
              </a:rPr>
              <a:t>What’s Changing?</a:t>
            </a:r>
          </a:p>
          <a:p>
            <a:pPr lvl="2"/>
            <a:r>
              <a:rPr lang="en-US" kern="100">
                <a:effectLst/>
                <a:latin typeface="+mn-lt"/>
                <a:ea typeface="Aptos" panose="020B0004020202020204" pitchFamily="34" charset="0"/>
                <a:cs typeface="Times New Roman" panose="02020603050405020304" pitchFamily="18" charset="0"/>
              </a:rPr>
              <a:t>Currently, we do not allow individuals who have spent </a:t>
            </a:r>
            <a:r>
              <a:rPr lang="en-US">
                <a:latin typeface="+mn-lt"/>
                <a:ea typeface="Aptos" panose="020B0004020202020204" pitchFamily="34" charset="0"/>
                <a:cs typeface="Times New Roman" panose="02020603050405020304" pitchFamily="18" charset="0"/>
              </a:rPr>
              <a:t>two or more consecutive nights</a:t>
            </a:r>
            <a:r>
              <a:rPr lang="en-US" kern="100">
                <a:effectLst/>
                <a:latin typeface="+mn-lt"/>
                <a:ea typeface="Aptos" panose="020B0004020202020204" pitchFamily="34" charset="0"/>
                <a:cs typeface="Times New Roman" panose="02020603050405020304" pitchFamily="18" charset="0"/>
              </a:rPr>
              <a:t> in a hospital to continue. Now, we will allow "yes" responses to continue, but we will verify against the overall risk score to ensure they are acceptable. </a:t>
            </a:r>
          </a:p>
          <a:p>
            <a:pPr marL="180000" lvl="2" indent="0">
              <a:buNone/>
            </a:pPr>
            <a:endParaRPr lang="en-US" kern="100">
              <a:effectLst/>
              <a:latin typeface="+mn-lt"/>
              <a:ea typeface="Aptos" panose="020B0004020202020204" pitchFamily="34" charset="0"/>
              <a:cs typeface="Times New Roman" panose="02020603050405020304" pitchFamily="18" charset="0"/>
            </a:endParaRPr>
          </a:p>
          <a:p>
            <a:pPr lvl="1"/>
            <a:r>
              <a:rPr lang="en-US" b="1">
                <a:solidFill>
                  <a:srgbClr val="1D2550"/>
                </a:solidFill>
              </a:rPr>
              <a:t>What Does This Mean?</a:t>
            </a:r>
          </a:p>
          <a:p>
            <a:pPr lvl="2"/>
            <a:r>
              <a:rPr lang="en-US">
                <a:latin typeface="+mn-lt"/>
                <a:ea typeface="Aptos" panose="020B0004020202020204" pitchFamily="34" charset="0"/>
                <a:cs typeface="Times New Roman" panose="02020603050405020304" pitchFamily="18" charset="0"/>
              </a:rPr>
              <a:t>We </a:t>
            </a:r>
            <a:r>
              <a:rPr lang="en-US" kern="100">
                <a:effectLst/>
                <a:latin typeface="+mn-lt"/>
                <a:ea typeface="Aptos" panose="020B0004020202020204" pitchFamily="34" charset="0"/>
                <a:cs typeface="Times New Roman" panose="02020603050405020304" pitchFamily="18" charset="0"/>
              </a:rPr>
              <a:t>are now utilizing </a:t>
            </a:r>
            <a:r>
              <a:rPr lang="en-US" b="1" kern="100">
                <a:solidFill>
                  <a:srgbClr val="1D2550"/>
                </a:solidFill>
                <a:effectLst/>
                <a:latin typeface="+mn-lt"/>
                <a:ea typeface="Aptos" panose="020B0004020202020204" pitchFamily="34" charset="0"/>
                <a:cs typeface="Times New Roman" panose="02020603050405020304" pitchFamily="18" charset="0"/>
              </a:rPr>
              <a:t>two</a:t>
            </a:r>
            <a:r>
              <a:rPr lang="en-US" kern="100">
                <a:effectLst/>
                <a:latin typeface="+mn-lt"/>
                <a:ea typeface="Aptos" panose="020B0004020202020204" pitchFamily="34" charset="0"/>
                <a:cs typeface="Times New Roman" panose="02020603050405020304" pitchFamily="18" charset="0"/>
              </a:rPr>
              <a:t> decision points instead of declining after only one indicator.</a:t>
            </a:r>
          </a:p>
          <a:p>
            <a:pPr lvl="2"/>
            <a:endParaRPr lang="en-US"/>
          </a:p>
          <a:p>
            <a:pPr lvl="1"/>
            <a:r>
              <a:rPr lang="en-US" b="1">
                <a:solidFill>
                  <a:srgbClr val="1D2550"/>
                </a:solidFill>
              </a:rPr>
              <a:t>Production Date:</a:t>
            </a:r>
          </a:p>
          <a:p>
            <a:pPr lvl="2"/>
            <a:r>
              <a:rPr lang="en-US">
                <a:latin typeface="+mn-lt"/>
                <a:cs typeface="Times New Roman" panose="02020603050405020304" pitchFamily="18" charset="0"/>
              </a:rPr>
              <a:t>02/18/2025</a:t>
            </a:r>
            <a:endParaRPr lang="en-US"/>
          </a:p>
          <a:p>
            <a:pPr lvl="2"/>
            <a:endParaRPr lang="en-US"/>
          </a:p>
          <a:p>
            <a:endParaRPr lang="en-US"/>
          </a:p>
        </p:txBody>
      </p:sp>
      <p:sp>
        <p:nvSpPr>
          <p:cNvPr id="5" name="Slide Number Placeholder 4">
            <a:extLst>
              <a:ext uri="{FF2B5EF4-FFF2-40B4-BE49-F238E27FC236}">
                <a16:creationId xmlns:a16="http://schemas.microsoft.com/office/drawing/2014/main" id="{4C18E1BB-84CE-A740-2E01-CF254E8FD8E8}"/>
              </a:ext>
            </a:extLst>
          </p:cNvPr>
          <p:cNvSpPr>
            <a:spLocks noGrp="1"/>
          </p:cNvSpPr>
          <p:nvPr>
            <p:ph type="sldNum" sz="quarter" idx="18"/>
          </p:nvPr>
        </p:nvSpPr>
        <p:spPr/>
        <p:txBody>
          <a:bodyPr/>
          <a:lstStyle/>
          <a:p>
            <a:fld id="{1C1606C5-D483-4832-A0E9-CF578A9B5883}" type="slidenum">
              <a:rPr lang="en-US" smtClean="0"/>
              <a:pPr/>
              <a:t>41</a:t>
            </a:fld>
            <a:endParaRPr lang="en-US"/>
          </a:p>
        </p:txBody>
      </p:sp>
      <p:sp>
        <p:nvSpPr>
          <p:cNvPr id="103" name="Title 15">
            <a:extLst>
              <a:ext uri="{FF2B5EF4-FFF2-40B4-BE49-F238E27FC236}">
                <a16:creationId xmlns:a16="http://schemas.microsoft.com/office/drawing/2014/main" id="{DA20F51A-97D0-7204-37CC-5A053D8784AC}"/>
              </a:ext>
            </a:extLst>
          </p:cNvPr>
          <p:cNvSpPr>
            <a:spLocks noGrp="1"/>
          </p:cNvSpPr>
          <p:nvPr>
            <p:ph type="title"/>
          </p:nvPr>
        </p:nvSpPr>
        <p:spPr>
          <a:xfrm>
            <a:off x="521208" y="324362"/>
            <a:ext cx="11149580" cy="889109"/>
          </a:xfrm>
        </p:spPr>
        <p:txBody>
          <a:bodyPr vert="horz" anchor="b" anchorCtr="0"/>
          <a:lstStyle/>
          <a:p>
            <a:r>
              <a:rPr lang="en-US">
                <a:solidFill>
                  <a:srgbClr val="1D2550"/>
                </a:solidFill>
              </a:rPr>
              <a:t>Hospitalization</a:t>
            </a:r>
          </a:p>
        </p:txBody>
      </p:sp>
      <p:sp>
        <p:nvSpPr>
          <p:cNvPr id="2" name="Text Placeholder 3">
            <a:extLst>
              <a:ext uri="{FF2B5EF4-FFF2-40B4-BE49-F238E27FC236}">
                <a16:creationId xmlns:a16="http://schemas.microsoft.com/office/drawing/2014/main" id="{28F5113C-DA0E-D5BD-39DC-85C16C4FCBEB}"/>
              </a:ext>
            </a:extLst>
          </p:cNvPr>
          <p:cNvSpPr txBox="1">
            <a:spLocks/>
          </p:cNvSpPr>
          <p:nvPr/>
        </p:nvSpPr>
        <p:spPr>
          <a:xfrm>
            <a:off x="806402" y="6049950"/>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1593337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6A3EB-DAE9-A94C-6F30-6FC25E2FC09F}"/>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1F7E6536-F10D-6E53-D90A-9E498DCDFC57}"/>
              </a:ext>
            </a:extLst>
          </p:cNvPr>
          <p:cNvSpPr>
            <a:spLocks noGrp="1"/>
          </p:cNvSpPr>
          <p:nvPr>
            <p:ph idx="1"/>
          </p:nvPr>
        </p:nvSpPr>
        <p:spPr>
          <a:xfrm>
            <a:off x="521208" y="1361551"/>
            <a:ext cx="11149580" cy="4276950"/>
          </a:xfrm>
        </p:spPr>
        <p:txBody>
          <a:bodyPr/>
          <a:lstStyle/>
          <a:p>
            <a:r>
              <a:rPr lang="en-US"/>
              <a:t>Our underwriting philosophy around memory loss is changing. </a:t>
            </a:r>
          </a:p>
          <a:p>
            <a:endParaRPr lang="en-US"/>
          </a:p>
          <a:p>
            <a:pPr lvl="1"/>
            <a:r>
              <a:rPr lang="en-US" b="1">
                <a:solidFill>
                  <a:srgbClr val="1D2550"/>
                </a:solidFill>
              </a:rPr>
              <a:t>What’s Changing?</a:t>
            </a:r>
          </a:p>
          <a:p>
            <a:pPr lvl="2"/>
            <a:r>
              <a:rPr lang="en-US">
                <a:latin typeface="+mn-lt"/>
                <a:ea typeface="Aptos" panose="020B0004020202020204" pitchFamily="34" charset="0"/>
                <a:cs typeface="Times New Roman" panose="02020603050405020304" pitchFamily="18" charset="0"/>
              </a:rPr>
              <a:t>We will only decline for chronic memory or memory loss within the last 2 years.</a:t>
            </a:r>
          </a:p>
          <a:p>
            <a:pPr marL="180000" lvl="2" indent="0">
              <a:buNone/>
            </a:pPr>
            <a:endParaRPr lang="en-US" kern="100">
              <a:effectLst/>
              <a:latin typeface="+mn-lt"/>
              <a:ea typeface="Aptos" panose="020B0004020202020204" pitchFamily="34" charset="0"/>
              <a:cs typeface="Times New Roman" panose="02020603050405020304" pitchFamily="18" charset="0"/>
            </a:endParaRPr>
          </a:p>
          <a:p>
            <a:pPr lvl="1"/>
            <a:r>
              <a:rPr lang="en-US" b="1">
                <a:solidFill>
                  <a:srgbClr val="1D2550"/>
                </a:solidFill>
              </a:rPr>
              <a:t>What Does This Mean?</a:t>
            </a:r>
          </a:p>
          <a:p>
            <a:pPr lvl="2"/>
            <a:r>
              <a:rPr lang="en-US">
                <a:latin typeface="+mn-lt"/>
                <a:ea typeface="Aptos" panose="020B0004020202020204" pitchFamily="34" charset="0"/>
                <a:cs typeface="Times New Roman" panose="02020603050405020304" pitchFamily="18" charset="0"/>
              </a:rPr>
              <a:t>We will no longer decline for memory loss diagnosed “ever”, only within the last 2 years.</a:t>
            </a:r>
          </a:p>
          <a:p>
            <a:pPr lvl="2"/>
            <a:endParaRPr lang="en-US">
              <a:latin typeface="+mn-lt"/>
              <a:cs typeface="Times New Roman" panose="02020603050405020304" pitchFamily="18" charset="0"/>
            </a:endParaRPr>
          </a:p>
          <a:p>
            <a:pPr lvl="1"/>
            <a:r>
              <a:rPr lang="en-US" b="1">
                <a:solidFill>
                  <a:srgbClr val="1D2550"/>
                </a:solidFill>
              </a:rPr>
              <a:t>Production Date:</a:t>
            </a:r>
          </a:p>
          <a:p>
            <a:pPr lvl="2"/>
            <a:r>
              <a:rPr lang="en-US">
                <a:latin typeface="+mn-lt"/>
                <a:ea typeface="Aptos" panose="020B0004020202020204" pitchFamily="34" charset="0"/>
                <a:cs typeface="Times New Roman" panose="02020603050405020304" pitchFamily="18" charset="0"/>
              </a:rPr>
              <a:t>02/04/2025</a:t>
            </a:r>
            <a:endParaRPr lang="en-US"/>
          </a:p>
          <a:p>
            <a:pPr lvl="2"/>
            <a:endParaRPr lang="en-US"/>
          </a:p>
          <a:p>
            <a:pPr marL="0" lvl="1" indent="0">
              <a:buNone/>
            </a:pPr>
            <a:endParaRPr lang="en-US" b="1">
              <a:solidFill>
                <a:srgbClr val="1D2550"/>
              </a:solidFill>
            </a:endParaRPr>
          </a:p>
          <a:p>
            <a:pPr lvl="2"/>
            <a:endParaRPr lang="en-US"/>
          </a:p>
          <a:p>
            <a:endParaRPr lang="en-US"/>
          </a:p>
        </p:txBody>
      </p:sp>
      <p:sp>
        <p:nvSpPr>
          <p:cNvPr id="5" name="Slide Number Placeholder 4">
            <a:extLst>
              <a:ext uri="{FF2B5EF4-FFF2-40B4-BE49-F238E27FC236}">
                <a16:creationId xmlns:a16="http://schemas.microsoft.com/office/drawing/2014/main" id="{A6FAF4C6-155C-BBCF-C3DF-8CD19A3A8FFD}"/>
              </a:ext>
            </a:extLst>
          </p:cNvPr>
          <p:cNvSpPr>
            <a:spLocks noGrp="1"/>
          </p:cNvSpPr>
          <p:nvPr>
            <p:ph type="sldNum" sz="quarter" idx="18"/>
          </p:nvPr>
        </p:nvSpPr>
        <p:spPr/>
        <p:txBody>
          <a:bodyPr/>
          <a:lstStyle/>
          <a:p>
            <a:fld id="{1C1606C5-D483-4832-A0E9-CF578A9B5883}" type="slidenum">
              <a:rPr lang="en-US" smtClean="0"/>
              <a:pPr/>
              <a:t>42</a:t>
            </a:fld>
            <a:endParaRPr lang="en-US"/>
          </a:p>
        </p:txBody>
      </p:sp>
      <p:sp>
        <p:nvSpPr>
          <p:cNvPr id="103" name="Title 15">
            <a:extLst>
              <a:ext uri="{FF2B5EF4-FFF2-40B4-BE49-F238E27FC236}">
                <a16:creationId xmlns:a16="http://schemas.microsoft.com/office/drawing/2014/main" id="{35D40EEA-393C-7F20-638E-AD12C0D0616D}"/>
              </a:ext>
            </a:extLst>
          </p:cNvPr>
          <p:cNvSpPr>
            <a:spLocks noGrp="1"/>
          </p:cNvSpPr>
          <p:nvPr>
            <p:ph type="title"/>
          </p:nvPr>
        </p:nvSpPr>
        <p:spPr>
          <a:xfrm>
            <a:off x="521208" y="324362"/>
            <a:ext cx="11149580" cy="889109"/>
          </a:xfrm>
        </p:spPr>
        <p:txBody>
          <a:bodyPr vert="horz" anchor="b" anchorCtr="0"/>
          <a:lstStyle/>
          <a:p>
            <a:r>
              <a:rPr lang="en-US">
                <a:solidFill>
                  <a:srgbClr val="1D2550"/>
                </a:solidFill>
              </a:rPr>
              <a:t>Memory Loss</a:t>
            </a:r>
          </a:p>
        </p:txBody>
      </p:sp>
      <p:sp>
        <p:nvSpPr>
          <p:cNvPr id="2" name="Text Placeholder 3">
            <a:extLst>
              <a:ext uri="{FF2B5EF4-FFF2-40B4-BE49-F238E27FC236}">
                <a16:creationId xmlns:a16="http://schemas.microsoft.com/office/drawing/2014/main" id="{C97CEC8C-1BE5-5A6A-A852-1162F394E808}"/>
              </a:ext>
            </a:extLst>
          </p:cNvPr>
          <p:cNvSpPr txBox="1">
            <a:spLocks/>
          </p:cNvSpPr>
          <p:nvPr/>
        </p:nvSpPr>
        <p:spPr>
          <a:xfrm>
            <a:off x="806402" y="6049950"/>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3352976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FBC7C-F6C5-E40C-3DB7-85AFC0F6107A}"/>
            </a:ext>
          </a:extLst>
        </p:cNvPr>
        <p:cNvGrpSpPr/>
        <p:nvPr/>
      </p:nvGrpSpPr>
      <p:grpSpPr>
        <a:xfrm>
          <a:off x="0" y="0"/>
          <a:ext cx="0" cy="0"/>
          <a:chOff x="0" y="0"/>
          <a:chExt cx="0" cy="0"/>
        </a:xfrm>
      </p:grpSpPr>
      <p:sp>
        <p:nvSpPr>
          <p:cNvPr id="92" name="Content Placeholder 91">
            <a:extLst>
              <a:ext uri="{FF2B5EF4-FFF2-40B4-BE49-F238E27FC236}">
                <a16:creationId xmlns:a16="http://schemas.microsoft.com/office/drawing/2014/main" id="{54A754F8-77C6-A05B-FBA1-A2B2028A1CE1}"/>
              </a:ext>
            </a:extLst>
          </p:cNvPr>
          <p:cNvSpPr>
            <a:spLocks noGrp="1"/>
          </p:cNvSpPr>
          <p:nvPr>
            <p:ph idx="1"/>
          </p:nvPr>
        </p:nvSpPr>
        <p:spPr>
          <a:xfrm>
            <a:off x="521208" y="1361551"/>
            <a:ext cx="11149580" cy="4276950"/>
          </a:xfrm>
        </p:spPr>
        <p:txBody>
          <a:bodyPr/>
          <a:lstStyle/>
          <a:p>
            <a:r>
              <a:rPr lang="en-US"/>
              <a:t>Our underwriting philosophy around declining for a single Milliman code is changing. </a:t>
            </a:r>
          </a:p>
          <a:p>
            <a:endParaRPr lang="en-US"/>
          </a:p>
          <a:p>
            <a:pPr lvl="1"/>
            <a:r>
              <a:rPr lang="en-US" b="1">
                <a:solidFill>
                  <a:srgbClr val="1D2550"/>
                </a:solidFill>
              </a:rPr>
              <a:t>What’s Changing?</a:t>
            </a:r>
          </a:p>
          <a:p>
            <a:pPr lvl="2"/>
            <a:r>
              <a:rPr lang="en-US">
                <a:latin typeface="+mn-lt"/>
                <a:ea typeface="Aptos" panose="020B0004020202020204" pitchFamily="34" charset="0"/>
                <a:cs typeface="Times New Roman" panose="02020603050405020304" pitchFamily="18" charset="0"/>
              </a:rPr>
              <a:t>We will only decline a policy for a single Milliman condition or prescription that </a:t>
            </a:r>
            <a:r>
              <a:rPr lang="en-US" b="1" u="sng">
                <a:solidFill>
                  <a:srgbClr val="1D2550"/>
                </a:solidFill>
                <a:latin typeface="+mn-lt"/>
                <a:ea typeface="Aptos" panose="020B0004020202020204" pitchFamily="34" charset="0"/>
                <a:cs typeface="Times New Roman" panose="02020603050405020304" pitchFamily="18" charset="0"/>
              </a:rPr>
              <a:t>also</a:t>
            </a:r>
            <a:r>
              <a:rPr lang="en-US">
                <a:latin typeface="+mn-lt"/>
                <a:ea typeface="Aptos" panose="020B0004020202020204" pitchFamily="34" charset="0"/>
                <a:cs typeface="Times New Roman" panose="02020603050405020304" pitchFamily="18" charset="0"/>
              </a:rPr>
              <a:t> has a higher overall risk score.</a:t>
            </a:r>
          </a:p>
          <a:p>
            <a:pPr marL="180000" lvl="2" indent="0">
              <a:buNone/>
            </a:pPr>
            <a:endParaRPr lang="en-US" kern="100">
              <a:effectLst/>
              <a:latin typeface="+mn-lt"/>
              <a:ea typeface="Aptos" panose="020B0004020202020204" pitchFamily="34" charset="0"/>
              <a:cs typeface="Times New Roman" panose="02020603050405020304" pitchFamily="18" charset="0"/>
            </a:endParaRPr>
          </a:p>
          <a:p>
            <a:pPr lvl="1"/>
            <a:r>
              <a:rPr lang="en-US" b="1">
                <a:solidFill>
                  <a:srgbClr val="1D2550"/>
                </a:solidFill>
              </a:rPr>
              <a:t>What Does This Mean?</a:t>
            </a:r>
          </a:p>
          <a:p>
            <a:pPr lvl="2"/>
            <a:r>
              <a:rPr lang="en-US">
                <a:latin typeface="+mn-lt"/>
                <a:ea typeface="Aptos" panose="020B0004020202020204" pitchFamily="34" charset="0"/>
                <a:cs typeface="Times New Roman" panose="02020603050405020304" pitchFamily="18" charset="0"/>
              </a:rPr>
              <a:t> We will no longer decline a single Milliman condition by itself. </a:t>
            </a:r>
          </a:p>
          <a:p>
            <a:pPr lvl="3"/>
            <a:r>
              <a:rPr lang="en-US">
                <a:latin typeface="+mn-lt"/>
                <a:ea typeface="Aptos" panose="020B0004020202020204" pitchFamily="34" charset="0"/>
                <a:cs typeface="Times New Roman" panose="02020603050405020304" pitchFamily="18" charset="0"/>
              </a:rPr>
              <a:t>Ex. If a Milliman condition or prescription would result in a decline on its own, we will then review the overall risk score to determine if we can offer a policy.</a:t>
            </a:r>
          </a:p>
          <a:p>
            <a:pPr lvl="2"/>
            <a:endParaRPr lang="en-US">
              <a:latin typeface="+mn-lt"/>
              <a:cs typeface="Times New Roman" panose="02020603050405020304" pitchFamily="18" charset="0"/>
            </a:endParaRPr>
          </a:p>
          <a:p>
            <a:pPr lvl="1"/>
            <a:r>
              <a:rPr lang="en-US" b="1">
                <a:solidFill>
                  <a:srgbClr val="1D2550"/>
                </a:solidFill>
              </a:rPr>
              <a:t>Production Date:</a:t>
            </a:r>
          </a:p>
          <a:p>
            <a:pPr lvl="2"/>
            <a:r>
              <a:rPr lang="en-US">
                <a:latin typeface="+mn-lt"/>
                <a:ea typeface="Aptos" panose="020B0004020202020204" pitchFamily="34" charset="0"/>
                <a:cs typeface="Times New Roman" panose="02020603050405020304" pitchFamily="18" charset="0"/>
              </a:rPr>
              <a:t>03/07/2025</a:t>
            </a:r>
            <a:endParaRPr lang="en-US"/>
          </a:p>
          <a:p>
            <a:pPr lvl="2"/>
            <a:endParaRPr lang="en-US"/>
          </a:p>
          <a:p>
            <a:pPr marL="0" lvl="1" indent="0">
              <a:buNone/>
            </a:pPr>
            <a:endParaRPr lang="en-US" b="1">
              <a:solidFill>
                <a:srgbClr val="1D2550"/>
              </a:solidFill>
            </a:endParaRPr>
          </a:p>
          <a:p>
            <a:pPr lvl="2"/>
            <a:endParaRPr lang="en-US"/>
          </a:p>
          <a:p>
            <a:endParaRPr lang="en-US"/>
          </a:p>
        </p:txBody>
      </p:sp>
      <p:sp>
        <p:nvSpPr>
          <p:cNvPr id="5" name="Slide Number Placeholder 4">
            <a:extLst>
              <a:ext uri="{FF2B5EF4-FFF2-40B4-BE49-F238E27FC236}">
                <a16:creationId xmlns:a16="http://schemas.microsoft.com/office/drawing/2014/main" id="{4942988D-48FF-287B-975A-80A7DEBD1EF2}"/>
              </a:ext>
            </a:extLst>
          </p:cNvPr>
          <p:cNvSpPr>
            <a:spLocks noGrp="1"/>
          </p:cNvSpPr>
          <p:nvPr>
            <p:ph type="sldNum" sz="quarter" idx="18"/>
          </p:nvPr>
        </p:nvSpPr>
        <p:spPr/>
        <p:txBody>
          <a:bodyPr/>
          <a:lstStyle/>
          <a:p>
            <a:fld id="{1C1606C5-D483-4832-A0E9-CF578A9B5883}" type="slidenum">
              <a:rPr lang="en-US" smtClean="0"/>
              <a:pPr/>
              <a:t>43</a:t>
            </a:fld>
            <a:endParaRPr lang="en-US"/>
          </a:p>
        </p:txBody>
      </p:sp>
      <p:sp>
        <p:nvSpPr>
          <p:cNvPr id="103" name="Title 15">
            <a:extLst>
              <a:ext uri="{FF2B5EF4-FFF2-40B4-BE49-F238E27FC236}">
                <a16:creationId xmlns:a16="http://schemas.microsoft.com/office/drawing/2014/main" id="{1009230D-F4B8-1E86-4783-32C39A3FC6A4}"/>
              </a:ext>
            </a:extLst>
          </p:cNvPr>
          <p:cNvSpPr>
            <a:spLocks noGrp="1"/>
          </p:cNvSpPr>
          <p:nvPr>
            <p:ph type="title"/>
          </p:nvPr>
        </p:nvSpPr>
        <p:spPr>
          <a:xfrm>
            <a:off x="521208" y="324362"/>
            <a:ext cx="11149580" cy="889109"/>
          </a:xfrm>
        </p:spPr>
        <p:txBody>
          <a:bodyPr vert="horz" anchor="b" anchorCtr="0"/>
          <a:lstStyle/>
          <a:p>
            <a:r>
              <a:rPr lang="en-US">
                <a:solidFill>
                  <a:srgbClr val="1D2550"/>
                </a:solidFill>
              </a:rPr>
              <a:t>Milliman</a:t>
            </a:r>
          </a:p>
        </p:txBody>
      </p:sp>
      <p:sp>
        <p:nvSpPr>
          <p:cNvPr id="2" name="Text Placeholder 3">
            <a:extLst>
              <a:ext uri="{FF2B5EF4-FFF2-40B4-BE49-F238E27FC236}">
                <a16:creationId xmlns:a16="http://schemas.microsoft.com/office/drawing/2014/main" id="{E68E3C66-0C66-4F34-8B4C-41FAB191962B}"/>
              </a:ext>
            </a:extLst>
          </p:cNvPr>
          <p:cNvSpPr txBox="1">
            <a:spLocks/>
          </p:cNvSpPr>
          <p:nvPr/>
        </p:nvSpPr>
        <p:spPr>
          <a:xfrm>
            <a:off x="806402" y="6049950"/>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3311249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D25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39D4-4BA2-2680-AF52-5DDF6B9C9BC4}"/>
              </a:ext>
            </a:extLst>
          </p:cNvPr>
          <p:cNvSpPr>
            <a:spLocks noGrp="1"/>
          </p:cNvSpPr>
          <p:nvPr>
            <p:ph type="title"/>
          </p:nvPr>
        </p:nvSpPr>
        <p:spPr/>
        <p:txBody>
          <a:bodyPr/>
          <a:lstStyle/>
          <a:p>
            <a:r>
              <a:rPr lang="en-US">
                <a:solidFill>
                  <a:srgbClr val="FFFFFF"/>
                </a:solidFill>
              </a:rPr>
              <a:t>In Summary</a:t>
            </a:r>
          </a:p>
        </p:txBody>
      </p:sp>
      <p:sp>
        <p:nvSpPr>
          <p:cNvPr id="3" name="Text Placeholder 2">
            <a:extLst>
              <a:ext uri="{FF2B5EF4-FFF2-40B4-BE49-F238E27FC236}">
                <a16:creationId xmlns:a16="http://schemas.microsoft.com/office/drawing/2014/main" id="{BD6B037C-B8E0-A44F-4A27-666C4E71325F}"/>
              </a:ext>
            </a:extLst>
          </p:cNvPr>
          <p:cNvSpPr>
            <a:spLocks noGrp="1"/>
          </p:cNvSpPr>
          <p:nvPr>
            <p:ph type="body" sz="quarter" idx="13"/>
          </p:nvPr>
        </p:nvSpPr>
        <p:spPr/>
        <p:txBody>
          <a:bodyPr/>
          <a:lstStyle/>
          <a:p>
            <a:pPr marL="285750" indent="-285750">
              <a:buFont typeface="Wingdings" panose="05000000000000000000" pitchFamily="2" charset="2"/>
              <a:buChar char="§"/>
            </a:pPr>
            <a:r>
              <a:rPr lang="en-US"/>
              <a:t>4 Very impactful changes that will contribute to an overall reduction in declines by 5-10%. </a:t>
            </a:r>
          </a:p>
        </p:txBody>
      </p:sp>
      <p:sp>
        <p:nvSpPr>
          <p:cNvPr id="4" name="Slide Number Placeholder 3">
            <a:extLst>
              <a:ext uri="{FF2B5EF4-FFF2-40B4-BE49-F238E27FC236}">
                <a16:creationId xmlns:a16="http://schemas.microsoft.com/office/drawing/2014/main" id="{CE987944-215D-BD4A-4396-B68329E9563A}"/>
              </a:ext>
            </a:extLst>
          </p:cNvPr>
          <p:cNvSpPr>
            <a:spLocks noGrp="1"/>
          </p:cNvSpPr>
          <p:nvPr>
            <p:ph type="sldNum" sz="quarter" idx="14"/>
          </p:nvPr>
        </p:nvSpPr>
        <p:spPr/>
        <p:txBody>
          <a:bodyPr/>
          <a:lstStyle/>
          <a:p>
            <a:fld id="{1C1606C5-D483-4832-A0E9-CF578A9B5883}" type="slidenum">
              <a:rPr lang="en-US" smtClean="0"/>
              <a:pPr/>
              <a:t>44</a:t>
            </a:fld>
            <a:endParaRPr lang="en-US"/>
          </a:p>
        </p:txBody>
      </p:sp>
      <p:sp>
        <p:nvSpPr>
          <p:cNvPr id="5" name="Text Placeholder 4">
            <a:extLst>
              <a:ext uri="{FF2B5EF4-FFF2-40B4-BE49-F238E27FC236}">
                <a16:creationId xmlns:a16="http://schemas.microsoft.com/office/drawing/2014/main" id="{E957F1AC-32D0-51D8-1888-18B6C04838A2}"/>
              </a:ext>
            </a:extLst>
          </p:cNvPr>
          <p:cNvSpPr>
            <a:spLocks noGrp="1"/>
          </p:cNvSpPr>
          <p:nvPr>
            <p:ph type="body" sz="quarter" idx="15"/>
          </p:nvPr>
        </p:nvSpPr>
        <p:spPr/>
        <p:txBody>
          <a:bodyPr/>
          <a:lstStyle/>
          <a:p>
            <a:r>
              <a:rPr lang="en-US"/>
              <a:t> </a:t>
            </a:r>
          </a:p>
        </p:txBody>
      </p:sp>
      <p:sp>
        <p:nvSpPr>
          <p:cNvPr id="6" name="Text Placeholder 3">
            <a:extLst>
              <a:ext uri="{FF2B5EF4-FFF2-40B4-BE49-F238E27FC236}">
                <a16:creationId xmlns:a16="http://schemas.microsoft.com/office/drawing/2014/main" id="{5E7A144B-C002-8EB7-8A46-0B14B4984DD4}"/>
              </a:ext>
            </a:extLst>
          </p:cNvPr>
          <p:cNvSpPr txBox="1">
            <a:spLocks/>
          </p:cNvSpPr>
          <p:nvPr/>
        </p:nvSpPr>
        <p:spPr>
          <a:xfrm>
            <a:off x="806402" y="6049950"/>
            <a:ext cx="5289593" cy="808050"/>
          </a:xfrm>
          <a:prstGeom prst="rect">
            <a:avLst/>
          </a:prstGeom>
        </p:spPr>
        <p:txBody>
          <a:bodyPr vert="horz" lIns="518400" tIns="0" rIns="64800" bIns="309600" rtlCol="0" anchor="b" anchorCtr="0">
            <a:noAutofit/>
          </a:bodyPr>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9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solidFill>
                  <a:schemeClr val="bg1"/>
                </a:solidFill>
              </a:rPr>
              <a:t>Agent Use Only. Not For Public Use</a:t>
            </a:r>
            <a:r>
              <a:rPr lang="en-US"/>
              <a:t>.</a:t>
            </a:r>
          </a:p>
        </p:txBody>
      </p:sp>
    </p:spTree>
    <p:custDataLst>
      <p:tags r:id="rId1"/>
    </p:custDataLst>
    <p:extLst>
      <p:ext uri="{BB962C8B-B14F-4D97-AF65-F5344CB8AC3E}">
        <p14:creationId xmlns:p14="http://schemas.microsoft.com/office/powerpoint/2010/main" val="3392832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4C28C-1B55-1C1C-5AD5-33A342577F4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731E4E-5EA3-99AC-DC31-81883579546B}"/>
              </a:ext>
            </a:extLst>
          </p:cNvPr>
          <p:cNvSpPr>
            <a:spLocks noGrp="1"/>
          </p:cNvSpPr>
          <p:nvPr>
            <p:ph type="sldNum" sz="quarter" idx="16"/>
          </p:nvPr>
        </p:nvSpPr>
        <p:spPr/>
        <p:txBody>
          <a:bodyPr/>
          <a:lstStyle/>
          <a:p>
            <a:fld id="{1C1606C5-D483-4832-A0E9-CF578A9B5883}" type="slidenum">
              <a:rPr lang="en-US" smtClean="0"/>
              <a:pPr/>
              <a:t>45</a:t>
            </a:fld>
            <a:endParaRPr lang="en-US"/>
          </a:p>
        </p:txBody>
      </p:sp>
      <p:sp>
        <p:nvSpPr>
          <p:cNvPr id="5" name="Text Placeholder 4">
            <a:extLst>
              <a:ext uri="{FF2B5EF4-FFF2-40B4-BE49-F238E27FC236}">
                <a16:creationId xmlns:a16="http://schemas.microsoft.com/office/drawing/2014/main" id="{D276A652-45BD-1E95-D4C6-A1AF2C9B41DE}"/>
              </a:ext>
            </a:extLst>
          </p:cNvPr>
          <p:cNvSpPr>
            <a:spLocks noGrp="1"/>
          </p:cNvSpPr>
          <p:nvPr>
            <p:ph type="body" sz="quarter" idx="14"/>
          </p:nvPr>
        </p:nvSpPr>
        <p:spPr/>
        <p:txBody>
          <a:bodyPr/>
          <a:lstStyle/>
          <a:p>
            <a:endParaRPr lang="en-US"/>
          </a:p>
        </p:txBody>
      </p:sp>
      <p:pic>
        <p:nvPicPr>
          <p:cNvPr id="8" name="Picture 7">
            <a:hlinkClick r:id="rId4"/>
            <a:extLst>
              <a:ext uri="{FF2B5EF4-FFF2-40B4-BE49-F238E27FC236}">
                <a16:creationId xmlns:a16="http://schemas.microsoft.com/office/drawing/2014/main" id="{B4DD6E66-9145-3D79-8F1D-22842AF86093}"/>
              </a:ext>
            </a:extLst>
          </p:cNvPr>
          <p:cNvPicPr>
            <a:picLocks noChangeAspect="1"/>
          </p:cNvPicPr>
          <p:nvPr/>
        </p:nvPicPr>
        <p:blipFill>
          <a:blip r:embed="rId5"/>
          <a:srcRect l="3306" t="9331" r="4999" b="7169"/>
          <a:stretch/>
        </p:blipFill>
        <p:spPr>
          <a:xfrm>
            <a:off x="4175098" y="1351060"/>
            <a:ext cx="6692849" cy="4226571"/>
          </a:xfrm>
          <a:prstGeom prst="rect">
            <a:avLst/>
          </a:prstGeom>
        </p:spPr>
      </p:pic>
      <p:pic>
        <p:nvPicPr>
          <p:cNvPr id="9" name="Content Placeholder 8" descr="A black screen with a black background&#10;&#10;AI-generated content may be incorrect.">
            <a:hlinkClick r:id="rId6"/>
            <a:extLst>
              <a:ext uri="{FF2B5EF4-FFF2-40B4-BE49-F238E27FC236}">
                <a16:creationId xmlns:a16="http://schemas.microsoft.com/office/drawing/2014/main" id="{E2FCCBFF-E8D7-F5EB-8F3B-0801F76A1642}"/>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665917" y="717128"/>
            <a:ext cx="9812906" cy="5519759"/>
          </a:xfrm>
          <a:prstGeom prst="rect">
            <a:avLst/>
          </a:prstGeom>
        </p:spPr>
      </p:pic>
      <p:sp>
        <p:nvSpPr>
          <p:cNvPr id="14" name="Title 2">
            <a:extLst>
              <a:ext uri="{FF2B5EF4-FFF2-40B4-BE49-F238E27FC236}">
                <a16:creationId xmlns:a16="http://schemas.microsoft.com/office/drawing/2014/main" id="{3317708C-0C42-0BF9-7C2B-BC88FFF094C4}"/>
              </a:ext>
            </a:extLst>
          </p:cNvPr>
          <p:cNvSpPr>
            <a:spLocks noGrp="1"/>
          </p:cNvSpPr>
          <p:nvPr>
            <p:ph type="title"/>
          </p:nvPr>
        </p:nvSpPr>
        <p:spPr>
          <a:xfrm>
            <a:off x="437077" y="-227509"/>
            <a:ext cx="11392972" cy="944637"/>
          </a:xfrm>
        </p:spPr>
        <p:txBody>
          <a:bodyPr/>
          <a:lstStyle/>
          <a:p>
            <a:r>
              <a:rPr lang="en-US">
                <a:solidFill>
                  <a:srgbClr val="1D2550"/>
                </a:solidFill>
              </a:rPr>
              <a:t>Self Guided Demonstration Tool</a:t>
            </a:r>
          </a:p>
        </p:txBody>
      </p:sp>
      <p:sp>
        <p:nvSpPr>
          <p:cNvPr id="16" name="TextBox 15">
            <a:extLst>
              <a:ext uri="{FF2B5EF4-FFF2-40B4-BE49-F238E27FC236}">
                <a16:creationId xmlns:a16="http://schemas.microsoft.com/office/drawing/2014/main" id="{25E31490-D952-D84A-CB9E-CBE81D3C4B34}"/>
              </a:ext>
            </a:extLst>
          </p:cNvPr>
          <p:cNvSpPr txBox="1"/>
          <p:nvPr/>
        </p:nvSpPr>
        <p:spPr>
          <a:xfrm>
            <a:off x="437076" y="1914525"/>
            <a:ext cx="3258623" cy="1676400"/>
          </a:xfrm>
          <a:prstGeom prst="rect">
            <a:avLst/>
          </a:prstGeom>
        </p:spPr>
        <p:txBody>
          <a:bodyPr vert="horz" wrap="none" lIns="0" tIns="0" rIns="0" bIns="0" rtlCol="0">
            <a:noAutofit/>
          </a:bodyPr>
          <a:lstStyle/>
          <a:p>
            <a:pPr algn="l"/>
            <a:r>
              <a:rPr lang="en-US" sz="1600"/>
              <a:t>Want to try it out?</a:t>
            </a:r>
          </a:p>
          <a:p>
            <a:pPr algn="l"/>
            <a:endParaRPr lang="en-US" sz="1600"/>
          </a:p>
          <a:p>
            <a:pPr marL="285750" indent="-285750">
              <a:buFont typeface="Wingdings" panose="05000000000000000000" pitchFamily="2" charset="2"/>
              <a:buChar char="§"/>
            </a:pPr>
            <a:r>
              <a:rPr lang="en-US" sz="1600"/>
              <a:t>Click anywhere on the</a:t>
            </a:r>
          </a:p>
          <a:p>
            <a:r>
              <a:rPr lang="en-US" sz="1600"/>
              <a:t> image to open the self-guided</a:t>
            </a:r>
          </a:p>
          <a:p>
            <a:r>
              <a:rPr lang="en-US" sz="1600"/>
              <a:t>demonstration tool.</a:t>
            </a:r>
          </a:p>
        </p:txBody>
      </p:sp>
    </p:spTree>
    <p:custDataLst>
      <p:tags r:id="rId1"/>
    </p:custDataLst>
    <p:extLst>
      <p:ext uri="{BB962C8B-B14F-4D97-AF65-F5344CB8AC3E}">
        <p14:creationId xmlns:p14="http://schemas.microsoft.com/office/powerpoint/2010/main" val="731485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545C-F309-C6F2-83EC-C6A465B152C6}"/>
              </a:ext>
            </a:extLst>
          </p:cNvPr>
          <p:cNvSpPr>
            <a:spLocks noGrp="1"/>
          </p:cNvSpPr>
          <p:nvPr>
            <p:ph type="ctrTitle"/>
          </p:nvPr>
        </p:nvSpPr>
        <p:spPr>
          <a:xfrm>
            <a:off x="521208" y="1559052"/>
            <a:ext cx="5573592" cy="3739896"/>
          </a:xfrm>
        </p:spPr>
        <p:txBody>
          <a:bodyPr/>
          <a:lstStyle/>
          <a:p>
            <a:r>
              <a:rPr lang="en-US" dirty="0"/>
              <a:t>Thank you</a:t>
            </a:r>
          </a:p>
        </p:txBody>
      </p:sp>
      <p:pic>
        <p:nvPicPr>
          <p:cNvPr id="6" name="Picture 2" descr="Roadtrip_hands_on_stearingwheel_oldtimer_Car_Grand_Canyon">
            <a:extLst>
              <a:ext uri="{FF2B5EF4-FFF2-40B4-BE49-F238E27FC236}">
                <a16:creationId xmlns:a16="http://schemas.microsoft.com/office/drawing/2014/main" id="{6F2E621E-0844-E9F8-DAF4-B98FD9250AF7}"/>
              </a:ext>
            </a:extLst>
          </p:cNvPr>
          <p:cNvPicPr>
            <a:picLocks noGrp="1" noChangeAspect="1" noChangeArrowheads="1"/>
          </p:cNvPicPr>
          <p:nvPr>
            <p:ph type="pic" sz="quarter" idx="19"/>
          </p:nvPr>
        </p:nvPicPr>
        <p:blipFill rotWithShape="1">
          <a:blip r:embed="rId4" cstate="hqprint">
            <a:extLst>
              <a:ext uri="{28A0092B-C50C-407E-A947-70E740481C1C}">
                <a14:useLocalDpi xmlns:a14="http://schemas.microsoft.com/office/drawing/2010/main"/>
              </a:ext>
            </a:extLst>
          </a:blip>
          <a:srcRect l="39" r="39"/>
          <a:stretch/>
        </p:blipFill>
        <p:spPr>
          <a:xfrm>
            <a:off x="6327600" y="0"/>
            <a:ext cx="5864400" cy="6858000"/>
          </a:xfrm>
        </p:spPr>
      </p:pic>
      <p:sp>
        <p:nvSpPr>
          <p:cNvPr id="5" name="Text Placeholder 4">
            <a:extLst>
              <a:ext uri="{FF2B5EF4-FFF2-40B4-BE49-F238E27FC236}">
                <a16:creationId xmlns:a16="http://schemas.microsoft.com/office/drawing/2014/main" id="{0280570E-B761-7B50-B2DA-B7F99BF316A4}"/>
              </a:ext>
            </a:extLst>
          </p:cNvPr>
          <p:cNvSpPr>
            <a:spLocks noGrp="1"/>
          </p:cNvSpPr>
          <p:nvPr>
            <p:ph type="body" sz="quarter" idx="14"/>
          </p:nvPr>
        </p:nvSpPr>
        <p:spPr>
          <a:xfrm>
            <a:off x="521209" y="5554454"/>
            <a:ext cx="5696711" cy="1303545"/>
          </a:xfrm>
        </p:spPr>
        <p:txBody>
          <a:bodyPr/>
          <a:lstStyle/>
          <a:p>
            <a:pPr lvl="0"/>
            <a:r>
              <a:rPr lang="en-US" dirty="0"/>
              <a:t>Transamerica FE Express Solution, Policy Form # ICC23 TPWL14IC-0123 and Transamerica Graded FE Express Solution, Policy Form # ICC23 TPWL15IC-0123 are whole</a:t>
            </a:r>
          </a:p>
          <a:p>
            <a:pPr lvl="0"/>
            <a:r>
              <a:rPr lang="en-US" dirty="0"/>
              <a:t>life insurance policies issued by Transamerica Life Insurance Company, Cedar Rapids, IA 52499.</a:t>
            </a:r>
          </a:p>
          <a:p>
            <a:pPr lvl="0"/>
            <a:r>
              <a:rPr lang="en-US" dirty="0"/>
              <a:t> </a:t>
            </a:r>
          </a:p>
          <a:p>
            <a:pPr lvl="0"/>
            <a:r>
              <a:rPr lang="en-US" dirty="0"/>
              <a:t>Not available in New York.</a:t>
            </a:r>
          </a:p>
          <a:p>
            <a:pPr lvl="0"/>
            <a:endParaRPr lang="en-US" dirty="0"/>
          </a:p>
          <a:p>
            <a:pPr lvl="0"/>
            <a:r>
              <a:rPr lang="en-US" dirty="0"/>
              <a:t>4865974R2</a:t>
            </a:r>
          </a:p>
          <a:p>
            <a:pPr lvl="0"/>
            <a:endParaRPr lang="en-US" dirty="0"/>
          </a:p>
          <a:p>
            <a:pPr lvl="0"/>
            <a:r>
              <a:rPr lang="en-US" dirty="0"/>
              <a:t>©2025 Transamerica Corporation. All Rights Reserved.</a:t>
            </a:r>
          </a:p>
        </p:txBody>
      </p:sp>
      <p:sp>
        <p:nvSpPr>
          <p:cNvPr id="7" name="Text Placeholder 6">
            <a:extLst>
              <a:ext uri="{FF2B5EF4-FFF2-40B4-BE49-F238E27FC236}">
                <a16:creationId xmlns:a16="http://schemas.microsoft.com/office/drawing/2014/main" id="{475E141A-3C46-6057-9677-52AFCDDD959D}"/>
              </a:ext>
            </a:extLst>
          </p:cNvPr>
          <p:cNvSpPr>
            <a:spLocks noGrp="1"/>
          </p:cNvSpPr>
          <p:nvPr>
            <p:ph type="body" sz="quarter" idx="20"/>
          </p:nvPr>
        </p:nvSpPr>
        <p:spPr>
          <a:xfrm>
            <a:off x="11430000" y="6248400"/>
            <a:ext cx="609600" cy="609600"/>
          </a:xfrm>
        </p:spPr>
        <p:txBody>
          <a:bodyPr/>
          <a:lstStyle/>
          <a:p>
            <a:r>
              <a:rPr lang="en-US"/>
              <a:t>01/25</a:t>
            </a:r>
          </a:p>
        </p:txBody>
      </p:sp>
      <p:sp>
        <p:nvSpPr>
          <p:cNvPr id="4" name="Text Placeholder 3">
            <a:extLst>
              <a:ext uri="{FF2B5EF4-FFF2-40B4-BE49-F238E27FC236}">
                <a16:creationId xmlns:a16="http://schemas.microsoft.com/office/drawing/2014/main" id="{EA2597BC-B345-5D55-50E6-74460BDF24D8}"/>
              </a:ext>
            </a:extLst>
          </p:cNvPr>
          <p:cNvSpPr txBox="1">
            <a:spLocks/>
          </p:cNvSpPr>
          <p:nvPr/>
        </p:nvSpPr>
        <p:spPr>
          <a:xfrm>
            <a:off x="520700" y="6206226"/>
            <a:ext cx="5289593"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None/>
              <a:defRPr sz="1000" b="0" i="0" kern="100" spc="-30" baseline="0">
                <a:solidFill>
                  <a:schemeClr val="tx1"/>
                </a:solidFill>
                <a:latin typeface="Open Sans Condensed Condensed" pitchFamily="2" charset="0"/>
                <a:ea typeface="Open Sans Condensed Condensed" pitchFamily="2" charset="0"/>
                <a:cs typeface="Open Sans Condensed Condensed" pitchFamily="2" charset="0"/>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a:t>Agent Use Only. Not For Public Use.</a:t>
            </a:r>
          </a:p>
        </p:txBody>
      </p:sp>
    </p:spTree>
    <p:custDataLst>
      <p:tags r:id="rId1"/>
    </p:custDataLst>
    <p:extLst>
      <p:ext uri="{BB962C8B-B14F-4D97-AF65-F5344CB8AC3E}">
        <p14:creationId xmlns:p14="http://schemas.microsoft.com/office/powerpoint/2010/main" val="332602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4E53-47F3-F2A9-6C93-CA0B6D67D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1BEED-6C14-6C20-23AC-D59FF70286E8}"/>
              </a:ext>
            </a:extLst>
          </p:cNvPr>
          <p:cNvSpPr>
            <a:spLocks noGrp="1"/>
          </p:cNvSpPr>
          <p:nvPr>
            <p:ph type="title"/>
          </p:nvPr>
        </p:nvSpPr>
        <p:spPr>
          <a:xfrm>
            <a:off x="521205" y="325881"/>
            <a:ext cx="11149580" cy="944637"/>
          </a:xfrm>
        </p:spPr>
        <p:txBody>
          <a:bodyPr/>
          <a:lstStyle/>
          <a:p>
            <a:r>
              <a:rPr lang="en-US" dirty="0">
                <a:solidFill>
                  <a:srgbClr val="1D2550"/>
                </a:solidFill>
              </a:rPr>
              <a:t>Transamerica FE Express Solution</a:t>
            </a:r>
            <a:r>
              <a:rPr lang="en-US" dirty="0">
                <a:solidFill>
                  <a:srgbClr val="1D2550"/>
                </a:solidFill>
                <a:latin typeface="Calibri" panose="020F0502020204030204" pitchFamily="34" charset="0"/>
                <a:ea typeface="Calibri" panose="020F0502020204030204" pitchFamily="34" charset="0"/>
                <a:cs typeface="Calibri" panose="020F0502020204030204" pitchFamily="34" charset="0"/>
              </a:rPr>
              <a:t>℠</a:t>
            </a:r>
            <a:endParaRPr lang="en-US" dirty="0">
              <a:solidFill>
                <a:srgbClr val="1D2550"/>
              </a:solidFill>
            </a:endParaRPr>
          </a:p>
        </p:txBody>
      </p:sp>
      <p:sp>
        <p:nvSpPr>
          <p:cNvPr id="3" name="Text Placeholder 2">
            <a:extLst>
              <a:ext uri="{FF2B5EF4-FFF2-40B4-BE49-F238E27FC236}">
                <a16:creationId xmlns:a16="http://schemas.microsoft.com/office/drawing/2014/main" id="{87DAD1AE-AC77-8F12-3144-9055CE2AAACF}"/>
              </a:ext>
            </a:extLst>
          </p:cNvPr>
          <p:cNvSpPr>
            <a:spLocks noGrp="1"/>
          </p:cNvSpPr>
          <p:nvPr>
            <p:ph type="body" sz="quarter" idx="16"/>
          </p:nvPr>
        </p:nvSpPr>
        <p:spPr>
          <a:xfrm>
            <a:off x="619531" y="1270518"/>
            <a:ext cx="11149580" cy="358482"/>
          </a:xfrm>
        </p:spPr>
        <p:txBody>
          <a:bodyPr/>
          <a:lstStyle/>
          <a:p>
            <a:r>
              <a:rPr lang="en-US" dirty="0"/>
              <a:t>Additional documents are now available from the Policy Promise page</a:t>
            </a:r>
          </a:p>
        </p:txBody>
      </p:sp>
      <p:sp>
        <p:nvSpPr>
          <p:cNvPr id="4" name="Content Placeholder 3">
            <a:extLst>
              <a:ext uri="{FF2B5EF4-FFF2-40B4-BE49-F238E27FC236}">
                <a16:creationId xmlns:a16="http://schemas.microsoft.com/office/drawing/2014/main" id="{9061D8EE-16D8-A03C-F7F5-413511A19B79}"/>
              </a:ext>
            </a:extLst>
          </p:cNvPr>
          <p:cNvSpPr>
            <a:spLocks noGrp="1"/>
          </p:cNvSpPr>
          <p:nvPr>
            <p:ph idx="1"/>
          </p:nvPr>
        </p:nvSpPr>
        <p:spPr>
          <a:xfrm>
            <a:off x="521206" y="1996448"/>
            <a:ext cx="4448630" cy="4276950"/>
          </a:xfrm>
        </p:spPr>
        <p:txBody>
          <a:bodyPr/>
          <a:lstStyle/>
          <a:p>
            <a:r>
              <a:rPr lang="en-US" dirty="0">
                <a:latin typeface="Forever Forma Body Text" panose="00000000000000090000" pitchFamily="50" charset="0"/>
                <a:ea typeface="Calibri" panose="020F0502020204030204" pitchFamily="34" charset="0"/>
                <a:cs typeface="Calibri" panose="020F0502020204030204" pitchFamily="34" charset="0"/>
              </a:rPr>
              <a:t>In addition to the Policy Promise, agents can now download additional documents for their records. </a:t>
            </a:r>
          </a:p>
          <a:p>
            <a:endParaRPr lang="en-US" dirty="0">
              <a:latin typeface="+mn-lt"/>
              <a:ea typeface="Calibri" panose="020F0502020204030204" pitchFamily="34" charset="0"/>
              <a:cs typeface="Calibri" panose="020F0502020204030204" pitchFamily="34" charset="0"/>
            </a:endParaRPr>
          </a:p>
          <a:p>
            <a:pPr marL="0" lvl="1" indent="0">
              <a:buNone/>
            </a:pPr>
            <a:r>
              <a:rPr lang="en-US" b="1" dirty="0">
                <a:solidFill>
                  <a:srgbClr val="1D2550"/>
                </a:solidFill>
              </a:rPr>
              <a:t>Additional documents available</a:t>
            </a:r>
          </a:p>
          <a:p>
            <a:pPr lvl="1"/>
            <a:r>
              <a:rPr lang="en-US" dirty="0"/>
              <a:t>Application- Part A</a:t>
            </a:r>
          </a:p>
          <a:p>
            <a:pPr lvl="1"/>
            <a:r>
              <a:rPr lang="en-US" dirty="0"/>
              <a:t>Application- Part B</a:t>
            </a:r>
          </a:p>
          <a:p>
            <a:pPr lvl="1"/>
            <a:r>
              <a:rPr lang="en-US" dirty="0"/>
              <a:t>Agent Report</a:t>
            </a:r>
          </a:p>
          <a:p>
            <a:pPr marL="360000" lvl="3" indent="0">
              <a:buNone/>
            </a:pPr>
            <a:endParaRPr lang="en-US" dirty="0"/>
          </a:p>
          <a:p>
            <a:pPr marL="360000" lvl="3" indent="0">
              <a:buNone/>
            </a:pPr>
            <a:endParaRPr lang="en-US" dirty="0"/>
          </a:p>
          <a:p>
            <a:pPr marL="285750" indent="-285750"/>
            <a:endParaRPr lang="en-US" dirty="0">
              <a:latin typeface="+mn-lt"/>
            </a:endParaRPr>
          </a:p>
        </p:txBody>
      </p:sp>
      <p:sp>
        <p:nvSpPr>
          <p:cNvPr id="5" name="Slide Number Placeholder 4">
            <a:extLst>
              <a:ext uri="{FF2B5EF4-FFF2-40B4-BE49-F238E27FC236}">
                <a16:creationId xmlns:a16="http://schemas.microsoft.com/office/drawing/2014/main" id="{69971D30-3522-1AAC-C875-216C965B8518}"/>
              </a:ext>
            </a:extLst>
          </p:cNvPr>
          <p:cNvSpPr>
            <a:spLocks noGrp="1"/>
          </p:cNvSpPr>
          <p:nvPr>
            <p:ph type="sldNum" sz="quarter" idx="18"/>
          </p:nvPr>
        </p:nvSpPr>
        <p:spPr/>
        <p:txBody>
          <a:bodyPr/>
          <a:lstStyle/>
          <a:p>
            <a:fld id="{1C1606C5-D483-4832-A0E9-CF578A9B5883}" type="slidenum">
              <a:rPr lang="en-US" smtClean="0"/>
              <a:pPr/>
              <a:t>5</a:t>
            </a:fld>
            <a:endParaRPr lang="en-US"/>
          </a:p>
        </p:txBody>
      </p:sp>
      <p:sp>
        <p:nvSpPr>
          <p:cNvPr id="6" name="Text Placeholder 5">
            <a:extLst>
              <a:ext uri="{FF2B5EF4-FFF2-40B4-BE49-F238E27FC236}">
                <a16:creationId xmlns:a16="http://schemas.microsoft.com/office/drawing/2014/main" id="{5CE1B5CA-8C9D-208B-0FB1-3B01DF5F56C7}"/>
              </a:ext>
            </a:extLst>
          </p:cNvPr>
          <p:cNvSpPr>
            <a:spLocks noGrp="1"/>
          </p:cNvSpPr>
          <p:nvPr>
            <p:ph type="body" sz="quarter" idx="14"/>
          </p:nvPr>
        </p:nvSpPr>
        <p:spPr>
          <a:xfrm>
            <a:off x="806400" y="6236821"/>
            <a:ext cx="5289593" cy="808050"/>
          </a:xfrm>
        </p:spPr>
        <p:txBody>
          <a:bodyPr/>
          <a:lstStyle/>
          <a:p>
            <a:r>
              <a:rPr lang="en-US" dirty="0"/>
              <a:t>Agent Use Only. Not for public use.</a:t>
            </a:r>
          </a:p>
          <a:p>
            <a:endParaRPr lang="en-US" dirty="0"/>
          </a:p>
        </p:txBody>
      </p:sp>
      <p:pic>
        <p:nvPicPr>
          <p:cNvPr id="13" name="Picture 12">
            <a:extLst>
              <a:ext uri="{FF2B5EF4-FFF2-40B4-BE49-F238E27FC236}">
                <a16:creationId xmlns:a16="http://schemas.microsoft.com/office/drawing/2014/main" id="{138B9501-FAAB-35CF-281A-6F462AAB16B7}"/>
              </a:ext>
            </a:extLst>
          </p:cNvPr>
          <p:cNvPicPr>
            <a:picLocks noChangeAspect="1"/>
          </p:cNvPicPr>
          <p:nvPr/>
        </p:nvPicPr>
        <p:blipFill>
          <a:blip r:embed="rId4"/>
          <a:stretch>
            <a:fillRect/>
          </a:stretch>
        </p:blipFill>
        <p:spPr>
          <a:xfrm>
            <a:off x="6194321" y="2087888"/>
            <a:ext cx="4832172" cy="3381201"/>
          </a:xfrm>
          <a:prstGeom prst="rect">
            <a:avLst/>
          </a:prstGeom>
        </p:spPr>
      </p:pic>
      <p:pic>
        <p:nvPicPr>
          <p:cNvPr id="14" name="Picture 13" descr="A close-up of a computer&#10;&#10;AI-generated content may be incorrect.">
            <a:extLst>
              <a:ext uri="{FF2B5EF4-FFF2-40B4-BE49-F238E27FC236}">
                <a16:creationId xmlns:a16="http://schemas.microsoft.com/office/drawing/2014/main" id="{C22F2045-B3A1-F102-41F6-40C8E06CD3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835" y="1815871"/>
            <a:ext cx="7222165" cy="4062468"/>
          </a:xfrm>
          <a:prstGeom prst="rect">
            <a:avLst/>
          </a:prstGeom>
        </p:spPr>
      </p:pic>
      <p:sp>
        <p:nvSpPr>
          <p:cNvPr id="15" name="Rectangle 14">
            <a:extLst>
              <a:ext uri="{FF2B5EF4-FFF2-40B4-BE49-F238E27FC236}">
                <a16:creationId xmlns:a16="http://schemas.microsoft.com/office/drawing/2014/main" id="{D838F56F-DAF1-1293-7647-648096B0C573}"/>
              </a:ext>
            </a:extLst>
          </p:cNvPr>
          <p:cNvSpPr/>
          <p:nvPr/>
        </p:nvSpPr>
        <p:spPr>
          <a:xfrm>
            <a:off x="6339840" y="4292018"/>
            <a:ext cx="1574800" cy="1102941"/>
          </a:xfrm>
          <a:prstGeom prst="rect">
            <a:avLst/>
          </a:prstGeom>
          <a:noFill/>
          <a:ln w="38100">
            <a:solidFill>
              <a:srgbClr val="4C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0300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8868A-D0E5-AA24-1DC4-90363059A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D291C-001F-F569-8F06-62156D336D6B}"/>
              </a:ext>
            </a:extLst>
          </p:cNvPr>
          <p:cNvSpPr>
            <a:spLocks noGrp="1"/>
          </p:cNvSpPr>
          <p:nvPr>
            <p:ph type="title"/>
          </p:nvPr>
        </p:nvSpPr>
        <p:spPr/>
        <p:txBody>
          <a:bodyPr/>
          <a:lstStyle/>
          <a:p>
            <a:r>
              <a:rPr lang="en-US" sz="2400">
                <a:latin typeface="+mn-lt"/>
              </a:rPr>
              <a:t>Transamerica FE Express Solution</a:t>
            </a:r>
            <a:r>
              <a:rPr lang="en-US" sz="2400">
                <a:latin typeface="Calibri" panose="020F0502020204030204" pitchFamily="34" charset="0"/>
                <a:ea typeface="Calibri" panose="020F0502020204030204" pitchFamily="34" charset="0"/>
                <a:cs typeface="Calibri" panose="020F0502020204030204" pitchFamily="34" charset="0"/>
              </a:rPr>
              <a:t>℠</a:t>
            </a:r>
            <a:br>
              <a:rPr lang="en-US"/>
            </a:br>
            <a:r>
              <a:rPr lang="en-US"/>
              <a:t>Third-Party Payor</a:t>
            </a:r>
          </a:p>
        </p:txBody>
      </p:sp>
      <p:sp>
        <p:nvSpPr>
          <p:cNvPr id="4" name="Slide Number Placeholder 3">
            <a:extLst>
              <a:ext uri="{FF2B5EF4-FFF2-40B4-BE49-F238E27FC236}">
                <a16:creationId xmlns:a16="http://schemas.microsoft.com/office/drawing/2014/main" id="{9A8B5679-185E-2608-A091-E3B9A04B1FB4}"/>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 Placeholder 8">
            <a:extLst>
              <a:ext uri="{FF2B5EF4-FFF2-40B4-BE49-F238E27FC236}">
                <a16:creationId xmlns:a16="http://schemas.microsoft.com/office/drawing/2014/main" id="{4B787025-7AC4-067B-D27B-BC1A5977A6D5}"/>
              </a:ext>
            </a:extLst>
          </p:cNvPr>
          <p:cNvSpPr txBox="1">
            <a:spLocks/>
          </p:cNvSpPr>
          <p:nvPr/>
        </p:nvSpPr>
        <p:spPr>
          <a:xfrm>
            <a:off x="7404946" y="6352974"/>
            <a:ext cx="2411308" cy="291176"/>
          </a:xfrm>
          <a:prstGeom prst="rect">
            <a:avLst/>
          </a:prstGeom>
          <a:solidFill>
            <a:srgbClr val="1D2550"/>
          </a:solidFill>
        </p:spPr>
        <p:txBody>
          <a:bodyPr vert="horz" wrap="none" lIns="75600" tIns="75600" rIns="75600" bIns="75600" rtlCol="0" anchor="b" anchorCtr="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1000" kern="1200">
                <a:solidFill>
                  <a:schemeClr val="bg1"/>
                </a:solidFill>
                <a:latin typeface="Open Sans Condensed Condensed" pitchFamily="2" charset="0"/>
                <a:ea typeface="Open Sans Condensed Condensed" pitchFamily="2" charset="0"/>
                <a:cs typeface="Open Sans Condensed Condense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white"/>
                </a:solidFill>
                <a:effectLst/>
                <a:uLnTx/>
                <a:uFillTx/>
                <a:latin typeface="Open Sans Condensed Condensed" pitchFamily="2" charset="0"/>
                <a:ea typeface="Open Sans Condensed Condensed" pitchFamily="2" charset="0"/>
                <a:cs typeface="Open Sans Condensed Condensed" pitchFamily="2" charset="0"/>
              </a:rPr>
              <a:t>Agent Use Only. Not for Public Use.</a:t>
            </a:r>
          </a:p>
        </p:txBody>
      </p:sp>
      <p:sp>
        <p:nvSpPr>
          <p:cNvPr id="3" name="Text Placeholder 22">
            <a:extLst>
              <a:ext uri="{FF2B5EF4-FFF2-40B4-BE49-F238E27FC236}">
                <a16:creationId xmlns:a16="http://schemas.microsoft.com/office/drawing/2014/main" id="{DFBD2EC4-CB25-EB01-D90F-744C1CCB05E7}"/>
              </a:ext>
            </a:extLst>
          </p:cNvPr>
          <p:cNvSpPr>
            <a:spLocks noGrp="1"/>
          </p:cNvSpPr>
          <p:nvPr>
            <p:ph type="body" sz="quarter" idx="13"/>
          </p:nvPr>
        </p:nvSpPr>
        <p:spPr>
          <a:xfrm>
            <a:off x="521208" y="4145475"/>
            <a:ext cx="7878792" cy="252000"/>
          </a:xfrm>
        </p:spPr>
        <p:txBody>
          <a:bodyPr vert="horz" lIns="91440" tIns="45720" rIns="91440" bIns="45720" rtlCol="0" anchor="t">
            <a:noAutofit/>
          </a:bodyPr>
          <a:lstStyle/>
          <a:p>
            <a:r>
              <a:rPr lang="en-US" sz="1800">
                <a:solidFill>
                  <a:schemeClr val="tx1"/>
                </a:solidFill>
              </a:rPr>
              <a:t>Effective October 16, 2025</a:t>
            </a:r>
          </a:p>
        </p:txBody>
      </p:sp>
    </p:spTree>
    <p:custDataLst>
      <p:tags r:id="rId1"/>
    </p:custDataLst>
    <p:extLst>
      <p:ext uri="{BB962C8B-B14F-4D97-AF65-F5344CB8AC3E}">
        <p14:creationId xmlns:p14="http://schemas.microsoft.com/office/powerpoint/2010/main" val="257461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0164-6762-1210-081F-09E0171F15C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6EAB151-05E5-378A-45C2-B336A1D38CC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900" b="0" i="0" u="none" strike="noStrike" kern="1200" cap="none" spc="0" normalizeH="0" baseline="0" noProof="0" smtClean="0">
                <a:ln>
                  <a:noFill/>
                </a:ln>
                <a:solidFill>
                  <a:srgbClr val="000000"/>
                </a:solidFill>
                <a:effectLst/>
                <a:uLnTx/>
                <a:uFillTx/>
                <a:latin typeface="Forever Forma Body Tex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Forever Forma Body Text" pitchFamily="2" charset="0"/>
              <a:ea typeface="+mn-ea"/>
              <a:cs typeface="+mn-cs"/>
            </a:endParaRPr>
          </a:p>
        </p:txBody>
      </p:sp>
      <p:sp>
        <p:nvSpPr>
          <p:cNvPr id="4" name="Text Placeholder 3">
            <a:extLst>
              <a:ext uri="{FF2B5EF4-FFF2-40B4-BE49-F238E27FC236}">
                <a16:creationId xmlns:a16="http://schemas.microsoft.com/office/drawing/2014/main" id="{528F918E-04FC-5825-EBBF-F31507F086E5}"/>
              </a:ext>
            </a:extLst>
          </p:cNvPr>
          <p:cNvSpPr>
            <a:spLocks noGrp="1"/>
          </p:cNvSpPr>
          <p:nvPr>
            <p:ph type="body" sz="quarter" idx="14"/>
          </p:nvPr>
        </p:nvSpPr>
        <p:spPr/>
        <p:txBody>
          <a:bodyPr/>
          <a:lstStyle/>
          <a:p>
            <a:r>
              <a:rPr lang="en-US" dirty="0"/>
              <a:t>Agent Use Only. Not for public use.</a:t>
            </a:r>
          </a:p>
        </p:txBody>
      </p:sp>
      <p:pic>
        <p:nvPicPr>
          <p:cNvPr id="6" name="Picture 5">
            <a:extLst>
              <a:ext uri="{FF2B5EF4-FFF2-40B4-BE49-F238E27FC236}">
                <a16:creationId xmlns:a16="http://schemas.microsoft.com/office/drawing/2014/main" id="{9C10D692-AB1D-1529-CF78-7C8C32FFCB45}"/>
              </a:ext>
            </a:extLst>
          </p:cNvPr>
          <p:cNvPicPr>
            <a:picLocks noChangeAspect="1"/>
          </p:cNvPicPr>
          <p:nvPr/>
        </p:nvPicPr>
        <p:blipFill>
          <a:blip r:embed="rId4"/>
          <a:stretch>
            <a:fillRect/>
          </a:stretch>
        </p:blipFill>
        <p:spPr>
          <a:xfrm>
            <a:off x="6095995" y="1685691"/>
            <a:ext cx="4477375" cy="3172268"/>
          </a:xfrm>
          <a:prstGeom prst="rect">
            <a:avLst/>
          </a:prstGeom>
        </p:spPr>
      </p:pic>
      <p:pic>
        <p:nvPicPr>
          <p:cNvPr id="7" name="Picture 6" descr="A close-up of a computer&#10;&#10;AI-generated content may be incorrect.">
            <a:extLst>
              <a:ext uri="{FF2B5EF4-FFF2-40B4-BE49-F238E27FC236}">
                <a16:creationId xmlns:a16="http://schemas.microsoft.com/office/drawing/2014/main" id="{359AA163-9041-4215-7799-9C3054BDB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1416466"/>
            <a:ext cx="8211206" cy="4618803"/>
          </a:xfrm>
          <a:prstGeom prst="rect">
            <a:avLst/>
          </a:prstGeom>
        </p:spPr>
      </p:pic>
      <p:sp>
        <p:nvSpPr>
          <p:cNvPr id="9" name="Rectangle: Rounded Corners 8">
            <a:extLst>
              <a:ext uri="{FF2B5EF4-FFF2-40B4-BE49-F238E27FC236}">
                <a16:creationId xmlns:a16="http://schemas.microsoft.com/office/drawing/2014/main" id="{5BF1DED7-52C2-92AC-2A27-A89564998E6B}"/>
              </a:ext>
            </a:extLst>
          </p:cNvPr>
          <p:cNvSpPr/>
          <p:nvPr/>
        </p:nvSpPr>
        <p:spPr>
          <a:xfrm>
            <a:off x="7226864" y="2972115"/>
            <a:ext cx="1002736" cy="380685"/>
          </a:xfrm>
          <a:prstGeom prst="roundRect">
            <a:avLst>
              <a:gd name="adj" fmla="val 0"/>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10" name="Rectangle: Rounded Corners 9">
            <a:extLst>
              <a:ext uri="{FF2B5EF4-FFF2-40B4-BE49-F238E27FC236}">
                <a16:creationId xmlns:a16="http://schemas.microsoft.com/office/drawing/2014/main" id="{11CC258D-7DBF-7CB0-BA63-4C70F92100EB}"/>
              </a:ext>
            </a:extLst>
          </p:cNvPr>
          <p:cNvSpPr/>
          <p:nvPr/>
        </p:nvSpPr>
        <p:spPr>
          <a:xfrm>
            <a:off x="9296400" y="3500315"/>
            <a:ext cx="902209" cy="451103"/>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11" name="TextBox 10">
            <a:extLst>
              <a:ext uri="{FF2B5EF4-FFF2-40B4-BE49-F238E27FC236}">
                <a16:creationId xmlns:a16="http://schemas.microsoft.com/office/drawing/2014/main" id="{1E8FFDD3-75BD-7837-E88B-26F52B8F70BB}"/>
              </a:ext>
            </a:extLst>
          </p:cNvPr>
          <p:cNvSpPr txBox="1"/>
          <p:nvPr/>
        </p:nvSpPr>
        <p:spPr>
          <a:xfrm>
            <a:off x="340854" y="1818247"/>
            <a:ext cx="3639940" cy="1661993"/>
          </a:xfrm>
          <a:prstGeom prst="rect">
            <a:avLst/>
          </a:prstGeom>
          <a:noFill/>
          <a:ln>
            <a:noFill/>
          </a:ln>
        </p:spPr>
        <p:txBody>
          <a:bodyPr wrap="square">
            <a:spAutoFit/>
          </a:bodyPr>
          <a:lstStyle/>
          <a:p>
            <a:pPr marL="285750" marR="0" indent="-285750">
              <a:lnSpc>
                <a:spcPct val="115000"/>
              </a:lnSpc>
              <a:spcAft>
                <a:spcPts val="800"/>
              </a:spcAft>
              <a:buFont typeface="Wingdings" panose="05000000000000000000" pitchFamily="2" charset="2"/>
              <a:buChar char="§"/>
            </a:pPr>
            <a:r>
              <a:rPr lang="en-US">
                <a:ea typeface="Aptos" panose="020B0004020202020204" pitchFamily="34" charset="0"/>
                <a:cs typeface="Times New Roman" panose="02020603050405020304" pitchFamily="18" charset="0"/>
              </a:rPr>
              <a:t>T</a:t>
            </a:r>
            <a:r>
              <a:rPr lang="en-US" sz="1800" b="0" kern="100">
                <a:effectLst/>
                <a:ea typeface="Aptos" panose="020B0004020202020204" pitchFamily="34" charset="0"/>
                <a:cs typeface="Times New Roman" panose="02020603050405020304" pitchFamily="18" charset="0"/>
              </a:rPr>
              <a:t>hird-party payors, </a:t>
            </a:r>
            <a:r>
              <a:rPr lang="en-US">
                <a:ea typeface="Aptos" panose="020B0004020202020204" pitchFamily="34" charset="0"/>
                <a:cs typeface="Times New Roman" panose="02020603050405020304" pitchFamily="18" charset="0"/>
              </a:rPr>
              <a:t>anyone </a:t>
            </a:r>
            <a:r>
              <a:rPr lang="en-US" sz="1800" b="0" kern="100">
                <a:effectLst/>
                <a:ea typeface="Aptos" panose="020B0004020202020204" pitchFamily="34" charset="0"/>
                <a:cs typeface="Times New Roman" panose="02020603050405020304" pitchFamily="18" charset="0"/>
              </a:rPr>
              <a:t>outside of the owner or the insured, </a:t>
            </a:r>
            <a:r>
              <a:rPr lang="en-US">
                <a:ea typeface="Aptos" panose="020B0004020202020204" pitchFamily="34" charset="0"/>
                <a:cs typeface="Times New Roman" panose="02020603050405020304" pitchFamily="18" charset="0"/>
              </a:rPr>
              <a:t>will follow </a:t>
            </a:r>
            <a:r>
              <a:rPr lang="en-US" sz="1800" b="0" kern="100">
                <a:effectLst/>
                <a:ea typeface="Aptos" panose="020B0004020202020204" pitchFamily="34" charset="0"/>
                <a:cs typeface="Times New Roman" panose="02020603050405020304" pitchFamily="18" charset="0"/>
              </a:rPr>
              <a:t>the PIN-to-Sign signature process for payor forms.</a:t>
            </a:r>
          </a:p>
        </p:txBody>
      </p:sp>
      <p:sp>
        <p:nvSpPr>
          <p:cNvPr id="12" name="Title 15">
            <a:extLst>
              <a:ext uri="{FF2B5EF4-FFF2-40B4-BE49-F238E27FC236}">
                <a16:creationId xmlns:a16="http://schemas.microsoft.com/office/drawing/2014/main" id="{EAD0CA86-BFE8-BDAD-A8AE-289898239577}"/>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13" name="Text Placeholder 4">
            <a:extLst>
              <a:ext uri="{FF2B5EF4-FFF2-40B4-BE49-F238E27FC236}">
                <a16:creationId xmlns:a16="http://schemas.microsoft.com/office/drawing/2014/main" id="{A847D909-84E7-C961-F123-6F1051176C3C}"/>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pc="0">
                <a:solidFill>
                  <a:sysClr val="windowText" lastClr="000000"/>
                </a:solidFill>
              </a:rPr>
              <a:t>Third-Party Payor</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Tree>
    <p:custDataLst>
      <p:tags r:id="rId1"/>
    </p:custDataLst>
    <p:extLst>
      <p:ext uri="{BB962C8B-B14F-4D97-AF65-F5344CB8AC3E}">
        <p14:creationId xmlns:p14="http://schemas.microsoft.com/office/powerpoint/2010/main" val="295022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A023F-FE1A-D406-5056-1AF03A973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D3B61-7452-27EB-3CB5-6F6474CAFFDC}"/>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A2428594-3C23-3A51-BB95-44886F264401}"/>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900" b="0" i="0" u="none" strike="noStrike" kern="1200" cap="none" spc="0" normalizeH="0" baseline="0" noProof="0" smtClean="0">
                <a:ln>
                  <a:noFill/>
                </a:ln>
                <a:solidFill>
                  <a:srgbClr val="000000"/>
                </a:solidFill>
                <a:effectLst/>
                <a:uLnTx/>
                <a:uFillTx/>
                <a:latin typeface="Forever Forma Body Tex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Forever Forma Body Text" pitchFamily="2" charset="0"/>
              <a:ea typeface="+mn-ea"/>
              <a:cs typeface="+mn-cs"/>
            </a:endParaRPr>
          </a:p>
        </p:txBody>
      </p:sp>
      <p:sp>
        <p:nvSpPr>
          <p:cNvPr id="4" name="Text Placeholder 3">
            <a:extLst>
              <a:ext uri="{FF2B5EF4-FFF2-40B4-BE49-F238E27FC236}">
                <a16:creationId xmlns:a16="http://schemas.microsoft.com/office/drawing/2014/main" id="{1CAD83C8-2820-2141-E994-C5676C622264}"/>
              </a:ext>
            </a:extLst>
          </p:cNvPr>
          <p:cNvSpPr>
            <a:spLocks noGrp="1"/>
          </p:cNvSpPr>
          <p:nvPr>
            <p:ph type="body" sz="quarter" idx="14"/>
          </p:nvPr>
        </p:nvSpPr>
        <p:spPr/>
        <p:txBody>
          <a:bodyPr/>
          <a:lstStyle/>
          <a:p>
            <a:r>
              <a:rPr lang="en-US"/>
              <a:t>Agent Use Only. Not for public use.</a:t>
            </a:r>
          </a:p>
        </p:txBody>
      </p:sp>
      <p:pic>
        <p:nvPicPr>
          <p:cNvPr id="8" name="Picture 7">
            <a:extLst>
              <a:ext uri="{FF2B5EF4-FFF2-40B4-BE49-F238E27FC236}">
                <a16:creationId xmlns:a16="http://schemas.microsoft.com/office/drawing/2014/main" id="{82505371-1748-AADB-E6B5-A28A6A4C6318}"/>
              </a:ext>
            </a:extLst>
          </p:cNvPr>
          <p:cNvPicPr>
            <a:picLocks noChangeAspect="1"/>
          </p:cNvPicPr>
          <p:nvPr/>
        </p:nvPicPr>
        <p:blipFill>
          <a:blip r:embed="rId4"/>
          <a:stretch>
            <a:fillRect/>
          </a:stretch>
        </p:blipFill>
        <p:spPr>
          <a:xfrm>
            <a:off x="4876800" y="1732259"/>
            <a:ext cx="6172200" cy="3393481"/>
          </a:xfrm>
          <a:prstGeom prst="rect">
            <a:avLst/>
          </a:prstGeom>
        </p:spPr>
      </p:pic>
      <p:pic>
        <p:nvPicPr>
          <p:cNvPr id="12" name="Picture 11" descr="A close-up of a computer&#10;&#10;AI-generated content may be incorrect.">
            <a:extLst>
              <a:ext uri="{FF2B5EF4-FFF2-40B4-BE49-F238E27FC236}">
                <a16:creationId xmlns:a16="http://schemas.microsoft.com/office/drawing/2014/main" id="{F2D45CF3-A3EC-BBE9-5283-5F52748FDD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402" y="1330702"/>
            <a:ext cx="8127998" cy="4350037"/>
          </a:xfrm>
          <a:prstGeom prst="rect">
            <a:avLst/>
          </a:prstGeom>
        </p:spPr>
      </p:pic>
      <p:sp>
        <p:nvSpPr>
          <p:cNvPr id="13" name="Rectangle: Rounded Corners 12">
            <a:extLst>
              <a:ext uri="{FF2B5EF4-FFF2-40B4-BE49-F238E27FC236}">
                <a16:creationId xmlns:a16="http://schemas.microsoft.com/office/drawing/2014/main" id="{E1BB03CD-1FCB-5B11-4329-34E22927BEC7}"/>
              </a:ext>
            </a:extLst>
          </p:cNvPr>
          <p:cNvSpPr/>
          <p:nvPr/>
        </p:nvSpPr>
        <p:spPr>
          <a:xfrm>
            <a:off x="7429500" y="1725332"/>
            <a:ext cx="3581400" cy="1951050"/>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15" name="TextBox 14">
            <a:extLst>
              <a:ext uri="{FF2B5EF4-FFF2-40B4-BE49-F238E27FC236}">
                <a16:creationId xmlns:a16="http://schemas.microsoft.com/office/drawing/2014/main" id="{5B5838A2-345B-4879-BEED-8D33D115A32D}"/>
              </a:ext>
            </a:extLst>
          </p:cNvPr>
          <p:cNvSpPr txBox="1"/>
          <p:nvPr/>
        </p:nvSpPr>
        <p:spPr>
          <a:xfrm>
            <a:off x="228600" y="2147443"/>
            <a:ext cx="4267200" cy="923330"/>
          </a:xfrm>
          <a:prstGeom prst="rect">
            <a:avLst/>
          </a:prstGeom>
          <a:noFill/>
          <a:ln>
            <a:no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The third-party payor questionnaire will populate in a secondary window for completion.</a:t>
            </a:r>
          </a:p>
        </p:txBody>
      </p:sp>
      <p:sp>
        <p:nvSpPr>
          <p:cNvPr id="16" name="Title 15">
            <a:extLst>
              <a:ext uri="{FF2B5EF4-FFF2-40B4-BE49-F238E27FC236}">
                <a16:creationId xmlns:a16="http://schemas.microsoft.com/office/drawing/2014/main" id="{ABB5D93F-29E4-615B-0A59-71255063AE8E}"/>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17" name="Text Placeholder 4">
            <a:extLst>
              <a:ext uri="{FF2B5EF4-FFF2-40B4-BE49-F238E27FC236}">
                <a16:creationId xmlns:a16="http://schemas.microsoft.com/office/drawing/2014/main" id="{9B810F7A-12DA-31F2-67B4-ABD130E1E790}"/>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pc="0">
                <a:solidFill>
                  <a:sysClr val="windowText" lastClr="000000"/>
                </a:solidFill>
              </a:rPr>
              <a:t>Third-Party Payor</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Tree>
    <p:custDataLst>
      <p:tags r:id="rId1"/>
    </p:custDataLst>
    <p:extLst>
      <p:ext uri="{BB962C8B-B14F-4D97-AF65-F5344CB8AC3E}">
        <p14:creationId xmlns:p14="http://schemas.microsoft.com/office/powerpoint/2010/main" val="410780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09C8-4F2C-8D26-A9B4-1E428BE26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65E16-36CC-305C-F976-5DFE019AAE71}"/>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08FE490D-B24B-129E-8397-8B11CB9F5401}"/>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606C5-D483-4832-A0E9-CF578A9B5883}" type="slidenum">
              <a:rPr kumimoji="0" lang="en-US" sz="900" b="0" i="0" u="none" strike="noStrike" kern="1200" cap="none" spc="0" normalizeH="0" baseline="0" noProof="0" smtClean="0">
                <a:ln>
                  <a:noFill/>
                </a:ln>
                <a:solidFill>
                  <a:srgbClr val="000000"/>
                </a:solidFill>
                <a:effectLst/>
                <a:uLnTx/>
                <a:uFillTx/>
                <a:latin typeface="Forever Forma Body Tex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Forever Forma Body Text" pitchFamily="2" charset="0"/>
              <a:ea typeface="+mn-ea"/>
              <a:cs typeface="+mn-cs"/>
            </a:endParaRPr>
          </a:p>
        </p:txBody>
      </p:sp>
      <p:sp>
        <p:nvSpPr>
          <p:cNvPr id="4" name="Text Placeholder 3">
            <a:extLst>
              <a:ext uri="{FF2B5EF4-FFF2-40B4-BE49-F238E27FC236}">
                <a16:creationId xmlns:a16="http://schemas.microsoft.com/office/drawing/2014/main" id="{1BD7BF69-5153-5376-C918-3046CD463B14}"/>
              </a:ext>
            </a:extLst>
          </p:cNvPr>
          <p:cNvSpPr>
            <a:spLocks noGrp="1"/>
          </p:cNvSpPr>
          <p:nvPr>
            <p:ph type="body" sz="quarter" idx="14"/>
          </p:nvPr>
        </p:nvSpPr>
        <p:spPr/>
        <p:txBody>
          <a:bodyPr/>
          <a:lstStyle/>
          <a:p>
            <a:r>
              <a:rPr lang="en-US"/>
              <a:t>Agent Use Only. Not for public use.</a:t>
            </a:r>
          </a:p>
        </p:txBody>
      </p:sp>
      <p:pic>
        <p:nvPicPr>
          <p:cNvPr id="6" name="Picture 5">
            <a:extLst>
              <a:ext uri="{FF2B5EF4-FFF2-40B4-BE49-F238E27FC236}">
                <a16:creationId xmlns:a16="http://schemas.microsoft.com/office/drawing/2014/main" id="{872B4A8D-8B5C-B4B9-768C-5A1CD37B5666}"/>
              </a:ext>
            </a:extLst>
          </p:cNvPr>
          <p:cNvPicPr>
            <a:picLocks noChangeAspect="1"/>
          </p:cNvPicPr>
          <p:nvPr/>
        </p:nvPicPr>
        <p:blipFill>
          <a:blip r:embed="rId4"/>
          <a:stretch>
            <a:fillRect/>
          </a:stretch>
        </p:blipFill>
        <p:spPr>
          <a:xfrm>
            <a:off x="4419600" y="1530733"/>
            <a:ext cx="5930250" cy="3617975"/>
          </a:xfrm>
          <a:prstGeom prst="rect">
            <a:avLst/>
          </a:prstGeom>
        </p:spPr>
      </p:pic>
      <p:pic>
        <p:nvPicPr>
          <p:cNvPr id="7" name="Picture 6" descr="A close-up of a computer&#10;&#10;AI-generated content may be incorrect.">
            <a:extLst>
              <a:ext uri="{FF2B5EF4-FFF2-40B4-BE49-F238E27FC236}">
                <a16:creationId xmlns:a16="http://schemas.microsoft.com/office/drawing/2014/main" id="{B8F4181B-2D57-AD75-8389-6666CD1AB1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1156158"/>
            <a:ext cx="8559798" cy="4814887"/>
          </a:xfrm>
          <a:prstGeom prst="rect">
            <a:avLst/>
          </a:prstGeom>
        </p:spPr>
      </p:pic>
      <p:sp>
        <p:nvSpPr>
          <p:cNvPr id="9" name="Rectangle: Rounded Corners 8">
            <a:extLst>
              <a:ext uri="{FF2B5EF4-FFF2-40B4-BE49-F238E27FC236}">
                <a16:creationId xmlns:a16="http://schemas.microsoft.com/office/drawing/2014/main" id="{769E3CA1-C912-DEDB-5474-767C614AC2E6}"/>
              </a:ext>
            </a:extLst>
          </p:cNvPr>
          <p:cNvSpPr/>
          <p:nvPr/>
        </p:nvSpPr>
        <p:spPr>
          <a:xfrm>
            <a:off x="6858000" y="1530734"/>
            <a:ext cx="3810000" cy="3796534"/>
          </a:xfrm>
          <a:prstGeom prst="roundRect">
            <a:avLst>
              <a:gd name="adj" fmla="val 10842"/>
            </a:avLst>
          </a:prstGeom>
          <a:noFill/>
          <a:ln w="57150">
            <a:solidFill>
              <a:srgbClr val="4CD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rever Forma Body Text"/>
              <a:ea typeface="+mn-ea"/>
              <a:cs typeface="+mn-cs"/>
            </a:endParaRPr>
          </a:p>
        </p:txBody>
      </p:sp>
      <p:sp>
        <p:nvSpPr>
          <p:cNvPr id="5" name="Title 15">
            <a:extLst>
              <a:ext uri="{FF2B5EF4-FFF2-40B4-BE49-F238E27FC236}">
                <a16:creationId xmlns:a16="http://schemas.microsoft.com/office/drawing/2014/main" id="{222BDD30-A3C8-85A6-15C1-F341C6BB267C}"/>
              </a:ext>
            </a:extLst>
          </p:cNvPr>
          <p:cNvSpPr txBox="1">
            <a:spLocks/>
          </p:cNvSpPr>
          <p:nvPr/>
        </p:nvSpPr>
        <p:spPr>
          <a:xfrm>
            <a:off x="17318" y="-40884"/>
            <a:ext cx="11149580" cy="944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Transamerica FE Express Solution</a:t>
            </a:r>
            <a:r>
              <a:rPr kumimoji="0" lang="en-US" sz="4400" b="0" i="0" u="none" strike="noStrike" kern="1200" cap="none" spc="0" normalizeH="0" baseline="0" noProof="0">
                <a:ln>
                  <a:noFill/>
                </a:ln>
                <a:solidFill>
                  <a:srgbClr val="1D255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a:ln>
                  <a:noFill/>
                </a:ln>
                <a:solidFill>
                  <a:srgbClr val="1D2550"/>
                </a:solidFill>
                <a:effectLst/>
                <a:uLnTx/>
                <a:uFillTx/>
                <a:latin typeface="Aptos Display" panose="02110004020202020204"/>
                <a:ea typeface="+mj-ea"/>
                <a:cs typeface="+mj-cs"/>
              </a:rPr>
              <a:t> </a:t>
            </a:r>
          </a:p>
        </p:txBody>
      </p:sp>
      <p:sp>
        <p:nvSpPr>
          <p:cNvPr id="8" name="Text Placeholder 4">
            <a:extLst>
              <a:ext uri="{FF2B5EF4-FFF2-40B4-BE49-F238E27FC236}">
                <a16:creationId xmlns:a16="http://schemas.microsoft.com/office/drawing/2014/main" id="{BE8B1FAF-25A4-7A4A-03B6-CF1128DCE094}"/>
              </a:ext>
            </a:extLst>
          </p:cNvPr>
          <p:cNvSpPr txBox="1">
            <a:spLocks/>
          </p:cNvSpPr>
          <p:nvPr/>
        </p:nvSpPr>
        <p:spPr>
          <a:xfrm>
            <a:off x="135323" y="797676"/>
            <a:ext cx="11149580" cy="358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Forever Forma Heading"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pc="0">
                <a:solidFill>
                  <a:sysClr val="windowText" lastClr="000000"/>
                </a:solidFill>
              </a:rPr>
              <a:t>Third-Party Payor</a:t>
            </a:r>
            <a:endParaRPr kumimoji="0" lang="en-US" sz="2200" b="0" i="0" u="none" strike="noStrike" kern="1200" cap="none" spc="0" normalizeH="0" baseline="0" noProof="0">
              <a:ln>
                <a:noFill/>
              </a:ln>
              <a:solidFill>
                <a:sysClr val="windowText" lastClr="000000"/>
              </a:solidFill>
              <a:effectLst/>
              <a:uLnTx/>
              <a:uFillTx/>
              <a:latin typeface="Forever Forma Heading" pitchFamily="2" charset="0"/>
              <a:ea typeface="+mn-ea"/>
              <a:cs typeface="+mn-cs"/>
            </a:endParaRPr>
          </a:p>
        </p:txBody>
      </p:sp>
      <p:sp>
        <p:nvSpPr>
          <p:cNvPr id="11" name="TextBox 10">
            <a:extLst>
              <a:ext uri="{FF2B5EF4-FFF2-40B4-BE49-F238E27FC236}">
                <a16:creationId xmlns:a16="http://schemas.microsoft.com/office/drawing/2014/main" id="{B003F4B8-6A6A-78DB-C05F-A5098A1B42DA}"/>
              </a:ext>
            </a:extLst>
          </p:cNvPr>
          <p:cNvSpPr txBox="1"/>
          <p:nvPr/>
        </p:nvSpPr>
        <p:spPr>
          <a:xfrm>
            <a:off x="381000" y="1677291"/>
            <a:ext cx="3179112"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kern="100">
                <a:effectLst/>
                <a:ea typeface="Aptos" panose="020B0004020202020204" pitchFamily="34" charset="0"/>
                <a:cs typeface="Times New Roman" panose="02020603050405020304" pitchFamily="18" charset="0"/>
              </a:rPr>
              <a:t>Next, you’ll be asked to specify how you are interacting with the third-party payor, then fill out the remaining questions.</a:t>
            </a:r>
          </a:p>
        </p:txBody>
      </p:sp>
      <p:sp>
        <p:nvSpPr>
          <p:cNvPr id="13" name="TextBox 12">
            <a:extLst>
              <a:ext uri="{FF2B5EF4-FFF2-40B4-BE49-F238E27FC236}">
                <a16:creationId xmlns:a16="http://schemas.microsoft.com/office/drawing/2014/main" id="{B7826AF7-47E6-695A-26DB-AE0AC3112814}"/>
              </a:ext>
            </a:extLst>
          </p:cNvPr>
          <p:cNvSpPr txBox="1"/>
          <p:nvPr/>
        </p:nvSpPr>
        <p:spPr>
          <a:xfrm>
            <a:off x="398463" y="3233524"/>
            <a:ext cx="2997198" cy="1980542"/>
          </a:xfrm>
          <a:prstGeom prst="rect">
            <a:avLst/>
          </a:prstGeom>
          <a:noFill/>
        </p:spPr>
        <p:txBody>
          <a:bodyPr wrap="square">
            <a:spAutoFit/>
          </a:bodyPr>
          <a:lstStyle/>
          <a:p>
            <a:pPr marL="285750" marR="0" indent="-285750">
              <a:lnSpc>
                <a:spcPct val="115000"/>
              </a:lnSpc>
              <a:spcAft>
                <a:spcPts val="800"/>
              </a:spcAft>
              <a:buFont typeface="Wingdings" panose="05000000000000000000" pitchFamily="2" charset="2"/>
              <a:buChar char="§"/>
            </a:pPr>
            <a:r>
              <a:rPr lang="en-US">
                <a:ea typeface="Aptos" panose="020B0004020202020204" pitchFamily="34" charset="0"/>
                <a:cs typeface="Times New Roman" panose="02020603050405020304" pitchFamily="18" charset="0"/>
              </a:rPr>
              <a:t>T</a:t>
            </a:r>
            <a:r>
              <a:rPr lang="en-US" sz="1800" b="0" kern="100">
                <a:effectLst/>
                <a:ea typeface="Aptos" panose="020B0004020202020204" pitchFamily="34" charset="0"/>
                <a:cs typeface="Times New Roman" panose="02020603050405020304" pitchFamily="18" charset="0"/>
              </a:rPr>
              <a:t>hird-party payors, </a:t>
            </a:r>
            <a:r>
              <a:rPr lang="en-US">
                <a:ea typeface="Aptos" panose="020B0004020202020204" pitchFamily="34" charset="0"/>
                <a:cs typeface="Times New Roman" panose="02020603050405020304" pitchFamily="18" charset="0"/>
              </a:rPr>
              <a:t>anyone</a:t>
            </a:r>
            <a:r>
              <a:rPr lang="en-US" sz="1800" b="0" kern="100">
                <a:effectLst/>
                <a:ea typeface="Aptos" panose="020B0004020202020204" pitchFamily="34" charset="0"/>
                <a:cs typeface="Times New Roman" panose="02020603050405020304" pitchFamily="18" charset="0"/>
              </a:rPr>
              <a:t> outside of the owner or the insured, </a:t>
            </a:r>
            <a:r>
              <a:rPr lang="en-US">
                <a:ea typeface="Aptos" panose="020B0004020202020204" pitchFamily="34" charset="0"/>
                <a:cs typeface="Times New Roman" panose="02020603050405020304" pitchFamily="18" charset="0"/>
              </a:rPr>
              <a:t>will follow </a:t>
            </a:r>
            <a:r>
              <a:rPr lang="en-US" sz="1800" b="0" kern="100">
                <a:effectLst/>
                <a:ea typeface="Aptos" panose="020B0004020202020204" pitchFamily="34" charset="0"/>
                <a:cs typeface="Times New Roman" panose="02020603050405020304" pitchFamily="18" charset="0"/>
              </a:rPr>
              <a:t>the PIN-to-Sign signature process for payor forms.</a:t>
            </a:r>
          </a:p>
        </p:txBody>
      </p:sp>
    </p:spTree>
    <p:custDataLst>
      <p:tags r:id="rId1"/>
    </p:custDataLst>
    <p:extLst>
      <p:ext uri="{BB962C8B-B14F-4D97-AF65-F5344CB8AC3E}">
        <p14:creationId xmlns:p14="http://schemas.microsoft.com/office/powerpoint/2010/main" val="2381895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ARTICULATE_PROJECT_OPEN" val="0"/>
  <p:tag name="ARTICULATE_SLIDE_COUNT" val="4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A Title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latin typeface="Forever Forma Body Text"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0" i="0" kern="100" spc="-30" dirty="0"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general_user_240906" id="{868A8F7A-8740-CC44-9DF2-FFE53DCC731A}" vid="{23B6DE71-FBC0-334C-AB7E-42E8C3F4E708}"/>
    </a:ext>
  </a:extLst>
</a:theme>
</file>

<file path=ppt/theme/theme10.xml><?xml version="1.0" encoding="utf-8"?>
<a:theme xmlns:a="http://schemas.openxmlformats.org/drawingml/2006/main" name="aegon 2024">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635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0800" tIns="50800" rIns="50800" bIns="50800" rtlCol="0">
        <a:noAutofit/>
      </a:bodyPr>
      <a:lstStyle>
        <a:defPPr algn="l">
          <a:defRPr kern="100" spc="-3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theme>
</file>

<file path=ppt/theme/theme11.xml><?xml version="1.0" encoding="utf-8"?>
<a:theme xmlns:a="http://schemas.openxmlformats.org/drawingml/2006/main" name="aegon 2024">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635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0800" tIns="50800" rIns="50800" bIns="50800" rtlCol="0">
        <a:noAutofit/>
      </a:bodyPr>
      <a:lstStyle>
        <a:defPPr algn="l">
          <a:defRPr kern="100" spc="-3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theme>
</file>

<file path=ppt/theme/theme2.xml><?xml version="1.0" encoding="utf-8"?>
<a:theme xmlns:a="http://schemas.openxmlformats.org/drawingml/2006/main" name="TA Index/Agenda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kern="100" spc="-30" dirty="0" err="1"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general_user_240906" id="{868A8F7A-8740-CC44-9DF2-FFE53DCC731A}" vid="{EF131EC9-832C-184D-B06C-4BA1F163F64A}"/>
    </a:ext>
  </a:extLst>
</a:theme>
</file>

<file path=ppt/theme/theme3.xml><?xml version="1.0" encoding="utf-8"?>
<a:theme xmlns:a="http://schemas.openxmlformats.org/drawingml/2006/main" name="TA Divider/Chapter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0" i="0" kern="100" spc="-30" dirty="0" err="1"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general_user_240906" id="{868A8F7A-8740-CC44-9DF2-FFE53DCC731A}" vid="{87956620-5DE6-C941-A665-75ECBA59B84E}"/>
    </a:ext>
  </a:extLst>
</a:theme>
</file>

<file path=ppt/theme/theme4.xml><?xml version="1.0" encoding="utf-8"?>
<a:theme xmlns:a="http://schemas.openxmlformats.org/drawingml/2006/main" name="TA Content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general_user_240906" id="{868A8F7A-8740-CC44-9DF2-FFE53DCC731A}" vid="{D6FF6BA6-294D-A84C-9FE6-CA19E35FB4DF}"/>
    </a:ext>
  </a:extLst>
</a:theme>
</file>

<file path=ppt/theme/theme5.xml><?xml version="1.0" encoding="utf-8"?>
<a:theme xmlns:a="http://schemas.openxmlformats.org/drawingml/2006/main" name="TA Biography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kern="100" spc="-30" dirty="0" err="1"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general_user_240906" id="{868A8F7A-8740-CC44-9DF2-FFE53DCC731A}" vid="{3B6AD809-1895-FB43-AB46-42C8565739A6}"/>
    </a:ext>
  </a:extLst>
</a:theme>
</file>

<file path=ppt/theme/theme6.xml><?xml version="1.0" encoding="utf-8"?>
<a:theme xmlns:a="http://schemas.openxmlformats.org/drawingml/2006/main" name="TA Closing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err="1" smtClean="0">
            <a:latin typeface="Forever Forma Body Text"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a:spAutoFit/>
      </a:bodyPr>
      <a:lstStyle>
        <a:defPPr algn="l">
          <a:defRPr dirty="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general_user_240906" id="{868A8F7A-8740-CC44-9DF2-FFE53DCC731A}" vid="{05442F8C-6942-7647-B9CA-8658E44093C6}"/>
    </a:ext>
  </a:extLst>
</a:theme>
</file>

<file path=ppt/theme/theme7.xml><?xml version="1.0" encoding="utf-8"?>
<a:theme xmlns:a="http://schemas.openxmlformats.org/drawingml/2006/main" name="TA Instruction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buNone/>
          <a:defRPr kern="100" spc="-30" dirty="0"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general_user_240906" id="{868A8F7A-8740-CC44-9DF2-FFE53DCC731A}" vid="{1BF0601A-382B-B14A-9571-BC5FBE1DB24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1_TA Content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906" id="{32D9CAF7-9D44-B445-8750-029DA1A00E09}" vid="{80FABF8B-2A9D-9145-B12E-2F5E1C4FE46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1D9EAB7F65704B928ADCDCAB87D10A" ma:contentTypeVersion="6" ma:contentTypeDescription="Create a new document." ma:contentTypeScope="" ma:versionID="523a5ae49f70266e250c131d045c32ef">
  <xsd:schema xmlns:xsd="http://www.w3.org/2001/XMLSchema" xmlns:xs="http://www.w3.org/2001/XMLSchema" xmlns:p="http://schemas.microsoft.com/office/2006/metadata/properties" xmlns:ns2="883da8a3-a8d7-4abc-b0fb-6e9021b6d900" targetNamespace="http://schemas.microsoft.com/office/2006/metadata/properties" ma:root="true" ma:fieldsID="13bf686726527df260fb7765d08acfc3" ns2:_="">
    <xsd:import namespace="883da8a3-a8d7-4abc-b0fb-6e9021b6d9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da8a3-a8d7-4abc-b0fb-6e9021b6d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B9F05-37E0-4F35-828D-076429559AB8}">
  <ds:schemaRefs>
    <ds:schemaRef ds:uri="http://schemas.microsoft.com/office/2006/metadata/properties"/>
    <ds:schemaRef ds:uri="http://purl.org/dc/elements/1.1/"/>
    <ds:schemaRef ds:uri="http://purl.org/dc/terms/"/>
    <ds:schemaRef ds:uri="883da8a3-a8d7-4abc-b0fb-6e9021b6d900"/>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37AA49-A9B9-43FF-8776-4650CED3C4EB}">
  <ds:schemaRefs>
    <ds:schemaRef ds:uri="http://schemas.microsoft.com/sharepoint/v3/contenttype/forms"/>
  </ds:schemaRefs>
</ds:datastoreItem>
</file>

<file path=customXml/itemProps3.xml><?xml version="1.0" encoding="utf-8"?>
<ds:datastoreItem xmlns:ds="http://schemas.openxmlformats.org/officeDocument/2006/customXml" ds:itemID="{9DB94786-8357-4479-991F-E59132658AF3}">
  <ds:schemaRefs>
    <ds:schemaRef ds:uri="883da8a3-a8d7-4abc-b0fb-6e9021b6d9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3d2f50d-dc6e-4d07-88dc-32fef40a0f51}" enabled="0" method="" siteId="{53d2f50d-dc6e-4d07-88dc-32fef40a0f51}" removed="1"/>
</clbl:labelList>
</file>

<file path=docProps/app.xml><?xml version="1.0" encoding="utf-8"?>
<Properties xmlns="http://schemas.openxmlformats.org/officeDocument/2006/extended-properties" xmlns:vt="http://schemas.openxmlformats.org/officeDocument/2006/docPropsVTypes">
  <Template>TA_Master_PPT_Template</Template>
  <TotalTime>1599</TotalTime>
  <Words>3749</Words>
  <Application>Microsoft Office PowerPoint</Application>
  <PresentationFormat>Widescreen</PresentationFormat>
  <Paragraphs>505</Paragraphs>
  <Slides>46</Slides>
  <Notes>46</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46</vt:i4>
      </vt:variant>
    </vt:vector>
  </HeadingPairs>
  <TitlesOfParts>
    <vt:vector size="64" baseType="lpstr">
      <vt:lpstr>Aptos</vt:lpstr>
      <vt:lpstr>Wingdings</vt:lpstr>
      <vt:lpstr>Calibri</vt:lpstr>
      <vt:lpstr>Forever Forma Body Text</vt:lpstr>
      <vt:lpstr>Arial</vt:lpstr>
      <vt:lpstr>Open Sans Condensed Condensed</vt:lpstr>
      <vt:lpstr>Forever Forma Heading</vt:lpstr>
      <vt:lpstr>Aptos Display</vt:lpstr>
      <vt:lpstr>TA Title Slides</vt:lpstr>
      <vt:lpstr>TA Index/Agenda Slides</vt:lpstr>
      <vt:lpstr>TA Divider/Chapter Slides</vt:lpstr>
      <vt:lpstr>TA Content Slides</vt:lpstr>
      <vt:lpstr>TA Biography Slides</vt:lpstr>
      <vt:lpstr>TA Closing Slides</vt:lpstr>
      <vt:lpstr>TA Instructions</vt:lpstr>
      <vt:lpstr>Office Theme</vt:lpstr>
      <vt:lpstr>1_TA Content Slides</vt:lpstr>
      <vt:lpstr>think-cell Slide</vt:lpstr>
      <vt:lpstr>Transamerica FE Express Solution℠</vt:lpstr>
      <vt:lpstr>Transamerica FE Express Solution℠ Face amount increase</vt:lpstr>
      <vt:lpstr>Transamerica FE Express Solution℠</vt:lpstr>
      <vt:lpstr>Transamerica FE Express Solution℠ Additional documents now available </vt:lpstr>
      <vt:lpstr>Transamerica FE Express Solution℠</vt:lpstr>
      <vt:lpstr>Transamerica FE Express Solution℠ Third-Party Payor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Transamerica FE Express Solution℠ Multi-Policies</vt:lpstr>
      <vt:lpstr>PowerPoint Presentation</vt:lpstr>
      <vt:lpstr>Transamerica FE Express Solution℠ Initial Draft Date Changes ACH Retry  Email Enhancements</vt:lpstr>
      <vt:lpstr>Transamerica FE Express Solution℠</vt:lpstr>
      <vt:lpstr>Transamerica FE Express Solution℠ PIN-to-Sign</vt:lpstr>
      <vt:lpstr>PowerPoint Presentation</vt:lpstr>
      <vt:lpstr>PowerPoint Presentation</vt:lpstr>
      <vt:lpstr>PowerPoint Presentation</vt:lpstr>
      <vt:lpstr>PowerPoint Presentation</vt:lpstr>
      <vt:lpstr>PowerPoint Presentation</vt:lpstr>
      <vt:lpstr>Transamerica FE Express Solution℠ Policy Promise</vt:lpstr>
      <vt:lpstr>PowerPoint Presentation</vt:lpstr>
      <vt:lpstr>Policy Promise Availability</vt:lpstr>
      <vt:lpstr>Accessing the Policy Promise</vt:lpstr>
      <vt:lpstr>Policy Promise Example(s)</vt:lpstr>
      <vt:lpstr>Transamerica FE Express Solution℠ Payment Improvements</vt:lpstr>
      <vt:lpstr>Payment Improvements</vt:lpstr>
      <vt:lpstr>Payment Improvements</vt:lpstr>
      <vt:lpstr>Payment Improvements</vt:lpstr>
      <vt:lpstr>Payment Improvements</vt:lpstr>
      <vt:lpstr>Transamerica FE Express Solution℠ Agent Sync and Resources Page</vt:lpstr>
      <vt:lpstr>Agent Sync and Resources Page</vt:lpstr>
      <vt:lpstr>Agent Sync</vt:lpstr>
      <vt:lpstr>Agent Resources Page</vt:lpstr>
      <vt:lpstr>Transamerica FE Express Solution℠ Underwriting Enhancements</vt:lpstr>
      <vt:lpstr>Comorbids</vt:lpstr>
      <vt:lpstr>Hospitalization</vt:lpstr>
      <vt:lpstr>Memory Loss</vt:lpstr>
      <vt:lpstr>Milliman</vt:lpstr>
      <vt:lpstr>In Summary</vt:lpstr>
      <vt:lpstr>Self Guided Demonstration Tool</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Johnson, Lindsay</dc:creator>
  <cp:keywords/>
  <dc:description>June 2024</dc:description>
  <cp:lastModifiedBy>Johnson, Lindsay</cp:lastModifiedBy>
  <cp:revision>3</cp:revision>
  <cp:lastPrinted>2026-01-16T19:10:26Z</cp:lastPrinted>
  <dcterms:created xsi:type="dcterms:W3CDTF">2025-03-18T15:52:54Z</dcterms:created>
  <dcterms:modified xsi:type="dcterms:W3CDTF">2026-01-16T19:29:43Z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0x010100A11D9EAB7F65704B928ADCDCAB87D10A</vt:lpwstr>
  </property>
  <property fmtid="{D5CDD505-2E9C-101B-9397-08002B2CF9AE}" pid="3" name="MediaServiceImageTags">
    <vt:lpwstr/>
  </property>
  <property fmtid="{D5CDD505-2E9C-101B-9397-08002B2CF9AE}" pid="4" name="ArticulateGUID">
    <vt:lpwstr>16683246-A6BC-4527-BADE-AE53FE2FE20D</vt:lpwstr>
  </property>
  <property fmtid="{D5CDD505-2E9C-101B-9397-08002B2CF9AE}" pid="5" name="ArticulatePath">
    <vt:lpwstr>https://aegonna-my.sharepoint.com/personal/lindsay_johnson_transamerica_com/Documents/March 2025 FEX Enhancements</vt:lpwstr>
  </property>
</Properties>
</file>