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661" r:id="rId6"/>
    <p:sldMasterId id="2147483679" r:id="rId7"/>
    <p:sldMasterId id="2147483675" r:id="rId8"/>
    <p:sldMasterId id="2147483669" r:id="rId9"/>
    <p:sldMasterId id="2147483655" r:id="rId10"/>
    <p:sldMasterId id="2147483673" r:id="rId11"/>
    <p:sldMasterId id="2147483657" r:id="rId12"/>
    <p:sldMasterId id="2147483671" r:id="rId13"/>
    <p:sldMasterId id="2147483677" r:id="rId14"/>
    <p:sldMasterId id="2147483665" r:id="rId15"/>
    <p:sldMasterId id="2147483667" r:id="rId16"/>
  </p:sldMasterIdLst>
  <p:notesMasterIdLst>
    <p:notesMasterId r:id="rId18"/>
  </p:notesMasterIdLst>
  <p:sldIdLst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857"/>
    <a:srgbClr val="378E5D"/>
    <a:srgbClr val="1236E3"/>
    <a:srgbClr val="18203F"/>
    <a:srgbClr val="3C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Boudreau" userId="d3994694-8e27-4cc2-a8eb-f95565e03d5b" providerId="ADAL" clId="{D11E7763-7005-4BFD-8D06-92AA5DD6AA92}"/>
    <pc:docChg chg="modSld">
      <pc:chgData name="Jenny Boudreau" userId="d3994694-8e27-4cc2-a8eb-f95565e03d5b" providerId="ADAL" clId="{D11E7763-7005-4BFD-8D06-92AA5DD6AA92}" dt="2025-07-31T19:27:29.302" v="0" actId="255"/>
      <pc:docMkLst>
        <pc:docMk/>
      </pc:docMkLst>
      <pc:sldChg chg="modSp mod">
        <pc:chgData name="Jenny Boudreau" userId="d3994694-8e27-4cc2-a8eb-f95565e03d5b" providerId="ADAL" clId="{D11E7763-7005-4BFD-8D06-92AA5DD6AA92}" dt="2025-07-31T19:27:29.302" v="0" actId="255"/>
        <pc:sldMkLst>
          <pc:docMk/>
          <pc:sldMk cId="3500549956" sldId="265"/>
        </pc:sldMkLst>
        <pc:spChg chg="mod">
          <ac:chgData name="Jenny Boudreau" userId="d3994694-8e27-4cc2-a8eb-f95565e03d5b" providerId="ADAL" clId="{D11E7763-7005-4BFD-8D06-92AA5DD6AA92}" dt="2025-07-31T19:27:29.302" v="0" actId="255"/>
          <ac:spMkLst>
            <pc:docMk/>
            <pc:sldMk cId="3500549956" sldId="265"/>
            <ac:spMk id="32" creationId="{D5277F68-5260-D2B7-152C-64C37F9CDE1B}"/>
          </ac:spMkLst>
        </pc:spChg>
      </pc:sldChg>
    </pc:docChg>
  </pc:docChgLst>
  <pc:docChgLst>
    <pc:chgData name="Becca Clardy" userId="7aea00d7-0962-4fc0-b2be-57956f74496d" providerId="ADAL" clId="{96550F2D-6451-46CA-B665-6E66DACB9B70}"/>
    <pc:docChg chg="modSld">
      <pc:chgData name="Becca Clardy" userId="7aea00d7-0962-4fc0-b2be-57956f74496d" providerId="ADAL" clId="{96550F2D-6451-46CA-B665-6E66DACB9B70}" dt="2025-07-31T16:43:24.540" v="320" actId="14826"/>
      <pc:docMkLst>
        <pc:docMk/>
      </pc:docMkLst>
      <pc:sldChg chg="modSp mod">
        <pc:chgData name="Becca Clardy" userId="7aea00d7-0962-4fc0-b2be-57956f74496d" providerId="ADAL" clId="{96550F2D-6451-46CA-B665-6E66DACB9B70}" dt="2025-07-31T16:43:24.540" v="320" actId="14826"/>
        <pc:sldMkLst>
          <pc:docMk/>
          <pc:sldMk cId="3500549956" sldId="265"/>
        </pc:sldMkLst>
        <pc:spChg chg="mod">
          <ac:chgData name="Becca Clardy" userId="7aea00d7-0962-4fc0-b2be-57956f74496d" providerId="ADAL" clId="{96550F2D-6451-46CA-B665-6E66DACB9B70}" dt="2025-07-31T16:37:32.712" v="265" actId="20577"/>
          <ac:spMkLst>
            <pc:docMk/>
            <pc:sldMk cId="3500549956" sldId="265"/>
            <ac:spMk id="7" creationId="{A20486DA-AE6C-18B3-86C8-4FD2D9BA7C72}"/>
          </ac:spMkLst>
        </pc:spChg>
        <pc:spChg chg="mod">
          <ac:chgData name="Becca Clardy" userId="7aea00d7-0962-4fc0-b2be-57956f74496d" providerId="ADAL" clId="{96550F2D-6451-46CA-B665-6E66DACB9B70}" dt="2025-07-31T16:36:16.369" v="164" actId="20577"/>
          <ac:spMkLst>
            <pc:docMk/>
            <pc:sldMk cId="3500549956" sldId="265"/>
            <ac:spMk id="12" creationId="{EC5279F8-748B-97B1-306F-8F800496B48B}"/>
          </ac:spMkLst>
        </pc:spChg>
        <pc:spChg chg="mod">
          <ac:chgData name="Becca Clardy" userId="7aea00d7-0962-4fc0-b2be-57956f74496d" providerId="ADAL" clId="{96550F2D-6451-46CA-B665-6E66DACB9B70}" dt="2025-07-31T16:36:52.989" v="213" actId="20577"/>
          <ac:spMkLst>
            <pc:docMk/>
            <pc:sldMk cId="3500549956" sldId="265"/>
            <ac:spMk id="15" creationId="{5FB3F30B-2F40-25DC-A67B-03198EA13E41}"/>
          </ac:spMkLst>
        </pc:spChg>
        <pc:spChg chg="mod">
          <ac:chgData name="Becca Clardy" userId="7aea00d7-0962-4fc0-b2be-57956f74496d" providerId="ADAL" clId="{96550F2D-6451-46CA-B665-6E66DACB9B70}" dt="2025-07-31T16:37:46.881" v="279" actId="20577"/>
          <ac:spMkLst>
            <pc:docMk/>
            <pc:sldMk cId="3500549956" sldId="265"/>
            <ac:spMk id="18" creationId="{2A92D790-F5FB-FC51-64A8-A9784B625331}"/>
          </ac:spMkLst>
        </pc:spChg>
        <pc:spChg chg="mod">
          <ac:chgData name="Becca Clardy" userId="7aea00d7-0962-4fc0-b2be-57956f74496d" providerId="ADAL" clId="{96550F2D-6451-46CA-B665-6E66DACB9B70}" dt="2025-07-31T16:34:41.775" v="65" actId="1076"/>
          <ac:spMkLst>
            <pc:docMk/>
            <pc:sldMk cId="3500549956" sldId="265"/>
            <ac:spMk id="20" creationId="{44F2B545-9845-5152-CD9E-09879984D9AC}"/>
          </ac:spMkLst>
        </pc:spChg>
        <pc:spChg chg="mod">
          <ac:chgData name="Becca Clardy" userId="7aea00d7-0962-4fc0-b2be-57956f74496d" providerId="ADAL" clId="{96550F2D-6451-46CA-B665-6E66DACB9B70}" dt="2025-07-31T16:37:16.849" v="244" actId="20577"/>
          <ac:spMkLst>
            <pc:docMk/>
            <pc:sldMk cId="3500549956" sldId="265"/>
            <ac:spMk id="21" creationId="{075270AE-A71A-B9EC-2664-EC6A0C4892F0}"/>
          </ac:spMkLst>
        </pc:spChg>
        <pc:spChg chg="mod">
          <ac:chgData name="Becca Clardy" userId="7aea00d7-0962-4fc0-b2be-57956f74496d" providerId="ADAL" clId="{96550F2D-6451-46CA-B665-6E66DACB9B70}" dt="2025-07-31T16:38:05.985" v="314" actId="20577"/>
          <ac:spMkLst>
            <pc:docMk/>
            <pc:sldMk cId="3500549956" sldId="265"/>
            <ac:spMk id="25" creationId="{B7CEF367-5A26-C60E-7AED-25C6946685AB}"/>
          </ac:spMkLst>
        </pc:spChg>
        <pc:picChg chg="mod">
          <ac:chgData name="Becca Clardy" userId="7aea00d7-0962-4fc0-b2be-57956f74496d" providerId="ADAL" clId="{96550F2D-6451-46CA-B665-6E66DACB9B70}" dt="2025-07-31T16:39:38.550" v="315" actId="14826"/>
          <ac:picMkLst>
            <pc:docMk/>
            <pc:sldMk cId="3500549956" sldId="265"/>
            <ac:picMk id="10" creationId="{079064FE-C18A-0414-070E-C3BB17D75D3E}"/>
          </ac:picMkLst>
        </pc:picChg>
        <pc:picChg chg="mod">
          <ac:chgData name="Becca Clardy" userId="7aea00d7-0962-4fc0-b2be-57956f74496d" providerId="ADAL" clId="{96550F2D-6451-46CA-B665-6E66DACB9B70}" dt="2025-07-31T16:40:32.322" v="316" actId="14826"/>
          <ac:picMkLst>
            <pc:docMk/>
            <pc:sldMk cId="3500549956" sldId="265"/>
            <ac:picMk id="11" creationId="{2431E497-9937-6227-0344-AD78DB7C5B36}"/>
          </ac:picMkLst>
        </pc:picChg>
        <pc:picChg chg="mod">
          <ac:chgData name="Becca Clardy" userId="7aea00d7-0962-4fc0-b2be-57956f74496d" providerId="ADAL" clId="{96550F2D-6451-46CA-B665-6E66DACB9B70}" dt="2025-07-31T16:41:06.791" v="317" actId="14826"/>
          <ac:picMkLst>
            <pc:docMk/>
            <pc:sldMk cId="3500549956" sldId="265"/>
            <ac:picMk id="13" creationId="{24364CD4-50A7-E6EE-0785-3DC0FFE2DE4C}"/>
          </ac:picMkLst>
        </pc:picChg>
        <pc:picChg chg="mod">
          <ac:chgData name="Becca Clardy" userId="7aea00d7-0962-4fc0-b2be-57956f74496d" providerId="ADAL" clId="{96550F2D-6451-46CA-B665-6E66DACB9B70}" dt="2025-07-31T16:41:40.598" v="318" actId="14826"/>
          <ac:picMkLst>
            <pc:docMk/>
            <pc:sldMk cId="3500549956" sldId="265"/>
            <ac:picMk id="14" creationId="{AA48E98F-7A80-2406-60F1-78970432C495}"/>
          </ac:picMkLst>
        </pc:picChg>
        <pc:picChg chg="mod">
          <ac:chgData name="Becca Clardy" userId="7aea00d7-0962-4fc0-b2be-57956f74496d" providerId="ADAL" clId="{96550F2D-6451-46CA-B665-6E66DACB9B70}" dt="2025-07-31T16:42:13.276" v="319" actId="14826"/>
          <ac:picMkLst>
            <pc:docMk/>
            <pc:sldMk cId="3500549956" sldId="265"/>
            <ac:picMk id="16" creationId="{7AE8BD8A-4A05-298C-F0D8-8725B692531F}"/>
          </ac:picMkLst>
        </pc:picChg>
        <pc:picChg chg="mod">
          <ac:chgData name="Becca Clardy" userId="7aea00d7-0962-4fc0-b2be-57956f74496d" providerId="ADAL" clId="{96550F2D-6451-46CA-B665-6E66DACB9B70}" dt="2025-07-31T16:34:47.888" v="66" actId="14826"/>
          <ac:picMkLst>
            <pc:docMk/>
            <pc:sldMk cId="3500549956" sldId="265"/>
            <ac:picMk id="17" creationId="{F05AE8CD-0294-07A6-DAB4-0F19299EDE3B}"/>
          </ac:picMkLst>
        </pc:picChg>
        <pc:picChg chg="mod">
          <ac:chgData name="Becca Clardy" userId="7aea00d7-0962-4fc0-b2be-57956f74496d" providerId="ADAL" clId="{96550F2D-6451-46CA-B665-6E66DACB9B70}" dt="2025-07-31T16:43:24.540" v="320" actId="14826"/>
          <ac:picMkLst>
            <pc:docMk/>
            <pc:sldMk cId="3500549956" sldId="265"/>
            <ac:picMk id="27" creationId="{558B8E8E-3D45-AF00-843E-2EE71CC5F9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D4016-F74D-F04A-8F0F-FD8E851267A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5282B-1F87-BD48-92E4-1144795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0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4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9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6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45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6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4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9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1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9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55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5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emf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88FAFE-F203-9E2A-03D6-54B4D9E9C1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022C2-0D8F-CE2E-A0C5-AD17BAA80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6018" y="0"/>
            <a:ext cx="13097069" cy="3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C0047-9336-E06F-BB98-DBE5AA7A8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A8AB9-D54A-628D-D2C9-89CA8BE88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38169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59198-E70B-9E97-07F5-8E8B0B5A79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273921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4B2684D6-8ADB-CFF0-93B7-601F4D2E8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4292B1-37CD-082D-A872-516EDC1AF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4" name="Picture 3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0B595166-462F-D14C-7A13-C0E95A9A8C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6A2A0-6362-0F2E-A7AC-7ADAA59C39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FD89CE-656F-C567-7322-73E1AF890E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497" y="0"/>
            <a:ext cx="13097103" cy="384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1444C-EDB3-AEC8-AA3B-E40AB37AD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green rectangle with a black rectangle&#10;&#10;AI-generated content may be incorrect.">
            <a:extLst>
              <a:ext uri="{FF2B5EF4-FFF2-40B4-BE49-F238E27FC236}">
                <a16:creationId xmlns:a16="http://schemas.microsoft.com/office/drawing/2014/main" id="{FCB09476-FFC2-6457-93DF-01CBA7C20C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20E989-28A3-973F-A976-81DC03CCAC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rectangle with green and blue stripes&#10;&#10;AI-generated content may be incorrect.">
            <a:extLst>
              <a:ext uri="{FF2B5EF4-FFF2-40B4-BE49-F238E27FC236}">
                <a16:creationId xmlns:a16="http://schemas.microsoft.com/office/drawing/2014/main" id="{7C10C07D-1EF8-A8BD-42FE-34342E3302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87036"/>
            <a:ext cx="12192000" cy="704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6E008-6F28-BBF2-6C28-7032761B99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707FE8-00F9-0BF2-8F24-4FFA5E5B6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F9E10-FAE6-4F46-3F44-20981BE5C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E8CE8-5E15-33D2-7843-D149688AF1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4514" t="17963" r="27658" b="62345"/>
          <a:stretch>
            <a:fillRect/>
          </a:stretch>
        </p:blipFill>
        <p:spPr>
          <a:xfrm>
            <a:off x="922420" y="3549684"/>
            <a:ext cx="10347158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486DA-AE6C-18B3-86C8-4FD2D9BA7C72}"/>
              </a:ext>
            </a:extLst>
          </p:cNvPr>
          <p:cNvSpPr txBox="1"/>
          <p:nvPr/>
        </p:nvSpPr>
        <p:spPr>
          <a:xfrm>
            <a:off x="5235492" y="4365378"/>
            <a:ext cx="1686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Ed</a:t>
            </a:r>
          </a:p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Williams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378E5D"/>
                </a:solidFill>
                <a:latin typeface="Gotham Bold"/>
                <a:cs typeface="Avenir Next World" panose="020B0503020202020204" pitchFamily="34" charset="0"/>
              </a:rPr>
              <a:t>Sales Executive, CL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378E5D"/>
              </a:solidFill>
              <a:effectLst/>
              <a:uLnTx/>
              <a:uFillTx/>
              <a:latin typeface="Gotham Bold"/>
              <a:ea typeface="+mn-ea"/>
              <a:cs typeface="Avenir Next World" panose="020B05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5279F8-748B-97B1-306F-8F800496B48B}"/>
              </a:ext>
            </a:extLst>
          </p:cNvPr>
          <p:cNvSpPr txBox="1"/>
          <p:nvPr/>
        </p:nvSpPr>
        <p:spPr>
          <a:xfrm>
            <a:off x="204952" y="4335357"/>
            <a:ext cx="1682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Jeff</a:t>
            </a:r>
          </a:p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Beck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378E5D"/>
                </a:solidFill>
                <a:latin typeface="Gotham Bold"/>
                <a:cs typeface="Avenir Next World" panose="020B0503020202020204" pitchFamily="34" charset="0"/>
              </a:rPr>
              <a:t>Regional EVP Sales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378E5D"/>
              </a:solidFill>
              <a:effectLst/>
              <a:uLnTx/>
              <a:uFillTx/>
              <a:latin typeface="Gotham Bold"/>
              <a:ea typeface="+mn-ea"/>
              <a:cs typeface="Avenir Next World" panose="020B05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3F30B-2F40-25DC-A67B-03198EA13E41}"/>
              </a:ext>
            </a:extLst>
          </p:cNvPr>
          <p:cNvSpPr txBox="1"/>
          <p:nvPr/>
        </p:nvSpPr>
        <p:spPr>
          <a:xfrm>
            <a:off x="2000623" y="4335357"/>
            <a:ext cx="1459643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/>
              </a:rPr>
              <a:t>Mike</a:t>
            </a:r>
          </a:p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/>
              </a:rPr>
              <a:t>Randall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Executive Vice President of Vertical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92D790-F5FB-FC51-64A8-A9784B625331}"/>
              </a:ext>
            </a:extLst>
          </p:cNvPr>
          <p:cNvSpPr txBox="1"/>
          <p:nvPr/>
        </p:nvSpPr>
        <p:spPr>
          <a:xfrm>
            <a:off x="6966059" y="4339379"/>
            <a:ext cx="1625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Seth</a:t>
            </a:r>
          </a:p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Thompson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SVP Sales CL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5270AE-A71A-B9EC-2664-EC6A0C4892F0}"/>
              </a:ext>
            </a:extLst>
          </p:cNvPr>
          <p:cNvSpPr txBox="1"/>
          <p:nvPr/>
        </p:nvSpPr>
        <p:spPr>
          <a:xfrm>
            <a:off x="3573159" y="4335358"/>
            <a:ext cx="1686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Jeff</a:t>
            </a:r>
          </a:p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Steinberg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Sales Development Executive, CL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CEF367-5A26-C60E-7AED-25C6946685AB}"/>
              </a:ext>
            </a:extLst>
          </p:cNvPr>
          <p:cNvSpPr txBox="1"/>
          <p:nvPr/>
        </p:nvSpPr>
        <p:spPr>
          <a:xfrm>
            <a:off x="8648837" y="4339380"/>
            <a:ext cx="1625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David</a:t>
            </a:r>
          </a:p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Hicks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Sales Development Executive, CL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8B8E8E-3D45-AF00-843E-2EE71CC5F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5" r="2815"/>
          <a:stretch/>
        </p:blipFill>
        <p:spPr>
          <a:xfrm>
            <a:off x="385149" y="2866448"/>
            <a:ext cx="1325036" cy="13525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277F68-5260-D2B7-152C-64C37F9CDE1B}"/>
              </a:ext>
            </a:extLst>
          </p:cNvPr>
          <p:cNvSpPr txBox="1"/>
          <p:nvPr/>
        </p:nvSpPr>
        <p:spPr>
          <a:xfrm>
            <a:off x="0" y="549791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i="1" dirty="0">
                <a:solidFill>
                  <a:srgbClr val="182857"/>
                </a:solidFill>
                <a:latin typeface="Gotham Bold"/>
              </a:rPr>
              <a:t>MENTORSHIP PIT CREW</a:t>
            </a:r>
          </a:p>
          <a:p>
            <a:pPr algn="ctr"/>
            <a:r>
              <a:rPr lang="en-US" sz="4500" b="1" i="1" dirty="0">
                <a:solidFill>
                  <a:srgbClr val="182857"/>
                </a:solidFill>
                <a:latin typeface="Gotham Bold"/>
              </a:rPr>
              <a:t>Powering Growth from Within</a:t>
            </a:r>
          </a:p>
        </p:txBody>
      </p:sp>
      <p:pic>
        <p:nvPicPr>
          <p:cNvPr id="10" name="Picture 26">
            <a:extLst>
              <a:ext uri="{FF2B5EF4-FFF2-40B4-BE49-F238E27FC236}">
                <a16:creationId xmlns:a16="http://schemas.microsoft.com/office/drawing/2014/main" id="{079064FE-C18A-0414-070E-C3BB17D75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30" r="2730"/>
          <a:stretch/>
        </p:blipFill>
        <p:spPr>
          <a:xfrm>
            <a:off x="2067927" y="2866448"/>
            <a:ext cx="1325036" cy="1352550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2431E497-9937-6227-0344-AD78DB7C5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815" r="2815"/>
          <a:stretch/>
        </p:blipFill>
        <p:spPr>
          <a:xfrm>
            <a:off x="3750705" y="2866448"/>
            <a:ext cx="1325036" cy="1352550"/>
          </a:xfrm>
          <a:prstGeom prst="rect">
            <a:avLst/>
          </a:prstGeom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24364CD4-50A7-E6EE-0785-3DC0FFE2D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15" r="2815"/>
          <a:stretch/>
        </p:blipFill>
        <p:spPr>
          <a:xfrm>
            <a:off x="5433483" y="2866448"/>
            <a:ext cx="1325036" cy="1352550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AA48E98F-7A80-2406-60F1-78970432C4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815" r="2815"/>
          <a:stretch/>
        </p:blipFill>
        <p:spPr>
          <a:xfrm>
            <a:off x="7116261" y="2866448"/>
            <a:ext cx="1325036" cy="1352550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7AE8BD8A-4A05-298C-F0D8-8725B69253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815" r="2815"/>
          <a:stretch/>
        </p:blipFill>
        <p:spPr>
          <a:xfrm>
            <a:off x="8799039" y="2866448"/>
            <a:ext cx="1325036" cy="1352550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F05AE8CD-0294-07A6-DAB4-0F19299EDE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815" r="2815"/>
          <a:stretch/>
        </p:blipFill>
        <p:spPr>
          <a:xfrm>
            <a:off x="10481815" y="2866448"/>
            <a:ext cx="1325036" cy="13525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F2B545-9845-5152-CD9E-09879984D9AC}"/>
              </a:ext>
            </a:extLst>
          </p:cNvPr>
          <p:cNvSpPr txBox="1"/>
          <p:nvPr/>
        </p:nvSpPr>
        <p:spPr>
          <a:xfrm>
            <a:off x="10300821" y="4365378"/>
            <a:ext cx="1686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Alush</a:t>
            </a:r>
          </a:p>
          <a:p>
            <a:pPr algn="ctr"/>
            <a:r>
              <a:rPr lang="en-US" sz="1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Garzon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National Manufacturing Vertical Leader</a:t>
            </a:r>
          </a:p>
        </p:txBody>
      </p:sp>
    </p:spTree>
    <p:extLst>
      <p:ext uri="{BB962C8B-B14F-4D97-AF65-F5344CB8AC3E}">
        <p14:creationId xmlns:p14="http://schemas.microsoft.com/office/powerpoint/2010/main" val="3500549956"/>
      </p:ext>
    </p:extLst>
  </p:cSld>
  <p:clrMapOvr>
    <a:masterClrMapping/>
  </p:clrMapOvr>
</p:sld>
</file>

<file path=ppt/theme/theme1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10.xml><?xml version="1.0" encoding="utf-8"?>
<a:theme xmlns:a="http://schemas.openxmlformats.org/drawingml/2006/main" name="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0C0E0EC-B250-4651-938C-0DA16EB7C928}"/>
    </a:ext>
  </a:extLst>
</a:theme>
</file>

<file path=ppt/theme/theme11.xml><?xml version="1.0" encoding="utf-8"?>
<a:theme xmlns:a="http://schemas.openxmlformats.org/drawingml/2006/main" name="1_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DA882A8C-B5BE-4BD6-8601-6ED9EA48242C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70052FE-5A6F-4DDD-8634-92BDFD3259ED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5DA672B-64A0-4D03-B75D-D28DF050A273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ding_White_Tire Track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50C8284-5559-4BA4-AC8A-6329C6F903D8}"/>
    </a:ext>
  </a:extLst>
</a:theme>
</file>

<file path=ppt/theme/theme3.xml><?xml version="1.0" encoding="utf-8"?>
<a:theme xmlns:a="http://schemas.openxmlformats.org/drawingml/2006/main" name="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67596116-147A-42E9-A851-2CA13BC9026F}"/>
    </a:ext>
  </a:extLst>
</a:theme>
</file>

<file path=ppt/theme/theme4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5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6.xml><?xml version="1.0" encoding="utf-8"?>
<a:theme xmlns:a="http://schemas.openxmlformats.org/drawingml/2006/main" name="Stripes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2A0831AA-3611-4C1C-B30B-32A78A27FA92}"/>
    </a:ext>
  </a:extLst>
</a:theme>
</file>

<file path=ppt/theme/theme7.xml><?xml version="1.0" encoding="utf-8"?>
<a:theme xmlns:a="http://schemas.openxmlformats.org/drawingml/2006/main" name="Heading_White_Blo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44C1D70B-FFC1-4CEF-961B-EB12371ADDE8}"/>
    </a:ext>
  </a:extLst>
</a:theme>
</file>

<file path=ppt/theme/theme8.xml><?xml version="1.0" encoding="utf-8"?>
<a:theme xmlns:a="http://schemas.openxmlformats.org/drawingml/2006/main" name="Heading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9C148A9C-6947-4BD1-973F-5641A3D0CF17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E04DADD-857D-45B5-B3B9-54E719D7800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C2A984-9EC8-4AAE-8AE7-6ADA881A9643}">
  <ds:schemaRefs>
    <ds:schemaRef ds:uri="0e45851e-b01a-4780-9c3c-958e1b44d0d4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d8edfa0b-2933-4479-a511-c24d5d820c34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40036F1-9A9E-4559-92E5-94D56C37506E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BE1EC19-6AA9-441D-8E9F-DFAE34FC6A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Fueling the Win Lightning Learning_PPT</Template>
  <TotalTime>10</TotalTime>
  <Words>51</Words>
  <Application>Microsoft Office PowerPoint</Application>
  <PresentationFormat>Widescreen</PresentationFormat>
  <Paragraphs>23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</vt:i4>
      </vt:variant>
    </vt:vector>
  </HeadingPairs>
  <TitlesOfParts>
    <vt:vector size="17" baseType="lpstr">
      <vt:lpstr>Aptos</vt:lpstr>
      <vt:lpstr>Arial</vt:lpstr>
      <vt:lpstr>Gotham Bold</vt:lpstr>
      <vt:lpstr>Heading_White</vt:lpstr>
      <vt:lpstr>Heading_White_Tire Track</vt:lpstr>
      <vt:lpstr>Blank_White_Tracks</vt:lpstr>
      <vt:lpstr>1_Blank_White_Tracks</vt:lpstr>
      <vt:lpstr>1 Speaker</vt:lpstr>
      <vt:lpstr>Stripes_White</vt:lpstr>
      <vt:lpstr>Heading_White_Blocks</vt:lpstr>
      <vt:lpstr>Heading_Navy</vt:lpstr>
      <vt:lpstr>4_Office Theme</vt:lpstr>
      <vt:lpstr>Stripes_Navy</vt:lpstr>
      <vt:lpstr>1_Stripes_Navy</vt:lpstr>
      <vt:lpstr>8_Office Theme</vt:lpstr>
      <vt:lpstr>9_Office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Becca Clardy</dc:creator>
  <cp:lastModifiedBy>Jenny Boudreau</cp:lastModifiedBy>
  <cp:revision>1</cp:revision>
  <dcterms:created xsi:type="dcterms:W3CDTF">2025-07-31T16:33:26Z</dcterms:created>
  <dcterms:modified xsi:type="dcterms:W3CDTF">2025-07-31T19:27:35Z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