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4"/>
    <p:sldMasterId id="2147483816" r:id="rId5"/>
    <p:sldMasterId id="2147483969" r:id="rId6"/>
    <p:sldMasterId id="2147484099" r:id="rId7"/>
    <p:sldMasterId id="2147484170" r:id="rId8"/>
    <p:sldMasterId id="2147484265" r:id="rId9"/>
    <p:sldMasterId id="2147484372" r:id="rId10"/>
  </p:sldMasterIdLst>
  <p:notesMasterIdLst>
    <p:notesMasterId r:id="rId12"/>
  </p:notesMasterIdLst>
  <p:handoutMasterIdLst>
    <p:handoutMasterId r:id="rId13"/>
  </p:handoutMasterIdLst>
  <p:sldIdLst>
    <p:sldId id="2147482564" r:id="rId1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7" pos="2016" userDrawn="1">
          <p15:clr>
            <a:srgbClr val="A4A3A4"/>
          </p15:clr>
        </p15:guide>
        <p15:guide id="8" pos="4032" userDrawn="1">
          <p15:clr>
            <a:srgbClr val="A4A3A4"/>
          </p15:clr>
        </p15:guide>
        <p15:guide id="9" pos="5520" userDrawn="1">
          <p15:clr>
            <a:srgbClr val="A4A3A4"/>
          </p15:clr>
        </p15:guide>
        <p15:guide id="10" pos="5905" userDrawn="1">
          <p15:clr>
            <a:srgbClr val="A4A3A4"/>
          </p15:clr>
        </p15:guide>
        <p15:guide id="12" pos="7392" userDrawn="1">
          <p15:clr>
            <a:srgbClr val="A4A3A4"/>
          </p15:clr>
        </p15:guide>
        <p15:guide id="13" orient="horz" pos="912" userDrawn="1">
          <p15:clr>
            <a:srgbClr val="A4A3A4"/>
          </p15:clr>
        </p15:guide>
        <p15:guide id="14" orient="horz" pos="4032" userDrawn="1">
          <p15:clr>
            <a:srgbClr val="A4A3A4"/>
          </p15:clr>
        </p15:guide>
        <p15:guide id="15" orient="horz" pos="3744" userDrawn="1">
          <p15:clr>
            <a:srgbClr val="A4A3A4"/>
          </p15:clr>
        </p15:guide>
        <p15:guide id="16" orient="horz" pos="576" userDrawn="1">
          <p15:clr>
            <a:srgbClr val="A4A3A4"/>
          </p15:clr>
        </p15:guide>
        <p15:guide id="17" pos="1774" userDrawn="1">
          <p15:clr>
            <a:srgbClr val="A4A3A4"/>
          </p15:clr>
        </p15:guide>
        <p15:guide id="18" pos="2158" userDrawn="1">
          <p15:clr>
            <a:srgbClr val="A4A3A4"/>
          </p15:clr>
        </p15:guide>
        <p15:guide id="19" orient="horz" pos="864" userDrawn="1">
          <p15:clr>
            <a:srgbClr val="A4A3A4"/>
          </p15:clr>
        </p15:guide>
        <p15:guide id="20" orient="horz" pos="3456" userDrawn="1">
          <p15:clr>
            <a:srgbClr val="A4A3A4"/>
          </p15:clr>
        </p15:guide>
        <p15:guide id="21" orient="horz" pos="1248" userDrawn="1">
          <p15:clr>
            <a:srgbClr val="A4A3A4"/>
          </p15:clr>
        </p15:guide>
        <p15:guide id="22" orient="horz" pos="3552" userDrawn="1">
          <p15:clr>
            <a:srgbClr val="A4A3A4"/>
          </p15:clr>
        </p15:guide>
        <p15:guide id="2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809363-9A4D-0AAB-E7C7-0B820E43F976}" name="Bouthiette, Lauren DiMarco" initials="BLD" userId="S::LBOUTHIE@travelers.com::a881bb99-eb5f-413a-af05-43e1cba9d5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84A8"/>
    <a:srgbClr val="E7EDF6"/>
    <a:srgbClr val="FBB645"/>
    <a:srgbClr val="DE1F26"/>
    <a:srgbClr val="335D79"/>
    <a:srgbClr val="B43441"/>
    <a:srgbClr val="A3CFEF"/>
    <a:srgbClr val="4091BC"/>
    <a:srgbClr val="5793CE"/>
    <a:srgbClr val="348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EB336B8-B032-43A5-89EF-C16EDDAD535F}">
  <a:tblStyle styleId="{2EB336B8-B032-43A5-89EF-C16EDDAD535F}" styleName="Prophet 01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dk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  <a:bottom>
            <a:ln w="12700">
              <a:solidFill>
                <a:schemeClr val="dk2"/>
              </a:solidFill>
            </a:ln>
          </a:bottom>
        </a:tcBdr>
        <a:fill>
          <a:noFill/>
        </a:fill>
      </a:tcStyle>
    </a:firstRow>
  </a:tblStyle>
  <a:tblStyle styleId="{7ADBC3EB-3A19-48E3-BE93-8B5C51CD37D3}" styleName="Prophet 01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lt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  <a:bottom>
            <a:ln w="12700">
              <a:solidFill>
                <a:schemeClr val="lt2"/>
              </a:solidFill>
            </a:ln>
          </a:bottom>
        </a:tcBdr>
        <a:fill>
          <a:noFill/>
        </a:fill>
      </a:tcStyle>
    </a:firstRow>
  </a:tblStyle>
  <a:tblStyle styleId="{5EE23A1D-6598-4E64-AADF-288D69C89490}" styleName="Prophet 02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DDA2470E-D627-4230-9B18-0CBA4E3BEA01}" styleName="Prophet 02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90" y="282"/>
      </p:cViewPr>
      <p:guideLst>
        <p:guide orient="horz" pos="288"/>
        <p:guide pos="288"/>
        <p:guide pos="2016"/>
        <p:guide pos="4032"/>
        <p:guide pos="5520"/>
        <p:guide pos="5905"/>
        <p:guide pos="7392"/>
        <p:guide orient="horz" pos="912"/>
        <p:guide orient="horz" pos="4032"/>
        <p:guide orient="horz" pos="3744"/>
        <p:guide orient="horz" pos="576"/>
        <p:guide pos="1774"/>
        <p:guide pos="2158"/>
        <p:guide orient="horz" pos="864"/>
        <p:guide orient="horz" pos="3456"/>
        <p:guide orient="horz" pos="1248"/>
        <p:guide orient="horz" pos="3552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a Duran" userId="f985432a-e5e6-4dee-bcf3-898d2c094005" providerId="ADAL" clId="{0E01F070-868C-4AD9-B95A-CB5BC8AEF4EC}"/>
    <pc:docChg chg="undo custSel addSld delSld modSld sldOrd delMainMaster">
      <pc:chgData name="Ariana Duran" userId="f985432a-e5e6-4dee-bcf3-898d2c094005" providerId="ADAL" clId="{0E01F070-868C-4AD9-B95A-CB5BC8AEF4EC}" dt="2025-08-13T13:09:27.944" v="435"/>
      <pc:docMkLst>
        <pc:docMk/>
      </pc:docMkLst>
      <pc:sldChg chg="add del ord">
        <pc:chgData name="Ariana Duran" userId="f985432a-e5e6-4dee-bcf3-898d2c094005" providerId="ADAL" clId="{0E01F070-868C-4AD9-B95A-CB5BC8AEF4EC}" dt="2025-08-06T17:46:53.052" v="321" actId="47"/>
        <pc:sldMkLst>
          <pc:docMk/>
          <pc:sldMk cId="2961936788" sldId="256"/>
        </pc:sldMkLst>
      </pc:sldChg>
      <pc:sldChg chg="modSp add del mod">
        <pc:chgData name="Ariana Duran" userId="f985432a-e5e6-4dee-bcf3-898d2c094005" providerId="ADAL" clId="{0E01F070-868C-4AD9-B95A-CB5BC8AEF4EC}" dt="2025-08-07T13:16:48.951" v="405" actId="20577"/>
        <pc:sldMkLst>
          <pc:docMk/>
          <pc:sldMk cId="716994031" sldId="257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2563632850" sldId="27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062096642" sldId="30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521082873" sldId="31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963183976" sldId="31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814752668" sldId="321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655639353" sldId="323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612195010" sldId="328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072167989" sldId="33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256494016" sldId="35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955797266" sldId="721"/>
        </pc:sldMkLst>
      </pc:sldChg>
      <pc:sldChg chg="add del">
        <pc:chgData name="Ariana Duran" userId="f985432a-e5e6-4dee-bcf3-898d2c094005" providerId="ADAL" clId="{0E01F070-868C-4AD9-B95A-CB5BC8AEF4EC}" dt="2025-08-11T19:30:23.347" v="431"/>
        <pc:sldMkLst>
          <pc:docMk/>
          <pc:sldMk cId="2319971198" sldId="819"/>
        </pc:sldMkLst>
      </pc:sldChg>
      <pc:sldChg chg="delSp del mod">
        <pc:chgData name="Ariana Duran" userId="f985432a-e5e6-4dee-bcf3-898d2c094005" providerId="ADAL" clId="{0E01F070-868C-4AD9-B95A-CB5BC8AEF4EC}" dt="2025-08-11T19:30:15.640" v="428" actId="47"/>
        <pc:sldMkLst>
          <pc:docMk/>
          <pc:sldMk cId="3787207706" sldId="832"/>
        </pc:sldMkLst>
      </pc:sldChg>
      <pc:sldChg chg="delSp del mod">
        <pc:chgData name="Ariana Duran" userId="f985432a-e5e6-4dee-bcf3-898d2c094005" providerId="ADAL" clId="{0E01F070-868C-4AD9-B95A-CB5BC8AEF4EC}" dt="2025-08-11T19:30:14.804" v="427" actId="47"/>
        <pc:sldMkLst>
          <pc:docMk/>
          <pc:sldMk cId="3526123367" sldId="83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803869865" sldId="151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165057148" sldId="1519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1972696132" sldId="1541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814689960" sldId="154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039090741" sldId="154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742804532" sldId="1544"/>
        </pc:sldMkLst>
      </pc:sldChg>
      <pc:sldChg chg="modSp add del mod">
        <pc:chgData name="Ariana Duran" userId="f985432a-e5e6-4dee-bcf3-898d2c094005" providerId="ADAL" clId="{0E01F070-868C-4AD9-B95A-CB5BC8AEF4EC}" dt="2025-08-11T14:03:13.710" v="409" actId="20577"/>
        <pc:sldMkLst>
          <pc:docMk/>
          <pc:sldMk cId="1561334841" sldId="2141412523"/>
        </pc:sldMkLst>
      </pc:sldChg>
      <pc:sldChg chg="addSp modSp add del mod">
        <pc:chgData name="Ariana Duran" userId="f985432a-e5e6-4dee-bcf3-898d2c094005" providerId="ADAL" clId="{0E01F070-868C-4AD9-B95A-CB5BC8AEF4EC}" dt="2025-08-11T14:04:02.275" v="426" actId="1076"/>
        <pc:sldMkLst>
          <pc:docMk/>
          <pc:sldMk cId="4112937085" sldId="2141412688"/>
        </pc:sldMkLst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2890125572" sldId="2141412975"/>
        </pc:sldMkLst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617859329" sldId="214141417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742221798" sldId="214570601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3428926400" sldId="2146846279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583994168" sldId="2146846280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4292951238" sldId="2147481799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651853111" sldId="214748181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277934800" sldId="2147481827"/>
        </pc:sldMkLst>
      </pc:sldChg>
      <pc:sldChg chg="add">
        <pc:chgData name="Ariana Duran" userId="f985432a-e5e6-4dee-bcf3-898d2c094005" providerId="ADAL" clId="{0E01F070-868C-4AD9-B95A-CB5BC8AEF4EC}" dt="2025-08-11T19:30:23.347" v="431"/>
        <pc:sldMkLst>
          <pc:docMk/>
          <pc:sldMk cId="989135228" sldId="2147482515"/>
        </pc:sldMkLst>
      </pc:sldChg>
      <pc:sldChg chg="delSp del mod">
        <pc:chgData name="Ariana Duran" userId="f985432a-e5e6-4dee-bcf3-898d2c094005" providerId="ADAL" clId="{0E01F070-868C-4AD9-B95A-CB5BC8AEF4EC}" dt="2025-08-11T19:30:16.305" v="429" actId="47"/>
        <pc:sldMkLst>
          <pc:docMk/>
          <pc:sldMk cId="3226760003" sldId="2147482544"/>
        </pc:sldMkLst>
      </pc:sldChg>
      <pc:sldChg chg="addSp delSp modSp new mod ord">
        <pc:chgData name="Ariana Duran" userId="f985432a-e5e6-4dee-bcf3-898d2c094005" providerId="ADAL" clId="{0E01F070-868C-4AD9-B95A-CB5BC8AEF4EC}" dt="2025-08-06T17:34:29.450" v="91" actId="1076"/>
        <pc:sldMkLst>
          <pc:docMk/>
          <pc:sldMk cId="3373564504" sldId="2147482545"/>
        </pc:sldMkLst>
      </pc:sldChg>
      <pc:sldChg chg="addSp delSp modSp add mod">
        <pc:chgData name="Ariana Duran" userId="f985432a-e5e6-4dee-bcf3-898d2c094005" providerId="ADAL" clId="{0E01F070-868C-4AD9-B95A-CB5BC8AEF4EC}" dt="2025-08-06T17:36:40.349" v="133" actId="1076"/>
        <pc:sldMkLst>
          <pc:docMk/>
          <pc:sldMk cId="748062324" sldId="2147482546"/>
        </pc:sldMkLst>
      </pc:sldChg>
      <pc:sldChg chg="delSp add del mod">
        <pc:chgData name="Ariana Duran" userId="f985432a-e5e6-4dee-bcf3-898d2c094005" providerId="ADAL" clId="{0E01F070-868C-4AD9-B95A-CB5BC8AEF4EC}" dt="2025-08-06T17:36:47.516" v="136" actId="47"/>
        <pc:sldMkLst>
          <pc:docMk/>
          <pc:sldMk cId="95972391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8:14.191" v="176" actId="20577"/>
        <pc:sldMkLst>
          <pc:docMk/>
          <pc:sldMk cId="924823788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9:50.567" v="239" actId="1076"/>
        <pc:sldMkLst>
          <pc:docMk/>
          <pc:sldMk cId="941348748" sldId="2147482548"/>
        </pc:sldMkLst>
      </pc:sldChg>
      <pc:sldChg chg="addSp delSp modSp add mod ord">
        <pc:chgData name="Ariana Duran" userId="f985432a-e5e6-4dee-bcf3-898d2c094005" providerId="ADAL" clId="{0E01F070-868C-4AD9-B95A-CB5BC8AEF4EC}" dt="2025-08-06T17:41:33.154" v="280" actId="20577"/>
        <pc:sldMkLst>
          <pc:docMk/>
          <pc:sldMk cId="745819723" sldId="2147482549"/>
        </pc:sldMkLst>
      </pc:sldChg>
      <pc:sldChg chg="modSp add mod ord">
        <pc:chgData name="Ariana Duran" userId="f985432a-e5e6-4dee-bcf3-898d2c094005" providerId="ADAL" clId="{0E01F070-868C-4AD9-B95A-CB5BC8AEF4EC}" dt="2025-08-06T17:42:25.305" v="305" actId="20577"/>
        <pc:sldMkLst>
          <pc:docMk/>
          <pc:sldMk cId="2473582643" sldId="2147482550"/>
        </pc:sldMkLst>
      </pc:sldChg>
      <pc:sldChg chg="add">
        <pc:chgData name="Ariana Duran" userId="f985432a-e5e6-4dee-bcf3-898d2c094005" providerId="ADAL" clId="{0E01F070-868C-4AD9-B95A-CB5BC8AEF4EC}" dt="2025-08-06T17:46:51.148" v="320"/>
        <pc:sldMkLst>
          <pc:docMk/>
          <pc:sldMk cId="3090369992" sldId="2147482551"/>
        </pc:sldMkLst>
      </pc:sldChg>
      <pc:sldChg chg="add ord">
        <pc:chgData name="Ariana Duran" userId="f985432a-e5e6-4dee-bcf3-898d2c094005" providerId="ADAL" clId="{0E01F070-868C-4AD9-B95A-CB5BC8AEF4EC}" dt="2025-08-06T17:46:58.572" v="324"/>
        <pc:sldMkLst>
          <pc:docMk/>
          <pc:sldMk cId="2610441257" sldId="2147482552"/>
        </pc:sldMkLst>
      </pc:sldChg>
      <pc:sldChg chg="add ord">
        <pc:chgData name="Ariana Duran" userId="f985432a-e5e6-4dee-bcf3-898d2c094005" providerId="ADAL" clId="{0E01F070-868C-4AD9-B95A-CB5BC8AEF4EC}" dt="2025-08-06T17:47:01.708" v="327"/>
        <pc:sldMkLst>
          <pc:docMk/>
          <pc:sldMk cId="3196983270" sldId="2147482553"/>
        </pc:sldMkLst>
      </pc:sldChg>
      <pc:sldChg chg="add ord">
        <pc:chgData name="Ariana Duran" userId="f985432a-e5e6-4dee-bcf3-898d2c094005" providerId="ADAL" clId="{0E01F070-868C-4AD9-B95A-CB5BC8AEF4EC}" dt="2025-08-06T17:47:05.383" v="330"/>
        <pc:sldMkLst>
          <pc:docMk/>
          <pc:sldMk cId="2401993019" sldId="2147482554"/>
        </pc:sldMkLst>
      </pc:sldChg>
      <pc:sldChg chg="add ord">
        <pc:chgData name="Ariana Duran" userId="f985432a-e5e6-4dee-bcf3-898d2c094005" providerId="ADAL" clId="{0E01F070-868C-4AD9-B95A-CB5BC8AEF4EC}" dt="2025-08-06T17:47:09.110" v="333"/>
        <pc:sldMkLst>
          <pc:docMk/>
          <pc:sldMk cId="132422284" sldId="2147482555"/>
        </pc:sldMkLst>
      </pc:sldChg>
      <pc:sldChg chg="add ord">
        <pc:chgData name="Ariana Duran" userId="f985432a-e5e6-4dee-bcf3-898d2c094005" providerId="ADAL" clId="{0E01F070-868C-4AD9-B95A-CB5BC8AEF4EC}" dt="2025-08-06T17:47:12.747" v="336"/>
        <pc:sldMkLst>
          <pc:docMk/>
          <pc:sldMk cId="3696108401" sldId="2147482556"/>
        </pc:sldMkLst>
      </pc:sldChg>
      <pc:sldChg chg="add ord">
        <pc:chgData name="Ariana Duran" userId="f985432a-e5e6-4dee-bcf3-898d2c094005" providerId="ADAL" clId="{0E01F070-868C-4AD9-B95A-CB5BC8AEF4EC}" dt="2025-08-06T17:47:16.078" v="339"/>
        <pc:sldMkLst>
          <pc:docMk/>
          <pc:sldMk cId="2655861244" sldId="2147482557"/>
        </pc:sldMkLst>
      </pc:sldChg>
      <pc:sldChg chg="add ord">
        <pc:chgData name="Ariana Duran" userId="f985432a-e5e6-4dee-bcf3-898d2c094005" providerId="ADAL" clId="{0E01F070-868C-4AD9-B95A-CB5BC8AEF4EC}" dt="2025-08-06T17:47:22.761" v="342"/>
        <pc:sldMkLst>
          <pc:docMk/>
          <pc:sldMk cId="1445472901" sldId="214748255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87564630" sldId="2147482565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66884907" sldId="2147482568"/>
        </pc:sldMkLst>
      </pc:sldChg>
      <pc:sldMasterChg chg="delSldLayout">
        <pc:chgData name="Ariana Duran" userId="f985432a-e5e6-4dee-bcf3-898d2c094005" providerId="ADAL" clId="{0E01F070-868C-4AD9-B95A-CB5BC8AEF4EC}" dt="2025-08-11T19:30:17.395" v="430" actId="47"/>
        <pc:sldMasterMkLst>
          <pc:docMk/>
          <pc:sldMasterMk cId="3535499265" sldId="2147483816"/>
        </pc:sldMasterMkLst>
        <pc:sldLayoutChg chg="del">
          <pc:chgData name="Ariana Duran" userId="f985432a-e5e6-4dee-bcf3-898d2c094005" providerId="ADAL" clId="{0E01F070-868C-4AD9-B95A-CB5BC8AEF4EC}" dt="2025-08-11T19:30:17.395" v="430" actId="47"/>
          <pc:sldLayoutMkLst>
            <pc:docMk/>
            <pc:sldMasterMk cId="3535499265" sldId="2147483816"/>
            <pc:sldLayoutMk cId="982146859" sldId="2147483893"/>
          </pc:sldLayoutMkLst>
        </pc:sldLayoutChg>
        <pc:sldLayoutChg chg="del">
          <pc:chgData name="Ariana Duran" userId="f985432a-e5e6-4dee-bcf3-898d2c094005" providerId="ADAL" clId="{0E01F070-868C-4AD9-B95A-CB5BC8AEF4EC}" dt="2025-08-06T17:46:53.052" v="321" actId="47"/>
          <pc:sldLayoutMkLst>
            <pc:docMk/>
            <pc:sldMasterMk cId="3535499265" sldId="2147483816"/>
            <pc:sldLayoutMk cId="107476900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6:14.925" v="314" actId="47"/>
          <pc:sldLayoutMkLst>
            <pc:docMk/>
            <pc:sldMasterMk cId="3535499265" sldId="2147483816"/>
            <pc:sldLayoutMk cId="220707959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5:03.509" v="312" actId="47"/>
          <pc:sldLayoutMkLst>
            <pc:docMk/>
            <pc:sldMasterMk cId="3535499265" sldId="2147483816"/>
            <pc:sldLayoutMk cId="2395026945" sldId="2147483966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155074463" sldId="2147483894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96518065" sldId="214748389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798002823" sldId="214748389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1322097" sldId="214748389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87913969" sldId="214748389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98539998" sldId="214748389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219502680" sldId="214748390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580931427" sldId="214748390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13880975" sldId="214748390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004617311" sldId="214748390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6485653" sldId="214748390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3557891" sldId="214748390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58710567" sldId="214748390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36693606" sldId="214748390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78124650" sldId="214748390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960549108" sldId="214748390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0233011" sldId="214748391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634380321" sldId="214748391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02350019" sldId="214748391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4935720" sldId="214748391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14522687" sldId="214748391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74122921" sldId="214748391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2975252" sldId="214748391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671402541" sldId="214748391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27724135" sldId="214748391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30871515" sldId="214748391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82228546" sldId="214748392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52307436" sldId="214748392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294061579" sldId="214748392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00043677" sldId="214748392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928618649" sldId="214748392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698674109" sldId="214748392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77068718" sldId="214748392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569218469" sldId="214748392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030614415" sldId="214748392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461337175" sldId="214748392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860662792" sldId="2147483930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417602602" sldId="2147483931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5787996" sldId="214748393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52917919" sldId="214748393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83691643" sldId="214748393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176304914" sldId="214748393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14793625" sldId="214748393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02119387" sldId="214748393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263881817" sldId="214748393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13281284" sldId="214748393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38181673" sldId="214748394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79866382" sldId="214748394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97949261" sldId="214748394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32894852" sldId="214748394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508759210" sldId="214748394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815998521" sldId="214748394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079105040" sldId="214748394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994237424" sldId="214748394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64036407" sldId="214748394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69269562" sldId="214748394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6375179" sldId="214748395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588131684" sldId="214748395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75515644" sldId="214748395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354931601" sldId="214748395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59406679" sldId="214748395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913469949" sldId="214748395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75797427" sldId="214748395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675654236" sldId="214748395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237678830" sldId="214748395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67604680" sldId="214748395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91122181" sldId="214748396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487210410" sldId="214748396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32985914" sldId="214748396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8338854" sldId="214748396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736936992" sldId="2147483964"/>
          </pc:sldLayoutMkLst>
        </pc:sldLayoutChg>
      </pc:sldMasterChg>
    </pc:docChg>
  </pc:docChgLst>
  <pc:docChgLst>
    <pc:chgData name="Lynne Tseng" userId="e9d1f81c-e197-44b9-8310-442fc7287f94" providerId="ADAL" clId="{31674FE0-6618-4EEA-B095-34743AFA313E}"/>
    <pc:docChg chg="delSld delMainMaster">
      <pc:chgData name="Lynne Tseng" userId="e9d1f81c-e197-44b9-8310-442fc7287f94" providerId="ADAL" clId="{31674FE0-6618-4EEA-B095-34743AFA313E}" dt="2025-08-20T13:18:18.301" v="1" actId="47"/>
      <pc:docMkLst>
        <pc:docMk/>
      </pc:docMkLst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850573734" sldId="256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716994031" sldId="257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563632850" sldId="272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4062096642" sldId="30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521082873" sldId="31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963183976" sldId="315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814752668" sldId="32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655639353" sldId="323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612195010" sldId="32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072167989" sldId="335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256494016" sldId="352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955797266" sldId="72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319971198" sldId="819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803869865" sldId="1513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165057148" sldId="1519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972696132" sldId="154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814689960" sldId="1542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039090741" sldId="1543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742804532" sldId="1544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561334841" sldId="2141412523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4112937085" sldId="214141268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890125572" sldId="2141412975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617859329" sldId="214141417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742221798" sldId="214570601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428926400" sldId="2146846279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583994168" sldId="2146846280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4292951238" sldId="2147481799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651853111" sldId="214748181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277934800" sldId="2147481827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989135228" sldId="2147482515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604767052" sldId="2147482559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424770485" sldId="2147482560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742208809" sldId="214748256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130608758" sldId="2147482562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891264523" sldId="2147482563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87564630" sldId="2147482565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940108250" sldId="2147482566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466884907" sldId="214748256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961936788" sldId="2147482574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42101110" sldId="2147482575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55388590" sldId="2147482576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942224400" sldId="2147482577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302036205" sldId="2147482578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4040809351" sldId="2147482579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2119668188" sldId="2147482580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3483367645" sldId="2147482581"/>
        </pc:sldMkLst>
      </pc:sldChg>
      <pc:sldChg chg="del">
        <pc:chgData name="Lynne Tseng" userId="e9d1f81c-e197-44b9-8310-442fc7287f94" providerId="ADAL" clId="{31674FE0-6618-4EEA-B095-34743AFA313E}" dt="2025-08-20T13:18:16.705" v="0" actId="47"/>
        <pc:sldMkLst>
          <pc:docMk/>
          <pc:sldMk cId="1318778958" sldId="2147482582"/>
        </pc:sldMkLst>
      </pc:sldChg>
      <pc:sldChg chg="del">
        <pc:chgData name="Lynne Tseng" userId="e9d1f81c-e197-44b9-8310-442fc7287f94" providerId="ADAL" clId="{31674FE0-6618-4EEA-B095-34743AFA313E}" dt="2025-08-20T13:18:18.301" v="1" actId="47"/>
        <pc:sldMkLst>
          <pc:docMk/>
          <pc:sldMk cId="816288966" sldId="2147482583"/>
        </pc:sldMkLst>
      </pc:sld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978226836" sldId="2147483971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655010736" sldId="214748397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707165018" sldId="214748397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355399937" sldId="214748397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686609370" sldId="214748397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654616423" sldId="214748397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477690753" sldId="214748397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4004440789" sldId="214748397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666663181" sldId="214748397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29329704" sldId="214748398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867431414" sldId="214748398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157399747" sldId="214748398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425601310" sldId="214748398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243665353" sldId="214748398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204480514" sldId="214748398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485054301" sldId="214748398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55632048" sldId="214748398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836546348" sldId="214748398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613292262" sldId="214748398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905181156" sldId="214748399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797499040" sldId="214748399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325564379" sldId="214748399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493604089" sldId="214748399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249430749" sldId="214748399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825939635" sldId="214748399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541915771" sldId="214748399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751788321" sldId="214748399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957954527" sldId="214748399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835275383" sldId="214748399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462860948" sldId="214748400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326676036" sldId="214748400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490980631" sldId="214748400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059632110" sldId="214748400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969565559" sldId="214748400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978365052" sldId="214748400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184002841" sldId="214748400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808186032" sldId="214748400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246243110" sldId="214748400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394636661" sldId="214748400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365130611" sldId="214748401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97657350" sldId="214748401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007999732" sldId="214748401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967573918" sldId="214748401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435552399" sldId="214748401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145879333" sldId="214748401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682143368" sldId="214748401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986069828" sldId="214748401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160026094" sldId="214748401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618981622" sldId="214748401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438355395" sldId="214748402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3965462922" sldId="214748402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989398771" sldId="214748402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16514350" sldId="214748402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2117279559" sldId="214748402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4136667552" sldId="214748402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923649126" sldId="214748402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835597768" sldId="214748402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141542836" sldId="214748402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978226836" sldId="2147483971"/>
            <pc:sldLayoutMk cId="491144878" sldId="2147484029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2437473169" sldId="2147484030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129871285" sldId="214748403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785137427" sldId="214748403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486292914" sldId="214748403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813829747" sldId="214748403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13204452" sldId="214748403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56135694" sldId="214748403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779303680" sldId="214748403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558412021" sldId="214748403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783208265" sldId="214748403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741141265" sldId="214748404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630965154" sldId="214748404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850610833" sldId="214748404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564214480" sldId="214748404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959650384" sldId="214748404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047163086" sldId="214748404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004617492" sldId="214748404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92133126" sldId="214748404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493238391" sldId="214748404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68663602" sldId="214748404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37249383" sldId="214748405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490720313" sldId="214748405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667438029" sldId="214748405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875338894" sldId="214748405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4294670060" sldId="214748405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992455034" sldId="214748405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963460718" sldId="214748405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263710934" sldId="214748405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124142137" sldId="214748405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380374603" sldId="214748405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458613938" sldId="214748406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4020805355" sldId="214748406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768837464" sldId="214748406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073820855" sldId="214748406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611714995" sldId="214748406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442959071" sldId="214748406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965356976" sldId="214748406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403520714" sldId="214748406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602316233" sldId="214748406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665925293" sldId="214748406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973382548" sldId="214748407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263248721" sldId="214748407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999493899" sldId="214748407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775300099" sldId="214748407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860557415" sldId="214748407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783067160" sldId="214748407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75807413" sldId="214748407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275229085" sldId="214748407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341521134" sldId="214748407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453233837" sldId="214748407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00841597" sldId="214748408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629533866" sldId="214748408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683919278" sldId="214748408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096325911" sldId="214748408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913261614" sldId="214748408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348742723" sldId="214748408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876352179" sldId="214748408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97535945" sldId="214748408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469261894" sldId="214748408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806215414" sldId="214748408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486201400" sldId="214748409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810460353" sldId="214748409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279086831" sldId="214748409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358296955" sldId="214748409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668279641" sldId="214748409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1547764223" sldId="214748409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908519013" sldId="214748409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393877198" sldId="214748409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437473169" sldId="2147484030"/>
            <pc:sldLayoutMk cId="2365900971" sldId="2147484098"/>
          </pc:sldLayoutMkLst>
        </pc:sldLayoutChg>
      </pc:sldMasterChg>
      <pc:sldMasterChg chg="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3346298724" sldId="2147484170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346298724" sldId="2147484170"/>
            <pc:sldLayoutMk cId="315974390" sldId="2147484208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1070956877" sldId="2147484209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4292296283" sldId="214748421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1898431367" sldId="214748421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3779394161" sldId="214748421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4286849538" sldId="214748421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860024771" sldId="214748421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1957699541" sldId="214748421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3522086143" sldId="214748421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770546869" sldId="214748421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2977310035" sldId="214748421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3732942902" sldId="214748421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2382193390" sldId="214748422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70956877" sldId="2147484209"/>
            <pc:sldLayoutMk cId="1415514920" sldId="2147484221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3582503950" sldId="2147484222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466358085" sldId="214748422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3921400069" sldId="214748422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847258809" sldId="214748422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972613497" sldId="214748422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851969122" sldId="214748422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3575980989" sldId="214748422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3736658983" sldId="214748422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245692997" sldId="214748423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730538494" sldId="214748423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3916224686" sldId="214748423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653050760" sldId="214748423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4023107781" sldId="214748423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466843555" sldId="214748423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298211121" sldId="214748423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1742177309" sldId="214748423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3250918713" sldId="214748423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2108756131" sldId="214748423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582503950" sldId="2147484222"/>
            <pc:sldLayoutMk cId="2727614817" sldId="2147484240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3966098538" sldId="2147484241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2069721903" sldId="214748424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1647495074" sldId="214748424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3079177236" sldId="214748424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3668346217" sldId="214748424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3778172817" sldId="214748424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2010082396" sldId="214748424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3349911452" sldId="214748424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134528578" sldId="214748424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3311094082" sldId="214748425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1261559152" sldId="214748425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966098538" sldId="2147484241"/>
            <pc:sldLayoutMk cId="3728651286" sldId="2147484252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1062107411" sldId="2147484253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3031533977" sldId="214748425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1417568827" sldId="214748425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1681665244" sldId="214748425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3544233495" sldId="214748425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2558905110" sldId="214748425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3019667066" sldId="214748425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336810588" sldId="214748426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2089698794" sldId="214748426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613417253" sldId="214748426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2876737933" sldId="214748426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062107411" sldId="2147484253"/>
            <pc:sldLayoutMk cId="3169423078" sldId="2147484264"/>
          </pc:sldLayoutMkLst>
        </pc:sldLayoutChg>
      </pc:sldMasterChg>
      <pc:sldMasterChg chg="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809434687" sldId="2147484265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809434687" sldId="2147484265"/>
            <pc:sldLayoutMk cId="291379377" sldId="214748427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809434687" sldId="2147484265"/>
            <pc:sldLayoutMk cId="3494882156" sldId="2147484278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3236420589" sldId="2147484301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861856062" sldId="214748430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2478544223" sldId="214748430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921713311" sldId="214748430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063620113" sldId="214748430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869984296" sldId="214748430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4197968257" sldId="214748430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036468771" sldId="214748430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358741883" sldId="214748430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2356468361" sldId="214748431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318105036" sldId="214748431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608510745" sldId="214748431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522217808" sldId="214748431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218671486" sldId="214748431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580764231" sldId="214748431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778948355" sldId="214748431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759076145" sldId="214748431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320992585" sldId="214748431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747499176" sldId="214748431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2983779845" sldId="214748432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953591652" sldId="214748432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179777988" sldId="214748432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2497449702" sldId="214748432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790300613" sldId="214748432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1895587348" sldId="214748432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3236420589" sldId="2147484301"/>
            <pc:sldLayoutMk cId="3941455111" sldId="2147484326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4022500913" sldId="2147484327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41913357" sldId="214748432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783086514" sldId="214748432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03047003" sldId="214748433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341713359" sldId="214748433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0211347" sldId="214748433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979190736" sldId="214748433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503504747" sldId="214748433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007205199" sldId="214748433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213111958" sldId="214748433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955197488" sldId="214748433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15346445" sldId="214748433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257202731" sldId="214748433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965067959" sldId="214748434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267955944" sldId="214748434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878147656" sldId="214748434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190036443" sldId="214748434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210623684" sldId="214748434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829975934" sldId="214748434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832874093" sldId="214748434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850252321" sldId="214748434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120556100" sldId="214748434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097775584" sldId="214748434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521829127" sldId="214748435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484002004" sldId="214748435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888038235" sldId="214748435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51387848" sldId="214748435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597546531" sldId="214748435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034533228" sldId="214748435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974829559" sldId="214748435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537482677" sldId="214748435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158636441" sldId="214748435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756425926" sldId="214748435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119139395" sldId="214748436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547983989" sldId="214748436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50703809" sldId="214748436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343620626" sldId="2147484363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4073549691" sldId="2147484364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786643881" sldId="2147484365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2464935326" sldId="214748436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544412908" sldId="214748436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388994497" sldId="214748436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1089695773" sldId="214748436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3170104716" sldId="214748437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4022500913" sldId="2147484327"/>
            <pc:sldLayoutMk cId="853819843" sldId="2147484371"/>
          </pc:sldLayoutMkLst>
        </pc:sldLayoutChg>
      </pc:sldMasterChg>
      <pc:sldMasterChg chg="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2761485282" sldId="2147484372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2761485282" sldId="2147484372"/>
            <pc:sldLayoutMk cId="446501198" sldId="2147484413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6.705" v="0" actId="47"/>
        <pc:sldMasterMkLst>
          <pc:docMk/>
          <pc:sldMasterMk cId="1329730638" sldId="2147484415"/>
        </pc:sldMasterMkLst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1226636318" sldId="2147484416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1614241075" sldId="2147484417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4157315422" sldId="2147484418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3528147067" sldId="2147484419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2588322255" sldId="2147484420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3647832351" sldId="2147484421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3582775520" sldId="2147484422"/>
          </pc:sldLayoutMkLst>
        </pc:sldLayoutChg>
        <pc:sldLayoutChg chg="del">
          <pc:chgData name="Lynne Tseng" userId="e9d1f81c-e197-44b9-8310-442fc7287f94" providerId="ADAL" clId="{31674FE0-6618-4EEA-B095-34743AFA313E}" dt="2025-08-20T13:18:16.705" v="0" actId="47"/>
          <pc:sldLayoutMkLst>
            <pc:docMk/>
            <pc:sldMasterMk cId="1329730638" sldId="2147484415"/>
            <pc:sldLayoutMk cId="2506942972" sldId="2147484423"/>
          </pc:sldLayoutMkLst>
        </pc:sldLayoutChg>
      </pc:sldMasterChg>
      <pc:sldMasterChg chg="del delSldLayout">
        <pc:chgData name="Lynne Tseng" userId="e9d1f81c-e197-44b9-8310-442fc7287f94" providerId="ADAL" clId="{31674FE0-6618-4EEA-B095-34743AFA313E}" dt="2025-08-20T13:18:18.301" v="1" actId="47"/>
        <pc:sldMasterMkLst>
          <pc:docMk/>
          <pc:sldMasterMk cId="1186794425" sldId="2147484424"/>
        </pc:sldMasterMkLst>
        <pc:sldLayoutChg chg="del">
          <pc:chgData name="Lynne Tseng" userId="e9d1f81c-e197-44b9-8310-442fc7287f94" providerId="ADAL" clId="{31674FE0-6618-4EEA-B095-34743AFA313E}" dt="2025-08-20T13:18:18.301" v="1" actId="47"/>
          <pc:sldLayoutMkLst>
            <pc:docMk/>
            <pc:sldMasterMk cId="1186794425" sldId="2147484424"/>
            <pc:sldLayoutMk cId="2234720646" sldId="2147484425"/>
          </pc:sldLayoutMkLst>
        </pc:sldLayoutChg>
      </pc:sldMasterChg>
    </pc:docChg>
  </pc:docChgLst>
  <pc:docChgLst>
    <pc:chgData name="Lynne Tseng" userId="e9d1f81c-e197-44b9-8310-442fc7287f94" providerId="ADAL" clId="{D6B9BCE5-005D-44E0-9C63-2E9A24CA280F}"/>
    <pc:docChg chg="undo custSel addSld delSld modSld sldOrd">
      <pc:chgData name="Lynne Tseng" userId="e9d1f81c-e197-44b9-8310-442fc7287f94" providerId="ADAL" clId="{D6B9BCE5-005D-44E0-9C63-2E9A24CA280F}" dt="2025-08-13T13:50:03.668" v="298" actId="47"/>
      <pc:docMkLst>
        <pc:docMk/>
      </pc:docMkLst>
      <pc:sldChg chg="add">
        <pc:chgData name="Lynne Tseng" userId="e9d1f81c-e197-44b9-8310-442fc7287f94" providerId="ADAL" clId="{D6B9BCE5-005D-44E0-9C63-2E9A24CA280F}" dt="2025-08-12T12:49:55.632" v="279"/>
        <pc:sldMkLst>
          <pc:docMk/>
          <pc:sldMk cId="2850573734" sldId="256"/>
        </pc:sldMkLst>
      </pc:sldChg>
      <pc:sldChg chg="addSp modSp add mod">
        <pc:chgData name="Lynne Tseng" userId="e9d1f81c-e197-44b9-8310-442fc7287f94" providerId="ADAL" clId="{D6B9BCE5-005D-44E0-9C63-2E9A24CA280F}" dt="2025-08-06T18:22:44.385" v="278" actId="1076"/>
        <pc:sldMkLst>
          <pc:docMk/>
          <pc:sldMk cId="716994031" sldId="257"/>
        </pc:sldMkLst>
      </pc:sldChg>
      <pc:sldChg chg="del">
        <pc:chgData name="Lynne Tseng" userId="e9d1f81c-e197-44b9-8310-442fc7287f94" providerId="ADAL" clId="{D6B9BCE5-005D-44E0-9C63-2E9A24CA280F}" dt="2025-08-06T18:10:24.166" v="43" actId="47"/>
        <pc:sldMkLst>
          <pc:docMk/>
          <pc:sldMk cId="3373564504" sldId="2147482545"/>
        </pc:sldMkLst>
      </pc:sldChg>
      <pc:sldChg chg="del">
        <pc:chgData name="Lynne Tseng" userId="e9d1f81c-e197-44b9-8310-442fc7287f94" providerId="ADAL" clId="{D6B9BCE5-005D-44E0-9C63-2E9A24CA280F}" dt="2025-08-06T18:11:34.984" v="81" actId="47"/>
        <pc:sldMkLst>
          <pc:docMk/>
          <pc:sldMk cId="748062324" sldId="2147482546"/>
        </pc:sldMkLst>
      </pc:sldChg>
      <pc:sldChg chg="del">
        <pc:chgData name="Lynne Tseng" userId="e9d1f81c-e197-44b9-8310-442fc7287f94" providerId="ADAL" clId="{D6B9BCE5-005D-44E0-9C63-2E9A24CA280F}" dt="2025-08-06T18:12:26.914" v="100" actId="47"/>
        <pc:sldMkLst>
          <pc:docMk/>
          <pc:sldMk cId="924823788" sldId="2147482547"/>
        </pc:sldMkLst>
      </pc:sldChg>
      <pc:sldChg chg="del">
        <pc:chgData name="Lynne Tseng" userId="e9d1f81c-e197-44b9-8310-442fc7287f94" providerId="ADAL" clId="{D6B9BCE5-005D-44E0-9C63-2E9A24CA280F}" dt="2025-08-06T18:13:19.633" v="119" actId="47"/>
        <pc:sldMkLst>
          <pc:docMk/>
          <pc:sldMk cId="941348748" sldId="2147482548"/>
        </pc:sldMkLst>
      </pc:sldChg>
      <pc:sldChg chg="modSp del mod">
        <pc:chgData name="Lynne Tseng" userId="e9d1f81c-e197-44b9-8310-442fc7287f94" providerId="ADAL" clId="{D6B9BCE5-005D-44E0-9C63-2E9A24CA280F}" dt="2025-08-06T18:15:42.417" v="201" actId="47"/>
        <pc:sldMkLst>
          <pc:docMk/>
          <pc:sldMk cId="745819723" sldId="2147482549"/>
        </pc:sldMkLst>
      </pc:sldChg>
      <pc:sldChg chg="del">
        <pc:chgData name="Lynne Tseng" userId="e9d1f81c-e197-44b9-8310-442fc7287f94" providerId="ADAL" clId="{D6B9BCE5-005D-44E0-9C63-2E9A24CA280F}" dt="2025-08-06T18:16:13.327" v="225" actId="47"/>
        <pc:sldMkLst>
          <pc:docMk/>
          <pc:sldMk cId="2473582643" sldId="2147482550"/>
        </pc:sldMkLst>
      </pc:sldChg>
      <pc:sldChg chg="addSp delSp modSp add mod ord">
        <pc:chgData name="Lynne Tseng" userId="e9d1f81c-e197-44b9-8310-442fc7287f94" providerId="ADAL" clId="{D6B9BCE5-005D-44E0-9C63-2E9A24CA280F}" dt="2025-08-06T18:22:26.191" v="274" actId="1076"/>
        <pc:sldMkLst>
          <pc:docMk/>
          <pc:sldMk cId="2604767052" sldId="2147482559"/>
        </pc:sldMkLst>
      </pc:sldChg>
      <pc:sldChg chg="addSp delSp modSp add mod ord">
        <pc:chgData name="Lynne Tseng" userId="e9d1f81c-e197-44b9-8310-442fc7287f94" providerId="ADAL" clId="{D6B9BCE5-005D-44E0-9C63-2E9A24CA280F}" dt="2025-08-06T18:21:51.596" v="267" actId="1076"/>
        <pc:sldMkLst>
          <pc:docMk/>
          <pc:sldMk cId="3424770485" sldId="2147482560"/>
        </pc:sldMkLst>
      </pc:sldChg>
      <pc:sldChg chg="addSp delSp modSp add mod ord">
        <pc:chgData name="Lynne Tseng" userId="e9d1f81c-e197-44b9-8310-442fc7287f94" providerId="ADAL" clId="{D6B9BCE5-005D-44E0-9C63-2E9A24CA280F}" dt="2025-08-06T18:21:36.008" v="262" actId="1076"/>
        <pc:sldMkLst>
          <pc:docMk/>
          <pc:sldMk cId="2742208809" sldId="2147482561"/>
        </pc:sldMkLst>
      </pc:sldChg>
      <pc:sldChg chg="addSp delSp modSp add mod ord">
        <pc:chgData name="Lynne Tseng" userId="e9d1f81c-e197-44b9-8310-442fc7287f94" providerId="ADAL" clId="{D6B9BCE5-005D-44E0-9C63-2E9A24CA280F}" dt="2025-08-06T18:18:24.489" v="248" actId="1076"/>
        <pc:sldMkLst>
          <pc:docMk/>
          <pc:sldMk cId="3130608758" sldId="2147482562"/>
        </pc:sldMkLst>
      </pc:sldChg>
      <pc:sldChg chg="addSp delSp modSp add mod ord">
        <pc:chgData name="Lynne Tseng" userId="e9d1f81c-e197-44b9-8310-442fc7287f94" providerId="ADAL" clId="{D6B9BCE5-005D-44E0-9C63-2E9A24CA280F}" dt="2025-08-06T18:18:04.604" v="243" actId="1076"/>
        <pc:sldMkLst>
          <pc:docMk/>
          <pc:sldMk cId="1891264523" sldId="2147482563"/>
        </pc:sldMkLst>
      </pc:sldChg>
      <pc:sldChg chg="addSp delSp modSp add mod ord">
        <pc:chgData name="Lynne Tseng" userId="e9d1f81c-e197-44b9-8310-442fc7287f94" providerId="ADAL" clId="{D6B9BCE5-005D-44E0-9C63-2E9A24CA280F}" dt="2025-08-06T18:16:37.951" v="230" actId="1076"/>
        <pc:sldMkLst>
          <pc:docMk/>
          <pc:sldMk cId="3696058376" sldId="2147482564"/>
        </pc:sldMkLst>
        <pc:spChg chg="mod">
          <ac:chgData name="Lynne Tseng" userId="e9d1f81c-e197-44b9-8310-442fc7287f94" providerId="ADAL" clId="{D6B9BCE5-005D-44E0-9C63-2E9A24CA280F}" dt="2025-08-06T18:15:57.097" v="213" actId="20577"/>
          <ac:spMkLst>
            <pc:docMk/>
            <pc:sldMk cId="3696058376" sldId="2147482564"/>
            <ac:spMk id="2" creationId="{E9081335-3586-7DE3-A2DC-35ACF7BDEEB3}"/>
          </ac:spMkLst>
        </pc:spChg>
        <pc:spChg chg="mod">
          <ac:chgData name="Lynne Tseng" userId="e9d1f81c-e197-44b9-8310-442fc7287f94" providerId="ADAL" clId="{D6B9BCE5-005D-44E0-9C63-2E9A24CA280F}" dt="2025-08-06T18:16:10.091" v="224"/>
          <ac:spMkLst>
            <pc:docMk/>
            <pc:sldMk cId="3696058376" sldId="2147482564"/>
            <ac:spMk id="3" creationId="{53178A1D-38BC-62FD-058C-B6A0C9B068A8}"/>
          </ac:spMkLst>
        </pc:spChg>
        <pc:picChg chg="add mod">
          <ac:chgData name="Lynne Tseng" userId="e9d1f81c-e197-44b9-8310-442fc7287f94" providerId="ADAL" clId="{D6B9BCE5-005D-44E0-9C63-2E9A24CA280F}" dt="2025-08-06T18:16:37.951" v="230" actId="1076"/>
          <ac:picMkLst>
            <pc:docMk/>
            <pc:sldMk cId="3696058376" sldId="2147482564"/>
            <ac:picMk id="6" creationId="{2D141B4F-578E-1845-7E0E-C083F172ACF8}"/>
          </ac:picMkLst>
        </pc:picChg>
      </pc:sldChg>
      <pc:sldChg chg="add">
        <pc:chgData name="Lynne Tseng" userId="e9d1f81c-e197-44b9-8310-442fc7287f94" providerId="ADAL" clId="{D6B9BCE5-005D-44E0-9C63-2E9A24CA280F}" dt="2025-08-12T12:50:04.895" v="280"/>
        <pc:sldMkLst>
          <pc:docMk/>
          <pc:sldMk cId="3940108250" sldId="2147482566"/>
        </pc:sldMkLst>
      </pc:sldChg>
      <pc:sldChg chg="add del">
        <pc:chgData name="Lynne Tseng" userId="e9d1f81c-e197-44b9-8310-442fc7287f94" providerId="ADAL" clId="{D6B9BCE5-005D-44E0-9C63-2E9A24CA280F}" dt="2025-08-13T13:38:59.311" v="290" actId="47"/>
        <pc:sldMkLst>
          <pc:docMk/>
          <pc:sldMk cId="4195714057" sldId="2147482567"/>
        </pc:sldMkLst>
      </pc:sldChg>
      <pc:sldChg chg="del">
        <pc:chgData name="Lynne Tseng" userId="e9d1f81c-e197-44b9-8310-442fc7287f94" providerId="ADAL" clId="{D6B9BCE5-005D-44E0-9C63-2E9A24CA280F}" dt="2025-08-13T13:37:19.768" v="282" actId="47"/>
        <pc:sldMkLst>
          <pc:docMk/>
          <pc:sldMk cId="583603116" sldId="2147482569"/>
        </pc:sldMkLst>
      </pc:sldChg>
      <pc:sldChg chg="ord">
        <pc:chgData name="Lynne Tseng" userId="e9d1f81c-e197-44b9-8310-442fc7287f94" providerId="ADAL" clId="{D6B9BCE5-005D-44E0-9C63-2E9A24CA280F}" dt="2025-08-13T13:38:14.136" v="289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D6B9BCE5-005D-44E0-9C63-2E9A24CA280F}" dt="2025-08-13T13:39:17.757" v="291" actId="47"/>
        <pc:sldMkLst>
          <pc:docMk/>
          <pc:sldMk cId="2914634121" sldId="2147482571"/>
        </pc:sldMkLst>
      </pc:sldChg>
      <pc:sldChg chg="del">
        <pc:chgData name="Lynne Tseng" userId="e9d1f81c-e197-44b9-8310-442fc7287f94" providerId="ADAL" clId="{D6B9BCE5-005D-44E0-9C63-2E9A24CA280F}" dt="2025-08-13T13:49:58.014" v="296" actId="47"/>
        <pc:sldMkLst>
          <pc:docMk/>
          <pc:sldMk cId="2596422938" sldId="2147482572"/>
        </pc:sldMkLst>
      </pc:sldChg>
      <pc:sldChg chg="del">
        <pc:chgData name="Lynne Tseng" userId="e9d1f81c-e197-44b9-8310-442fc7287f94" providerId="ADAL" clId="{D6B9BCE5-005D-44E0-9C63-2E9A24CA280F}" dt="2025-08-13T13:50:03.668" v="298" actId="47"/>
        <pc:sldMkLst>
          <pc:docMk/>
          <pc:sldMk cId="1370410348" sldId="2147482573"/>
        </pc:sldMkLst>
      </pc:sldChg>
      <pc:sldChg chg="add">
        <pc:chgData name="Lynne Tseng" userId="e9d1f81c-e197-44b9-8310-442fc7287f94" providerId="ADAL" clId="{D6B9BCE5-005D-44E0-9C63-2E9A24CA280F}" dt="2025-08-13T13:37:23.740" v="283"/>
        <pc:sldMkLst>
          <pc:docMk/>
          <pc:sldMk cId="2961936788" sldId="2147482574"/>
        </pc:sldMkLst>
      </pc:sldChg>
      <pc:sldChg chg="add">
        <pc:chgData name="Lynne Tseng" userId="e9d1f81c-e197-44b9-8310-442fc7287f94" providerId="ADAL" clId="{D6B9BCE5-005D-44E0-9C63-2E9A24CA280F}" dt="2025-08-13T13:37:29.860" v="284"/>
        <pc:sldMkLst>
          <pc:docMk/>
          <pc:sldMk cId="342101110" sldId="2147482575"/>
        </pc:sldMkLst>
      </pc:sldChg>
      <pc:sldChg chg="add">
        <pc:chgData name="Lynne Tseng" userId="e9d1f81c-e197-44b9-8310-442fc7287f94" providerId="ADAL" clId="{D6B9BCE5-005D-44E0-9C63-2E9A24CA280F}" dt="2025-08-13T13:37:38.361" v="285"/>
        <pc:sldMkLst>
          <pc:docMk/>
          <pc:sldMk cId="355388590" sldId="2147482576"/>
        </pc:sldMkLst>
      </pc:sldChg>
      <pc:sldChg chg="add">
        <pc:chgData name="Lynne Tseng" userId="e9d1f81c-e197-44b9-8310-442fc7287f94" providerId="ADAL" clId="{D6B9BCE5-005D-44E0-9C63-2E9A24CA280F}" dt="2025-08-13T13:37:40.635" v="286"/>
        <pc:sldMkLst>
          <pc:docMk/>
          <pc:sldMk cId="942224400" sldId="2147482577"/>
        </pc:sldMkLst>
      </pc:sldChg>
      <pc:sldChg chg="add">
        <pc:chgData name="Lynne Tseng" userId="e9d1f81c-e197-44b9-8310-442fc7287f94" providerId="ADAL" clId="{D6B9BCE5-005D-44E0-9C63-2E9A24CA280F}" dt="2025-08-13T13:38:11.172" v="287"/>
        <pc:sldMkLst>
          <pc:docMk/>
          <pc:sldMk cId="3302036205" sldId="2147482578"/>
        </pc:sldMkLst>
      </pc:sldChg>
      <pc:sldChg chg="add">
        <pc:chgData name="Lynne Tseng" userId="e9d1f81c-e197-44b9-8310-442fc7287f94" providerId="ADAL" clId="{D6B9BCE5-005D-44E0-9C63-2E9A24CA280F}" dt="2025-08-13T13:39:50.030" v="292"/>
        <pc:sldMkLst>
          <pc:docMk/>
          <pc:sldMk cId="4040809351" sldId="2147482579"/>
        </pc:sldMkLst>
      </pc:sldChg>
      <pc:sldChg chg="add">
        <pc:chgData name="Lynne Tseng" userId="e9d1f81c-e197-44b9-8310-442fc7287f94" providerId="ADAL" clId="{D6B9BCE5-005D-44E0-9C63-2E9A24CA280F}" dt="2025-08-13T13:40:09.619" v="293"/>
        <pc:sldMkLst>
          <pc:docMk/>
          <pc:sldMk cId="2119668188" sldId="2147482580"/>
        </pc:sldMkLst>
      </pc:sldChg>
      <pc:sldChg chg="add">
        <pc:chgData name="Lynne Tseng" userId="e9d1f81c-e197-44b9-8310-442fc7287f94" providerId="ADAL" clId="{D6B9BCE5-005D-44E0-9C63-2E9A24CA280F}" dt="2025-08-13T13:45:00.243" v="294"/>
        <pc:sldMkLst>
          <pc:docMk/>
          <pc:sldMk cId="3483367645" sldId="2147482581"/>
        </pc:sldMkLst>
      </pc:sldChg>
      <pc:sldChg chg="add">
        <pc:chgData name="Lynne Tseng" userId="e9d1f81c-e197-44b9-8310-442fc7287f94" providerId="ADAL" clId="{D6B9BCE5-005D-44E0-9C63-2E9A24CA280F}" dt="2025-08-13T13:45:06.544" v="295"/>
        <pc:sldMkLst>
          <pc:docMk/>
          <pc:sldMk cId="1318778958" sldId="2147482582"/>
        </pc:sldMkLst>
      </pc:sldChg>
      <pc:sldChg chg="add">
        <pc:chgData name="Lynne Tseng" userId="e9d1f81c-e197-44b9-8310-442fc7287f94" providerId="ADAL" clId="{D6B9BCE5-005D-44E0-9C63-2E9A24CA280F}" dt="2025-08-13T13:50:02.045" v="297"/>
        <pc:sldMkLst>
          <pc:docMk/>
          <pc:sldMk cId="816288966" sldId="2147482583"/>
        </pc:sldMkLst>
      </pc:sldChg>
      <pc:sldMasterChg chg="delSldLayout">
        <pc:chgData name="Lynne Tseng" userId="e9d1f81c-e197-44b9-8310-442fc7287f94" providerId="ADAL" clId="{D6B9BCE5-005D-44E0-9C63-2E9A24CA280F}" dt="2025-08-06T18:16:13.327" v="225" actId="47"/>
        <pc:sldMasterMkLst>
          <pc:docMk/>
          <pc:sldMasterMk cId="417602602" sldId="2147483931"/>
        </pc:sldMasterMkLst>
        <pc:sldLayoutChg chg="del">
          <pc:chgData name="Lynne Tseng" userId="e9d1f81c-e197-44b9-8310-442fc7287f94" providerId="ADAL" clId="{D6B9BCE5-005D-44E0-9C63-2E9A24CA280F}" dt="2025-08-06T18:16:13.327" v="225" actId="47"/>
          <pc:sldLayoutMkLst>
            <pc:docMk/>
            <pc:sldMasterMk cId="417602602" sldId="2147483931"/>
            <pc:sldLayoutMk cId="2847235407" sldId="2147483965"/>
          </pc:sldLayoutMkLst>
        </pc:sldLayoutChg>
      </pc:sldMasterChg>
    </pc:docChg>
  </pc:docChgLst>
  <pc:docChgLst>
    <pc:chgData name="Ariana Duran" userId="S::ariana.duran@assuredpartners.com::f985432a-e5e6-4dee-bcf3-898d2c094005" providerId="AD" clId="Web-{5A84B5BD-DA11-492F-8ED3-AEB0C607E31A}"/>
    <pc:docChg chg="addSld delSld">
      <pc:chgData name="Ariana Duran" userId="S::ariana.duran@assuredpartners.com::f985432a-e5e6-4dee-bcf3-898d2c094005" providerId="AD" clId="Web-{5A84B5BD-DA11-492F-8ED3-AEB0C607E31A}" dt="2025-08-12T20:06:12.642" v="12"/>
      <pc:docMkLst>
        <pc:docMk/>
      </pc:docMkLst>
      <pc:sldChg chg="del">
        <pc:chgData name="Ariana Duran" userId="S::ariana.duran@assuredpartners.com::f985432a-e5e6-4dee-bcf3-898d2c094005" providerId="AD" clId="Web-{5A84B5BD-DA11-492F-8ED3-AEB0C607E31A}" dt="2025-08-12T20:03:24.232" v="0"/>
        <pc:sldMkLst>
          <pc:docMk/>
          <pc:sldMk cId="3090369992" sldId="2147482551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04.561" v="2"/>
        <pc:sldMkLst>
          <pc:docMk/>
          <pc:sldMk cId="2610441257" sldId="2147482552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13.218" v="3"/>
        <pc:sldMkLst>
          <pc:docMk/>
          <pc:sldMk cId="3196983270" sldId="2147482553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20.858" v="5"/>
        <pc:sldMkLst>
          <pc:docMk/>
          <pc:sldMk cId="2401993019" sldId="2147482554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5:57.891" v="6"/>
        <pc:sldMkLst>
          <pc:docMk/>
          <pc:sldMk cId="132422284" sldId="2147482555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3.876" v="8"/>
        <pc:sldMkLst>
          <pc:docMk/>
          <pc:sldMk cId="3696108401" sldId="2147482556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9.391" v="10"/>
        <pc:sldMkLst>
          <pc:docMk/>
          <pc:sldMk cId="2655861244" sldId="2147482557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12.642" v="12"/>
        <pc:sldMkLst>
          <pc:docMk/>
          <pc:sldMk cId="1445472901" sldId="2147482558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03.077" v="1"/>
        <pc:sldMkLst>
          <pc:docMk/>
          <pc:sldMk cId="583603116" sldId="2147482569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18.827" v="4"/>
        <pc:sldMkLst>
          <pc:docMk/>
          <pc:sldMk cId="1208730453" sldId="2147482570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1.938" v="7"/>
        <pc:sldMkLst>
          <pc:docMk/>
          <pc:sldMk cId="2914634121" sldId="2147482571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7.673" v="9"/>
        <pc:sldMkLst>
          <pc:docMk/>
          <pc:sldMk cId="2596422938" sldId="2147482572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11.110" v="11"/>
        <pc:sldMkLst>
          <pc:docMk/>
          <pc:sldMk cId="1370410348" sldId="21474825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06A25C-3757-8E46-9A79-775E9C1F68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28867-5585-9A4E-B5D7-C74A3F7A73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z="1100">
                <a:latin typeface="Trebuchet MS" panose="020B0603020202020204" pitchFamily="34" charset="0"/>
              </a:rPr>
              <a:t>Month 00, 0000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AB31F-DE40-904A-B85C-D6BF73E0D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32DCF-EE37-4C40-B7D0-E5A5C094F6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4B5A92-BCFD-3246-8317-50F2938C0F36}" type="slidenum">
              <a:rPr lang="en-US" sz="1100">
                <a:latin typeface="Trebuchet MS" panose="020B0603020202020204" pitchFamily="34" charset="0"/>
              </a:rPr>
              <a:t>‹#›</a:t>
            </a:fld>
            <a:endParaRPr lang="en-US" sz="11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26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fld id="{394CF020-0462-2D47-950F-817C4E9C0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4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svg"/><Relationship Id="rId4" Type="http://schemas.openxmlformats.org/officeDocument/2006/relationships/image" Target="../media/image40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08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6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5880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3977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23666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75599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349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5880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3977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23666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75599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9349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5880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23977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23666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075599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79349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979427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979427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9794271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4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53919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781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21705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05598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9153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53919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3781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21705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05598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9153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539191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3781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21705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05598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9153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92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46611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165121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666776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56644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365784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9"/>
          </p:nvPr>
        </p:nvSpPr>
        <p:spPr>
          <a:xfrm rot="19609788">
            <a:off x="407022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30" hasCustomPrompt="1"/>
          </p:nvPr>
        </p:nvSpPr>
        <p:spPr>
          <a:xfrm rot="19609788">
            <a:off x="387000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31"/>
          </p:nvPr>
        </p:nvSpPr>
        <p:spPr>
          <a:xfrm rot="19609788">
            <a:off x="97726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2" hasCustomPrompt="1"/>
          </p:nvPr>
        </p:nvSpPr>
        <p:spPr>
          <a:xfrm rot="19609788">
            <a:off x="95724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51"/>
          </p:nvPr>
        </p:nvSpPr>
        <p:spPr>
          <a:xfrm rot="19609788">
            <a:off x="33826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2" hasCustomPrompt="1"/>
          </p:nvPr>
        </p:nvSpPr>
        <p:spPr>
          <a:xfrm rot="19609788">
            <a:off x="138044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63"/>
          </p:nvPr>
        </p:nvSpPr>
        <p:spPr>
          <a:xfrm rot="19609788">
            <a:off x="217181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64" hasCustomPrompt="1"/>
          </p:nvPr>
        </p:nvSpPr>
        <p:spPr>
          <a:xfrm rot="19609788">
            <a:off x="1971592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69"/>
          </p:nvPr>
        </p:nvSpPr>
        <p:spPr>
          <a:xfrm rot="19609788">
            <a:off x="5957752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70" hasCustomPrompt="1"/>
          </p:nvPr>
        </p:nvSpPr>
        <p:spPr>
          <a:xfrm rot="19609788">
            <a:off x="575752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8265453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72"/>
          </p:nvPr>
        </p:nvSpPr>
        <p:spPr>
          <a:xfrm rot="19609788">
            <a:off x="78630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73" hasCustomPrompt="1"/>
          </p:nvPr>
        </p:nvSpPr>
        <p:spPr>
          <a:xfrm rot="19609788">
            <a:off x="76628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/>
          <p:cNvSpPr/>
          <p:nvPr userDrawn="1"/>
        </p:nvSpPr>
        <p:spPr>
          <a:xfrm>
            <a:off x="296418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0" name="Freeform 69"/>
          <p:cNvSpPr/>
          <p:nvPr userDrawn="1"/>
        </p:nvSpPr>
        <p:spPr>
          <a:xfrm>
            <a:off x="2194733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1" name="Freeform 70"/>
          <p:cNvSpPr/>
          <p:nvPr userDrawn="1"/>
        </p:nvSpPr>
        <p:spPr>
          <a:xfrm>
            <a:off x="409304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2" name="Freeform 71"/>
          <p:cNvSpPr/>
          <p:nvPr userDrawn="1"/>
        </p:nvSpPr>
        <p:spPr>
          <a:xfrm>
            <a:off x="5991362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3" name="Freeform 72"/>
          <p:cNvSpPr/>
          <p:nvPr userDrawn="1"/>
        </p:nvSpPr>
        <p:spPr>
          <a:xfrm>
            <a:off x="788967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4" name="Freeform 73"/>
          <p:cNvSpPr/>
          <p:nvPr userDrawn="1"/>
        </p:nvSpPr>
        <p:spPr>
          <a:xfrm>
            <a:off x="9787994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</p:spTree>
    <p:extLst>
      <p:ext uri="{BB962C8B-B14F-4D97-AF65-F5344CB8AC3E}">
        <p14:creationId xmlns:p14="http://schemas.microsoft.com/office/powerpoint/2010/main" val="124368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6997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61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558808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228278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00675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558808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228278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400675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558808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82780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006750" y="4703120"/>
            <a:ext cx="1716617" cy="1545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8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FADD0B-BCA1-5443-EF65-77A938B497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9553109"/>
              </p:ext>
            </p:extLst>
          </p:nvPr>
        </p:nvGraphicFramePr>
        <p:xfrm>
          <a:off x="0" y="2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4042819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239325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0277734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51557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61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2AE811-0650-0548-AB93-B416F310EA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819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098DA3-66A1-5346-7CB5-6FA795E2D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4515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F84DC5-F45B-440C-8227-D462637ED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6668" y="617411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2B5836D-E405-3B44-FB3A-1605B71D52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14624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02A347E-BBED-0082-CA9B-AF28B80130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8152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378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593235"/>
            <a:ext cx="12192000" cy="167489"/>
          </a:xfrm>
        </p:spPr>
        <p:txBody>
          <a:bodyPr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77788"/>
            <a:ext cx="12192000" cy="6732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78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7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4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3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0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2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4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54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1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32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21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1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642939" y="3270102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42939" y="3655070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2866" y="1784468"/>
            <a:ext cx="10972271" cy="1469761"/>
          </a:xfrm>
        </p:spPr>
        <p:txBody>
          <a:bodyPr/>
          <a:lstStyle>
            <a:lvl1pPr>
              <a:defRPr>
                <a:solidFill>
                  <a:srgbClr val="F5000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865" y="3263487"/>
            <a:ext cx="11010636" cy="391583"/>
          </a:xfrm>
        </p:spPr>
        <p:txBody>
          <a:bodyPr anchor="ctr"/>
          <a:lstStyle>
            <a:lvl1pPr marL="0" indent="0">
              <a:buFontTx/>
              <a:buNone/>
              <a:defRPr sz="1250">
                <a:solidFill>
                  <a:srgbClr val="5B677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43699" y="6357940"/>
            <a:ext cx="2845593" cy="257969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7E33DA-D9C3-4C94-861A-7E860103CA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139" y="6281353"/>
            <a:ext cx="1966413" cy="2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92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94" y="0"/>
            <a:ext cx="8205108" cy="4615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6" y="275167"/>
            <a:ext cx="1097227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534583"/>
            <a:ext cx="5386917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6" y="2174877"/>
            <a:ext cx="5386917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7"/>
            <a:ext cx="538824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AED5-B2A4-4CFC-AAB8-6469B7F27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08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BC2D5-3DA5-4F2C-9DE5-26C7FA5F5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9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85D44-EA76-42D0-B4AA-C132395A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48852-BD9C-44B9-B1DA-6C4120AD9D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0B282-B4E0-40C6-B9B1-7154623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FCF8-DCBC-4C54-BA5E-9B2F137E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55FB8-E9B8-48F2-9834-A6BDFE74D1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94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BC9B98-6ACE-DE44-A948-D890508E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41164"/>
            <a:ext cx="1219200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7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12192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23758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6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48522B-A8DC-BC4F-8AF4-65CEDC02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89500" y="1269999"/>
            <a:ext cx="2413000" cy="2413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96C07F-0A87-3548-B8F4-A38CB3DD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98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0387" y="4641164"/>
            <a:ext cx="6071616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1164"/>
            <a:ext cx="6071616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9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4482A0-AF89-5949-83D8-126D99D8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15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E65A4DC-BF4F-164B-8104-83676E277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6BC33E-7131-9B48-B313-AE8E99334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32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EA5CE2B-8B0D-404D-AD00-10E86188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28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F0A2E8-E54C-7C48-B606-9E739E9A8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162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hre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84320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A7C022-DBE2-6E44-95CB-373AA301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8641" y="4641165"/>
            <a:ext cx="402336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3081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1231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A291F5-B0AD-AD4B-8926-C72363FB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8129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889FF86-D6CE-2F4B-B259-8A74A18D9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5048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A5B4462-5C55-4045-94F7-8B1BBDBE92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41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5072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2A707-2E5C-A14C-8820-2AF09B423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920763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BF1DC74-1BDC-9641-AC55-A5B0EFEF57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682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1D40B8F-804C-DC4B-97E6-428BD43C7A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82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88913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80085B-0B0C-0C43-82EE-6D0DDD2C0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34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 (f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38AE8D-54CA-AF41-84E8-F9ED49C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99342" y="4616067"/>
            <a:ext cx="2692657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1F88DE-204D-CD47-BE6D-FCC8A1032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51553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5640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091172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606705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417D20FF-3B11-FF48-9AB9-E02C2FC8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827341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8EA5FC4A-FD63-3D48-9A09-58651873D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348938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8727CA-CF89-504B-9F03-E314A4574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5863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BAC9686-3E71-924B-9007-9548B529DA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9382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580CC10-C0CB-4844-A170-6FF20275E4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2381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09AE88-CAF1-FC42-964A-250499751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0817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0B9BAD-45E6-F643-9550-BF9203AF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31660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26AD1C1-D6B5-A741-8551-D2F87CEEB3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6858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40542B9-8101-F348-8B88-97F7AA34B7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96842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9F9051-3E10-AB44-AF0A-A1D741C33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50081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110DB1-2901-D446-9594-B4760F4E3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69022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A78E238-C71C-9646-959F-0784B0934F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4220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A069D8F6-3572-9548-BD7D-B62ABDD5DD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34204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FB0887-7C9D-FE4C-B59A-5AAC7C4B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4205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A394C18A-F8DE-8543-8C7D-9E79D56256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24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7C07720A-8770-7245-A260-D4C2E4BFAE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0723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8C1F0F-8744-2348-8013-CF7B1A9A0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16067"/>
            <a:ext cx="2644905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A5A4B5-FF0F-724A-A368-AB6E27946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44997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6AADE057-DEA8-C049-A5FE-F854B48642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195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A2014BD6-FC4C-4A42-A16E-90CB51566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179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23922E65-4F98-C441-9A3F-08FD028BD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5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A3304-9F8B-F347-97D9-F6365265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404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52DE78-7273-DB45-82B9-E15B397C7CB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0A8F92-6C2A-2E4C-B343-02E38AFA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669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 2"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3916496-58AE-BA49-B2C7-E3FE8D4801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77E2C-1B10-A040-9192-A6094FCD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2192002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4BCEC-4744-0A4B-9874-1C23F6557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715182"/>
            <a:ext cx="9448800" cy="1181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ADEEC8C-6962-E64F-A5B7-828AE1210E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5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0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8AAC0-1C9D-C247-8029-CF93F0128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6449" y="490587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8F57500-C94F-714F-B9A9-1CD74A201FE7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301F66-6A9B-D94D-9A27-8B7D9F5DF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924" y="1480577"/>
            <a:ext cx="9730154" cy="3129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0F1B4FC-07FD-B648-96D4-ADCBCA847B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749" y="5255287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5629E24-0723-364E-AF57-FC8B90BA6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541140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E9D76E0-C322-4841-8024-AC60264FD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916" y="599943"/>
            <a:ext cx="566772" cy="4696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0A4B9F-5835-5643-AB89-BCDDB83A7C65}"/>
              </a:ext>
            </a:extLst>
          </p:cNvPr>
          <p:cNvGrpSpPr/>
          <p:nvPr userDrawn="1"/>
        </p:nvGrpSpPr>
        <p:grpSpPr>
          <a:xfrm>
            <a:off x="622934" y="771199"/>
            <a:ext cx="5120640" cy="347472"/>
            <a:chOff x="622934" y="771199"/>
            <a:chExt cx="5120640" cy="3474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9D7E8-F5FE-DD42-9A58-E4507CC3D1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22934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D7CDF1-3706-CF46-9BD0-81AE27F0C6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12645D-39E8-5D40-B02A-1E4B143B80C2}"/>
              </a:ext>
            </a:extLst>
          </p:cNvPr>
          <p:cNvGrpSpPr/>
          <p:nvPr userDrawn="1"/>
        </p:nvGrpSpPr>
        <p:grpSpPr>
          <a:xfrm flipH="1">
            <a:off x="6498367" y="771199"/>
            <a:ext cx="5120640" cy="347472"/>
            <a:chOff x="616729" y="771199"/>
            <a:chExt cx="5120640" cy="347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62415-25C9-AC4A-8098-1CC42560559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16729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AEEE4A-ADE4-C348-881F-B00F2793D11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E63A4-97E7-DB4E-9C35-34C853F42D91}"/>
              </a:ext>
            </a:extLst>
          </p:cNvPr>
          <p:cNvGrpSpPr/>
          <p:nvPr userDrawn="1"/>
        </p:nvGrpSpPr>
        <p:grpSpPr>
          <a:xfrm rot="10800000">
            <a:off x="612050" y="5935652"/>
            <a:ext cx="10992121" cy="351591"/>
            <a:chOff x="773080" y="918536"/>
            <a:chExt cx="10992121" cy="35159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034A05-32BB-2043-9DC4-DBD9AB3C9D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014" y="922655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9F3820-D2FD-0A45-97E4-D37D495F0B75}"/>
                </a:ext>
              </a:extLst>
            </p:cNvPr>
            <p:cNvGrpSpPr/>
            <p:nvPr userDrawn="1"/>
          </p:nvGrpSpPr>
          <p:grpSpPr>
            <a:xfrm flipH="1">
              <a:off x="773080" y="918536"/>
              <a:ext cx="10992121" cy="347472"/>
              <a:chOff x="622935" y="766136"/>
              <a:chExt cx="10992121" cy="34747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6C4804-4D8F-384D-A071-428BA3B64F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622935" y="806824"/>
                <a:ext cx="10992121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10649F-6065-F04A-A542-9BDD3388E2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50614" y="766136"/>
                <a:ext cx="0" cy="347472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D45520F-ACD7-084A-8DD4-3E1AF59A09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34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C1BB492C-063C-2943-8F9F-00E9A5747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9378" y="599943"/>
            <a:ext cx="566772" cy="469611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8C08B4E-232A-CD46-8539-28DD3615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3313" y="806450"/>
            <a:ext cx="5399087" cy="5480050"/>
          </a:xfrm>
          <a:prstGeom prst="rect">
            <a:avLst/>
          </a:prstGeom>
          <a:solidFill>
            <a:srgbClr val="F4F4ED"/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41BA16-4F87-DE4C-9384-769A436B1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494" y="503084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DDA5991-0181-B143-9406-663D61F9DF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D22572-AC7E-7449-A9FE-0867F1481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677" y="1479872"/>
            <a:ext cx="4407877" cy="3208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C21A3AF-8569-1F49-9507-C21540462B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264612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3470A71-47B5-E944-9639-6D31BBE83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749" y="5550465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1A5EC-C91C-6543-A689-A0D10201BD3B}"/>
              </a:ext>
            </a:extLst>
          </p:cNvPr>
          <p:cNvGrpSpPr/>
          <p:nvPr userDrawn="1"/>
        </p:nvGrpSpPr>
        <p:grpSpPr>
          <a:xfrm>
            <a:off x="627017" y="767080"/>
            <a:ext cx="2106208" cy="348042"/>
            <a:chOff x="3631481" y="767080"/>
            <a:chExt cx="2106208" cy="34804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375911-C803-9D45-8E28-B5B9BFE9AB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31481" y="806824"/>
              <a:ext cx="2106208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D902C7-4635-0A45-9E8F-71721FD03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55077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CEDE70-9108-444A-AA10-9C3EC0967713}"/>
              </a:ext>
            </a:extLst>
          </p:cNvPr>
          <p:cNvGrpSpPr/>
          <p:nvPr userDrawn="1"/>
        </p:nvGrpSpPr>
        <p:grpSpPr>
          <a:xfrm flipH="1">
            <a:off x="3478045" y="767080"/>
            <a:ext cx="2135765" cy="348042"/>
            <a:chOff x="3617462" y="767080"/>
            <a:chExt cx="2135765" cy="3480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AAA0BD-CA6A-3F40-9F51-9B4D6409C9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17462" y="806824"/>
              <a:ext cx="2135765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8F5AA0-B714-0D44-86AB-13604E6B2F9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629314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D568A7-5784-DC4E-B0F7-D99B9FC32E2C}"/>
              </a:ext>
            </a:extLst>
          </p:cNvPr>
          <p:cNvGrpSpPr/>
          <p:nvPr userDrawn="1"/>
        </p:nvGrpSpPr>
        <p:grpSpPr>
          <a:xfrm rot="10800000">
            <a:off x="627017" y="5913255"/>
            <a:ext cx="5011783" cy="360990"/>
            <a:chOff x="4034433" y="922655"/>
            <a:chExt cx="5011783" cy="36099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8B8CA5-7FAC-7344-99A5-954E094B4718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073342" y="935355"/>
              <a:ext cx="0" cy="34829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77CAFA-B6DB-7F43-9D5E-2124771BD742}"/>
                </a:ext>
              </a:extLst>
            </p:cNvPr>
            <p:cNvGrpSpPr/>
            <p:nvPr userDrawn="1"/>
          </p:nvGrpSpPr>
          <p:grpSpPr>
            <a:xfrm flipH="1">
              <a:off x="4034433" y="922655"/>
              <a:ext cx="5011783" cy="349839"/>
              <a:chOff x="3341920" y="770255"/>
              <a:chExt cx="5011783" cy="34983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886646E-DE91-6440-9694-28D9027376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3341920" y="806824"/>
                <a:ext cx="5011783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D0DC438-8EDA-3C4D-B7B9-EB8A0A586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>
                <a:off x="3367693" y="770255"/>
                <a:ext cx="0" cy="349839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09E74B8B-F75E-8542-BC1E-AD0C214F61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552">
          <p15:clr>
            <a:srgbClr val="FBAE40"/>
          </p15:clr>
        </p15:guide>
        <p15:guide id="3" orient="horz" pos="396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41E1F-8D30-4A6C-B7D3-5BBC86EE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463A-7604-40BE-A0EE-DB6A7EFBB59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4F0D-80D1-4F94-920C-6758712D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161DB-0229-4BB9-BD8F-0212A574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83C1-3C68-47C3-BFCA-2B7E1B54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031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6" name="Picture 5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2226AD63-8B65-E34D-BCBF-9A3C7EA4E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9E3C38D-FB38-BC41-9533-CE419549BC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20884"/>
            <a:ext cx="10972800" cy="43446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Text here!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2BEA27C-70D5-7241-A72A-0E7354D32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275434"/>
            <a:ext cx="4869179" cy="27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Text Goes Here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4A2AC0-0111-ED48-8FC3-E1FC8890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A23FBD4-C894-6246-B92A-2C3009945A44}"/>
              </a:ext>
            </a:extLst>
          </p:cNvPr>
          <p:cNvSpPr/>
          <p:nvPr userDrawn="1"/>
        </p:nvSpPr>
        <p:spPr>
          <a:xfrm>
            <a:off x="64770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CF50BE-E133-7346-AE2F-35A6CDCF10F5}"/>
              </a:ext>
            </a:extLst>
          </p:cNvPr>
          <p:cNvSpPr/>
          <p:nvPr userDrawn="1"/>
        </p:nvSpPr>
        <p:spPr>
          <a:xfrm>
            <a:off x="647701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574180-83EA-DC47-B7BB-7EC89DE69213}"/>
              </a:ext>
            </a:extLst>
          </p:cNvPr>
          <p:cNvSpPr/>
          <p:nvPr userDrawn="1"/>
        </p:nvSpPr>
        <p:spPr>
          <a:xfrm>
            <a:off x="4339469" y="2153170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CA662-60C3-1447-9C4F-E11909E52E38}"/>
              </a:ext>
            </a:extLst>
          </p:cNvPr>
          <p:cNvSpPr/>
          <p:nvPr userDrawn="1"/>
        </p:nvSpPr>
        <p:spPr>
          <a:xfrm>
            <a:off x="8033378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DD919A-FC4F-604F-9FC1-97D92F769009}"/>
              </a:ext>
            </a:extLst>
          </p:cNvPr>
          <p:cNvSpPr/>
          <p:nvPr userDrawn="1"/>
        </p:nvSpPr>
        <p:spPr>
          <a:xfrm>
            <a:off x="434161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E93189-782C-514A-B4FF-27963D152129}"/>
              </a:ext>
            </a:extLst>
          </p:cNvPr>
          <p:cNvSpPr/>
          <p:nvPr userDrawn="1"/>
        </p:nvSpPr>
        <p:spPr>
          <a:xfrm>
            <a:off x="8033378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FE03AD7C-685F-A542-8968-1044AE338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151" y="246247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A91246B-D565-4243-92CA-815A050402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150" y="284603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2FAD138-1574-4E42-BFA1-6874C7A2B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700" y="629476"/>
            <a:ext cx="6813804" cy="74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Key statement goes here with optional supporting context/copy below.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3166D87E-3E78-F444-B043-5F03C83943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50" y="4540409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4A6A548-66CD-B04A-B67C-F9A03F56DD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5149" y="4923973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39AE003A-6F11-B04F-AB60-B45A67B883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8567" y="246783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5211694F-73BE-C04A-A974-E34C3934C0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28566" y="285139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1C00D80C-410E-4245-A91A-BA5E7E1EA1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83880" y="2455264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759D42ED-62FC-5E49-A0AF-EEC61619AC7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83879" y="2838828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7DA57D8C-3B75-414B-AB8A-744326D89F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8567" y="453320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6C7B0C8B-C64D-7A4E-A435-D5377A9F01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28566" y="491676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0309DCDC-4962-9748-B3EC-54BFC66D1D4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83879" y="455491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41D4D8B5-06BA-A74A-9EE8-6ED37AD5472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183878" y="493847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21" name="Picture 2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0A19133-82EC-D441-ACFD-9E2E4036A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78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6C6588-F5A1-994C-AB09-79BE4028C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0074" y="518882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F01303E-3612-984F-AC7B-3783EDDC2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98364" y="-1"/>
            <a:ext cx="5393635" cy="6857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B85F02-0B5C-FA4A-B5A9-836CE27F21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862" y="2363357"/>
            <a:ext cx="4289438" cy="1579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300" spc="-150" dirty="0">
                <a:solidFill>
                  <a:srgbClr val="1472BB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5800"/>
              </a:lnSpc>
              <a:spcBef>
                <a:spcPct val="0"/>
              </a:spcBef>
              <a:buNone/>
            </a:pPr>
            <a:r>
              <a:rPr lang="en-US"/>
              <a:t>Title of presentation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5BF5D9A-8FBA-2E4E-A586-6F8134D6C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862" y="4251681"/>
            <a:ext cx="22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Subhead if using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C0CA0-325B-4F49-97A5-EB5B25C0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B7FC0FC-0F09-A94B-AC08-8FC3DCDF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2" y="477896"/>
            <a:ext cx="2600384" cy="728421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0B54CE1-1E79-2349-97FE-F84EC847F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562" y="5970044"/>
            <a:ext cx="22050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200" spc="1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3832265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EEAF4F-C574-0C44-B427-32A73B03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643313" cy="68580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B3110B-F175-F144-A238-ACFA2F899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5100" y="1565275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750CC8-EE3A-A449-BB28-C44A13791A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4400" y="1565275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29F69A9-3D02-C94C-8F13-D34D119325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5528161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AC147A0-58A3-D04A-9A85-1316955850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4400" y="5528161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EB5E1F-D428-B840-B3E3-37792262D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5100" y="2225756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C104C56-AB53-414E-9D30-58883B2BD2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94400" y="2225756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6480822-9B4D-374D-8C33-261D06D91E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5100" y="2886237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09F27AA-E217-9D42-9662-50CFF5BAB9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94400" y="2886237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F81E0D1-85C0-1B49-804D-B244E79457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5100" y="3546718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D132C1CA-F31D-3447-832D-F60497922CB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4400" y="3546718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BE1EEB-48AF-634F-9884-BB5660DED2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5100" y="4207199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3F66B36E-0B29-7343-B415-77AC38330D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4400" y="4207199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1AB1EF8-345A-1C48-9F56-1AEB4BC68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100" y="4867680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DA4C0CC5-572A-E343-81CE-0BE7E4D9CEE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994400" y="4867680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AEF3DA6-3162-324A-91AB-D81D4461A13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DE47752-7620-7B46-841C-BD8233898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6B80D-41C1-9845-BE87-8D103F96B3BF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29D089-28E7-2F4D-8FB4-8F3CEF2A0A13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4C33D-5CB0-9239-44BD-91806EB6368A}"/>
              </a:ext>
            </a:extLst>
          </p:cNvPr>
          <p:cNvSpPr txBox="1"/>
          <p:nvPr userDrawn="1"/>
        </p:nvSpPr>
        <p:spPr>
          <a:xfrm>
            <a:off x="5188088" y="1134127"/>
            <a:ext cx="87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6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4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60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3528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535980-558D-4945-A0BF-085A13C02055}"/>
              </a:ext>
            </a:extLst>
          </p:cNvPr>
          <p:cNvSpPr/>
          <p:nvPr/>
        </p:nvSpPr>
        <p:spPr>
          <a:xfrm>
            <a:off x="149715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5775AE-C24D-C746-BC2D-7F8FFED1EE1A}"/>
              </a:ext>
            </a:extLst>
          </p:cNvPr>
          <p:cNvCxnSpPr>
            <a:cxnSpLocks/>
          </p:cNvCxnSpPr>
          <p:nvPr/>
        </p:nvCxnSpPr>
        <p:spPr>
          <a:xfrm flipH="1">
            <a:off x="1495312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F1B94-7493-4445-A88A-496066613B0C}"/>
              </a:ext>
            </a:extLst>
          </p:cNvPr>
          <p:cNvSpPr/>
          <p:nvPr/>
        </p:nvSpPr>
        <p:spPr>
          <a:xfrm>
            <a:off x="3842494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AE312-AF30-8547-8562-D0E3FF822CB5}"/>
              </a:ext>
            </a:extLst>
          </p:cNvPr>
          <p:cNvCxnSpPr>
            <a:cxnSpLocks/>
          </p:cNvCxnSpPr>
          <p:nvPr/>
        </p:nvCxnSpPr>
        <p:spPr>
          <a:xfrm flipH="1">
            <a:off x="3840650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93AC4-3ED4-0A48-86C0-D6DC809EBB46}"/>
              </a:ext>
            </a:extLst>
          </p:cNvPr>
          <p:cNvSpPr/>
          <p:nvPr/>
        </p:nvSpPr>
        <p:spPr>
          <a:xfrm>
            <a:off x="619428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16EE5-AF6C-D84E-934B-DE995EB1E0A1}"/>
              </a:ext>
            </a:extLst>
          </p:cNvPr>
          <p:cNvCxnSpPr>
            <a:cxnSpLocks/>
          </p:cNvCxnSpPr>
          <p:nvPr/>
        </p:nvCxnSpPr>
        <p:spPr>
          <a:xfrm flipH="1">
            <a:off x="6193364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AF35F-3BE6-E34F-8889-013EF4B241B6}"/>
              </a:ext>
            </a:extLst>
          </p:cNvPr>
          <p:cNvSpPr/>
          <p:nvPr/>
        </p:nvSpPr>
        <p:spPr>
          <a:xfrm>
            <a:off x="8542800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CC3C7-A3F5-0946-BEC0-EA551114DC61}"/>
              </a:ext>
            </a:extLst>
          </p:cNvPr>
          <p:cNvCxnSpPr>
            <a:cxnSpLocks/>
          </p:cNvCxnSpPr>
          <p:nvPr/>
        </p:nvCxnSpPr>
        <p:spPr>
          <a:xfrm flipH="1">
            <a:off x="8541878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5B4F601-74E2-6A4B-BD09-0ACC6C284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15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07D29CAA-55F0-B24F-8504-74710AD9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0492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0A9B9E9-9AA6-3B4A-9D49-BA4383A0B9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28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69552AEA-BFC6-894C-BDCB-FD81C956A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0798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60CEAAC-EAC5-9E44-B423-E20D0B9C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3983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E87126FC-9A91-7F40-9A59-FFDB052FB1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025" y="2640844"/>
            <a:ext cx="2116495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A848801D-3DA9-A848-99F0-C361865CE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364" y="2640844"/>
            <a:ext cx="215614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502CB08F-6F02-594F-963F-3AC0A5BB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901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5BF2BDA2-0742-2A49-87A9-E5A47D0BAD41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3A428F-95A6-9C4F-A562-BC0230E39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EFA1C6-1889-274F-92F5-6CCA67EEE880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93CBF-BBF5-C541-A4D7-DB05313FF75C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9B3975-FCB7-BABB-9FAC-575A758DFB1C}"/>
              </a:ext>
            </a:extLst>
          </p:cNvPr>
          <p:cNvSpPr txBox="1"/>
          <p:nvPr userDrawn="1"/>
        </p:nvSpPr>
        <p:spPr>
          <a:xfrm>
            <a:off x="213558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5DB74-9550-F34E-6C2A-193A9FEA38FF}"/>
              </a:ext>
            </a:extLst>
          </p:cNvPr>
          <p:cNvSpPr txBox="1"/>
          <p:nvPr userDrawn="1"/>
        </p:nvSpPr>
        <p:spPr>
          <a:xfrm>
            <a:off x="4480926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32761-2FCA-BE10-8F4E-33FC58F78502}"/>
              </a:ext>
            </a:extLst>
          </p:cNvPr>
          <p:cNvSpPr txBox="1"/>
          <p:nvPr userDrawn="1"/>
        </p:nvSpPr>
        <p:spPr>
          <a:xfrm>
            <a:off x="683271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CE431-0C74-D65A-B132-D797E2826DB8}"/>
              </a:ext>
            </a:extLst>
          </p:cNvPr>
          <p:cNvSpPr txBox="1"/>
          <p:nvPr userDrawn="1"/>
        </p:nvSpPr>
        <p:spPr>
          <a:xfrm>
            <a:off x="9181232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6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4152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9D1E5C-48DF-C248-B693-16BB05A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3875" y="730250"/>
            <a:ext cx="6588124" cy="6127749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850C98-7B6C-3140-AA56-A02BFE0BD72B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DD16694-6EFA-994A-A12B-01ACC8468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396" y="2678364"/>
            <a:ext cx="1390543" cy="33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B2AFAD-32A7-724E-98E2-DC662442C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D82A0-BAD2-8A4A-8D89-AAC8B0352F2F}"/>
              </a:ext>
            </a:extLst>
          </p:cNvPr>
          <p:cNvSpPr txBox="1"/>
          <p:nvPr userDrawn="1"/>
        </p:nvSpPr>
        <p:spPr>
          <a:xfrm>
            <a:off x="558785" y="2640256"/>
            <a:ext cx="104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en-US" sz="2000" b="1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8512E7C-AE76-5C41-8A3B-896779BB81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779" y="3344563"/>
            <a:ext cx="41402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Section name and description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E84CE-BB71-A44B-8B2E-CE5E2A15494E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5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8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0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B0DE0-D02D-894D-89F4-D0004679F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4E343D-88B2-1E43-8A8D-ACDEE90CA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87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43D8486-FD52-0B4D-8776-3630B80DF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37270" y="0"/>
            <a:ext cx="3554730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3FC8F-4F86-024F-9D6F-1C1D919AE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74746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FE2693-99FD-AD47-9254-2BA6F70858C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762D4-D70E-F642-BF3F-E81A09697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746266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7F3EE2-78ED-5C41-B47A-7B451414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24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461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9233-80C2-AA41-A7E5-4DABA52AD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039" y="1863417"/>
            <a:ext cx="9855200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452B-3AA9-F644-A1DB-4CEFEA481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_im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B4D21C-F026-B249-99EE-13E658918733}"/>
              </a:ext>
            </a:extLst>
          </p:cNvPr>
          <p:cNvSpPr/>
          <p:nvPr userDrawn="1"/>
        </p:nvSpPr>
        <p:spPr>
          <a:xfrm>
            <a:off x="5880100" y="4013200"/>
            <a:ext cx="6311900" cy="28448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5E622A6-60C4-B04C-AC63-FB78350DF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417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9F0FFA-3248-8A4F-9D35-5E9A53EC9B83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BC8B2C8-4E4E-0C41-9BC5-6EECCC139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918236"/>
            <a:ext cx="52902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819F6D-6907-D741-A9EA-4F391AAD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882C98E-AF9F-774B-9158-C73D8F65F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97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81D854E0-6BFA-F740-B353-89BE2F70E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552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7312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73321-8B55-A845-8DF1-84B80C1C93B6}"/>
              </a:ext>
            </a:extLst>
          </p:cNvPr>
          <p:cNvSpPr/>
          <p:nvPr userDrawn="1"/>
        </p:nvSpPr>
        <p:spPr>
          <a:xfrm>
            <a:off x="6885709" y="3962400"/>
            <a:ext cx="5306291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88480" y="0"/>
            <a:ext cx="530352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47D9265-48C6-6DFB-EEDA-958A183EB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925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B8644F1-9742-9008-A5A5-3D81A8C89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480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244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B1EBF-8053-3F4B-8189-12915141C06D}"/>
              </a:ext>
            </a:extLst>
          </p:cNvPr>
          <p:cNvSpPr/>
          <p:nvPr userDrawn="1"/>
        </p:nvSpPr>
        <p:spPr>
          <a:xfrm>
            <a:off x="8348870" y="3962400"/>
            <a:ext cx="3843130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1520" y="0"/>
            <a:ext cx="384048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9923874-5F32-F48D-69C1-7708FB6D3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6050" y="493245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5567280-DC5C-B0CF-62F5-02DE919A8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607" y="536410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1217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mockup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26B8B-954C-E243-B3ED-0A7D41916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43A16-D64B-4E40-B432-DB83E7CA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196"/>
          <a:stretch/>
        </p:blipFill>
        <p:spPr>
          <a:xfrm>
            <a:off x="3807725" y="783128"/>
            <a:ext cx="8384275" cy="56462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F3E9186-D138-B341-874C-C7C250B7F26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EAF60-E21D-8541-88BB-978DFDDC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2D9823-5A63-0A4A-8F70-1ED3DDAD6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156" y="6439427"/>
            <a:ext cx="400596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2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E39ACF1-3437-344E-9D80-688F0BCF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1" y="1092199"/>
            <a:ext cx="7227093" cy="4587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insert screenshot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8F9948-F721-F44D-9ED0-55C1C31190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4D9409E-82F3-BEB1-C437-1F91203606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EF44B16-6AE0-1F02-F8C9-838FD9270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1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4F51-8AD7-324E-A7C8-3F4063B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82" y="1480591"/>
            <a:ext cx="2402260" cy="459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68D2-C93D-2C46-B462-39C315B11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266" y="1371808"/>
            <a:ext cx="8572734" cy="483813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B91704-C067-1A48-A7E8-4C1072BCF27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2DF45-C0E1-8648-9001-B8E3AEFE6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635DFCBE-AEFE-B74E-9757-17BFDB0C4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497" y="1640148"/>
            <a:ext cx="6156427" cy="392880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6206C69-BD32-5346-A805-BA6B7C1C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0181" y="1601273"/>
            <a:ext cx="2094289" cy="4301386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985C9-0BFC-9040-BEFF-D32A7AFFB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8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312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9EDBF-03FC-E44C-A9FD-A8AD1F69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362" y="748128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5D30-3779-C84B-8759-97F20CCFE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0493" y="748128"/>
            <a:ext cx="2909866" cy="5563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9016C-1FD6-DF4E-A6CB-9B13B4BC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B60C53-FD47-0F45-BFEF-77405EFD167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86AA3F-4610-0347-941F-9B741EFB1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181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0811F8-D8E2-0B4B-9040-1AD6ABC2C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7301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81AFBF3-9F9C-5B42-B3E4-8A60D866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656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0BE1A-1727-2E4D-B9D4-0483DE70F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38E35A-BDF7-00FC-6918-E3DE031AF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3EA4312-5FC9-C8D9-84EE-1DE116AF3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8B0035F-D2CF-E4A2-7CB6-976FE22A0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70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44">
          <p15:clr>
            <a:srgbClr val="FBAE40"/>
          </p15:clr>
        </p15:guide>
        <p15:guide id="2" pos="4872">
          <p15:clr>
            <a:srgbClr val="FBAE40"/>
          </p15:clr>
        </p15:guide>
        <p15:guide id="3" pos="5088">
          <p15:clr>
            <a:srgbClr val="FBAE40"/>
          </p15:clr>
        </p15:guide>
        <p15:guide id="4" pos="6792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3912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95B3-D532-2F4A-84D6-09C0C7A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936" y="1092685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CEBD-3211-384D-B4E2-931E68C3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67" y="1092685"/>
            <a:ext cx="2909866" cy="55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A4BC-B9D2-0045-937E-4EF32BAEA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2198" y="1092685"/>
            <a:ext cx="2909866" cy="556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86AA9C-2715-7446-8885-AF560EE9E66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0BE903-C7B6-F44C-A8D8-5E475D149B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2C2643-85F2-EE46-A88A-837909160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99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A2ECD7-CC8E-7F4C-A0C2-37D8A9C67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230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DA2522-57E7-984E-9196-FE50A9E26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07361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CE614-7574-0241-A53F-3AAC66E6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9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07A8B1-B967-0243-4CE4-982A01C4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023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4669C-AA90-B4A7-DA80-225E59C85109}"/>
              </a:ext>
            </a:extLst>
          </p:cNvPr>
          <p:cNvSpPr/>
          <p:nvPr userDrawn="1"/>
        </p:nvSpPr>
        <p:spPr>
          <a:xfrm>
            <a:off x="0" y="2967137"/>
            <a:ext cx="12192000" cy="7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C58EA-A558-C4F9-25CA-B21FFC74620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AF2D37-F4B3-59F6-D174-9D81BFD25066}"/>
              </a:ext>
            </a:extLst>
          </p:cNvPr>
          <p:cNvCxnSpPr>
            <a:cxnSpLocks/>
          </p:cNvCxnSpPr>
          <p:nvPr userDrawn="1"/>
        </p:nvCxnSpPr>
        <p:spPr>
          <a:xfrm>
            <a:off x="5776511" y="4362682"/>
            <a:ext cx="63897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224ADB-B7E0-B391-5397-6C856AD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75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4E525-92A9-6941-8118-7D3D08224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202" y="0"/>
            <a:ext cx="85617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92135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C2CEA-1DDE-AA45-905C-4FED526E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356211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A4FB45-D3E8-8F4C-9AF6-92C85281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3088" y="0"/>
            <a:ext cx="7808912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A1DDA3-5F64-1943-8B67-1D01BDDDB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73" y="2459504"/>
            <a:ext cx="30226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800"/>
              <a:t>Key statement or pull quote here lorem ipsum </a:t>
            </a:r>
            <a:r>
              <a:rPr lang="en-US" sz="2800" err="1"/>
              <a:t>dalor</a:t>
            </a:r>
            <a:r>
              <a:rPr lang="en-US" sz="2800"/>
              <a:t>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AC80E55-0AA3-D148-8825-6AA507E16EC8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2C0781-96E5-6243-A35A-028B871D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39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81155"/>
            <a:ext cx="10367433" cy="15289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1" y="2137676"/>
            <a:ext cx="10367433" cy="40121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392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 with 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620212"/>
            <a:ext cx="5084064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620212"/>
            <a:ext cx="5084233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14401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01833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</p:spTree>
    <p:extLst>
      <p:ext uri="{BB962C8B-B14F-4D97-AF65-F5344CB8AC3E}">
        <p14:creationId xmlns:p14="http://schemas.microsoft.com/office/powerpoint/2010/main" val="18082565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7" name="Picture 16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ED7C58EE-A094-2341-8B6C-8A02FD7D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060" y="1519788"/>
            <a:ext cx="2606821" cy="4877852"/>
          </a:xfrm>
          <a:prstGeom prst="rect">
            <a:avLst/>
          </a:prstGeom>
        </p:spPr>
      </p:pic>
      <p:pic>
        <p:nvPicPr>
          <p:cNvPr id="18" name="Picture 17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599E7DB7-20F4-E541-A227-027134B39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526" y="1529850"/>
            <a:ext cx="2606821" cy="4877852"/>
          </a:xfrm>
          <a:prstGeom prst="rect">
            <a:avLst/>
          </a:prstGeom>
        </p:spPr>
      </p:pic>
      <p:pic>
        <p:nvPicPr>
          <p:cNvPr id="19" name="Picture 18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D8AEC6A5-77D1-E741-8023-C3FE4687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1994" y="1480023"/>
            <a:ext cx="2606821" cy="4877852"/>
          </a:xfrm>
          <a:prstGeom prst="rect">
            <a:avLst/>
          </a:prstGeom>
        </p:spPr>
      </p:pic>
      <p:pic>
        <p:nvPicPr>
          <p:cNvPr id="23" name="Picture 22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9CF813C8-FA36-304C-8313-FEAC430DD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3460" y="1480023"/>
            <a:ext cx="2606821" cy="48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12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_LM_Safeco_Co-Branded_1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B88E47-5ED6-5246-AB8C-9B784CD742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112776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BAC7A9-CEBA-A140-9E9B-899CCA7C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8C9A49-CED1-BA4F-9AA7-5CBAFD82C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5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Photo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D366C201-E0CD-234C-89E3-473C068F8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457200"/>
            <a:ext cx="5480050" cy="59436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10278E5-5982-DB4D-9CF0-4B954FA74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603504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r>
              <a:rPr lang="en-US"/>
              <a:t>Today, tomorrow</a:t>
            </a:r>
            <a:br>
              <a:rPr lang="en-US"/>
            </a:br>
            <a:r>
              <a:rPr lang="en-US"/>
              <a:t>and beyond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C75A412-DB4C-B34A-B89E-B93DA8260E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746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6B0ACF-A23D-8249-90FE-16CC602CE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381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18E86-4E5C-F329-2EA2-64381D2A8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485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Right Logo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2BC3C3-3CAB-BD48-BF0F-43DC48410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75057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81C71AB-DC5E-E44A-977D-0BE4B31425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7B19FB7-2E67-E04A-98A3-C51863C25B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621B20-1118-BAF9-5063-3497A52D3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1043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Title Slide">
    <p:bg>
      <p:bgPr>
        <a:solidFill>
          <a:srgbClr val="34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ABE16DF-FA80-4A47-BD9B-7F31E65FE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800" b="0" i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6605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6B742-2A06-2246-A557-7050DA43001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" y="1109330"/>
            <a:ext cx="112776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DB40407-164C-AE41-B143-9148BEDC914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194478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D1BA663-ABD0-104C-9879-18BA31F4E1B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0" y="277182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8F6E575-6CE3-3C4F-B3F0-2175991AC73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00" y="359887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81D0696B-CE93-BA4C-B75F-76B04B3E89B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200" y="442591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A588F93A-EBC3-1244-86CB-4B35F2A1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FEA5142-C662-4F45-9F9C-184B3CCE6F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3B00B-E789-514D-A337-807ECD6F3CBD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13748B06-EE76-C996-6D12-68780B483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F60A44AD-3037-7E4E-A139-689F57F8A8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0" y="228600"/>
            <a:ext cx="37465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E4B75A-8921-3744-9954-CED0A75E83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09330"/>
            <a:ext cx="75057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350A0A1-48CC-AB49-9094-45960E766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4478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56A5A9D-4B6C-1D4E-969F-B4D51090C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182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4F9096-5339-1B42-BAD7-3328BCDBB5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9887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DC96BAC-451C-CB42-BF62-9C5A28246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42591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8A8E3E-3756-0F41-9A6F-7E9AF693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6F7960-395C-D64E-940D-D3D2D0A5EE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09538-EC7E-1A4A-8C16-98C0CC70657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69D2A04-3FF5-0BC5-89B3-49DC6BFA3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/>
              <a:t>CONFIDENTIAL – PROPRIETARY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10" name="Straight Connector 1">
            <a:extLst>
              <a:ext uri="{FF2B5EF4-FFF2-40B4-BE49-F238E27FC236}">
                <a16:creationId xmlns:a16="http://schemas.microsoft.com/office/drawing/2014/main" id="{73017128-486B-DA4F-AE30-D78034C8D9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593174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6410B2-BC5E-40FD-B0BE-6B792FF5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704" y="2888983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67BB196-BB35-F546-9CE8-C44FDBEAFE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298" y="5058746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750E97A-47CA-6145-B1D1-01BAAC9A490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690871" y="392737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669277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36EFBC-21EE-0845-95B6-305EA49657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652" y="28988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63B326D-AF05-FF4F-84B6-AB527ED9FA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72246" y="50685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347013E-6D87-0540-B836-A64C8BB9118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569819" y="39372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48225" y="17853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CC44493-4405-D143-8F5C-4FBF13E1ED9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1194" y="28962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124536A-1829-CD47-BB16-E0740A3CAC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72788" y="50659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7DFBB32-7820-4245-BC39-514527CFEA0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70361" y="39346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448767" y="17827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58D8228-3096-F702-EEF6-A26E78349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6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Customer-centric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7485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B1A66D4-B89C-DA4A-B945-7B0A560BBB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54152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Deeply </a:t>
            </a:r>
            <a:br>
              <a:rPr lang="en-US"/>
            </a:br>
            <a:r>
              <a:rPr lang="en-US"/>
              <a:t>digital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A8066D70-0F3C-DE4F-9DFB-6AE5C530F4B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54437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7BEFADA-F88B-7245-9333-3D8D358D10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3429000"/>
            <a:ext cx="2583098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Innovation always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3B5B2ECC-95B1-FB4B-8275-A326E62FB1C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33566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F6F0BAF-53C2-F349-85D1-ED2789634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30233" y="3429000"/>
            <a:ext cx="2604567" cy="1793749"/>
          </a:xfrm>
          <a:prstGeom prst="rect">
            <a:avLst/>
          </a:prstGeom>
        </p:spPr>
        <p:txBody>
          <a:bodyPr lIns="457200" tIns="0" rIns="45720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Agent </a:t>
            </a:r>
            <a:br>
              <a:rPr lang="en-US"/>
            </a:br>
            <a:r>
              <a:rPr lang="en-US"/>
              <a:t>first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F224C4F9-A5CD-BB4D-AEC5-B7FA6AA1AB39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0518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6A11D-B6CA-514F-84F9-75B3261E326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B25A9-9BA0-CF45-A5F2-8D8FF11F7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FA0DA8-46F9-B1C0-93CC-44BA70A42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3BB8B2-BB19-B241-8A51-9ACA39749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52750" y="1392382"/>
            <a:ext cx="6410149" cy="99595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C1F1020-2828-394A-8AF3-BCA4913C0E3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6998" y="1392382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C798783-B723-A044-AE38-71B0B875E3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52751" y="4892500"/>
            <a:ext cx="6410149" cy="1001301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0F5A123-6BBE-7140-9D9A-28011CD59DA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06999" y="4897846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5122CCB-4252-FE4C-AE23-A4AC8013E2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52751" y="2592897"/>
            <a:ext cx="6410149" cy="97308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87A29CC-330F-004D-A5C7-725961B9991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06998" y="2594069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3BE6D75-CC6A-0840-950C-F203E44E2FE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52750" y="3770542"/>
            <a:ext cx="6410149" cy="917399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E455F98-6276-2744-95D5-F795823376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6998" y="3745958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A89910-EFD7-C81A-6E34-784C19654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2A0028-CD1B-E14E-8258-C951D00D88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1371601"/>
            <a:ext cx="7505699" cy="45719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CE0A05-9167-23DD-7EE3-4A1D1742E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62B8247-EF2B-F243-BCC6-3923000C309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9FB42D7-1C12-B948-9638-A4E7336A919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A9C213-7818-A84B-1212-AF9C0FE8F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F9A17EF-32B1-E044-9607-B4F032179E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776C751-0566-5444-AE81-08CCEC556F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09B863B-E3F0-254F-86CA-F1CB9A38D5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A03DF6-7822-8744-BAD3-12DB50259A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4750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9D05E4-2CE3-5001-2AC2-D0E016CC1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32084" y="2405329"/>
            <a:ext cx="2134921" cy="213492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C44BE-28E5-064F-B5AC-AB53B970800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1ACCB98-1C88-5D98-858E-F5BA06350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9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3812"/>
            <a:ext cx="11277600" cy="2820177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E9F53-786E-4449-BB9E-C55777DCB9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1083242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10B089-DC47-E648-823C-9F03233CDB0E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27D60AB5-1A3C-8AFF-27E3-4BEB8921A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6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11277600" cy="283845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80C6F5-45E7-FE4A-A50D-33B1770E7F16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ABFFC3-1CA4-CB43-8A95-24D5848F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160206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50D4106-0AC1-ED27-F75A-EC902B980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5BFB86-C239-DDBA-0C1D-6B72F2BC7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6257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D5D3AB1-9897-CD4D-9742-B056DDD5A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46204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F9A1DD2-B120-1848-9ADD-42CB6ECA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9144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6F41A83-512A-BC4C-AA0C-3AE2AE00947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91D2678B-7F78-F8C4-DB74-21B708B34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1702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24822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2170271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2482211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9744C8DF-A527-B21B-EA36-046E05C31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31227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4347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3114077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3426017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5681C75-899C-6C40-B750-2F8F81D327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5D59C0-C543-B746-B06B-05F3D60BEAD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70801" y="178266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557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6B358F-1220-BD44-BAC6-93B1CFD27F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F82C59-F27F-9043-9DE3-3F6106522C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3C35603-8035-EB47-BC41-2DBC4FC221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2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1A53BB-9A4A-6A48-B761-FDD8D48D6D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2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8C0FFE6-7F44-2E44-85A9-D43AEA84B1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6966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B16E779-71BC-D14A-9D3A-EB3A36081F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008546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A6B28F1-A6BB-B545-84F8-F9A02AAD75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69660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29467C8-A46E-F547-8602-E5E5C62BFE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008546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3CA6F4-7D2B-8744-820A-2E9C5C0B5EF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06436DA0-048E-60D0-D6E0-0DB8A7725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6172E2-695E-514B-B40A-F611E26375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1382233"/>
            <a:ext cx="2573863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708F34B-04D7-8543-BEE9-1875304CDE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1382233"/>
            <a:ext cx="259080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727FC19-08E1-F64F-8A36-EB0027677F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1382233"/>
            <a:ext cx="257467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8D8F016-5B42-D148-AA86-37E77838F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1382233"/>
            <a:ext cx="2578904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B9F79F5-E9DC-9648-AF4F-86A477B51D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169417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85E5CF2-8029-984F-9FE1-D59F0486BF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169655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41F6A96-8B4E-BA42-9532-9AD3185CB2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169893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C62A497-1BAC-CA41-8892-94004241A6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1701312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187357-1695-D422-8713-D9B5CDC91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0F92499-C21A-694B-AFFF-FC243C7E25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2743015"/>
            <a:ext cx="2573863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232FFA8-7BA5-3A42-B74A-5240BA0252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2743015"/>
            <a:ext cx="259080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5A4E57-DDE1-2145-AA66-5AC5BD5BD8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2743015"/>
            <a:ext cx="257467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4F3E8E4-EF68-4D4E-ABC0-A3FDD4879D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2743015"/>
            <a:ext cx="2578904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45136AA-E0BF-9442-9F92-A4671135FC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305495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B012928-BA93-8C4D-AF86-8FA8F6D563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305733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0288126-A8A6-514A-890E-57EBEFB78B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305971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12B41DA-6228-A84F-9F0F-C80EE5EFAF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3062094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E895A61F-C933-6344-A279-D15647A4A37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EF8E978-4E31-3144-8925-8BBC84CB55C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2798" y="138200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BBB5F2B6-076D-5841-AEC2-A032F1511C1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65334" y="138158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FAB62FD0-4FCF-9441-9BED-AEC9D056302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160932" y="139199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98430-C0EA-70DB-A83C-060FC47E4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1694172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D47C6605-2068-FCED-F8A5-C62DC612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arbon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6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691161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03101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2684618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2996558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AF27D02-17DD-334E-AC2F-7D7FADD1D01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5BC3A41-3471-4045-B510-C6364D7F3B4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229100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4FC3B7-E511-16E4-5CE6-4BC179D435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3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5809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3892847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C62268E7-5FAE-C16E-0ECC-F537D39C57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3100" y="1694173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2990603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43100" y="3302544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000231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F838246-555B-438E-9F1A-C0F75B39F8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64230" y="4595351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D81B0B0-35DE-4ECA-B3A6-F86376BDA7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64230" y="4907292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E124AA6-F4D6-4629-8AE4-4DB3DF74A05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8330" y="4604979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18DAFAF-AAE0-9340-AB03-32E18DC426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43100" y="1694173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3580906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43100" y="3892847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590534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AFBD9E-62B4-BCEF-A403-07692B60B4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353081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FE96B79-0BEB-D14F-8A1D-0309D79413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138937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E52FB65-08D0-9543-B659-E6F3E8CE95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1701310"/>
            <a:ext cx="3482808" cy="34778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A7A3A57-7634-1543-9941-97B54DEFDF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020CD80-22FE-9B4A-9EFB-1FEAF825AC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1694171"/>
            <a:ext cx="3482808" cy="348494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8645D8-4284-BF13-052F-5D740EC8F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A1B029F-BA2C-3F4A-BC66-7676CD67CC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1857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C132D9-B9D3-7D42-96D5-3A390E88A2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30512"/>
            <a:ext cx="3486842" cy="23691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6739B5D-D929-A647-AC60-47583356CE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272571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4FC54A7-A22D-BF4E-93EF-BAD2E95B12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3037650"/>
            <a:ext cx="3482808" cy="233353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98C56422-15A0-1649-9953-B3945B636D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271857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31EB2293-4D76-9945-8FE8-CAC0B69124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3030512"/>
            <a:ext cx="3482808" cy="2338330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5113B64-59DA-E440-BBAB-76C0956FBF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D58843C9-0BDE-FB49-A169-CDE4F339EC1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61442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B60840B1-54E8-D844-992C-D03FDBE67B4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231638" y="139075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15C7F7-ED36-996C-BA97-6F1F67D3DC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D439F67-9227-C642-B26D-4F7FBC3775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3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51A221C-160D-0849-BFCB-BD8A2F155B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4"/>
            <a:ext cx="5486400" cy="155635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000E86CB-0426-2A4A-BE60-BF6CD3895D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3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DF34232-07FF-D447-AA88-1B11A834B1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3"/>
            <a:ext cx="5480052" cy="155635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3BA8B7-B088-B14E-BC07-E34B8BE92EF3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3BD552DE-F087-0E4B-AE12-BBBCB458C7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87076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5295D76-F5FA-A343-B1F6-D76516155A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182706"/>
            <a:ext cx="5486400" cy="191258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0134B9F-26B6-2B47-918E-B1BC5184D9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87076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047800B-80BE-6E4F-8727-F7E5135F54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182705"/>
            <a:ext cx="5480052" cy="191258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7CC89C-F8A9-2E0E-6FE6-1DB0ED5CD8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1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3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F5603B-0760-09AF-D3D4-B00AFD2D0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7019" y="2489878"/>
            <a:ext cx="6017961" cy="21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7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8D76040-9EE2-A04F-98D9-4BF9186D56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730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4543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78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3B6A58D-1C21-1949-8950-5389EA428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319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025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60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Autofit/>
          </a:bodyPr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B1E7829-5EA4-054D-87CC-1783DCEF46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676401"/>
            <a:ext cx="11277600" cy="609599"/>
          </a:xfrm>
          <a:prstGeom prst="rect">
            <a:avLst/>
          </a:prstGeom>
          <a:noFill/>
        </p:spPr>
        <p:txBody>
          <a:bodyPr lIns="0" tIns="0" rIns="4572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C7C77FB-CC30-A740-91CC-A8E208C22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277D6C10-E257-1748-AC1F-93FA8DC68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3587750"/>
            <a:ext cx="2264237" cy="602559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E5723486-9228-054B-A425-B2C1152B7B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7998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6EED465C-2844-8E45-A5AE-E238D6A5C3B8}"/>
              </a:ext>
            </a:extLst>
          </p:cNvPr>
          <p:cNvGrpSpPr/>
          <p:nvPr userDrawn="1"/>
        </p:nvGrpSpPr>
        <p:grpSpPr>
          <a:xfrm>
            <a:off x="457200" y="4038956"/>
            <a:ext cx="7696200" cy="2057400"/>
            <a:chOff x="457200" y="1371600"/>
            <a:chExt cx="8382000" cy="2057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B8DD0F-642C-E54C-B6CA-8784435CF087}"/>
                </a:ext>
              </a:extLst>
            </p:cNvPr>
            <p:cNvSpPr/>
            <p:nvPr userDrawn="1"/>
          </p:nvSpPr>
          <p:spPr>
            <a:xfrm>
              <a:off x="457200" y="22860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F2DEBD-75B9-7B4D-B095-377B8EDFFE70}"/>
                </a:ext>
              </a:extLst>
            </p:cNvPr>
            <p:cNvSpPr/>
            <p:nvPr userDrawn="1"/>
          </p:nvSpPr>
          <p:spPr>
            <a:xfrm>
              <a:off x="2133600" y="1859192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4A541B-CA12-6844-9917-1A033178E244}"/>
                </a:ext>
              </a:extLst>
            </p:cNvPr>
            <p:cNvSpPr/>
            <p:nvPr userDrawn="1"/>
          </p:nvSpPr>
          <p:spPr>
            <a:xfrm>
              <a:off x="3810000" y="1432384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95ED52-2C1D-A447-B071-16DC06CA98E9}"/>
                </a:ext>
              </a:extLst>
            </p:cNvPr>
            <p:cNvSpPr/>
            <p:nvPr userDrawn="1"/>
          </p:nvSpPr>
          <p:spPr>
            <a:xfrm>
              <a:off x="5486400" y="21717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F0EB306-6679-B842-86CE-373128DECED6}"/>
                </a:ext>
              </a:extLst>
            </p:cNvPr>
            <p:cNvSpPr/>
            <p:nvPr userDrawn="1"/>
          </p:nvSpPr>
          <p:spPr>
            <a:xfrm>
              <a:off x="7162800" y="13716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CAA57A76-E51E-0441-BD05-42BCF01C9DBF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485291" y="3587750"/>
            <a:ext cx="2228278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F4D92CCB-8E35-EA45-B1AB-4F0FF0D0E020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4188110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05AD701-AF89-DC4F-8D0B-2805BE9B07E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477423" y="3587750"/>
            <a:ext cx="2246917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173CC7BD-D698-2D47-99FC-A85EFD5C3654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7189561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7B1669D9-0924-5E44-8A82-8F27E889E5D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488195" y="3587750"/>
            <a:ext cx="2253693" cy="59614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F5B14EF3-C5D1-5E43-B4B8-6BB68BDEF104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10203721" y="2599255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3D99CD-0BC1-CF41-8243-97AED54DF64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9C5C663-C138-404D-B0F5-9B27246C6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65" y="168443"/>
            <a:ext cx="11730789" cy="84644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4BA5-570B-4BB5-B3E7-33BEEF6B9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465D5-6C95-42BC-ABD3-D88B68359D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9C20A-51FB-47CF-8539-89D6150A17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0965" y="1678075"/>
            <a:ext cx="11734800" cy="4471713"/>
          </a:xfrm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266700" indent="0">
              <a:buFontTx/>
              <a:buNone/>
              <a:defRPr/>
            </a:lvl2pPr>
            <a:lvl3pPr marL="495300" indent="0">
              <a:buFontTx/>
              <a:buNone/>
              <a:defRPr/>
            </a:lvl3pPr>
            <a:lvl4pPr marL="588962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3719C-8FAE-55D5-7C2D-0EC9134F89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965" y="807169"/>
            <a:ext cx="11730120" cy="6636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0837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1D0008-6C06-186A-31B0-10FE8E7DCA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33" r="89780"/>
          <a:stretch/>
        </p:blipFill>
        <p:spPr>
          <a:xfrm>
            <a:off x="0" y="6126480"/>
            <a:ext cx="1246094" cy="7315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FED1A-7756-7CBB-823E-31935781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4" y="529325"/>
            <a:ext cx="10972801" cy="61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A57749-8E03-0F1F-1A7C-35A3467FE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32" y="1187456"/>
            <a:ext cx="10955384" cy="320040"/>
          </a:xfrm>
        </p:spPr>
        <p:txBody>
          <a:bodyPr lIns="0" rIns="0"/>
          <a:lstStyle>
            <a:lvl1pPr marL="0" indent="0">
              <a:buNone/>
              <a:defRPr sz="1800" b="0" i="0" spc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7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5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8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8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8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70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7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4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3DF1A-F593-A459-2726-54C6AFEA83C0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7D33E4-0FE2-439A-0A9E-4ED648660A41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E74221B-6034-D07A-46A5-4750EA92C4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3A1F6-EDE4-7246-86E0-FD28BB69142B}"/>
              </a:ext>
            </a:extLst>
          </p:cNvPr>
          <p:cNvCxnSpPr/>
          <p:nvPr userDrawn="1"/>
        </p:nvCxnSpPr>
        <p:spPr>
          <a:xfrm>
            <a:off x="558803" y="1179011"/>
            <a:ext cx="546716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949D057-1127-1F4D-8B69-ADC493271F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3866AE-567F-E84E-A78F-1A5415D2D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1753289"/>
            <a:ext cx="11074400" cy="4512878"/>
          </a:xfrm>
        </p:spPr>
        <p:txBody>
          <a:bodyPr anchor="b"/>
          <a:lstStyle>
            <a:lvl1pPr marL="0" indent="0">
              <a:buFont typeface="+mj-lt"/>
              <a:buNone/>
              <a:defRPr sz="478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Title.</a:t>
            </a:r>
          </a:p>
          <a:p>
            <a:pPr lvl="0"/>
            <a:r>
              <a:rPr lang="en-US"/>
              <a:t>Section 2 Title.</a:t>
            </a:r>
          </a:p>
          <a:p>
            <a:pPr lvl="0"/>
            <a:r>
              <a:rPr lang="en-US"/>
              <a:t>Section 3 Title.</a:t>
            </a:r>
          </a:p>
          <a:p>
            <a:pPr lvl="0"/>
            <a:r>
              <a:rPr lang="en-US"/>
              <a:t>Section 4 Title.</a:t>
            </a:r>
          </a:p>
        </p:txBody>
      </p:sp>
    </p:spTree>
    <p:extLst>
      <p:ext uri="{BB962C8B-B14F-4D97-AF65-F5344CB8AC3E}">
        <p14:creationId xmlns:p14="http://schemas.microsoft.com/office/powerpoint/2010/main" val="3894938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42508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00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2588761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FFC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57768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338871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lit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bg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162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li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494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">
    <p:bg>
      <p:bgPr>
        <a:solidFill>
          <a:srgbClr val="FFC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269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58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856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51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1008536" y="1066442"/>
            <a:ext cx="10174931" cy="477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ED99-AF0C-28AC-1DCD-9B64A16B1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48AA6C-2466-9EC8-75A0-5A0254256C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70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99000">
                <a:srgbClr val="0086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53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16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_Gray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59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79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Blue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3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Green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1">
                <a:lumMod val="50000"/>
              </a:schemeClr>
            </a:fgClr>
            <a:bgClr>
              <a:schemeClr val="accent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EFEBF3-EE22-30B1-BA63-E8D20183E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highlight>
                  <a:srgbClr val="FFFFFF"/>
                </a:highlight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F5F6E08-DAFB-BBA8-97FE-698984696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78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5DA7A-F44F-FF94-D47F-9FCD820BBB94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rgbClr val="FFCF4E"/>
              </a:gs>
              <a:gs pos="0">
                <a:schemeClr val="accent1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BCD86-5431-3E9B-6B54-C108845651E4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9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151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52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9D46C-6EEC-6AA7-82F9-312463FFE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251" y="857164"/>
            <a:ext cx="10759016" cy="676002"/>
          </a:xfrm>
        </p:spPr>
        <p:txBody>
          <a:bodyPr/>
          <a:lstStyle>
            <a:lvl1pPr algn="ctr">
              <a:defRPr sz="4792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646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FF0D3-0808-C10E-6F7D-8B3C7C8DD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1151" y="615272"/>
            <a:ext cx="3657600" cy="2285999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ctr">
              <a:defRPr sz="1597"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15948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53084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6346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1812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82431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96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47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8E10B53-CB97-A049-9F73-163CDB1084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38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2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395CA67-DDD7-E246-AE85-B60DA0B0B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8F04921-444A-D34B-A21F-6A7E7B39F2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E9300B8-F7F9-8A9D-BCD0-79C356E2C7EF}"/>
              </a:ext>
            </a:extLst>
          </p:cNvPr>
          <p:cNvCxnSpPr/>
          <p:nvPr userDrawn="1"/>
        </p:nvCxnSpPr>
        <p:spPr>
          <a:xfrm>
            <a:off x="4064001" y="2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336CFA-1BB8-6F61-69DC-1867BC1E4B09}"/>
              </a:ext>
            </a:extLst>
          </p:cNvPr>
          <p:cNvCxnSpPr/>
          <p:nvPr userDrawn="1"/>
        </p:nvCxnSpPr>
        <p:spPr>
          <a:xfrm>
            <a:off x="8141548" y="-1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12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7CE27EA-7880-5D44-8365-AB0EB69370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3ED2134-E725-264B-BA85-3D17DEBC87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2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" y="24930"/>
            <a:ext cx="6092825" cy="22753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" y="2316163"/>
            <a:ext cx="6092825" cy="2225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" y="4545054"/>
            <a:ext cx="6092825" cy="231294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9182" y="2"/>
            <a:ext cx="6092825" cy="341696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9182" y="3416968"/>
            <a:ext cx="6092825" cy="34410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32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3B4993C-AF8D-6A4C-9AB2-202251EDA8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8856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823B40A-2ED1-114F-B9EF-FCC351D25D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8856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749BBB0-2DB5-8C41-924A-9ECEC43FA8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5428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91C70B5-EC34-474E-AFD4-70A23D3AF5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5428" y="3429000"/>
            <a:ext cx="4074288" cy="34289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9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1E73419-EA6B-4D4F-A894-ADE1E66302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55719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A074F23-F8C5-EA45-A738-3954B3FA4F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55719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B592C10-FAFD-B34C-86D3-FDEC69CC23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5466CE7-A5B0-3A40-AAEF-35EBCF973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7498CC2-B716-2B4B-9F49-E3D8BEC477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36287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DBCF44B0-72D0-4D4E-BE3E-EE356CF536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36287" y="3428999"/>
            <a:ext cx="3040284" cy="34289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7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2973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C15D8E8-539C-9E4D-8680-9872763C2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2922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A8B9B67-45BB-B645-8EEA-F0E168758F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9955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91427C-F2A2-144D-B4C9-8C852314E1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9039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5D1EE26-B7BA-5847-84FB-B417E9B2F4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22973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B13ACED-89EA-D746-A0BD-440CF1802A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22922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9B61C16-A07F-2E4F-BD9F-0BEE9CB5AE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99955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ECA9740-D149-3942-B87E-1B8F9A9DF9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69039" y="3428999"/>
            <a:ext cx="2422967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23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1484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6641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5571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5570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0728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0727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94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124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504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5330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5329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0487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048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56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556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899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2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988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1473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99596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114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113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085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085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343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5342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67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367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346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99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8615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1031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447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8772B77-E852-3141-A1E7-71FD64675D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863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086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085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02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102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4402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4401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58556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855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E2C751-AED4-BD46-A562-5687DB574D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77001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99683A0-5176-CA45-9571-EC20549EE1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76999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92093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1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4FF1F3E-982A-0641-9FC4-A85DA1CC5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2253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343E6EF-EE84-EF48-B42A-C0C8B861BD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2253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829C24-DB06-BB44-AC8F-963862C9E5EA}"/>
              </a:ext>
            </a:extLst>
          </p:cNvPr>
          <p:cNvCxnSpPr/>
          <p:nvPr userDrawn="1"/>
        </p:nvCxnSpPr>
        <p:spPr>
          <a:xfrm>
            <a:off x="540325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A4B944-77FB-F34F-AA66-6315B5EC83B4}"/>
              </a:ext>
            </a:extLst>
          </p:cNvPr>
          <p:cNvCxnSpPr/>
          <p:nvPr userDrawn="1"/>
        </p:nvCxnSpPr>
        <p:spPr>
          <a:xfrm>
            <a:off x="6243781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2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6992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518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305655-E7A1-AC46-9336-36A1BC561707}"/>
              </a:ext>
            </a:extLst>
          </p:cNvPr>
          <p:cNvCxnSpPr>
            <a:cxnSpLocks/>
          </p:cNvCxnSpPr>
          <p:nvPr userDrawn="1"/>
        </p:nvCxnSpPr>
        <p:spPr>
          <a:xfrm>
            <a:off x="540325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2EB515C-FDA5-AC42-817B-DE3B365245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9E56E6-D249-8B4E-95B9-0DDA5B089A1A}"/>
              </a:ext>
            </a:extLst>
          </p:cNvPr>
          <p:cNvCxnSpPr>
            <a:cxnSpLocks/>
          </p:cNvCxnSpPr>
          <p:nvPr userDrawn="1"/>
        </p:nvCxnSpPr>
        <p:spPr>
          <a:xfrm>
            <a:off x="433288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7F92E95-7D26-0D4C-BEF9-DE187BC6C3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9837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9B6DEB-2618-DA4D-A123-180E212EEB55}"/>
              </a:ext>
            </a:extLst>
          </p:cNvPr>
          <p:cNvCxnSpPr>
            <a:cxnSpLocks/>
          </p:cNvCxnSpPr>
          <p:nvPr userDrawn="1"/>
        </p:nvCxnSpPr>
        <p:spPr>
          <a:xfrm>
            <a:off x="809670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048926D-D38C-A14D-931A-D7FB73096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183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40313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472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64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6560" y="2300011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34147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472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627064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064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912656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6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266459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6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5997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88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0835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28175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35993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5113184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1318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7440836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40834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0B6F718-75BA-CB4D-8EB4-6E68A3B83A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68493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1E73CF-2B7E-B144-AB01-26026BF62223}"/>
              </a:ext>
            </a:extLst>
          </p:cNvPr>
          <p:cNvCxnSpPr>
            <a:cxnSpLocks/>
          </p:cNvCxnSpPr>
          <p:nvPr userDrawn="1"/>
        </p:nvCxnSpPr>
        <p:spPr>
          <a:xfrm>
            <a:off x="9768487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057DF63-57BF-A74B-9AFA-B764B37F4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68489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95147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C8B318-018A-734D-A09D-F3C15C36CD4C}"/>
              </a:ext>
            </a:extLst>
          </p:cNvPr>
          <p:cNvCxnSpPr>
            <a:cxnSpLocks/>
          </p:cNvCxnSpPr>
          <p:nvPr userDrawn="1"/>
        </p:nvCxnSpPr>
        <p:spPr>
          <a:xfrm>
            <a:off x="9694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9B2CD9-4049-C545-AC40-96F3A4B32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97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59FD9C-29AE-8941-82FD-8C08B0B965DE}"/>
              </a:ext>
            </a:extLst>
          </p:cNvPr>
          <p:cNvCxnSpPr>
            <a:cxnSpLocks/>
          </p:cNvCxnSpPr>
          <p:nvPr userDrawn="1"/>
        </p:nvCxnSpPr>
        <p:spPr>
          <a:xfrm>
            <a:off x="46397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DC8EC4B-8597-6A41-8E80-8331A3C9C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00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FD60E-6E22-3148-9BAA-D00F0B54ADF4}"/>
              </a:ext>
            </a:extLst>
          </p:cNvPr>
          <p:cNvCxnSpPr>
            <a:cxnSpLocks/>
          </p:cNvCxnSpPr>
          <p:nvPr userDrawn="1"/>
        </p:nvCxnSpPr>
        <p:spPr>
          <a:xfrm>
            <a:off x="83100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251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30C33DC-1BD4-8344-8735-29544240E797}"/>
              </a:ext>
            </a:extLst>
          </p:cNvPr>
          <p:cNvSpPr/>
          <p:nvPr userDrawn="1"/>
        </p:nvSpPr>
        <p:spPr>
          <a:xfrm>
            <a:off x="747253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4562169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8377085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7C9D73-23E0-C044-8212-FFDE8FC6BE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90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043070-BFAC-F74F-8963-0D182D63B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1AB5E51-07D7-A74E-8C44-CBFC837740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D89487F-509D-1A41-92F9-9F8CB1C3C6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12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54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76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76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76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408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30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630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30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38417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2700497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360554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7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659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59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659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24273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46473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46473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6473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126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4525341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89057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11257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11257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1257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53309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5B1DB3-8C4E-8F42-83FA-4453CB7467D6}"/>
              </a:ext>
            </a:extLst>
          </p:cNvPr>
          <p:cNvSpPr/>
          <p:nvPr userDrawn="1"/>
        </p:nvSpPr>
        <p:spPr>
          <a:xfrm>
            <a:off x="0" y="79301"/>
            <a:ext cx="12192000" cy="66993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1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1981277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548941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39637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1837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1837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1837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7301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29501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9501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29501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3594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D00A-5458-BA44-857D-7F92F52BDE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8E79F16-8FDE-2A4D-B134-A30762FBBD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35728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2E7F53-6E27-EA4F-82C7-127A20D9C7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5926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389E532-1926-AC46-9EC8-2118B9A82B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279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B18B905-D71B-9C4B-A6AC-236EAD1127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071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5E16D15-3A49-8349-9058-554EAE1076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54244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B7788EA-774A-CB42-AC76-B50333BFA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3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5752FEE-64C0-0C47-9BEA-17BE08A197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37760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5DA3109-59CF-D045-8A9F-A1E15AF497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129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219F779-9F30-0E48-8D37-66B4DF87EA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482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A95A906-0B96-C042-93F4-46DFF6AE50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3274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25F09E5-B669-3442-A80F-613D07177E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6276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A2B4745-142A-1F4D-82C6-419A2F655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0B44081-091B-294A-B987-6E6C12A6C40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035728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9859029-AD91-C648-99EF-47026A56FC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5926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7F7D39-09B6-374D-BE35-BDDCFD887D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8279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5B163E8-190B-914B-9DD2-F29C137592D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3071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E9C9DA2-633D-DD49-8331-43325B11B1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4244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2EDF677-AAE8-E048-808C-3F9563F4098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22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B247736-A02F-2C40-812D-25A454D5ED8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049952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97ECC58-A3CD-5B41-B26D-74C327C5048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07348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553F147-A327-5248-840F-AD34C759C1C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701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E9B6BDC-3B37-5B4F-AFF4-3298ED88F0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4493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0BF9984-60DF-1A48-B513-94939253AC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8468" y="5128676"/>
            <a:ext cx="2023533" cy="17171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4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0C19E8-F48C-4F46-9E15-40518C84E6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7765" y="3943350"/>
            <a:ext cx="2457451" cy="2457450"/>
          </a:xfrm>
          <a:ln w="635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694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6571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001014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291164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1002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728895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111464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30328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7549192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107229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892596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9947761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9768060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3111464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9"/>
          </p:nvPr>
        </p:nvSpPr>
        <p:spPr>
          <a:xfrm>
            <a:off x="5330328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7549192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92596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9768060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075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95950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201085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07977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814869" y="1920769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2201085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5507977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8814869" y="412526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2021384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2021384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28276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5328276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635168" y="3236488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8635168" y="344926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021384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2021384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5328276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5328276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8635168" y="547339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42"/>
          </p:nvPr>
        </p:nvSpPr>
        <p:spPr>
          <a:xfrm>
            <a:off x="8635168" y="5686173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309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7171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892012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6892012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707171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689201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689201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90559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372589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372589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90559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372589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72589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4163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498371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531866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531866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549836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531866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531866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135017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95531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95531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13501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95531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95531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786172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7682020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7682020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7861721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7682020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7682020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987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60627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455753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42657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442657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8276052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8276052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460627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442657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442657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845575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827605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27605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703836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52413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52413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270383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52413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52413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52358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63438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63438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652358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63438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63438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AB17897-6AB6-C146-BBBB-E52A341A4FFF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414004" y="216230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3E32D9C7-28C5-ED4C-A5FF-48179E9020D6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0234304" y="347802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F3F988D4-88EC-D149-9B0B-D265B0D22F9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0234304" y="369080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8DA0380C-D2F9-6F45-8C1F-AF1CF845CB78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0414004" y="416982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07676958-BE6B-AE4D-97EF-3319B304113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0234304" y="548554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4D5AA848-39CB-2C46-B7F9-2C414CB431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0234304" y="569832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27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63" Type="http://schemas.openxmlformats.org/officeDocument/2006/relationships/slideLayout" Target="../slideLayouts/slideLayout99.xml"/><Relationship Id="rId6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43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53" Type="http://schemas.openxmlformats.org/officeDocument/2006/relationships/slideLayout" Target="../slideLayouts/slideLayout89.xml"/><Relationship Id="rId58" Type="http://schemas.openxmlformats.org/officeDocument/2006/relationships/slideLayout" Target="../slideLayouts/slideLayout94.xml"/><Relationship Id="rId6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41.xml"/><Relationship Id="rId61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56" Type="http://schemas.openxmlformats.org/officeDocument/2006/relationships/slideLayout" Target="../slideLayouts/slideLayout92.xml"/><Relationship Id="rId64" Type="http://schemas.openxmlformats.org/officeDocument/2006/relationships/slideLayout" Target="../slideLayouts/slideLayout100.xml"/><Relationship Id="rId6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59" Type="http://schemas.openxmlformats.org/officeDocument/2006/relationships/slideLayout" Target="../slideLayouts/slideLayout95.xml"/><Relationship Id="rId67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54" Type="http://schemas.openxmlformats.org/officeDocument/2006/relationships/slideLayout" Target="../slideLayouts/slideLayout90.xml"/><Relationship Id="rId62" Type="http://schemas.openxmlformats.org/officeDocument/2006/relationships/slideLayout" Target="../slideLayouts/slideLayout98.xml"/><Relationship Id="rId7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57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96.xml"/><Relationship Id="rId6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5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26" Type="http://schemas.openxmlformats.org/officeDocument/2006/relationships/slideLayout" Target="../slideLayouts/slideLayout202.xml"/><Relationship Id="rId39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197.xml"/><Relationship Id="rId34" Type="http://schemas.openxmlformats.org/officeDocument/2006/relationships/slideLayout" Target="../slideLayouts/slideLayout210.xml"/><Relationship Id="rId42" Type="http://schemas.openxmlformats.org/officeDocument/2006/relationships/theme" Target="../theme/theme7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9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slideLayout" Target="../slideLayouts/slideLayout200.xml"/><Relationship Id="rId32" Type="http://schemas.openxmlformats.org/officeDocument/2006/relationships/slideLayout" Target="../slideLayouts/slideLayout208.xml"/><Relationship Id="rId37" Type="http://schemas.openxmlformats.org/officeDocument/2006/relationships/slideLayout" Target="../slideLayouts/slideLayout213.xml"/><Relationship Id="rId40" Type="http://schemas.openxmlformats.org/officeDocument/2006/relationships/slideLayout" Target="../slideLayouts/slideLayout216.xml"/><Relationship Id="rId45" Type="http://schemas.openxmlformats.org/officeDocument/2006/relationships/image" Target="../media/image39.emf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36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07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30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11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38" Type="http://schemas.openxmlformats.org/officeDocument/2006/relationships/slideLayout" Target="../slideLayouts/slideLayout214.xml"/><Relationship Id="rId20" Type="http://schemas.openxmlformats.org/officeDocument/2006/relationships/slideLayout" Target="../slideLayouts/slideLayout196.xml"/><Relationship Id="rId41" Type="http://schemas.openxmlformats.org/officeDocument/2006/relationships/slideLayout" Target="../slideLayouts/slideLayout2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5FFBF-A739-42AC-88EA-7C2BF1D8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27833-2430-4839-BA9B-BCB090E5E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2D298-B7AD-48B8-BD53-87D2CC39C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EFD74-4C39-4162-8E0A-A47C91C32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0C2A-A418-4A18-89C5-5033376D3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AE54-309E-4E6C-A8A2-DEA58B162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4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9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57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72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54" r:id="rId32"/>
    <p:sldLayoutId id="2147483874" r:id="rId33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334125"/>
            <a:ext cx="11074400" cy="13565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825624"/>
            <a:ext cx="110744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21983" y="6477980"/>
            <a:ext cx="2770023" cy="23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30" i="0">
                <a:solidFill>
                  <a:schemeClr val="bg2"/>
                </a:solidFill>
              </a:rPr>
              <a:t>PURE Insurance |  </a:t>
            </a:r>
            <a:fld id="{B4DDCD55-85F7-4EBC-8DC0-76AD0004AE09}" type="slidenum">
              <a:rPr lang="en-US" sz="930" i="0" smtClean="0">
                <a:solidFill>
                  <a:schemeClr val="bg2"/>
                </a:solidFill>
              </a:rPr>
              <a:t>‹#›</a:t>
            </a:fld>
            <a:endParaRPr lang="en-US" sz="930" i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0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  <p:sldLayoutId id="2147484124" r:id="rId25"/>
    <p:sldLayoutId id="2147484125" r:id="rId26"/>
    <p:sldLayoutId id="2147484126" r:id="rId27"/>
    <p:sldLayoutId id="2147484127" r:id="rId28"/>
    <p:sldLayoutId id="2147484128" r:id="rId29"/>
    <p:sldLayoutId id="2147484129" r:id="rId30"/>
    <p:sldLayoutId id="2147484130" r:id="rId31"/>
    <p:sldLayoutId id="2147484131" r:id="rId32"/>
    <p:sldLayoutId id="2147484132" r:id="rId33"/>
    <p:sldLayoutId id="2147484133" r:id="rId34"/>
    <p:sldLayoutId id="2147484134" r:id="rId35"/>
    <p:sldLayoutId id="2147484135" r:id="rId36"/>
    <p:sldLayoutId id="2147484136" r:id="rId37"/>
    <p:sldLayoutId id="2147484137" r:id="rId38"/>
    <p:sldLayoutId id="2147484138" r:id="rId39"/>
    <p:sldLayoutId id="2147484139" r:id="rId40"/>
    <p:sldLayoutId id="2147484140" r:id="rId41"/>
    <p:sldLayoutId id="2147484141" r:id="rId42"/>
    <p:sldLayoutId id="2147484142" r:id="rId43"/>
    <p:sldLayoutId id="2147484143" r:id="rId44"/>
    <p:sldLayoutId id="2147484144" r:id="rId45"/>
    <p:sldLayoutId id="2147484145" r:id="rId46"/>
    <p:sldLayoutId id="2147484146" r:id="rId47"/>
    <p:sldLayoutId id="2147484147" r:id="rId48"/>
    <p:sldLayoutId id="2147484148" r:id="rId49"/>
    <p:sldLayoutId id="2147484149" r:id="rId50"/>
    <p:sldLayoutId id="2147484150" r:id="rId51"/>
    <p:sldLayoutId id="2147484151" r:id="rId52"/>
    <p:sldLayoutId id="2147484152" r:id="rId53"/>
    <p:sldLayoutId id="2147484153" r:id="rId54"/>
    <p:sldLayoutId id="2147484154" r:id="rId55"/>
    <p:sldLayoutId id="2147484155" r:id="rId56"/>
    <p:sldLayoutId id="2147484156" r:id="rId57"/>
    <p:sldLayoutId id="2147484157" r:id="rId58"/>
    <p:sldLayoutId id="2147484158" r:id="rId59"/>
    <p:sldLayoutId id="2147484159" r:id="rId60"/>
    <p:sldLayoutId id="2147484160" r:id="rId61"/>
    <p:sldLayoutId id="2147484161" r:id="rId62"/>
    <p:sldLayoutId id="2147484162" r:id="rId63"/>
    <p:sldLayoutId id="2147484163" r:id="rId64"/>
    <p:sldLayoutId id="2147484164" r:id="rId65"/>
    <p:sldLayoutId id="2147484165" r:id="rId66"/>
    <p:sldLayoutId id="2147484166" r:id="rId67"/>
    <p:sldLayoutId id="2147484167" r:id="rId68"/>
    <p:sldLayoutId id="2147484168" r:id="rId69"/>
    <p:sldLayoutId id="2147484169" r:id="rId70"/>
  </p:sldLayoutIdLst>
  <p:hf hdr="0" ftr="0" dt="0"/>
  <p:txStyles>
    <p:titleStyle>
      <a:lvl1pPr algn="l" defTabSz="91018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01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None/>
        <a:defRPr sz="212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5pPr>
      <a:lvl6pPr marL="2502993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8080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317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6826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5448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053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562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071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9">
          <p15:clr>
            <a:srgbClr val="F26B43"/>
          </p15:clr>
        </p15:guide>
        <p15:guide id="2" pos="3092">
          <p15:clr>
            <a:srgbClr val="F26B43"/>
          </p15:clr>
        </p15:guide>
        <p15:guide id="4" orient="horz" pos="89">
          <p15:clr>
            <a:srgbClr val="F26B43"/>
          </p15:clr>
        </p15:guide>
        <p15:guide id="5" orient="horz" pos="164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4188" r:id="rId18"/>
    <p:sldLayoutId id="2147484189" r:id="rId19"/>
    <p:sldLayoutId id="2147484190" r:id="rId20"/>
    <p:sldLayoutId id="2147484191" r:id="rId21"/>
    <p:sldLayoutId id="2147484192" r:id="rId22"/>
    <p:sldLayoutId id="2147484193" r:id="rId23"/>
    <p:sldLayoutId id="2147484194" r:id="rId24"/>
    <p:sldLayoutId id="2147484195" r:id="rId25"/>
    <p:sldLayoutId id="2147484196" r:id="rId26"/>
    <p:sldLayoutId id="2147484197" r:id="rId27"/>
    <p:sldLayoutId id="2147484198" r:id="rId28"/>
    <p:sldLayoutId id="2147484199" r:id="rId29"/>
    <p:sldLayoutId id="2147484200" r:id="rId30"/>
    <p:sldLayoutId id="2147484201" r:id="rId31"/>
    <p:sldLayoutId id="2147484202" r:id="rId32"/>
    <p:sldLayoutId id="2147484203" r:id="rId33"/>
    <p:sldLayoutId id="2147484204" r:id="rId34"/>
    <p:sldLayoutId id="2147484205" r:id="rId35"/>
    <p:sldLayoutId id="2147484206" r:id="rId36"/>
    <p:sldLayoutId id="2147484207" r:id="rId37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5" r:id="rId9"/>
    <p:sldLayoutId id="2147484276" r:id="rId10"/>
    <p:sldLayoutId id="2147484277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  <p:sldLayoutId id="2147484285" r:id="rId18"/>
    <p:sldLayoutId id="2147484286" r:id="rId19"/>
    <p:sldLayoutId id="2147484287" r:id="rId20"/>
    <p:sldLayoutId id="2147484288" r:id="rId21"/>
    <p:sldLayoutId id="2147484289" r:id="rId22"/>
    <p:sldLayoutId id="2147484290" r:id="rId23"/>
    <p:sldLayoutId id="2147484291" r:id="rId24"/>
    <p:sldLayoutId id="2147484292" r:id="rId25"/>
    <p:sldLayoutId id="2147484293" r:id="rId26"/>
    <p:sldLayoutId id="2147484294" r:id="rId27"/>
    <p:sldLayoutId id="2147484295" r:id="rId28"/>
    <p:sldLayoutId id="2147484296" r:id="rId29"/>
    <p:sldLayoutId id="2147484297" r:id="rId30"/>
    <p:sldLayoutId id="2147484298" r:id="rId31"/>
    <p:sldLayoutId id="2147484299" r:id="rId32"/>
    <p:sldLayoutId id="214748430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E8AF4F7-3349-DF27-6F0F-4172DEF2EA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205072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405" imgH="405" progId="TCLayout.ActiveDocument.1">
                  <p:embed/>
                </p:oleObj>
              </mc:Choice>
              <mc:Fallback>
                <p:oleObj name="think-cell Slide" r:id="rId44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8AF4F7-3349-DF27-6F0F-4172DEF2E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7E5C-E878-46AB-9E8B-4290B755A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370639"/>
            <a:ext cx="62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200" smtClean="0">
                <a:solidFill>
                  <a:schemeClr val="accent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4CABA-D915-2348-8E6B-7AC11401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grpSp>
        <p:nvGrpSpPr>
          <p:cNvPr id="30" name="GUIDES" hidden="1">
            <a:extLst>
              <a:ext uri="{FF2B5EF4-FFF2-40B4-BE49-F238E27FC236}">
                <a16:creationId xmlns:a16="http://schemas.microsoft.com/office/drawing/2014/main" id="{9AB03217-5064-9B49-88E9-D646D384BF45}"/>
              </a:ext>
            </a:extLst>
          </p:cNvPr>
          <p:cNvGrpSpPr/>
          <p:nvPr userDrawn="1"/>
        </p:nvGrpSpPr>
        <p:grpSpPr>
          <a:xfrm>
            <a:off x="228600" y="228600"/>
            <a:ext cx="11747500" cy="6419038"/>
            <a:chOff x="228600" y="228600"/>
            <a:chExt cx="11747500" cy="64190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0B2355-320A-BF45-B856-B5A7E2FA16C6}"/>
                </a:ext>
              </a:extLst>
            </p:cNvPr>
            <p:cNvSpPr/>
            <p:nvPr userDrawn="1"/>
          </p:nvSpPr>
          <p:spPr>
            <a:xfrm>
              <a:off x="22860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6975B5-72A9-9542-BD86-78D3AEDBC78F}"/>
                </a:ext>
              </a:extLst>
            </p:cNvPr>
            <p:cNvSpPr/>
            <p:nvPr userDrawn="1"/>
          </p:nvSpPr>
          <p:spPr>
            <a:xfrm>
              <a:off x="8236712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A84DB2-9796-DE4C-AA96-65ADC6FAA3F7}"/>
                </a:ext>
              </a:extLst>
            </p:cNvPr>
            <p:cNvSpPr/>
            <p:nvPr userDrawn="1"/>
          </p:nvSpPr>
          <p:spPr>
            <a:xfrm>
              <a:off x="2230628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0CE997-757D-9A4C-A1C6-CB54D8FE144F}"/>
                </a:ext>
              </a:extLst>
            </p:cNvPr>
            <p:cNvSpPr/>
            <p:nvPr userDrawn="1"/>
          </p:nvSpPr>
          <p:spPr>
            <a:xfrm>
              <a:off x="4232656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976CE6-7E2E-9C4D-B2D6-BF1CB088E8A8}"/>
                </a:ext>
              </a:extLst>
            </p:cNvPr>
            <p:cNvSpPr/>
            <p:nvPr userDrawn="1"/>
          </p:nvSpPr>
          <p:spPr>
            <a:xfrm>
              <a:off x="1023874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915976-6DBC-D44C-A055-C659209A83F6}"/>
                </a:ext>
              </a:extLst>
            </p:cNvPr>
            <p:cNvSpPr/>
            <p:nvPr userDrawn="1"/>
          </p:nvSpPr>
          <p:spPr>
            <a:xfrm>
              <a:off x="6234684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4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  <p:sldLayoutId id="2147484392" r:id="rId20"/>
    <p:sldLayoutId id="2147484393" r:id="rId21"/>
    <p:sldLayoutId id="2147484394" r:id="rId22"/>
    <p:sldLayoutId id="2147484395" r:id="rId23"/>
    <p:sldLayoutId id="2147484396" r:id="rId24"/>
    <p:sldLayoutId id="2147484397" r:id="rId25"/>
    <p:sldLayoutId id="2147484398" r:id="rId26"/>
    <p:sldLayoutId id="2147484399" r:id="rId27"/>
    <p:sldLayoutId id="2147484400" r:id="rId28"/>
    <p:sldLayoutId id="2147484401" r:id="rId29"/>
    <p:sldLayoutId id="2147484402" r:id="rId30"/>
    <p:sldLayoutId id="2147484403" r:id="rId31"/>
    <p:sldLayoutId id="2147484404" r:id="rId32"/>
    <p:sldLayoutId id="2147484405" r:id="rId33"/>
    <p:sldLayoutId id="2147484406" r:id="rId34"/>
    <p:sldLayoutId id="2147484407" r:id="rId35"/>
    <p:sldLayoutId id="2147484408" r:id="rId36"/>
    <p:sldLayoutId id="2147484409" r:id="rId37"/>
    <p:sldLayoutId id="2147484410" r:id="rId38"/>
    <p:sldLayoutId id="2147484411" r:id="rId39"/>
    <p:sldLayoutId id="2147484412" r:id="rId40"/>
    <p:sldLayoutId id="2147484414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Guardian Sans Bold" panose="020B0503050503060803" pitchFamily="34" charset="77"/>
          <a:ea typeface="Roboto" pitchFamily="2" charset="0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Font typeface="Wingdings 2" panose="05020102010507070707" pitchFamily="18" charset="2"/>
        <a:buChar char=""/>
        <a:tabLst/>
        <a:defRPr sz="2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2pPr>
      <a:lvl3pPr marL="647700" indent="-1524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3pPr>
      <a:lvl4pPr marL="819150" indent="-230188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0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4pPr>
      <a:lvl5pPr marL="950913" indent="-157163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7544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7392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 pos="4176">
          <p15:clr>
            <a:srgbClr val="F26B43"/>
          </p15:clr>
        </p15:guide>
        <p15:guide id="11" orient="horz" pos="4032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672">
          <p15:clr>
            <a:srgbClr val="F26B43"/>
          </p15:clr>
        </p15:guide>
        <p15:guide id="14" orient="horz" pos="2260">
          <p15:clr>
            <a:srgbClr val="F26B43"/>
          </p15:clr>
        </p15:guide>
        <p15:guide id="15" orient="horz" pos="864">
          <p15:clr>
            <a:srgbClr val="F26B43"/>
          </p15:clr>
        </p15:guide>
        <p15:guide id="16" pos="1224">
          <p15:clr>
            <a:srgbClr val="F26B43"/>
          </p15:clr>
        </p15:guide>
        <p15:guide id="17" pos="1416">
          <p15:clr>
            <a:srgbClr val="F26B43"/>
          </p15:clr>
        </p15:guide>
        <p15:guide id="18" pos="2496">
          <p15:clr>
            <a:srgbClr val="F26B43"/>
          </p15:clr>
        </p15:guide>
        <p15:guide id="19" pos="3940">
          <p15:clr>
            <a:srgbClr val="F26B43"/>
          </p15:clr>
        </p15:guide>
        <p15:guide id="20" pos="3744">
          <p15:clr>
            <a:srgbClr val="F26B43"/>
          </p15:clr>
        </p15:guide>
        <p15:guide id="21" pos="5016">
          <p15:clr>
            <a:srgbClr val="F26B43"/>
          </p15:clr>
        </p15:guide>
        <p15:guide id="22" pos="2664">
          <p15:clr>
            <a:srgbClr val="F26B43"/>
          </p15:clr>
        </p15:guide>
        <p15:guide id="23" pos="5184">
          <p15:clr>
            <a:srgbClr val="F26B43"/>
          </p15:clr>
        </p15:guide>
        <p15:guide id="24" pos="6288">
          <p15:clr>
            <a:srgbClr val="F26B43"/>
          </p15:clr>
        </p15:guide>
        <p15:guide id="25" pos="6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E7C36-739C-A57A-479F-96AB3CACB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81335-3586-7DE3-A2DC-35ACF7BDEEB3}"/>
              </a:ext>
            </a:extLst>
          </p:cNvPr>
          <p:cNvSpPr txBox="1"/>
          <p:nvPr/>
        </p:nvSpPr>
        <p:spPr>
          <a:xfrm>
            <a:off x="-1" y="229382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FOREMOST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78A1D-38BC-62FD-058C-B6A0C9B068A8}"/>
              </a:ext>
            </a:extLst>
          </p:cNvPr>
          <p:cNvSpPr txBox="1"/>
          <p:nvPr/>
        </p:nvSpPr>
        <p:spPr>
          <a:xfrm>
            <a:off x="0" y="3938843"/>
            <a:ext cx="1219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RYAN GRUBE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National Accounts Manager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ryan.grube@foremost.com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484.541.4953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141B4F-578E-1845-7E0E-C083F172A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024" y="694389"/>
            <a:ext cx="5187950" cy="115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58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3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4.xml><?xml version="1.0" encoding="utf-8"?>
<a:theme xmlns:a="http://schemas.openxmlformats.org/drawingml/2006/main" name="3_Office Theme">
  <a:themeElements>
    <a:clrScheme name="PURE 061617">
      <a:dk1>
        <a:srgbClr val="57585B"/>
      </a:dk1>
      <a:lt1>
        <a:srgbClr val="FEFDFF"/>
      </a:lt1>
      <a:dk2>
        <a:srgbClr val="202020"/>
      </a:dk2>
      <a:lt2>
        <a:srgbClr val="918E8E"/>
      </a:lt2>
      <a:accent1>
        <a:srgbClr val="00BDB7"/>
      </a:accent1>
      <a:accent2>
        <a:srgbClr val="567689"/>
      </a:accent2>
      <a:accent3>
        <a:srgbClr val="004065"/>
      </a:accent3>
      <a:accent4>
        <a:srgbClr val="5B5A69"/>
      </a:accent4>
      <a:accent5>
        <a:srgbClr val="CAE1F3"/>
      </a:accent5>
      <a:accent6>
        <a:srgbClr val="A9BDCD"/>
      </a:accent6>
      <a:hlink>
        <a:srgbClr val="00BDB7"/>
      </a:hlink>
      <a:folHlink>
        <a:srgbClr val="00A4A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URE_PPT_Template_20190123" id="{1945D879-08CB-1549-8709-C02CA97866B8}" vid="{AAD961A5-1BC8-B348-A14A-96D83634DABE}"/>
    </a:ext>
  </a:extLst>
</a:theme>
</file>

<file path=ppt/theme/theme5.xml><?xml version="1.0" encoding="utf-8"?>
<a:theme xmlns:a="http://schemas.openxmlformats.org/drawingml/2006/main" name="5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6.xml><?xml version="1.0" encoding="utf-8"?>
<a:theme xmlns:a="http://schemas.openxmlformats.org/drawingml/2006/main" name="Center aligned slides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F3F9FC"/>
      </a:lt2>
      <a:accent1>
        <a:srgbClr val="146FED"/>
      </a:accent1>
      <a:accent2>
        <a:srgbClr val="FFA351"/>
      </a:accent2>
      <a:accent3>
        <a:srgbClr val="44B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M/Safeco Brand Template 2019">
  <a:themeElements>
    <a:clrScheme name="Custom 2">
      <a:dk1>
        <a:srgbClr val="343741"/>
      </a:dk1>
      <a:lt1>
        <a:srgbClr val="F5F5F5"/>
      </a:lt1>
      <a:dk2>
        <a:srgbClr val="1A1446"/>
      </a:dk2>
      <a:lt2>
        <a:srgbClr val="FFFFFF"/>
      </a:lt2>
      <a:accent1>
        <a:srgbClr val="FFD000"/>
      </a:accent1>
      <a:accent2>
        <a:srgbClr val="1A1446"/>
      </a:accent2>
      <a:accent3>
        <a:srgbClr val="78E1E1"/>
      </a:accent3>
      <a:accent4>
        <a:srgbClr val="06748C"/>
      </a:accent4>
      <a:accent5>
        <a:srgbClr val="B0B0B0"/>
      </a:accent5>
      <a:accent6>
        <a:srgbClr val="343741"/>
      </a:accent6>
      <a:hlink>
        <a:srgbClr val="28A3AF"/>
      </a:hlink>
      <a:folHlink>
        <a:srgbClr val="06748C"/>
      </a:folHlink>
    </a:clrScheme>
    <a:fontScheme name="LM 2018 corpora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nite 2022_v2" id="{EC811049-A9AF-DE47-9485-7C4490CB63E9}" vid="{E1A60B2D-23DE-DC4D-AEDB-8DA957DED5DC}"/>
    </a:ext>
  </a:extLst>
</a:theme>
</file>

<file path=ppt/theme/theme8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9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Override1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44546A"/>
    </a:dk2>
    <a:lt2>
      <a:srgbClr val="F3F9FC"/>
    </a:lt2>
    <a:accent1>
      <a:srgbClr val="146FED"/>
    </a:accent1>
    <a:accent2>
      <a:srgbClr val="FFA351"/>
    </a:accent2>
    <a:accent3>
      <a:srgbClr val="44B2F2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2" ma:contentTypeDescription="Create a new document." ma:contentTypeScope="" ma:versionID="6a042bc40ed9fcdc294d59091bcf0896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f9d19509c7d1d2614e79c23bf01f0636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edfa0b-2933-4479-a511-c24d5d820c34" xsi:nil="true"/>
    <lcf76f155ced4ddcb4097134ff3c332f xmlns="0e45851e-b01a-4780-9c3c-958e1b44d0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D37241-906D-4B72-9584-267469AF8F6C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B92538B-39E0-4CB9-8ABD-F13C5CDDB2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9094FA-386B-4935-8AE2-CF5452EEC739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Prophet</Template>
  <TotalTime>0</TotalTime>
  <Words>15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Franklin Gothic Book</vt:lpstr>
      <vt:lpstr>FreightSans Pro Semibold</vt:lpstr>
      <vt:lpstr>Gotham Bold</vt:lpstr>
      <vt:lpstr>Gotham Medium</vt:lpstr>
      <vt:lpstr>Graphik Medium</vt:lpstr>
      <vt:lpstr>Graphik Regular</vt:lpstr>
      <vt:lpstr>Guardian Sans Bold</vt:lpstr>
      <vt:lpstr>Guardian Sans Regular</vt:lpstr>
      <vt:lpstr>Guardian Sans Semibold</vt:lpstr>
      <vt:lpstr>Neue Haas Unica Pro Light</vt:lpstr>
      <vt:lpstr>Roboto</vt:lpstr>
      <vt:lpstr>Roboto Light</vt:lpstr>
      <vt:lpstr>Trebuchet MS</vt:lpstr>
      <vt:lpstr>Wingdings 2</vt:lpstr>
      <vt:lpstr>Custom Design</vt:lpstr>
      <vt:lpstr>1_Travelers logo slide</vt:lpstr>
      <vt:lpstr>Heading_White</vt:lpstr>
      <vt:lpstr>3_Office Theme</vt:lpstr>
      <vt:lpstr>5_Travelers logo slide</vt:lpstr>
      <vt:lpstr>Center aligned slides</vt:lpstr>
      <vt:lpstr>2_LM/Safeco Brand Template 2019</vt:lpstr>
      <vt:lpstr>think-cell Slide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Prophet  PowerPoint template</dc:title>
  <dc:subject/>
  <dc:creator>Llewellyn Hensley</dc:creator>
  <cp:keywords/>
  <dc:description/>
  <cp:lastModifiedBy>Lynne Tseng</cp:lastModifiedBy>
  <cp:revision>1</cp:revision>
  <cp:lastPrinted>2019-07-23T15:29:27Z</cp:lastPrinted>
  <dcterms:created xsi:type="dcterms:W3CDTF">2019-07-14T22:11:54Z</dcterms:created>
  <dcterms:modified xsi:type="dcterms:W3CDTF">2025-08-20T13:18:19Z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90f5e94-b30f-4e73-9b6b-e333361c0d6b_Enabled">
    <vt:lpwstr>true</vt:lpwstr>
  </property>
  <property fmtid="{D5CDD505-2E9C-101B-9397-08002B2CF9AE}" pid="3" name="MSIP_Label_290f5e94-b30f-4e73-9b6b-e333361c0d6b_SetDate">
    <vt:lpwstr>2023-11-21T19:43:48Z</vt:lpwstr>
  </property>
  <property fmtid="{D5CDD505-2E9C-101B-9397-08002B2CF9AE}" pid="4" name="MSIP_Label_290f5e94-b30f-4e73-9b6b-e333361c0d6b_Method">
    <vt:lpwstr>Standard</vt:lpwstr>
  </property>
  <property fmtid="{D5CDD505-2E9C-101B-9397-08002B2CF9AE}" pid="5" name="MSIP_Label_290f5e94-b30f-4e73-9b6b-e333361c0d6b_Name">
    <vt:lpwstr>290f5e94-b30f-4e73-9b6b-e333361c0d6b</vt:lpwstr>
  </property>
  <property fmtid="{D5CDD505-2E9C-101B-9397-08002B2CF9AE}" pid="6" name="MSIP_Label_290f5e94-b30f-4e73-9b6b-e333361c0d6b_SiteId">
    <vt:lpwstr>399ead0d-c7c4-4583-88a4-d98814f80b0e</vt:lpwstr>
  </property>
  <property fmtid="{D5CDD505-2E9C-101B-9397-08002B2CF9AE}" pid="7" name="MSIP_Label_290f5e94-b30f-4e73-9b6b-e333361c0d6b_ActionId">
    <vt:lpwstr>0fc1dd83-66de-4e67-b5f8-3489d7efa29d</vt:lpwstr>
  </property>
  <property fmtid="{D5CDD505-2E9C-101B-9397-08002B2CF9AE}" pid="8" name="MSIP_Label_290f5e94-b30f-4e73-9b6b-e333361c0d6b_ContentBits">
    <vt:lpwstr>0</vt:lpwstr>
  </property>
  <property fmtid="{D5CDD505-2E9C-101B-9397-08002B2CF9AE}" pid="9" name="ContentTypeId">
    <vt:lpwstr>0x01010081F75AF41BEA7A46AF0C61A4B0DC3F7A</vt:lpwstr>
  </property>
  <property fmtid="{D5CDD505-2E9C-101B-9397-08002B2CF9AE}" pid="10" name="xd_ProgID">
    <vt:lpwstr/>
  </property>
  <property fmtid="{D5CDD505-2E9C-101B-9397-08002B2CF9AE}" pid="11" name="MediaServiceImageTags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