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2" r:id="rId4"/>
    <p:sldMasterId id="2147483805" r:id="rId5"/>
  </p:sldMasterIdLst>
  <p:notesMasterIdLst>
    <p:notesMasterId r:id="rId9"/>
  </p:notesMasterIdLst>
  <p:handoutMasterIdLst>
    <p:handoutMasterId r:id="rId10"/>
  </p:handoutMasterIdLst>
  <p:sldIdLst>
    <p:sldId id="460" r:id="rId6"/>
    <p:sldId id="385" r:id="rId7"/>
    <p:sldId id="391"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E2D8"/>
    <a:srgbClr val="C8D0F3"/>
    <a:srgbClr val="9CC0AA"/>
    <a:srgbClr val="8798E4"/>
    <a:srgbClr val="B40C68"/>
    <a:srgbClr val="00965D"/>
    <a:srgbClr val="008A55"/>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71F31F-FBCE-49EA-8DD9-1E98A5690BE7}" v="10" dt="2025-08-11T17:35:59.242"/>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24" autoAdjust="0"/>
    <p:restoredTop sz="96327" autoAdjust="0"/>
  </p:normalViewPr>
  <p:slideViewPr>
    <p:cSldViewPr snapToGrid="0" showGuides="1">
      <p:cViewPr varScale="1">
        <p:scale>
          <a:sx n="85" d="100"/>
          <a:sy n="85" d="100"/>
        </p:scale>
        <p:origin x="1098" y="300"/>
      </p:cViewPr>
      <p:guideLst>
        <p:guide orient="horz" pos="2160"/>
        <p:guide pos="3840"/>
      </p:guideLst>
    </p:cSldViewPr>
  </p:slideViewPr>
  <p:outlineViewPr>
    <p:cViewPr>
      <p:scale>
        <a:sx n="33" d="100"/>
        <a:sy n="33" d="100"/>
      </p:scale>
      <p:origin x="0" y="-24267"/>
    </p:cViewPr>
  </p:outlin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presProps" Target="presProps.xml"/><Relationship Id="rId5" Type="http://schemas.openxmlformats.org/officeDocument/2006/relationships/slideMaster" Target="slideMasters/slideMaster2.xml"/><Relationship Id="rId15" Type="http://schemas.microsoft.com/office/2016/11/relationships/changesInfo" Target="changesInfos/changesInfo1.xml"/><Relationship Id="rId1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e Tseng" userId="e9d1f81c-e197-44b9-8310-442fc7287f94" providerId="ADAL" clId="{BF71F31F-FBCE-49EA-8DD9-1E98A5690BE7}"/>
    <pc:docChg chg="undo custSel addSld delSld modSld delMainMaster">
      <pc:chgData name="Lynne Tseng" userId="e9d1f81c-e197-44b9-8310-442fc7287f94" providerId="ADAL" clId="{BF71F31F-FBCE-49EA-8DD9-1E98A5690BE7}" dt="2025-08-11T17:36:35.459" v="95" actId="1036"/>
      <pc:docMkLst>
        <pc:docMk/>
      </pc:docMkLst>
      <pc:sldChg chg="del">
        <pc:chgData name="Lynne Tseng" userId="e9d1f81c-e197-44b9-8310-442fc7287f94" providerId="ADAL" clId="{BF71F31F-FBCE-49EA-8DD9-1E98A5690BE7}" dt="2025-08-11T17:36:07.451" v="88" actId="47"/>
        <pc:sldMkLst>
          <pc:docMk/>
          <pc:sldMk cId="2440782456" sldId="324"/>
        </pc:sldMkLst>
      </pc:sldChg>
      <pc:sldChg chg="del">
        <pc:chgData name="Lynne Tseng" userId="e9d1f81c-e197-44b9-8310-442fc7287f94" providerId="ADAL" clId="{BF71F31F-FBCE-49EA-8DD9-1E98A5690BE7}" dt="2025-08-11T17:28:56.155" v="12" actId="47"/>
        <pc:sldMkLst>
          <pc:docMk/>
          <pc:sldMk cId="409109841" sldId="332"/>
        </pc:sldMkLst>
      </pc:sldChg>
      <pc:sldChg chg="addSp delSp modSp add mod">
        <pc:chgData name="Lynne Tseng" userId="e9d1f81c-e197-44b9-8310-442fc7287f94" providerId="ADAL" clId="{BF71F31F-FBCE-49EA-8DD9-1E98A5690BE7}" dt="2025-08-11T17:36:35.459" v="95" actId="1036"/>
        <pc:sldMkLst>
          <pc:docMk/>
          <pc:sldMk cId="2769564571" sldId="385"/>
        </pc:sldMkLst>
        <pc:spChg chg="mod">
          <ac:chgData name="Lynne Tseng" userId="e9d1f81c-e197-44b9-8310-442fc7287f94" providerId="ADAL" clId="{BF71F31F-FBCE-49EA-8DD9-1E98A5690BE7}" dt="2025-08-11T17:28:20.129" v="3"/>
          <ac:spMkLst>
            <pc:docMk/>
            <pc:sldMk cId="2769564571" sldId="385"/>
            <ac:spMk id="2" creationId="{ED9CE38E-1E90-A94A-2EA0-4837D90B95E3}"/>
          </ac:spMkLst>
        </pc:spChg>
        <pc:spChg chg="del">
          <ac:chgData name="Lynne Tseng" userId="e9d1f81c-e197-44b9-8310-442fc7287f94" providerId="ADAL" clId="{BF71F31F-FBCE-49EA-8DD9-1E98A5690BE7}" dt="2025-08-11T17:28:28.642" v="4" actId="478"/>
          <ac:spMkLst>
            <pc:docMk/>
            <pc:sldMk cId="2769564571" sldId="385"/>
            <ac:spMk id="3" creationId="{6CF18FEF-37E3-8B13-57E0-8C20644F7321}"/>
          </ac:spMkLst>
        </pc:spChg>
        <pc:spChg chg="add mod">
          <ac:chgData name="Lynne Tseng" userId="e9d1f81c-e197-44b9-8310-442fc7287f94" providerId="ADAL" clId="{BF71F31F-FBCE-49EA-8DD9-1E98A5690BE7}" dt="2025-08-11T17:28:40.379" v="9" actId="1076"/>
          <ac:spMkLst>
            <pc:docMk/>
            <pc:sldMk cId="2769564571" sldId="385"/>
            <ac:spMk id="4" creationId="{67D928C1-7901-C17F-1FDF-0E639D276178}"/>
          </ac:spMkLst>
        </pc:spChg>
        <pc:spChg chg="add mod">
          <ac:chgData name="Lynne Tseng" userId="e9d1f81c-e197-44b9-8310-442fc7287f94" providerId="ADAL" clId="{BF71F31F-FBCE-49EA-8DD9-1E98A5690BE7}" dt="2025-08-11T17:28:40.379" v="9" actId="1076"/>
          <ac:spMkLst>
            <pc:docMk/>
            <pc:sldMk cId="2769564571" sldId="385"/>
            <ac:spMk id="5" creationId="{B8E7F115-D014-B89C-5E4D-956D0A27C0CB}"/>
          </ac:spMkLst>
        </pc:spChg>
        <pc:spChg chg="mod">
          <ac:chgData name="Lynne Tseng" userId="e9d1f81c-e197-44b9-8310-442fc7287f94" providerId="ADAL" clId="{BF71F31F-FBCE-49EA-8DD9-1E98A5690BE7}" dt="2025-08-11T17:28:49.018" v="11" actId="2711"/>
          <ac:spMkLst>
            <pc:docMk/>
            <pc:sldMk cId="2769564571" sldId="385"/>
            <ac:spMk id="6" creationId="{6E341263-C574-D473-2194-18D90232A32E}"/>
          </ac:spMkLst>
        </pc:spChg>
        <pc:spChg chg="add mod">
          <ac:chgData name="Lynne Tseng" userId="e9d1f81c-e197-44b9-8310-442fc7287f94" providerId="ADAL" clId="{BF71F31F-FBCE-49EA-8DD9-1E98A5690BE7}" dt="2025-08-11T17:28:49.018" v="11" actId="2711"/>
          <ac:spMkLst>
            <pc:docMk/>
            <pc:sldMk cId="2769564571" sldId="385"/>
            <ac:spMk id="7" creationId="{56AB7AA1-43B8-B053-B2D1-DDA3833C0598}"/>
          </ac:spMkLst>
        </pc:spChg>
        <pc:spChg chg="mod">
          <ac:chgData name="Lynne Tseng" userId="e9d1f81c-e197-44b9-8310-442fc7287f94" providerId="ADAL" clId="{BF71F31F-FBCE-49EA-8DD9-1E98A5690BE7}" dt="2025-08-11T17:36:35.459" v="95" actId="1036"/>
          <ac:spMkLst>
            <pc:docMk/>
            <pc:sldMk cId="2769564571" sldId="385"/>
            <ac:spMk id="9" creationId="{8035D19B-E06C-5D56-556D-8B25976D87EB}"/>
          </ac:spMkLst>
        </pc:spChg>
        <pc:spChg chg="add mod">
          <ac:chgData name="Lynne Tseng" userId="e9d1f81c-e197-44b9-8310-442fc7287f94" providerId="ADAL" clId="{BF71F31F-FBCE-49EA-8DD9-1E98A5690BE7}" dt="2025-08-11T17:36:29.665" v="93" actId="207"/>
          <ac:spMkLst>
            <pc:docMk/>
            <pc:sldMk cId="2769564571" sldId="385"/>
            <ac:spMk id="10" creationId="{9D0230B9-EC2B-A30A-658C-AAEC053AC855}"/>
          </ac:spMkLst>
        </pc:spChg>
        <pc:spChg chg="add mod">
          <ac:chgData name="Lynne Tseng" userId="e9d1f81c-e197-44b9-8310-442fc7287f94" providerId="ADAL" clId="{BF71F31F-FBCE-49EA-8DD9-1E98A5690BE7}" dt="2025-08-11T17:28:49.018" v="11" actId="2711"/>
          <ac:spMkLst>
            <pc:docMk/>
            <pc:sldMk cId="2769564571" sldId="385"/>
            <ac:spMk id="11" creationId="{1D99165A-7326-C8BB-F6D5-89BF0E8192E4}"/>
          </ac:spMkLst>
        </pc:spChg>
        <pc:spChg chg="add mod">
          <ac:chgData name="Lynne Tseng" userId="e9d1f81c-e197-44b9-8310-442fc7287f94" providerId="ADAL" clId="{BF71F31F-FBCE-49EA-8DD9-1E98A5690BE7}" dt="2025-08-11T17:28:40.379" v="9" actId="1076"/>
          <ac:spMkLst>
            <pc:docMk/>
            <pc:sldMk cId="2769564571" sldId="385"/>
            <ac:spMk id="12" creationId="{30E7025E-CF5C-5F9D-48BC-6A2993B39CD8}"/>
          </ac:spMkLst>
        </pc:spChg>
        <pc:spChg chg="add mod">
          <ac:chgData name="Lynne Tseng" userId="e9d1f81c-e197-44b9-8310-442fc7287f94" providerId="ADAL" clId="{BF71F31F-FBCE-49EA-8DD9-1E98A5690BE7}" dt="2025-08-11T17:28:40.379" v="9" actId="1076"/>
          <ac:spMkLst>
            <pc:docMk/>
            <pc:sldMk cId="2769564571" sldId="385"/>
            <ac:spMk id="13" creationId="{75F547A2-1C36-8474-BE5B-61B921C683BF}"/>
          </ac:spMkLst>
        </pc:spChg>
        <pc:spChg chg="add mod">
          <ac:chgData name="Lynne Tseng" userId="e9d1f81c-e197-44b9-8310-442fc7287f94" providerId="ADAL" clId="{BF71F31F-FBCE-49EA-8DD9-1E98A5690BE7}" dt="2025-08-11T17:28:49.018" v="11" actId="2711"/>
          <ac:spMkLst>
            <pc:docMk/>
            <pc:sldMk cId="2769564571" sldId="385"/>
            <ac:spMk id="14" creationId="{BF2AA370-406E-E127-1F43-791B51816F9C}"/>
          </ac:spMkLst>
        </pc:spChg>
        <pc:spChg chg="add mod">
          <ac:chgData name="Lynne Tseng" userId="e9d1f81c-e197-44b9-8310-442fc7287f94" providerId="ADAL" clId="{BF71F31F-FBCE-49EA-8DD9-1E98A5690BE7}" dt="2025-08-11T17:36:29.665" v="93" actId="207"/>
          <ac:spMkLst>
            <pc:docMk/>
            <pc:sldMk cId="2769564571" sldId="385"/>
            <ac:spMk id="15" creationId="{EC627D51-B39D-657A-FC8A-BB61440AB4A4}"/>
          </ac:spMkLst>
        </pc:spChg>
        <pc:spChg chg="add mod">
          <ac:chgData name="Lynne Tseng" userId="e9d1f81c-e197-44b9-8310-442fc7287f94" providerId="ADAL" clId="{BF71F31F-FBCE-49EA-8DD9-1E98A5690BE7}" dt="2025-08-11T17:36:33.873" v="94" actId="1036"/>
          <ac:spMkLst>
            <pc:docMk/>
            <pc:sldMk cId="2769564571" sldId="385"/>
            <ac:spMk id="16" creationId="{EC49FE19-E316-AB95-759F-BF8CECDB5F70}"/>
          </ac:spMkLst>
        </pc:spChg>
        <pc:picChg chg="del">
          <ac:chgData name="Lynne Tseng" userId="e9d1f81c-e197-44b9-8310-442fc7287f94" providerId="ADAL" clId="{BF71F31F-FBCE-49EA-8DD9-1E98A5690BE7}" dt="2025-08-11T17:28:30.294" v="5" actId="478"/>
          <ac:picMkLst>
            <pc:docMk/>
            <pc:sldMk cId="2769564571" sldId="385"/>
            <ac:picMk id="8" creationId="{2325490D-07EC-4E57-CE56-1260646067D1}"/>
          </ac:picMkLst>
        </pc:picChg>
      </pc:sldChg>
      <pc:sldChg chg="addSp delSp modSp add mod">
        <pc:chgData name="Lynne Tseng" userId="e9d1f81c-e197-44b9-8310-442fc7287f94" providerId="ADAL" clId="{BF71F31F-FBCE-49EA-8DD9-1E98A5690BE7}" dt="2025-08-11T17:35:30.603" v="83" actId="1076"/>
        <pc:sldMkLst>
          <pc:docMk/>
          <pc:sldMk cId="2114803409" sldId="391"/>
        </pc:sldMkLst>
        <pc:spChg chg="mod">
          <ac:chgData name="Lynne Tseng" userId="e9d1f81c-e197-44b9-8310-442fc7287f94" providerId="ADAL" clId="{BF71F31F-FBCE-49EA-8DD9-1E98A5690BE7}" dt="2025-08-11T17:29:17.495" v="14"/>
          <ac:spMkLst>
            <pc:docMk/>
            <pc:sldMk cId="2114803409" sldId="391"/>
            <ac:spMk id="2" creationId="{1EC21275-1F98-FF70-2244-45980AA14032}"/>
          </ac:spMkLst>
        </pc:spChg>
        <pc:spChg chg="add mod">
          <ac:chgData name="Lynne Tseng" userId="e9d1f81c-e197-44b9-8310-442fc7287f94" providerId="ADAL" clId="{BF71F31F-FBCE-49EA-8DD9-1E98A5690BE7}" dt="2025-08-11T17:33:05.318" v="54" actId="14100"/>
          <ac:spMkLst>
            <pc:docMk/>
            <pc:sldMk cId="2114803409" sldId="391"/>
            <ac:spMk id="3" creationId="{AE426554-1E81-F7F0-24FC-38A5145AF6E2}"/>
          </ac:spMkLst>
        </pc:spChg>
        <pc:spChg chg="mod">
          <ac:chgData name="Lynne Tseng" userId="e9d1f81c-e197-44b9-8310-442fc7287f94" providerId="ADAL" clId="{BF71F31F-FBCE-49EA-8DD9-1E98A5690BE7}" dt="2025-08-11T17:33:09.306" v="55" actId="1076"/>
          <ac:spMkLst>
            <pc:docMk/>
            <pc:sldMk cId="2114803409" sldId="391"/>
            <ac:spMk id="5" creationId="{FF7132CE-252C-1F81-1B1B-31F6350E0196}"/>
          </ac:spMkLst>
        </pc:spChg>
        <pc:spChg chg="mod topLvl">
          <ac:chgData name="Lynne Tseng" userId="e9d1f81c-e197-44b9-8310-442fc7287f94" providerId="ADAL" clId="{BF71F31F-FBCE-49EA-8DD9-1E98A5690BE7}" dt="2025-08-11T17:33:09.306" v="55" actId="1076"/>
          <ac:spMkLst>
            <pc:docMk/>
            <pc:sldMk cId="2114803409" sldId="391"/>
            <ac:spMk id="6" creationId="{83F43114-09B9-1457-AB0D-DB5CA2BAB818}"/>
          </ac:spMkLst>
        </pc:spChg>
        <pc:spChg chg="mod topLvl">
          <ac:chgData name="Lynne Tseng" userId="e9d1f81c-e197-44b9-8310-442fc7287f94" providerId="ADAL" clId="{BF71F31F-FBCE-49EA-8DD9-1E98A5690BE7}" dt="2025-08-11T17:33:09.306" v="55" actId="1076"/>
          <ac:spMkLst>
            <pc:docMk/>
            <pc:sldMk cId="2114803409" sldId="391"/>
            <ac:spMk id="9" creationId="{19C3C68A-CD05-EECE-D08B-3003330805E2}"/>
          </ac:spMkLst>
        </pc:spChg>
        <pc:spChg chg="mod topLvl">
          <ac:chgData name="Lynne Tseng" userId="e9d1f81c-e197-44b9-8310-442fc7287f94" providerId="ADAL" clId="{BF71F31F-FBCE-49EA-8DD9-1E98A5690BE7}" dt="2025-08-11T17:33:09.306" v="55" actId="1076"/>
          <ac:spMkLst>
            <pc:docMk/>
            <pc:sldMk cId="2114803409" sldId="391"/>
            <ac:spMk id="10" creationId="{C40C0EF8-E976-34AC-1EBA-33344BFEC4BA}"/>
          </ac:spMkLst>
        </pc:spChg>
        <pc:grpChg chg="del mod">
          <ac:chgData name="Lynne Tseng" userId="e9d1f81c-e197-44b9-8310-442fc7287f94" providerId="ADAL" clId="{BF71F31F-FBCE-49EA-8DD9-1E98A5690BE7}" dt="2025-08-11T17:32:40.447" v="48" actId="165"/>
          <ac:grpSpMkLst>
            <pc:docMk/>
            <pc:sldMk cId="2114803409" sldId="391"/>
            <ac:grpSpMk id="17" creationId="{22216325-9E44-228F-0F20-23A3F4FF10CE}"/>
          </ac:grpSpMkLst>
        </pc:grpChg>
        <pc:grpChg chg="del">
          <ac:chgData name="Lynne Tseng" userId="e9d1f81c-e197-44b9-8310-442fc7287f94" providerId="ADAL" clId="{BF71F31F-FBCE-49EA-8DD9-1E98A5690BE7}" dt="2025-08-11T17:31:21.388" v="34" actId="165"/>
          <ac:grpSpMkLst>
            <pc:docMk/>
            <pc:sldMk cId="2114803409" sldId="391"/>
            <ac:grpSpMk id="18" creationId="{05EF49AB-51FB-5DE8-6292-083D7AD59D78}"/>
          </ac:grpSpMkLst>
        </pc:grpChg>
        <pc:grpChg chg="del mod">
          <ac:chgData name="Lynne Tseng" userId="e9d1f81c-e197-44b9-8310-442fc7287f94" providerId="ADAL" clId="{BF71F31F-FBCE-49EA-8DD9-1E98A5690BE7}" dt="2025-08-11T17:32:40.447" v="48" actId="165"/>
          <ac:grpSpMkLst>
            <pc:docMk/>
            <pc:sldMk cId="2114803409" sldId="391"/>
            <ac:grpSpMk id="19" creationId="{340BAF72-C72A-F746-AF02-6AE03756BD0C}"/>
          </ac:grpSpMkLst>
        </pc:grpChg>
        <pc:picChg chg="mod modCrop">
          <ac:chgData name="Lynne Tseng" userId="e9d1f81c-e197-44b9-8310-442fc7287f94" providerId="ADAL" clId="{BF71F31F-FBCE-49EA-8DD9-1E98A5690BE7}" dt="2025-08-11T17:33:56.243" v="67" actId="2085"/>
          <ac:picMkLst>
            <pc:docMk/>
            <pc:sldMk cId="2114803409" sldId="391"/>
            <ac:picMk id="4" creationId="{C0A0A0AE-4EB7-B435-A1E3-42D398EFC309}"/>
          </ac:picMkLst>
        </pc:picChg>
        <pc:picChg chg="mod topLvl modCrop">
          <ac:chgData name="Lynne Tseng" userId="e9d1f81c-e197-44b9-8310-442fc7287f94" providerId="ADAL" clId="{BF71F31F-FBCE-49EA-8DD9-1E98A5690BE7}" dt="2025-08-11T17:34:33.998" v="76" actId="18131"/>
          <ac:picMkLst>
            <pc:docMk/>
            <pc:sldMk cId="2114803409" sldId="391"/>
            <ac:picMk id="7" creationId="{C7A7929A-350A-158D-92E3-D80653BF21F7}"/>
          </ac:picMkLst>
        </pc:picChg>
        <pc:picChg chg="del">
          <ac:chgData name="Lynne Tseng" userId="e9d1f81c-e197-44b9-8310-442fc7287f94" providerId="ADAL" clId="{BF71F31F-FBCE-49EA-8DD9-1E98A5690BE7}" dt="2025-08-11T17:32:31.079" v="46" actId="478"/>
          <ac:picMkLst>
            <pc:docMk/>
            <pc:sldMk cId="2114803409" sldId="391"/>
            <ac:picMk id="8" creationId="{AAB015EA-2971-5BCA-EB7E-83068BE52646}"/>
          </ac:picMkLst>
        </pc:picChg>
        <pc:picChg chg="mod topLvl">
          <ac:chgData name="Lynne Tseng" userId="e9d1f81c-e197-44b9-8310-442fc7287f94" providerId="ADAL" clId="{BF71F31F-FBCE-49EA-8DD9-1E98A5690BE7}" dt="2025-08-11T17:35:26.136" v="82" actId="14826"/>
          <ac:picMkLst>
            <pc:docMk/>
            <pc:sldMk cId="2114803409" sldId="391"/>
            <ac:picMk id="11" creationId="{29AFA856-278C-CFBE-AFE7-ADF71DEFB4D5}"/>
          </ac:picMkLst>
        </pc:picChg>
        <pc:picChg chg="mod topLvl">
          <ac:chgData name="Lynne Tseng" userId="e9d1f81c-e197-44b9-8310-442fc7287f94" providerId="ADAL" clId="{BF71F31F-FBCE-49EA-8DD9-1E98A5690BE7}" dt="2025-08-11T17:35:14.596" v="79" actId="14826"/>
          <ac:picMkLst>
            <pc:docMk/>
            <pc:sldMk cId="2114803409" sldId="391"/>
            <ac:picMk id="12" creationId="{94CBCFAB-46BA-DD9D-3810-FF9911738848}"/>
          </ac:picMkLst>
        </pc:picChg>
        <pc:picChg chg="mod">
          <ac:chgData name="Lynne Tseng" userId="e9d1f81c-e197-44b9-8310-442fc7287f94" providerId="ADAL" clId="{BF71F31F-FBCE-49EA-8DD9-1E98A5690BE7}" dt="2025-08-11T17:34:07.427" v="70" actId="1035"/>
          <ac:picMkLst>
            <pc:docMk/>
            <pc:sldMk cId="2114803409" sldId="391"/>
            <ac:picMk id="13" creationId="{0B370129-FC81-2721-B9BA-A996F404623B}"/>
          </ac:picMkLst>
        </pc:picChg>
        <pc:picChg chg="mod topLvl">
          <ac:chgData name="Lynne Tseng" userId="e9d1f81c-e197-44b9-8310-442fc7287f94" providerId="ADAL" clId="{BF71F31F-FBCE-49EA-8DD9-1E98A5690BE7}" dt="2025-08-11T17:35:30.603" v="83" actId="1076"/>
          <ac:picMkLst>
            <pc:docMk/>
            <pc:sldMk cId="2114803409" sldId="391"/>
            <ac:picMk id="14" creationId="{704A3E31-4327-6FE2-BAB3-529508FDC453}"/>
          </ac:picMkLst>
        </pc:picChg>
        <pc:picChg chg="mod topLvl">
          <ac:chgData name="Lynne Tseng" userId="e9d1f81c-e197-44b9-8310-442fc7287f94" providerId="ADAL" clId="{BF71F31F-FBCE-49EA-8DD9-1E98A5690BE7}" dt="2025-08-11T17:35:18.067" v="80" actId="1076"/>
          <ac:picMkLst>
            <pc:docMk/>
            <pc:sldMk cId="2114803409" sldId="391"/>
            <ac:picMk id="15" creationId="{9246A306-2B90-AFB3-716E-B0BB46A382DC}"/>
          </ac:picMkLst>
        </pc:picChg>
        <pc:picChg chg="mod topLvl">
          <ac:chgData name="Lynne Tseng" userId="e9d1f81c-e197-44b9-8310-442fc7287f94" providerId="ADAL" clId="{BF71F31F-FBCE-49EA-8DD9-1E98A5690BE7}" dt="2025-08-11T17:34:39.443" v="77" actId="1076"/>
          <ac:picMkLst>
            <pc:docMk/>
            <pc:sldMk cId="2114803409" sldId="391"/>
            <ac:picMk id="16" creationId="{C08D662C-B39B-D707-7CFB-A851C269A799}"/>
          </ac:picMkLst>
        </pc:picChg>
      </pc:sldChg>
      <pc:sldChg chg="add del">
        <pc:chgData name="Lynne Tseng" userId="e9d1f81c-e197-44b9-8310-442fc7287f94" providerId="ADAL" clId="{BF71F31F-FBCE-49EA-8DD9-1E98A5690BE7}" dt="2025-08-11T17:35:59.240" v="87"/>
        <pc:sldMkLst>
          <pc:docMk/>
          <pc:sldMk cId="1854662648" sldId="460"/>
        </pc:sldMkLst>
      </pc:sldChg>
      <pc:sldChg chg="modSp del mod">
        <pc:chgData name="Lynne Tseng" userId="e9d1f81c-e197-44b9-8310-442fc7287f94" providerId="ADAL" clId="{BF71F31F-FBCE-49EA-8DD9-1E98A5690BE7}" dt="2025-08-11T17:35:37.802" v="84" actId="47"/>
        <pc:sldMkLst>
          <pc:docMk/>
          <pc:sldMk cId="4154132533" sldId="2147329209"/>
        </pc:sldMkLst>
        <pc:picChg chg="mod">
          <ac:chgData name="Lynne Tseng" userId="e9d1f81c-e197-44b9-8310-442fc7287f94" providerId="ADAL" clId="{BF71F31F-FBCE-49EA-8DD9-1E98A5690BE7}" dt="2025-08-11T17:33:13.098" v="56" actId="1076"/>
          <ac:picMkLst>
            <pc:docMk/>
            <pc:sldMk cId="4154132533" sldId="2147329209"/>
            <ac:picMk id="32" creationId="{07E94516-F04B-9320-9EEF-B3D9E57BBF6F}"/>
          </ac:picMkLst>
        </pc:picChg>
      </pc:sldChg>
      <pc:sldMasterChg chg="del delSldLayout">
        <pc:chgData name="Lynne Tseng" userId="e9d1f81c-e197-44b9-8310-442fc7287f94" providerId="ADAL" clId="{BF71F31F-FBCE-49EA-8DD9-1E98A5690BE7}" dt="2025-08-11T17:36:07.451" v="88" actId="47"/>
        <pc:sldMasterMkLst>
          <pc:docMk/>
          <pc:sldMasterMk cId="4147548638" sldId="2147483648"/>
        </pc:sldMasterMkLst>
        <pc:sldLayoutChg chg="del">
          <pc:chgData name="Lynne Tseng" userId="e9d1f81c-e197-44b9-8310-442fc7287f94" providerId="ADAL" clId="{BF71F31F-FBCE-49EA-8DD9-1E98A5690BE7}" dt="2025-08-11T17:36:07.451" v="88" actId="47"/>
          <pc:sldLayoutMkLst>
            <pc:docMk/>
            <pc:sldMasterMk cId="4147548638" sldId="2147483648"/>
            <pc:sldLayoutMk cId="3783922341" sldId="2147483649"/>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502965478" sldId="2147483650"/>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1438920778" sldId="2147483651"/>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2462000130" sldId="2147483654"/>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1332637538" sldId="2147483655"/>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954026979" sldId="2147483660"/>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2409344073" sldId="2147483661"/>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2351692692" sldId="2147483662"/>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3777693128" sldId="2147483663"/>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3999198907" sldId="2147483664"/>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1997319226" sldId="2147483665"/>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1017856353" sldId="2147483666"/>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2644075670" sldId="2147483667"/>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1489613788" sldId="2147483668"/>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3694387014" sldId="2147483669"/>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3881759368" sldId="2147483670"/>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3128156356" sldId="2147483671"/>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3038379770" sldId="2147483672"/>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112720364" sldId="2147483673"/>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1138951231" sldId="2147483674"/>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1337971768" sldId="2147483675"/>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3770880758" sldId="2147483676"/>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1009094000" sldId="2147483677"/>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2644959209" sldId="2147483678"/>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1690026200" sldId="2147483679"/>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532776978" sldId="2147483680"/>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2267477996" sldId="2147483681"/>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1622244590" sldId="2147483682"/>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4038270145" sldId="2147483683"/>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555707669" sldId="2147483684"/>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654090140" sldId="2147483685"/>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1578024093" sldId="2147483686"/>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400846003" sldId="2147483687"/>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4272717419" sldId="2147483688"/>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3015904407" sldId="2147483689"/>
          </pc:sldLayoutMkLst>
        </pc:sldLayoutChg>
        <pc:sldLayoutChg chg="del">
          <pc:chgData name="Lynne Tseng" userId="e9d1f81c-e197-44b9-8310-442fc7287f94" providerId="ADAL" clId="{BF71F31F-FBCE-49EA-8DD9-1E98A5690BE7}" dt="2025-08-11T17:36:07.451" v="88" actId="47"/>
          <pc:sldLayoutMkLst>
            <pc:docMk/>
            <pc:sldMasterMk cId="4147548638" sldId="2147483648"/>
            <pc:sldLayoutMk cId="1468978802" sldId="2147483690"/>
          </pc:sldLayoutMkLst>
        </pc:sldLayoutChg>
      </pc:sldMasterChg>
      <pc:sldMasterChg chg="del delSldLayout">
        <pc:chgData name="Lynne Tseng" userId="e9d1f81c-e197-44b9-8310-442fc7287f94" providerId="ADAL" clId="{BF71F31F-FBCE-49EA-8DD9-1E98A5690BE7}" dt="2025-08-11T17:35:37.802" v="84" actId="47"/>
        <pc:sldMasterMkLst>
          <pc:docMk/>
          <pc:sldMasterMk cId="1993503278" sldId="2147483691"/>
        </pc:sldMasterMkLst>
        <pc:sldLayoutChg chg="del">
          <pc:chgData name="Lynne Tseng" userId="e9d1f81c-e197-44b9-8310-442fc7287f94" providerId="ADAL" clId="{BF71F31F-FBCE-49EA-8DD9-1E98A5690BE7}" dt="2025-08-11T17:35:37.802" v="84" actId="47"/>
          <pc:sldLayoutMkLst>
            <pc:docMk/>
            <pc:sldMasterMk cId="1993503278" sldId="2147483691"/>
            <pc:sldLayoutMk cId="166409578" sldId="2147483692"/>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426559312" sldId="2147483693"/>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1420828080" sldId="2147483694"/>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225105839" sldId="2147483695"/>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1746217069" sldId="2147483696"/>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697595282" sldId="2147483697"/>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284543051" sldId="2147483698"/>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4132067593" sldId="2147483699"/>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520533931" sldId="2147483700"/>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543118645" sldId="2147483701"/>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1489920442" sldId="2147483702"/>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631800372" sldId="2147483703"/>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175253934" sldId="2147483704"/>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1710491630" sldId="2147483705"/>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834111265" sldId="2147483706"/>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350510903" sldId="2147483707"/>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1844522637" sldId="2147483708"/>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1495983574" sldId="2147483709"/>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655331765" sldId="2147483710"/>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058650101" sldId="2147483711"/>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4271597703" sldId="2147483712"/>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192636714" sldId="2147483713"/>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967359216" sldId="2147483714"/>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726747276" sldId="2147483715"/>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659760936" sldId="2147483716"/>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472451552" sldId="2147483717"/>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443387247" sldId="2147483718"/>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627965648" sldId="2147483719"/>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941975476" sldId="2147483720"/>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643372399" sldId="2147483721"/>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484402732" sldId="2147483722"/>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96224475" sldId="2147483723"/>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1257086492" sldId="2147483724"/>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657115218" sldId="2147483725"/>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927176721" sldId="2147483726"/>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451937046" sldId="2147483727"/>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255323133" sldId="2147483728"/>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125914744" sldId="2147483729"/>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43055688" sldId="2147483730"/>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4036676061" sldId="2147483731"/>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958175784" sldId="2147483732"/>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4006223719" sldId="2147483733"/>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818292282" sldId="2147483734"/>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1889277881" sldId="2147483735"/>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730372685" sldId="2147483736"/>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1811006697" sldId="2147483737"/>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184240764" sldId="2147483738"/>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550415324" sldId="2147483739"/>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1671432930" sldId="2147483740"/>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4141605325" sldId="2147483741"/>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4146939051" sldId="2147483742"/>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789335884" sldId="2147483743"/>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620150022" sldId="2147483744"/>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885811628" sldId="2147483745"/>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1668690262" sldId="2147483746"/>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147596511" sldId="2147483747"/>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518750801" sldId="2147483748"/>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1277690031" sldId="2147483749"/>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690019410" sldId="2147483750"/>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218670820" sldId="2147483751"/>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416326433" sldId="2147483752"/>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06270126" sldId="2147483753"/>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4194294447" sldId="2147483754"/>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1761439757" sldId="2147483755"/>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679752387" sldId="2147483756"/>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759935392" sldId="2147483757"/>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4027496028" sldId="2147483758"/>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1064102620" sldId="2147483759"/>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574983183" sldId="2147483760"/>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1416482450" sldId="2147483761"/>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972828629" sldId="2147483762"/>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1326249615" sldId="2147483763"/>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4038898723" sldId="2147483764"/>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711180425" sldId="2147483765"/>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498419952" sldId="2147483766"/>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591938371" sldId="2147483767"/>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031051527" sldId="2147483768"/>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4165053277" sldId="2147483769"/>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1358932009" sldId="2147483770"/>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816705341" sldId="2147483771"/>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700500489" sldId="2147483772"/>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610856013" sldId="2147483773"/>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022508805" sldId="2147483774"/>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798895576" sldId="2147483775"/>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1265547378" sldId="2147483782"/>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1926572183" sldId="2147483794"/>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1003449487" sldId="2147483795"/>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033653144" sldId="2147483796"/>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493045420" sldId="2147483797"/>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513997114" sldId="2147483798"/>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287721972" sldId="2147483799"/>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2018537185" sldId="2147483800"/>
          </pc:sldLayoutMkLst>
        </pc:sldLayoutChg>
        <pc:sldLayoutChg chg="del">
          <pc:chgData name="Lynne Tseng" userId="e9d1f81c-e197-44b9-8310-442fc7287f94" providerId="ADAL" clId="{BF71F31F-FBCE-49EA-8DD9-1E98A5690BE7}" dt="2025-08-11T17:35:37.802" v="84" actId="47"/>
          <pc:sldLayoutMkLst>
            <pc:docMk/>
            <pc:sldMasterMk cId="1993503278" sldId="2147483691"/>
            <pc:sldLayoutMk cId="3052134639" sldId="2147483801"/>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664ED5C-0265-2B30-130C-BFFB09A0E7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2E9B757-61EC-B35D-E309-59A5B2CEC6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E4A8C5-ADA6-4C2D-A36C-1829CCFC64D0}" type="datetimeFigureOut">
              <a:rPr lang="en-US" smtClean="0"/>
              <a:t>8/11/2025</a:t>
            </a:fld>
            <a:endParaRPr lang="en-US" dirty="0"/>
          </a:p>
        </p:txBody>
      </p:sp>
      <p:sp>
        <p:nvSpPr>
          <p:cNvPr id="4" name="Footer Placeholder 3">
            <a:extLst>
              <a:ext uri="{FF2B5EF4-FFF2-40B4-BE49-F238E27FC236}">
                <a16:creationId xmlns:a16="http://schemas.microsoft.com/office/drawing/2014/main" id="{291EE627-B914-4E2C-8383-E3B656A6776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4D94A3C-8498-3A9B-C3B3-26877FFCFE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DBD07D-E699-4343-9E5D-6E6D84B3ECC5}" type="slidenum">
              <a:rPr lang="en-US" smtClean="0"/>
              <a:t>‹#›</a:t>
            </a:fld>
            <a:endParaRPr lang="en-US" dirty="0"/>
          </a:p>
        </p:txBody>
      </p:sp>
    </p:spTree>
    <p:extLst>
      <p:ext uri="{BB962C8B-B14F-4D97-AF65-F5344CB8AC3E}">
        <p14:creationId xmlns:p14="http://schemas.microsoft.com/office/powerpoint/2010/main" val="2297876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CBF285-71AA-40D8-B73A-B409A8A14957}" type="datetimeFigureOut">
              <a:rPr lang="en-US" smtClean="0"/>
              <a:t>8/11/2025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B15C6E-952F-4174-8503-05DA5E3DCE75}" type="slidenum">
              <a:rPr lang="en-US" smtClean="0"/>
              <a:t>‹#›</a:t>
            </a:fld>
            <a:endParaRPr lang="en-US" dirty="0"/>
          </a:p>
        </p:txBody>
      </p:sp>
    </p:spTree>
    <p:extLst>
      <p:ext uri="{BB962C8B-B14F-4D97-AF65-F5344CB8AC3E}">
        <p14:creationId xmlns:p14="http://schemas.microsoft.com/office/powerpoint/2010/main" val="3702192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747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One column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DBF7-D5A4-8621-D56D-D1392B9F2200}"/>
              </a:ext>
            </a:extLst>
          </p:cNvPr>
          <p:cNvSpPr>
            <a:spLocks noGrp="1"/>
          </p:cNvSpPr>
          <p:nvPr>
            <p:ph type="title"/>
          </p:nvPr>
        </p:nvSpPr>
        <p:spPr>
          <a:xfrm>
            <a:off x="541338" y="828000"/>
            <a:ext cx="8332662" cy="1471119"/>
          </a:xfrm>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11AB51F-047C-1F4D-C471-8B8791484D4F}"/>
              </a:ext>
            </a:extLst>
          </p:cNvPr>
          <p:cNvSpPr>
            <a:spLocks noGrp="1"/>
          </p:cNvSpPr>
          <p:nvPr>
            <p:ph idx="1"/>
          </p:nvPr>
        </p:nvSpPr>
        <p:spPr>
          <a:xfrm>
            <a:off x="541337" y="2600326"/>
            <a:ext cx="11110970" cy="3348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EA156AD1-B453-8360-7502-114883DD677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45CC2A-C047-403B-A711-50D2740E114D}" type="datetime1">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8/11/2025</a:t>
            </a:fld>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Slide Number Placeholder 5">
            <a:extLst>
              <a:ext uri="{FF2B5EF4-FFF2-40B4-BE49-F238E27FC236}">
                <a16:creationId xmlns:a16="http://schemas.microsoft.com/office/drawing/2014/main" id="{886594BB-63D8-FF1B-9EB5-A62136E9C115}"/>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E6D7075-E543-4054-B985-D39C0CC9CD8B}" type="slidenum">
              <a:rPr kumimoji="0" lang="en-US" sz="18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0" name="Text Placeholder 4">
            <a:extLst>
              <a:ext uri="{FF2B5EF4-FFF2-40B4-BE49-F238E27FC236}">
                <a16:creationId xmlns:a16="http://schemas.microsoft.com/office/drawing/2014/main" id="{77B41DBD-573C-B83E-4907-2D17E6F09A8C}"/>
              </a:ext>
            </a:extLst>
          </p:cNvPr>
          <p:cNvSpPr>
            <a:spLocks noGrp="1"/>
          </p:cNvSpPr>
          <p:nvPr>
            <p:ph type="body" sz="quarter" idx="15" hasCustomPrompt="1"/>
          </p:nvPr>
        </p:nvSpPr>
        <p:spPr>
          <a:xfrm>
            <a:off x="541338" y="503998"/>
            <a:ext cx="9342248" cy="254000"/>
          </a:xfrm>
        </p:spPr>
        <p:txBody>
          <a:bodyPr/>
          <a:lstStyle>
            <a:lvl1pPr>
              <a:defRPr cap="all" baseline="0">
                <a:solidFill>
                  <a:schemeClr val="accent3"/>
                </a:solidFill>
                <a:latin typeface="Work Sans SemiBold" pitchFamily="2" charset="0"/>
              </a:defRPr>
            </a:lvl1pPr>
          </a:lstStyle>
          <a:p>
            <a:pPr lvl="0"/>
            <a:r>
              <a:rPr lang="en-US" dirty="0"/>
              <a:t>Add </a:t>
            </a:r>
            <a:r>
              <a:rPr lang="en-US"/>
              <a:t>optional header</a:t>
            </a:r>
            <a:endParaRPr lang="en-US" dirty="0"/>
          </a:p>
        </p:txBody>
      </p:sp>
    </p:spTree>
    <p:extLst>
      <p:ext uri="{BB962C8B-B14F-4D97-AF65-F5344CB8AC3E}">
        <p14:creationId xmlns:p14="http://schemas.microsoft.com/office/powerpoint/2010/main" val="960116191"/>
      </p:ext>
    </p:extLst>
  </p:cSld>
  <p:clrMapOvr>
    <a:masterClrMapping/>
  </p:clrMapOvr>
  <p:extLst>
    <p:ext uri="{DCECCB84-F9BA-43D5-87BE-67443E8EF086}">
      <p15:sldGuideLst xmlns:p15="http://schemas.microsoft.com/office/powerpoint/2012/main">
        <p15:guide id="1" pos="2791">
          <p15:clr>
            <a:srgbClr val="FBAE40"/>
          </p15:clr>
        </p15:guide>
        <p15:guide id="2" pos="31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142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emf"/><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3.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grey surface with small dots&#10;&#10;AI-generated content may be incorrect.">
            <a:extLst>
              <a:ext uri="{FF2B5EF4-FFF2-40B4-BE49-F238E27FC236}">
                <a16:creationId xmlns:a16="http://schemas.microsoft.com/office/drawing/2014/main" id="{260412DA-5175-C1B0-DEB5-62A48FEE782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5239B009-F28B-5975-8A97-DBBF9735CF51}"/>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883375" y="1925791"/>
            <a:ext cx="27958749" cy="3006418"/>
          </a:xfrm>
          <a:prstGeom prst="rect">
            <a:avLst/>
          </a:prstGeom>
        </p:spPr>
      </p:pic>
      <p:pic>
        <p:nvPicPr>
          <p:cNvPr id="2" name="Picture 1">
            <a:extLst>
              <a:ext uri="{FF2B5EF4-FFF2-40B4-BE49-F238E27FC236}">
                <a16:creationId xmlns:a16="http://schemas.microsoft.com/office/drawing/2014/main" id="{E1EF7B1E-8FD5-460E-29A4-4442AD2AA364}"/>
              </a:ext>
            </a:extLst>
          </p:cNvPr>
          <p:cNvPicPr>
            <a:picLocks noChangeAspect="1"/>
          </p:cNvPicPr>
          <p:nvPr userDrawn="1"/>
        </p:nvPicPr>
        <p:blipFill>
          <a:blip r:embed="rId6"/>
          <a:srcRect l="25140" t="17083" r="28283" b="67892"/>
          <a:stretch>
            <a:fillRect/>
          </a:stretch>
        </p:blipFill>
        <p:spPr>
          <a:xfrm>
            <a:off x="454958" y="3429000"/>
            <a:ext cx="11282082" cy="528433"/>
          </a:xfrm>
          <a:prstGeom prst="rect">
            <a:avLst/>
          </a:prstGeom>
        </p:spPr>
      </p:pic>
    </p:spTree>
    <p:extLst>
      <p:ext uri="{BB962C8B-B14F-4D97-AF65-F5344CB8AC3E}">
        <p14:creationId xmlns:p14="http://schemas.microsoft.com/office/powerpoint/2010/main" val="957886942"/>
      </p:ext>
    </p:extLst>
  </p:cSld>
  <p:clrMap bg1="lt1" tx1="dk1" bg2="lt2" tx2="dk2" accent1="accent1" accent2="accent2" accent3="accent3" accent4="accent4" accent5="accent5" accent6="accent6" hlink="hlink" folHlink="folHlink"/>
  <p:sldLayoutIdLst>
    <p:sldLayoutId id="2147483803" r:id="rId1"/>
    <p:sldLayoutId id="214748380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grey surface with small dots&#10;&#10;AI-generated content may be incorrect.">
            <a:extLst>
              <a:ext uri="{FF2B5EF4-FFF2-40B4-BE49-F238E27FC236}">
                <a16:creationId xmlns:a16="http://schemas.microsoft.com/office/drawing/2014/main" id="{260412DA-5175-C1B0-DEB5-62A48FEE7823}"/>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5" name="Picture 4" descr="A black rectangular object with a green and blue background&#10;&#10;AI-generated content may be incorrect.">
            <a:extLst>
              <a:ext uri="{FF2B5EF4-FFF2-40B4-BE49-F238E27FC236}">
                <a16:creationId xmlns:a16="http://schemas.microsoft.com/office/drawing/2014/main" id="{A62A91BB-4933-4F92-8214-9C6DA6ECDE83}"/>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91603759"/>
      </p:ext>
    </p:extLst>
  </p:cSld>
  <p:clrMap bg1="lt1" tx1="dk1" bg2="lt2" tx2="dk2" accent1="accent1" accent2="accent2" accent3="accent3" accent4="accent4" accent5="accent5" accent6="accent6" hlink="hlink" folHlink="folHlink"/>
  <p:sldLayoutIdLst>
    <p:sldLayoutId id="21474838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9560E-9F6A-E75F-FBA6-E5C2B34B188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F8B6E1E-8E00-40C3-E908-A461333E0E7F}"/>
              </a:ext>
            </a:extLst>
          </p:cNvPr>
          <p:cNvSpPr txBox="1"/>
          <p:nvPr/>
        </p:nvSpPr>
        <p:spPr>
          <a:xfrm>
            <a:off x="0" y="1674674"/>
            <a:ext cx="121920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a:ln>
                  <a:noFill/>
                </a:ln>
                <a:solidFill>
                  <a:srgbClr val="182857"/>
                </a:solidFill>
                <a:effectLst/>
                <a:uLnTx/>
                <a:uFillTx/>
                <a:latin typeface="Gotham Bold" pitchFamily="2" charset="0"/>
                <a:ea typeface="+mn-ea"/>
                <a:cs typeface="Avenir Next World" panose="020B0503020202020204" pitchFamily="34" charset="0"/>
              </a:rPr>
              <a:t>M&amp;A/PRIVATE EQUITY: </a:t>
            </a:r>
            <a:br>
              <a:rPr kumimoji="0" lang="en-US" sz="5400" b="1" i="1" u="none" strike="noStrike" kern="1200" cap="none" spc="0" normalizeH="0" baseline="0" noProof="0" dirty="0">
                <a:ln>
                  <a:noFill/>
                </a:ln>
                <a:solidFill>
                  <a:srgbClr val="182857"/>
                </a:solidFill>
                <a:effectLst/>
                <a:uLnTx/>
                <a:uFillTx/>
                <a:latin typeface="Gotham Bold" pitchFamily="2" charset="0"/>
                <a:ea typeface="+mn-ea"/>
                <a:cs typeface="Avenir Next World" panose="020B0503020202020204" pitchFamily="34" charset="0"/>
              </a:rPr>
            </a:br>
            <a:r>
              <a:rPr kumimoji="0" lang="en-US" sz="5400" b="1" i="1" u="none" strike="noStrike" kern="1200" cap="none" spc="0" normalizeH="0" baseline="0" noProof="0" dirty="0">
                <a:ln>
                  <a:noFill/>
                </a:ln>
                <a:solidFill>
                  <a:srgbClr val="182857"/>
                </a:solidFill>
                <a:effectLst/>
                <a:uLnTx/>
                <a:uFillTx/>
                <a:latin typeface="Gotham Bold" pitchFamily="2" charset="0"/>
                <a:ea typeface="+mn-ea"/>
                <a:cs typeface="Avenir Next World" panose="020B0503020202020204" pitchFamily="34" charset="0"/>
              </a:rPr>
              <a:t>DEAL-DRIVEN COVERAGE</a:t>
            </a:r>
          </a:p>
        </p:txBody>
      </p:sp>
      <p:sp>
        <p:nvSpPr>
          <p:cNvPr id="3" name="TextBox 2">
            <a:extLst>
              <a:ext uri="{FF2B5EF4-FFF2-40B4-BE49-F238E27FC236}">
                <a16:creationId xmlns:a16="http://schemas.microsoft.com/office/drawing/2014/main" id="{FB5C3363-3C31-575F-7C96-2903B86C9C97}"/>
              </a:ext>
            </a:extLst>
          </p:cNvPr>
          <p:cNvSpPr txBox="1"/>
          <p:nvPr/>
        </p:nvSpPr>
        <p:spPr>
          <a:xfrm>
            <a:off x="0" y="3938843"/>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182857"/>
                </a:solidFill>
                <a:effectLst/>
                <a:uLnTx/>
                <a:uFillTx/>
                <a:latin typeface="Gotham Medium" pitchFamily="2" charset="0"/>
                <a:ea typeface="+mn-ea"/>
                <a:cs typeface="Arrow Display" panose="020B0504020209020203" pitchFamily="34" charset="0"/>
              </a:rPr>
              <a:t>NICK TULIEBITZ</a:t>
            </a:r>
          </a:p>
        </p:txBody>
      </p:sp>
    </p:spTree>
    <p:extLst>
      <p:ext uri="{BB962C8B-B14F-4D97-AF65-F5344CB8AC3E}">
        <p14:creationId xmlns:p14="http://schemas.microsoft.com/office/powerpoint/2010/main" val="1854662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A4E60-CED5-0B16-BA2E-65A4B12FECFC}"/>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ED9CE38E-1E90-A94A-2EA0-4837D90B95E3}"/>
              </a:ext>
            </a:extLst>
          </p:cNvPr>
          <p:cNvSpPr txBox="1">
            <a:spLocks/>
          </p:cNvSpPr>
          <p:nvPr/>
        </p:nvSpPr>
        <p:spPr>
          <a:xfrm>
            <a:off x="301574" y="887506"/>
            <a:ext cx="10929410" cy="6135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E2841"/>
                </a:solidFill>
                <a:effectLst/>
                <a:uLnTx/>
                <a:uFillTx/>
                <a:latin typeface="Gotham Medium" pitchFamily="50" charset="0"/>
                <a:ea typeface="+mj-ea"/>
                <a:cs typeface="Gotham Medium" pitchFamily="50" charset="0"/>
              </a:rPr>
              <a:t>Services Overview</a:t>
            </a:r>
          </a:p>
        </p:txBody>
      </p:sp>
      <p:sp>
        <p:nvSpPr>
          <p:cNvPr id="4" name="Content Placeholder 2">
            <a:extLst>
              <a:ext uri="{FF2B5EF4-FFF2-40B4-BE49-F238E27FC236}">
                <a16:creationId xmlns:a16="http://schemas.microsoft.com/office/drawing/2014/main" id="{67D928C1-7901-C17F-1FDF-0E639D276178}"/>
              </a:ext>
            </a:extLst>
          </p:cNvPr>
          <p:cNvSpPr txBox="1">
            <a:spLocks/>
          </p:cNvSpPr>
          <p:nvPr/>
        </p:nvSpPr>
        <p:spPr>
          <a:xfrm>
            <a:off x="454251" y="2720265"/>
            <a:ext cx="3474720" cy="822960"/>
          </a:xfrm>
          <a:prstGeom prst="rect">
            <a:avLst/>
          </a:prstGeom>
          <a:ln>
            <a:solidFill>
              <a:schemeClr val="accent1"/>
            </a:solidFill>
          </a:ln>
        </p:spPr>
        <p:txBody>
          <a:bodyPr lIns="91440" tIns="91440" rIns="91440" bIns="182880" numCol="1"/>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Best-in-Class Brokers / M&amp;A Advisory​</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No Additional Fees Beyond Commission​</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Deal Negotiations with Legal Advisors​</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Thoughtful Process Through Seasoned Expertise​</a:t>
            </a:r>
          </a:p>
        </p:txBody>
      </p:sp>
      <p:sp>
        <p:nvSpPr>
          <p:cNvPr id="5" name="Content Placeholder 2">
            <a:extLst>
              <a:ext uri="{FF2B5EF4-FFF2-40B4-BE49-F238E27FC236}">
                <a16:creationId xmlns:a16="http://schemas.microsoft.com/office/drawing/2014/main" id="{B8E7F115-D014-B89C-5E4D-956D0A27C0CB}"/>
              </a:ext>
            </a:extLst>
          </p:cNvPr>
          <p:cNvSpPr txBox="1">
            <a:spLocks/>
          </p:cNvSpPr>
          <p:nvPr/>
        </p:nvSpPr>
        <p:spPr>
          <a:xfrm>
            <a:off x="8204473" y="2520614"/>
            <a:ext cx="3474720" cy="1005840"/>
          </a:xfrm>
          <a:prstGeom prst="rect">
            <a:avLst/>
          </a:prstGeom>
          <a:ln>
            <a:solidFill>
              <a:schemeClr val="accent3"/>
            </a:solid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Insurance Program Review​</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Purchase Agreement Review​</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Post-closing Pricing Estimates​</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Loss Summaries Analysis​</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Closing Checklist Process</a:t>
            </a:r>
          </a:p>
        </p:txBody>
      </p:sp>
      <p:sp>
        <p:nvSpPr>
          <p:cNvPr id="6" name="Content Placeholder 2">
            <a:extLst>
              <a:ext uri="{FF2B5EF4-FFF2-40B4-BE49-F238E27FC236}">
                <a16:creationId xmlns:a16="http://schemas.microsoft.com/office/drawing/2014/main" id="{6E341263-C574-D473-2194-18D90232A32E}"/>
              </a:ext>
            </a:extLst>
          </p:cNvPr>
          <p:cNvSpPr txBox="1">
            <a:spLocks/>
          </p:cNvSpPr>
          <p:nvPr/>
        </p:nvSpPr>
        <p:spPr>
          <a:xfrm>
            <a:off x="454251" y="2174872"/>
            <a:ext cx="3474720" cy="545393"/>
          </a:xfrm>
          <a:prstGeom prst="rect">
            <a:avLst/>
          </a:prstGeom>
          <a:solidFill>
            <a:schemeClr val="accent1"/>
          </a:solidFill>
          <a:ln>
            <a:solidFill>
              <a:schemeClr val="accent1"/>
            </a:solid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lvl="1">
              <a:lnSpc>
                <a:spcPct val="110000"/>
              </a:lnSpc>
              <a:buClr>
                <a:srgbClr val="008250"/>
              </a:buClr>
            </a:pPr>
            <a:r>
              <a:rPr kumimoji="0" lang="en-US" sz="1200" b="0" i="0" u="none" strike="noStrike" kern="1200" cap="none" spc="0" normalizeH="0" baseline="0" noProof="0" dirty="0">
                <a:ln>
                  <a:noFill/>
                </a:ln>
                <a:solidFill>
                  <a:schemeClr val="bg1"/>
                </a:solidFill>
                <a:effectLst/>
                <a:uLnTx/>
                <a:uFillTx/>
                <a:latin typeface="Gotham Medium" pitchFamily="50" charset="0"/>
                <a:cs typeface="Gotham Medium" pitchFamily="50" charset="0"/>
              </a:rPr>
              <a:t>REPRESENTATION AND </a:t>
            </a:r>
          </a:p>
          <a:p>
            <a:pPr lvl="1">
              <a:lnSpc>
                <a:spcPct val="110000"/>
              </a:lnSpc>
              <a:buClr>
                <a:srgbClr val="008250"/>
              </a:buClr>
            </a:pPr>
            <a:r>
              <a:rPr kumimoji="0" lang="en-US" sz="1200" b="0" i="0" u="none" strike="noStrike" kern="1200" cap="none" spc="0" normalizeH="0" baseline="0" noProof="0" dirty="0">
                <a:ln>
                  <a:noFill/>
                </a:ln>
                <a:solidFill>
                  <a:schemeClr val="bg1"/>
                </a:solidFill>
                <a:effectLst/>
                <a:uLnTx/>
                <a:uFillTx/>
                <a:latin typeface="Gotham Medium" pitchFamily="50" charset="0"/>
                <a:cs typeface="Gotham Medium" pitchFamily="50" charset="0"/>
              </a:rPr>
              <a:t>WARRANTIES INSURANCE</a:t>
            </a:r>
          </a:p>
        </p:txBody>
      </p:sp>
      <p:sp>
        <p:nvSpPr>
          <p:cNvPr id="7" name="Content Placeholder 2">
            <a:extLst>
              <a:ext uri="{FF2B5EF4-FFF2-40B4-BE49-F238E27FC236}">
                <a16:creationId xmlns:a16="http://schemas.microsoft.com/office/drawing/2014/main" id="{56AB7AA1-43B8-B053-B2D1-DDA3833C0598}"/>
              </a:ext>
            </a:extLst>
          </p:cNvPr>
          <p:cNvSpPr txBox="1">
            <a:spLocks/>
          </p:cNvSpPr>
          <p:nvPr/>
        </p:nvSpPr>
        <p:spPr>
          <a:xfrm>
            <a:off x="8204473" y="2174873"/>
            <a:ext cx="3474720" cy="365760"/>
          </a:xfrm>
          <a:prstGeom prst="rect">
            <a:avLst/>
          </a:prstGeom>
          <a:solidFill>
            <a:schemeClr val="accent3"/>
          </a:solidFill>
          <a:ln>
            <a:solidFill>
              <a:schemeClr val="accent3"/>
            </a:solid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lvl="1">
              <a:lnSpc>
                <a:spcPct val="110000"/>
              </a:lnSpc>
              <a:buClr>
                <a:srgbClr val="008250"/>
              </a:buClr>
            </a:pPr>
            <a:r>
              <a:rPr kumimoji="0" lang="en-US" sz="1200" b="0" i="0" u="none" strike="noStrike" kern="1200" cap="none" spc="0" normalizeH="0" baseline="0" noProof="0" dirty="0">
                <a:ln>
                  <a:noFill/>
                </a:ln>
                <a:solidFill>
                  <a:schemeClr val="bg1"/>
                </a:solidFill>
                <a:effectLst/>
                <a:uLnTx/>
                <a:uFillTx/>
                <a:latin typeface="Gotham Medium" pitchFamily="50" charset="0"/>
                <a:cs typeface="Gotham Medium" pitchFamily="50" charset="0"/>
              </a:rPr>
              <a:t>P&amp;C DUE DILIGENCE</a:t>
            </a:r>
          </a:p>
        </p:txBody>
      </p:sp>
      <p:sp>
        <p:nvSpPr>
          <p:cNvPr id="9" name="Content Placeholder 2">
            <a:extLst>
              <a:ext uri="{FF2B5EF4-FFF2-40B4-BE49-F238E27FC236}">
                <a16:creationId xmlns:a16="http://schemas.microsoft.com/office/drawing/2014/main" id="{8035D19B-E06C-5D56-556D-8B25976D87EB}"/>
              </a:ext>
            </a:extLst>
          </p:cNvPr>
          <p:cNvSpPr txBox="1">
            <a:spLocks/>
          </p:cNvSpPr>
          <p:nvPr/>
        </p:nvSpPr>
        <p:spPr>
          <a:xfrm>
            <a:off x="4329362" y="3894657"/>
            <a:ext cx="3474720" cy="365760"/>
          </a:xfrm>
          <a:prstGeom prst="rect">
            <a:avLst/>
          </a:prstGeom>
          <a:solidFill>
            <a:schemeClr val="accent4"/>
          </a:solidFill>
          <a:ln>
            <a:no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lvl="1">
              <a:lnSpc>
                <a:spcPct val="110000"/>
              </a:lnSpc>
              <a:buClr>
                <a:srgbClr val="008250"/>
              </a:buClr>
            </a:pPr>
            <a:r>
              <a:rPr kumimoji="0" lang="en-US" sz="1200" b="0" i="0" u="none" strike="noStrike" kern="1200" cap="none" spc="0" normalizeH="0" baseline="0" noProof="0" dirty="0">
                <a:ln>
                  <a:noFill/>
                </a:ln>
                <a:solidFill>
                  <a:schemeClr val="bg1"/>
                </a:solidFill>
                <a:effectLst/>
                <a:uLnTx/>
                <a:uFillTx/>
                <a:latin typeface="Gotham Medium" pitchFamily="50" charset="0"/>
                <a:cs typeface="Gotham Medium" pitchFamily="50" charset="0"/>
              </a:rPr>
              <a:t>CLAIMS MANAGEMENT</a:t>
            </a:r>
          </a:p>
        </p:txBody>
      </p:sp>
      <p:sp>
        <p:nvSpPr>
          <p:cNvPr id="10" name="Content Placeholder 2">
            <a:extLst>
              <a:ext uri="{FF2B5EF4-FFF2-40B4-BE49-F238E27FC236}">
                <a16:creationId xmlns:a16="http://schemas.microsoft.com/office/drawing/2014/main" id="{9D0230B9-EC2B-A30A-658C-AAEC053AC855}"/>
              </a:ext>
            </a:extLst>
          </p:cNvPr>
          <p:cNvSpPr txBox="1">
            <a:spLocks/>
          </p:cNvSpPr>
          <p:nvPr/>
        </p:nvSpPr>
        <p:spPr>
          <a:xfrm>
            <a:off x="4329362" y="4254425"/>
            <a:ext cx="3474720" cy="822960"/>
          </a:xfrm>
          <a:prstGeom prst="rect">
            <a:avLst/>
          </a:prstGeom>
          <a:noFill/>
          <a:ln>
            <a:solidFill>
              <a:schemeClr val="accent4"/>
            </a:solid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Reporting Assistance​</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Carrier Negotiations​</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Efficient Facilitation</a:t>
            </a:r>
          </a:p>
        </p:txBody>
      </p:sp>
      <p:sp>
        <p:nvSpPr>
          <p:cNvPr id="11" name="Content Placeholder 2">
            <a:extLst>
              <a:ext uri="{FF2B5EF4-FFF2-40B4-BE49-F238E27FC236}">
                <a16:creationId xmlns:a16="http://schemas.microsoft.com/office/drawing/2014/main" id="{1D99165A-7326-C8BB-F6D5-89BF0E8192E4}"/>
              </a:ext>
            </a:extLst>
          </p:cNvPr>
          <p:cNvSpPr txBox="1">
            <a:spLocks/>
          </p:cNvSpPr>
          <p:nvPr/>
        </p:nvSpPr>
        <p:spPr>
          <a:xfrm>
            <a:off x="8204473" y="3863319"/>
            <a:ext cx="3474720" cy="365760"/>
          </a:xfrm>
          <a:prstGeom prst="rect">
            <a:avLst/>
          </a:prstGeom>
          <a:solidFill>
            <a:schemeClr val="accent3"/>
          </a:solidFill>
          <a:ln>
            <a:solidFill>
              <a:schemeClr val="accent3"/>
            </a:solid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lvl="1">
              <a:lnSpc>
                <a:spcPct val="110000"/>
              </a:lnSpc>
              <a:buClr>
                <a:srgbClr val="008250"/>
              </a:buClr>
            </a:pPr>
            <a:r>
              <a:rPr kumimoji="0" lang="en-US" sz="1200" b="0" i="0" u="none" strike="noStrike" kern="1200" cap="none" spc="0" normalizeH="0" baseline="0" noProof="0" dirty="0">
                <a:ln>
                  <a:noFill/>
                </a:ln>
                <a:solidFill>
                  <a:schemeClr val="bg1"/>
                </a:solidFill>
                <a:effectLst/>
                <a:uLnTx/>
                <a:uFillTx/>
                <a:latin typeface="Gotham Medium" pitchFamily="50" charset="0"/>
                <a:cs typeface="Gotham Medium" pitchFamily="50" charset="0"/>
              </a:rPr>
              <a:t>BENEFITS DUE DILIGENCE</a:t>
            </a:r>
          </a:p>
        </p:txBody>
      </p:sp>
      <p:sp>
        <p:nvSpPr>
          <p:cNvPr id="12" name="Content Placeholder 2">
            <a:extLst>
              <a:ext uri="{FF2B5EF4-FFF2-40B4-BE49-F238E27FC236}">
                <a16:creationId xmlns:a16="http://schemas.microsoft.com/office/drawing/2014/main" id="{30E7025E-CF5C-5F9D-48BC-6A2993B39CD8}"/>
              </a:ext>
            </a:extLst>
          </p:cNvPr>
          <p:cNvSpPr txBox="1">
            <a:spLocks/>
          </p:cNvSpPr>
          <p:nvPr/>
        </p:nvSpPr>
        <p:spPr>
          <a:xfrm>
            <a:off x="8204473" y="4233973"/>
            <a:ext cx="3474720" cy="822960"/>
          </a:xfrm>
          <a:prstGeom prst="rect">
            <a:avLst/>
          </a:prstGeom>
          <a:ln>
            <a:solidFill>
              <a:schemeClr val="accent3"/>
            </a:solid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Synergies Analysis​</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Coverage Review​</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Cost Assessment</a:t>
            </a:r>
          </a:p>
        </p:txBody>
      </p:sp>
      <p:sp>
        <p:nvSpPr>
          <p:cNvPr id="13" name="Content Placeholder 2">
            <a:extLst>
              <a:ext uri="{FF2B5EF4-FFF2-40B4-BE49-F238E27FC236}">
                <a16:creationId xmlns:a16="http://schemas.microsoft.com/office/drawing/2014/main" id="{75F547A2-1C36-8474-BE5B-61B921C683BF}"/>
              </a:ext>
            </a:extLst>
          </p:cNvPr>
          <p:cNvSpPr txBox="1">
            <a:spLocks/>
          </p:cNvSpPr>
          <p:nvPr/>
        </p:nvSpPr>
        <p:spPr>
          <a:xfrm>
            <a:off x="454251" y="4246283"/>
            <a:ext cx="3474720" cy="822960"/>
          </a:xfrm>
          <a:prstGeom prst="rect">
            <a:avLst/>
          </a:prstGeom>
          <a:ln>
            <a:solidFill>
              <a:schemeClr val="accent1"/>
            </a:solidFill>
          </a:ln>
        </p:spPr>
        <p:txBody>
          <a:bodyPr lIns="91440" tIns="91440" rIns="91440" bIns="182880" numCol="1"/>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Employee Benefits Program Analysis​</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P&amp;C Program Review​</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401(k) Strategy Analysis​</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Risk Management Cost Optimization​</a:t>
            </a:r>
          </a:p>
        </p:txBody>
      </p:sp>
      <p:sp>
        <p:nvSpPr>
          <p:cNvPr id="14" name="Content Placeholder 2">
            <a:extLst>
              <a:ext uri="{FF2B5EF4-FFF2-40B4-BE49-F238E27FC236}">
                <a16:creationId xmlns:a16="http://schemas.microsoft.com/office/drawing/2014/main" id="{BF2AA370-406E-E127-1F43-791B51816F9C}"/>
              </a:ext>
            </a:extLst>
          </p:cNvPr>
          <p:cNvSpPr txBox="1">
            <a:spLocks/>
          </p:cNvSpPr>
          <p:nvPr/>
        </p:nvSpPr>
        <p:spPr>
          <a:xfrm>
            <a:off x="454251" y="3883771"/>
            <a:ext cx="3474720" cy="365760"/>
          </a:xfrm>
          <a:prstGeom prst="rect">
            <a:avLst/>
          </a:prstGeom>
          <a:solidFill>
            <a:schemeClr val="accent1"/>
          </a:solidFill>
          <a:ln>
            <a:solidFill>
              <a:schemeClr val="accent1"/>
            </a:solid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lvl="1">
              <a:lnSpc>
                <a:spcPct val="110000"/>
              </a:lnSpc>
              <a:buClr>
                <a:srgbClr val="008250"/>
              </a:buClr>
            </a:pPr>
            <a:r>
              <a:rPr kumimoji="0" lang="en-US" sz="1200" b="0" i="0" u="none" strike="noStrike" kern="1200" cap="none" spc="0" normalizeH="0" baseline="0" noProof="0" dirty="0">
                <a:ln>
                  <a:noFill/>
                </a:ln>
                <a:solidFill>
                  <a:schemeClr val="bg1"/>
                </a:solidFill>
                <a:effectLst/>
                <a:uLnTx/>
                <a:uFillTx/>
                <a:latin typeface="Gotham Medium" pitchFamily="50" charset="0"/>
                <a:cs typeface="Gotham Medium" pitchFamily="50" charset="0"/>
              </a:rPr>
              <a:t>PORTFOLIO CONSULTING SERVICES</a:t>
            </a:r>
          </a:p>
        </p:txBody>
      </p:sp>
      <p:sp>
        <p:nvSpPr>
          <p:cNvPr id="15" name="Content Placeholder 2">
            <a:extLst>
              <a:ext uri="{FF2B5EF4-FFF2-40B4-BE49-F238E27FC236}">
                <a16:creationId xmlns:a16="http://schemas.microsoft.com/office/drawing/2014/main" id="{EC627D51-B39D-657A-FC8A-BB61440AB4A4}"/>
              </a:ext>
            </a:extLst>
          </p:cNvPr>
          <p:cNvSpPr txBox="1">
            <a:spLocks/>
          </p:cNvSpPr>
          <p:nvPr/>
        </p:nvSpPr>
        <p:spPr>
          <a:xfrm>
            <a:off x="4329362" y="2545526"/>
            <a:ext cx="3474720" cy="997699"/>
          </a:xfrm>
          <a:prstGeom prst="rect">
            <a:avLst/>
          </a:prstGeom>
          <a:noFill/>
          <a:ln>
            <a:solidFill>
              <a:schemeClr val="accent4"/>
            </a:solidFill>
          </a:ln>
        </p:spPr>
        <p:txBody>
          <a:bodyPr lIns="91440" tIns="91440" rIns="91440" bIns="182880" numCol="1"/>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rPr>
              <a:t>Tax Liability Insurance (Tax Insurance)</a:t>
            </a:r>
          </a:p>
          <a:p>
            <a:pPr marL="216000" marR="0" lvl="3" indent="-216000" algn="l" defTabSz="914400" rtl="0" eaLnBrk="1" fontAlgn="auto" latinLnBrk="0" hangingPunct="1">
              <a:lnSpc>
                <a:spcPct val="110000"/>
              </a:lnSpc>
              <a:spcBef>
                <a:spcPts val="0"/>
              </a:spcBef>
              <a:spcAft>
                <a:spcPts val="0"/>
              </a:spcAft>
              <a:buClr>
                <a:srgbClr val="008250"/>
              </a:buClr>
              <a:buSzTx/>
              <a:buFont typeface="Work Sans" pitchFamily="2" charset="0"/>
              <a:buChar char="⬥"/>
              <a:tabLst/>
              <a:defRPr/>
            </a:pPr>
            <a:r>
              <a:rPr lang="en-US" sz="1000" dirty="0">
                <a:solidFill>
                  <a:srgbClr val="001942"/>
                </a:solidFill>
                <a:latin typeface="Gotham" pitchFamily="50" charset="0"/>
                <a:cs typeface="Gotham" pitchFamily="50" charset="0"/>
              </a:rPr>
              <a:t>Contingent Liability Insurance (Contingent Risk Insurance or Litigation Buyout Insurance)</a:t>
            </a:r>
            <a:endParaRPr kumimoji="0" lang="en-US" sz="1000" b="0" i="0" u="none" strike="noStrike" kern="1200" cap="none" spc="0" normalizeH="0" baseline="0" noProof="0" dirty="0">
              <a:ln>
                <a:noFill/>
              </a:ln>
              <a:solidFill>
                <a:srgbClr val="001942"/>
              </a:solidFill>
              <a:effectLst/>
              <a:uLnTx/>
              <a:uFillTx/>
              <a:latin typeface="Gotham" pitchFamily="50" charset="0"/>
              <a:cs typeface="Gotham" pitchFamily="50" charset="0"/>
            </a:endParaRPr>
          </a:p>
        </p:txBody>
      </p:sp>
      <p:sp>
        <p:nvSpPr>
          <p:cNvPr id="16" name="Content Placeholder 2">
            <a:extLst>
              <a:ext uri="{FF2B5EF4-FFF2-40B4-BE49-F238E27FC236}">
                <a16:creationId xmlns:a16="http://schemas.microsoft.com/office/drawing/2014/main" id="{EC49FE19-E316-AB95-759F-BF8CECDB5F70}"/>
              </a:ext>
            </a:extLst>
          </p:cNvPr>
          <p:cNvSpPr txBox="1">
            <a:spLocks/>
          </p:cNvSpPr>
          <p:nvPr/>
        </p:nvSpPr>
        <p:spPr>
          <a:xfrm>
            <a:off x="4329362" y="2185758"/>
            <a:ext cx="3474720" cy="365760"/>
          </a:xfrm>
          <a:prstGeom prst="rect">
            <a:avLst/>
          </a:prstGeom>
          <a:solidFill>
            <a:schemeClr val="accent4"/>
          </a:solidFill>
          <a:ln>
            <a:noFill/>
          </a:ln>
        </p:spPr>
        <p:txBody>
          <a:bodyPr lIns="91440" tIns="91440" rIns="91440" bIns="182880"/>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84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84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lvl="1">
              <a:lnSpc>
                <a:spcPct val="110000"/>
              </a:lnSpc>
              <a:buClr>
                <a:srgbClr val="008250"/>
              </a:buClr>
            </a:pPr>
            <a:r>
              <a:rPr kumimoji="0" lang="en-US" sz="1200" b="0" i="0" u="none" strike="noStrike" kern="1200" cap="none" spc="0" normalizeH="0" baseline="0" noProof="0" dirty="0">
                <a:ln>
                  <a:noFill/>
                </a:ln>
                <a:solidFill>
                  <a:schemeClr val="bg1"/>
                </a:solidFill>
                <a:effectLst/>
                <a:uLnTx/>
                <a:uFillTx/>
                <a:latin typeface="Gotham Medium" pitchFamily="50" charset="0"/>
                <a:cs typeface="Gotham Medium" pitchFamily="50" charset="0"/>
              </a:rPr>
              <a:t>LIABILITY </a:t>
            </a:r>
            <a:r>
              <a:rPr lang="en-US" sz="1200" dirty="0">
                <a:solidFill>
                  <a:schemeClr val="bg1"/>
                </a:solidFill>
                <a:latin typeface="Gotham Medium" pitchFamily="50" charset="0"/>
                <a:cs typeface="Gotham Medium" pitchFamily="50" charset="0"/>
              </a:rPr>
              <a:t>INSURANCE</a:t>
            </a:r>
            <a:endParaRPr kumimoji="0" lang="en-US" sz="1200" b="0" i="0" u="none" strike="noStrike" kern="1200" cap="none" spc="0" normalizeH="0" baseline="0" noProof="0" dirty="0">
              <a:ln>
                <a:noFill/>
              </a:ln>
              <a:solidFill>
                <a:schemeClr val="bg1"/>
              </a:solidFill>
              <a:effectLst/>
              <a:uLnTx/>
              <a:uFillTx/>
              <a:latin typeface="Gotham Medium" pitchFamily="50" charset="0"/>
              <a:cs typeface="Gotham Medium" pitchFamily="50" charset="0"/>
            </a:endParaRPr>
          </a:p>
        </p:txBody>
      </p:sp>
    </p:spTree>
    <p:extLst>
      <p:ext uri="{BB962C8B-B14F-4D97-AF65-F5344CB8AC3E}">
        <p14:creationId xmlns:p14="http://schemas.microsoft.com/office/powerpoint/2010/main" val="2769564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2025D8-7606-0D04-E278-D9952C56DEF9}"/>
            </a:ext>
          </a:extLst>
        </p:cNvPr>
        <p:cNvGrpSpPr/>
        <p:nvPr/>
      </p:nvGrpSpPr>
      <p:grpSpPr>
        <a:xfrm>
          <a:off x="0" y="0"/>
          <a:ext cx="0" cy="0"/>
          <a:chOff x="0" y="0"/>
          <a:chExt cx="0" cy="0"/>
        </a:xfrm>
      </p:grpSpPr>
      <p:sp>
        <p:nvSpPr>
          <p:cNvPr id="2" name="Title 7">
            <a:extLst>
              <a:ext uri="{FF2B5EF4-FFF2-40B4-BE49-F238E27FC236}">
                <a16:creationId xmlns:a16="http://schemas.microsoft.com/office/drawing/2014/main" id="{1EC21275-1F98-FF70-2244-45980AA14032}"/>
              </a:ext>
            </a:extLst>
          </p:cNvPr>
          <p:cNvSpPr txBox="1">
            <a:spLocks/>
          </p:cNvSpPr>
          <p:nvPr/>
        </p:nvSpPr>
        <p:spPr>
          <a:xfrm>
            <a:off x="301574" y="887506"/>
            <a:ext cx="10929410" cy="61352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E2841"/>
                </a:solidFill>
                <a:effectLst/>
                <a:uLnTx/>
                <a:uFillTx/>
                <a:latin typeface="Gotham Medium" pitchFamily="50" charset="0"/>
                <a:ea typeface="+mj-ea"/>
                <a:cs typeface="Gotham Medium" pitchFamily="50" charset="0"/>
              </a:rPr>
              <a:t>Our Team</a:t>
            </a:r>
          </a:p>
        </p:txBody>
      </p:sp>
      <p:pic>
        <p:nvPicPr>
          <p:cNvPr id="4" name="Picture 3">
            <a:extLst>
              <a:ext uri="{FF2B5EF4-FFF2-40B4-BE49-F238E27FC236}">
                <a16:creationId xmlns:a16="http://schemas.microsoft.com/office/drawing/2014/main" id="{C0A0A0AE-4EB7-B435-A1E3-42D398EFC309}"/>
              </a:ext>
            </a:extLst>
          </p:cNvPr>
          <p:cNvPicPr>
            <a:picLocks noChangeAspect="1"/>
          </p:cNvPicPr>
          <p:nvPr/>
        </p:nvPicPr>
        <p:blipFill>
          <a:blip r:embed="rId2">
            <a:extLst>
              <a:ext uri="{28A0092B-C50C-407E-A947-70E740481C1C}">
                <a14:useLocalDpi xmlns:a14="http://schemas.microsoft.com/office/drawing/2010/main" val="0"/>
              </a:ext>
            </a:extLst>
          </a:blip>
          <a:srcRect l="1099" r="1099"/>
          <a:stretch/>
        </p:blipFill>
        <p:spPr>
          <a:xfrm>
            <a:off x="469629" y="2582303"/>
            <a:ext cx="1067232" cy="1062244"/>
          </a:xfrm>
          <a:prstGeom prst="ellipse">
            <a:avLst/>
          </a:prstGeom>
          <a:noFill/>
          <a:ln w="190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Content Placeholder 2">
            <a:extLst>
              <a:ext uri="{FF2B5EF4-FFF2-40B4-BE49-F238E27FC236}">
                <a16:creationId xmlns:a16="http://schemas.microsoft.com/office/drawing/2014/main" id="{FF7132CE-252C-1F81-1B1B-31F6350E0196}"/>
              </a:ext>
            </a:extLst>
          </p:cNvPr>
          <p:cNvSpPr txBox="1">
            <a:spLocks/>
          </p:cNvSpPr>
          <p:nvPr/>
        </p:nvSpPr>
        <p:spPr>
          <a:xfrm>
            <a:off x="1762745" y="2898474"/>
            <a:ext cx="3971924" cy="463950"/>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4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i="0" u="none" strike="noStrike" kern="1200" cap="none" spc="0" normalizeH="0" baseline="0" noProof="0" dirty="0">
                <a:ln>
                  <a:noFill/>
                </a:ln>
                <a:solidFill>
                  <a:srgbClr val="001942"/>
                </a:solidFill>
                <a:effectLst/>
                <a:uLnTx/>
                <a:uFillTx/>
                <a:latin typeface="Gotham Medium" pitchFamily="50" charset="0"/>
                <a:ea typeface="+mn-ea"/>
                <a:cs typeface="Gotham Medium" pitchFamily="50" charset="0"/>
              </a:rPr>
              <a:t>Nick </a:t>
            </a:r>
            <a:r>
              <a:rPr kumimoji="0" lang="en-GB" sz="1050" i="0" u="none" strike="noStrike" kern="1200" cap="none" spc="0" normalizeH="0" baseline="0" noProof="0" dirty="0" err="1">
                <a:ln>
                  <a:noFill/>
                </a:ln>
                <a:solidFill>
                  <a:srgbClr val="001942"/>
                </a:solidFill>
                <a:effectLst/>
                <a:uLnTx/>
                <a:uFillTx/>
                <a:latin typeface="Gotham Medium" pitchFamily="50" charset="0"/>
                <a:ea typeface="+mn-ea"/>
                <a:cs typeface="Gotham Medium" pitchFamily="50" charset="0"/>
              </a:rPr>
              <a:t>Tuliebitz</a:t>
            </a:r>
            <a:r>
              <a:rPr kumimoji="0" lang="en-GB" sz="1050" i="0" u="none" strike="noStrike" kern="1200" cap="none" spc="0" normalizeH="0" baseline="0" noProof="0" dirty="0">
                <a:ln>
                  <a:noFill/>
                </a:ln>
                <a:solidFill>
                  <a:srgbClr val="001942"/>
                </a:solidFill>
                <a:effectLst/>
                <a:uLnTx/>
                <a:uFillTx/>
                <a:latin typeface="Gotham Medium" pitchFamily="50" charset="0"/>
                <a:ea typeface="+mn-ea"/>
                <a:cs typeface="Gotham Medium" pitchFamily="50" charset="0"/>
              </a:rPr>
              <a:t> </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i="0" u="none" strike="noStrike" kern="1200" cap="none" spc="0" normalizeH="0" baseline="0" noProof="0" dirty="0">
                <a:ln>
                  <a:noFill/>
                </a:ln>
                <a:solidFill>
                  <a:srgbClr val="001942"/>
                </a:solidFill>
                <a:effectLst/>
                <a:uLnTx/>
                <a:uFillTx/>
                <a:latin typeface="Gotham" pitchFamily="50" charset="0"/>
                <a:cs typeface="Gotham" pitchFamily="50" charset="0"/>
              </a:rPr>
              <a:t>National M&amp;A Vertical Co-Leader</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50" i="0" u="none" strike="noStrike" kern="1200" cap="none" spc="0" normalizeH="0" baseline="0" noProof="0" dirty="0">
                <a:ln>
                  <a:noFill/>
                </a:ln>
                <a:solidFill>
                  <a:srgbClr val="001942"/>
                </a:solidFill>
                <a:effectLst/>
                <a:uLnTx/>
                <a:uFillTx/>
                <a:latin typeface="Gotham" pitchFamily="50" charset="0"/>
                <a:cs typeface="Gotham" pitchFamily="50" charset="0"/>
              </a:rPr>
              <a:t>nick.tuliebitz@assuredpartners.com  |  914-220-6920</a:t>
            </a:r>
          </a:p>
        </p:txBody>
      </p:sp>
      <p:pic>
        <p:nvPicPr>
          <p:cNvPr id="13" name="Picture 12">
            <a:extLst>
              <a:ext uri="{FF2B5EF4-FFF2-40B4-BE49-F238E27FC236}">
                <a16:creationId xmlns:a16="http://schemas.microsoft.com/office/drawing/2014/main" id="{0B370129-FC81-2721-B9BA-A996F404623B}"/>
              </a:ext>
            </a:extLst>
          </p:cNvPr>
          <p:cNvPicPr>
            <a:picLocks noChangeAspect="1"/>
          </p:cNvPicPr>
          <p:nvPr/>
        </p:nvPicPr>
        <p:blipFill>
          <a:blip r:embed="rId3"/>
          <a:srcRect l="11740" t="18100" r="54974" b="24284"/>
          <a:stretch>
            <a:fillRect/>
          </a:stretch>
        </p:blipFill>
        <p:spPr>
          <a:xfrm>
            <a:off x="416279" y="2527472"/>
            <a:ext cx="1181969" cy="1200850"/>
          </a:xfrm>
          <a:prstGeom prst="rect">
            <a:avLst/>
          </a:prstGeom>
        </p:spPr>
      </p:pic>
      <p:sp>
        <p:nvSpPr>
          <p:cNvPr id="10" name="Content Placeholder 2">
            <a:extLst>
              <a:ext uri="{FF2B5EF4-FFF2-40B4-BE49-F238E27FC236}">
                <a16:creationId xmlns:a16="http://schemas.microsoft.com/office/drawing/2014/main" id="{C40C0EF8-E976-34AC-1EBA-33344BFEC4BA}"/>
              </a:ext>
            </a:extLst>
          </p:cNvPr>
          <p:cNvSpPr txBox="1">
            <a:spLocks/>
          </p:cNvSpPr>
          <p:nvPr/>
        </p:nvSpPr>
        <p:spPr>
          <a:xfrm>
            <a:off x="7467728" y="4059353"/>
            <a:ext cx="3792658" cy="155901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4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i="0" u="none" strike="noStrike" kern="1200" cap="none" spc="0" normalizeH="0" baseline="0" noProof="0" dirty="0">
                <a:ln>
                  <a:noFill/>
                </a:ln>
                <a:solidFill>
                  <a:srgbClr val="001942"/>
                </a:solidFill>
                <a:effectLst/>
                <a:uLnTx/>
                <a:uFillTx/>
                <a:latin typeface="Gotham Medium" pitchFamily="50" charset="0"/>
                <a:ea typeface="+mn-ea"/>
                <a:cs typeface="Gotham Medium" pitchFamily="50" charset="0"/>
              </a:rPr>
              <a:t>Olivia </a:t>
            </a:r>
            <a:r>
              <a:rPr kumimoji="0" lang="en-US" sz="1050" i="0" u="none" strike="noStrike" kern="1200" cap="none" spc="0" normalizeH="0" baseline="0" noProof="0" dirty="0" err="1">
                <a:ln>
                  <a:noFill/>
                </a:ln>
                <a:solidFill>
                  <a:srgbClr val="001942"/>
                </a:solidFill>
                <a:effectLst/>
                <a:uLnTx/>
                <a:uFillTx/>
                <a:latin typeface="Gotham Medium" pitchFamily="50" charset="0"/>
                <a:ea typeface="+mn-ea"/>
                <a:cs typeface="Gotham Medium" pitchFamily="50" charset="0"/>
              </a:rPr>
              <a:t>Detato</a:t>
            </a:r>
            <a:endParaRPr kumimoji="0" lang="en-US" sz="1050" i="0" u="none" strike="noStrike" kern="1200" cap="none" spc="0" normalizeH="0" baseline="0" noProof="0" dirty="0">
              <a:ln>
                <a:noFill/>
              </a:ln>
              <a:solidFill>
                <a:srgbClr val="001942"/>
              </a:solidFill>
              <a:effectLst/>
              <a:uLnTx/>
              <a:uFillTx/>
              <a:latin typeface="Gotham Medium" pitchFamily="50" charset="0"/>
              <a:ea typeface="+mn-ea"/>
              <a:cs typeface="Gotham Medium" pitchFamily="50" charset="0"/>
            </a:endParaRPr>
          </a:p>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50" i="0" u="none" strike="noStrike" kern="1200" cap="none" spc="0" normalizeH="0" baseline="0" noProof="0" dirty="0">
                <a:ln>
                  <a:noFill/>
                </a:ln>
                <a:solidFill>
                  <a:srgbClr val="001942"/>
                </a:solidFill>
                <a:effectLst/>
                <a:uLnTx/>
                <a:uFillTx/>
                <a:latin typeface="Gotham Medium" pitchFamily="50" charset="0"/>
                <a:ea typeface="+mn-ea"/>
                <a:cs typeface="Gotham Medium" pitchFamily="50" charset="0"/>
              </a:rPr>
              <a:t>Vice President</a:t>
            </a:r>
          </a:p>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50" i="0" u="none" strike="noStrike" kern="1200" cap="none" spc="0" normalizeH="0" baseline="0" noProof="0" dirty="0">
                <a:ln>
                  <a:noFill/>
                </a:ln>
                <a:solidFill>
                  <a:srgbClr val="001942"/>
                </a:solidFill>
                <a:effectLst/>
                <a:uLnTx/>
                <a:uFillTx/>
                <a:latin typeface="Gotham" pitchFamily="50" charset="0"/>
                <a:cs typeface="Gotham" pitchFamily="50" charset="0"/>
              </a:rPr>
              <a:t>Olivia works closely with Nick and Darlyn on RWI initiatives. She is anticipated to assume a managerial role upon graduation this spring from the Tuck School of Business at Dartmouth College.</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i="0" u="none" strike="noStrike" kern="1200" cap="none" spc="0" normalizeH="0" baseline="0" noProof="0" dirty="0">
                <a:ln>
                  <a:noFill/>
                </a:ln>
                <a:solidFill>
                  <a:srgbClr val="001942"/>
                </a:solidFill>
                <a:effectLst/>
                <a:uLnTx/>
                <a:uFillTx/>
                <a:latin typeface="Gotham" pitchFamily="50" charset="0"/>
                <a:cs typeface="Gotham" pitchFamily="50" charset="0"/>
              </a:rPr>
              <a:t>olivia.detato@assuredpartners.com  |  914-220-6924</a:t>
            </a:r>
          </a:p>
        </p:txBody>
      </p:sp>
      <p:pic>
        <p:nvPicPr>
          <p:cNvPr id="11" name="Picture 10">
            <a:extLst>
              <a:ext uri="{FF2B5EF4-FFF2-40B4-BE49-F238E27FC236}">
                <a16:creationId xmlns:a16="http://schemas.microsoft.com/office/drawing/2014/main" id="{29AFA856-278C-CFBE-AFE7-ADF71DEFB4D5}"/>
              </a:ext>
            </a:extLst>
          </p:cNvPr>
          <p:cNvPicPr>
            <a:picLocks noChangeAspect="1"/>
          </p:cNvPicPr>
          <p:nvPr/>
        </p:nvPicPr>
        <p:blipFill rotWithShape="1">
          <a:blip r:embed="rId4">
            <a:extLst>
              <a:ext uri="{28A0092B-C50C-407E-A947-70E740481C1C}">
                <a14:useLocalDpi xmlns:a14="http://schemas.microsoft.com/office/drawing/2010/main" val="0"/>
              </a:ext>
            </a:extLst>
          </a:blip>
          <a:srcRect l="1005" r="1005"/>
          <a:stretch/>
        </p:blipFill>
        <p:spPr>
          <a:xfrm>
            <a:off x="6217332" y="4087971"/>
            <a:ext cx="1064884" cy="106224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704A3E31-4327-6FE2-BAB3-529508FDC453}"/>
              </a:ext>
            </a:extLst>
          </p:cNvPr>
          <p:cNvPicPr>
            <a:picLocks noChangeAspect="1"/>
          </p:cNvPicPr>
          <p:nvPr/>
        </p:nvPicPr>
        <p:blipFill>
          <a:blip r:embed="rId3"/>
          <a:srcRect l="11740" t="18100" r="54974" b="24284"/>
          <a:stretch>
            <a:fillRect/>
          </a:stretch>
        </p:blipFill>
        <p:spPr>
          <a:xfrm>
            <a:off x="6158789" y="4024668"/>
            <a:ext cx="1181969" cy="1200850"/>
          </a:xfrm>
          <a:prstGeom prst="rect">
            <a:avLst/>
          </a:prstGeom>
        </p:spPr>
      </p:pic>
      <p:sp>
        <p:nvSpPr>
          <p:cNvPr id="9" name="Content Placeholder 2">
            <a:extLst>
              <a:ext uri="{FF2B5EF4-FFF2-40B4-BE49-F238E27FC236}">
                <a16:creationId xmlns:a16="http://schemas.microsoft.com/office/drawing/2014/main" id="{19C3C68A-CD05-EECE-D08B-3003330805E2}"/>
              </a:ext>
            </a:extLst>
          </p:cNvPr>
          <p:cNvSpPr txBox="1">
            <a:spLocks/>
          </p:cNvSpPr>
          <p:nvPr/>
        </p:nvSpPr>
        <p:spPr>
          <a:xfrm>
            <a:off x="1823063" y="4102385"/>
            <a:ext cx="4277184" cy="1559017"/>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4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i="0" u="none" strike="noStrike" kern="1200" cap="none" spc="0" normalizeH="0" baseline="0" noProof="0" dirty="0">
                <a:ln>
                  <a:noFill/>
                </a:ln>
                <a:solidFill>
                  <a:srgbClr val="001942"/>
                </a:solidFill>
                <a:effectLst/>
                <a:uLnTx/>
                <a:uFillTx/>
                <a:latin typeface="Gotham Medium" pitchFamily="50" charset="0"/>
                <a:ea typeface="+mn-ea"/>
                <a:cs typeface="Gotham Medium" pitchFamily="50" charset="0"/>
              </a:rPr>
              <a:t>Matt McFall </a:t>
            </a:r>
          </a:p>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50" i="0" u="none" strike="noStrike" kern="1200" cap="none" spc="0" normalizeH="0" baseline="0" noProof="0" dirty="0">
                <a:ln>
                  <a:noFill/>
                </a:ln>
                <a:solidFill>
                  <a:srgbClr val="001942"/>
                </a:solidFill>
                <a:effectLst/>
                <a:uLnTx/>
                <a:uFillTx/>
                <a:latin typeface="Gotham Medium" pitchFamily="50" charset="0"/>
                <a:ea typeface="+mn-ea"/>
                <a:cs typeface="Gotham Medium" pitchFamily="50" charset="0"/>
              </a:rPr>
              <a:t>M&amp;A Vertical Due Diligence Practice Leader </a:t>
            </a:r>
          </a:p>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50" i="0" u="none" strike="noStrike" kern="1200" cap="none" spc="0" normalizeH="0" baseline="0" noProof="0" dirty="0">
                <a:ln>
                  <a:noFill/>
                </a:ln>
                <a:solidFill>
                  <a:srgbClr val="001942"/>
                </a:solidFill>
                <a:effectLst/>
                <a:uLnTx/>
                <a:uFillTx/>
                <a:latin typeface="Gotham" pitchFamily="50" charset="0"/>
                <a:cs typeface="Gotham" pitchFamily="50" charset="0"/>
              </a:rPr>
              <a:t>Having previously directed M&amp;A due diligence at a major international insurance brokerage, Matt brings extensive experience in providing strategic advisory services. He collaborates closely with Nick and Darlyn to ensure a holistic and integrated approach to M&amp;A transactions.</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i="0" u="none" strike="noStrike" kern="1200" cap="none" spc="0" normalizeH="0" baseline="0" noProof="0" dirty="0">
                <a:ln>
                  <a:noFill/>
                </a:ln>
                <a:solidFill>
                  <a:srgbClr val="001942"/>
                </a:solidFill>
                <a:effectLst/>
                <a:uLnTx/>
                <a:uFillTx/>
                <a:latin typeface="Gotham" pitchFamily="50" charset="0"/>
                <a:cs typeface="Gotham" pitchFamily="50" charset="0"/>
              </a:rPr>
              <a:t>matthew.mcfall@assuredpartners.com  |  914-220-6931</a:t>
            </a:r>
          </a:p>
        </p:txBody>
      </p:sp>
      <p:pic>
        <p:nvPicPr>
          <p:cNvPr id="12" name="Picture 11">
            <a:extLst>
              <a:ext uri="{FF2B5EF4-FFF2-40B4-BE49-F238E27FC236}">
                <a16:creationId xmlns:a16="http://schemas.microsoft.com/office/drawing/2014/main" id="{94CBCFAB-46BA-DD9D-3810-FF9911738848}"/>
              </a:ext>
            </a:extLst>
          </p:cNvPr>
          <p:cNvPicPr>
            <a:picLocks noChangeAspect="1"/>
          </p:cNvPicPr>
          <p:nvPr/>
        </p:nvPicPr>
        <p:blipFill>
          <a:blip r:embed="rId5">
            <a:extLst>
              <a:ext uri="{28A0092B-C50C-407E-A947-70E740481C1C}">
                <a14:useLocalDpi xmlns:a14="http://schemas.microsoft.com/office/drawing/2010/main" val="0"/>
              </a:ext>
            </a:extLst>
          </a:blip>
          <a:srcRect l="2759" r="2759"/>
          <a:stretch/>
        </p:blipFill>
        <p:spPr>
          <a:xfrm>
            <a:off x="517414" y="4121507"/>
            <a:ext cx="1064884" cy="106224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5" name="Picture 14">
            <a:extLst>
              <a:ext uri="{FF2B5EF4-FFF2-40B4-BE49-F238E27FC236}">
                <a16:creationId xmlns:a16="http://schemas.microsoft.com/office/drawing/2014/main" id="{9246A306-2B90-AFB3-716E-B0BB46A382DC}"/>
              </a:ext>
            </a:extLst>
          </p:cNvPr>
          <p:cNvPicPr>
            <a:picLocks noChangeAspect="1"/>
          </p:cNvPicPr>
          <p:nvPr/>
        </p:nvPicPr>
        <p:blipFill>
          <a:blip r:embed="rId3"/>
          <a:srcRect l="11740" t="18100" r="54974" b="24284"/>
          <a:stretch>
            <a:fillRect/>
          </a:stretch>
        </p:blipFill>
        <p:spPr>
          <a:xfrm>
            <a:off x="469629" y="4075858"/>
            <a:ext cx="1181969" cy="1200850"/>
          </a:xfrm>
          <a:prstGeom prst="rect">
            <a:avLst/>
          </a:prstGeom>
        </p:spPr>
      </p:pic>
      <p:sp>
        <p:nvSpPr>
          <p:cNvPr id="6" name="Content Placeholder 2">
            <a:extLst>
              <a:ext uri="{FF2B5EF4-FFF2-40B4-BE49-F238E27FC236}">
                <a16:creationId xmlns:a16="http://schemas.microsoft.com/office/drawing/2014/main" id="{83F43114-09B9-1457-AB0D-DB5CA2BAB818}"/>
              </a:ext>
            </a:extLst>
          </p:cNvPr>
          <p:cNvSpPr txBox="1">
            <a:spLocks/>
          </p:cNvSpPr>
          <p:nvPr/>
        </p:nvSpPr>
        <p:spPr>
          <a:xfrm>
            <a:off x="7463898" y="2936455"/>
            <a:ext cx="3971924" cy="492545"/>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4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i="0" u="none" strike="noStrike" kern="1200" cap="none" spc="0" normalizeH="0" baseline="0" noProof="0" dirty="0">
                <a:ln>
                  <a:noFill/>
                </a:ln>
                <a:solidFill>
                  <a:srgbClr val="001942"/>
                </a:solidFill>
                <a:effectLst/>
                <a:uLnTx/>
                <a:uFillTx/>
                <a:latin typeface="Gotham Medium" pitchFamily="50" charset="0"/>
                <a:ea typeface="+mn-ea"/>
                <a:cs typeface="Gotham Medium" pitchFamily="50" charset="0"/>
              </a:rPr>
              <a:t>Darlyn Heckman </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i="0" u="none" strike="noStrike" kern="1200" cap="none" spc="0" normalizeH="0" baseline="0" noProof="0" dirty="0">
                <a:ln>
                  <a:noFill/>
                </a:ln>
                <a:solidFill>
                  <a:srgbClr val="001942"/>
                </a:solidFill>
                <a:effectLst/>
                <a:uLnTx/>
                <a:uFillTx/>
                <a:latin typeface="Gotham" pitchFamily="50" charset="0"/>
                <a:cs typeface="Gotham" pitchFamily="50" charset="0"/>
              </a:rPr>
              <a:t>National M&amp;A Vertical Co-Leader</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i="0" u="none" strike="noStrike" kern="1200" cap="none" spc="0" normalizeH="0" baseline="0" noProof="0" dirty="0">
                <a:ln>
                  <a:noFill/>
                </a:ln>
                <a:solidFill>
                  <a:srgbClr val="001942"/>
                </a:solidFill>
                <a:effectLst/>
                <a:uLnTx/>
                <a:uFillTx/>
                <a:latin typeface="Gotham" pitchFamily="50" charset="0"/>
                <a:cs typeface="Gotham" pitchFamily="50" charset="0"/>
              </a:rPr>
              <a:t>darlyn.heckman@assuredpartners.com  |  917-284-1482</a:t>
            </a:r>
          </a:p>
        </p:txBody>
      </p:sp>
      <p:pic>
        <p:nvPicPr>
          <p:cNvPr id="7" name="Picture 6">
            <a:extLst>
              <a:ext uri="{FF2B5EF4-FFF2-40B4-BE49-F238E27FC236}">
                <a16:creationId xmlns:a16="http://schemas.microsoft.com/office/drawing/2014/main" id="{C7A7929A-350A-158D-92E3-D80653BF21F7}"/>
              </a:ext>
            </a:extLst>
          </p:cNvPr>
          <p:cNvPicPr>
            <a:picLocks noChangeAspect="1"/>
          </p:cNvPicPr>
          <p:nvPr/>
        </p:nvPicPr>
        <p:blipFill rotWithShape="1">
          <a:blip r:embed="rId6">
            <a:extLst>
              <a:ext uri="{28A0092B-C50C-407E-A947-70E740481C1C}">
                <a14:useLocalDpi xmlns:a14="http://schemas.microsoft.com/office/drawing/2010/main" val="0"/>
              </a:ext>
            </a:extLst>
          </a:blip>
          <a:srcRect l="-8626" t="-7811" r="-3538" b="6603"/>
          <a:stretch>
            <a:fillRect/>
          </a:stretch>
        </p:blipFill>
        <p:spPr>
          <a:xfrm>
            <a:off x="6158978" y="2662565"/>
            <a:ext cx="1064884" cy="106224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C08D662C-B39B-D707-7CFB-A851C269A799}"/>
              </a:ext>
            </a:extLst>
          </p:cNvPr>
          <p:cNvPicPr>
            <a:picLocks noChangeAspect="1"/>
          </p:cNvPicPr>
          <p:nvPr/>
        </p:nvPicPr>
        <p:blipFill>
          <a:blip r:embed="rId3"/>
          <a:srcRect l="11740" t="18100" r="54974" b="24284"/>
          <a:stretch>
            <a:fillRect/>
          </a:stretch>
        </p:blipFill>
        <p:spPr>
          <a:xfrm>
            <a:off x="6096000" y="2615917"/>
            <a:ext cx="1181969" cy="1200850"/>
          </a:xfrm>
          <a:prstGeom prst="rect">
            <a:avLst/>
          </a:prstGeom>
        </p:spPr>
      </p:pic>
      <p:sp>
        <p:nvSpPr>
          <p:cNvPr id="3" name="Content Placeholder 2">
            <a:extLst>
              <a:ext uri="{FF2B5EF4-FFF2-40B4-BE49-F238E27FC236}">
                <a16:creationId xmlns:a16="http://schemas.microsoft.com/office/drawing/2014/main" id="{AE426554-1E81-F7F0-24FC-38A5145AF6E2}"/>
              </a:ext>
            </a:extLst>
          </p:cNvPr>
          <p:cNvSpPr txBox="1">
            <a:spLocks/>
          </p:cNvSpPr>
          <p:nvPr/>
        </p:nvSpPr>
        <p:spPr>
          <a:xfrm>
            <a:off x="416279" y="1581292"/>
            <a:ext cx="10814705" cy="826724"/>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400" kern="1200">
                <a:solidFill>
                  <a:schemeClr val="accent1"/>
                </a:solidFill>
                <a:latin typeface="Work Sans SemiBold" pitchFamily="2" charset="0"/>
                <a:ea typeface="+mn-ea"/>
                <a:cs typeface="+mn-cs"/>
              </a:defRPr>
            </a:lvl2pPr>
            <a:lvl3pPr marL="0" indent="0" algn="l" defTabSz="914400" rtl="0" eaLnBrk="1" latinLnBrk="0" hangingPunct="1">
              <a:lnSpc>
                <a:spcPct val="100000"/>
              </a:lnSpc>
              <a:spcBef>
                <a:spcPts val="0"/>
              </a:spcBef>
              <a:spcAft>
                <a:spcPts val="700"/>
              </a:spcAft>
              <a:buClr>
                <a:schemeClr val="accent3"/>
              </a:buClr>
              <a:buFont typeface="Work Sans" pitchFamily="2" charset="0"/>
              <a:buNone/>
              <a:defRPr sz="1400" kern="1200">
                <a:solidFill>
                  <a:schemeClr val="accent3"/>
                </a:solidFill>
                <a:latin typeface="+mj-lt"/>
                <a:ea typeface="+mn-ea"/>
                <a:cs typeface="+mn-cs"/>
              </a:defRPr>
            </a:lvl3pPr>
            <a:lvl4pPr marL="216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4pPr>
            <a:lvl5pPr marL="46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accent1"/>
                </a:solidFill>
                <a:latin typeface="+mn-lt"/>
                <a:ea typeface="+mn-ea"/>
                <a:cs typeface="+mn-cs"/>
              </a:defRPr>
            </a:lvl5pPr>
            <a:lvl6pPr marL="648000" indent="-216000" algn="l" defTabSz="914400" rtl="0" eaLnBrk="1" latinLnBrk="0" hangingPunct="1">
              <a:lnSpc>
                <a:spcPct val="100000"/>
              </a:lnSpc>
              <a:spcBef>
                <a:spcPts val="0"/>
              </a:spcBef>
              <a:spcAft>
                <a:spcPts val="700"/>
              </a:spcAft>
              <a:buClr>
                <a:schemeClr val="accent3"/>
              </a:buClr>
              <a:buFont typeface="Work Sans" pitchFamily="2" charset="0"/>
              <a:buChar char="⬥"/>
              <a:defRPr sz="1400" kern="1200">
                <a:solidFill>
                  <a:schemeClr val="tx1"/>
                </a:solidFill>
                <a:latin typeface="+mn-lt"/>
                <a:ea typeface="+mn-ea"/>
                <a:cs typeface="+mn-cs"/>
              </a:defRPr>
            </a:lvl6pPr>
            <a:lvl7pPr marL="216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7pPr>
            <a:lvl8pPr marL="432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8pPr>
            <a:lvl9pPr marL="648000" indent="-216000" algn="l" defTabSz="914400" rtl="0" eaLnBrk="1" latinLnBrk="0" hangingPunct="1">
              <a:lnSpc>
                <a:spcPct val="100000"/>
              </a:lnSpc>
              <a:spcBef>
                <a:spcPts val="0"/>
              </a:spcBef>
              <a:spcAft>
                <a:spcPts val="700"/>
              </a:spcAft>
              <a:buFont typeface="+mj-lt"/>
              <a:buAutoNum type="arabicPeriod"/>
              <a:defRPr sz="14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i="0" u="none" strike="noStrike" kern="1200" cap="none" spc="0" normalizeH="0" baseline="0" noProof="0" dirty="0">
                <a:ln>
                  <a:noFill/>
                </a:ln>
                <a:solidFill>
                  <a:srgbClr val="001942"/>
                </a:solidFill>
                <a:effectLst/>
                <a:uLnTx/>
                <a:uFillTx/>
                <a:latin typeface="Gotham" pitchFamily="50" charset="0"/>
                <a:cs typeface="Gotham" pitchFamily="50" charset="0"/>
              </a:rPr>
              <a:t>The M&amp;A vertical is strategically guided by Nick </a:t>
            </a:r>
            <a:r>
              <a:rPr kumimoji="0" lang="en-US" sz="1050" i="0" u="none" strike="noStrike" kern="1200" cap="none" spc="0" normalizeH="0" baseline="0" noProof="0" dirty="0" err="1">
                <a:ln>
                  <a:noFill/>
                </a:ln>
                <a:solidFill>
                  <a:srgbClr val="001942"/>
                </a:solidFill>
                <a:effectLst/>
                <a:uLnTx/>
                <a:uFillTx/>
                <a:latin typeface="Gotham" pitchFamily="50" charset="0"/>
                <a:cs typeface="Gotham" pitchFamily="50" charset="0"/>
              </a:rPr>
              <a:t>Tuliebitz</a:t>
            </a:r>
            <a:r>
              <a:rPr kumimoji="0" lang="en-US" sz="1050" i="0" u="none" strike="noStrike" kern="1200" cap="none" spc="0" normalizeH="0" baseline="0" noProof="0" dirty="0">
                <a:ln>
                  <a:noFill/>
                </a:ln>
                <a:solidFill>
                  <a:srgbClr val="001942"/>
                </a:solidFill>
                <a:effectLst/>
                <a:uLnTx/>
                <a:uFillTx/>
                <a:latin typeface="Gotham" pitchFamily="50" charset="0"/>
                <a:cs typeface="Gotham" pitchFamily="50" charset="0"/>
              </a:rPr>
              <a:t> and Darlyn Heckman. Each brings nearly a decade of experience as practicing M&amp;A attorneys, possessing a comprehensive understanding of the legal complexities and nuances inherent in these transactions. Their combined expertise encompasses deal structuring, negotiation, due diligence, and risk mitigation, providing invaluable counsel to our clients throughout the transaction lifecycle. With experience spanning diverse deal types and industries, they are adept at crafting tailored solutions to meet the unique needs of each client.</a:t>
            </a:r>
          </a:p>
        </p:txBody>
      </p:sp>
    </p:spTree>
    <p:extLst>
      <p:ext uri="{BB962C8B-B14F-4D97-AF65-F5344CB8AC3E}">
        <p14:creationId xmlns:p14="http://schemas.microsoft.com/office/powerpoint/2010/main" val="2114803409"/>
      </p:ext>
    </p:extLst>
  </p:cSld>
  <p:clrMapOvr>
    <a:masterClrMapping/>
  </p:clrMapOvr>
</p:sld>
</file>

<file path=ppt/theme/theme1.xml><?xml version="1.0" encoding="utf-8"?>
<a:theme xmlns:a="http://schemas.openxmlformats.org/drawingml/2006/main" name="1_Heading_Whit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P_Partner Connect 2025_Template" id="{25A40C3E-C32F-4040-A97F-17D09FC1801F}" vid="{502AC3CA-46FA-430A-B758-20571289A913}"/>
    </a:ext>
  </a:extLst>
</a:theme>
</file>

<file path=ppt/theme/theme2.xml><?xml version="1.0" encoding="utf-8"?>
<a:theme xmlns:a="http://schemas.openxmlformats.org/drawingml/2006/main" name="1 Speak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P_Partner Connect 2025_Template" id="{25A40C3E-C32F-4040-A97F-17D09FC1801F}" vid="{5AE1A7C6-FFFE-4E89-B2F3-22739E61555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e45851e-b01a-4780-9c3c-958e1b44d0d4">
      <Terms xmlns="http://schemas.microsoft.com/office/infopath/2007/PartnerControls"/>
    </lcf76f155ced4ddcb4097134ff3c332f>
    <TaxCatchAll xmlns="d8edfa0b-2933-4479-a511-c24d5d820c3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1F75AF41BEA7A46AF0C61A4B0DC3F7A" ma:contentTypeVersion="11" ma:contentTypeDescription="Create a new document." ma:contentTypeScope="" ma:versionID="6465d81290d4306c6ee1fc5423db7063">
  <xsd:schema xmlns:xsd="http://www.w3.org/2001/XMLSchema" xmlns:xs="http://www.w3.org/2001/XMLSchema" xmlns:p="http://schemas.microsoft.com/office/2006/metadata/properties" xmlns:ns2="0e45851e-b01a-4780-9c3c-958e1b44d0d4" xmlns:ns3="d8edfa0b-2933-4479-a511-c24d5d820c34" targetNamespace="http://schemas.microsoft.com/office/2006/metadata/properties" ma:root="true" ma:fieldsID="0390c2935eb04d4a223b5cf144fd6a99" ns2:_="" ns3:_="">
    <xsd:import namespace="0e45851e-b01a-4780-9c3c-958e1b44d0d4"/>
    <xsd:import namespace="d8edfa0b-2933-4479-a511-c24d5d820c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45851e-b01a-4780-9c3c-958e1b44d0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ffb934c5-757e-4ff2-a28d-8870a440f492"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8edfa0b-2933-4479-a511-c24d5d820c3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73a2112d-ddd3-4032-a43f-ef7f625095af}" ma:internalName="TaxCatchAll" ma:showField="CatchAllData" ma:web="d8edfa0b-2933-4479-a511-c24d5d820c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1CE86F-E0B4-4244-AEBC-CCAB073BB5CC}">
  <ds:schemaRefs>
    <ds:schemaRef ds:uri="http://schemas.microsoft.com/office/2006/metadata/properties"/>
    <ds:schemaRef ds:uri="http://schemas.microsoft.com/office/infopath/2007/PartnerControls"/>
    <ds:schemaRef ds:uri="0e45851e-b01a-4780-9c3c-958e1b44d0d4"/>
    <ds:schemaRef ds:uri="d8edfa0b-2933-4479-a511-c24d5d820c34"/>
  </ds:schemaRefs>
</ds:datastoreItem>
</file>

<file path=customXml/itemProps2.xml><?xml version="1.0" encoding="utf-8"?>
<ds:datastoreItem xmlns:ds="http://schemas.openxmlformats.org/officeDocument/2006/customXml" ds:itemID="{DDD852F6-F3B0-4B5C-866D-8511EB30D7E9}">
  <ds:schemaRefs>
    <ds:schemaRef ds:uri="http://schemas.microsoft.com/sharepoint/v3/contenttype/forms"/>
  </ds:schemaRefs>
</ds:datastoreItem>
</file>

<file path=customXml/itemProps3.xml><?xml version="1.0" encoding="utf-8"?>
<ds:datastoreItem xmlns:ds="http://schemas.openxmlformats.org/officeDocument/2006/customXml" ds:itemID="{A38E180F-BBF0-4A7A-B277-88F756313E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45851e-b01a-4780-9c3c-958e1b44d0d4"/>
    <ds:schemaRef ds:uri="d8edfa0b-2933-4479-a511-c24d5d820c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AP_PowerPoint presentation template</Template>
  <TotalTime>1756</TotalTime>
  <Words>378</Words>
  <Application>Microsoft Office PowerPoint</Application>
  <PresentationFormat>Widescreen</PresentationFormat>
  <Paragraphs>47</Paragraphs>
  <Slides>3</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vt:i4>
      </vt:variant>
    </vt:vector>
  </HeadingPairs>
  <TitlesOfParts>
    <vt:vector size="13" baseType="lpstr">
      <vt:lpstr>Aptos</vt:lpstr>
      <vt:lpstr>Arial</vt:lpstr>
      <vt:lpstr>Calibri</vt:lpstr>
      <vt:lpstr>Gotham</vt:lpstr>
      <vt:lpstr>Gotham Bold</vt:lpstr>
      <vt:lpstr>Gotham Medium</vt:lpstr>
      <vt:lpstr>Work Sans</vt:lpstr>
      <vt:lpstr>Work Sans SemiBold</vt:lpstr>
      <vt:lpstr>1_Heading_White</vt:lpstr>
      <vt:lpstr>1 Speaker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Boudreau</dc:creator>
  <cp:lastModifiedBy>Lynne Tseng</cp:lastModifiedBy>
  <cp:revision>24</cp:revision>
  <dcterms:created xsi:type="dcterms:W3CDTF">2024-09-05T17:52:45Z</dcterms:created>
  <dcterms:modified xsi:type="dcterms:W3CDTF">2025-08-11T17:36:45Z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0x01010081F75AF41BEA7A46AF0C61A4B0DC3F7A</vt:lpwstr>
  </property>
  <property fmtid="{D5CDD505-2E9C-101B-9397-08002B2CF9AE}" pid="3" name="MediaServiceImageTags">
    <vt:lpwstr/>
  </property>
</Properties>
</file>