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theme/theme7.xml" ContentType="application/vnd.openxmlformats-officedocument.theme+xml"/>
  <Override PartName="/ppt/slideLayouts/slideLayout9.xml" ContentType="application/vnd.openxmlformats-officedocument.presentationml.slideLayout+xml"/>
  <Override PartName="/ppt/theme/theme8.xml" ContentType="application/vnd.openxmlformats-officedocument.theme+xml"/>
  <Override PartName="/ppt/slideLayouts/slideLayout10.xml" ContentType="application/vnd.openxmlformats-officedocument.presentationml.slideLayout+xml"/>
  <Override PartName="/ppt/theme/theme9.xml" ContentType="application/vnd.openxmlformats-officedocument.theme+xml"/>
  <Override PartName="/ppt/slideLayouts/slideLayout11.xml" ContentType="application/vnd.openxmlformats-officedocument.presentationml.slideLayout+xml"/>
  <Override PartName="/ppt/theme/theme10.xml" ContentType="application/vnd.openxmlformats-officedocument.theme+xml"/>
  <Override PartName="/ppt/slideLayouts/slideLayout12.xml" ContentType="application/vnd.openxmlformats-officedocument.presentationml.slideLayout+xml"/>
  <Override PartName="/ppt/theme/theme11.xml" ContentType="application/vnd.openxmlformats-officedocument.theme+xml"/>
  <Override PartName="/ppt/slideLayouts/slideLayout13.xml" ContentType="application/vnd.openxmlformats-officedocument.presentationml.slideLayout+xml"/>
  <Override PartName="/ppt/theme/theme12.xml" ContentType="application/vnd.openxmlformats-officedocument.theme+xml"/>
  <Override PartName="/ppt/slideLayouts/slideLayout14.xml" ContentType="application/vnd.openxmlformats-officedocument.presentationml.slideLayout+xml"/>
  <Override PartName="/ppt/theme/theme13.xml" ContentType="application/vnd.openxmlformats-officedocument.theme+xml"/>
  <Override PartName="/ppt/slideLayouts/slideLayout15.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0" r:id="rId5"/>
    <p:sldMasterId id="2147483652" r:id="rId6"/>
    <p:sldMasterId id="2147483661" r:id="rId7"/>
    <p:sldMasterId id="2147483679" r:id="rId8"/>
    <p:sldMasterId id="2147483675" r:id="rId9"/>
    <p:sldMasterId id="2147483669" r:id="rId10"/>
    <p:sldMasterId id="2147483655" r:id="rId11"/>
    <p:sldMasterId id="2147483673" r:id="rId12"/>
    <p:sldMasterId id="2147483657" r:id="rId13"/>
    <p:sldMasterId id="2147483671" r:id="rId14"/>
    <p:sldMasterId id="2147483677" r:id="rId15"/>
    <p:sldMasterId id="2147483665" r:id="rId16"/>
    <p:sldMasterId id="2147483667" r:id="rId17"/>
  </p:sldMasterIdLst>
  <p:notesMasterIdLst>
    <p:notesMasterId r:id="rId35"/>
  </p:notesMasterIdLst>
  <p:sldIdLst>
    <p:sldId id="256" r:id="rId18"/>
    <p:sldId id="277" r:id="rId19"/>
    <p:sldId id="260" r:id="rId20"/>
    <p:sldId id="278" r:id="rId21"/>
    <p:sldId id="258" r:id="rId22"/>
    <p:sldId id="279" r:id="rId23"/>
    <p:sldId id="280" r:id="rId24"/>
    <p:sldId id="261" r:id="rId25"/>
    <p:sldId id="281" r:id="rId26"/>
    <p:sldId id="287" r:id="rId27"/>
    <p:sldId id="283" r:id="rId28"/>
    <p:sldId id="265" r:id="rId29"/>
    <p:sldId id="284" r:id="rId30"/>
    <p:sldId id="285" r:id="rId31"/>
    <p:sldId id="286" r:id="rId32"/>
    <p:sldId id="269" r:id="rId33"/>
    <p:sldId id="27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2857"/>
    <a:srgbClr val="378E5D"/>
    <a:srgbClr val="1236E3"/>
    <a:srgbClr val="18203F"/>
    <a:srgbClr val="3C54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BA0519-9F93-4E04-A536-5D044E5D6184}" v="6" dt="2025-08-05T21:49:22.4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12"/>
    <p:restoredTop sz="80145" autoAdjust="0"/>
  </p:normalViewPr>
  <p:slideViewPr>
    <p:cSldViewPr snapToGrid="0">
      <p:cViewPr varScale="1">
        <p:scale>
          <a:sx n="75" d="100"/>
          <a:sy n="75" d="100"/>
        </p:scale>
        <p:origin x="2100" y="2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tableStyles" Target="tableStyles.xml"/><Relationship Id="rId21" Type="http://schemas.openxmlformats.org/officeDocument/2006/relationships/slide" Target="slides/slide4.xml"/><Relationship Id="rId34" Type="http://schemas.openxmlformats.org/officeDocument/2006/relationships/slide" Target="slides/slide17.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3.xml"/><Relationship Id="rId29" Type="http://schemas.openxmlformats.org/officeDocument/2006/relationships/slide" Target="slides/slide12.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2.xml"/><Relationship Id="rId31"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notesMaster" Target="notesMasters/notesMaster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nne Tseng" userId="e9d1f81c-e197-44b9-8310-442fc7287f94" providerId="ADAL" clId="{29BA0519-9F93-4E04-A536-5D044E5D6184}"/>
    <pc:docChg chg="undo custSel addSld delSld modSld sldOrd">
      <pc:chgData name="Lynne Tseng" userId="e9d1f81c-e197-44b9-8310-442fc7287f94" providerId="ADAL" clId="{29BA0519-9F93-4E04-A536-5D044E5D6184}" dt="2025-08-05T21:55:31.932" v="429" actId="1076"/>
      <pc:docMkLst>
        <pc:docMk/>
      </pc:docMkLst>
      <pc:sldChg chg="add del">
        <pc:chgData name="Lynne Tseng" userId="e9d1f81c-e197-44b9-8310-442fc7287f94" providerId="ADAL" clId="{29BA0519-9F93-4E04-A536-5D044E5D6184}" dt="2025-08-05T21:29:48.567" v="16" actId="47"/>
        <pc:sldMkLst>
          <pc:docMk/>
          <pc:sldMk cId="716994031" sldId="257"/>
        </pc:sldMkLst>
      </pc:sldChg>
      <pc:sldChg chg="delSp modSp mod">
        <pc:chgData name="Lynne Tseng" userId="e9d1f81c-e197-44b9-8310-442fc7287f94" providerId="ADAL" clId="{29BA0519-9F93-4E04-A536-5D044E5D6184}" dt="2025-08-05T21:35:43.574" v="92" actId="1076"/>
        <pc:sldMkLst>
          <pc:docMk/>
          <pc:sldMk cId="0" sldId="258"/>
        </pc:sldMkLst>
        <pc:spChg chg="mod">
          <ac:chgData name="Lynne Tseng" userId="e9d1f81c-e197-44b9-8310-442fc7287f94" providerId="ADAL" clId="{29BA0519-9F93-4E04-A536-5D044E5D6184}" dt="2025-08-05T21:33:16.771" v="72" actId="1076"/>
          <ac:spMkLst>
            <pc:docMk/>
            <pc:sldMk cId="0" sldId="258"/>
            <ac:spMk id="32" creationId="{00000000-0000-0000-0000-000000000000}"/>
          </ac:spMkLst>
        </pc:spChg>
        <pc:spChg chg="mod">
          <ac:chgData name="Lynne Tseng" userId="e9d1f81c-e197-44b9-8310-442fc7287f94" providerId="ADAL" clId="{29BA0519-9F93-4E04-A536-5D044E5D6184}" dt="2025-08-05T21:33:10.283" v="69" actId="1076"/>
          <ac:spMkLst>
            <pc:docMk/>
            <pc:sldMk cId="0" sldId="258"/>
            <ac:spMk id="33" creationId="{00000000-0000-0000-0000-000000000000}"/>
          </ac:spMkLst>
        </pc:spChg>
        <pc:spChg chg="mod">
          <ac:chgData name="Lynne Tseng" userId="e9d1f81c-e197-44b9-8310-442fc7287f94" providerId="ADAL" clId="{29BA0519-9F93-4E04-A536-5D044E5D6184}" dt="2025-08-05T21:33:35.893" v="78" actId="1076"/>
          <ac:spMkLst>
            <pc:docMk/>
            <pc:sldMk cId="0" sldId="258"/>
            <ac:spMk id="34" creationId="{00000000-0000-0000-0000-000000000000}"/>
          </ac:spMkLst>
        </pc:spChg>
        <pc:spChg chg="mod">
          <ac:chgData name="Lynne Tseng" userId="e9d1f81c-e197-44b9-8310-442fc7287f94" providerId="ADAL" clId="{29BA0519-9F93-4E04-A536-5D044E5D6184}" dt="2025-08-05T21:33:29.159" v="76" actId="1076"/>
          <ac:spMkLst>
            <pc:docMk/>
            <pc:sldMk cId="0" sldId="258"/>
            <ac:spMk id="35" creationId="{00000000-0000-0000-0000-000000000000}"/>
          </ac:spMkLst>
        </pc:spChg>
        <pc:spChg chg="mod">
          <ac:chgData name="Lynne Tseng" userId="e9d1f81c-e197-44b9-8310-442fc7287f94" providerId="ADAL" clId="{29BA0519-9F93-4E04-A536-5D044E5D6184}" dt="2025-08-05T21:33:19.792" v="73" actId="1076"/>
          <ac:spMkLst>
            <pc:docMk/>
            <pc:sldMk cId="0" sldId="258"/>
            <ac:spMk id="36" creationId="{00000000-0000-0000-0000-000000000000}"/>
          </ac:spMkLst>
        </pc:spChg>
        <pc:spChg chg="mod">
          <ac:chgData name="Lynne Tseng" userId="e9d1f81c-e197-44b9-8310-442fc7287f94" providerId="ADAL" clId="{29BA0519-9F93-4E04-A536-5D044E5D6184}" dt="2025-08-05T21:33:33.125" v="77" actId="1076"/>
          <ac:spMkLst>
            <pc:docMk/>
            <pc:sldMk cId="0" sldId="258"/>
            <ac:spMk id="43" creationId="{00000000-0000-0000-0000-000000000000}"/>
          </ac:spMkLst>
        </pc:spChg>
        <pc:spChg chg="mod">
          <ac:chgData name="Lynne Tseng" userId="e9d1f81c-e197-44b9-8310-442fc7287f94" providerId="ADAL" clId="{29BA0519-9F93-4E04-A536-5D044E5D6184}" dt="2025-08-05T21:32:36.471" v="62" actId="1076"/>
          <ac:spMkLst>
            <pc:docMk/>
            <pc:sldMk cId="0" sldId="258"/>
            <ac:spMk id="50" creationId="{00000000-0000-0000-0000-000000000000}"/>
          </ac:spMkLst>
        </pc:spChg>
        <pc:spChg chg="mod">
          <ac:chgData name="Lynne Tseng" userId="e9d1f81c-e197-44b9-8310-442fc7287f94" providerId="ADAL" clId="{29BA0519-9F93-4E04-A536-5D044E5D6184}" dt="2025-08-05T21:32:08.563" v="56" actId="2711"/>
          <ac:spMkLst>
            <pc:docMk/>
            <pc:sldMk cId="0" sldId="258"/>
            <ac:spMk id="52" creationId="{00000000-0000-0000-0000-000000000000}"/>
          </ac:spMkLst>
        </pc:spChg>
        <pc:spChg chg="mod">
          <ac:chgData name="Lynne Tseng" userId="e9d1f81c-e197-44b9-8310-442fc7287f94" providerId="ADAL" clId="{29BA0519-9F93-4E04-A536-5D044E5D6184}" dt="2025-08-05T21:32:08.563" v="56" actId="2711"/>
          <ac:spMkLst>
            <pc:docMk/>
            <pc:sldMk cId="0" sldId="258"/>
            <ac:spMk id="53" creationId="{00000000-0000-0000-0000-000000000000}"/>
          </ac:spMkLst>
        </pc:spChg>
        <pc:spChg chg="mod">
          <ac:chgData name="Lynne Tseng" userId="e9d1f81c-e197-44b9-8310-442fc7287f94" providerId="ADAL" clId="{29BA0519-9F93-4E04-A536-5D044E5D6184}" dt="2025-08-05T21:32:32.136" v="61" actId="1076"/>
          <ac:spMkLst>
            <pc:docMk/>
            <pc:sldMk cId="0" sldId="258"/>
            <ac:spMk id="54" creationId="{00000000-0000-0000-0000-000000000000}"/>
          </ac:spMkLst>
        </pc:spChg>
        <pc:spChg chg="mod">
          <ac:chgData name="Lynne Tseng" userId="e9d1f81c-e197-44b9-8310-442fc7287f94" providerId="ADAL" clId="{29BA0519-9F93-4E04-A536-5D044E5D6184}" dt="2025-08-05T21:35:33.842" v="90" actId="1076"/>
          <ac:spMkLst>
            <pc:docMk/>
            <pc:sldMk cId="0" sldId="258"/>
            <ac:spMk id="60" creationId="{00000000-0000-0000-0000-000000000000}"/>
          </ac:spMkLst>
        </pc:spChg>
        <pc:spChg chg="mod">
          <ac:chgData name="Lynne Tseng" userId="e9d1f81c-e197-44b9-8310-442fc7287f94" providerId="ADAL" clId="{29BA0519-9F93-4E04-A536-5D044E5D6184}" dt="2025-08-05T21:35:31.170" v="89" actId="1076"/>
          <ac:spMkLst>
            <pc:docMk/>
            <pc:sldMk cId="0" sldId="258"/>
            <ac:spMk id="64" creationId="{00000000-0000-0000-0000-000000000000}"/>
          </ac:spMkLst>
        </pc:spChg>
        <pc:spChg chg="mod">
          <ac:chgData name="Lynne Tseng" userId="e9d1f81c-e197-44b9-8310-442fc7287f94" providerId="ADAL" clId="{29BA0519-9F93-4E04-A536-5D044E5D6184}" dt="2025-08-05T21:32:08.563" v="56" actId="2711"/>
          <ac:spMkLst>
            <pc:docMk/>
            <pc:sldMk cId="0" sldId="258"/>
            <ac:spMk id="67" creationId="{00000000-0000-0000-0000-000000000000}"/>
          </ac:spMkLst>
        </pc:spChg>
        <pc:spChg chg="mod">
          <ac:chgData name="Lynne Tseng" userId="e9d1f81c-e197-44b9-8310-442fc7287f94" providerId="ADAL" clId="{29BA0519-9F93-4E04-A536-5D044E5D6184}" dt="2025-08-05T21:32:41.281" v="63" actId="1076"/>
          <ac:spMkLst>
            <pc:docMk/>
            <pc:sldMk cId="0" sldId="258"/>
            <ac:spMk id="72" creationId="{00000000-0000-0000-0000-000000000000}"/>
          </ac:spMkLst>
        </pc:spChg>
        <pc:spChg chg="mod">
          <ac:chgData name="Lynne Tseng" userId="e9d1f81c-e197-44b9-8310-442fc7287f94" providerId="ADAL" clId="{29BA0519-9F93-4E04-A536-5D044E5D6184}" dt="2025-08-05T21:35:43.574" v="92" actId="1076"/>
          <ac:spMkLst>
            <pc:docMk/>
            <pc:sldMk cId="0" sldId="258"/>
            <ac:spMk id="76" creationId="{00000000-0000-0000-0000-000000000000}"/>
          </ac:spMkLst>
        </pc:spChg>
        <pc:spChg chg="del">
          <ac:chgData name="Lynne Tseng" userId="e9d1f81c-e197-44b9-8310-442fc7287f94" providerId="ADAL" clId="{29BA0519-9F93-4E04-A536-5D044E5D6184}" dt="2025-08-05T21:31:33.712" v="43" actId="478"/>
          <ac:spMkLst>
            <pc:docMk/>
            <pc:sldMk cId="0" sldId="258"/>
            <ac:spMk id="82" creationId="{00000000-0000-0000-0000-000000000000}"/>
          </ac:spMkLst>
        </pc:spChg>
        <pc:spChg chg="mod">
          <ac:chgData name="Lynne Tseng" userId="e9d1f81c-e197-44b9-8310-442fc7287f94" providerId="ADAL" clId="{29BA0519-9F93-4E04-A536-5D044E5D6184}" dt="2025-08-05T21:31:56.239" v="55" actId="1076"/>
          <ac:spMkLst>
            <pc:docMk/>
            <pc:sldMk cId="0" sldId="258"/>
            <ac:spMk id="87" creationId="{00000000-0000-0000-0000-000000000000}"/>
          </ac:spMkLst>
        </pc:spChg>
        <pc:grpChg chg="mod">
          <ac:chgData name="Lynne Tseng" userId="e9d1f81c-e197-44b9-8310-442fc7287f94" providerId="ADAL" clId="{29BA0519-9F93-4E04-A536-5D044E5D6184}" dt="2025-08-05T21:33:12.653" v="71" actId="1076"/>
          <ac:grpSpMkLst>
            <pc:docMk/>
            <pc:sldMk cId="0" sldId="258"/>
            <ac:grpSpMk id="5" creationId="{00000000-0000-0000-0000-000000000000}"/>
          </ac:grpSpMkLst>
        </pc:grpChg>
        <pc:grpChg chg="mod">
          <ac:chgData name="Lynne Tseng" userId="e9d1f81c-e197-44b9-8310-442fc7287f94" providerId="ADAL" clId="{29BA0519-9F93-4E04-A536-5D044E5D6184}" dt="2025-08-05T21:33:26.059" v="75" actId="1076"/>
          <ac:grpSpMkLst>
            <pc:docMk/>
            <pc:sldMk cId="0" sldId="258"/>
            <ac:grpSpMk id="20" creationId="{00000000-0000-0000-0000-000000000000}"/>
          </ac:grpSpMkLst>
        </pc:grpChg>
        <pc:grpChg chg="mod">
          <ac:chgData name="Lynne Tseng" userId="e9d1f81c-e197-44b9-8310-442fc7287f94" providerId="ADAL" clId="{29BA0519-9F93-4E04-A536-5D044E5D6184}" dt="2025-08-05T21:33:23.057" v="74" actId="1076"/>
          <ac:grpSpMkLst>
            <pc:docMk/>
            <pc:sldMk cId="0" sldId="258"/>
            <ac:grpSpMk id="26" creationId="{00000000-0000-0000-0000-000000000000}"/>
          </ac:grpSpMkLst>
        </pc:grpChg>
        <pc:grpChg chg="del">
          <ac:chgData name="Lynne Tseng" userId="e9d1f81c-e197-44b9-8310-442fc7287f94" providerId="ADAL" clId="{29BA0519-9F93-4E04-A536-5D044E5D6184}" dt="2025-08-05T21:31:34.273" v="44" actId="478"/>
          <ac:grpSpMkLst>
            <pc:docMk/>
            <pc:sldMk cId="0" sldId="258"/>
            <ac:grpSpMk id="79" creationId="{00000000-0000-0000-0000-000000000000}"/>
          </ac:grpSpMkLst>
        </pc:grpChg>
        <pc:grpChg chg="del">
          <ac:chgData name="Lynne Tseng" userId="e9d1f81c-e197-44b9-8310-442fc7287f94" providerId="ADAL" clId="{29BA0519-9F93-4E04-A536-5D044E5D6184}" dt="2025-08-05T21:31:35.024" v="45" actId="478"/>
          <ac:grpSpMkLst>
            <pc:docMk/>
            <pc:sldMk cId="0" sldId="258"/>
            <ac:grpSpMk id="84" creationId="{00000000-0000-0000-0000-000000000000}"/>
          </ac:grpSpMkLst>
        </pc:grpChg>
      </pc:sldChg>
      <pc:sldChg chg="addSp delSp modSp mod">
        <pc:chgData name="Lynne Tseng" userId="e9d1f81c-e197-44b9-8310-442fc7287f94" providerId="ADAL" clId="{29BA0519-9F93-4E04-A536-5D044E5D6184}" dt="2025-08-05T21:40:09.665" v="162" actId="1076"/>
        <pc:sldMkLst>
          <pc:docMk/>
          <pc:sldMk cId="0" sldId="261"/>
        </pc:sldMkLst>
        <pc:spChg chg="mod">
          <ac:chgData name="Lynne Tseng" userId="e9d1f81c-e197-44b9-8310-442fc7287f94" providerId="ADAL" clId="{29BA0519-9F93-4E04-A536-5D044E5D6184}" dt="2025-08-05T21:37:58.046" v="134" actId="2711"/>
          <ac:spMkLst>
            <pc:docMk/>
            <pc:sldMk cId="0" sldId="261"/>
            <ac:spMk id="6" creationId="{00000000-0000-0000-0000-000000000000}"/>
          </ac:spMkLst>
        </pc:spChg>
        <pc:spChg chg="mod">
          <ac:chgData name="Lynne Tseng" userId="e9d1f81c-e197-44b9-8310-442fc7287f94" providerId="ADAL" clId="{29BA0519-9F93-4E04-A536-5D044E5D6184}" dt="2025-08-05T21:37:58.046" v="134" actId="2711"/>
          <ac:spMkLst>
            <pc:docMk/>
            <pc:sldMk cId="0" sldId="261"/>
            <ac:spMk id="13" creationId="{00000000-0000-0000-0000-000000000000}"/>
          </ac:spMkLst>
        </pc:spChg>
        <pc:spChg chg="mod topLvl">
          <ac:chgData name="Lynne Tseng" userId="e9d1f81c-e197-44b9-8310-442fc7287f94" providerId="ADAL" clId="{29BA0519-9F93-4E04-A536-5D044E5D6184}" dt="2025-08-05T21:39:08.066" v="152" actId="478"/>
          <ac:spMkLst>
            <pc:docMk/>
            <pc:sldMk cId="0" sldId="261"/>
            <ac:spMk id="15" creationId="{00000000-0000-0000-0000-000000000000}"/>
          </ac:spMkLst>
        </pc:spChg>
        <pc:spChg chg="del mod topLvl">
          <ac:chgData name="Lynne Tseng" userId="e9d1f81c-e197-44b9-8310-442fc7287f94" providerId="ADAL" clId="{29BA0519-9F93-4E04-A536-5D044E5D6184}" dt="2025-08-05T21:39:08.066" v="152" actId="478"/>
          <ac:spMkLst>
            <pc:docMk/>
            <pc:sldMk cId="0" sldId="261"/>
            <ac:spMk id="16" creationId="{00000000-0000-0000-0000-000000000000}"/>
          </ac:spMkLst>
        </pc:spChg>
        <pc:spChg chg="mod">
          <ac:chgData name="Lynne Tseng" userId="e9d1f81c-e197-44b9-8310-442fc7287f94" providerId="ADAL" clId="{29BA0519-9F93-4E04-A536-5D044E5D6184}" dt="2025-08-05T21:37:58.046" v="134" actId="2711"/>
          <ac:spMkLst>
            <pc:docMk/>
            <pc:sldMk cId="0" sldId="261"/>
            <ac:spMk id="19" creationId="{00000000-0000-0000-0000-000000000000}"/>
          </ac:spMkLst>
        </pc:spChg>
        <pc:spChg chg="mod">
          <ac:chgData name="Lynne Tseng" userId="e9d1f81c-e197-44b9-8310-442fc7287f94" providerId="ADAL" clId="{29BA0519-9F93-4E04-A536-5D044E5D6184}" dt="2025-08-05T21:37:58.046" v="134" actId="2711"/>
          <ac:spMkLst>
            <pc:docMk/>
            <pc:sldMk cId="0" sldId="261"/>
            <ac:spMk id="21" creationId="{00000000-0000-0000-0000-000000000000}"/>
          </ac:spMkLst>
        </pc:spChg>
        <pc:spChg chg="mod">
          <ac:chgData name="Lynne Tseng" userId="e9d1f81c-e197-44b9-8310-442fc7287f94" providerId="ADAL" clId="{29BA0519-9F93-4E04-A536-5D044E5D6184}" dt="2025-08-05T21:38:05.543" v="136" actId="113"/>
          <ac:spMkLst>
            <pc:docMk/>
            <pc:sldMk cId="0" sldId="261"/>
            <ac:spMk id="24" creationId="{00000000-0000-0000-0000-000000000000}"/>
          </ac:spMkLst>
        </pc:spChg>
        <pc:spChg chg="mod">
          <ac:chgData name="Lynne Tseng" userId="e9d1f81c-e197-44b9-8310-442fc7287f94" providerId="ADAL" clId="{29BA0519-9F93-4E04-A536-5D044E5D6184}" dt="2025-08-05T21:38:05.543" v="136" actId="113"/>
          <ac:spMkLst>
            <pc:docMk/>
            <pc:sldMk cId="0" sldId="261"/>
            <ac:spMk id="25" creationId="{00000000-0000-0000-0000-000000000000}"/>
          </ac:spMkLst>
        </pc:spChg>
        <pc:spChg chg="mod">
          <ac:chgData name="Lynne Tseng" userId="e9d1f81c-e197-44b9-8310-442fc7287f94" providerId="ADAL" clId="{29BA0519-9F93-4E04-A536-5D044E5D6184}" dt="2025-08-05T21:38:17.273" v="139" actId="404"/>
          <ac:spMkLst>
            <pc:docMk/>
            <pc:sldMk cId="0" sldId="261"/>
            <ac:spMk id="26" creationId="{00000000-0000-0000-0000-000000000000}"/>
          </ac:spMkLst>
        </pc:spChg>
        <pc:spChg chg="mod">
          <ac:chgData name="Lynne Tseng" userId="e9d1f81c-e197-44b9-8310-442fc7287f94" providerId="ADAL" clId="{29BA0519-9F93-4E04-A536-5D044E5D6184}" dt="2025-08-05T21:38:17.273" v="139" actId="404"/>
          <ac:spMkLst>
            <pc:docMk/>
            <pc:sldMk cId="0" sldId="261"/>
            <ac:spMk id="27" creationId="{00000000-0000-0000-0000-000000000000}"/>
          </ac:spMkLst>
        </pc:spChg>
        <pc:spChg chg="mod">
          <ac:chgData name="Lynne Tseng" userId="e9d1f81c-e197-44b9-8310-442fc7287f94" providerId="ADAL" clId="{29BA0519-9F93-4E04-A536-5D044E5D6184}" dt="2025-08-05T21:38:17.273" v="139" actId="404"/>
          <ac:spMkLst>
            <pc:docMk/>
            <pc:sldMk cId="0" sldId="261"/>
            <ac:spMk id="28" creationId="{00000000-0000-0000-0000-000000000000}"/>
          </ac:spMkLst>
        </pc:spChg>
        <pc:spChg chg="mod">
          <ac:chgData name="Lynne Tseng" userId="e9d1f81c-e197-44b9-8310-442fc7287f94" providerId="ADAL" clId="{29BA0519-9F93-4E04-A536-5D044E5D6184}" dt="2025-08-05T21:38:17.273" v="139" actId="404"/>
          <ac:spMkLst>
            <pc:docMk/>
            <pc:sldMk cId="0" sldId="261"/>
            <ac:spMk id="29" creationId="{00000000-0000-0000-0000-000000000000}"/>
          </ac:spMkLst>
        </pc:spChg>
        <pc:spChg chg="mod">
          <ac:chgData name="Lynne Tseng" userId="e9d1f81c-e197-44b9-8310-442fc7287f94" providerId="ADAL" clId="{29BA0519-9F93-4E04-A536-5D044E5D6184}" dt="2025-08-05T21:39:26.579" v="155" actId="1076"/>
          <ac:spMkLst>
            <pc:docMk/>
            <pc:sldMk cId="0" sldId="261"/>
            <ac:spMk id="30" creationId="{00000000-0000-0000-0000-000000000000}"/>
          </ac:spMkLst>
        </pc:spChg>
        <pc:spChg chg="mod topLvl">
          <ac:chgData name="Lynne Tseng" userId="e9d1f81c-e197-44b9-8310-442fc7287f94" providerId="ADAL" clId="{29BA0519-9F93-4E04-A536-5D044E5D6184}" dt="2025-08-05T21:40:02.067" v="160" actId="478"/>
          <ac:spMkLst>
            <pc:docMk/>
            <pc:sldMk cId="0" sldId="261"/>
            <ac:spMk id="32" creationId="{00000000-0000-0000-0000-000000000000}"/>
          </ac:spMkLst>
        </pc:spChg>
        <pc:spChg chg="del mod topLvl">
          <ac:chgData name="Lynne Tseng" userId="e9d1f81c-e197-44b9-8310-442fc7287f94" providerId="ADAL" clId="{29BA0519-9F93-4E04-A536-5D044E5D6184}" dt="2025-08-05T21:40:02.067" v="160" actId="478"/>
          <ac:spMkLst>
            <pc:docMk/>
            <pc:sldMk cId="0" sldId="261"/>
            <ac:spMk id="33" creationId="{00000000-0000-0000-0000-000000000000}"/>
          </ac:spMkLst>
        </pc:spChg>
        <pc:spChg chg="mod">
          <ac:chgData name="Lynne Tseng" userId="e9d1f81c-e197-44b9-8310-442fc7287f94" providerId="ADAL" clId="{29BA0519-9F93-4E04-A536-5D044E5D6184}" dt="2025-08-05T21:37:58.046" v="134" actId="2711"/>
          <ac:spMkLst>
            <pc:docMk/>
            <pc:sldMk cId="0" sldId="261"/>
            <ac:spMk id="36" creationId="{00000000-0000-0000-0000-000000000000}"/>
          </ac:spMkLst>
        </pc:spChg>
        <pc:spChg chg="mod">
          <ac:chgData name="Lynne Tseng" userId="e9d1f81c-e197-44b9-8310-442fc7287f94" providerId="ADAL" clId="{29BA0519-9F93-4E04-A536-5D044E5D6184}" dt="2025-08-05T21:39:20.524" v="154" actId="1076"/>
          <ac:spMkLst>
            <pc:docMk/>
            <pc:sldMk cId="0" sldId="261"/>
            <ac:spMk id="37" creationId="{00000000-0000-0000-0000-000000000000}"/>
          </ac:spMkLst>
        </pc:spChg>
        <pc:spChg chg="mod">
          <ac:chgData name="Lynne Tseng" userId="e9d1f81c-e197-44b9-8310-442fc7287f94" providerId="ADAL" clId="{29BA0519-9F93-4E04-A536-5D044E5D6184}" dt="2025-08-05T21:37:58.046" v="134" actId="2711"/>
          <ac:spMkLst>
            <pc:docMk/>
            <pc:sldMk cId="0" sldId="261"/>
            <ac:spMk id="38" creationId="{00000000-0000-0000-0000-000000000000}"/>
          </ac:spMkLst>
        </pc:spChg>
        <pc:spChg chg="mod">
          <ac:chgData name="Lynne Tseng" userId="e9d1f81c-e197-44b9-8310-442fc7287f94" providerId="ADAL" clId="{29BA0519-9F93-4E04-A536-5D044E5D6184}" dt="2025-08-05T21:38:26.044" v="141" actId="1076"/>
          <ac:spMkLst>
            <pc:docMk/>
            <pc:sldMk cId="0" sldId="261"/>
            <ac:spMk id="44" creationId="{00000000-0000-0000-0000-000000000000}"/>
          </ac:spMkLst>
        </pc:spChg>
        <pc:spChg chg="mod">
          <ac:chgData name="Lynne Tseng" userId="e9d1f81c-e197-44b9-8310-442fc7287f94" providerId="ADAL" clId="{29BA0519-9F93-4E04-A536-5D044E5D6184}" dt="2025-08-05T21:37:58.046" v="134" actId="2711"/>
          <ac:spMkLst>
            <pc:docMk/>
            <pc:sldMk cId="0" sldId="261"/>
            <ac:spMk id="48" creationId="{00000000-0000-0000-0000-000000000000}"/>
          </ac:spMkLst>
        </pc:spChg>
        <pc:spChg chg="mod">
          <ac:chgData name="Lynne Tseng" userId="e9d1f81c-e197-44b9-8310-442fc7287f94" providerId="ADAL" clId="{29BA0519-9F93-4E04-A536-5D044E5D6184}" dt="2025-08-05T21:37:58.046" v="134" actId="2711"/>
          <ac:spMkLst>
            <pc:docMk/>
            <pc:sldMk cId="0" sldId="261"/>
            <ac:spMk id="51" creationId="{00000000-0000-0000-0000-000000000000}"/>
          </ac:spMkLst>
        </pc:spChg>
        <pc:spChg chg="mod">
          <ac:chgData name="Lynne Tseng" userId="e9d1f81c-e197-44b9-8310-442fc7287f94" providerId="ADAL" clId="{29BA0519-9F93-4E04-A536-5D044E5D6184}" dt="2025-08-05T21:40:09.665" v="162" actId="1076"/>
          <ac:spMkLst>
            <pc:docMk/>
            <pc:sldMk cId="0" sldId="261"/>
            <ac:spMk id="52" creationId="{00000000-0000-0000-0000-000000000000}"/>
          </ac:spMkLst>
        </pc:spChg>
        <pc:spChg chg="mod">
          <ac:chgData name="Lynne Tseng" userId="e9d1f81c-e197-44b9-8310-442fc7287f94" providerId="ADAL" clId="{29BA0519-9F93-4E04-A536-5D044E5D6184}" dt="2025-08-05T21:37:58.046" v="134" actId="2711"/>
          <ac:spMkLst>
            <pc:docMk/>
            <pc:sldMk cId="0" sldId="261"/>
            <ac:spMk id="54" creationId="{00000000-0000-0000-0000-000000000000}"/>
          </ac:spMkLst>
        </pc:spChg>
        <pc:spChg chg="mod">
          <ac:chgData name="Lynne Tseng" userId="e9d1f81c-e197-44b9-8310-442fc7287f94" providerId="ADAL" clId="{29BA0519-9F93-4E04-A536-5D044E5D6184}" dt="2025-08-05T21:38:30.017" v="142" actId="1076"/>
          <ac:spMkLst>
            <pc:docMk/>
            <pc:sldMk cId="0" sldId="261"/>
            <ac:spMk id="60" creationId="{00000000-0000-0000-0000-000000000000}"/>
          </ac:spMkLst>
        </pc:spChg>
        <pc:spChg chg="mod">
          <ac:chgData name="Lynne Tseng" userId="e9d1f81c-e197-44b9-8310-442fc7287f94" providerId="ADAL" clId="{29BA0519-9F93-4E04-A536-5D044E5D6184}" dt="2025-08-05T21:40:06.566" v="161" actId="1076"/>
          <ac:spMkLst>
            <pc:docMk/>
            <pc:sldMk cId="0" sldId="261"/>
            <ac:spMk id="64" creationId="{00000000-0000-0000-0000-000000000000}"/>
          </ac:spMkLst>
        </pc:spChg>
        <pc:spChg chg="mod">
          <ac:chgData name="Lynne Tseng" userId="e9d1f81c-e197-44b9-8310-442fc7287f94" providerId="ADAL" clId="{29BA0519-9F93-4E04-A536-5D044E5D6184}" dt="2025-08-05T21:39:11.917" v="153" actId="1076"/>
          <ac:spMkLst>
            <pc:docMk/>
            <pc:sldMk cId="0" sldId="261"/>
            <ac:spMk id="66" creationId="{00000000-0000-0000-0000-000000000000}"/>
          </ac:spMkLst>
        </pc:spChg>
        <pc:spChg chg="del">
          <ac:chgData name="Lynne Tseng" userId="e9d1f81c-e197-44b9-8310-442fc7287f94" providerId="ADAL" clId="{29BA0519-9F93-4E04-A536-5D044E5D6184}" dt="2025-08-05T21:37:45.155" v="130" actId="478"/>
          <ac:spMkLst>
            <pc:docMk/>
            <pc:sldMk cId="0" sldId="261"/>
            <ac:spMk id="70" creationId="{00000000-0000-0000-0000-000000000000}"/>
          </ac:spMkLst>
        </pc:spChg>
        <pc:spChg chg="add mod">
          <ac:chgData name="Lynne Tseng" userId="e9d1f81c-e197-44b9-8310-442fc7287f94" providerId="ADAL" clId="{29BA0519-9F93-4E04-A536-5D044E5D6184}" dt="2025-08-05T21:37:53.389" v="133"/>
          <ac:spMkLst>
            <pc:docMk/>
            <pc:sldMk cId="0" sldId="261"/>
            <ac:spMk id="71" creationId="{869EB683-9FF3-A427-C8E8-FC23E522BABD}"/>
          </ac:spMkLst>
        </pc:spChg>
        <pc:spChg chg="del">
          <ac:chgData name="Lynne Tseng" userId="e9d1f81c-e197-44b9-8310-442fc7287f94" providerId="ADAL" clId="{29BA0519-9F93-4E04-A536-5D044E5D6184}" dt="2025-08-05T21:37:53.004" v="132" actId="478"/>
          <ac:spMkLst>
            <pc:docMk/>
            <pc:sldMk cId="0" sldId="261"/>
            <ac:spMk id="75" creationId="{00000000-0000-0000-0000-000000000000}"/>
          </ac:spMkLst>
        </pc:spChg>
        <pc:grpChg chg="del mod">
          <ac:chgData name="Lynne Tseng" userId="e9d1f81c-e197-44b9-8310-442fc7287f94" providerId="ADAL" clId="{29BA0519-9F93-4E04-A536-5D044E5D6184}" dt="2025-08-05T21:39:08.066" v="152" actId="478"/>
          <ac:grpSpMkLst>
            <pc:docMk/>
            <pc:sldMk cId="0" sldId="261"/>
            <ac:grpSpMk id="14" creationId="{00000000-0000-0000-0000-000000000000}"/>
          </ac:grpSpMkLst>
        </pc:grpChg>
        <pc:grpChg chg="mod">
          <ac:chgData name="Lynne Tseng" userId="e9d1f81c-e197-44b9-8310-442fc7287f94" providerId="ADAL" clId="{29BA0519-9F93-4E04-A536-5D044E5D6184}" dt="2025-08-05T21:38:47.415" v="147" actId="1076"/>
          <ac:grpSpMkLst>
            <pc:docMk/>
            <pc:sldMk cId="0" sldId="261"/>
            <ac:grpSpMk id="20" creationId="{00000000-0000-0000-0000-000000000000}"/>
          </ac:grpSpMkLst>
        </pc:grpChg>
        <pc:grpChg chg="mod">
          <ac:chgData name="Lynne Tseng" userId="e9d1f81c-e197-44b9-8310-442fc7287f94" providerId="ADAL" clId="{29BA0519-9F93-4E04-A536-5D044E5D6184}" dt="2025-08-05T21:38:43.408" v="146" actId="1076"/>
          <ac:grpSpMkLst>
            <pc:docMk/>
            <pc:sldMk cId="0" sldId="261"/>
            <ac:grpSpMk id="23" creationId="{00000000-0000-0000-0000-000000000000}"/>
          </ac:grpSpMkLst>
        </pc:grpChg>
        <pc:grpChg chg="del">
          <ac:chgData name="Lynne Tseng" userId="e9d1f81c-e197-44b9-8310-442fc7287f94" providerId="ADAL" clId="{29BA0519-9F93-4E04-A536-5D044E5D6184}" dt="2025-08-05T21:40:02.067" v="160" actId="478"/>
          <ac:grpSpMkLst>
            <pc:docMk/>
            <pc:sldMk cId="0" sldId="261"/>
            <ac:grpSpMk id="31" creationId="{00000000-0000-0000-0000-000000000000}"/>
          </ac:grpSpMkLst>
        </pc:grpChg>
        <pc:grpChg chg="del">
          <ac:chgData name="Lynne Tseng" userId="e9d1f81c-e197-44b9-8310-442fc7287f94" providerId="ADAL" clId="{29BA0519-9F93-4E04-A536-5D044E5D6184}" dt="2025-08-05T21:37:44.626" v="129" actId="478"/>
          <ac:grpSpMkLst>
            <pc:docMk/>
            <pc:sldMk cId="0" sldId="261"/>
            <ac:grpSpMk id="67" creationId="{00000000-0000-0000-0000-000000000000}"/>
          </ac:grpSpMkLst>
        </pc:grpChg>
        <pc:grpChg chg="del">
          <ac:chgData name="Lynne Tseng" userId="e9d1f81c-e197-44b9-8310-442fc7287f94" providerId="ADAL" clId="{29BA0519-9F93-4E04-A536-5D044E5D6184}" dt="2025-08-05T21:37:45.561" v="131" actId="478"/>
          <ac:grpSpMkLst>
            <pc:docMk/>
            <pc:sldMk cId="0" sldId="261"/>
            <ac:grpSpMk id="72" creationId="{00000000-0000-0000-0000-000000000000}"/>
          </ac:grpSpMkLst>
        </pc:grpChg>
      </pc:sldChg>
      <pc:sldChg chg="delSp modSp mod">
        <pc:chgData name="Lynne Tseng" userId="e9d1f81c-e197-44b9-8310-442fc7287f94" providerId="ADAL" clId="{29BA0519-9F93-4E04-A536-5D044E5D6184}" dt="2025-08-05T21:47:33.379" v="282" actId="1076"/>
        <pc:sldMkLst>
          <pc:docMk/>
          <pc:sldMk cId="0" sldId="265"/>
        </pc:sldMkLst>
        <pc:spChg chg="mod">
          <ac:chgData name="Lynne Tseng" userId="e9d1f81c-e197-44b9-8310-442fc7287f94" providerId="ADAL" clId="{29BA0519-9F93-4E04-A536-5D044E5D6184}" dt="2025-08-05T21:47:07.185" v="273" actId="12789"/>
          <ac:spMkLst>
            <pc:docMk/>
            <pc:sldMk cId="0" sldId="265"/>
            <ac:spMk id="2" creationId="{00000000-0000-0000-0000-000000000000}"/>
          </ac:spMkLst>
        </pc:spChg>
        <pc:spChg chg="mod">
          <ac:chgData name="Lynne Tseng" userId="e9d1f81c-e197-44b9-8310-442fc7287f94" providerId="ADAL" clId="{29BA0519-9F93-4E04-A536-5D044E5D6184}" dt="2025-08-05T21:47:12.549" v="274" actId="12789"/>
          <ac:spMkLst>
            <pc:docMk/>
            <pc:sldMk cId="0" sldId="265"/>
            <ac:spMk id="3" creationId="{00000000-0000-0000-0000-000000000000}"/>
          </ac:spMkLst>
        </pc:spChg>
        <pc:spChg chg="mod">
          <ac:chgData name="Lynne Tseng" userId="e9d1f81c-e197-44b9-8310-442fc7287f94" providerId="ADAL" clId="{29BA0519-9F93-4E04-A536-5D044E5D6184}" dt="2025-08-05T21:47:16.549" v="275" actId="12789"/>
          <ac:spMkLst>
            <pc:docMk/>
            <pc:sldMk cId="0" sldId="265"/>
            <ac:spMk id="4" creationId="{00000000-0000-0000-0000-000000000000}"/>
          </ac:spMkLst>
        </pc:spChg>
        <pc:spChg chg="mod">
          <ac:chgData name="Lynne Tseng" userId="e9d1f81c-e197-44b9-8310-442fc7287f94" providerId="ADAL" clId="{29BA0519-9F93-4E04-A536-5D044E5D6184}" dt="2025-08-05T21:47:33.379" v="282" actId="1076"/>
          <ac:spMkLst>
            <pc:docMk/>
            <pc:sldMk cId="0" sldId="265"/>
            <ac:spMk id="5" creationId="{00000000-0000-0000-0000-000000000000}"/>
          </ac:spMkLst>
        </pc:spChg>
        <pc:spChg chg="mod">
          <ac:chgData name="Lynne Tseng" userId="e9d1f81c-e197-44b9-8310-442fc7287f94" providerId="ADAL" clId="{29BA0519-9F93-4E04-A536-5D044E5D6184}" dt="2025-08-05T21:47:07.185" v="273" actId="12789"/>
          <ac:spMkLst>
            <pc:docMk/>
            <pc:sldMk cId="0" sldId="265"/>
            <ac:spMk id="6" creationId="{00000000-0000-0000-0000-000000000000}"/>
          </ac:spMkLst>
        </pc:spChg>
        <pc:spChg chg="mod">
          <ac:chgData name="Lynne Tseng" userId="e9d1f81c-e197-44b9-8310-442fc7287f94" providerId="ADAL" clId="{29BA0519-9F93-4E04-A536-5D044E5D6184}" dt="2025-08-05T21:47:12.549" v="274" actId="12789"/>
          <ac:spMkLst>
            <pc:docMk/>
            <pc:sldMk cId="0" sldId="265"/>
            <ac:spMk id="7" creationId="{00000000-0000-0000-0000-000000000000}"/>
          </ac:spMkLst>
        </pc:spChg>
        <pc:spChg chg="mod">
          <ac:chgData name="Lynne Tseng" userId="e9d1f81c-e197-44b9-8310-442fc7287f94" providerId="ADAL" clId="{29BA0519-9F93-4E04-A536-5D044E5D6184}" dt="2025-08-05T21:47:16.549" v="275" actId="12789"/>
          <ac:spMkLst>
            <pc:docMk/>
            <pc:sldMk cId="0" sldId="265"/>
            <ac:spMk id="8" creationId="{00000000-0000-0000-0000-000000000000}"/>
          </ac:spMkLst>
        </pc:spChg>
        <pc:spChg chg="mod">
          <ac:chgData name="Lynne Tseng" userId="e9d1f81c-e197-44b9-8310-442fc7287f94" providerId="ADAL" clId="{29BA0519-9F93-4E04-A536-5D044E5D6184}" dt="2025-08-05T21:47:33.379" v="282" actId="1076"/>
          <ac:spMkLst>
            <pc:docMk/>
            <pc:sldMk cId="0" sldId="265"/>
            <ac:spMk id="9" creationId="{00000000-0000-0000-0000-000000000000}"/>
          </ac:spMkLst>
        </pc:spChg>
        <pc:spChg chg="mod">
          <ac:chgData name="Lynne Tseng" userId="e9d1f81c-e197-44b9-8310-442fc7287f94" providerId="ADAL" clId="{29BA0519-9F93-4E04-A536-5D044E5D6184}" dt="2025-08-05T21:47:07.185" v="273" actId="12789"/>
          <ac:spMkLst>
            <pc:docMk/>
            <pc:sldMk cId="0" sldId="265"/>
            <ac:spMk id="10" creationId="{00000000-0000-0000-0000-000000000000}"/>
          </ac:spMkLst>
        </pc:spChg>
        <pc:spChg chg="mod">
          <ac:chgData name="Lynne Tseng" userId="e9d1f81c-e197-44b9-8310-442fc7287f94" providerId="ADAL" clId="{29BA0519-9F93-4E04-A536-5D044E5D6184}" dt="2025-08-05T21:47:12.549" v="274" actId="12789"/>
          <ac:spMkLst>
            <pc:docMk/>
            <pc:sldMk cId="0" sldId="265"/>
            <ac:spMk id="11" creationId="{00000000-0000-0000-0000-000000000000}"/>
          </ac:spMkLst>
        </pc:spChg>
        <pc:spChg chg="mod">
          <ac:chgData name="Lynne Tseng" userId="e9d1f81c-e197-44b9-8310-442fc7287f94" providerId="ADAL" clId="{29BA0519-9F93-4E04-A536-5D044E5D6184}" dt="2025-08-05T21:47:16.549" v="275" actId="12789"/>
          <ac:spMkLst>
            <pc:docMk/>
            <pc:sldMk cId="0" sldId="265"/>
            <ac:spMk id="12" creationId="{00000000-0000-0000-0000-000000000000}"/>
          </ac:spMkLst>
        </pc:spChg>
        <pc:spChg chg="mod">
          <ac:chgData name="Lynne Tseng" userId="e9d1f81c-e197-44b9-8310-442fc7287f94" providerId="ADAL" clId="{29BA0519-9F93-4E04-A536-5D044E5D6184}" dt="2025-08-05T21:47:33.379" v="282" actId="1076"/>
          <ac:spMkLst>
            <pc:docMk/>
            <pc:sldMk cId="0" sldId="265"/>
            <ac:spMk id="13" creationId="{00000000-0000-0000-0000-000000000000}"/>
          </ac:spMkLst>
        </pc:spChg>
        <pc:spChg chg="mod">
          <ac:chgData name="Lynne Tseng" userId="e9d1f81c-e197-44b9-8310-442fc7287f94" providerId="ADAL" clId="{29BA0519-9F93-4E04-A536-5D044E5D6184}" dt="2025-08-05T21:46:48.242" v="269" actId="404"/>
          <ac:spMkLst>
            <pc:docMk/>
            <pc:sldMk cId="0" sldId="265"/>
            <ac:spMk id="17" creationId="{00000000-0000-0000-0000-000000000000}"/>
          </ac:spMkLst>
        </pc:spChg>
        <pc:spChg chg="mod">
          <ac:chgData name="Lynne Tseng" userId="e9d1f81c-e197-44b9-8310-442fc7287f94" providerId="ADAL" clId="{29BA0519-9F93-4E04-A536-5D044E5D6184}" dt="2025-08-05T21:46:48.242" v="269" actId="404"/>
          <ac:spMkLst>
            <pc:docMk/>
            <pc:sldMk cId="0" sldId="265"/>
            <ac:spMk id="20" creationId="{00000000-0000-0000-0000-000000000000}"/>
          </ac:spMkLst>
        </pc:spChg>
        <pc:spChg chg="mod">
          <ac:chgData name="Lynne Tseng" userId="e9d1f81c-e197-44b9-8310-442fc7287f94" providerId="ADAL" clId="{29BA0519-9F93-4E04-A536-5D044E5D6184}" dt="2025-08-05T21:46:48.242" v="269" actId="404"/>
          <ac:spMkLst>
            <pc:docMk/>
            <pc:sldMk cId="0" sldId="265"/>
            <ac:spMk id="22" creationId="{00000000-0000-0000-0000-000000000000}"/>
          </ac:spMkLst>
        </pc:spChg>
        <pc:spChg chg="mod">
          <ac:chgData name="Lynne Tseng" userId="e9d1f81c-e197-44b9-8310-442fc7287f94" providerId="ADAL" clId="{29BA0519-9F93-4E04-A536-5D044E5D6184}" dt="2025-08-05T21:46:53.368" v="270" actId="2711"/>
          <ac:spMkLst>
            <pc:docMk/>
            <pc:sldMk cId="0" sldId="265"/>
            <ac:spMk id="24" creationId="{00000000-0000-0000-0000-000000000000}"/>
          </ac:spMkLst>
        </pc:spChg>
        <pc:spChg chg="mod">
          <ac:chgData name="Lynne Tseng" userId="e9d1f81c-e197-44b9-8310-442fc7287f94" providerId="ADAL" clId="{29BA0519-9F93-4E04-A536-5D044E5D6184}" dt="2025-08-05T21:46:53.368" v="270" actId="2711"/>
          <ac:spMkLst>
            <pc:docMk/>
            <pc:sldMk cId="0" sldId="265"/>
            <ac:spMk id="25" creationId="{00000000-0000-0000-0000-000000000000}"/>
          </ac:spMkLst>
        </pc:spChg>
        <pc:spChg chg="mod">
          <ac:chgData name="Lynne Tseng" userId="e9d1f81c-e197-44b9-8310-442fc7287f94" providerId="ADAL" clId="{29BA0519-9F93-4E04-A536-5D044E5D6184}" dt="2025-08-05T21:46:53.368" v="270" actId="2711"/>
          <ac:spMkLst>
            <pc:docMk/>
            <pc:sldMk cId="0" sldId="265"/>
            <ac:spMk id="26" creationId="{00000000-0000-0000-0000-000000000000}"/>
          </ac:spMkLst>
        </pc:spChg>
        <pc:spChg chg="mod">
          <ac:chgData name="Lynne Tseng" userId="e9d1f81c-e197-44b9-8310-442fc7287f94" providerId="ADAL" clId="{29BA0519-9F93-4E04-A536-5D044E5D6184}" dt="2025-08-05T21:47:28.949" v="281" actId="1035"/>
          <ac:spMkLst>
            <pc:docMk/>
            <pc:sldMk cId="0" sldId="265"/>
            <ac:spMk id="27" creationId="{00000000-0000-0000-0000-000000000000}"/>
          </ac:spMkLst>
        </pc:spChg>
        <pc:spChg chg="mod">
          <ac:chgData name="Lynne Tseng" userId="e9d1f81c-e197-44b9-8310-442fc7287f94" providerId="ADAL" clId="{29BA0519-9F93-4E04-A536-5D044E5D6184}" dt="2025-08-05T21:47:28.949" v="281" actId="1035"/>
          <ac:spMkLst>
            <pc:docMk/>
            <pc:sldMk cId="0" sldId="265"/>
            <ac:spMk id="28" creationId="{00000000-0000-0000-0000-000000000000}"/>
          </ac:spMkLst>
        </pc:spChg>
        <pc:spChg chg="mod">
          <ac:chgData name="Lynne Tseng" userId="e9d1f81c-e197-44b9-8310-442fc7287f94" providerId="ADAL" clId="{29BA0519-9F93-4E04-A536-5D044E5D6184}" dt="2025-08-05T21:47:28.949" v="281" actId="1035"/>
          <ac:spMkLst>
            <pc:docMk/>
            <pc:sldMk cId="0" sldId="265"/>
            <ac:spMk id="29" creationId="{00000000-0000-0000-0000-000000000000}"/>
          </ac:spMkLst>
        </pc:spChg>
        <pc:spChg chg="del">
          <ac:chgData name="Lynne Tseng" userId="e9d1f81c-e197-44b9-8310-442fc7287f94" providerId="ADAL" clId="{29BA0519-9F93-4E04-A536-5D044E5D6184}" dt="2025-08-05T21:46:17.358" v="257" actId="478"/>
          <ac:spMkLst>
            <pc:docMk/>
            <pc:sldMk cId="0" sldId="265"/>
            <ac:spMk id="34" creationId="{00000000-0000-0000-0000-000000000000}"/>
          </ac:spMkLst>
        </pc:spChg>
        <pc:spChg chg="mod">
          <ac:chgData name="Lynne Tseng" userId="e9d1f81c-e197-44b9-8310-442fc7287f94" providerId="ADAL" clId="{29BA0519-9F93-4E04-A536-5D044E5D6184}" dt="2025-08-05T21:46:38.834" v="267" actId="1076"/>
          <ac:spMkLst>
            <pc:docMk/>
            <pc:sldMk cId="0" sldId="265"/>
            <ac:spMk id="39" creationId="{00000000-0000-0000-0000-000000000000}"/>
          </ac:spMkLst>
        </pc:spChg>
        <pc:grpChg chg="del">
          <ac:chgData name="Lynne Tseng" userId="e9d1f81c-e197-44b9-8310-442fc7287f94" providerId="ADAL" clId="{29BA0519-9F93-4E04-A536-5D044E5D6184}" dt="2025-08-05T21:46:16.794" v="256" actId="478"/>
          <ac:grpSpMkLst>
            <pc:docMk/>
            <pc:sldMk cId="0" sldId="265"/>
            <ac:grpSpMk id="31" creationId="{00000000-0000-0000-0000-000000000000}"/>
          </ac:grpSpMkLst>
        </pc:grpChg>
        <pc:grpChg chg="del">
          <ac:chgData name="Lynne Tseng" userId="e9d1f81c-e197-44b9-8310-442fc7287f94" providerId="ADAL" clId="{29BA0519-9F93-4E04-A536-5D044E5D6184}" dt="2025-08-05T21:46:17.633" v="258" actId="478"/>
          <ac:grpSpMkLst>
            <pc:docMk/>
            <pc:sldMk cId="0" sldId="265"/>
            <ac:grpSpMk id="36" creationId="{00000000-0000-0000-0000-000000000000}"/>
          </ac:grpSpMkLst>
        </pc:grpChg>
      </pc:sldChg>
      <pc:sldChg chg="delSp modSp mod">
        <pc:chgData name="Lynne Tseng" userId="e9d1f81c-e197-44b9-8310-442fc7287f94" providerId="ADAL" clId="{29BA0519-9F93-4E04-A536-5D044E5D6184}" dt="2025-08-05T21:54:12.017" v="401" actId="1035"/>
        <pc:sldMkLst>
          <pc:docMk/>
          <pc:sldMk cId="0" sldId="269"/>
        </pc:sldMkLst>
        <pc:spChg chg="del">
          <ac:chgData name="Lynne Tseng" userId="e9d1f81c-e197-44b9-8310-442fc7287f94" providerId="ADAL" clId="{29BA0519-9F93-4E04-A536-5D044E5D6184}" dt="2025-08-05T21:53:15.829" v="386" actId="478"/>
          <ac:spMkLst>
            <pc:docMk/>
            <pc:sldMk cId="0" sldId="269"/>
            <ac:spMk id="2" creationId="{00000000-0000-0000-0000-000000000000}"/>
          </ac:spMkLst>
        </pc:spChg>
        <pc:spChg chg="mod">
          <ac:chgData name="Lynne Tseng" userId="e9d1f81c-e197-44b9-8310-442fc7287f94" providerId="ADAL" clId="{29BA0519-9F93-4E04-A536-5D044E5D6184}" dt="2025-08-05T21:52:15.116" v="366" actId="2711"/>
          <ac:spMkLst>
            <pc:docMk/>
            <pc:sldMk cId="0" sldId="269"/>
            <ac:spMk id="12" creationId="{00000000-0000-0000-0000-000000000000}"/>
          </ac:spMkLst>
        </pc:spChg>
        <pc:spChg chg="mod">
          <ac:chgData name="Lynne Tseng" userId="e9d1f81c-e197-44b9-8310-442fc7287f94" providerId="ADAL" clId="{29BA0519-9F93-4E04-A536-5D044E5D6184}" dt="2025-08-05T21:52:15.116" v="366" actId="2711"/>
          <ac:spMkLst>
            <pc:docMk/>
            <pc:sldMk cId="0" sldId="269"/>
            <ac:spMk id="13" creationId="{00000000-0000-0000-0000-000000000000}"/>
          </ac:spMkLst>
        </pc:spChg>
        <pc:spChg chg="mod">
          <ac:chgData name="Lynne Tseng" userId="e9d1f81c-e197-44b9-8310-442fc7287f94" providerId="ADAL" clId="{29BA0519-9F93-4E04-A536-5D044E5D6184}" dt="2025-08-05T21:52:42.630" v="374" actId="1076"/>
          <ac:spMkLst>
            <pc:docMk/>
            <pc:sldMk cId="0" sldId="269"/>
            <ac:spMk id="14" creationId="{00000000-0000-0000-0000-000000000000}"/>
          </ac:spMkLst>
        </pc:spChg>
        <pc:spChg chg="mod">
          <ac:chgData name="Lynne Tseng" userId="e9d1f81c-e197-44b9-8310-442fc7287f94" providerId="ADAL" clId="{29BA0519-9F93-4E04-A536-5D044E5D6184}" dt="2025-08-05T21:52:15.116" v="366" actId="2711"/>
          <ac:spMkLst>
            <pc:docMk/>
            <pc:sldMk cId="0" sldId="269"/>
            <ac:spMk id="17" creationId="{00000000-0000-0000-0000-000000000000}"/>
          </ac:spMkLst>
        </pc:spChg>
        <pc:spChg chg="mod">
          <ac:chgData name="Lynne Tseng" userId="e9d1f81c-e197-44b9-8310-442fc7287f94" providerId="ADAL" clId="{29BA0519-9F93-4E04-A536-5D044E5D6184}" dt="2025-08-05T21:52:15.116" v="366" actId="2711"/>
          <ac:spMkLst>
            <pc:docMk/>
            <pc:sldMk cId="0" sldId="269"/>
            <ac:spMk id="18" creationId="{00000000-0000-0000-0000-000000000000}"/>
          </ac:spMkLst>
        </pc:spChg>
        <pc:spChg chg="mod">
          <ac:chgData name="Lynne Tseng" userId="e9d1f81c-e197-44b9-8310-442fc7287f94" providerId="ADAL" clId="{29BA0519-9F93-4E04-A536-5D044E5D6184}" dt="2025-08-05T21:53:53.706" v="398" actId="2711"/>
          <ac:spMkLst>
            <pc:docMk/>
            <pc:sldMk cId="0" sldId="269"/>
            <ac:spMk id="19" creationId="{00000000-0000-0000-0000-000000000000}"/>
          </ac:spMkLst>
        </pc:spChg>
        <pc:spChg chg="mod">
          <ac:chgData name="Lynne Tseng" userId="e9d1f81c-e197-44b9-8310-442fc7287f94" providerId="ADAL" clId="{29BA0519-9F93-4E04-A536-5D044E5D6184}" dt="2025-08-05T21:53:18.465" v="388" actId="1076"/>
          <ac:spMkLst>
            <pc:docMk/>
            <pc:sldMk cId="0" sldId="269"/>
            <ac:spMk id="20" creationId="{00000000-0000-0000-0000-000000000000}"/>
          </ac:spMkLst>
        </pc:spChg>
        <pc:spChg chg="mod">
          <ac:chgData name="Lynne Tseng" userId="e9d1f81c-e197-44b9-8310-442fc7287f94" providerId="ADAL" clId="{29BA0519-9F93-4E04-A536-5D044E5D6184}" dt="2025-08-05T21:54:05.633" v="399" actId="552"/>
          <ac:spMkLst>
            <pc:docMk/>
            <pc:sldMk cId="0" sldId="269"/>
            <ac:spMk id="21" creationId="{00000000-0000-0000-0000-000000000000}"/>
          </ac:spMkLst>
        </pc:spChg>
        <pc:spChg chg="mod">
          <ac:chgData name="Lynne Tseng" userId="e9d1f81c-e197-44b9-8310-442fc7287f94" providerId="ADAL" clId="{29BA0519-9F93-4E04-A536-5D044E5D6184}" dt="2025-08-05T21:54:05.633" v="399" actId="552"/>
          <ac:spMkLst>
            <pc:docMk/>
            <pc:sldMk cId="0" sldId="269"/>
            <ac:spMk id="22" creationId="{00000000-0000-0000-0000-000000000000}"/>
          </ac:spMkLst>
        </pc:spChg>
        <pc:spChg chg="mod">
          <ac:chgData name="Lynne Tseng" userId="e9d1f81c-e197-44b9-8310-442fc7287f94" providerId="ADAL" clId="{29BA0519-9F93-4E04-A536-5D044E5D6184}" dt="2025-08-05T21:54:05.633" v="399" actId="552"/>
          <ac:spMkLst>
            <pc:docMk/>
            <pc:sldMk cId="0" sldId="269"/>
            <ac:spMk id="23" creationId="{00000000-0000-0000-0000-000000000000}"/>
          </ac:spMkLst>
        </pc:spChg>
        <pc:spChg chg="mod">
          <ac:chgData name="Lynne Tseng" userId="e9d1f81c-e197-44b9-8310-442fc7287f94" providerId="ADAL" clId="{29BA0519-9F93-4E04-A536-5D044E5D6184}" dt="2025-08-05T21:54:05.633" v="399" actId="552"/>
          <ac:spMkLst>
            <pc:docMk/>
            <pc:sldMk cId="0" sldId="269"/>
            <ac:spMk id="24" creationId="{00000000-0000-0000-0000-000000000000}"/>
          </ac:spMkLst>
        </pc:spChg>
        <pc:grpChg chg="del">
          <ac:chgData name="Lynne Tseng" userId="e9d1f81c-e197-44b9-8310-442fc7287f94" providerId="ADAL" clId="{29BA0519-9F93-4E04-A536-5D044E5D6184}" dt="2025-08-05T21:53:16.265" v="387" actId="478"/>
          <ac:grpSpMkLst>
            <pc:docMk/>
            <pc:sldMk cId="0" sldId="269"/>
            <ac:grpSpMk id="3" creationId="{00000000-0000-0000-0000-000000000000}"/>
          </ac:grpSpMkLst>
        </pc:grpChg>
        <pc:grpChg chg="del mod">
          <ac:chgData name="Lynne Tseng" userId="e9d1f81c-e197-44b9-8310-442fc7287f94" providerId="ADAL" clId="{29BA0519-9F93-4E04-A536-5D044E5D6184}" dt="2025-08-05T21:53:06.801" v="384" actId="478"/>
          <ac:grpSpMkLst>
            <pc:docMk/>
            <pc:sldMk cId="0" sldId="269"/>
            <ac:grpSpMk id="6" creationId="{00000000-0000-0000-0000-000000000000}"/>
          </ac:grpSpMkLst>
        </pc:grpChg>
        <pc:grpChg chg="mod">
          <ac:chgData name="Lynne Tseng" userId="e9d1f81c-e197-44b9-8310-442fc7287f94" providerId="ADAL" clId="{29BA0519-9F93-4E04-A536-5D044E5D6184}" dt="2025-08-05T21:54:05.633" v="399" actId="552"/>
          <ac:grpSpMkLst>
            <pc:docMk/>
            <pc:sldMk cId="0" sldId="269"/>
            <ac:grpSpMk id="10" creationId="{00000000-0000-0000-0000-000000000000}"/>
          </ac:grpSpMkLst>
        </pc:grpChg>
        <pc:grpChg chg="mod">
          <ac:chgData name="Lynne Tseng" userId="e9d1f81c-e197-44b9-8310-442fc7287f94" providerId="ADAL" clId="{29BA0519-9F93-4E04-A536-5D044E5D6184}" dt="2025-08-05T21:54:12.017" v="401" actId="1035"/>
          <ac:grpSpMkLst>
            <pc:docMk/>
            <pc:sldMk cId="0" sldId="269"/>
            <ac:grpSpMk id="15" creationId="{00000000-0000-0000-0000-000000000000}"/>
          </ac:grpSpMkLst>
        </pc:grpChg>
      </pc:sldChg>
      <pc:sldChg chg="addSp delSp modSp mod">
        <pc:chgData name="Lynne Tseng" userId="e9d1f81c-e197-44b9-8310-442fc7287f94" providerId="ADAL" clId="{29BA0519-9F93-4E04-A536-5D044E5D6184}" dt="2025-08-05T21:55:31.932" v="429" actId="1076"/>
        <pc:sldMkLst>
          <pc:docMk/>
          <pc:sldMk cId="0" sldId="270"/>
        </pc:sldMkLst>
        <pc:spChg chg="del">
          <ac:chgData name="Lynne Tseng" userId="e9d1f81c-e197-44b9-8310-442fc7287f94" providerId="ADAL" clId="{29BA0519-9F93-4E04-A536-5D044E5D6184}" dt="2025-08-05T21:54:30.269" v="406" actId="478"/>
          <ac:spMkLst>
            <pc:docMk/>
            <pc:sldMk cId="0" sldId="270"/>
            <ac:spMk id="8" creationId="{00000000-0000-0000-0000-000000000000}"/>
          </ac:spMkLst>
        </pc:spChg>
        <pc:spChg chg="mod">
          <ac:chgData name="Lynne Tseng" userId="e9d1f81c-e197-44b9-8310-442fc7287f94" providerId="ADAL" clId="{29BA0519-9F93-4E04-A536-5D044E5D6184}" dt="2025-08-05T21:55:15.840" v="426" actId="1076"/>
          <ac:spMkLst>
            <pc:docMk/>
            <pc:sldMk cId="0" sldId="270"/>
            <ac:spMk id="16" creationId="{00000000-0000-0000-0000-000000000000}"/>
          </ac:spMkLst>
        </pc:spChg>
        <pc:spChg chg="mod">
          <ac:chgData name="Lynne Tseng" userId="e9d1f81c-e197-44b9-8310-442fc7287f94" providerId="ADAL" clId="{29BA0519-9F93-4E04-A536-5D044E5D6184}" dt="2025-08-05T21:55:15.840" v="426" actId="1076"/>
          <ac:spMkLst>
            <pc:docMk/>
            <pc:sldMk cId="0" sldId="270"/>
            <ac:spMk id="17" creationId="{00000000-0000-0000-0000-000000000000}"/>
          </ac:spMkLst>
        </pc:spChg>
        <pc:spChg chg="mod">
          <ac:chgData name="Lynne Tseng" userId="e9d1f81c-e197-44b9-8310-442fc7287f94" providerId="ADAL" clId="{29BA0519-9F93-4E04-A536-5D044E5D6184}" dt="2025-08-05T21:55:21.952" v="428" actId="14100"/>
          <ac:spMkLst>
            <pc:docMk/>
            <pc:sldMk cId="0" sldId="270"/>
            <ac:spMk id="18" creationId="{00000000-0000-0000-0000-000000000000}"/>
          </ac:spMkLst>
        </pc:spChg>
        <pc:spChg chg="mod">
          <ac:chgData name="Lynne Tseng" userId="e9d1f81c-e197-44b9-8310-442fc7287f94" providerId="ADAL" clId="{29BA0519-9F93-4E04-A536-5D044E5D6184}" dt="2025-08-05T21:54:37.195" v="414" actId="1076"/>
          <ac:spMkLst>
            <pc:docMk/>
            <pc:sldMk cId="0" sldId="270"/>
            <ac:spMk id="19" creationId="{00000000-0000-0000-0000-000000000000}"/>
          </ac:spMkLst>
        </pc:spChg>
        <pc:spChg chg="mod">
          <ac:chgData name="Lynne Tseng" userId="e9d1f81c-e197-44b9-8310-442fc7287f94" providerId="ADAL" clId="{29BA0519-9F93-4E04-A536-5D044E5D6184}" dt="2025-08-05T21:55:15.840" v="426" actId="1076"/>
          <ac:spMkLst>
            <pc:docMk/>
            <pc:sldMk cId="0" sldId="270"/>
            <ac:spMk id="20" creationId="{00000000-0000-0000-0000-000000000000}"/>
          </ac:spMkLst>
        </pc:spChg>
        <pc:grpChg chg="add del mod">
          <ac:chgData name="Lynne Tseng" userId="e9d1f81c-e197-44b9-8310-442fc7287f94" providerId="ADAL" clId="{29BA0519-9F93-4E04-A536-5D044E5D6184}" dt="2025-08-05T21:55:15.840" v="426" actId="1076"/>
          <ac:grpSpMkLst>
            <pc:docMk/>
            <pc:sldMk cId="0" sldId="270"/>
            <ac:grpSpMk id="2" creationId="{00000000-0000-0000-0000-000000000000}"/>
          </ac:grpSpMkLst>
        </pc:grpChg>
        <pc:grpChg chg="del">
          <ac:chgData name="Lynne Tseng" userId="e9d1f81c-e197-44b9-8310-442fc7287f94" providerId="ADAL" clId="{29BA0519-9F93-4E04-A536-5D044E5D6184}" dt="2025-08-05T21:54:29.773" v="405" actId="478"/>
          <ac:grpSpMkLst>
            <pc:docMk/>
            <pc:sldMk cId="0" sldId="270"/>
            <ac:grpSpMk id="5" creationId="{00000000-0000-0000-0000-000000000000}"/>
          </ac:grpSpMkLst>
        </pc:grpChg>
        <pc:grpChg chg="del">
          <ac:chgData name="Lynne Tseng" userId="e9d1f81c-e197-44b9-8310-442fc7287f94" providerId="ADAL" clId="{29BA0519-9F93-4E04-A536-5D044E5D6184}" dt="2025-08-05T21:54:30.675" v="407" actId="478"/>
          <ac:grpSpMkLst>
            <pc:docMk/>
            <pc:sldMk cId="0" sldId="270"/>
            <ac:grpSpMk id="10" creationId="{00000000-0000-0000-0000-000000000000}"/>
          </ac:grpSpMkLst>
        </pc:grpChg>
        <pc:grpChg chg="mod">
          <ac:chgData name="Lynne Tseng" userId="e9d1f81c-e197-44b9-8310-442fc7287f94" providerId="ADAL" clId="{29BA0519-9F93-4E04-A536-5D044E5D6184}" dt="2025-08-05T21:55:31.932" v="429" actId="1076"/>
          <ac:grpSpMkLst>
            <pc:docMk/>
            <pc:sldMk cId="0" sldId="270"/>
            <ac:grpSpMk id="13" creationId="{00000000-0000-0000-0000-000000000000}"/>
          </ac:grpSpMkLst>
        </pc:grpChg>
      </pc:sldChg>
      <pc:sldChg chg="delSp modSp mod ord">
        <pc:chgData name="Lynne Tseng" userId="e9d1f81c-e197-44b9-8310-442fc7287f94" providerId="ADAL" clId="{29BA0519-9F93-4E04-A536-5D044E5D6184}" dt="2025-08-05T21:29:38.458" v="13"/>
        <pc:sldMkLst>
          <pc:docMk/>
          <pc:sldMk cId="0" sldId="277"/>
        </pc:sldMkLst>
        <pc:spChg chg="del">
          <ac:chgData name="Lynne Tseng" userId="e9d1f81c-e197-44b9-8310-442fc7287f94" providerId="ADAL" clId="{29BA0519-9F93-4E04-A536-5D044E5D6184}" dt="2025-08-05T21:29:02.587" v="0" actId="478"/>
          <ac:spMkLst>
            <pc:docMk/>
            <pc:sldMk cId="0" sldId="277"/>
            <ac:spMk id="22" creationId="{00000000-0000-0000-0000-000000000000}"/>
          </ac:spMkLst>
        </pc:spChg>
        <pc:spChg chg="mod">
          <ac:chgData name="Lynne Tseng" userId="e9d1f81c-e197-44b9-8310-442fc7287f94" providerId="ADAL" clId="{29BA0519-9F93-4E04-A536-5D044E5D6184}" dt="2025-08-05T21:29:33.615" v="11" actId="1076"/>
          <ac:spMkLst>
            <pc:docMk/>
            <pc:sldMk cId="0" sldId="277"/>
            <ac:spMk id="23" creationId="{00000000-0000-0000-0000-000000000000}"/>
          </ac:spMkLst>
        </pc:spChg>
        <pc:grpChg chg="mod">
          <ac:chgData name="Lynne Tseng" userId="e9d1f81c-e197-44b9-8310-442fc7287f94" providerId="ADAL" clId="{29BA0519-9F93-4E04-A536-5D044E5D6184}" dt="2025-08-05T21:29:16.932" v="6" actId="1076"/>
          <ac:grpSpMkLst>
            <pc:docMk/>
            <pc:sldMk cId="0" sldId="277"/>
            <ac:grpSpMk id="18" creationId="{00000000-0000-0000-0000-000000000000}"/>
          </ac:grpSpMkLst>
        </pc:grpChg>
      </pc:sldChg>
      <pc:sldChg chg="delSp modSp mod">
        <pc:chgData name="Lynne Tseng" userId="e9d1f81c-e197-44b9-8310-442fc7287f94" providerId="ADAL" clId="{29BA0519-9F93-4E04-A536-5D044E5D6184}" dt="2025-08-05T21:31:25.085" v="42" actId="1076"/>
        <pc:sldMkLst>
          <pc:docMk/>
          <pc:sldMk cId="0" sldId="278"/>
        </pc:sldMkLst>
        <pc:spChg chg="del">
          <ac:chgData name="Lynne Tseng" userId="e9d1f81c-e197-44b9-8310-442fc7287f94" providerId="ADAL" clId="{29BA0519-9F93-4E04-A536-5D044E5D6184}" dt="2025-08-05T21:30:00.396" v="20" actId="478"/>
          <ac:spMkLst>
            <pc:docMk/>
            <pc:sldMk cId="0" sldId="278"/>
            <ac:spMk id="5" creationId="{00000000-0000-0000-0000-000000000000}"/>
          </ac:spMkLst>
        </pc:spChg>
        <pc:spChg chg="mod">
          <ac:chgData name="Lynne Tseng" userId="e9d1f81c-e197-44b9-8310-442fc7287f94" providerId="ADAL" clId="{29BA0519-9F93-4E04-A536-5D044E5D6184}" dt="2025-08-05T21:30:08.077" v="23" actId="1076"/>
          <ac:spMkLst>
            <pc:docMk/>
            <pc:sldMk cId="0" sldId="278"/>
            <ac:spMk id="6" creationId="{00000000-0000-0000-0000-000000000000}"/>
          </ac:spMkLst>
        </pc:spChg>
        <pc:spChg chg="mod topLvl">
          <ac:chgData name="Lynne Tseng" userId="e9d1f81c-e197-44b9-8310-442fc7287f94" providerId="ADAL" clId="{29BA0519-9F93-4E04-A536-5D044E5D6184}" dt="2025-08-05T21:31:25.085" v="42" actId="1076"/>
          <ac:spMkLst>
            <pc:docMk/>
            <pc:sldMk cId="0" sldId="278"/>
            <ac:spMk id="12" creationId="{00000000-0000-0000-0000-000000000000}"/>
          </ac:spMkLst>
        </pc:spChg>
        <pc:spChg chg="mod topLvl">
          <ac:chgData name="Lynne Tseng" userId="e9d1f81c-e197-44b9-8310-442fc7287f94" providerId="ADAL" clId="{29BA0519-9F93-4E04-A536-5D044E5D6184}" dt="2025-08-05T21:31:18.291" v="41" actId="552"/>
          <ac:spMkLst>
            <pc:docMk/>
            <pc:sldMk cId="0" sldId="278"/>
            <ac:spMk id="13" creationId="{00000000-0000-0000-0000-000000000000}"/>
          </ac:spMkLst>
        </pc:spChg>
        <pc:spChg chg="mod topLvl">
          <ac:chgData name="Lynne Tseng" userId="e9d1f81c-e197-44b9-8310-442fc7287f94" providerId="ADAL" clId="{29BA0519-9F93-4E04-A536-5D044E5D6184}" dt="2025-08-05T21:31:25.085" v="42" actId="1076"/>
          <ac:spMkLst>
            <pc:docMk/>
            <pc:sldMk cId="0" sldId="278"/>
            <ac:spMk id="15" creationId="{00000000-0000-0000-0000-000000000000}"/>
          </ac:spMkLst>
        </pc:spChg>
        <pc:spChg chg="mod topLvl">
          <ac:chgData name="Lynne Tseng" userId="e9d1f81c-e197-44b9-8310-442fc7287f94" providerId="ADAL" clId="{29BA0519-9F93-4E04-A536-5D044E5D6184}" dt="2025-08-05T21:31:18.291" v="41" actId="552"/>
          <ac:spMkLst>
            <pc:docMk/>
            <pc:sldMk cId="0" sldId="278"/>
            <ac:spMk id="16" creationId="{00000000-0000-0000-0000-000000000000}"/>
          </ac:spMkLst>
        </pc:spChg>
        <pc:spChg chg="mod topLvl">
          <ac:chgData name="Lynne Tseng" userId="e9d1f81c-e197-44b9-8310-442fc7287f94" providerId="ADAL" clId="{29BA0519-9F93-4E04-A536-5D044E5D6184}" dt="2025-08-05T21:31:18.291" v="41" actId="552"/>
          <ac:spMkLst>
            <pc:docMk/>
            <pc:sldMk cId="0" sldId="278"/>
            <ac:spMk id="18" creationId="{00000000-0000-0000-0000-000000000000}"/>
          </ac:spMkLst>
        </pc:spChg>
        <pc:spChg chg="mod topLvl">
          <ac:chgData name="Lynne Tseng" userId="e9d1f81c-e197-44b9-8310-442fc7287f94" providerId="ADAL" clId="{29BA0519-9F93-4E04-A536-5D044E5D6184}" dt="2025-08-05T21:31:25.085" v="42" actId="1076"/>
          <ac:spMkLst>
            <pc:docMk/>
            <pc:sldMk cId="0" sldId="278"/>
            <ac:spMk id="19" creationId="{00000000-0000-0000-0000-000000000000}"/>
          </ac:spMkLst>
        </pc:spChg>
        <pc:grpChg chg="del">
          <ac:chgData name="Lynne Tseng" userId="e9d1f81c-e197-44b9-8310-442fc7287f94" providerId="ADAL" clId="{29BA0519-9F93-4E04-A536-5D044E5D6184}" dt="2025-08-05T21:29:52.682" v="17" actId="478"/>
          <ac:grpSpMkLst>
            <pc:docMk/>
            <pc:sldMk cId="0" sldId="278"/>
            <ac:grpSpMk id="2" creationId="{00000000-0000-0000-0000-000000000000}"/>
          </ac:grpSpMkLst>
        </pc:grpChg>
        <pc:grpChg chg="del">
          <ac:chgData name="Lynne Tseng" userId="e9d1f81c-e197-44b9-8310-442fc7287f94" providerId="ADAL" clId="{29BA0519-9F93-4E04-A536-5D044E5D6184}" dt="2025-08-05T21:30:01.177" v="21" actId="478"/>
          <ac:grpSpMkLst>
            <pc:docMk/>
            <pc:sldMk cId="0" sldId="278"/>
            <ac:grpSpMk id="8" creationId="{00000000-0000-0000-0000-000000000000}"/>
          </ac:grpSpMkLst>
        </pc:grpChg>
        <pc:grpChg chg="del">
          <ac:chgData name="Lynne Tseng" userId="e9d1f81c-e197-44b9-8310-442fc7287f94" providerId="ADAL" clId="{29BA0519-9F93-4E04-A536-5D044E5D6184}" dt="2025-08-05T21:30:40.328" v="31" actId="165"/>
          <ac:grpSpMkLst>
            <pc:docMk/>
            <pc:sldMk cId="0" sldId="278"/>
            <ac:grpSpMk id="11" creationId="{00000000-0000-0000-0000-000000000000}"/>
          </ac:grpSpMkLst>
        </pc:grpChg>
        <pc:grpChg chg="del">
          <ac:chgData name="Lynne Tseng" userId="e9d1f81c-e197-44b9-8310-442fc7287f94" providerId="ADAL" clId="{29BA0519-9F93-4E04-A536-5D044E5D6184}" dt="2025-08-05T21:30:40.328" v="31" actId="165"/>
          <ac:grpSpMkLst>
            <pc:docMk/>
            <pc:sldMk cId="0" sldId="278"/>
            <ac:grpSpMk id="14" creationId="{00000000-0000-0000-0000-000000000000}"/>
          </ac:grpSpMkLst>
        </pc:grpChg>
        <pc:grpChg chg="del">
          <ac:chgData name="Lynne Tseng" userId="e9d1f81c-e197-44b9-8310-442fc7287f94" providerId="ADAL" clId="{29BA0519-9F93-4E04-A536-5D044E5D6184}" dt="2025-08-05T21:30:40.328" v="31" actId="165"/>
          <ac:grpSpMkLst>
            <pc:docMk/>
            <pc:sldMk cId="0" sldId="278"/>
            <ac:grpSpMk id="17" creationId="{00000000-0000-0000-0000-000000000000}"/>
          </ac:grpSpMkLst>
        </pc:grpChg>
      </pc:sldChg>
      <pc:sldChg chg="addSp delSp modSp mod">
        <pc:chgData name="Lynne Tseng" userId="e9d1f81c-e197-44b9-8310-442fc7287f94" providerId="ADAL" clId="{29BA0519-9F93-4E04-A536-5D044E5D6184}" dt="2025-08-05T21:38:21.461" v="140" actId="404"/>
        <pc:sldMkLst>
          <pc:docMk/>
          <pc:sldMk cId="0" sldId="279"/>
        </pc:sldMkLst>
        <pc:spChg chg="mod">
          <ac:chgData name="Lynne Tseng" userId="e9d1f81c-e197-44b9-8310-442fc7287f94" providerId="ADAL" clId="{29BA0519-9F93-4E04-A536-5D044E5D6184}" dt="2025-08-05T21:36:00.035" v="93" actId="2711"/>
          <ac:spMkLst>
            <pc:docMk/>
            <pc:sldMk cId="0" sldId="279"/>
            <ac:spMk id="7" creationId="{00000000-0000-0000-0000-000000000000}"/>
          </ac:spMkLst>
        </pc:spChg>
        <pc:spChg chg="mod">
          <ac:chgData name="Lynne Tseng" userId="e9d1f81c-e197-44b9-8310-442fc7287f94" providerId="ADAL" clId="{29BA0519-9F93-4E04-A536-5D044E5D6184}" dt="2025-08-05T21:36:45.546" v="108" actId="113"/>
          <ac:spMkLst>
            <pc:docMk/>
            <pc:sldMk cId="0" sldId="279"/>
            <ac:spMk id="17" creationId="{00000000-0000-0000-0000-000000000000}"/>
          </ac:spMkLst>
        </pc:spChg>
        <pc:spChg chg="mod">
          <ac:chgData name="Lynne Tseng" userId="e9d1f81c-e197-44b9-8310-442fc7287f94" providerId="ADAL" clId="{29BA0519-9F93-4E04-A536-5D044E5D6184}" dt="2025-08-05T21:38:21.461" v="140" actId="404"/>
          <ac:spMkLst>
            <pc:docMk/>
            <pc:sldMk cId="0" sldId="279"/>
            <ac:spMk id="18" creationId="{00000000-0000-0000-0000-000000000000}"/>
          </ac:spMkLst>
        </pc:spChg>
        <pc:spChg chg="mod">
          <ac:chgData name="Lynne Tseng" userId="e9d1f81c-e197-44b9-8310-442fc7287f94" providerId="ADAL" clId="{29BA0519-9F93-4E04-A536-5D044E5D6184}" dt="2025-08-05T21:36:45.546" v="108" actId="113"/>
          <ac:spMkLst>
            <pc:docMk/>
            <pc:sldMk cId="0" sldId="279"/>
            <ac:spMk id="19" creationId="{00000000-0000-0000-0000-000000000000}"/>
          </ac:spMkLst>
        </pc:spChg>
        <pc:spChg chg="mod">
          <ac:chgData name="Lynne Tseng" userId="e9d1f81c-e197-44b9-8310-442fc7287f94" providerId="ADAL" clId="{29BA0519-9F93-4E04-A536-5D044E5D6184}" dt="2025-08-05T21:36:45.546" v="108" actId="113"/>
          <ac:spMkLst>
            <pc:docMk/>
            <pc:sldMk cId="0" sldId="279"/>
            <ac:spMk id="20" creationId="{00000000-0000-0000-0000-000000000000}"/>
          </ac:spMkLst>
        </pc:spChg>
        <pc:spChg chg="mod">
          <ac:chgData name="Lynne Tseng" userId="e9d1f81c-e197-44b9-8310-442fc7287f94" providerId="ADAL" clId="{29BA0519-9F93-4E04-A536-5D044E5D6184}" dt="2025-08-05T21:36:45.546" v="108" actId="113"/>
          <ac:spMkLst>
            <pc:docMk/>
            <pc:sldMk cId="0" sldId="279"/>
            <ac:spMk id="21" creationId="{00000000-0000-0000-0000-000000000000}"/>
          </ac:spMkLst>
        </pc:spChg>
        <pc:spChg chg="mod">
          <ac:chgData name="Lynne Tseng" userId="e9d1f81c-e197-44b9-8310-442fc7287f94" providerId="ADAL" clId="{29BA0519-9F93-4E04-A536-5D044E5D6184}" dt="2025-08-05T21:36:00.035" v="93" actId="2711"/>
          <ac:spMkLst>
            <pc:docMk/>
            <pc:sldMk cId="0" sldId="279"/>
            <ac:spMk id="23" creationId="{00000000-0000-0000-0000-000000000000}"/>
          </ac:spMkLst>
        </pc:spChg>
        <pc:spChg chg="mod">
          <ac:chgData name="Lynne Tseng" userId="e9d1f81c-e197-44b9-8310-442fc7287f94" providerId="ADAL" clId="{29BA0519-9F93-4E04-A536-5D044E5D6184}" dt="2025-08-05T21:36:45.546" v="108" actId="113"/>
          <ac:spMkLst>
            <pc:docMk/>
            <pc:sldMk cId="0" sldId="279"/>
            <ac:spMk id="25" creationId="{00000000-0000-0000-0000-000000000000}"/>
          </ac:spMkLst>
        </pc:spChg>
        <pc:spChg chg="mod">
          <ac:chgData name="Lynne Tseng" userId="e9d1f81c-e197-44b9-8310-442fc7287f94" providerId="ADAL" clId="{29BA0519-9F93-4E04-A536-5D044E5D6184}" dt="2025-08-05T21:36:22.755" v="99" actId="207"/>
          <ac:spMkLst>
            <pc:docMk/>
            <pc:sldMk cId="0" sldId="279"/>
            <ac:spMk id="26" creationId="{00000000-0000-0000-0000-000000000000}"/>
          </ac:spMkLst>
        </pc:spChg>
        <pc:spChg chg="mod">
          <ac:chgData name="Lynne Tseng" userId="e9d1f81c-e197-44b9-8310-442fc7287f94" providerId="ADAL" clId="{29BA0519-9F93-4E04-A536-5D044E5D6184}" dt="2025-08-05T21:36:00.035" v="93" actId="2711"/>
          <ac:spMkLst>
            <pc:docMk/>
            <pc:sldMk cId="0" sldId="279"/>
            <ac:spMk id="27" creationId="{00000000-0000-0000-0000-000000000000}"/>
          </ac:spMkLst>
        </pc:spChg>
        <pc:spChg chg="mod">
          <ac:chgData name="Lynne Tseng" userId="e9d1f81c-e197-44b9-8310-442fc7287f94" providerId="ADAL" clId="{29BA0519-9F93-4E04-A536-5D044E5D6184}" dt="2025-08-05T21:36:00.035" v="93" actId="2711"/>
          <ac:spMkLst>
            <pc:docMk/>
            <pc:sldMk cId="0" sldId="279"/>
            <ac:spMk id="29" creationId="{00000000-0000-0000-0000-000000000000}"/>
          </ac:spMkLst>
        </pc:spChg>
        <pc:spChg chg="mod">
          <ac:chgData name="Lynne Tseng" userId="e9d1f81c-e197-44b9-8310-442fc7287f94" providerId="ADAL" clId="{29BA0519-9F93-4E04-A536-5D044E5D6184}" dt="2025-08-05T21:36:10.217" v="96" actId="1076"/>
          <ac:spMkLst>
            <pc:docMk/>
            <pc:sldMk cId="0" sldId="279"/>
            <ac:spMk id="33" creationId="{00000000-0000-0000-0000-000000000000}"/>
          </ac:spMkLst>
        </pc:spChg>
        <pc:spChg chg="mod">
          <ac:chgData name="Lynne Tseng" userId="e9d1f81c-e197-44b9-8310-442fc7287f94" providerId="ADAL" clId="{29BA0519-9F93-4E04-A536-5D044E5D6184}" dt="2025-08-05T21:36:00.035" v="93" actId="2711"/>
          <ac:spMkLst>
            <pc:docMk/>
            <pc:sldMk cId="0" sldId="279"/>
            <ac:spMk id="37" creationId="{00000000-0000-0000-0000-000000000000}"/>
          </ac:spMkLst>
        </pc:spChg>
        <pc:spChg chg="mod">
          <ac:chgData name="Lynne Tseng" userId="e9d1f81c-e197-44b9-8310-442fc7287f94" providerId="ADAL" clId="{29BA0519-9F93-4E04-A536-5D044E5D6184}" dt="2025-08-05T21:36:00.035" v="93" actId="2711"/>
          <ac:spMkLst>
            <pc:docMk/>
            <pc:sldMk cId="0" sldId="279"/>
            <ac:spMk id="39" creationId="{00000000-0000-0000-0000-000000000000}"/>
          </ac:spMkLst>
        </pc:spChg>
        <pc:spChg chg="mod">
          <ac:chgData name="Lynne Tseng" userId="e9d1f81c-e197-44b9-8310-442fc7287f94" providerId="ADAL" clId="{29BA0519-9F93-4E04-A536-5D044E5D6184}" dt="2025-08-05T21:36:29.360" v="102" actId="207"/>
          <ac:spMkLst>
            <pc:docMk/>
            <pc:sldMk cId="0" sldId="279"/>
            <ac:spMk id="40" creationId="{00000000-0000-0000-0000-000000000000}"/>
          </ac:spMkLst>
        </pc:spChg>
        <pc:spChg chg="mod">
          <ac:chgData name="Lynne Tseng" userId="e9d1f81c-e197-44b9-8310-442fc7287f94" providerId="ADAL" clId="{29BA0519-9F93-4E04-A536-5D044E5D6184}" dt="2025-08-05T21:36:00.035" v="93" actId="2711"/>
          <ac:spMkLst>
            <pc:docMk/>
            <pc:sldMk cId="0" sldId="279"/>
            <ac:spMk id="41" creationId="{00000000-0000-0000-0000-000000000000}"/>
          </ac:spMkLst>
        </pc:spChg>
        <pc:spChg chg="mod">
          <ac:chgData name="Lynne Tseng" userId="e9d1f81c-e197-44b9-8310-442fc7287f94" providerId="ADAL" clId="{29BA0519-9F93-4E04-A536-5D044E5D6184}" dt="2025-08-05T21:36:00.035" v="93" actId="2711"/>
          <ac:spMkLst>
            <pc:docMk/>
            <pc:sldMk cId="0" sldId="279"/>
            <ac:spMk id="42" creationId="{00000000-0000-0000-0000-000000000000}"/>
          </ac:spMkLst>
        </pc:spChg>
        <pc:spChg chg="del">
          <ac:chgData name="Lynne Tseng" userId="e9d1f81c-e197-44b9-8310-442fc7287f94" providerId="ADAL" clId="{29BA0519-9F93-4E04-A536-5D044E5D6184}" dt="2025-08-05T21:33:41.681" v="80" actId="478"/>
          <ac:spMkLst>
            <pc:docMk/>
            <pc:sldMk cId="0" sldId="279"/>
            <ac:spMk id="49" creationId="{00000000-0000-0000-0000-000000000000}"/>
          </ac:spMkLst>
        </pc:spChg>
        <pc:spChg chg="add mod">
          <ac:chgData name="Lynne Tseng" userId="e9d1f81c-e197-44b9-8310-442fc7287f94" providerId="ADAL" clId="{29BA0519-9F93-4E04-A536-5D044E5D6184}" dt="2025-08-05T21:34:21.911" v="85"/>
          <ac:spMkLst>
            <pc:docMk/>
            <pc:sldMk cId="0" sldId="279"/>
            <ac:spMk id="50" creationId="{383A6242-0FAF-644E-66B8-5D5013511141}"/>
          </ac:spMkLst>
        </pc:spChg>
        <pc:spChg chg="del mod">
          <ac:chgData name="Lynne Tseng" userId="e9d1f81c-e197-44b9-8310-442fc7287f94" providerId="ADAL" clId="{29BA0519-9F93-4E04-A536-5D044E5D6184}" dt="2025-08-05T21:33:50.718" v="83" actId="478"/>
          <ac:spMkLst>
            <pc:docMk/>
            <pc:sldMk cId="0" sldId="279"/>
            <ac:spMk id="54" creationId="{00000000-0000-0000-0000-000000000000}"/>
          </ac:spMkLst>
        </pc:spChg>
        <pc:grpChg chg="mod">
          <ac:chgData name="Lynne Tseng" userId="e9d1f81c-e197-44b9-8310-442fc7287f94" providerId="ADAL" clId="{29BA0519-9F93-4E04-A536-5D044E5D6184}" dt="2025-08-05T21:36:07.942" v="95" actId="1076"/>
          <ac:grpSpMkLst>
            <pc:docMk/>
            <pc:sldMk cId="0" sldId="279"/>
            <ac:grpSpMk id="30" creationId="{00000000-0000-0000-0000-000000000000}"/>
          </ac:grpSpMkLst>
        </pc:grpChg>
        <pc:grpChg chg="del">
          <ac:chgData name="Lynne Tseng" userId="e9d1f81c-e197-44b9-8310-442fc7287f94" providerId="ADAL" clId="{29BA0519-9F93-4E04-A536-5D044E5D6184}" dt="2025-08-05T21:33:41.182" v="79" actId="478"/>
          <ac:grpSpMkLst>
            <pc:docMk/>
            <pc:sldMk cId="0" sldId="279"/>
            <ac:grpSpMk id="46" creationId="{00000000-0000-0000-0000-000000000000}"/>
          </ac:grpSpMkLst>
        </pc:grpChg>
        <pc:grpChg chg="del">
          <ac:chgData name="Lynne Tseng" userId="e9d1f81c-e197-44b9-8310-442fc7287f94" providerId="ADAL" clId="{29BA0519-9F93-4E04-A536-5D044E5D6184}" dt="2025-08-05T21:33:42.306" v="81" actId="478"/>
          <ac:grpSpMkLst>
            <pc:docMk/>
            <pc:sldMk cId="0" sldId="279"/>
            <ac:grpSpMk id="51" creationId="{00000000-0000-0000-0000-000000000000}"/>
          </ac:grpSpMkLst>
        </pc:grpChg>
      </pc:sldChg>
      <pc:sldChg chg="delSp modSp mod">
        <pc:chgData name="Lynne Tseng" userId="e9d1f81c-e197-44b9-8310-442fc7287f94" providerId="ADAL" clId="{29BA0519-9F93-4E04-A536-5D044E5D6184}" dt="2025-08-05T21:37:36.185" v="128" actId="1076"/>
        <pc:sldMkLst>
          <pc:docMk/>
          <pc:sldMk cId="0" sldId="280"/>
        </pc:sldMkLst>
        <pc:spChg chg="mod">
          <ac:chgData name="Lynne Tseng" userId="e9d1f81c-e197-44b9-8310-442fc7287f94" providerId="ADAL" clId="{29BA0519-9F93-4E04-A536-5D044E5D6184}" dt="2025-08-05T21:37:20.008" v="123" actId="113"/>
          <ac:spMkLst>
            <pc:docMk/>
            <pc:sldMk cId="0" sldId="280"/>
            <ac:spMk id="23" creationId="{00000000-0000-0000-0000-000000000000}"/>
          </ac:spMkLst>
        </pc:spChg>
        <pc:spChg chg="mod">
          <ac:chgData name="Lynne Tseng" userId="e9d1f81c-e197-44b9-8310-442fc7287f94" providerId="ADAL" clId="{29BA0519-9F93-4E04-A536-5D044E5D6184}" dt="2025-08-05T21:37:20.008" v="123" actId="113"/>
          <ac:spMkLst>
            <pc:docMk/>
            <pc:sldMk cId="0" sldId="280"/>
            <ac:spMk id="24" creationId="{00000000-0000-0000-0000-000000000000}"/>
          </ac:spMkLst>
        </pc:spChg>
        <pc:spChg chg="mod">
          <ac:chgData name="Lynne Tseng" userId="e9d1f81c-e197-44b9-8310-442fc7287f94" providerId="ADAL" clId="{29BA0519-9F93-4E04-A536-5D044E5D6184}" dt="2025-08-05T21:37:25.274" v="124" actId="1076"/>
          <ac:spMkLst>
            <pc:docMk/>
            <pc:sldMk cId="0" sldId="280"/>
            <ac:spMk id="25" creationId="{00000000-0000-0000-0000-000000000000}"/>
          </ac:spMkLst>
        </pc:spChg>
        <pc:spChg chg="mod">
          <ac:chgData name="Lynne Tseng" userId="e9d1f81c-e197-44b9-8310-442fc7287f94" providerId="ADAL" clId="{29BA0519-9F93-4E04-A536-5D044E5D6184}" dt="2025-08-05T21:37:29.340" v="126" actId="1076"/>
          <ac:spMkLst>
            <pc:docMk/>
            <pc:sldMk cId="0" sldId="280"/>
            <ac:spMk id="26" creationId="{00000000-0000-0000-0000-000000000000}"/>
          </ac:spMkLst>
        </pc:spChg>
        <pc:spChg chg="del">
          <ac:chgData name="Lynne Tseng" userId="e9d1f81c-e197-44b9-8310-442fc7287f94" providerId="ADAL" clId="{29BA0519-9F93-4E04-A536-5D044E5D6184}" dt="2025-08-05T21:37:02.717" v="113" actId="478"/>
          <ac:spMkLst>
            <pc:docMk/>
            <pc:sldMk cId="0" sldId="280"/>
            <ac:spMk id="30" creationId="{00000000-0000-0000-0000-000000000000}"/>
          </ac:spMkLst>
        </pc:spChg>
        <pc:spChg chg="mod">
          <ac:chgData name="Lynne Tseng" userId="e9d1f81c-e197-44b9-8310-442fc7287f94" providerId="ADAL" clId="{29BA0519-9F93-4E04-A536-5D044E5D6184}" dt="2025-08-05T21:37:36.185" v="128" actId="1076"/>
          <ac:spMkLst>
            <pc:docMk/>
            <pc:sldMk cId="0" sldId="280"/>
            <ac:spMk id="35" creationId="{00000000-0000-0000-0000-000000000000}"/>
          </ac:spMkLst>
        </pc:spChg>
        <pc:grpChg chg="del">
          <ac:chgData name="Lynne Tseng" userId="e9d1f81c-e197-44b9-8310-442fc7287f94" providerId="ADAL" clId="{29BA0519-9F93-4E04-A536-5D044E5D6184}" dt="2025-08-05T21:37:02.062" v="112" actId="478"/>
          <ac:grpSpMkLst>
            <pc:docMk/>
            <pc:sldMk cId="0" sldId="280"/>
            <ac:grpSpMk id="27" creationId="{00000000-0000-0000-0000-000000000000}"/>
          </ac:grpSpMkLst>
        </pc:grpChg>
        <pc:grpChg chg="del">
          <ac:chgData name="Lynne Tseng" userId="e9d1f81c-e197-44b9-8310-442fc7287f94" providerId="ADAL" clId="{29BA0519-9F93-4E04-A536-5D044E5D6184}" dt="2025-08-05T21:37:03.061" v="114" actId="478"/>
          <ac:grpSpMkLst>
            <pc:docMk/>
            <pc:sldMk cId="0" sldId="280"/>
            <ac:grpSpMk id="32" creationId="{00000000-0000-0000-0000-000000000000}"/>
          </ac:grpSpMkLst>
        </pc:grpChg>
      </pc:sldChg>
      <pc:sldChg chg="delSp modSp mod">
        <pc:chgData name="Lynne Tseng" userId="e9d1f81c-e197-44b9-8310-442fc7287f94" providerId="ADAL" clId="{29BA0519-9F93-4E04-A536-5D044E5D6184}" dt="2025-08-05T21:41:22.050" v="190" actId="18131"/>
        <pc:sldMkLst>
          <pc:docMk/>
          <pc:sldMk cId="0" sldId="281"/>
        </pc:sldMkLst>
        <pc:spChg chg="del">
          <ac:chgData name="Lynne Tseng" userId="e9d1f81c-e197-44b9-8310-442fc7287f94" providerId="ADAL" clId="{29BA0519-9F93-4E04-A536-5D044E5D6184}" dt="2025-08-05T21:40:25.252" v="165" actId="478"/>
          <ac:spMkLst>
            <pc:docMk/>
            <pc:sldMk cId="0" sldId="281"/>
            <ac:spMk id="8" creationId="{00000000-0000-0000-0000-000000000000}"/>
          </ac:spMkLst>
        </pc:spChg>
        <pc:spChg chg="mod modCrop">
          <ac:chgData name="Lynne Tseng" userId="e9d1f81c-e197-44b9-8310-442fc7287f94" providerId="ADAL" clId="{29BA0519-9F93-4E04-A536-5D044E5D6184}" dt="2025-08-05T21:41:22.050" v="190" actId="18131"/>
          <ac:spMkLst>
            <pc:docMk/>
            <pc:sldMk cId="0" sldId="281"/>
            <ac:spMk id="13" creationId="{00000000-0000-0000-0000-000000000000}"/>
          </ac:spMkLst>
        </pc:spChg>
        <pc:spChg chg="mod">
          <ac:chgData name="Lynne Tseng" userId="e9d1f81c-e197-44b9-8310-442fc7287f94" providerId="ADAL" clId="{29BA0519-9F93-4E04-A536-5D044E5D6184}" dt="2025-08-05T21:41:04.172" v="184" actId="113"/>
          <ac:spMkLst>
            <pc:docMk/>
            <pc:sldMk cId="0" sldId="281"/>
            <ac:spMk id="14" creationId="{00000000-0000-0000-0000-000000000000}"/>
          </ac:spMkLst>
        </pc:spChg>
        <pc:spChg chg="mod">
          <ac:chgData name="Lynne Tseng" userId="e9d1f81c-e197-44b9-8310-442fc7287f94" providerId="ADAL" clId="{29BA0519-9F93-4E04-A536-5D044E5D6184}" dt="2025-08-05T21:40:43.122" v="178" actId="1076"/>
          <ac:spMkLst>
            <pc:docMk/>
            <pc:sldMk cId="0" sldId="281"/>
            <ac:spMk id="15" creationId="{00000000-0000-0000-0000-000000000000}"/>
          </ac:spMkLst>
        </pc:spChg>
        <pc:grpChg chg="del">
          <ac:chgData name="Lynne Tseng" userId="e9d1f81c-e197-44b9-8310-442fc7287f94" providerId="ADAL" clId="{29BA0519-9F93-4E04-A536-5D044E5D6184}" dt="2025-08-05T21:40:24.878" v="164" actId="478"/>
          <ac:grpSpMkLst>
            <pc:docMk/>
            <pc:sldMk cId="0" sldId="281"/>
            <ac:grpSpMk id="5" creationId="{00000000-0000-0000-0000-000000000000}"/>
          </ac:grpSpMkLst>
        </pc:grpChg>
        <pc:grpChg chg="del">
          <ac:chgData name="Lynne Tseng" userId="e9d1f81c-e197-44b9-8310-442fc7287f94" providerId="ADAL" clId="{29BA0519-9F93-4E04-A536-5D044E5D6184}" dt="2025-08-05T21:40:25.751" v="166" actId="478"/>
          <ac:grpSpMkLst>
            <pc:docMk/>
            <pc:sldMk cId="0" sldId="281"/>
            <ac:grpSpMk id="10" creationId="{00000000-0000-0000-0000-000000000000}"/>
          </ac:grpSpMkLst>
        </pc:grpChg>
      </pc:sldChg>
      <pc:sldChg chg="addSp delSp modSp mod">
        <pc:chgData name="Lynne Tseng" userId="e9d1f81c-e197-44b9-8310-442fc7287f94" providerId="ADAL" clId="{29BA0519-9F93-4E04-A536-5D044E5D6184}" dt="2025-08-05T21:46:01.941" v="251" actId="1582"/>
        <pc:sldMkLst>
          <pc:docMk/>
          <pc:sldMk cId="0" sldId="283"/>
        </pc:sldMkLst>
        <pc:spChg chg="mod">
          <ac:chgData name="Lynne Tseng" userId="e9d1f81c-e197-44b9-8310-442fc7287f94" providerId="ADAL" clId="{29BA0519-9F93-4E04-A536-5D044E5D6184}" dt="2025-08-05T21:44:53.050" v="237" actId="2711"/>
          <ac:spMkLst>
            <pc:docMk/>
            <pc:sldMk cId="0" sldId="283"/>
            <ac:spMk id="6" creationId="{00000000-0000-0000-0000-000000000000}"/>
          </ac:spMkLst>
        </pc:spChg>
        <pc:spChg chg="mod topLvl">
          <ac:chgData name="Lynne Tseng" userId="e9d1f81c-e197-44b9-8310-442fc7287f94" providerId="ADAL" clId="{29BA0519-9F93-4E04-A536-5D044E5D6184}" dt="2025-08-05T21:46:01.941" v="251" actId="1582"/>
          <ac:spMkLst>
            <pc:docMk/>
            <pc:sldMk cId="0" sldId="283"/>
            <ac:spMk id="9" creationId="{00000000-0000-0000-0000-000000000000}"/>
          </ac:spMkLst>
        </pc:spChg>
        <pc:spChg chg="del mod topLvl">
          <ac:chgData name="Lynne Tseng" userId="e9d1f81c-e197-44b9-8310-442fc7287f94" providerId="ADAL" clId="{29BA0519-9F93-4E04-A536-5D044E5D6184}" dt="2025-08-05T21:45:56.169" v="250" actId="478"/>
          <ac:spMkLst>
            <pc:docMk/>
            <pc:sldMk cId="0" sldId="283"/>
            <ac:spMk id="10" creationId="{00000000-0000-0000-0000-000000000000}"/>
          </ac:spMkLst>
        </pc:spChg>
        <pc:spChg chg="mod">
          <ac:chgData name="Lynne Tseng" userId="e9d1f81c-e197-44b9-8310-442fc7287f94" providerId="ADAL" clId="{29BA0519-9F93-4E04-A536-5D044E5D6184}" dt="2025-08-05T21:44:53.050" v="237" actId="2711"/>
          <ac:spMkLst>
            <pc:docMk/>
            <pc:sldMk cId="0" sldId="283"/>
            <ac:spMk id="12" creationId="{00000000-0000-0000-0000-000000000000}"/>
          </ac:spMkLst>
        </pc:spChg>
        <pc:spChg chg="mod">
          <ac:chgData name="Lynne Tseng" userId="e9d1f81c-e197-44b9-8310-442fc7287f94" providerId="ADAL" clId="{29BA0519-9F93-4E04-A536-5D044E5D6184}" dt="2025-08-05T21:44:53.050" v="237" actId="2711"/>
          <ac:spMkLst>
            <pc:docMk/>
            <pc:sldMk cId="0" sldId="283"/>
            <ac:spMk id="15" creationId="{00000000-0000-0000-0000-000000000000}"/>
          </ac:spMkLst>
        </pc:spChg>
        <pc:spChg chg="mod">
          <ac:chgData name="Lynne Tseng" userId="e9d1f81c-e197-44b9-8310-442fc7287f94" providerId="ADAL" clId="{29BA0519-9F93-4E04-A536-5D044E5D6184}" dt="2025-08-05T21:44:53.050" v="237" actId="2711"/>
          <ac:spMkLst>
            <pc:docMk/>
            <pc:sldMk cId="0" sldId="283"/>
            <ac:spMk id="16" creationId="{00000000-0000-0000-0000-000000000000}"/>
          </ac:spMkLst>
        </pc:spChg>
        <pc:spChg chg="mod">
          <ac:chgData name="Lynne Tseng" userId="e9d1f81c-e197-44b9-8310-442fc7287f94" providerId="ADAL" clId="{29BA0519-9F93-4E04-A536-5D044E5D6184}" dt="2025-08-05T21:44:53.050" v="237" actId="2711"/>
          <ac:spMkLst>
            <pc:docMk/>
            <pc:sldMk cId="0" sldId="283"/>
            <ac:spMk id="18" creationId="{00000000-0000-0000-0000-000000000000}"/>
          </ac:spMkLst>
        </pc:spChg>
        <pc:spChg chg="mod">
          <ac:chgData name="Lynne Tseng" userId="e9d1f81c-e197-44b9-8310-442fc7287f94" providerId="ADAL" clId="{29BA0519-9F93-4E04-A536-5D044E5D6184}" dt="2025-08-05T21:45:14.871" v="243" actId="404"/>
          <ac:spMkLst>
            <pc:docMk/>
            <pc:sldMk cId="0" sldId="283"/>
            <ac:spMk id="20" creationId="{00000000-0000-0000-0000-000000000000}"/>
          </ac:spMkLst>
        </pc:spChg>
        <pc:spChg chg="mod">
          <ac:chgData name="Lynne Tseng" userId="e9d1f81c-e197-44b9-8310-442fc7287f94" providerId="ADAL" clId="{29BA0519-9F93-4E04-A536-5D044E5D6184}" dt="2025-08-05T21:45:14.871" v="243" actId="404"/>
          <ac:spMkLst>
            <pc:docMk/>
            <pc:sldMk cId="0" sldId="283"/>
            <ac:spMk id="21" creationId="{00000000-0000-0000-0000-000000000000}"/>
          </ac:spMkLst>
        </pc:spChg>
        <pc:spChg chg="mod">
          <ac:chgData name="Lynne Tseng" userId="e9d1f81c-e197-44b9-8310-442fc7287f94" providerId="ADAL" clId="{29BA0519-9F93-4E04-A536-5D044E5D6184}" dt="2025-08-05T21:45:14.871" v="243" actId="404"/>
          <ac:spMkLst>
            <pc:docMk/>
            <pc:sldMk cId="0" sldId="283"/>
            <ac:spMk id="22" creationId="{00000000-0000-0000-0000-000000000000}"/>
          </ac:spMkLst>
        </pc:spChg>
        <pc:spChg chg="mod">
          <ac:chgData name="Lynne Tseng" userId="e9d1f81c-e197-44b9-8310-442fc7287f94" providerId="ADAL" clId="{29BA0519-9F93-4E04-A536-5D044E5D6184}" dt="2025-08-05T21:45:14.871" v="243" actId="404"/>
          <ac:spMkLst>
            <pc:docMk/>
            <pc:sldMk cId="0" sldId="283"/>
            <ac:spMk id="23" creationId="{00000000-0000-0000-0000-000000000000}"/>
          </ac:spMkLst>
        </pc:spChg>
        <pc:spChg chg="mod">
          <ac:chgData name="Lynne Tseng" userId="e9d1f81c-e197-44b9-8310-442fc7287f94" providerId="ADAL" clId="{29BA0519-9F93-4E04-A536-5D044E5D6184}" dt="2025-08-05T21:45:31.959" v="246" actId="207"/>
          <ac:spMkLst>
            <pc:docMk/>
            <pc:sldMk cId="0" sldId="283"/>
            <ac:spMk id="24" creationId="{00000000-0000-0000-0000-000000000000}"/>
          </ac:spMkLst>
        </pc:spChg>
        <pc:spChg chg="mod topLvl">
          <ac:chgData name="Lynne Tseng" userId="e9d1f81c-e197-44b9-8310-442fc7287f94" providerId="ADAL" clId="{29BA0519-9F93-4E04-A536-5D044E5D6184}" dt="2025-08-05T21:45:47.418" v="248" actId="478"/>
          <ac:spMkLst>
            <pc:docMk/>
            <pc:sldMk cId="0" sldId="283"/>
            <ac:spMk id="26" creationId="{00000000-0000-0000-0000-000000000000}"/>
          </ac:spMkLst>
        </pc:spChg>
        <pc:spChg chg="del mod topLvl">
          <ac:chgData name="Lynne Tseng" userId="e9d1f81c-e197-44b9-8310-442fc7287f94" providerId="ADAL" clId="{29BA0519-9F93-4E04-A536-5D044E5D6184}" dt="2025-08-05T21:45:47.418" v="248" actId="478"/>
          <ac:spMkLst>
            <pc:docMk/>
            <pc:sldMk cId="0" sldId="283"/>
            <ac:spMk id="27" creationId="{00000000-0000-0000-0000-000000000000}"/>
          </ac:spMkLst>
        </pc:spChg>
        <pc:spChg chg="mod">
          <ac:chgData name="Lynne Tseng" userId="e9d1f81c-e197-44b9-8310-442fc7287f94" providerId="ADAL" clId="{29BA0519-9F93-4E04-A536-5D044E5D6184}" dt="2025-08-05T21:44:53.050" v="237" actId="2711"/>
          <ac:spMkLst>
            <pc:docMk/>
            <pc:sldMk cId="0" sldId="283"/>
            <ac:spMk id="30" creationId="{00000000-0000-0000-0000-000000000000}"/>
          </ac:spMkLst>
        </pc:spChg>
        <pc:spChg chg="mod">
          <ac:chgData name="Lynne Tseng" userId="e9d1f81c-e197-44b9-8310-442fc7287f94" providerId="ADAL" clId="{29BA0519-9F93-4E04-A536-5D044E5D6184}" dt="2025-08-05T21:45:14.871" v="243" actId="404"/>
          <ac:spMkLst>
            <pc:docMk/>
            <pc:sldMk cId="0" sldId="283"/>
            <ac:spMk id="31" creationId="{00000000-0000-0000-0000-000000000000}"/>
          </ac:spMkLst>
        </pc:spChg>
        <pc:spChg chg="mod">
          <ac:chgData name="Lynne Tseng" userId="e9d1f81c-e197-44b9-8310-442fc7287f94" providerId="ADAL" clId="{29BA0519-9F93-4E04-A536-5D044E5D6184}" dt="2025-08-05T21:44:53.050" v="237" actId="2711"/>
          <ac:spMkLst>
            <pc:docMk/>
            <pc:sldMk cId="0" sldId="283"/>
            <ac:spMk id="33" creationId="{00000000-0000-0000-0000-000000000000}"/>
          </ac:spMkLst>
        </pc:spChg>
        <pc:spChg chg="mod">
          <ac:chgData name="Lynne Tseng" userId="e9d1f81c-e197-44b9-8310-442fc7287f94" providerId="ADAL" clId="{29BA0519-9F93-4E04-A536-5D044E5D6184}" dt="2025-08-05T21:44:53.050" v="237" actId="2711"/>
          <ac:spMkLst>
            <pc:docMk/>
            <pc:sldMk cId="0" sldId="283"/>
            <ac:spMk id="34" creationId="{00000000-0000-0000-0000-000000000000}"/>
          </ac:spMkLst>
        </pc:spChg>
        <pc:spChg chg="mod">
          <ac:chgData name="Lynne Tseng" userId="e9d1f81c-e197-44b9-8310-442fc7287f94" providerId="ADAL" clId="{29BA0519-9F93-4E04-A536-5D044E5D6184}" dt="2025-08-05T21:44:53.050" v="237" actId="2711"/>
          <ac:spMkLst>
            <pc:docMk/>
            <pc:sldMk cId="0" sldId="283"/>
            <ac:spMk id="38" creationId="{00000000-0000-0000-0000-000000000000}"/>
          </ac:spMkLst>
        </pc:spChg>
        <pc:spChg chg="mod">
          <ac:chgData name="Lynne Tseng" userId="e9d1f81c-e197-44b9-8310-442fc7287f94" providerId="ADAL" clId="{29BA0519-9F93-4E04-A536-5D044E5D6184}" dt="2025-08-05T21:45:21.695" v="244" actId="1076"/>
          <ac:spMkLst>
            <pc:docMk/>
            <pc:sldMk cId="0" sldId="283"/>
            <ac:spMk id="42" creationId="{00000000-0000-0000-0000-000000000000}"/>
          </ac:spMkLst>
        </pc:spChg>
        <pc:spChg chg="mod">
          <ac:chgData name="Lynne Tseng" userId="e9d1f81c-e197-44b9-8310-442fc7287f94" providerId="ADAL" clId="{29BA0519-9F93-4E04-A536-5D044E5D6184}" dt="2025-08-05T21:44:53.050" v="237" actId="2711"/>
          <ac:spMkLst>
            <pc:docMk/>
            <pc:sldMk cId="0" sldId="283"/>
            <ac:spMk id="48" creationId="{00000000-0000-0000-0000-000000000000}"/>
          </ac:spMkLst>
        </pc:spChg>
        <pc:spChg chg="mod">
          <ac:chgData name="Lynne Tseng" userId="e9d1f81c-e197-44b9-8310-442fc7287f94" providerId="ADAL" clId="{29BA0519-9F93-4E04-A536-5D044E5D6184}" dt="2025-08-05T21:45:26.024" v="245" actId="1076"/>
          <ac:spMkLst>
            <pc:docMk/>
            <pc:sldMk cId="0" sldId="283"/>
            <ac:spMk id="52" creationId="{00000000-0000-0000-0000-000000000000}"/>
          </ac:spMkLst>
        </pc:spChg>
        <pc:spChg chg="del">
          <ac:chgData name="Lynne Tseng" userId="e9d1f81c-e197-44b9-8310-442fc7287f94" providerId="ADAL" clId="{29BA0519-9F93-4E04-A536-5D044E5D6184}" dt="2025-08-05T21:44:44.914" v="234" actId="478"/>
          <ac:spMkLst>
            <pc:docMk/>
            <pc:sldMk cId="0" sldId="283"/>
            <ac:spMk id="58" creationId="{00000000-0000-0000-0000-000000000000}"/>
          </ac:spMkLst>
        </pc:spChg>
        <pc:spChg chg="add mod">
          <ac:chgData name="Lynne Tseng" userId="e9d1f81c-e197-44b9-8310-442fc7287f94" providerId="ADAL" clId="{29BA0519-9F93-4E04-A536-5D044E5D6184}" dt="2025-08-05T21:44:46.746" v="236"/>
          <ac:spMkLst>
            <pc:docMk/>
            <pc:sldMk cId="0" sldId="283"/>
            <ac:spMk id="59" creationId="{E37E434B-8828-5C51-53E4-8933450A5CB8}"/>
          </ac:spMkLst>
        </pc:spChg>
        <pc:spChg chg="del">
          <ac:chgData name="Lynne Tseng" userId="e9d1f81c-e197-44b9-8310-442fc7287f94" providerId="ADAL" clId="{29BA0519-9F93-4E04-A536-5D044E5D6184}" dt="2025-08-05T21:44:42.699" v="232" actId="478"/>
          <ac:spMkLst>
            <pc:docMk/>
            <pc:sldMk cId="0" sldId="283"/>
            <ac:spMk id="63" creationId="{00000000-0000-0000-0000-000000000000}"/>
          </ac:spMkLst>
        </pc:spChg>
        <pc:grpChg chg="del">
          <ac:chgData name="Lynne Tseng" userId="e9d1f81c-e197-44b9-8310-442fc7287f94" providerId="ADAL" clId="{29BA0519-9F93-4E04-A536-5D044E5D6184}" dt="2025-08-05T21:45:56.169" v="250" actId="478"/>
          <ac:grpSpMkLst>
            <pc:docMk/>
            <pc:sldMk cId="0" sldId="283"/>
            <ac:grpSpMk id="8" creationId="{00000000-0000-0000-0000-000000000000}"/>
          </ac:grpSpMkLst>
        </pc:grpChg>
        <pc:grpChg chg="del">
          <ac:chgData name="Lynne Tseng" userId="e9d1f81c-e197-44b9-8310-442fc7287f94" providerId="ADAL" clId="{29BA0519-9F93-4E04-A536-5D044E5D6184}" dt="2025-08-05T21:45:47.418" v="248" actId="478"/>
          <ac:grpSpMkLst>
            <pc:docMk/>
            <pc:sldMk cId="0" sldId="283"/>
            <ac:grpSpMk id="25" creationId="{00000000-0000-0000-0000-000000000000}"/>
          </ac:grpSpMkLst>
        </pc:grpChg>
        <pc:grpChg chg="del">
          <ac:chgData name="Lynne Tseng" userId="e9d1f81c-e197-44b9-8310-442fc7287f94" providerId="ADAL" clId="{29BA0519-9F93-4E04-A536-5D044E5D6184}" dt="2025-08-05T21:44:43.475" v="233" actId="478"/>
          <ac:grpSpMkLst>
            <pc:docMk/>
            <pc:sldMk cId="0" sldId="283"/>
            <ac:grpSpMk id="55" creationId="{00000000-0000-0000-0000-000000000000}"/>
          </ac:grpSpMkLst>
        </pc:grpChg>
        <pc:grpChg chg="del">
          <ac:chgData name="Lynne Tseng" userId="e9d1f81c-e197-44b9-8310-442fc7287f94" providerId="ADAL" clId="{29BA0519-9F93-4E04-A536-5D044E5D6184}" dt="2025-08-05T21:44:46.162" v="235" actId="478"/>
          <ac:grpSpMkLst>
            <pc:docMk/>
            <pc:sldMk cId="0" sldId="283"/>
            <ac:grpSpMk id="60" creationId="{00000000-0000-0000-0000-000000000000}"/>
          </ac:grpSpMkLst>
        </pc:grpChg>
      </pc:sldChg>
      <pc:sldChg chg="delSp modSp mod">
        <pc:chgData name="Lynne Tseng" userId="e9d1f81c-e197-44b9-8310-442fc7287f94" providerId="ADAL" clId="{29BA0519-9F93-4E04-A536-5D044E5D6184}" dt="2025-08-05T21:48:39.271" v="306" actId="1076"/>
        <pc:sldMkLst>
          <pc:docMk/>
          <pc:sldMk cId="0" sldId="284"/>
        </pc:sldMkLst>
        <pc:spChg chg="mod">
          <ac:chgData name="Lynne Tseng" userId="e9d1f81c-e197-44b9-8310-442fc7287f94" providerId="ADAL" clId="{29BA0519-9F93-4E04-A536-5D044E5D6184}" dt="2025-08-05T21:48:39.271" v="306" actId="1076"/>
          <ac:spMkLst>
            <pc:docMk/>
            <pc:sldMk cId="0" sldId="284"/>
            <ac:spMk id="25" creationId="{00000000-0000-0000-0000-000000000000}"/>
          </ac:spMkLst>
        </pc:spChg>
        <pc:spChg chg="del">
          <ac:chgData name="Lynne Tseng" userId="e9d1f81c-e197-44b9-8310-442fc7287f94" providerId="ADAL" clId="{29BA0519-9F93-4E04-A536-5D044E5D6184}" dt="2025-08-05T21:47:51.604" v="287" actId="478"/>
          <ac:spMkLst>
            <pc:docMk/>
            <pc:sldMk cId="0" sldId="284"/>
            <ac:spMk id="29" creationId="{00000000-0000-0000-0000-000000000000}"/>
          </ac:spMkLst>
        </pc:spChg>
        <pc:spChg chg="mod">
          <ac:chgData name="Lynne Tseng" userId="e9d1f81c-e197-44b9-8310-442fc7287f94" providerId="ADAL" clId="{29BA0519-9F93-4E04-A536-5D044E5D6184}" dt="2025-08-05T21:48:01.862" v="296" actId="1076"/>
          <ac:spMkLst>
            <pc:docMk/>
            <pc:sldMk cId="0" sldId="284"/>
            <ac:spMk id="34" creationId="{00000000-0000-0000-0000-000000000000}"/>
          </ac:spMkLst>
        </pc:spChg>
        <pc:spChg chg="mod">
          <ac:chgData name="Lynne Tseng" userId="e9d1f81c-e197-44b9-8310-442fc7287f94" providerId="ADAL" clId="{29BA0519-9F93-4E04-A536-5D044E5D6184}" dt="2025-08-05T21:48:19.196" v="298" actId="14100"/>
          <ac:spMkLst>
            <pc:docMk/>
            <pc:sldMk cId="0" sldId="284"/>
            <ac:spMk id="35" creationId="{00000000-0000-0000-0000-000000000000}"/>
          </ac:spMkLst>
        </pc:spChg>
        <pc:spChg chg="mod">
          <ac:chgData name="Lynne Tseng" userId="e9d1f81c-e197-44b9-8310-442fc7287f94" providerId="ADAL" clId="{29BA0519-9F93-4E04-A536-5D044E5D6184}" dt="2025-08-05T21:48:24.712" v="300" actId="1076"/>
          <ac:spMkLst>
            <pc:docMk/>
            <pc:sldMk cId="0" sldId="284"/>
            <ac:spMk id="36" creationId="{00000000-0000-0000-0000-000000000000}"/>
          </ac:spMkLst>
        </pc:spChg>
        <pc:spChg chg="mod">
          <ac:chgData name="Lynne Tseng" userId="e9d1f81c-e197-44b9-8310-442fc7287f94" providerId="ADAL" clId="{29BA0519-9F93-4E04-A536-5D044E5D6184}" dt="2025-08-05T21:48:22.511" v="299" actId="1076"/>
          <ac:spMkLst>
            <pc:docMk/>
            <pc:sldMk cId="0" sldId="284"/>
            <ac:spMk id="37" creationId="{00000000-0000-0000-0000-000000000000}"/>
          </ac:spMkLst>
        </pc:spChg>
        <pc:spChg chg="mod">
          <ac:chgData name="Lynne Tseng" userId="e9d1f81c-e197-44b9-8310-442fc7287f94" providerId="ADAL" clId="{29BA0519-9F93-4E04-A536-5D044E5D6184}" dt="2025-08-05T21:48:27.710" v="301" actId="1076"/>
          <ac:spMkLst>
            <pc:docMk/>
            <pc:sldMk cId="0" sldId="284"/>
            <ac:spMk id="38" creationId="{00000000-0000-0000-0000-000000000000}"/>
          </ac:spMkLst>
        </pc:spChg>
        <pc:spChg chg="mod">
          <ac:chgData name="Lynne Tseng" userId="e9d1f81c-e197-44b9-8310-442fc7287f94" providerId="ADAL" clId="{29BA0519-9F93-4E04-A536-5D044E5D6184}" dt="2025-08-05T21:48:29.924" v="302" actId="1076"/>
          <ac:spMkLst>
            <pc:docMk/>
            <pc:sldMk cId="0" sldId="284"/>
            <ac:spMk id="39" creationId="{00000000-0000-0000-0000-000000000000}"/>
          </ac:spMkLst>
        </pc:spChg>
        <pc:grpChg chg="del">
          <ac:chgData name="Lynne Tseng" userId="e9d1f81c-e197-44b9-8310-442fc7287f94" providerId="ADAL" clId="{29BA0519-9F93-4E04-A536-5D044E5D6184}" dt="2025-08-05T21:47:51.044" v="286" actId="478"/>
          <ac:grpSpMkLst>
            <pc:docMk/>
            <pc:sldMk cId="0" sldId="284"/>
            <ac:grpSpMk id="26" creationId="{00000000-0000-0000-0000-000000000000}"/>
          </ac:grpSpMkLst>
        </pc:grpChg>
        <pc:grpChg chg="del">
          <ac:chgData name="Lynne Tseng" userId="e9d1f81c-e197-44b9-8310-442fc7287f94" providerId="ADAL" clId="{29BA0519-9F93-4E04-A536-5D044E5D6184}" dt="2025-08-05T21:47:52.294" v="288" actId="478"/>
          <ac:grpSpMkLst>
            <pc:docMk/>
            <pc:sldMk cId="0" sldId="284"/>
            <ac:grpSpMk id="31" creationId="{00000000-0000-0000-0000-000000000000}"/>
          </ac:grpSpMkLst>
        </pc:grpChg>
      </pc:sldChg>
      <pc:sldChg chg="addSp delSp modSp mod">
        <pc:chgData name="Lynne Tseng" userId="e9d1f81c-e197-44b9-8310-442fc7287f94" providerId="ADAL" clId="{29BA0519-9F93-4E04-A536-5D044E5D6184}" dt="2025-08-05T21:50:13.795" v="340" actId="20577"/>
        <pc:sldMkLst>
          <pc:docMk/>
          <pc:sldMk cId="0" sldId="285"/>
        </pc:sldMkLst>
        <pc:spChg chg="mod">
          <ac:chgData name="Lynne Tseng" userId="e9d1f81c-e197-44b9-8310-442fc7287f94" providerId="ADAL" clId="{29BA0519-9F93-4E04-A536-5D044E5D6184}" dt="2025-08-05T21:49:27.278" v="326" actId="14100"/>
          <ac:spMkLst>
            <pc:docMk/>
            <pc:sldMk cId="0" sldId="285"/>
            <ac:spMk id="29" creationId="{00000000-0000-0000-0000-000000000000}"/>
          </ac:spMkLst>
        </pc:spChg>
        <pc:spChg chg="mod">
          <ac:chgData name="Lynne Tseng" userId="e9d1f81c-e197-44b9-8310-442fc7287f94" providerId="ADAL" clId="{29BA0519-9F93-4E04-A536-5D044E5D6184}" dt="2025-08-05T21:49:22.487" v="324" actId="164"/>
          <ac:spMkLst>
            <pc:docMk/>
            <pc:sldMk cId="0" sldId="285"/>
            <ac:spMk id="30" creationId="{00000000-0000-0000-0000-000000000000}"/>
          </ac:spMkLst>
        </pc:spChg>
        <pc:spChg chg="mod">
          <ac:chgData name="Lynne Tseng" userId="e9d1f81c-e197-44b9-8310-442fc7287f94" providerId="ADAL" clId="{29BA0519-9F93-4E04-A536-5D044E5D6184}" dt="2025-08-05T21:49:22.487" v="324" actId="164"/>
          <ac:spMkLst>
            <pc:docMk/>
            <pc:sldMk cId="0" sldId="285"/>
            <ac:spMk id="31" creationId="{00000000-0000-0000-0000-000000000000}"/>
          </ac:spMkLst>
        </pc:spChg>
        <pc:spChg chg="mod">
          <ac:chgData name="Lynne Tseng" userId="e9d1f81c-e197-44b9-8310-442fc7287f94" providerId="ADAL" clId="{29BA0519-9F93-4E04-A536-5D044E5D6184}" dt="2025-08-05T21:49:22.487" v="324" actId="164"/>
          <ac:spMkLst>
            <pc:docMk/>
            <pc:sldMk cId="0" sldId="285"/>
            <ac:spMk id="32" creationId="{00000000-0000-0000-0000-000000000000}"/>
          </ac:spMkLst>
        </pc:spChg>
        <pc:spChg chg="mod">
          <ac:chgData name="Lynne Tseng" userId="e9d1f81c-e197-44b9-8310-442fc7287f94" providerId="ADAL" clId="{29BA0519-9F93-4E04-A536-5D044E5D6184}" dt="2025-08-05T21:49:56.133" v="335" actId="113"/>
          <ac:spMkLst>
            <pc:docMk/>
            <pc:sldMk cId="0" sldId="285"/>
            <ac:spMk id="33" creationId="{00000000-0000-0000-0000-000000000000}"/>
          </ac:spMkLst>
        </pc:spChg>
        <pc:spChg chg="mod">
          <ac:chgData name="Lynne Tseng" userId="e9d1f81c-e197-44b9-8310-442fc7287f94" providerId="ADAL" clId="{29BA0519-9F93-4E04-A536-5D044E5D6184}" dt="2025-08-05T21:50:13.795" v="340" actId="20577"/>
          <ac:spMkLst>
            <pc:docMk/>
            <pc:sldMk cId="0" sldId="285"/>
            <ac:spMk id="34" creationId="{00000000-0000-0000-0000-000000000000}"/>
          </ac:spMkLst>
        </pc:spChg>
        <pc:spChg chg="mod">
          <ac:chgData name="Lynne Tseng" userId="e9d1f81c-e197-44b9-8310-442fc7287f94" providerId="ADAL" clId="{29BA0519-9F93-4E04-A536-5D044E5D6184}" dt="2025-08-05T21:50:00.878" v="336" actId="2711"/>
          <ac:spMkLst>
            <pc:docMk/>
            <pc:sldMk cId="0" sldId="285"/>
            <ac:spMk id="35" creationId="{00000000-0000-0000-0000-000000000000}"/>
          </ac:spMkLst>
        </pc:spChg>
        <pc:spChg chg="mod">
          <ac:chgData name="Lynne Tseng" userId="e9d1f81c-e197-44b9-8310-442fc7287f94" providerId="ADAL" clId="{29BA0519-9F93-4E04-A536-5D044E5D6184}" dt="2025-08-05T21:49:43.671" v="330" actId="2711"/>
          <ac:spMkLst>
            <pc:docMk/>
            <pc:sldMk cId="0" sldId="285"/>
            <ac:spMk id="36" creationId="{00000000-0000-0000-0000-000000000000}"/>
          </ac:spMkLst>
        </pc:spChg>
        <pc:spChg chg="mod">
          <ac:chgData name="Lynne Tseng" userId="e9d1f81c-e197-44b9-8310-442fc7287f94" providerId="ADAL" clId="{29BA0519-9F93-4E04-A536-5D044E5D6184}" dt="2025-08-05T21:50:03.147" v="337" actId="2711"/>
          <ac:spMkLst>
            <pc:docMk/>
            <pc:sldMk cId="0" sldId="285"/>
            <ac:spMk id="37" creationId="{00000000-0000-0000-0000-000000000000}"/>
          </ac:spMkLst>
        </pc:spChg>
        <pc:spChg chg="mod">
          <ac:chgData name="Lynne Tseng" userId="e9d1f81c-e197-44b9-8310-442fc7287f94" providerId="ADAL" clId="{29BA0519-9F93-4E04-A536-5D044E5D6184}" dt="2025-08-05T21:49:43.671" v="330" actId="2711"/>
          <ac:spMkLst>
            <pc:docMk/>
            <pc:sldMk cId="0" sldId="285"/>
            <ac:spMk id="38" creationId="{00000000-0000-0000-0000-000000000000}"/>
          </ac:spMkLst>
        </pc:spChg>
        <pc:spChg chg="mod">
          <ac:chgData name="Lynne Tseng" userId="e9d1f81c-e197-44b9-8310-442fc7287f94" providerId="ADAL" clId="{29BA0519-9F93-4E04-A536-5D044E5D6184}" dt="2025-08-05T21:49:22.487" v="324" actId="164"/>
          <ac:spMkLst>
            <pc:docMk/>
            <pc:sldMk cId="0" sldId="285"/>
            <ac:spMk id="42" creationId="{00000000-0000-0000-0000-000000000000}"/>
          </ac:spMkLst>
        </pc:spChg>
        <pc:spChg chg="mod">
          <ac:chgData name="Lynne Tseng" userId="e9d1f81c-e197-44b9-8310-442fc7287f94" providerId="ADAL" clId="{29BA0519-9F93-4E04-A536-5D044E5D6184}" dt="2025-08-05T21:49:22.487" v="324" actId="164"/>
          <ac:spMkLst>
            <pc:docMk/>
            <pc:sldMk cId="0" sldId="285"/>
            <ac:spMk id="43" creationId="{00000000-0000-0000-0000-000000000000}"/>
          </ac:spMkLst>
        </pc:spChg>
        <pc:spChg chg="mod">
          <ac:chgData name="Lynne Tseng" userId="e9d1f81c-e197-44b9-8310-442fc7287f94" providerId="ADAL" clId="{29BA0519-9F93-4E04-A536-5D044E5D6184}" dt="2025-08-05T21:49:22.487" v="324" actId="164"/>
          <ac:spMkLst>
            <pc:docMk/>
            <pc:sldMk cId="0" sldId="285"/>
            <ac:spMk id="44" creationId="{00000000-0000-0000-0000-000000000000}"/>
          </ac:spMkLst>
        </pc:spChg>
        <pc:spChg chg="del">
          <ac:chgData name="Lynne Tseng" userId="e9d1f81c-e197-44b9-8310-442fc7287f94" providerId="ADAL" clId="{29BA0519-9F93-4E04-A536-5D044E5D6184}" dt="2025-08-05T21:48:45.199" v="309" actId="478"/>
          <ac:spMkLst>
            <pc:docMk/>
            <pc:sldMk cId="0" sldId="285"/>
            <ac:spMk id="48" creationId="{00000000-0000-0000-0000-000000000000}"/>
          </ac:spMkLst>
        </pc:spChg>
        <pc:spChg chg="mod">
          <ac:chgData name="Lynne Tseng" userId="e9d1f81c-e197-44b9-8310-442fc7287f94" providerId="ADAL" clId="{29BA0519-9F93-4E04-A536-5D044E5D6184}" dt="2025-08-05T21:49:03.489" v="322" actId="1076"/>
          <ac:spMkLst>
            <pc:docMk/>
            <pc:sldMk cId="0" sldId="285"/>
            <ac:spMk id="53" creationId="{00000000-0000-0000-0000-000000000000}"/>
          </ac:spMkLst>
        </pc:spChg>
        <pc:grpChg chg="mod">
          <ac:chgData name="Lynne Tseng" userId="e9d1f81c-e197-44b9-8310-442fc7287f94" providerId="ADAL" clId="{29BA0519-9F93-4E04-A536-5D044E5D6184}" dt="2025-08-05T21:49:22.487" v="324" actId="164"/>
          <ac:grpSpMkLst>
            <pc:docMk/>
            <pc:sldMk cId="0" sldId="285"/>
            <ac:grpSpMk id="2" creationId="{00000000-0000-0000-0000-000000000000}"/>
          </ac:grpSpMkLst>
        </pc:grpChg>
        <pc:grpChg chg="mod">
          <ac:chgData name="Lynne Tseng" userId="e9d1f81c-e197-44b9-8310-442fc7287f94" providerId="ADAL" clId="{29BA0519-9F93-4E04-A536-5D044E5D6184}" dt="2025-08-05T21:49:22.487" v="324" actId="164"/>
          <ac:grpSpMkLst>
            <pc:docMk/>
            <pc:sldMk cId="0" sldId="285"/>
            <ac:grpSpMk id="11" creationId="{00000000-0000-0000-0000-000000000000}"/>
          </ac:grpSpMkLst>
        </pc:grpChg>
        <pc:grpChg chg="mod">
          <ac:chgData name="Lynne Tseng" userId="e9d1f81c-e197-44b9-8310-442fc7287f94" providerId="ADAL" clId="{29BA0519-9F93-4E04-A536-5D044E5D6184}" dt="2025-08-05T21:49:22.487" v="324" actId="164"/>
          <ac:grpSpMkLst>
            <pc:docMk/>
            <pc:sldMk cId="0" sldId="285"/>
            <ac:grpSpMk id="17" creationId="{00000000-0000-0000-0000-000000000000}"/>
          </ac:grpSpMkLst>
        </pc:grpChg>
        <pc:grpChg chg="del">
          <ac:chgData name="Lynne Tseng" userId="e9d1f81c-e197-44b9-8310-442fc7287f94" providerId="ADAL" clId="{29BA0519-9F93-4E04-A536-5D044E5D6184}" dt="2025-08-05T21:48:44.577" v="308" actId="478"/>
          <ac:grpSpMkLst>
            <pc:docMk/>
            <pc:sldMk cId="0" sldId="285"/>
            <ac:grpSpMk id="45" creationId="{00000000-0000-0000-0000-000000000000}"/>
          </ac:grpSpMkLst>
        </pc:grpChg>
        <pc:grpChg chg="mod">
          <ac:chgData name="Lynne Tseng" userId="e9d1f81c-e197-44b9-8310-442fc7287f94" providerId="ADAL" clId="{29BA0519-9F93-4E04-A536-5D044E5D6184}" dt="2025-08-05T21:49:34.769" v="329" actId="1076"/>
          <ac:grpSpMkLst>
            <pc:docMk/>
            <pc:sldMk cId="0" sldId="285"/>
            <ac:grpSpMk id="49" creationId="{CE1A2D26-B665-7EA1-2BB2-09714C5AAF90}"/>
          </ac:grpSpMkLst>
        </pc:grpChg>
        <pc:grpChg chg="del">
          <ac:chgData name="Lynne Tseng" userId="e9d1f81c-e197-44b9-8310-442fc7287f94" providerId="ADAL" clId="{29BA0519-9F93-4E04-A536-5D044E5D6184}" dt="2025-08-05T21:48:45.479" v="310" actId="478"/>
          <ac:grpSpMkLst>
            <pc:docMk/>
            <pc:sldMk cId="0" sldId="285"/>
            <ac:grpSpMk id="50" creationId="{00000000-0000-0000-0000-000000000000}"/>
          </ac:grpSpMkLst>
        </pc:grpChg>
      </pc:sldChg>
      <pc:sldChg chg="delSp modSp mod">
        <pc:chgData name="Lynne Tseng" userId="e9d1f81c-e197-44b9-8310-442fc7287f94" providerId="ADAL" clId="{29BA0519-9F93-4E04-A536-5D044E5D6184}" dt="2025-08-05T21:51:36.980" v="360" actId="1076"/>
        <pc:sldMkLst>
          <pc:docMk/>
          <pc:sldMk cId="0" sldId="286"/>
        </pc:sldMkLst>
        <pc:spChg chg="mod">
          <ac:chgData name="Lynne Tseng" userId="e9d1f81c-e197-44b9-8310-442fc7287f94" providerId="ADAL" clId="{29BA0519-9F93-4E04-A536-5D044E5D6184}" dt="2025-08-05T21:51:28.366" v="357" actId="1076"/>
          <ac:spMkLst>
            <pc:docMk/>
            <pc:sldMk cId="0" sldId="286"/>
            <ac:spMk id="33" creationId="{00000000-0000-0000-0000-000000000000}"/>
          </ac:spMkLst>
        </pc:spChg>
        <pc:spChg chg="mod">
          <ac:chgData name="Lynne Tseng" userId="e9d1f81c-e197-44b9-8310-442fc7287f94" providerId="ADAL" clId="{29BA0519-9F93-4E04-A536-5D044E5D6184}" dt="2025-08-05T21:51:31.228" v="358" actId="1076"/>
          <ac:spMkLst>
            <pc:docMk/>
            <pc:sldMk cId="0" sldId="286"/>
            <ac:spMk id="34" creationId="{00000000-0000-0000-0000-000000000000}"/>
          </ac:spMkLst>
        </pc:spChg>
        <pc:spChg chg="mod">
          <ac:chgData name="Lynne Tseng" userId="e9d1f81c-e197-44b9-8310-442fc7287f94" providerId="ADAL" clId="{29BA0519-9F93-4E04-A536-5D044E5D6184}" dt="2025-08-05T21:51:21.834" v="356" actId="2711"/>
          <ac:spMkLst>
            <pc:docMk/>
            <pc:sldMk cId="0" sldId="286"/>
            <ac:spMk id="35" creationId="{00000000-0000-0000-0000-000000000000}"/>
          </ac:spMkLst>
        </pc:spChg>
        <pc:spChg chg="mod">
          <ac:chgData name="Lynne Tseng" userId="e9d1f81c-e197-44b9-8310-442fc7287f94" providerId="ADAL" clId="{29BA0519-9F93-4E04-A536-5D044E5D6184}" dt="2025-08-05T21:51:35.373" v="359" actId="1076"/>
          <ac:spMkLst>
            <pc:docMk/>
            <pc:sldMk cId="0" sldId="286"/>
            <ac:spMk id="36" creationId="{00000000-0000-0000-0000-000000000000}"/>
          </ac:spMkLst>
        </pc:spChg>
        <pc:spChg chg="mod">
          <ac:chgData name="Lynne Tseng" userId="e9d1f81c-e197-44b9-8310-442fc7287f94" providerId="ADAL" clId="{29BA0519-9F93-4E04-A536-5D044E5D6184}" dt="2025-08-05T21:51:36.980" v="360" actId="1076"/>
          <ac:spMkLst>
            <pc:docMk/>
            <pc:sldMk cId="0" sldId="286"/>
            <ac:spMk id="37" creationId="{00000000-0000-0000-0000-000000000000}"/>
          </ac:spMkLst>
        </pc:spChg>
        <pc:spChg chg="mod">
          <ac:chgData name="Lynne Tseng" userId="e9d1f81c-e197-44b9-8310-442fc7287f94" providerId="ADAL" clId="{29BA0519-9F93-4E04-A536-5D044E5D6184}" dt="2025-08-05T21:51:21.834" v="356" actId="2711"/>
          <ac:spMkLst>
            <pc:docMk/>
            <pc:sldMk cId="0" sldId="286"/>
            <ac:spMk id="38" creationId="{00000000-0000-0000-0000-000000000000}"/>
          </ac:spMkLst>
        </pc:spChg>
        <pc:spChg chg="mod">
          <ac:chgData name="Lynne Tseng" userId="e9d1f81c-e197-44b9-8310-442fc7287f94" providerId="ADAL" clId="{29BA0519-9F93-4E04-A536-5D044E5D6184}" dt="2025-08-05T21:51:21.834" v="356" actId="2711"/>
          <ac:spMkLst>
            <pc:docMk/>
            <pc:sldMk cId="0" sldId="286"/>
            <ac:spMk id="40" creationId="{00000000-0000-0000-0000-000000000000}"/>
          </ac:spMkLst>
        </pc:spChg>
        <pc:spChg chg="mod">
          <ac:chgData name="Lynne Tseng" userId="e9d1f81c-e197-44b9-8310-442fc7287f94" providerId="ADAL" clId="{29BA0519-9F93-4E04-A536-5D044E5D6184}" dt="2025-08-05T21:51:21.834" v="356" actId="2711"/>
          <ac:spMkLst>
            <pc:docMk/>
            <pc:sldMk cId="0" sldId="286"/>
            <ac:spMk id="41" creationId="{00000000-0000-0000-0000-000000000000}"/>
          </ac:spMkLst>
        </pc:spChg>
        <pc:spChg chg="mod">
          <ac:chgData name="Lynne Tseng" userId="e9d1f81c-e197-44b9-8310-442fc7287f94" providerId="ADAL" clId="{29BA0519-9F93-4E04-A536-5D044E5D6184}" dt="2025-08-05T21:51:21.834" v="356" actId="2711"/>
          <ac:spMkLst>
            <pc:docMk/>
            <pc:sldMk cId="0" sldId="286"/>
            <ac:spMk id="42" creationId="{00000000-0000-0000-0000-000000000000}"/>
          </ac:spMkLst>
        </pc:spChg>
        <pc:spChg chg="mod">
          <ac:chgData name="Lynne Tseng" userId="e9d1f81c-e197-44b9-8310-442fc7287f94" providerId="ADAL" clId="{29BA0519-9F93-4E04-A536-5D044E5D6184}" dt="2025-08-05T21:51:21.834" v="356" actId="2711"/>
          <ac:spMkLst>
            <pc:docMk/>
            <pc:sldMk cId="0" sldId="286"/>
            <ac:spMk id="44" creationId="{00000000-0000-0000-0000-000000000000}"/>
          </ac:spMkLst>
        </pc:spChg>
        <pc:spChg chg="mod">
          <ac:chgData name="Lynne Tseng" userId="e9d1f81c-e197-44b9-8310-442fc7287f94" providerId="ADAL" clId="{29BA0519-9F93-4E04-A536-5D044E5D6184}" dt="2025-08-05T21:51:21.834" v="356" actId="2711"/>
          <ac:spMkLst>
            <pc:docMk/>
            <pc:sldMk cId="0" sldId="286"/>
            <ac:spMk id="45" creationId="{00000000-0000-0000-0000-000000000000}"/>
          </ac:spMkLst>
        </pc:spChg>
        <pc:spChg chg="mod">
          <ac:chgData name="Lynne Tseng" userId="e9d1f81c-e197-44b9-8310-442fc7287f94" providerId="ADAL" clId="{29BA0519-9F93-4E04-A536-5D044E5D6184}" dt="2025-08-05T21:51:21.834" v="356" actId="2711"/>
          <ac:spMkLst>
            <pc:docMk/>
            <pc:sldMk cId="0" sldId="286"/>
            <ac:spMk id="46" creationId="{00000000-0000-0000-0000-000000000000}"/>
          </ac:spMkLst>
        </pc:spChg>
        <pc:spChg chg="mod">
          <ac:chgData name="Lynne Tseng" userId="e9d1f81c-e197-44b9-8310-442fc7287f94" providerId="ADAL" clId="{29BA0519-9F93-4E04-A536-5D044E5D6184}" dt="2025-08-05T21:50:50.675" v="355" actId="14100"/>
          <ac:spMkLst>
            <pc:docMk/>
            <pc:sldMk cId="0" sldId="286"/>
            <ac:spMk id="47" creationId="{00000000-0000-0000-0000-000000000000}"/>
          </ac:spMkLst>
        </pc:spChg>
        <pc:spChg chg="del">
          <ac:chgData name="Lynne Tseng" userId="e9d1f81c-e197-44b9-8310-442fc7287f94" providerId="ADAL" clId="{29BA0519-9F93-4E04-A536-5D044E5D6184}" dt="2025-08-05T21:50:25.108" v="343" actId="478"/>
          <ac:spMkLst>
            <pc:docMk/>
            <pc:sldMk cId="0" sldId="286"/>
            <ac:spMk id="51" creationId="{00000000-0000-0000-0000-000000000000}"/>
          </ac:spMkLst>
        </pc:spChg>
        <pc:spChg chg="mod">
          <ac:chgData name="Lynne Tseng" userId="e9d1f81c-e197-44b9-8310-442fc7287f94" providerId="ADAL" clId="{29BA0519-9F93-4E04-A536-5D044E5D6184}" dt="2025-08-05T21:50:42.376" v="353" actId="1076"/>
          <ac:spMkLst>
            <pc:docMk/>
            <pc:sldMk cId="0" sldId="286"/>
            <ac:spMk id="56" creationId="{00000000-0000-0000-0000-000000000000}"/>
          </ac:spMkLst>
        </pc:spChg>
        <pc:grpChg chg="del">
          <ac:chgData name="Lynne Tseng" userId="e9d1f81c-e197-44b9-8310-442fc7287f94" providerId="ADAL" clId="{29BA0519-9F93-4E04-A536-5D044E5D6184}" dt="2025-08-05T21:50:24.643" v="342" actId="478"/>
          <ac:grpSpMkLst>
            <pc:docMk/>
            <pc:sldMk cId="0" sldId="286"/>
            <ac:grpSpMk id="48" creationId="{00000000-0000-0000-0000-000000000000}"/>
          </ac:grpSpMkLst>
        </pc:grpChg>
        <pc:grpChg chg="del">
          <ac:chgData name="Lynne Tseng" userId="e9d1f81c-e197-44b9-8310-442fc7287f94" providerId="ADAL" clId="{29BA0519-9F93-4E04-A536-5D044E5D6184}" dt="2025-08-05T21:50:25.453" v="344" actId="478"/>
          <ac:grpSpMkLst>
            <pc:docMk/>
            <pc:sldMk cId="0" sldId="286"/>
            <ac:grpSpMk id="53" creationId="{00000000-0000-0000-0000-000000000000}"/>
          </ac:grpSpMkLst>
        </pc:grpChg>
      </pc:sldChg>
      <pc:sldChg chg="addSp delSp modSp mod modClrScheme chgLayout">
        <pc:chgData name="Lynne Tseng" userId="e9d1f81c-e197-44b9-8310-442fc7287f94" providerId="ADAL" clId="{29BA0519-9F93-4E04-A536-5D044E5D6184}" dt="2025-08-05T21:44:28.267" v="231" actId="1076"/>
        <pc:sldMkLst>
          <pc:docMk/>
          <pc:sldMk cId="3181705302" sldId="287"/>
        </pc:sldMkLst>
        <pc:spChg chg="mod">
          <ac:chgData name="Lynne Tseng" userId="e9d1f81c-e197-44b9-8310-442fc7287f94" providerId="ADAL" clId="{29BA0519-9F93-4E04-A536-5D044E5D6184}" dt="2025-08-05T21:43:12.978" v="217" actId="2711"/>
          <ac:spMkLst>
            <pc:docMk/>
            <pc:sldMk cId="3181705302" sldId="287"/>
            <ac:spMk id="71" creationId="{6D2DE34B-BCB4-A38D-8F1D-7386E411FA2B}"/>
          </ac:spMkLst>
        </pc:spChg>
        <pc:spChg chg="mod">
          <ac:chgData name="Lynne Tseng" userId="e9d1f81c-e197-44b9-8310-442fc7287f94" providerId="ADAL" clId="{29BA0519-9F93-4E04-A536-5D044E5D6184}" dt="2025-08-05T21:42:30.607" v="208" actId="2711"/>
          <ac:spMkLst>
            <pc:docMk/>
            <pc:sldMk cId="3181705302" sldId="287"/>
            <ac:spMk id="72" creationId="{4ECB4186-3F09-1954-5802-0C4CBA373B5B}"/>
          </ac:spMkLst>
        </pc:spChg>
        <pc:spChg chg="mod">
          <ac:chgData name="Lynne Tseng" userId="e9d1f81c-e197-44b9-8310-442fc7287f94" providerId="ADAL" clId="{29BA0519-9F93-4E04-A536-5D044E5D6184}" dt="2025-08-05T21:43:47.260" v="223" actId="2711"/>
          <ac:spMkLst>
            <pc:docMk/>
            <pc:sldMk cId="3181705302" sldId="287"/>
            <ac:spMk id="74" creationId="{3F7A39DA-D1E6-A8C0-74BA-2CD39644D3DB}"/>
          </ac:spMkLst>
        </pc:spChg>
        <pc:spChg chg="mod">
          <ac:chgData name="Lynne Tseng" userId="e9d1f81c-e197-44b9-8310-442fc7287f94" providerId="ADAL" clId="{29BA0519-9F93-4E04-A536-5D044E5D6184}" dt="2025-08-05T21:43:53.354" v="225" actId="1076"/>
          <ac:spMkLst>
            <pc:docMk/>
            <pc:sldMk cId="3181705302" sldId="287"/>
            <ac:spMk id="75" creationId="{06E4CAF3-E0E5-A939-ADED-6E8D6FB81F7B}"/>
          </ac:spMkLst>
        </pc:spChg>
        <pc:spChg chg="mod">
          <ac:chgData name="Lynne Tseng" userId="e9d1f81c-e197-44b9-8310-442fc7287f94" providerId="ADAL" clId="{29BA0519-9F93-4E04-A536-5D044E5D6184}" dt="2025-08-05T21:43:07.415" v="216" actId="2711"/>
          <ac:spMkLst>
            <pc:docMk/>
            <pc:sldMk cId="3181705302" sldId="287"/>
            <ac:spMk id="77" creationId="{50395C3E-CE2A-B29D-14F0-7C58029B311C}"/>
          </ac:spMkLst>
        </pc:spChg>
        <pc:spChg chg="mod">
          <ac:chgData name="Lynne Tseng" userId="e9d1f81c-e197-44b9-8310-442fc7287f94" providerId="ADAL" clId="{29BA0519-9F93-4E04-A536-5D044E5D6184}" dt="2025-08-05T21:42:36.105" v="209" actId="20577"/>
          <ac:spMkLst>
            <pc:docMk/>
            <pc:sldMk cId="3181705302" sldId="287"/>
            <ac:spMk id="78" creationId="{90FC982A-207D-F305-6694-BB9621B37FD1}"/>
          </ac:spMkLst>
        </pc:spChg>
        <pc:spChg chg="mod">
          <ac:chgData name="Lynne Tseng" userId="e9d1f81c-e197-44b9-8310-442fc7287f94" providerId="ADAL" clId="{29BA0519-9F93-4E04-A536-5D044E5D6184}" dt="2025-08-05T21:44:06.885" v="227" actId="2711"/>
          <ac:spMkLst>
            <pc:docMk/>
            <pc:sldMk cId="3181705302" sldId="287"/>
            <ac:spMk id="80" creationId="{C68FC94F-235F-A15F-37EC-2E5DDCF2EDE4}"/>
          </ac:spMkLst>
        </pc:spChg>
        <pc:spChg chg="mod">
          <ac:chgData name="Lynne Tseng" userId="e9d1f81c-e197-44b9-8310-442fc7287f94" providerId="ADAL" clId="{29BA0519-9F93-4E04-A536-5D044E5D6184}" dt="2025-08-05T21:44:11.470" v="228" actId="1076"/>
          <ac:spMkLst>
            <pc:docMk/>
            <pc:sldMk cId="3181705302" sldId="287"/>
            <ac:spMk id="81" creationId="{1A300146-FFCC-79B9-1A03-063F7B43C437}"/>
          </ac:spMkLst>
        </pc:spChg>
        <pc:spChg chg="mod">
          <ac:chgData name="Lynne Tseng" userId="e9d1f81c-e197-44b9-8310-442fc7287f94" providerId="ADAL" clId="{29BA0519-9F93-4E04-A536-5D044E5D6184}" dt="2025-08-05T21:43:04.383" v="215" actId="2711"/>
          <ac:spMkLst>
            <pc:docMk/>
            <pc:sldMk cId="3181705302" sldId="287"/>
            <ac:spMk id="82" creationId="{2319EE83-0D2A-3863-6220-51578E436DCA}"/>
          </ac:spMkLst>
        </pc:spChg>
        <pc:spChg chg="mod">
          <ac:chgData name="Lynne Tseng" userId="e9d1f81c-e197-44b9-8310-442fc7287f94" providerId="ADAL" clId="{29BA0519-9F93-4E04-A536-5D044E5D6184}" dt="2025-08-05T21:44:22.420" v="230" actId="20577"/>
          <ac:spMkLst>
            <pc:docMk/>
            <pc:sldMk cId="3181705302" sldId="287"/>
            <ac:spMk id="83" creationId="{F24B06D6-246C-3505-089D-1C7840EBAD10}"/>
          </ac:spMkLst>
        </pc:spChg>
        <pc:spChg chg="del">
          <ac:chgData name="Lynne Tseng" userId="e9d1f81c-e197-44b9-8310-442fc7287f94" providerId="ADAL" clId="{29BA0519-9F93-4E04-A536-5D044E5D6184}" dt="2025-08-05T21:41:35.879" v="193" actId="478"/>
          <ac:spMkLst>
            <pc:docMk/>
            <pc:sldMk cId="3181705302" sldId="287"/>
            <ac:spMk id="87" creationId="{396DA733-F7E7-9F72-EAB0-41BD6BA0623D}"/>
          </ac:spMkLst>
        </pc:spChg>
        <pc:spChg chg="mod">
          <ac:chgData name="Lynne Tseng" userId="e9d1f81c-e197-44b9-8310-442fc7287f94" providerId="ADAL" clId="{29BA0519-9F93-4E04-A536-5D044E5D6184}" dt="2025-08-05T21:43:40.940" v="222" actId="1076"/>
          <ac:spMkLst>
            <pc:docMk/>
            <pc:sldMk cId="3181705302" sldId="287"/>
            <ac:spMk id="91" creationId="{CF04CFAC-E921-3F96-443F-0DE8F51CDFF4}"/>
          </ac:spMkLst>
        </pc:spChg>
        <pc:grpChg chg="add mod">
          <ac:chgData name="Lynne Tseng" userId="e9d1f81c-e197-44b9-8310-442fc7287f94" providerId="ADAL" clId="{29BA0519-9F93-4E04-A536-5D044E5D6184}" dt="2025-08-05T21:44:28.267" v="231" actId="1076"/>
          <ac:grpSpMkLst>
            <pc:docMk/>
            <pc:sldMk cId="3181705302" sldId="287"/>
            <ac:grpSpMk id="2" creationId="{C6966DB9-A07C-D6E7-CCAE-CA1B8C618EEB}"/>
          </ac:grpSpMkLst>
        </pc:grpChg>
        <pc:grpChg chg="mod">
          <ac:chgData name="Lynne Tseng" userId="e9d1f81c-e197-44b9-8310-442fc7287f94" providerId="ADAL" clId="{29BA0519-9F93-4E04-A536-5D044E5D6184}" dt="2025-08-05T21:44:28.267" v="231" actId="1076"/>
          <ac:grpSpMkLst>
            <pc:docMk/>
            <pc:sldMk cId="3181705302" sldId="287"/>
            <ac:grpSpMk id="70" creationId="{E19D6C9E-AECA-7D0D-3E22-0D220292040C}"/>
          </ac:grpSpMkLst>
        </pc:grpChg>
        <pc:grpChg chg="mod">
          <ac:chgData name="Lynne Tseng" userId="e9d1f81c-e197-44b9-8310-442fc7287f94" providerId="ADAL" clId="{29BA0519-9F93-4E04-A536-5D044E5D6184}" dt="2025-08-05T21:44:15.106" v="229" actId="1076"/>
          <ac:grpSpMkLst>
            <pc:docMk/>
            <pc:sldMk cId="3181705302" sldId="287"/>
            <ac:grpSpMk id="73" creationId="{410931AD-774E-E911-4B84-C680145A3F6C}"/>
          </ac:grpSpMkLst>
        </pc:grpChg>
        <pc:grpChg chg="mod">
          <ac:chgData name="Lynne Tseng" userId="e9d1f81c-e197-44b9-8310-442fc7287f94" providerId="ADAL" clId="{29BA0519-9F93-4E04-A536-5D044E5D6184}" dt="2025-08-05T21:44:28.267" v="231" actId="1076"/>
          <ac:grpSpMkLst>
            <pc:docMk/>
            <pc:sldMk cId="3181705302" sldId="287"/>
            <ac:grpSpMk id="76" creationId="{A003D94F-E6F2-281B-D8BD-5484FE001B22}"/>
          </ac:grpSpMkLst>
        </pc:grpChg>
        <pc:grpChg chg="mod">
          <ac:chgData name="Lynne Tseng" userId="e9d1f81c-e197-44b9-8310-442fc7287f94" providerId="ADAL" clId="{29BA0519-9F93-4E04-A536-5D044E5D6184}" dt="2025-08-05T21:44:15.106" v="229" actId="1076"/>
          <ac:grpSpMkLst>
            <pc:docMk/>
            <pc:sldMk cId="3181705302" sldId="287"/>
            <ac:grpSpMk id="79" creationId="{6AA8A9F5-8D06-88D8-36E4-9DCEB5F278EF}"/>
          </ac:grpSpMkLst>
        </pc:grpChg>
        <pc:grpChg chg="del">
          <ac:chgData name="Lynne Tseng" userId="e9d1f81c-e197-44b9-8310-442fc7287f94" providerId="ADAL" clId="{29BA0519-9F93-4E04-A536-5D044E5D6184}" dt="2025-08-05T21:41:35.413" v="192" actId="478"/>
          <ac:grpSpMkLst>
            <pc:docMk/>
            <pc:sldMk cId="3181705302" sldId="287"/>
            <ac:grpSpMk id="84" creationId="{3E83567A-61C2-ABBB-3CC9-0EE305D2CE45}"/>
          </ac:grpSpMkLst>
        </pc:grpChg>
        <pc:grpChg chg="del">
          <ac:chgData name="Lynne Tseng" userId="e9d1f81c-e197-44b9-8310-442fc7287f94" providerId="ADAL" clId="{29BA0519-9F93-4E04-A536-5D044E5D6184}" dt="2025-08-05T21:41:36.565" v="194" actId="478"/>
          <ac:grpSpMkLst>
            <pc:docMk/>
            <pc:sldMk cId="3181705302" sldId="287"/>
            <ac:grpSpMk id="88" creationId="{17B74624-BB21-BDC1-AC08-B48EB036C4E0}"/>
          </ac:grpSpMkLst>
        </pc:grpChg>
      </pc:sldChg>
      <pc:sldChg chg="add del">
        <pc:chgData name="Lynne Tseng" userId="e9d1f81c-e197-44b9-8310-442fc7287f94" providerId="ADAL" clId="{29BA0519-9F93-4E04-A536-5D044E5D6184}" dt="2025-08-05T21:35:26.057" v="88" actId="47"/>
        <pc:sldMkLst>
          <pc:docMk/>
          <pc:sldMk cId="698236810" sldId="288"/>
        </pc:sldMkLst>
      </pc:sldChg>
    </pc:docChg>
  </pc:docChgLst>
  <pc:docChgLst>
    <pc:chgData name="Lynne Tseng" userId="e9d1f81c-e197-44b9-8310-442fc7287f94" providerId="ADAL" clId="{83A76928-B2C4-43BC-8596-A4DA1586FE7C}"/>
    <pc:docChg chg="modSld">
      <pc:chgData name="Lynne Tseng" userId="e9d1f81c-e197-44b9-8310-442fc7287f94" providerId="ADAL" clId="{83A76928-B2C4-43BC-8596-A4DA1586FE7C}" dt="2025-08-05T21:23:16.029" v="3" actId="1076"/>
      <pc:docMkLst>
        <pc:docMk/>
      </pc:docMkLst>
      <pc:sldChg chg="modSp mod">
        <pc:chgData name="Lynne Tseng" userId="e9d1f81c-e197-44b9-8310-442fc7287f94" providerId="ADAL" clId="{83A76928-B2C4-43BC-8596-A4DA1586FE7C}" dt="2025-08-05T21:23:09.806" v="2" actId="1076"/>
        <pc:sldMkLst>
          <pc:docMk/>
          <pc:sldMk cId="716994031" sldId="257"/>
        </pc:sldMkLst>
        <pc:spChg chg="mod">
          <ac:chgData name="Lynne Tseng" userId="e9d1f81c-e197-44b9-8310-442fc7287f94" providerId="ADAL" clId="{83A76928-B2C4-43BC-8596-A4DA1586FE7C}" dt="2025-08-05T21:23:09.806" v="2" actId="1076"/>
          <ac:spMkLst>
            <pc:docMk/>
            <pc:sldMk cId="716994031" sldId="257"/>
            <ac:spMk id="2" creationId="{8023AB57-C047-3FFA-5F8E-4F0AEC71432C}"/>
          </ac:spMkLst>
        </pc:spChg>
      </pc:sldChg>
      <pc:sldChg chg="modSp mod">
        <pc:chgData name="Lynne Tseng" userId="e9d1f81c-e197-44b9-8310-442fc7287f94" providerId="ADAL" clId="{83A76928-B2C4-43BC-8596-A4DA1586FE7C}" dt="2025-08-05T21:23:16.029" v="3" actId="1076"/>
        <pc:sldMkLst>
          <pc:docMk/>
          <pc:sldMk cId="1185812585" sldId="260"/>
        </pc:sldMkLst>
        <pc:spChg chg="mod">
          <ac:chgData name="Lynne Tseng" userId="e9d1f81c-e197-44b9-8310-442fc7287f94" providerId="ADAL" clId="{83A76928-B2C4-43BC-8596-A4DA1586FE7C}" dt="2025-08-05T21:23:16.029" v="3" actId="1076"/>
          <ac:spMkLst>
            <pc:docMk/>
            <pc:sldMk cId="1185812585" sldId="260"/>
            <ac:spMk id="2" creationId="{071DB0F8-ECE3-423E-BF4D-5D2AA4AEF027}"/>
          </ac:spMkLst>
        </pc:spChg>
        <pc:spChg chg="mod">
          <ac:chgData name="Lynne Tseng" userId="e9d1f81c-e197-44b9-8310-442fc7287f94" providerId="ADAL" clId="{83A76928-B2C4-43BC-8596-A4DA1586FE7C}" dt="2025-08-05T21:23:16.029" v="3" actId="1076"/>
          <ac:spMkLst>
            <pc:docMk/>
            <pc:sldMk cId="1185812585" sldId="260"/>
            <ac:spMk id="4" creationId="{2FEBCD51-93DF-D177-E2A1-033FA0E64538}"/>
          </ac:spMkLst>
        </pc:spChg>
      </pc:sldChg>
    </pc:docChg>
  </pc:docChgLst>
  <pc:docChgLst>
    <pc:chgData name="Ariana Duran" userId="f985432a-e5e6-4dee-bcf3-898d2c094005" providerId="ADAL" clId="{98CF07DB-557A-49DA-9408-8825C8754ADA}"/>
    <pc:docChg chg="undo redo custSel addSld delSld modSld">
      <pc:chgData name="Ariana Duran" userId="f985432a-e5e6-4dee-bcf3-898d2c094005" providerId="ADAL" clId="{98CF07DB-557A-49DA-9408-8825C8754ADA}" dt="2025-08-01T12:35:08.457" v="108" actId="1076"/>
      <pc:docMkLst>
        <pc:docMk/>
      </pc:docMkLst>
      <pc:sldChg chg="modSp mod">
        <pc:chgData name="Ariana Duran" userId="f985432a-e5e6-4dee-bcf3-898d2c094005" providerId="ADAL" clId="{98CF07DB-557A-49DA-9408-8825C8754ADA}" dt="2025-08-01T12:28:30.636" v="29" actId="20577"/>
        <pc:sldMkLst>
          <pc:docMk/>
          <pc:sldMk cId="716994031" sldId="257"/>
        </pc:sldMkLst>
      </pc:sldChg>
      <pc:sldChg chg="delSp add del mod">
        <pc:chgData name="Ariana Duran" userId="f985432a-e5e6-4dee-bcf3-898d2c094005" providerId="ADAL" clId="{98CF07DB-557A-49DA-9408-8825C8754ADA}" dt="2025-08-01T12:31:11.412" v="68" actId="478"/>
        <pc:sldMkLst>
          <pc:docMk/>
          <pc:sldMk cId="0" sldId="258"/>
        </pc:sldMkLst>
      </pc:sldChg>
      <pc:sldChg chg="del">
        <pc:chgData name="Ariana Duran" userId="f985432a-e5e6-4dee-bcf3-898d2c094005" providerId="ADAL" clId="{98CF07DB-557A-49DA-9408-8825C8754ADA}" dt="2025-08-01T12:30:55.653" v="67" actId="47"/>
        <pc:sldMkLst>
          <pc:docMk/>
          <pc:sldMk cId="2294064698" sldId="259"/>
        </pc:sldMkLst>
      </pc:sldChg>
      <pc:sldChg chg="addSp delSp modSp mod">
        <pc:chgData name="Ariana Duran" userId="f985432a-e5e6-4dee-bcf3-898d2c094005" providerId="ADAL" clId="{98CF07DB-557A-49DA-9408-8825C8754ADA}" dt="2025-08-01T12:30:40.290" v="66" actId="1076"/>
        <pc:sldMkLst>
          <pc:docMk/>
          <pc:sldMk cId="1185812585" sldId="260"/>
        </pc:sldMkLst>
        <pc:spChg chg="mod">
          <ac:chgData name="Ariana Duran" userId="f985432a-e5e6-4dee-bcf3-898d2c094005" providerId="ADAL" clId="{98CF07DB-557A-49DA-9408-8825C8754ADA}" dt="2025-08-01T12:30:40.290" v="66" actId="1076"/>
          <ac:spMkLst>
            <pc:docMk/>
            <pc:sldMk cId="1185812585" sldId="260"/>
            <ac:spMk id="2" creationId="{071DB0F8-ECE3-423E-BF4D-5D2AA4AEF027}"/>
          </ac:spMkLst>
        </pc:spChg>
        <pc:spChg chg="mod">
          <ac:chgData name="Ariana Duran" userId="f985432a-e5e6-4dee-bcf3-898d2c094005" providerId="ADAL" clId="{98CF07DB-557A-49DA-9408-8825C8754ADA}" dt="2025-08-01T12:30:37.060" v="65" actId="1076"/>
          <ac:spMkLst>
            <pc:docMk/>
            <pc:sldMk cId="1185812585" sldId="260"/>
            <ac:spMk id="4" creationId="{2FEBCD51-93DF-D177-E2A1-033FA0E64538}"/>
          </ac:spMkLst>
        </pc:spChg>
        <pc:picChg chg="add mod ord modCrop">
          <ac:chgData name="Ariana Duran" userId="f985432a-e5e6-4dee-bcf3-898d2c094005" providerId="ADAL" clId="{98CF07DB-557A-49DA-9408-8825C8754ADA}" dt="2025-08-01T12:30:13.133" v="51" actId="167"/>
          <ac:picMkLst>
            <pc:docMk/>
            <pc:sldMk cId="1185812585" sldId="260"/>
            <ac:picMk id="3" creationId="{C8733535-EDB6-67F0-FA3B-254F2C37922A}"/>
          </ac:picMkLst>
        </pc:picChg>
        <pc:picChg chg="ord">
          <ac:chgData name="Ariana Duran" userId="f985432a-e5e6-4dee-bcf3-898d2c094005" providerId="ADAL" clId="{98CF07DB-557A-49DA-9408-8825C8754ADA}" dt="2025-08-01T12:30:07.969" v="49" actId="167"/>
          <ac:picMkLst>
            <pc:docMk/>
            <pc:sldMk cId="1185812585" sldId="260"/>
            <ac:picMk id="13" creationId="{877D1FFA-E6A1-49C0-9E1A-547C6FD8AE91}"/>
          </ac:picMkLst>
        </pc:picChg>
      </pc:sldChg>
      <pc:sldChg chg="delSp add del mod">
        <pc:chgData name="Ariana Duran" userId="f985432a-e5e6-4dee-bcf3-898d2c094005" providerId="ADAL" clId="{98CF07DB-557A-49DA-9408-8825C8754ADA}" dt="2025-08-01T12:31:43.579" v="77" actId="478"/>
        <pc:sldMkLst>
          <pc:docMk/>
          <pc:sldMk cId="0" sldId="261"/>
        </pc:sldMkLst>
      </pc:sldChg>
      <pc:sldChg chg="del">
        <pc:chgData name="Ariana Duran" userId="f985432a-e5e6-4dee-bcf3-898d2c094005" providerId="ADAL" clId="{98CF07DB-557A-49DA-9408-8825C8754ADA}" dt="2025-08-01T12:30:55.653" v="67" actId="47"/>
        <pc:sldMkLst>
          <pc:docMk/>
          <pc:sldMk cId="1149292881" sldId="262"/>
        </pc:sldMkLst>
      </pc:sldChg>
      <pc:sldChg chg="del">
        <pc:chgData name="Ariana Duran" userId="f985432a-e5e6-4dee-bcf3-898d2c094005" providerId="ADAL" clId="{98CF07DB-557A-49DA-9408-8825C8754ADA}" dt="2025-08-01T12:30:55.653" v="67" actId="47"/>
        <pc:sldMkLst>
          <pc:docMk/>
          <pc:sldMk cId="4168218109" sldId="263"/>
        </pc:sldMkLst>
      </pc:sldChg>
      <pc:sldChg chg="addSp delSp modSp del mod">
        <pc:chgData name="Ariana Duran" userId="f985432a-e5e6-4dee-bcf3-898d2c094005" providerId="ADAL" clId="{98CF07DB-557A-49DA-9408-8825C8754ADA}" dt="2025-08-01T12:30:55.653" v="67" actId="47"/>
        <pc:sldMkLst>
          <pc:docMk/>
          <pc:sldMk cId="3980020924" sldId="264"/>
        </pc:sldMkLst>
      </pc:sldChg>
      <pc:sldChg chg="delSp add del mod">
        <pc:chgData name="Ariana Duran" userId="f985432a-e5e6-4dee-bcf3-898d2c094005" providerId="ADAL" clId="{98CF07DB-557A-49DA-9408-8825C8754ADA}" dt="2025-08-01T12:34:31.355" v="103" actId="478"/>
        <pc:sldMkLst>
          <pc:docMk/>
          <pc:sldMk cId="0" sldId="265"/>
        </pc:sldMkLst>
      </pc:sldChg>
      <pc:sldChg chg="del">
        <pc:chgData name="Ariana Duran" userId="f985432a-e5e6-4dee-bcf3-898d2c094005" providerId="ADAL" clId="{98CF07DB-557A-49DA-9408-8825C8754ADA}" dt="2025-08-01T12:30:55.653" v="67" actId="47"/>
        <pc:sldMkLst>
          <pc:docMk/>
          <pc:sldMk cId="2673249034" sldId="266"/>
        </pc:sldMkLst>
      </pc:sldChg>
      <pc:sldChg chg="del">
        <pc:chgData name="Ariana Duran" userId="f985432a-e5e6-4dee-bcf3-898d2c094005" providerId="ADAL" clId="{98CF07DB-557A-49DA-9408-8825C8754ADA}" dt="2025-08-01T12:30:55.653" v="67" actId="47"/>
        <pc:sldMkLst>
          <pc:docMk/>
          <pc:sldMk cId="3356669905" sldId="267"/>
        </pc:sldMkLst>
      </pc:sldChg>
      <pc:sldChg chg="del">
        <pc:chgData name="Ariana Duran" userId="f985432a-e5e6-4dee-bcf3-898d2c094005" providerId="ADAL" clId="{98CF07DB-557A-49DA-9408-8825C8754ADA}" dt="2025-08-01T12:30:55.653" v="67" actId="47"/>
        <pc:sldMkLst>
          <pc:docMk/>
          <pc:sldMk cId="25840226" sldId="268"/>
        </pc:sldMkLst>
      </pc:sldChg>
      <pc:sldChg chg="delSp add del mod">
        <pc:chgData name="Ariana Duran" userId="f985432a-e5e6-4dee-bcf3-898d2c094005" providerId="ADAL" clId="{98CF07DB-557A-49DA-9408-8825C8754ADA}" dt="2025-08-01T12:32:08.044" v="85" actId="478"/>
        <pc:sldMkLst>
          <pc:docMk/>
          <pc:sldMk cId="0" sldId="269"/>
        </pc:sldMkLst>
      </pc:sldChg>
      <pc:sldChg chg="delSp add del mod">
        <pc:chgData name="Ariana Duran" userId="f985432a-e5e6-4dee-bcf3-898d2c094005" providerId="ADAL" clId="{98CF07DB-557A-49DA-9408-8825C8754ADA}" dt="2025-08-01T12:32:10.083" v="86" actId="478"/>
        <pc:sldMkLst>
          <pc:docMk/>
          <pc:sldMk cId="0" sldId="270"/>
        </pc:sldMkLst>
      </pc:sldChg>
      <pc:sldChg chg="del">
        <pc:chgData name="Ariana Duran" userId="f985432a-e5e6-4dee-bcf3-898d2c094005" providerId="ADAL" clId="{98CF07DB-557A-49DA-9408-8825C8754ADA}" dt="2025-08-01T12:30:55.653" v="67" actId="47"/>
        <pc:sldMkLst>
          <pc:docMk/>
          <pc:sldMk cId="2475624921" sldId="271"/>
        </pc:sldMkLst>
      </pc:sldChg>
      <pc:sldChg chg="del">
        <pc:chgData name="Ariana Duran" userId="f985432a-e5e6-4dee-bcf3-898d2c094005" providerId="ADAL" clId="{98CF07DB-557A-49DA-9408-8825C8754ADA}" dt="2025-08-01T12:30:55.653" v="67" actId="47"/>
        <pc:sldMkLst>
          <pc:docMk/>
          <pc:sldMk cId="917317670" sldId="272"/>
        </pc:sldMkLst>
      </pc:sldChg>
      <pc:sldChg chg="del">
        <pc:chgData name="Ariana Duran" userId="f985432a-e5e6-4dee-bcf3-898d2c094005" providerId="ADAL" clId="{98CF07DB-557A-49DA-9408-8825C8754ADA}" dt="2025-08-01T12:30:55.653" v="67" actId="47"/>
        <pc:sldMkLst>
          <pc:docMk/>
          <pc:sldMk cId="970054047" sldId="273"/>
        </pc:sldMkLst>
      </pc:sldChg>
      <pc:sldChg chg="del">
        <pc:chgData name="Ariana Duran" userId="f985432a-e5e6-4dee-bcf3-898d2c094005" providerId="ADAL" clId="{98CF07DB-557A-49DA-9408-8825C8754ADA}" dt="2025-08-01T12:30:55.653" v="67" actId="47"/>
        <pc:sldMkLst>
          <pc:docMk/>
          <pc:sldMk cId="3102346725" sldId="274"/>
        </pc:sldMkLst>
      </pc:sldChg>
      <pc:sldChg chg="add del">
        <pc:chgData name="Ariana Duran" userId="f985432a-e5e6-4dee-bcf3-898d2c094005" providerId="ADAL" clId="{98CF07DB-557A-49DA-9408-8825C8754ADA}" dt="2025-08-01T12:26:30.685" v="1"/>
        <pc:sldMkLst>
          <pc:docMk/>
          <pc:sldMk cId="0" sldId="275"/>
        </pc:sldMkLst>
      </pc:sldChg>
      <pc:sldChg chg="new del">
        <pc:chgData name="Ariana Duran" userId="f985432a-e5e6-4dee-bcf3-898d2c094005" providerId="ADAL" clId="{98CF07DB-557A-49DA-9408-8825C8754ADA}" dt="2025-08-01T12:30:55.653" v="67" actId="47"/>
        <pc:sldMkLst>
          <pc:docMk/>
          <pc:sldMk cId="2537630669" sldId="275"/>
        </pc:sldMkLst>
      </pc:sldChg>
      <pc:sldChg chg="add del">
        <pc:chgData name="Ariana Duran" userId="f985432a-e5e6-4dee-bcf3-898d2c094005" providerId="ADAL" clId="{98CF07DB-557A-49DA-9408-8825C8754ADA}" dt="2025-08-01T12:26:46.652" v="4"/>
        <pc:sldMkLst>
          <pc:docMk/>
          <pc:sldMk cId="0" sldId="276"/>
        </pc:sldMkLst>
      </pc:sldChg>
      <pc:sldChg chg="new del">
        <pc:chgData name="Ariana Duran" userId="f985432a-e5e6-4dee-bcf3-898d2c094005" providerId="ADAL" clId="{98CF07DB-557A-49DA-9408-8825C8754ADA}" dt="2025-08-01T12:30:55.653" v="67" actId="47"/>
        <pc:sldMkLst>
          <pc:docMk/>
          <pc:sldMk cId="573645320" sldId="276"/>
        </pc:sldMkLst>
      </pc:sldChg>
      <pc:sldChg chg="new del">
        <pc:chgData name="Ariana Duran" userId="f985432a-e5e6-4dee-bcf3-898d2c094005" providerId="ADAL" clId="{98CF07DB-557A-49DA-9408-8825C8754ADA}" dt="2025-08-01T12:27:03.338" v="8" actId="47"/>
        <pc:sldMkLst>
          <pc:docMk/>
          <pc:sldMk cId="1329848248" sldId="276"/>
        </pc:sldMkLst>
      </pc:sldChg>
      <pc:sldChg chg="delSp modSp add del mod">
        <pc:chgData name="Ariana Duran" userId="f985432a-e5e6-4dee-bcf3-898d2c094005" providerId="ADAL" clId="{98CF07DB-557A-49DA-9408-8825C8754ADA}" dt="2025-08-01T12:31:19.884" v="72" actId="20577"/>
        <pc:sldMkLst>
          <pc:docMk/>
          <pc:sldMk cId="0" sldId="277"/>
        </pc:sldMkLst>
      </pc:sldChg>
      <pc:sldChg chg="delSp modSp add del mod">
        <pc:chgData name="Ariana Duran" userId="f985432a-e5e6-4dee-bcf3-898d2c094005" providerId="ADAL" clId="{98CF07DB-557A-49DA-9408-8825C8754ADA}" dt="2025-08-01T12:32:31.817" v="89" actId="1076"/>
        <pc:sldMkLst>
          <pc:docMk/>
          <pc:sldMk cId="0" sldId="278"/>
        </pc:sldMkLst>
        <pc:spChg chg="mod">
          <ac:chgData name="Ariana Duran" userId="f985432a-e5e6-4dee-bcf3-898d2c094005" providerId="ADAL" clId="{98CF07DB-557A-49DA-9408-8825C8754ADA}" dt="2025-08-01T12:32:25.302" v="87" actId="1076"/>
          <ac:spMkLst>
            <pc:docMk/>
            <pc:sldMk cId="0" sldId="278"/>
            <ac:spMk id="12" creationId="{00000000-0000-0000-0000-000000000000}"/>
          </ac:spMkLst>
        </pc:spChg>
        <pc:spChg chg="mod">
          <ac:chgData name="Ariana Duran" userId="f985432a-e5e6-4dee-bcf3-898d2c094005" providerId="ADAL" clId="{98CF07DB-557A-49DA-9408-8825C8754ADA}" dt="2025-08-01T12:31:29.643" v="74" actId="14100"/>
          <ac:spMkLst>
            <pc:docMk/>
            <pc:sldMk cId="0" sldId="278"/>
            <ac:spMk id="13" creationId="{00000000-0000-0000-0000-000000000000}"/>
          </ac:spMkLst>
        </pc:spChg>
        <pc:spChg chg="mod">
          <ac:chgData name="Ariana Duran" userId="f985432a-e5e6-4dee-bcf3-898d2c094005" providerId="ADAL" clId="{98CF07DB-557A-49DA-9408-8825C8754ADA}" dt="2025-08-01T12:32:28.615" v="88" actId="1076"/>
          <ac:spMkLst>
            <pc:docMk/>
            <pc:sldMk cId="0" sldId="278"/>
            <ac:spMk id="15" creationId="{00000000-0000-0000-0000-000000000000}"/>
          </ac:spMkLst>
        </pc:spChg>
        <pc:spChg chg="mod">
          <ac:chgData name="Ariana Duran" userId="f985432a-e5e6-4dee-bcf3-898d2c094005" providerId="ADAL" clId="{98CF07DB-557A-49DA-9408-8825C8754ADA}" dt="2025-08-01T12:32:31.817" v="89" actId="1076"/>
          <ac:spMkLst>
            <pc:docMk/>
            <pc:sldMk cId="0" sldId="278"/>
            <ac:spMk id="19" creationId="{00000000-0000-0000-0000-000000000000}"/>
          </ac:spMkLst>
        </pc:spChg>
      </pc:sldChg>
      <pc:sldChg chg="delSp add del mod">
        <pc:chgData name="Ariana Duran" userId="f985432a-e5e6-4dee-bcf3-898d2c094005" providerId="ADAL" clId="{98CF07DB-557A-49DA-9408-8825C8754ADA}" dt="2025-08-01T12:31:38.012" v="75" actId="478"/>
        <pc:sldMkLst>
          <pc:docMk/>
          <pc:sldMk cId="0" sldId="279"/>
        </pc:sldMkLst>
      </pc:sldChg>
      <pc:sldChg chg="delSp add del mod">
        <pc:chgData name="Ariana Duran" userId="f985432a-e5e6-4dee-bcf3-898d2c094005" providerId="ADAL" clId="{98CF07DB-557A-49DA-9408-8825C8754ADA}" dt="2025-08-01T12:31:40.565" v="76" actId="478"/>
        <pc:sldMkLst>
          <pc:docMk/>
          <pc:sldMk cId="0" sldId="280"/>
        </pc:sldMkLst>
      </pc:sldChg>
      <pc:sldChg chg="delSp add del mod">
        <pc:chgData name="Ariana Duran" userId="f985432a-e5e6-4dee-bcf3-898d2c094005" providerId="ADAL" clId="{98CF07DB-557A-49DA-9408-8825C8754ADA}" dt="2025-08-01T12:31:47.307" v="78" actId="478"/>
        <pc:sldMkLst>
          <pc:docMk/>
          <pc:sldMk cId="0" sldId="281"/>
        </pc:sldMkLst>
      </pc:sldChg>
      <pc:sldChg chg="delSp modSp add del mod">
        <pc:chgData name="Ariana Duran" userId="f985432a-e5e6-4dee-bcf3-898d2c094005" providerId="ADAL" clId="{98CF07DB-557A-49DA-9408-8825C8754ADA}" dt="2025-08-01T12:34:12.304" v="102" actId="47"/>
        <pc:sldMkLst>
          <pc:docMk/>
          <pc:sldMk cId="0" sldId="282"/>
        </pc:sldMkLst>
      </pc:sldChg>
      <pc:sldChg chg="delSp add del mod">
        <pc:chgData name="Ariana Duran" userId="f985432a-e5e6-4dee-bcf3-898d2c094005" providerId="ADAL" clId="{98CF07DB-557A-49DA-9408-8825C8754ADA}" dt="2025-08-01T12:31:55.156" v="81" actId="478"/>
        <pc:sldMkLst>
          <pc:docMk/>
          <pc:sldMk cId="0" sldId="283"/>
        </pc:sldMkLst>
      </pc:sldChg>
      <pc:sldChg chg="delSp modSp add del mod setBg modNotes">
        <pc:chgData name="Ariana Duran" userId="f985432a-e5e6-4dee-bcf3-898d2c094005" providerId="ADAL" clId="{98CF07DB-557A-49DA-9408-8825C8754ADA}" dt="2025-08-01T12:34:53.780" v="107" actId="1076"/>
        <pc:sldMkLst>
          <pc:docMk/>
          <pc:sldMk cId="0" sldId="284"/>
        </pc:sldMkLst>
        <pc:spChg chg="mod">
          <ac:chgData name="Ariana Duran" userId="f985432a-e5e6-4dee-bcf3-898d2c094005" providerId="ADAL" clId="{98CF07DB-557A-49DA-9408-8825C8754ADA}" dt="2025-08-01T12:34:47.841" v="105" actId="1076"/>
          <ac:spMkLst>
            <pc:docMk/>
            <pc:sldMk cId="0" sldId="284"/>
            <ac:spMk id="36" creationId="{00000000-0000-0000-0000-000000000000}"/>
          </ac:spMkLst>
        </pc:spChg>
        <pc:spChg chg="mod">
          <ac:chgData name="Ariana Duran" userId="f985432a-e5e6-4dee-bcf3-898d2c094005" providerId="ADAL" clId="{98CF07DB-557A-49DA-9408-8825C8754ADA}" dt="2025-08-01T12:34:53.780" v="107" actId="1076"/>
          <ac:spMkLst>
            <pc:docMk/>
            <pc:sldMk cId="0" sldId="284"/>
            <ac:spMk id="37" creationId="{00000000-0000-0000-0000-000000000000}"/>
          </ac:spMkLst>
        </pc:spChg>
      </pc:sldChg>
      <pc:sldChg chg="delSp add del mod setBg modNotes">
        <pc:chgData name="Ariana Duran" userId="f985432a-e5e6-4dee-bcf3-898d2c094005" providerId="ADAL" clId="{98CF07DB-557A-49DA-9408-8825C8754ADA}" dt="2025-08-01T12:32:01.920" v="83" actId="478"/>
        <pc:sldMkLst>
          <pc:docMk/>
          <pc:sldMk cId="0" sldId="285"/>
        </pc:sldMkLst>
      </pc:sldChg>
      <pc:sldChg chg="delSp modSp add del mod setBg modNotes">
        <pc:chgData name="Ariana Duran" userId="f985432a-e5e6-4dee-bcf3-898d2c094005" providerId="ADAL" clId="{98CF07DB-557A-49DA-9408-8825C8754ADA}" dt="2025-08-01T12:35:08.457" v="108" actId="1076"/>
        <pc:sldMkLst>
          <pc:docMk/>
          <pc:sldMk cId="0" sldId="286"/>
        </pc:sldMkLst>
        <pc:spChg chg="mod">
          <ac:chgData name="Ariana Duran" userId="f985432a-e5e6-4dee-bcf3-898d2c094005" providerId="ADAL" clId="{98CF07DB-557A-49DA-9408-8825C8754ADA}" dt="2025-08-01T12:35:08.457" v="108" actId="1076"/>
          <ac:spMkLst>
            <pc:docMk/>
            <pc:sldMk cId="0" sldId="286"/>
            <ac:spMk id="47" creationId="{00000000-0000-0000-0000-000000000000}"/>
          </ac:spMkLst>
        </pc:spChg>
      </pc:sldChg>
      <pc:sldChg chg="addSp modSp new add del">
        <pc:chgData name="Ariana Duran" userId="f985432a-e5e6-4dee-bcf3-898d2c094005" providerId="ADAL" clId="{98CF07DB-557A-49DA-9408-8825C8754ADA}" dt="2025-08-01T12:34:01.369" v="101"/>
        <pc:sldMkLst>
          <pc:docMk/>
          <pc:sldMk cId="3181705302" sldId="287"/>
        </pc:sldMkLst>
        <pc:spChg chg="add mod">
          <ac:chgData name="Ariana Duran" userId="f985432a-e5e6-4dee-bcf3-898d2c094005" providerId="ADAL" clId="{98CF07DB-557A-49DA-9408-8825C8754ADA}" dt="2025-08-01T12:34:01.369" v="101"/>
          <ac:spMkLst>
            <pc:docMk/>
            <pc:sldMk cId="3181705302" sldId="287"/>
            <ac:spMk id="44" creationId="{088EBC09-7087-3B99-7ED1-D13D7FFBDF88}"/>
          </ac:spMkLst>
        </pc:spChg>
        <pc:spChg chg="add mod">
          <ac:chgData name="Ariana Duran" userId="f985432a-e5e6-4dee-bcf3-898d2c094005" providerId="ADAL" clId="{98CF07DB-557A-49DA-9408-8825C8754ADA}" dt="2025-08-01T12:34:01.369" v="101"/>
          <ac:spMkLst>
            <pc:docMk/>
            <pc:sldMk cId="3181705302" sldId="287"/>
            <ac:spMk id="46" creationId="{613A7424-F1C8-AA06-A3FF-9B190323744F}"/>
          </ac:spMkLst>
        </pc:spChg>
        <pc:spChg chg="add mod">
          <ac:chgData name="Ariana Duran" userId="f985432a-e5e6-4dee-bcf3-898d2c094005" providerId="ADAL" clId="{98CF07DB-557A-49DA-9408-8825C8754ADA}" dt="2025-08-01T12:34:01.369" v="101"/>
          <ac:spMkLst>
            <pc:docMk/>
            <pc:sldMk cId="3181705302" sldId="287"/>
            <ac:spMk id="49" creationId="{BAD19B05-FD7F-35F7-73A5-CC83CD246461}"/>
          </ac:spMkLst>
        </pc:spChg>
        <pc:spChg chg="mod">
          <ac:chgData name="Ariana Duran" userId="f985432a-e5e6-4dee-bcf3-898d2c094005" providerId="ADAL" clId="{98CF07DB-557A-49DA-9408-8825C8754ADA}" dt="2025-08-01T12:34:01.369" v="101"/>
          <ac:spMkLst>
            <pc:docMk/>
            <pc:sldMk cId="3181705302" sldId="287"/>
            <ac:spMk id="60" creationId="{1A8CF19C-5AA8-C39E-CB3C-08705F18CAB9}"/>
          </ac:spMkLst>
        </pc:spChg>
        <pc:spChg chg="add mod">
          <ac:chgData name="Ariana Duran" userId="f985432a-e5e6-4dee-bcf3-898d2c094005" providerId="ADAL" clId="{98CF07DB-557A-49DA-9408-8825C8754ADA}" dt="2025-08-01T12:34:01.369" v="101"/>
          <ac:spMkLst>
            <pc:docMk/>
            <pc:sldMk cId="3181705302" sldId="287"/>
            <ac:spMk id="68" creationId="{45F82C14-F81C-C6B0-1A54-45E1915A9FBD}"/>
          </ac:spMkLst>
        </pc:spChg>
        <pc:spChg chg="mod">
          <ac:chgData name="Ariana Duran" userId="f985432a-e5e6-4dee-bcf3-898d2c094005" providerId="ADAL" clId="{98CF07DB-557A-49DA-9408-8825C8754ADA}" dt="2025-08-01T12:34:01.369" v="101"/>
          <ac:spMkLst>
            <pc:docMk/>
            <pc:sldMk cId="3181705302" sldId="287"/>
            <ac:spMk id="71" creationId="{6D2DE34B-BCB4-A38D-8F1D-7386E411FA2B}"/>
          </ac:spMkLst>
        </pc:spChg>
        <pc:spChg chg="mod">
          <ac:chgData name="Ariana Duran" userId="f985432a-e5e6-4dee-bcf3-898d2c094005" providerId="ADAL" clId="{98CF07DB-557A-49DA-9408-8825C8754ADA}" dt="2025-08-01T12:34:01.369" v="101"/>
          <ac:spMkLst>
            <pc:docMk/>
            <pc:sldMk cId="3181705302" sldId="287"/>
            <ac:spMk id="72" creationId="{4ECB4186-3F09-1954-5802-0C4CBA373B5B}"/>
          </ac:spMkLst>
        </pc:spChg>
        <pc:spChg chg="add mod">
          <ac:chgData name="Ariana Duran" userId="f985432a-e5e6-4dee-bcf3-898d2c094005" providerId="ADAL" clId="{98CF07DB-557A-49DA-9408-8825C8754ADA}" dt="2025-08-01T12:34:01.369" v="101"/>
          <ac:spMkLst>
            <pc:docMk/>
            <pc:sldMk cId="3181705302" sldId="287"/>
            <ac:spMk id="83" creationId="{F24B06D6-246C-3505-089D-1C7840EBAD10}"/>
          </ac:spMkLst>
        </pc:spChg>
        <pc:spChg chg="add mod">
          <ac:chgData name="Ariana Duran" userId="f985432a-e5e6-4dee-bcf3-898d2c094005" providerId="ADAL" clId="{98CF07DB-557A-49DA-9408-8825C8754ADA}" dt="2025-08-01T12:34:01.369" v="101"/>
          <ac:spMkLst>
            <pc:docMk/>
            <pc:sldMk cId="3181705302" sldId="287"/>
            <ac:spMk id="91" creationId="{CF04CFAC-E921-3F96-443F-0DE8F51CDFF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DD4016-F74D-F04A-8F0F-FD8E851267A6}" type="datetimeFigureOut">
              <a:rPr lang="en-US" smtClean="0"/>
              <a:t>8/5/2025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65282B-1F87-BD48-92E4-114479578B4C}" type="slidenum">
              <a:rPr lang="en-US" smtClean="0"/>
              <a:t>‹#›</a:t>
            </a:fld>
            <a:endParaRPr lang="en-US"/>
          </a:p>
        </p:txBody>
      </p:sp>
    </p:spTree>
    <p:extLst>
      <p:ext uri="{BB962C8B-B14F-4D97-AF65-F5344CB8AC3E}">
        <p14:creationId xmlns:p14="http://schemas.microsoft.com/office/powerpoint/2010/main" val="252672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Welcome Introduction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Active listening is crucial in the cross-selling process. Every piece of information we receive from our clients helps us build solutions that fit their needs perfectly. Let's explore the five levels of listening:</a:t>
            </a:r>
          </a:p>
          <a:p>
            <a:endParaRPr lang="en-US"/>
          </a:p>
          <a:p>
            <a:r>
              <a:rPr lang="en-US"/>
              <a:t>Levels of Listening:</a:t>
            </a:r>
          </a:p>
          <a:p>
            <a:endParaRPr lang="en-US"/>
          </a:p>
          <a:p>
            <a:r>
              <a:rPr lang="en-US"/>
              <a:t>Ignore:</a:t>
            </a:r>
          </a:p>
          <a:p>
            <a:endParaRPr lang="en-US"/>
          </a:p>
          <a:p>
            <a:r>
              <a:rPr lang="en-US"/>
              <a:t>At this level, we are completely disengaged from the conversation. We have tuned out our client and are not receiving any information.</a:t>
            </a:r>
          </a:p>
          <a:p>
            <a:endParaRPr lang="en-US"/>
          </a:p>
          <a:p>
            <a:r>
              <a:rPr lang="en-US"/>
              <a:t>Pretend:</a:t>
            </a:r>
          </a:p>
          <a:p>
            <a:endParaRPr lang="en-US"/>
          </a:p>
          <a:p>
            <a:r>
              <a:rPr lang="en-US"/>
              <a:t>Pretending to listen gives the client the impression that we are focused on them. However, they soon realize that we haven't gathered any meaningful information from the interaction.</a:t>
            </a:r>
          </a:p>
          <a:p>
            <a:endParaRPr lang="en-US"/>
          </a:p>
          <a:p>
            <a:r>
              <a:rPr lang="en-US"/>
              <a:t>Selective:</a:t>
            </a:r>
          </a:p>
          <a:p>
            <a:endParaRPr lang="en-US"/>
          </a:p>
          <a:p>
            <a:r>
              <a:rPr lang="en-US"/>
              <a:t>We hear parts of the information the client provides but only focus on what we choose to hear. This selective hearing is often used to formulate a response rather than truly understanding the client's needs.</a:t>
            </a:r>
          </a:p>
          <a:p>
            <a:endParaRPr lang="en-US"/>
          </a:p>
          <a:p>
            <a:r>
              <a:rPr lang="en-US"/>
              <a:t>Active Listening:</a:t>
            </a:r>
          </a:p>
          <a:p>
            <a:endParaRPr lang="en-US"/>
          </a:p>
          <a:p>
            <a:r>
              <a:rPr lang="en-US"/>
              <a:t>We are fully engaged in the conversation, absorbing the information. This level of listening helps us assist the client effectively while demonstrating engagement and empathy.</a:t>
            </a:r>
          </a:p>
          <a:p>
            <a:endParaRPr lang="en-US"/>
          </a:p>
          <a:p>
            <a:r>
              <a:rPr lang="en-US"/>
              <a:t>Proactive Listening:</a:t>
            </a:r>
          </a:p>
          <a:p>
            <a:endParaRPr lang="en-US"/>
          </a:p>
          <a:p>
            <a:r>
              <a:rPr lang="en-US"/>
              <a:t>The highest level of listening, incorporating elements of active listening. Here, we use the information gathered to proactively create solutions tailored to the client's specific needs.</a:t>
            </a:r>
          </a:p>
          <a:p>
            <a:endParaRPr lang="en-US"/>
          </a:p>
          <a:p>
            <a:r>
              <a:rPr lang="en-US"/>
              <a:t>Question: What level of listening do you often find yourself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we dive into the topic of overcoming objections, let's focus on three key strategies: Isolate, Respond, and Support. </a:t>
            </a:r>
          </a:p>
          <a:p>
            <a:endParaRPr lang="en-US"/>
          </a:p>
          <a:p>
            <a:endParaRPr lang="en-US"/>
          </a:p>
          <a:p>
            <a:r>
              <a:rPr lang="en-US"/>
              <a:t>First, Isolate. This means identifying the true root cause of concerns by asking thoughtful questions. </a:t>
            </a:r>
          </a:p>
          <a:p>
            <a:endParaRPr lang="en-US"/>
          </a:p>
          <a:p>
            <a:r>
              <a:rPr lang="en-US"/>
              <a:t>Think about how powerful a simple question can be. It opens the door to understanding the client's perspective and allows us to address their specific worries. </a:t>
            </a:r>
          </a:p>
          <a:p>
            <a:endParaRPr lang="en-US"/>
          </a:p>
          <a:p>
            <a:r>
              <a:rPr lang="en-US"/>
              <a:t>Next is Respond. Tailor your response to show you truly understand their concerns. This is where your rationale and reasoning come into play. </a:t>
            </a:r>
          </a:p>
          <a:p>
            <a:endParaRPr lang="en-US"/>
          </a:p>
          <a:p>
            <a:r>
              <a:rPr lang="en-US"/>
              <a:t>Make it clear that you are not just presenting information but rather engaging in a dialogue that respects their viewpoint.</a:t>
            </a:r>
          </a:p>
          <a:p>
            <a:endParaRPr lang="en-US"/>
          </a:p>
          <a:p>
            <a:r>
              <a:rPr lang="en-US"/>
              <a:t>Lastly, Support. It’s crucial to provide objective facts that help clients see the data, reinforcing your position as a consultant who genuinely wants to benefit their interests. </a:t>
            </a:r>
          </a:p>
          <a:p>
            <a:endParaRPr lang="en-US"/>
          </a:p>
          <a:p>
            <a:r>
              <a:rPr lang="en-US"/>
              <a:t>By following these steps, we can create a more productive conversation and foster a deeper connection with our clients. </a:t>
            </a:r>
          </a:p>
          <a:p>
            <a:endParaRPr lang="en-US"/>
          </a:p>
          <a:p>
            <a:r>
              <a:rPr lang="en-US"/>
              <a:t>Let's remember that effective communication hinges on our ability to listen, empathize, and ask the right questions.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we explore how to effectively support client objections, it’s important to consider the different types of evidence that can help us overcome doubt. </a:t>
            </a:r>
          </a:p>
          <a:p>
            <a:endParaRPr lang="en-US"/>
          </a:p>
          <a:p>
            <a:r>
              <a:rPr lang="en-US"/>
              <a:t>Let's look at the acronym DEFEATS, where each letter represents a powerful tool in our toolkit: Demonstrations, Examples, Facts, Exhibits, Analogies, Testimonies, and Statistics. </a:t>
            </a:r>
          </a:p>
          <a:p>
            <a:endParaRPr lang="en-US"/>
          </a:p>
          <a:p>
            <a:r>
              <a:rPr lang="en-US"/>
              <a:t>These elements work together to build credibility and trust. By providing clear demonstrations and relevant examples, we can make abstract concepts more tangible. Facts and exhibits lend authority to our claims. Analogies can simplify complex ideas, while testimonies and statistics offer additional validation from real-world experiences. </a:t>
            </a:r>
          </a:p>
          <a:p>
            <a:endParaRPr lang="en-US"/>
          </a:p>
          <a:p>
            <a:r>
              <a:rPr lang="en-US"/>
              <a:t>Remember, the goal here is to support our claims effectively. By thoughtfully selecting the right type of evidence for each situation, we can address client concerns, helping them feel more confident in their decisions.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Now, let's move on to our final activity, which is all about engaging collaboratively to deepen your understanding of cross-sell and upsell strategies. </a:t>
            </a:r>
          </a:p>
          <a:p>
            <a:endParaRPr lang="en-US"/>
          </a:p>
          <a:p>
            <a:r>
              <a:rPr lang="en-US"/>
              <a:t>You'll be using a deck of cards to help you identify partners and rotate among groups. This is a fun and interactive way to share insights and learn from each other.</a:t>
            </a:r>
          </a:p>
          <a:p>
            <a:endParaRPr lang="en-US"/>
          </a:p>
          <a:p>
            <a:r>
              <a:rPr lang="en-US"/>
              <a:t>First, you'll "Pair" up. Use the card given to you to find a partner with the same suit. This duo will be your discussion partner for the first round. </a:t>
            </a:r>
          </a:p>
          <a:p>
            <a:endParaRPr lang="en-US"/>
          </a:p>
          <a:p>
            <a:r>
              <a:rPr lang="en-US"/>
              <a:t>Next, we'll "Rotate &amp; Regroup." After 3 minutes of discussion, shuffle and rotate. Find new partners based on different card traits. </a:t>
            </a:r>
          </a:p>
          <a:p>
            <a:endParaRPr lang="en-US"/>
          </a:p>
          <a:p>
            <a:r>
              <a:rPr lang="en-US"/>
              <a:t>Finally, in "Share &amp; Reflect," each group will discuss the given topic and share key takeaways with everyone. Remember, the goal is to build on each other's ideas and enhance your strategies.</a:t>
            </a:r>
          </a:p>
          <a:p>
            <a:endParaRPr lang="en-US"/>
          </a:p>
          <a:p>
            <a:r>
              <a:rPr lang="en-US"/>
              <a:t>Let’s get started with our Pit Stop Partner Up!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Alright, everyone, let’s get ready to put the pedal to the metal! </a:t>
            </a:r>
          </a:p>
          <a:p>
            <a:endParaRPr lang="en-US"/>
          </a:p>
          <a:p>
            <a:r>
              <a:rPr lang="en-US"/>
              <a:t>Today, we're offering you the chance to turbocharge your learning journey. By simply scanning the QR code, you'll be taken directly to the course registration pit lane. It's designed to be as seamless as possible, so you're not stuck idling—you’re ready to roll!</a:t>
            </a:r>
          </a:p>
          <a:p>
            <a:endParaRPr lang="en-US"/>
          </a:p>
          <a:p>
            <a:endParaRPr lang="en-US"/>
          </a:p>
          <a:p>
            <a:r>
              <a:rPr lang="en-US"/>
              <a:t>Think of it as your fast track to new opportunities—whether you're looking to accelerate your career or enjoy a victory lap with some fresh business skills, this is your opportunity to start your engines and enroll.</a:t>
            </a:r>
          </a:p>
          <a:p>
            <a:endParaRPr lang="en-US"/>
          </a:p>
          <a:p>
            <a:r>
              <a:rPr lang="en-US"/>
              <a:t>Remember, enrollment is made easy—just a scan away. So, who’s ready to take the lead and hit the ground running?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dive into the objectives of our strategy. </a:t>
            </a:r>
          </a:p>
          <a:p>
            <a:endParaRPr lang="en-US"/>
          </a:p>
          <a:p>
            <a:r>
              <a:rPr lang="en-US"/>
              <a:t>First, it's crucial to shift our focus toward identifying key client touch points. These touch points are the moments where we can really make an impact by tailoring our cross-sell or upsell strategies to fit the unique needs of each client. </a:t>
            </a:r>
          </a:p>
          <a:p>
            <a:endParaRPr lang="en-US"/>
          </a:p>
          <a:p>
            <a:r>
              <a:rPr lang="en-US"/>
              <a:t>Moving on, we'll explore how to conduct an effective needs assessment during client conversations. The goal here is to truly understand what the client values and how our offerings can meet those needs. </a:t>
            </a:r>
          </a:p>
          <a:p>
            <a:endParaRPr lang="en-US"/>
          </a:p>
          <a:p>
            <a:r>
              <a:rPr lang="en-US"/>
              <a:t>Finally, we'll address how to confidently respond to client questions. This involves demonstrating a deep understanding of the benefits of our products or services. Remember, it's not just about answering questions—it's about building trust and showcasing our expertise. </a:t>
            </a:r>
          </a:p>
          <a:p>
            <a:endParaRPr lang="en-US"/>
          </a:p>
          <a:p>
            <a:r>
              <a:rPr lang="en-US"/>
              <a:t>By focusing on these areas, we're setting the stage for successful client interactions and paving the way for effective cross-selling and upselling.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our Cross-Sell formula, we have CS = N + E + Q + R, multiplied by the V symbol. And finally, + S.</a:t>
            </a:r>
          </a:p>
          <a:p>
            <a:endParaRPr lang="en-US"/>
          </a:p>
          <a:p>
            <a:r>
              <a:rPr lang="en-US"/>
              <a:t>If you're not a math lover, you may be thinking to yourself, what happened, I thought I was in Cross-Sell: Beyond the Basics, not Advanced Formulas with Einstein. </a:t>
            </a:r>
          </a:p>
          <a:p>
            <a:endParaRPr lang="en-US"/>
          </a:p>
          <a:p>
            <a:r>
              <a:rPr lang="en-US"/>
              <a:t>I know, I know - but I promise it'll all come together and then you'll be printing out this slide to hang at your desk. </a:t>
            </a:r>
          </a:p>
          <a:p>
            <a:endParaRPr lang="en-US"/>
          </a:p>
          <a:p>
            <a:r>
              <a:rPr lang="en-US"/>
              <a:t>Let's talk about what each piece of this formula means.</a:t>
            </a:r>
          </a:p>
          <a:p>
            <a:endParaRPr lang="en-US"/>
          </a:p>
          <a:p>
            <a:r>
              <a:rPr lang="en-US"/>
              <a:t>CS stands for Cross-Sell, easy peasy so far.</a:t>
            </a:r>
          </a:p>
          <a:p>
            <a:endParaRPr lang="en-US"/>
          </a:p>
          <a:p>
            <a:r>
              <a:rPr lang="en-US"/>
              <a:t>N stands for Needs Assessment. This is where we start and this is a fundamental aspect of cross-selling. We must understand our clients' unique needs. To do that, we can use open-ended questions to identify gaps in their current coverage and recognize areas where additional insurance products could be advantageous. </a:t>
            </a:r>
          </a:p>
          <a:p>
            <a:endParaRPr lang="en-US"/>
          </a:p>
          <a:p>
            <a:r>
              <a:rPr lang="en-US"/>
              <a:t>Next we add in E for Educating on Risk Exposures. Once we understand their needs, we can proceed to educate them about their exposures. What areas are they leaving themselves open to financial injury?</a:t>
            </a:r>
          </a:p>
          <a:p>
            <a:endParaRPr lang="en-US"/>
          </a:p>
          <a:p>
            <a:r>
              <a:rPr lang="en-US"/>
              <a:t>ASK - How can we effectively educate clients about their exposures and potential financial risks?</a:t>
            </a:r>
          </a:p>
          <a:p>
            <a:endParaRPr lang="en-US"/>
          </a:p>
          <a:p>
            <a:r>
              <a:rPr lang="en-US"/>
              <a:t>Next we add in Q for Quoting: Here we quote the coverage they are interested in and share it with the client.</a:t>
            </a:r>
          </a:p>
          <a:p>
            <a:endParaRPr lang="en-US"/>
          </a:p>
          <a:p>
            <a:r>
              <a:rPr lang="en-US"/>
              <a:t>The last add in for this piece is R for Review &amp; Respond: We follow up with the client to review the quote and answer any questions they may have. </a:t>
            </a:r>
          </a:p>
          <a:p>
            <a:endParaRPr lang="en-US"/>
          </a:p>
          <a:p>
            <a:r>
              <a:rPr lang="en-US"/>
              <a:t>ASK - How should we follow up with clients to review quotes and address their questions? </a:t>
            </a:r>
          </a:p>
          <a:p>
            <a:endParaRPr lang="en-US"/>
          </a:p>
          <a:p>
            <a:r>
              <a:rPr lang="en-US"/>
              <a:t>POSS ANSWERS: In person, Phone Call, Emails - emails should follow up a phone call or in-person attempt. </a:t>
            </a:r>
          </a:p>
          <a:p>
            <a:endParaRPr lang="en-US"/>
          </a:p>
          <a:p>
            <a:r>
              <a:rPr lang="en-US"/>
              <a:t>We're walked through the first piece of this formula: Completing the Needs Assessment, Educating on Exposures, Quoting Coverage, then Reviewing &amp; Responding. </a:t>
            </a:r>
          </a:p>
          <a:p>
            <a:endParaRPr lang="en-US"/>
          </a:p>
          <a:p>
            <a:r>
              <a:rPr lang="en-US"/>
              <a:t>Now, we take all that and multiple by that V which, again, paints a picture of the potential lack of protection.</a:t>
            </a:r>
          </a:p>
          <a:p>
            <a:endParaRPr lang="en-US"/>
          </a:p>
          <a:p>
            <a:r>
              <a:rPr lang="en-US"/>
              <a:t>This is where you pose to the client, what is the cost to them of not securing the coverage. Is the client OK with taking the financial responsibility of the risk exposure?</a:t>
            </a:r>
          </a:p>
          <a:p>
            <a:endParaRPr lang="en-US"/>
          </a:p>
          <a:p>
            <a:r>
              <a:rPr lang="en-US"/>
              <a:t>And our last piece of the formula is to add in that S which stands for Sealing the Deal. Make the sale by obtaining the signed application, binding coverage, and documenting everything thoroughly. </a:t>
            </a:r>
          </a:p>
          <a:p>
            <a:endParaRPr lang="en-US"/>
          </a:p>
          <a:p>
            <a:r>
              <a:rPr lang="en-US"/>
              <a:t>ASK - We talked earlier about why documentation is crucial - who can tell me what thorough documentation looks like?</a:t>
            </a:r>
          </a:p>
          <a:p>
            <a:endParaRPr lang="en-US"/>
          </a:p>
          <a:p>
            <a:r>
              <a:rPr lang="en-US"/>
              <a:t>POSS ANSWERS: Who, What, When, Where, Why.</a:t>
            </a:r>
          </a:p>
          <a:p>
            <a:endParaRPr lang="en-US"/>
          </a:p>
          <a:p>
            <a:r>
              <a:rPr lang="en-US"/>
              <a:t>By following these steps, you ensure a comprehensive and client-centric approach to cross-selling insurance products.</a:t>
            </a:r>
          </a:p>
          <a:p>
            <a:endParaRPr lang="en-US"/>
          </a:p>
          <a:p>
            <a:r>
              <a:rPr lang="en-US"/>
              <a:t>Breakdown of the Formula:</a:t>
            </a:r>
          </a:p>
          <a:p>
            <a:endParaRPr lang="en-US"/>
          </a:p>
          <a:p>
            <a:r>
              <a:rPr lang="en-US"/>
              <a:t>N: Needs - Identifying the client's specific needs.</a:t>
            </a:r>
          </a:p>
          <a:p>
            <a:endParaRPr lang="en-US"/>
          </a:p>
          <a:p>
            <a:r>
              <a:rPr lang="en-US"/>
              <a:t>E: Engagement - Building a strong relationship through effective communication.</a:t>
            </a:r>
          </a:p>
          <a:p>
            <a:endParaRPr lang="en-US"/>
          </a:p>
          <a:p>
            <a:r>
              <a:rPr lang="en-US"/>
              <a:t>Q: Quality - Ensuring high-quality products and services.</a:t>
            </a:r>
          </a:p>
          <a:p>
            <a:endParaRPr lang="en-US"/>
          </a:p>
          <a:p>
            <a:r>
              <a:rPr lang="en-US"/>
              <a:t>R: Risk - Assessing and mitigating the client's risk exposure.</a:t>
            </a:r>
          </a:p>
          <a:p>
            <a:endParaRPr lang="en-US"/>
          </a:p>
          <a:p>
            <a:r>
              <a:rPr lang="en-US"/>
              <a:t>V: Universal applicability - Applying the formula universally to all clients.</a:t>
            </a:r>
          </a:p>
          <a:p>
            <a:endParaRPr lang="en-US"/>
          </a:p>
          <a:p>
            <a:r>
              <a:rPr lang="en-US"/>
              <a:t>S: Satisfaction - Achieving client satisfaction through tailored solutions.</a:t>
            </a:r>
          </a:p>
          <a:p>
            <a:endParaRPr lang="en-US"/>
          </a:p>
          <a:p>
            <a:r>
              <a:rPr lang="en-US"/>
              <a:t>Each component contributes to a holistic approach to client relationships, ensuring that clients receive the best possible coverage and service.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Today, we’re diving into a crucial aspect of our client interactions: educating about risk exposure. Think of this as laying the groundwork for a solid relationship. It’s not just about identifying risks but understanding how they impact our clients. </a:t>
            </a:r>
          </a:p>
          <a:p>
            <a:endParaRPr lang="en-US"/>
          </a:p>
          <a:p>
            <a:r>
              <a:rPr lang="en-US"/>
              <a:t>When we move into needs assessment, it’s vital to ask the right questions. This helps us tailor our approach to each client’s unique situation and seamlessly transition into making the sale. Obtaining that signed application is more than a transaction—it’s a commitment to fulfilling their needs. </a:t>
            </a:r>
          </a:p>
          <a:p>
            <a:endParaRPr lang="en-US"/>
          </a:p>
          <a:p>
            <a:r>
              <a:rPr lang="en-US"/>
              <a:t>This is our moment to reinforce their confidence in our service. Remember, our vision here is to illustrate the cost of not improving protection. It’s all about unlocking the cross-sell formula. </a:t>
            </a:r>
          </a:p>
          <a:p>
            <a:endParaRPr lang="en-US"/>
          </a:p>
          <a:p>
            <a:r>
              <a:rPr lang="en-US"/>
              <a:t>Let’s make sure we’re not just selling a product but offering peace of mind.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explore the cross/upsell workflow. This step is crucial for understanding our client's current needs and identifying any new risk exposures. </a:t>
            </a:r>
          </a:p>
          <a:p>
            <a:endParaRPr lang="en-US"/>
          </a:p>
          <a:p>
            <a:r>
              <a:rPr lang="en-US"/>
              <a:t>First, we'll review the renewal questionnaire. This helps us ensure that we have all the necessary information about the client's current coverage.</a:t>
            </a:r>
          </a:p>
          <a:p>
            <a:endParaRPr lang="en-US"/>
          </a:p>
          <a:p>
            <a:r>
              <a:rPr lang="en-US"/>
              <a:t>Now, let's move on to analyzing the current coverage against any new risks. This comparison is vital for identifying gaps or areas where the client may need more protection. </a:t>
            </a:r>
          </a:p>
          <a:p>
            <a:endParaRPr lang="en-US"/>
          </a:p>
          <a:p>
            <a:r>
              <a:rPr lang="en-US"/>
              <a:t>Then, we create a recommendation document. This is tailored to each client, ensuring that we address their specific needs and concerns.</a:t>
            </a:r>
          </a:p>
          <a:p>
            <a:endParaRPr lang="en-US"/>
          </a:p>
          <a:p>
            <a:r>
              <a:rPr lang="en-US"/>
              <a:t>Once the document is prepared, we'll email it to the client and follow up with a call. This follow-up call is key to discussing our recommendations and answering any questions they may have.</a:t>
            </a:r>
          </a:p>
          <a:p>
            <a:endParaRPr lang="en-US"/>
          </a:p>
          <a:p>
            <a:r>
              <a:rPr lang="en-US"/>
              <a:t>Finally, remember that this process is part of our broader cross/up-sell workflow. By understanding and addressing our client's needs, we can offer additional solutions that truly benefit them.</a:t>
            </a:r>
          </a:p>
          <a:p>
            <a:endParaRPr lang="en-US"/>
          </a:p>
          <a:p>
            <a:r>
              <a:rPr lang="en-US"/>
              <a:t>Let's continue to explore how understanding the client's buying process can enhance our client-centric approach.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delve into the concept of risk exposure and how it plays a crucial role in our needs assessment process. </a:t>
            </a:r>
          </a:p>
          <a:p>
            <a:endParaRPr lang="en-US"/>
          </a:p>
          <a:p>
            <a:r>
              <a:rPr lang="en-US"/>
              <a:t>First, we emphasize the importance of educating clients about potential risks they face. This is not just about selling but ensuring they understand the implications of not improving their protection. </a:t>
            </a:r>
          </a:p>
          <a:p>
            <a:endParaRPr lang="en-US"/>
          </a:p>
          <a:p>
            <a:r>
              <a:rPr lang="en-US"/>
              <a:t>Next, reviewing quotes and answering questions, we unlock what we call the cross-sell formula. This formula isn't just about numbers; it’s about creating a vision for the client—a vision where they feel secure and well-protected. </a:t>
            </a:r>
          </a:p>
          <a:p>
            <a:endParaRPr lang="en-US"/>
          </a:p>
          <a:p>
            <a:r>
              <a:rPr lang="en-US"/>
              <a:t>As we continue, remember the key: it's about painting a picture of security, ensuring the client sees the value in what we offer. This isn't just about policies; it's about peace of mind.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When cross selling it is important to identify the client's buying process. Take the time to actively listen to their stories to be able to identify when new or better insurances are needed.</a:t>
            </a:r>
          </a:p>
          <a:p>
            <a:endParaRPr lang="en-US"/>
          </a:p>
          <a:p>
            <a:r>
              <a:rPr lang="en-US"/>
              <a:t>For example if in the course of a conversation a client mentions they like to host parties and you know this client is liability conscious, you may then offer an umbrella policy. </a:t>
            </a:r>
          </a:p>
          <a:p>
            <a:endParaRPr lang="en-US"/>
          </a:p>
          <a:p>
            <a:r>
              <a:rPr lang="en-US"/>
              <a:t>or if a landscaper mentions transitioning his detached garage to a storage/ office for the business, it is an opportunity to discuss that the building may not be covered under his homeowners policy, but we may be able to write a commercial property policy. </a:t>
            </a:r>
          </a:p>
          <a:p>
            <a:endParaRPr lang="en-US"/>
          </a:p>
          <a:p>
            <a:r>
              <a:rPr lang="en-US"/>
              <a:t>Being responsive, and actively listening to their experiences in order to understand when a client will need new or better insurance is a key aspect of fostering a client centric relationship.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dive into the heart of our discussion today: Educating about Risk Exposure. </a:t>
            </a:r>
          </a:p>
          <a:p>
            <a:endParaRPr lang="en-US"/>
          </a:p>
          <a:p>
            <a:r>
              <a:rPr lang="en-US"/>
              <a:t>Our vision is to paint a clear picture of the consequences of not improving protection. We want the client to see the value we bring, not just in terms of cost, but also the peace of mind and security our solutions offer.</a:t>
            </a:r>
          </a:p>
          <a:p>
            <a:endParaRPr lang="en-US"/>
          </a:p>
          <a:p>
            <a:r>
              <a:rPr lang="en-US"/>
              <a:t>Finally, remember, unlocking the cross-sell formula is not just about selling more but about providing comprehensive protection that aligns with each client's specific needs. This approach fosters trust and long-term client relationships.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Often, what clients say and what they mean can be two different things. Consumers may object when they are seeking to procrastinate a buying decision. Our goal is to decode their messages to gather additional information, address their concerns, and determine their priorities based on the type of consumer they identify as.</a:t>
            </a:r>
          </a:p>
          <a:p>
            <a:endParaRPr lang="en-US"/>
          </a:p>
          <a:p>
            <a:r>
              <a:rPr lang="en-US"/>
              <a:t>Questions: </a:t>
            </a:r>
          </a:p>
          <a:p>
            <a:endParaRPr lang="en-US"/>
          </a:p>
          <a:p>
            <a:r>
              <a:rPr lang="en-US"/>
              <a:t>Do we see a difference in what they say versus what they mean or might be feeling?</a:t>
            </a:r>
          </a:p>
          <a:p>
            <a:endParaRPr lang="en-US"/>
          </a:p>
          <a:p>
            <a:r>
              <a:rPr lang="en-US"/>
              <a:t>Why do we think they may be saying one thing while meaning another?</a:t>
            </a:r>
          </a:p>
          <a:p>
            <a:endParaRPr lang="en-US"/>
          </a:p>
          <a:p>
            <a:r>
              <a:rPr lang="en-US"/>
              <a:t>How does fear influence consumer behavior?</a:t>
            </a:r>
          </a:p>
          <a:p>
            <a:endParaRPr lang="en-US"/>
          </a:p>
          <a:p>
            <a:r>
              <a:rPr lang="en-US"/>
              <a:t>By understanding the difference between what clients say and what they mean, we can better address their concerns, provide relevant information, and guide them towards a confident buying decision.</a:t>
            </a:r>
          </a:p>
          <a:p>
            <a:endParaRPr lang="en-US"/>
          </a:p>
          <a:p>
            <a:r>
              <a:rPr lang="en-US"/>
              <a:t>Transition: When receiving objections from clients it is important that we fully listen to their concerns.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069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555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9757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76493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0294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55658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451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207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165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2723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646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7140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7092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211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4948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emf"/><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10.xml"/><Relationship Id="rId1" Type="http://schemas.openxmlformats.org/officeDocument/2006/relationships/slideLayout" Target="../slideLayouts/slideLayout11.xml"/><Relationship Id="rId4" Type="http://schemas.openxmlformats.org/officeDocument/2006/relationships/image" Target="../media/image13.emf"/></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theme" Target="../theme/theme11.xml"/><Relationship Id="rId1" Type="http://schemas.openxmlformats.org/officeDocument/2006/relationships/slideLayout" Target="../slideLayouts/slideLayout12.xml"/><Relationship Id="rId4" Type="http://schemas.openxmlformats.org/officeDocument/2006/relationships/image" Target="../media/image14.emf"/></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3.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13.xml"/><Relationship Id="rId1" Type="http://schemas.openxmlformats.org/officeDocument/2006/relationships/slideLayout" Target="../slideLayouts/slideLayout14.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14.xml"/><Relationship Id="rId1" Type="http://schemas.openxmlformats.org/officeDocument/2006/relationships/slideLayout" Target="../slideLayouts/slideLayout15.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5.xml"/><Relationship Id="rId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6.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7.xml"/><Relationship Id="rId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8.xml"/><Relationship Id="rId5" Type="http://schemas.openxmlformats.org/officeDocument/2006/relationships/image" Target="../media/image9.emf"/><Relationship Id="rId4" Type="http://schemas.openxmlformats.org/officeDocument/2006/relationships/image" Target="../media/image8.emf"/></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xml"/><Relationship Id="rId1" Type="http://schemas.openxmlformats.org/officeDocument/2006/relationships/slideLayout" Target="../slideLayouts/slideLayout9.xml"/><Relationship Id="rId4" Type="http://schemas.openxmlformats.org/officeDocument/2006/relationships/image" Target="../media/image10.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9.xml"/><Relationship Id="rId1" Type="http://schemas.openxmlformats.org/officeDocument/2006/relationships/slideLayout" Target="../slideLayouts/slideLayout10.xml"/><Relationship Id="rId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A grey surface with small dots&#10;&#10;AI-generated content may be incorrect.">
            <a:extLst>
              <a:ext uri="{FF2B5EF4-FFF2-40B4-BE49-F238E27FC236}">
                <a16:creationId xmlns:a16="http://schemas.microsoft.com/office/drawing/2014/main" id="{6FB9BE0C-A99B-B4BB-86D3-8875DD9C6AC7}"/>
              </a:ext>
            </a:extLst>
          </p:cNvPr>
          <p:cNvPicPr>
            <a:picLocks noChangeAspect="1"/>
          </p:cNvPicPr>
          <p:nvPr userDrawn="1"/>
        </p:nvPicPr>
        <p:blipFill>
          <a:blip r:embed="rId3"/>
          <a:stretch>
            <a:fillRect/>
          </a:stretch>
        </p:blipFill>
        <p:spPr>
          <a:xfrm>
            <a:off x="0" y="93313"/>
            <a:ext cx="12192000" cy="6858000"/>
          </a:xfrm>
          <a:prstGeom prst="rect">
            <a:avLst/>
          </a:prstGeom>
        </p:spPr>
      </p:pic>
      <p:pic>
        <p:nvPicPr>
          <p:cNvPr id="8" name="Picture 7" descr="A black rectangular object with green and blue stripes&#10;&#10;AI-generated content may be incorrect.">
            <a:extLst>
              <a:ext uri="{FF2B5EF4-FFF2-40B4-BE49-F238E27FC236}">
                <a16:creationId xmlns:a16="http://schemas.microsoft.com/office/drawing/2014/main" id="{B031B8B7-F45C-4C9B-BDAF-2AED3CA364CB}"/>
              </a:ext>
            </a:extLst>
          </p:cNvPr>
          <p:cNvPicPr>
            <a:picLocks noChangeAspect="1"/>
          </p:cNvPicPr>
          <p:nvPr userDrawn="1"/>
        </p:nvPicPr>
        <p:blipFill>
          <a:blip r:embed="rId4"/>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8DA82192-F817-4736-991E-92CBC331EBF0}"/>
              </a:ext>
            </a:extLst>
          </p:cNvPr>
          <p:cNvPicPr>
            <a:picLocks noChangeAspect="1"/>
          </p:cNvPicPr>
          <p:nvPr userDrawn="1"/>
        </p:nvPicPr>
        <p:blipFill>
          <a:blip r:embed="rId5"/>
          <a:stretch>
            <a:fillRect/>
          </a:stretch>
        </p:blipFill>
        <p:spPr>
          <a:xfrm>
            <a:off x="-7780505" y="1558765"/>
            <a:ext cx="27958749" cy="3006418"/>
          </a:xfrm>
          <a:prstGeom prst="rect">
            <a:avLst/>
          </a:prstGeom>
        </p:spPr>
      </p:pic>
      <p:pic>
        <p:nvPicPr>
          <p:cNvPr id="20" name="Picture 19" descr="A blue and green logo&#10;&#10;AI-generated content may be incorrect.">
            <a:extLst>
              <a:ext uri="{FF2B5EF4-FFF2-40B4-BE49-F238E27FC236}">
                <a16:creationId xmlns:a16="http://schemas.microsoft.com/office/drawing/2014/main" id="{227B1700-0908-7388-DE4F-B5F3C55DD1A5}"/>
              </a:ext>
            </a:extLst>
          </p:cNvPr>
          <p:cNvPicPr>
            <a:picLocks noChangeAspect="1"/>
          </p:cNvPicPr>
          <p:nvPr userDrawn="1"/>
        </p:nvPicPr>
        <p:blipFill>
          <a:blip r:embed="rId6"/>
          <a:stretch>
            <a:fillRect/>
          </a:stretch>
        </p:blipFill>
        <p:spPr>
          <a:xfrm>
            <a:off x="5219649" y="5075118"/>
            <a:ext cx="1752701" cy="688904"/>
          </a:xfrm>
          <a:prstGeom prst="rect">
            <a:avLst/>
          </a:prstGeom>
        </p:spPr>
      </p:pic>
      <p:pic>
        <p:nvPicPr>
          <p:cNvPr id="2" name="Picture 1">
            <a:extLst>
              <a:ext uri="{FF2B5EF4-FFF2-40B4-BE49-F238E27FC236}">
                <a16:creationId xmlns:a16="http://schemas.microsoft.com/office/drawing/2014/main" id="{195D26A3-299E-1439-2AAB-FE302730FFD8}"/>
              </a:ext>
            </a:extLst>
          </p:cNvPr>
          <p:cNvPicPr>
            <a:picLocks noChangeAspect="1"/>
          </p:cNvPicPr>
          <p:nvPr userDrawn="1"/>
        </p:nvPicPr>
        <p:blipFill>
          <a:blip r:embed="rId7"/>
          <a:stretch>
            <a:fillRect/>
          </a:stretch>
        </p:blipFill>
        <p:spPr>
          <a:xfrm>
            <a:off x="1214058" y="2183190"/>
            <a:ext cx="9763883" cy="1998846"/>
          </a:xfrm>
          <a:prstGeom prst="rect">
            <a:avLst/>
          </a:prstGeom>
        </p:spPr>
      </p:pic>
    </p:spTree>
    <p:extLst>
      <p:ext uri="{BB962C8B-B14F-4D97-AF65-F5344CB8AC3E}">
        <p14:creationId xmlns:p14="http://schemas.microsoft.com/office/powerpoint/2010/main" val="2517534817"/>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5707FE8-00F9-0BF2-8F24-4FFA5E5B6BC9}"/>
              </a:ext>
            </a:extLst>
          </p:cNvPr>
          <p:cNvSpPr/>
          <p:nvPr userDrawn="1"/>
        </p:nvSpPr>
        <p:spPr>
          <a:xfrm>
            <a:off x="0" y="0"/>
            <a:ext cx="12192000" cy="6858000"/>
          </a:xfrm>
          <a:prstGeom prst="rect">
            <a:avLst/>
          </a:prstGeom>
          <a:solidFill>
            <a:srgbClr val="18285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ACF9E10-FAE6-4F46-3F44-20981BE5C56B}"/>
              </a:ext>
            </a:extLst>
          </p:cNvPr>
          <p:cNvPicPr>
            <a:picLocks noChangeAspect="1"/>
          </p:cNvPicPr>
          <p:nvPr userDrawn="1"/>
        </p:nvPicPr>
        <p:blipFill>
          <a:blip r:embed="rId3">
            <a:alphaModFix amt="50000"/>
          </a:blip>
          <a:stretch>
            <a:fillRect/>
          </a:stretch>
        </p:blipFill>
        <p:spPr>
          <a:xfrm>
            <a:off x="-8555505" y="1858412"/>
            <a:ext cx="29303010" cy="3141176"/>
          </a:xfrm>
          <a:prstGeom prst="rect">
            <a:avLst/>
          </a:prstGeom>
        </p:spPr>
      </p:pic>
      <p:pic>
        <p:nvPicPr>
          <p:cNvPr id="2" name="Picture 1">
            <a:extLst>
              <a:ext uri="{FF2B5EF4-FFF2-40B4-BE49-F238E27FC236}">
                <a16:creationId xmlns:a16="http://schemas.microsoft.com/office/drawing/2014/main" id="{498E8CE8-5E15-33D2-7843-D149688AF1EB}"/>
              </a:ext>
            </a:extLst>
          </p:cNvPr>
          <p:cNvPicPr>
            <a:picLocks noChangeAspect="1"/>
          </p:cNvPicPr>
          <p:nvPr userDrawn="1"/>
        </p:nvPicPr>
        <p:blipFill>
          <a:blip r:embed="rId4"/>
          <a:srcRect l="24514" t="17963" r="27658" b="62345"/>
          <a:stretch>
            <a:fillRect/>
          </a:stretch>
        </p:blipFill>
        <p:spPr>
          <a:xfrm>
            <a:off x="922420" y="3549684"/>
            <a:ext cx="10347158" cy="618565"/>
          </a:xfrm>
          <a:prstGeom prst="rect">
            <a:avLst/>
          </a:prstGeom>
        </p:spPr>
      </p:pic>
    </p:spTree>
    <p:extLst>
      <p:ext uri="{BB962C8B-B14F-4D97-AF65-F5344CB8AC3E}">
        <p14:creationId xmlns:p14="http://schemas.microsoft.com/office/powerpoint/2010/main" val="1591918793"/>
      </p:ext>
    </p:extLst>
  </p:cSld>
  <p:clrMap bg1="lt1" tx1="dk1" bg2="lt2" tx2="dk2" accent1="accent1" accent2="accent2" accent3="accent3" accent4="accent4" accent5="accent5" accent6="accent6" hlink="hlink" folHlink="folHlink"/>
  <p:sldLayoutIdLst>
    <p:sldLayoutId id="214748365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864F8B-6F74-8156-B0AB-9186E375AD8E}"/>
              </a:ext>
            </a:extLst>
          </p:cNvPr>
          <p:cNvSpPr/>
          <p:nvPr userDrawn="1"/>
        </p:nvSpPr>
        <p:spPr>
          <a:xfrm>
            <a:off x="0" y="0"/>
            <a:ext cx="12192000" cy="6858000"/>
          </a:xfrm>
          <a:prstGeom prst="rect">
            <a:avLst/>
          </a:prstGeom>
          <a:solidFill>
            <a:srgbClr val="18285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B88FAFE-F203-9E2A-03D6-54B4D9E9C170}"/>
              </a:ext>
            </a:extLst>
          </p:cNvPr>
          <p:cNvPicPr>
            <a:picLocks noChangeAspect="1"/>
          </p:cNvPicPr>
          <p:nvPr userDrawn="1"/>
        </p:nvPicPr>
        <p:blipFill>
          <a:blip r:embed="rId3"/>
          <a:stretch>
            <a:fillRect/>
          </a:stretch>
        </p:blipFill>
        <p:spPr>
          <a:xfrm>
            <a:off x="-2133600" y="6473851"/>
            <a:ext cx="13097103" cy="384149"/>
          </a:xfrm>
          <a:prstGeom prst="rect">
            <a:avLst/>
          </a:prstGeom>
        </p:spPr>
      </p:pic>
      <p:pic>
        <p:nvPicPr>
          <p:cNvPr id="10" name="Picture 9">
            <a:extLst>
              <a:ext uri="{FF2B5EF4-FFF2-40B4-BE49-F238E27FC236}">
                <a16:creationId xmlns:a16="http://schemas.microsoft.com/office/drawing/2014/main" id="{785022C2-0D8F-CE2E-A0C5-AD17BAA8088A}"/>
              </a:ext>
            </a:extLst>
          </p:cNvPr>
          <p:cNvPicPr>
            <a:picLocks noChangeAspect="1"/>
          </p:cNvPicPr>
          <p:nvPr userDrawn="1"/>
        </p:nvPicPr>
        <p:blipFill>
          <a:blip r:embed="rId4"/>
          <a:stretch>
            <a:fillRect/>
          </a:stretch>
        </p:blipFill>
        <p:spPr>
          <a:xfrm>
            <a:off x="1046018" y="0"/>
            <a:ext cx="13097069" cy="384148"/>
          </a:xfrm>
          <a:prstGeom prst="rect">
            <a:avLst/>
          </a:prstGeom>
        </p:spPr>
      </p:pic>
    </p:spTree>
    <p:extLst>
      <p:ext uri="{BB962C8B-B14F-4D97-AF65-F5344CB8AC3E}">
        <p14:creationId xmlns:p14="http://schemas.microsoft.com/office/powerpoint/2010/main" val="3706010540"/>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864F8B-6F74-8156-B0AB-9186E375AD8E}"/>
              </a:ext>
            </a:extLst>
          </p:cNvPr>
          <p:cNvSpPr/>
          <p:nvPr userDrawn="1"/>
        </p:nvSpPr>
        <p:spPr>
          <a:xfrm>
            <a:off x="0" y="0"/>
            <a:ext cx="12192000" cy="6858000"/>
          </a:xfrm>
          <a:prstGeom prst="rect">
            <a:avLst/>
          </a:prstGeom>
          <a:solidFill>
            <a:srgbClr val="18285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1675592"/>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7C0047-9336-E06F-BB98-DBE5AA7A899F}"/>
              </a:ext>
            </a:extLst>
          </p:cNvPr>
          <p:cNvSpPr/>
          <p:nvPr userDrawn="1"/>
        </p:nvSpPr>
        <p:spPr>
          <a:xfrm>
            <a:off x="0" y="0"/>
            <a:ext cx="12192000" cy="6858000"/>
          </a:xfrm>
          <a:prstGeom prst="rect">
            <a:avLst/>
          </a:prstGeom>
          <a:solidFill>
            <a:srgbClr val="18285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02A8AB9-D54A-628D-D2C9-89CA8BE88CA0}"/>
              </a:ext>
            </a:extLst>
          </p:cNvPr>
          <p:cNvPicPr>
            <a:picLocks noChangeAspect="1"/>
          </p:cNvPicPr>
          <p:nvPr userDrawn="1"/>
        </p:nvPicPr>
        <p:blipFill>
          <a:blip r:embed="rId3"/>
          <a:srcRect t="2403" b="9760"/>
          <a:stretch>
            <a:fillRect/>
          </a:stretch>
        </p:blipFill>
        <p:spPr>
          <a:xfrm>
            <a:off x="338169" y="1"/>
            <a:ext cx="11994508" cy="6858000"/>
          </a:xfrm>
          <a:prstGeom prst="rect">
            <a:avLst/>
          </a:prstGeom>
        </p:spPr>
      </p:pic>
    </p:spTree>
    <p:extLst>
      <p:ext uri="{BB962C8B-B14F-4D97-AF65-F5344CB8AC3E}">
        <p14:creationId xmlns:p14="http://schemas.microsoft.com/office/powerpoint/2010/main" val="3855773840"/>
      </p:ext>
    </p:extLst>
  </p:cSld>
  <p:clrMap bg1="lt1" tx1="dk1" bg2="lt2" tx2="dk2" accent1="accent1" accent2="accent2" accent3="accent3" accent4="accent4" accent5="accent5" accent6="accent6" hlink="hlink" folHlink="folHlink"/>
  <p:sldLayoutIdLst>
    <p:sldLayoutId id="214748366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359198-E70B-9E97-07F5-8E8B0B5A79FE}"/>
              </a:ext>
            </a:extLst>
          </p:cNvPr>
          <p:cNvPicPr>
            <a:picLocks noChangeAspect="1"/>
          </p:cNvPicPr>
          <p:nvPr userDrawn="1"/>
        </p:nvPicPr>
        <p:blipFill>
          <a:blip r:embed="rId3"/>
          <a:srcRect t="2403" b="9760"/>
          <a:stretch>
            <a:fillRect/>
          </a:stretch>
        </p:blipFill>
        <p:spPr>
          <a:xfrm>
            <a:off x="3273921" y="1"/>
            <a:ext cx="11994508" cy="6858000"/>
          </a:xfrm>
          <a:prstGeom prst="rect">
            <a:avLst/>
          </a:prstGeom>
        </p:spPr>
      </p:pic>
    </p:spTree>
    <p:extLst>
      <p:ext uri="{BB962C8B-B14F-4D97-AF65-F5344CB8AC3E}">
        <p14:creationId xmlns:p14="http://schemas.microsoft.com/office/powerpoint/2010/main" val="1327869429"/>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grey surface with small dots&#10;&#10;AI-generated content may be incorrect.">
            <a:extLst>
              <a:ext uri="{FF2B5EF4-FFF2-40B4-BE49-F238E27FC236}">
                <a16:creationId xmlns:a16="http://schemas.microsoft.com/office/drawing/2014/main" id="{260412DA-5175-C1B0-DEB5-62A48FEE7823}"/>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5239B009-F28B-5975-8A97-DBBF9735CF51}"/>
              </a:ext>
            </a:extLst>
          </p:cNvPr>
          <p:cNvPicPr>
            <a:picLocks noChangeAspect="1"/>
          </p:cNvPicPr>
          <p:nvPr userDrawn="1"/>
        </p:nvPicPr>
        <p:blipFill>
          <a:blip r:embed="rId4"/>
          <a:stretch>
            <a:fillRect/>
          </a:stretch>
        </p:blipFill>
        <p:spPr>
          <a:xfrm>
            <a:off x="-7883375" y="1925791"/>
            <a:ext cx="27958749" cy="3006418"/>
          </a:xfrm>
          <a:prstGeom prst="rect">
            <a:avLst/>
          </a:prstGeom>
        </p:spPr>
      </p:pic>
      <p:pic>
        <p:nvPicPr>
          <p:cNvPr id="2" name="Picture 1">
            <a:extLst>
              <a:ext uri="{FF2B5EF4-FFF2-40B4-BE49-F238E27FC236}">
                <a16:creationId xmlns:a16="http://schemas.microsoft.com/office/drawing/2014/main" id="{E1EF7B1E-8FD5-460E-29A4-4442AD2AA364}"/>
              </a:ext>
            </a:extLst>
          </p:cNvPr>
          <p:cNvPicPr>
            <a:picLocks noChangeAspect="1"/>
          </p:cNvPicPr>
          <p:nvPr userDrawn="1"/>
        </p:nvPicPr>
        <p:blipFill>
          <a:blip r:embed="rId5"/>
          <a:srcRect l="25140" t="17083" r="28283" b="67892"/>
          <a:stretch>
            <a:fillRect/>
          </a:stretch>
        </p:blipFill>
        <p:spPr>
          <a:xfrm>
            <a:off x="454958" y="3429000"/>
            <a:ext cx="11282082" cy="528433"/>
          </a:xfrm>
          <a:prstGeom prst="rect">
            <a:avLst/>
          </a:prstGeom>
        </p:spPr>
      </p:pic>
    </p:spTree>
    <p:extLst>
      <p:ext uri="{BB962C8B-B14F-4D97-AF65-F5344CB8AC3E}">
        <p14:creationId xmlns:p14="http://schemas.microsoft.com/office/powerpoint/2010/main" val="2795596347"/>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A grey surface with small dots&#10;&#10;AI-generated content may be incorrect.">
            <a:extLst>
              <a:ext uri="{FF2B5EF4-FFF2-40B4-BE49-F238E27FC236}">
                <a16:creationId xmlns:a16="http://schemas.microsoft.com/office/drawing/2014/main" id="{4B2684D6-8ADB-CFF0-93B7-601F4D2E877A}"/>
              </a:ext>
            </a:extLst>
          </p:cNvPr>
          <p:cNvPicPr>
            <a:picLocks noChangeAspect="1"/>
          </p:cNvPicPr>
          <p:nvPr userDrawn="1"/>
        </p:nvPicPr>
        <p:blipFill>
          <a:blip r:embed="rId4"/>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964292B1-37CD-082D-A872-516EDC1AFD02}"/>
              </a:ext>
            </a:extLst>
          </p:cNvPr>
          <p:cNvPicPr>
            <a:picLocks noChangeAspect="1"/>
          </p:cNvPicPr>
          <p:nvPr userDrawn="1"/>
        </p:nvPicPr>
        <p:blipFill>
          <a:blip r:embed="rId5"/>
          <a:stretch>
            <a:fillRect/>
          </a:stretch>
        </p:blipFill>
        <p:spPr>
          <a:xfrm>
            <a:off x="-7883375" y="1925791"/>
            <a:ext cx="27958749" cy="3006418"/>
          </a:xfrm>
          <a:prstGeom prst="rect">
            <a:avLst/>
          </a:prstGeom>
        </p:spPr>
      </p:pic>
      <p:pic>
        <p:nvPicPr>
          <p:cNvPr id="4" name="Picture 3" descr="A black rectangular object with green and blue stripes&#10;&#10;AI-generated content may be incorrect.">
            <a:extLst>
              <a:ext uri="{FF2B5EF4-FFF2-40B4-BE49-F238E27FC236}">
                <a16:creationId xmlns:a16="http://schemas.microsoft.com/office/drawing/2014/main" id="{0B595166-462F-D14C-7A13-C0E95A9A8C87}"/>
              </a:ext>
            </a:extLst>
          </p:cNvPr>
          <p:cNvPicPr>
            <a:picLocks noChangeAspect="1"/>
          </p:cNvPicPr>
          <p:nvPr userDrawn="1"/>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444771998"/>
      </p:ext>
    </p:extLst>
  </p:cSld>
  <p:clrMap bg1="lt1" tx1="dk1" bg2="lt2" tx2="dk2" accent1="accent1" accent2="accent2" accent3="accent3" accent4="accent4" accent5="accent5" accent6="accent6" hlink="hlink" folHlink="folHlink"/>
  <p:sldLayoutIdLst>
    <p:sldLayoutId id="2147483653" r:id="rId1"/>
    <p:sldLayoutId id="214748368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grey surface with small dots&#10;&#10;AI-generated content may be incorrect.">
            <a:extLst>
              <a:ext uri="{FF2B5EF4-FFF2-40B4-BE49-F238E27FC236}">
                <a16:creationId xmlns:a16="http://schemas.microsoft.com/office/drawing/2014/main" id="{260412DA-5175-C1B0-DEB5-62A48FEE7823}"/>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23B6A2A0-6362-0F2E-A7AC-7ADAA59C39D4}"/>
              </a:ext>
            </a:extLst>
          </p:cNvPr>
          <p:cNvPicPr>
            <a:picLocks noChangeAspect="1"/>
          </p:cNvPicPr>
          <p:nvPr userDrawn="1"/>
        </p:nvPicPr>
        <p:blipFill>
          <a:blip r:embed="rId4"/>
          <a:stretch>
            <a:fillRect/>
          </a:stretch>
        </p:blipFill>
        <p:spPr>
          <a:xfrm>
            <a:off x="-7883375" y="1925791"/>
            <a:ext cx="27958749" cy="3006418"/>
          </a:xfrm>
          <a:prstGeom prst="rect">
            <a:avLst/>
          </a:prstGeom>
        </p:spPr>
      </p:pic>
    </p:spTree>
    <p:extLst>
      <p:ext uri="{BB962C8B-B14F-4D97-AF65-F5344CB8AC3E}">
        <p14:creationId xmlns:p14="http://schemas.microsoft.com/office/powerpoint/2010/main" val="3265897798"/>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grey surface with small dots&#10;&#10;AI-generated content may be incorrect.">
            <a:extLst>
              <a:ext uri="{FF2B5EF4-FFF2-40B4-BE49-F238E27FC236}">
                <a16:creationId xmlns:a16="http://schemas.microsoft.com/office/drawing/2014/main" id="{260412DA-5175-C1B0-DEB5-62A48FEE7823}"/>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04312551"/>
      </p:ext>
    </p:extLst>
  </p:cSld>
  <p:clrMap bg1="lt1" tx1="dk1" bg2="lt2" tx2="dk2" accent1="accent1" accent2="accent2" accent3="accent3" accent4="accent4" accent5="accent5" accent6="accent6" hlink="hlink" folHlink="folHlink"/>
  <p:sldLayoutIdLst>
    <p:sldLayoutId id="214748368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grey surface with small dots&#10;&#10;AI-generated content may be incorrect.">
            <a:extLst>
              <a:ext uri="{FF2B5EF4-FFF2-40B4-BE49-F238E27FC236}">
                <a16:creationId xmlns:a16="http://schemas.microsoft.com/office/drawing/2014/main" id="{260412DA-5175-C1B0-DEB5-62A48FEE7823}"/>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5" name="Picture 4" descr="A black rectangular object with a green and blue background&#10;&#10;AI-generated content may be incorrect.">
            <a:extLst>
              <a:ext uri="{FF2B5EF4-FFF2-40B4-BE49-F238E27FC236}">
                <a16:creationId xmlns:a16="http://schemas.microsoft.com/office/drawing/2014/main" id="{A62A91BB-4933-4F92-8214-9C6DA6ECDE83}"/>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59499235"/>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grey surface with small dots&#10;&#10;AI-generated content may be incorrect.">
            <a:extLst>
              <a:ext uri="{FF2B5EF4-FFF2-40B4-BE49-F238E27FC236}">
                <a16:creationId xmlns:a16="http://schemas.microsoft.com/office/drawing/2014/main" id="{260412DA-5175-C1B0-DEB5-62A48FEE7823}"/>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10FD89CE-656F-C567-7322-73E1AF890E88}"/>
              </a:ext>
            </a:extLst>
          </p:cNvPr>
          <p:cNvPicPr>
            <a:picLocks noChangeAspect="1"/>
          </p:cNvPicPr>
          <p:nvPr userDrawn="1"/>
        </p:nvPicPr>
        <p:blipFill>
          <a:blip r:embed="rId4"/>
          <a:stretch>
            <a:fillRect/>
          </a:stretch>
        </p:blipFill>
        <p:spPr>
          <a:xfrm>
            <a:off x="1228497" y="0"/>
            <a:ext cx="13097103" cy="384149"/>
          </a:xfrm>
          <a:prstGeom prst="rect">
            <a:avLst/>
          </a:prstGeom>
        </p:spPr>
      </p:pic>
      <p:pic>
        <p:nvPicPr>
          <p:cNvPr id="4" name="Picture 3">
            <a:extLst>
              <a:ext uri="{FF2B5EF4-FFF2-40B4-BE49-F238E27FC236}">
                <a16:creationId xmlns:a16="http://schemas.microsoft.com/office/drawing/2014/main" id="{F811444C-EDB3-AEC8-AA3B-E40AB37ADFBC}"/>
              </a:ext>
            </a:extLst>
          </p:cNvPr>
          <p:cNvPicPr>
            <a:picLocks noChangeAspect="1"/>
          </p:cNvPicPr>
          <p:nvPr userDrawn="1"/>
        </p:nvPicPr>
        <p:blipFill>
          <a:blip r:embed="rId5"/>
          <a:stretch>
            <a:fillRect/>
          </a:stretch>
        </p:blipFill>
        <p:spPr>
          <a:xfrm>
            <a:off x="-2133600" y="6473851"/>
            <a:ext cx="13097103" cy="384149"/>
          </a:xfrm>
          <a:prstGeom prst="rect">
            <a:avLst/>
          </a:prstGeom>
        </p:spPr>
      </p:pic>
    </p:spTree>
    <p:extLst>
      <p:ext uri="{BB962C8B-B14F-4D97-AF65-F5344CB8AC3E}">
        <p14:creationId xmlns:p14="http://schemas.microsoft.com/office/powerpoint/2010/main" val="3154439403"/>
      </p:ext>
    </p:extLst>
  </p:cSld>
  <p:clrMap bg1="lt1" tx1="dk1" bg2="lt2" tx2="dk2" accent1="accent1" accent2="accent2" accent3="accent3" accent4="accent4" accent5="accent5" accent6="accent6" hlink="hlink" folHlink="folHlink"/>
  <p:sldLayoutIdLst>
    <p:sldLayoutId id="214748367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grey surface with small dots&#10;&#10;AI-generated content may be incorrect.">
            <a:extLst>
              <a:ext uri="{FF2B5EF4-FFF2-40B4-BE49-F238E27FC236}">
                <a16:creationId xmlns:a16="http://schemas.microsoft.com/office/drawing/2014/main" id="{260412DA-5175-C1B0-DEB5-62A48FEE7823}"/>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4" name="Picture 3" descr="A blue and green rectangle with a black rectangle&#10;&#10;AI-generated content may be incorrect.">
            <a:extLst>
              <a:ext uri="{FF2B5EF4-FFF2-40B4-BE49-F238E27FC236}">
                <a16:creationId xmlns:a16="http://schemas.microsoft.com/office/drawing/2014/main" id="{FCB09476-FFC2-6457-93DF-01CBA7C20C87}"/>
              </a:ext>
            </a:extLst>
          </p:cNvPr>
          <p:cNvPicPr>
            <a:picLocks noChangeAspect="1"/>
          </p:cNvPicPr>
          <p:nvPr userDrawn="1"/>
        </p:nvPicPr>
        <p:blipFill>
          <a:blip r:embed="rId4"/>
          <a:stretch>
            <a:fillRect/>
          </a:stretch>
        </p:blipFill>
        <p:spPr>
          <a:xfrm>
            <a:off x="-1" y="0"/>
            <a:ext cx="12191999" cy="6857999"/>
          </a:xfrm>
          <a:prstGeom prst="rect">
            <a:avLst/>
          </a:prstGeom>
        </p:spPr>
      </p:pic>
    </p:spTree>
    <p:extLst>
      <p:ext uri="{BB962C8B-B14F-4D97-AF65-F5344CB8AC3E}">
        <p14:creationId xmlns:p14="http://schemas.microsoft.com/office/powerpoint/2010/main" val="688201248"/>
      </p:ext>
    </p:extLst>
  </p:cSld>
  <p:clrMap bg1="lt1" tx1="dk1" bg2="lt2" tx2="dk2" accent1="accent1" accent2="accent2" accent3="accent3" accent4="accent4" accent5="accent5" accent6="accent6" hlink="hlink" folHlink="folHlink"/>
  <p:sldLayoutIdLst>
    <p:sldLayoutId id="214748365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F20E989-28A3-973F-A976-81DC03CCACC4}"/>
              </a:ext>
            </a:extLst>
          </p:cNvPr>
          <p:cNvSpPr/>
          <p:nvPr userDrawn="1"/>
        </p:nvSpPr>
        <p:spPr>
          <a:xfrm>
            <a:off x="0" y="0"/>
            <a:ext cx="12192000" cy="6858000"/>
          </a:xfrm>
          <a:prstGeom prst="rect">
            <a:avLst/>
          </a:prstGeom>
          <a:solidFill>
            <a:srgbClr val="18285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rectangle with green and blue stripes&#10;&#10;AI-generated content may be incorrect.">
            <a:extLst>
              <a:ext uri="{FF2B5EF4-FFF2-40B4-BE49-F238E27FC236}">
                <a16:creationId xmlns:a16="http://schemas.microsoft.com/office/drawing/2014/main" id="{7C10C07D-1EF8-A8BD-42FE-34342E330210}"/>
              </a:ext>
            </a:extLst>
          </p:cNvPr>
          <p:cNvPicPr>
            <a:picLocks noChangeAspect="1"/>
          </p:cNvPicPr>
          <p:nvPr userDrawn="1"/>
        </p:nvPicPr>
        <p:blipFill>
          <a:blip r:embed="rId3"/>
          <a:stretch>
            <a:fillRect/>
          </a:stretch>
        </p:blipFill>
        <p:spPr>
          <a:xfrm>
            <a:off x="0" y="-187036"/>
            <a:ext cx="12192000" cy="7045036"/>
          </a:xfrm>
          <a:prstGeom prst="rect">
            <a:avLst/>
          </a:prstGeom>
        </p:spPr>
      </p:pic>
      <p:pic>
        <p:nvPicPr>
          <p:cNvPr id="9" name="Picture 8">
            <a:extLst>
              <a:ext uri="{FF2B5EF4-FFF2-40B4-BE49-F238E27FC236}">
                <a16:creationId xmlns:a16="http://schemas.microsoft.com/office/drawing/2014/main" id="{87C6E008-6F28-BBF2-6C28-7032761B9904}"/>
              </a:ext>
            </a:extLst>
          </p:cNvPr>
          <p:cNvPicPr>
            <a:picLocks noChangeAspect="1"/>
          </p:cNvPicPr>
          <p:nvPr userDrawn="1"/>
        </p:nvPicPr>
        <p:blipFill>
          <a:blip r:embed="rId4">
            <a:alphaModFix amt="50000"/>
          </a:blip>
          <a:stretch>
            <a:fillRect/>
          </a:stretch>
        </p:blipFill>
        <p:spPr>
          <a:xfrm>
            <a:off x="-8555505" y="1858412"/>
            <a:ext cx="29303010" cy="3141176"/>
          </a:xfrm>
          <a:prstGeom prst="rect">
            <a:avLst/>
          </a:prstGeom>
        </p:spPr>
      </p:pic>
    </p:spTree>
    <p:extLst>
      <p:ext uri="{BB962C8B-B14F-4D97-AF65-F5344CB8AC3E}">
        <p14:creationId xmlns:p14="http://schemas.microsoft.com/office/powerpoint/2010/main" val="2422157934"/>
      </p:ext>
    </p:extLst>
  </p:cSld>
  <p:clrMap bg1="lt1" tx1="dk1" bg2="lt2" tx2="dk2" accent1="accent1" accent2="accent2" accent3="accent3" accent4="accent4" accent5="accent5" accent6="accent6" hlink="hlink" folHlink="folHlink"/>
  <p:sldLayoutIdLst>
    <p:sldLayoutId id="214748367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18" Type="http://schemas.openxmlformats.org/officeDocument/2006/relationships/image" Target="../media/image57.png"/><Relationship Id="rId3" Type="http://schemas.openxmlformats.org/officeDocument/2006/relationships/image" Target="../media/image42.svg"/><Relationship Id="rId21" Type="http://schemas.openxmlformats.org/officeDocument/2006/relationships/image" Target="../media/image60.svg"/><Relationship Id="rId7" Type="http://schemas.openxmlformats.org/officeDocument/2006/relationships/image" Target="../media/image46.svg"/><Relationship Id="rId12" Type="http://schemas.openxmlformats.org/officeDocument/2006/relationships/image" Target="../media/image51.png"/><Relationship Id="rId17" Type="http://schemas.openxmlformats.org/officeDocument/2006/relationships/image" Target="../media/image56.svg"/><Relationship Id="rId2" Type="http://schemas.openxmlformats.org/officeDocument/2006/relationships/image" Target="../media/image41.png"/><Relationship Id="rId16" Type="http://schemas.openxmlformats.org/officeDocument/2006/relationships/image" Target="../media/image55.png"/><Relationship Id="rId20"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5" Type="http://schemas.openxmlformats.org/officeDocument/2006/relationships/image" Target="../media/image54.svg"/><Relationship Id="rId10" Type="http://schemas.openxmlformats.org/officeDocument/2006/relationships/image" Target="../media/image49.png"/><Relationship Id="rId19" Type="http://schemas.openxmlformats.org/officeDocument/2006/relationships/image" Target="../media/image58.sv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53.png"/></Relationships>
</file>

<file path=ppt/slides/_rels/slide1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25.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sv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64.sv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s>
</file>

<file path=ppt/slides/_rels/slide15.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71.png"/><Relationship Id="rId7"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76.svg"/></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6.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5.svg"/></Relationships>
</file>

<file path=ppt/slides/_rels/slide7.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svg"/></Relationships>
</file>

<file path=ppt/slides/_rels/slide8.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4.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936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Freeform 2">
            <a:extLst>
              <a:ext uri="{FF2B5EF4-FFF2-40B4-BE49-F238E27FC236}">
                <a16:creationId xmlns:a16="http://schemas.microsoft.com/office/drawing/2014/main" id="{088EBC09-7087-3B99-7ED1-D13D7FFBDF88}"/>
              </a:ext>
            </a:extLst>
          </p:cNvPr>
          <p:cNvSpPr/>
          <p:nvPr/>
        </p:nvSpPr>
        <p:spPr>
          <a:xfrm>
            <a:off x="685800" y="3418134"/>
            <a:ext cx="10480345" cy="1573498"/>
          </a:xfrm>
          <a:custGeom>
            <a:avLst/>
            <a:gdLst/>
            <a:ahLst/>
            <a:cxnLst/>
            <a:rect l="l" t="t" r="r" b="b"/>
            <a:pathLst>
              <a:path w="15720517" h="2360247">
                <a:moveTo>
                  <a:pt x="0" y="0"/>
                </a:moveTo>
                <a:lnTo>
                  <a:pt x="15720517" y="0"/>
                </a:lnTo>
                <a:lnTo>
                  <a:pt x="15720517" y="2360247"/>
                </a:lnTo>
                <a:lnTo>
                  <a:pt x="0" y="2360247"/>
                </a:lnTo>
                <a:lnTo>
                  <a:pt x="0" y="0"/>
                </a:lnTo>
                <a:close/>
              </a:path>
            </a:pathLst>
          </a:custGeom>
          <a:blipFill>
            <a:blip r:embed="rId2">
              <a:extLst>
                <a:ext uri="{96DAC541-7B7A-43D3-8B79-37D633B846F1}">
                  <asvg:svgBlip xmlns:asvg="http://schemas.microsoft.com/office/drawing/2016/SVG/main" r:embed="rId3"/>
                </a:ext>
              </a:extLst>
            </a:blip>
            <a:stretch>
              <a:fillRect r="-16612"/>
            </a:stretch>
          </a:blipFill>
          <a:ln cap="sq">
            <a:noFill/>
            <a:prstDash val="solid"/>
            <a:miter/>
          </a:ln>
        </p:spPr>
        <p:txBody>
          <a:bodyPr/>
          <a:lstStyle/>
          <a:p>
            <a:endParaRPr lang="en-US" sz="1200"/>
          </a:p>
        </p:txBody>
      </p:sp>
      <p:sp>
        <p:nvSpPr>
          <p:cNvPr id="45" name="Freeform 3">
            <a:extLst>
              <a:ext uri="{FF2B5EF4-FFF2-40B4-BE49-F238E27FC236}">
                <a16:creationId xmlns:a16="http://schemas.microsoft.com/office/drawing/2014/main" id="{BDC5E002-0B21-FBE3-E33E-B47FAB7272F3}"/>
              </a:ext>
            </a:extLst>
          </p:cNvPr>
          <p:cNvSpPr/>
          <p:nvPr/>
        </p:nvSpPr>
        <p:spPr>
          <a:xfrm>
            <a:off x="1458117" y="2762741"/>
            <a:ext cx="1950059" cy="1950059"/>
          </a:xfrm>
          <a:custGeom>
            <a:avLst/>
            <a:gdLst/>
            <a:ahLst/>
            <a:cxnLst/>
            <a:rect l="l" t="t" r="r" b="b"/>
            <a:pathLst>
              <a:path w="2925088" h="2925088">
                <a:moveTo>
                  <a:pt x="0" y="0"/>
                </a:moveTo>
                <a:lnTo>
                  <a:pt x="2925087" y="0"/>
                </a:lnTo>
                <a:lnTo>
                  <a:pt x="2925087" y="2925088"/>
                </a:lnTo>
                <a:lnTo>
                  <a:pt x="0" y="2925088"/>
                </a:lnTo>
                <a:lnTo>
                  <a:pt x="0" y="0"/>
                </a:lnTo>
                <a:close/>
              </a:path>
            </a:pathLst>
          </a:custGeom>
          <a:blipFill>
            <a:blip r:embed="rId4">
              <a:alphaModFix amt="16000"/>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46" name="Freeform 4">
            <a:extLst>
              <a:ext uri="{FF2B5EF4-FFF2-40B4-BE49-F238E27FC236}">
                <a16:creationId xmlns:a16="http://schemas.microsoft.com/office/drawing/2014/main" id="{613A7424-F1C8-AA06-A3FF-9B190323744F}"/>
              </a:ext>
            </a:extLst>
          </p:cNvPr>
          <p:cNvSpPr/>
          <p:nvPr/>
        </p:nvSpPr>
        <p:spPr>
          <a:xfrm>
            <a:off x="3207713" y="3737745"/>
            <a:ext cx="1950108" cy="1950108"/>
          </a:xfrm>
          <a:custGeom>
            <a:avLst/>
            <a:gdLst/>
            <a:ahLst/>
            <a:cxnLst/>
            <a:rect l="l" t="t" r="r" b="b"/>
            <a:pathLst>
              <a:path w="2925162" h="2925162">
                <a:moveTo>
                  <a:pt x="0" y="0"/>
                </a:moveTo>
                <a:lnTo>
                  <a:pt x="2925162" y="0"/>
                </a:lnTo>
                <a:lnTo>
                  <a:pt x="2925162" y="2925162"/>
                </a:lnTo>
                <a:lnTo>
                  <a:pt x="0" y="2925162"/>
                </a:lnTo>
                <a:lnTo>
                  <a:pt x="0" y="0"/>
                </a:lnTo>
                <a:close/>
              </a:path>
            </a:pathLst>
          </a:custGeom>
          <a:blipFill>
            <a:blip r:embed="rId6">
              <a:alphaModFix amt="16000"/>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sz="1200"/>
          </a:p>
        </p:txBody>
      </p:sp>
      <p:sp>
        <p:nvSpPr>
          <p:cNvPr id="47" name="Freeform 5">
            <a:extLst>
              <a:ext uri="{FF2B5EF4-FFF2-40B4-BE49-F238E27FC236}">
                <a16:creationId xmlns:a16="http://schemas.microsoft.com/office/drawing/2014/main" id="{FDC9ABE3-7DD1-63F7-EB86-36371CCCCA79}"/>
              </a:ext>
            </a:extLst>
          </p:cNvPr>
          <p:cNvSpPr/>
          <p:nvPr/>
        </p:nvSpPr>
        <p:spPr>
          <a:xfrm>
            <a:off x="6696941" y="3737795"/>
            <a:ext cx="1950108" cy="1950108"/>
          </a:xfrm>
          <a:custGeom>
            <a:avLst/>
            <a:gdLst/>
            <a:ahLst/>
            <a:cxnLst/>
            <a:rect l="l" t="t" r="r" b="b"/>
            <a:pathLst>
              <a:path w="2925162" h="2925162">
                <a:moveTo>
                  <a:pt x="0" y="0"/>
                </a:moveTo>
                <a:lnTo>
                  <a:pt x="2925161" y="0"/>
                </a:lnTo>
                <a:lnTo>
                  <a:pt x="2925161" y="2925161"/>
                </a:lnTo>
                <a:lnTo>
                  <a:pt x="0" y="2925161"/>
                </a:lnTo>
                <a:lnTo>
                  <a:pt x="0" y="0"/>
                </a:lnTo>
                <a:close/>
              </a:path>
            </a:pathLst>
          </a:custGeom>
          <a:blipFill>
            <a:blip r:embed="rId8">
              <a:alphaModFix amt="16000"/>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sz="1200"/>
          </a:p>
        </p:txBody>
      </p:sp>
      <p:sp>
        <p:nvSpPr>
          <p:cNvPr id="48" name="Freeform 6">
            <a:extLst>
              <a:ext uri="{FF2B5EF4-FFF2-40B4-BE49-F238E27FC236}">
                <a16:creationId xmlns:a16="http://schemas.microsoft.com/office/drawing/2014/main" id="{7C5CAB65-4ABA-7D87-D177-A0BED973B387}"/>
              </a:ext>
            </a:extLst>
          </p:cNvPr>
          <p:cNvSpPr/>
          <p:nvPr/>
        </p:nvSpPr>
        <p:spPr>
          <a:xfrm>
            <a:off x="4947319" y="2762741"/>
            <a:ext cx="1950108" cy="1950108"/>
          </a:xfrm>
          <a:custGeom>
            <a:avLst/>
            <a:gdLst/>
            <a:ahLst/>
            <a:cxnLst/>
            <a:rect l="l" t="t" r="r" b="b"/>
            <a:pathLst>
              <a:path w="2925162" h="2925162">
                <a:moveTo>
                  <a:pt x="0" y="0"/>
                </a:moveTo>
                <a:lnTo>
                  <a:pt x="2925162" y="0"/>
                </a:lnTo>
                <a:lnTo>
                  <a:pt x="2925162" y="2925162"/>
                </a:lnTo>
                <a:lnTo>
                  <a:pt x="0" y="2925162"/>
                </a:lnTo>
                <a:lnTo>
                  <a:pt x="0" y="0"/>
                </a:lnTo>
                <a:close/>
              </a:path>
            </a:pathLst>
          </a:custGeom>
          <a:blipFill>
            <a:blip r:embed="rId10">
              <a:alphaModFix amt="1600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sz="1200"/>
          </a:p>
        </p:txBody>
      </p:sp>
      <p:sp>
        <p:nvSpPr>
          <p:cNvPr id="49" name="Freeform 7">
            <a:extLst>
              <a:ext uri="{FF2B5EF4-FFF2-40B4-BE49-F238E27FC236}">
                <a16:creationId xmlns:a16="http://schemas.microsoft.com/office/drawing/2014/main" id="{BAD19B05-FD7F-35F7-73A5-CC83CD246461}"/>
              </a:ext>
            </a:extLst>
          </p:cNvPr>
          <p:cNvSpPr/>
          <p:nvPr/>
        </p:nvSpPr>
        <p:spPr>
          <a:xfrm>
            <a:off x="8443595" y="2762741"/>
            <a:ext cx="1950108" cy="1950108"/>
          </a:xfrm>
          <a:custGeom>
            <a:avLst/>
            <a:gdLst/>
            <a:ahLst/>
            <a:cxnLst/>
            <a:rect l="l" t="t" r="r" b="b"/>
            <a:pathLst>
              <a:path w="2925162" h="2925162">
                <a:moveTo>
                  <a:pt x="0" y="0"/>
                </a:moveTo>
                <a:lnTo>
                  <a:pt x="2925162" y="0"/>
                </a:lnTo>
                <a:lnTo>
                  <a:pt x="2925162" y="2925162"/>
                </a:lnTo>
                <a:lnTo>
                  <a:pt x="0" y="2925162"/>
                </a:lnTo>
                <a:lnTo>
                  <a:pt x="0" y="0"/>
                </a:lnTo>
                <a:close/>
              </a:path>
            </a:pathLst>
          </a:custGeom>
          <a:blipFill>
            <a:blip r:embed="rId10">
              <a:alphaModFix amt="1600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sz="1200"/>
          </a:p>
        </p:txBody>
      </p:sp>
      <p:grpSp>
        <p:nvGrpSpPr>
          <p:cNvPr id="50" name="Group 8">
            <a:extLst>
              <a:ext uri="{FF2B5EF4-FFF2-40B4-BE49-F238E27FC236}">
                <a16:creationId xmlns:a16="http://schemas.microsoft.com/office/drawing/2014/main" id="{EB28F04E-6EFB-0E4D-BBDC-9D7402285088}"/>
              </a:ext>
            </a:extLst>
          </p:cNvPr>
          <p:cNvGrpSpPr/>
          <p:nvPr/>
        </p:nvGrpSpPr>
        <p:grpSpPr>
          <a:xfrm>
            <a:off x="1869537" y="3174161"/>
            <a:ext cx="1127218" cy="1127218"/>
            <a:chOff x="0" y="0"/>
            <a:chExt cx="812800" cy="812800"/>
          </a:xfrm>
        </p:grpSpPr>
        <p:sp>
          <p:nvSpPr>
            <p:cNvPr id="51" name="Freeform 9">
              <a:extLst>
                <a:ext uri="{FF2B5EF4-FFF2-40B4-BE49-F238E27FC236}">
                  <a16:creationId xmlns:a16="http://schemas.microsoft.com/office/drawing/2014/main" id="{C1046F8D-935E-8332-87A6-654C6FC3C22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8250"/>
            </a:solidFill>
            <a:ln cap="sq">
              <a:noFill/>
              <a:prstDash val="solid"/>
              <a:miter/>
            </a:ln>
          </p:spPr>
          <p:txBody>
            <a:bodyPr/>
            <a:lstStyle/>
            <a:p>
              <a:endParaRPr lang="en-US" sz="1200"/>
            </a:p>
          </p:txBody>
        </p:sp>
        <p:sp>
          <p:nvSpPr>
            <p:cNvPr id="52" name="TextBox 10">
              <a:extLst>
                <a:ext uri="{FF2B5EF4-FFF2-40B4-BE49-F238E27FC236}">
                  <a16:creationId xmlns:a16="http://schemas.microsoft.com/office/drawing/2014/main" id="{3BABCD12-0BDE-048A-8514-FC037E1B3BCC}"/>
                </a:ext>
              </a:extLst>
            </p:cNvPr>
            <p:cNvSpPr txBox="1"/>
            <p:nvPr/>
          </p:nvSpPr>
          <p:spPr>
            <a:xfrm>
              <a:off x="76200" y="38100"/>
              <a:ext cx="660400" cy="698500"/>
            </a:xfrm>
            <a:prstGeom prst="rect">
              <a:avLst/>
            </a:prstGeom>
          </p:spPr>
          <p:txBody>
            <a:bodyPr lIns="33867" tIns="33867" rIns="33867" bIns="33867" rtlCol="0" anchor="ctr"/>
            <a:lstStyle/>
            <a:p>
              <a:pPr algn="ctr">
                <a:lnSpc>
                  <a:spcPts val="2239"/>
                </a:lnSpc>
                <a:spcBef>
                  <a:spcPct val="0"/>
                </a:spcBef>
              </a:pPr>
              <a:endParaRPr sz="1200"/>
            </a:p>
          </p:txBody>
        </p:sp>
      </p:grpSp>
      <p:grpSp>
        <p:nvGrpSpPr>
          <p:cNvPr id="53" name="Group 11">
            <a:extLst>
              <a:ext uri="{FF2B5EF4-FFF2-40B4-BE49-F238E27FC236}">
                <a16:creationId xmlns:a16="http://schemas.microsoft.com/office/drawing/2014/main" id="{E8584F44-8B45-DC46-D92B-E53CE2311A10}"/>
              </a:ext>
            </a:extLst>
          </p:cNvPr>
          <p:cNvGrpSpPr/>
          <p:nvPr/>
        </p:nvGrpSpPr>
        <p:grpSpPr>
          <a:xfrm>
            <a:off x="3619158" y="4120098"/>
            <a:ext cx="1127218" cy="1127218"/>
            <a:chOff x="0" y="0"/>
            <a:chExt cx="812800" cy="812800"/>
          </a:xfrm>
        </p:grpSpPr>
        <p:sp>
          <p:nvSpPr>
            <p:cNvPr id="54" name="Freeform 12">
              <a:extLst>
                <a:ext uri="{FF2B5EF4-FFF2-40B4-BE49-F238E27FC236}">
                  <a16:creationId xmlns:a16="http://schemas.microsoft.com/office/drawing/2014/main" id="{186DCCF5-5CD0-9C6F-ACA1-12B47AA8C46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2E1"/>
            </a:solidFill>
            <a:ln cap="sq">
              <a:noFill/>
              <a:prstDash val="solid"/>
              <a:miter/>
            </a:ln>
          </p:spPr>
          <p:txBody>
            <a:bodyPr/>
            <a:lstStyle/>
            <a:p>
              <a:endParaRPr lang="en-US" sz="1200" dirty="0"/>
            </a:p>
          </p:txBody>
        </p:sp>
        <p:sp>
          <p:nvSpPr>
            <p:cNvPr id="55" name="TextBox 13">
              <a:extLst>
                <a:ext uri="{FF2B5EF4-FFF2-40B4-BE49-F238E27FC236}">
                  <a16:creationId xmlns:a16="http://schemas.microsoft.com/office/drawing/2014/main" id="{F2DDE0DC-CAA5-7E0A-409D-1138821DCBAE}"/>
                </a:ext>
              </a:extLst>
            </p:cNvPr>
            <p:cNvSpPr txBox="1"/>
            <p:nvPr/>
          </p:nvSpPr>
          <p:spPr>
            <a:xfrm>
              <a:off x="76200" y="38100"/>
              <a:ext cx="660400" cy="698500"/>
            </a:xfrm>
            <a:prstGeom prst="rect">
              <a:avLst/>
            </a:prstGeom>
          </p:spPr>
          <p:txBody>
            <a:bodyPr lIns="33867" tIns="33867" rIns="33867" bIns="33867" rtlCol="0" anchor="ctr"/>
            <a:lstStyle/>
            <a:p>
              <a:pPr algn="ctr">
                <a:lnSpc>
                  <a:spcPts val="2239"/>
                </a:lnSpc>
                <a:spcBef>
                  <a:spcPct val="0"/>
                </a:spcBef>
              </a:pPr>
              <a:endParaRPr sz="1200"/>
            </a:p>
          </p:txBody>
        </p:sp>
      </p:grpSp>
      <p:grpSp>
        <p:nvGrpSpPr>
          <p:cNvPr id="56" name="Group 14">
            <a:extLst>
              <a:ext uri="{FF2B5EF4-FFF2-40B4-BE49-F238E27FC236}">
                <a16:creationId xmlns:a16="http://schemas.microsoft.com/office/drawing/2014/main" id="{BB1F0BEE-E5A2-2E96-94A3-D81A38ED9860}"/>
              </a:ext>
            </a:extLst>
          </p:cNvPr>
          <p:cNvGrpSpPr/>
          <p:nvPr/>
        </p:nvGrpSpPr>
        <p:grpSpPr>
          <a:xfrm>
            <a:off x="5358764" y="3174161"/>
            <a:ext cx="1127218" cy="1127218"/>
            <a:chOff x="0" y="0"/>
            <a:chExt cx="812800" cy="812800"/>
          </a:xfrm>
        </p:grpSpPr>
        <p:sp>
          <p:nvSpPr>
            <p:cNvPr id="57" name="Freeform 15">
              <a:extLst>
                <a:ext uri="{FF2B5EF4-FFF2-40B4-BE49-F238E27FC236}">
                  <a16:creationId xmlns:a16="http://schemas.microsoft.com/office/drawing/2014/main" id="{BFE43429-12FD-2F19-E6AB-F8E8830E7CD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8250"/>
            </a:solidFill>
            <a:ln cap="sq">
              <a:noFill/>
              <a:prstDash val="solid"/>
              <a:miter/>
            </a:ln>
          </p:spPr>
          <p:txBody>
            <a:bodyPr/>
            <a:lstStyle/>
            <a:p>
              <a:endParaRPr lang="en-US" sz="1200"/>
            </a:p>
          </p:txBody>
        </p:sp>
        <p:sp>
          <p:nvSpPr>
            <p:cNvPr id="58" name="TextBox 16">
              <a:extLst>
                <a:ext uri="{FF2B5EF4-FFF2-40B4-BE49-F238E27FC236}">
                  <a16:creationId xmlns:a16="http://schemas.microsoft.com/office/drawing/2014/main" id="{E04546FF-F4D3-16BB-CF30-A77FC568EC93}"/>
                </a:ext>
              </a:extLst>
            </p:cNvPr>
            <p:cNvSpPr txBox="1"/>
            <p:nvPr/>
          </p:nvSpPr>
          <p:spPr>
            <a:xfrm>
              <a:off x="76200" y="38100"/>
              <a:ext cx="660400" cy="698500"/>
            </a:xfrm>
            <a:prstGeom prst="rect">
              <a:avLst/>
            </a:prstGeom>
          </p:spPr>
          <p:txBody>
            <a:bodyPr lIns="33867" tIns="33867" rIns="33867" bIns="33867" rtlCol="0" anchor="ctr"/>
            <a:lstStyle/>
            <a:p>
              <a:pPr algn="ctr">
                <a:lnSpc>
                  <a:spcPts val="2239"/>
                </a:lnSpc>
                <a:spcBef>
                  <a:spcPct val="0"/>
                </a:spcBef>
              </a:pPr>
              <a:endParaRPr sz="1200"/>
            </a:p>
          </p:txBody>
        </p:sp>
      </p:grpSp>
      <p:grpSp>
        <p:nvGrpSpPr>
          <p:cNvPr id="59" name="Group 17">
            <a:extLst>
              <a:ext uri="{FF2B5EF4-FFF2-40B4-BE49-F238E27FC236}">
                <a16:creationId xmlns:a16="http://schemas.microsoft.com/office/drawing/2014/main" id="{3043E7E4-D26E-0EC2-C438-DC4C0BA4E5DD}"/>
              </a:ext>
            </a:extLst>
          </p:cNvPr>
          <p:cNvGrpSpPr/>
          <p:nvPr/>
        </p:nvGrpSpPr>
        <p:grpSpPr>
          <a:xfrm>
            <a:off x="7108386" y="4120098"/>
            <a:ext cx="1127218" cy="1127218"/>
            <a:chOff x="0" y="0"/>
            <a:chExt cx="812800" cy="812800"/>
          </a:xfrm>
        </p:grpSpPr>
        <p:sp>
          <p:nvSpPr>
            <p:cNvPr id="60" name="Freeform 18">
              <a:extLst>
                <a:ext uri="{FF2B5EF4-FFF2-40B4-BE49-F238E27FC236}">
                  <a16:creationId xmlns:a16="http://schemas.microsoft.com/office/drawing/2014/main" id="{1A8CF19C-5AA8-C39E-CB3C-08705F18CAB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2E1"/>
            </a:solidFill>
            <a:ln cap="sq">
              <a:noFill/>
              <a:prstDash val="solid"/>
              <a:miter/>
            </a:ln>
          </p:spPr>
          <p:txBody>
            <a:bodyPr/>
            <a:lstStyle/>
            <a:p>
              <a:endParaRPr lang="en-US" sz="1200"/>
            </a:p>
          </p:txBody>
        </p:sp>
        <p:sp>
          <p:nvSpPr>
            <p:cNvPr id="61" name="TextBox 19">
              <a:extLst>
                <a:ext uri="{FF2B5EF4-FFF2-40B4-BE49-F238E27FC236}">
                  <a16:creationId xmlns:a16="http://schemas.microsoft.com/office/drawing/2014/main" id="{B41B3D30-FC13-456E-BA0D-9763D96ACC2B}"/>
                </a:ext>
              </a:extLst>
            </p:cNvPr>
            <p:cNvSpPr txBox="1"/>
            <p:nvPr/>
          </p:nvSpPr>
          <p:spPr>
            <a:xfrm>
              <a:off x="76200" y="38100"/>
              <a:ext cx="660400" cy="698500"/>
            </a:xfrm>
            <a:prstGeom prst="rect">
              <a:avLst/>
            </a:prstGeom>
          </p:spPr>
          <p:txBody>
            <a:bodyPr lIns="33867" tIns="33867" rIns="33867" bIns="33867" rtlCol="0" anchor="ctr"/>
            <a:lstStyle/>
            <a:p>
              <a:pPr algn="ctr">
                <a:lnSpc>
                  <a:spcPts val="2239"/>
                </a:lnSpc>
                <a:spcBef>
                  <a:spcPct val="0"/>
                </a:spcBef>
              </a:pPr>
              <a:endParaRPr sz="1200"/>
            </a:p>
          </p:txBody>
        </p:sp>
      </p:grpSp>
      <p:grpSp>
        <p:nvGrpSpPr>
          <p:cNvPr id="62" name="Group 20">
            <a:extLst>
              <a:ext uri="{FF2B5EF4-FFF2-40B4-BE49-F238E27FC236}">
                <a16:creationId xmlns:a16="http://schemas.microsoft.com/office/drawing/2014/main" id="{E3395B4E-CC59-1DBA-D834-F8FB78E5BEDA}"/>
              </a:ext>
            </a:extLst>
          </p:cNvPr>
          <p:cNvGrpSpPr/>
          <p:nvPr/>
        </p:nvGrpSpPr>
        <p:grpSpPr>
          <a:xfrm>
            <a:off x="8847991" y="3174161"/>
            <a:ext cx="1127218" cy="1127218"/>
            <a:chOff x="0" y="0"/>
            <a:chExt cx="812800" cy="812800"/>
          </a:xfrm>
        </p:grpSpPr>
        <p:sp>
          <p:nvSpPr>
            <p:cNvPr id="63" name="Freeform 21">
              <a:extLst>
                <a:ext uri="{FF2B5EF4-FFF2-40B4-BE49-F238E27FC236}">
                  <a16:creationId xmlns:a16="http://schemas.microsoft.com/office/drawing/2014/main" id="{E17FD04A-AD1D-E7AB-9E5D-6B23D475FD5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8250"/>
            </a:solidFill>
            <a:ln cap="sq">
              <a:noFill/>
              <a:prstDash val="solid"/>
              <a:miter/>
            </a:ln>
          </p:spPr>
          <p:txBody>
            <a:bodyPr/>
            <a:lstStyle/>
            <a:p>
              <a:endParaRPr lang="en-US" sz="1200"/>
            </a:p>
          </p:txBody>
        </p:sp>
        <p:sp>
          <p:nvSpPr>
            <p:cNvPr id="64" name="TextBox 22">
              <a:extLst>
                <a:ext uri="{FF2B5EF4-FFF2-40B4-BE49-F238E27FC236}">
                  <a16:creationId xmlns:a16="http://schemas.microsoft.com/office/drawing/2014/main" id="{A389ACF2-95AB-5A27-9DB5-F78B5A1D3EEE}"/>
                </a:ext>
              </a:extLst>
            </p:cNvPr>
            <p:cNvSpPr txBox="1"/>
            <p:nvPr/>
          </p:nvSpPr>
          <p:spPr>
            <a:xfrm>
              <a:off x="76200" y="38100"/>
              <a:ext cx="660400" cy="698500"/>
            </a:xfrm>
            <a:prstGeom prst="rect">
              <a:avLst/>
            </a:prstGeom>
          </p:spPr>
          <p:txBody>
            <a:bodyPr lIns="33867" tIns="33867" rIns="33867" bIns="33867" rtlCol="0" anchor="ctr"/>
            <a:lstStyle/>
            <a:p>
              <a:pPr algn="ctr">
                <a:lnSpc>
                  <a:spcPts val="2239"/>
                </a:lnSpc>
                <a:spcBef>
                  <a:spcPct val="0"/>
                </a:spcBef>
              </a:pPr>
              <a:endParaRPr sz="1200"/>
            </a:p>
          </p:txBody>
        </p:sp>
      </p:grpSp>
      <p:sp>
        <p:nvSpPr>
          <p:cNvPr id="65" name="Freeform 23">
            <a:extLst>
              <a:ext uri="{FF2B5EF4-FFF2-40B4-BE49-F238E27FC236}">
                <a16:creationId xmlns:a16="http://schemas.microsoft.com/office/drawing/2014/main" id="{FDD5ACE8-0FC0-F6BF-F6E1-BE870EF5D646}"/>
              </a:ext>
            </a:extLst>
          </p:cNvPr>
          <p:cNvSpPr/>
          <p:nvPr/>
        </p:nvSpPr>
        <p:spPr>
          <a:xfrm>
            <a:off x="2120978" y="3397068"/>
            <a:ext cx="624337" cy="681404"/>
          </a:xfrm>
          <a:custGeom>
            <a:avLst/>
            <a:gdLst/>
            <a:ahLst/>
            <a:cxnLst/>
            <a:rect l="l" t="t" r="r" b="b"/>
            <a:pathLst>
              <a:path w="936505" h="1022106">
                <a:moveTo>
                  <a:pt x="0" y="0"/>
                </a:moveTo>
                <a:lnTo>
                  <a:pt x="936505" y="0"/>
                </a:lnTo>
                <a:lnTo>
                  <a:pt x="936505" y="1022106"/>
                </a:lnTo>
                <a:lnTo>
                  <a:pt x="0" y="10221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sz="1200"/>
          </a:p>
        </p:txBody>
      </p:sp>
      <p:sp>
        <p:nvSpPr>
          <p:cNvPr id="66" name="Freeform 24">
            <a:extLst>
              <a:ext uri="{FF2B5EF4-FFF2-40B4-BE49-F238E27FC236}">
                <a16:creationId xmlns:a16="http://schemas.microsoft.com/office/drawing/2014/main" id="{96C323E8-B1B5-FA00-C9C0-0406CEA847FD}"/>
              </a:ext>
            </a:extLst>
          </p:cNvPr>
          <p:cNvSpPr/>
          <p:nvPr/>
        </p:nvSpPr>
        <p:spPr>
          <a:xfrm>
            <a:off x="5649607" y="3437616"/>
            <a:ext cx="545531" cy="600309"/>
          </a:xfrm>
          <a:custGeom>
            <a:avLst/>
            <a:gdLst/>
            <a:ahLst/>
            <a:cxnLst/>
            <a:rect l="l" t="t" r="r" b="b"/>
            <a:pathLst>
              <a:path w="818296" h="900463">
                <a:moveTo>
                  <a:pt x="0" y="0"/>
                </a:moveTo>
                <a:lnTo>
                  <a:pt x="818296" y="0"/>
                </a:lnTo>
                <a:lnTo>
                  <a:pt x="818296" y="900464"/>
                </a:lnTo>
                <a:lnTo>
                  <a:pt x="0" y="90046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sz="1200"/>
          </a:p>
        </p:txBody>
      </p:sp>
      <p:sp>
        <p:nvSpPr>
          <p:cNvPr id="67" name="Freeform 25">
            <a:extLst>
              <a:ext uri="{FF2B5EF4-FFF2-40B4-BE49-F238E27FC236}">
                <a16:creationId xmlns:a16="http://schemas.microsoft.com/office/drawing/2014/main" id="{CEF60AF8-D86C-DF16-E6E2-B2D9E0D94C59}"/>
              </a:ext>
            </a:extLst>
          </p:cNvPr>
          <p:cNvSpPr/>
          <p:nvPr/>
        </p:nvSpPr>
        <p:spPr>
          <a:xfrm>
            <a:off x="7371840" y="4404563"/>
            <a:ext cx="600309" cy="558287"/>
          </a:xfrm>
          <a:custGeom>
            <a:avLst/>
            <a:gdLst/>
            <a:ahLst/>
            <a:cxnLst/>
            <a:rect l="l" t="t" r="r" b="b"/>
            <a:pathLst>
              <a:path w="900463" h="837431">
                <a:moveTo>
                  <a:pt x="0" y="0"/>
                </a:moveTo>
                <a:lnTo>
                  <a:pt x="900463" y="0"/>
                </a:lnTo>
                <a:lnTo>
                  <a:pt x="900463" y="837431"/>
                </a:lnTo>
                <a:lnTo>
                  <a:pt x="0" y="8374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sz="1200"/>
          </a:p>
        </p:txBody>
      </p:sp>
      <p:sp>
        <p:nvSpPr>
          <p:cNvPr id="68" name="Freeform 26">
            <a:extLst>
              <a:ext uri="{FF2B5EF4-FFF2-40B4-BE49-F238E27FC236}">
                <a16:creationId xmlns:a16="http://schemas.microsoft.com/office/drawing/2014/main" id="{45F82C14-F81C-C6B0-1A54-45E1915A9FBD}"/>
              </a:ext>
            </a:extLst>
          </p:cNvPr>
          <p:cNvSpPr/>
          <p:nvPr/>
        </p:nvSpPr>
        <p:spPr>
          <a:xfrm>
            <a:off x="9111446" y="3457126"/>
            <a:ext cx="600309" cy="561289"/>
          </a:xfrm>
          <a:custGeom>
            <a:avLst/>
            <a:gdLst/>
            <a:ahLst/>
            <a:cxnLst/>
            <a:rect l="l" t="t" r="r" b="b"/>
            <a:pathLst>
              <a:path w="900463" h="841933">
                <a:moveTo>
                  <a:pt x="0" y="0"/>
                </a:moveTo>
                <a:lnTo>
                  <a:pt x="900464" y="0"/>
                </a:lnTo>
                <a:lnTo>
                  <a:pt x="900464" y="841934"/>
                </a:lnTo>
                <a:lnTo>
                  <a:pt x="0" y="84193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sz="1200"/>
          </a:p>
        </p:txBody>
      </p:sp>
      <p:sp>
        <p:nvSpPr>
          <p:cNvPr id="69" name="Freeform 27">
            <a:extLst>
              <a:ext uri="{FF2B5EF4-FFF2-40B4-BE49-F238E27FC236}">
                <a16:creationId xmlns:a16="http://schemas.microsoft.com/office/drawing/2014/main" id="{9F370BCC-D6D7-AFFE-E19A-1A2530D9F28B}"/>
              </a:ext>
            </a:extLst>
          </p:cNvPr>
          <p:cNvSpPr/>
          <p:nvPr/>
        </p:nvSpPr>
        <p:spPr>
          <a:xfrm>
            <a:off x="3885123" y="4389039"/>
            <a:ext cx="595289" cy="589335"/>
          </a:xfrm>
          <a:custGeom>
            <a:avLst/>
            <a:gdLst/>
            <a:ahLst/>
            <a:cxnLst/>
            <a:rect l="l" t="t" r="r" b="b"/>
            <a:pathLst>
              <a:path w="892933" h="884003">
                <a:moveTo>
                  <a:pt x="0" y="0"/>
                </a:moveTo>
                <a:lnTo>
                  <a:pt x="892933" y="0"/>
                </a:lnTo>
                <a:lnTo>
                  <a:pt x="892933" y="884003"/>
                </a:lnTo>
                <a:lnTo>
                  <a:pt x="0" y="88400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sz="1200"/>
          </a:p>
        </p:txBody>
      </p:sp>
      <p:grpSp>
        <p:nvGrpSpPr>
          <p:cNvPr id="70" name="Group 28">
            <a:extLst>
              <a:ext uri="{FF2B5EF4-FFF2-40B4-BE49-F238E27FC236}">
                <a16:creationId xmlns:a16="http://schemas.microsoft.com/office/drawing/2014/main" id="{E19D6C9E-AECA-7D0D-3E22-0D220292040C}"/>
              </a:ext>
            </a:extLst>
          </p:cNvPr>
          <p:cNvGrpSpPr/>
          <p:nvPr/>
        </p:nvGrpSpPr>
        <p:grpSpPr>
          <a:xfrm>
            <a:off x="1260709" y="1865636"/>
            <a:ext cx="2372025" cy="837318"/>
            <a:chOff x="0" y="-47625"/>
            <a:chExt cx="4744050" cy="1674636"/>
          </a:xfrm>
        </p:grpSpPr>
        <p:sp>
          <p:nvSpPr>
            <p:cNvPr id="71" name="TextBox 29">
              <a:extLst>
                <a:ext uri="{FF2B5EF4-FFF2-40B4-BE49-F238E27FC236}">
                  <a16:creationId xmlns:a16="http://schemas.microsoft.com/office/drawing/2014/main" id="{6D2DE34B-BCB4-A38D-8F1D-7386E411FA2B}"/>
                </a:ext>
              </a:extLst>
            </p:cNvPr>
            <p:cNvSpPr txBox="1"/>
            <p:nvPr/>
          </p:nvSpPr>
          <p:spPr>
            <a:xfrm>
              <a:off x="449102" y="-47625"/>
              <a:ext cx="3845848" cy="586444"/>
            </a:xfrm>
            <a:prstGeom prst="rect">
              <a:avLst/>
            </a:prstGeom>
          </p:spPr>
          <p:txBody>
            <a:bodyPr lIns="0" tIns="0" rIns="0" bIns="0" rtlCol="0" anchor="t">
              <a:spAutoFit/>
            </a:bodyPr>
            <a:lstStyle/>
            <a:p>
              <a:pPr algn="ctr">
                <a:lnSpc>
                  <a:spcPts val="2530"/>
                </a:lnSpc>
              </a:pPr>
              <a:r>
                <a:rPr lang="en-US" sz="1807" dirty="0">
                  <a:solidFill>
                    <a:srgbClr val="001942"/>
                  </a:solidFill>
                  <a:latin typeface="Gotham" pitchFamily="50" charset="0"/>
                  <a:ea typeface="League Spartan"/>
                  <a:cs typeface="Gotham" pitchFamily="50" charset="0"/>
                  <a:sym typeface="League Spartan"/>
                </a:rPr>
                <a:t> </a:t>
              </a:r>
              <a:r>
                <a:rPr lang="en-US" sz="1807" dirty="0">
                  <a:solidFill>
                    <a:srgbClr val="001942"/>
                  </a:solidFill>
                  <a:latin typeface="Gotham Medium" pitchFamily="50" charset="0"/>
                  <a:ea typeface="League Spartan"/>
                  <a:cs typeface="Gotham Medium" pitchFamily="50" charset="0"/>
                  <a:sym typeface="League Spartan"/>
                </a:rPr>
                <a:t>Receive</a:t>
              </a:r>
            </a:p>
          </p:txBody>
        </p:sp>
        <p:sp>
          <p:nvSpPr>
            <p:cNvPr id="72" name="TextBox 30">
              <a:extLst>
                <a:ext uri="{FF2B5EF4-FFF2-40B4-BE49-F238E27FC236}">
                  <a16:creationId xmlns:a16="http://schemas.microsoft.com/office/drawing/2014/main" id="{4ECB4186-3F09-1954-5802-0C4CBA373B5B}"/>
                </a:ext>
              </a:extLst>
            </p:cNvPr>
            <p:cNvSpPr txBox="1"/>
            <p:nvPr/>
          </p:nvSpPr>
          <p:spPr>
            <a:xfrm>
              <a:off x="0" y="841411"/>
              <a:ext cx="4744050" cy="785600"/>
            </a:xfrm>
            <a:prstGeom prst="rect">
              <a:avLst/>
            </a:prstGeom>
          </p:spPr>
          <p:txBody>
            <a:bodyPr lIns="0" tIns="0" rIns="0" bIns="0" rtlCol="0" anchor="t">
              <a:spAutoFit/>
            </a:bodyPr>
            <a:lstStyle/>
            <a:p>
              <a:pPr algn="ctr">
                <a:lnSpc>
                  <a:spcPts val="1617"/>
                </a:lnSpc>
              </a:pPr>
              <a:r>
                <a:rPr lang="en-US" sz="1155" dirty="0">
                  <a:solidFill>
                    <a:srgbClr val="001942"/>
                  </a:solidFill>
                  <a:latin typeface="Gotham" pitchFamily="50" charset="0"/>
                  <a:ea typeface="Poppins 1"/>
                  <a:cs typeface="Gotham" pitchFamily="50" charset="0"/>
                  <a:sym typeface="Poppins 1"/>
                </a:rPr>
                <a:t>Receive &amp; review renewal questionnaire. </a:t>
              </a:r>
            </a:p>
          </p:txBody>
        </p:sp>
      </p:grpSp>
      <p:grpSp>
        <p:nvGrpSpPr>
          <p:cNvPr id="73" name="Group 31">
            <a:extLst>
              <a:ext uri="{FF2B5EF4-FFF2-40B4-BE49-F238E27FC236}">
                <a16:creationId xmlns:a16="http://schemas.microsoft.com/office/drawing/2014/main" id="{410931AD-774E-E911-4B84-C680145A3F6C}"/>
              </a:ext>
            </a:extLst>
          </p:cNvPr>
          <p:cNvGrpSpPr/>
          <p:nvPr/>
        </p:nvGrpSpPr>
        <p:grpSpPr>
          <a:xfrm>
            <a:off x="3071606" y="5314124"/>
            <a:ext cx="2222320" cy="808230"/>
            <a:chOff x="491876" y="-47625"/>
            <a:chExt cx="4444639" cy="1616460"/>
          </a:xfrm>
        </p:grpSpPr>
        <p:sp>
          <p:nvSpPr>
            <p:cNvPr id="74" name="TextBox 32">
              <a:extLst>
                <a:ext uri="{FF2B5EF4-FFF2-40B4-BE49-F238E27FC236}">
                  <a16:creationId xmlns:a16="http://schemas.microsoft.com/office/drawing/2014/main" id="{3F7A39DA-D1E6-A8C0-74BA-2CD39644D3DB}"/>
                </a:ext>
              </a:extLst>
            </p:cNvPr>
            <p:cNvSpPr txBox="1"/>
            <p:nvPr/>
          </p:nvSpPr>
          <p:spPr>
            <a:xfrm>
              <a:off x="791274" y="-47625"/>
              <a:ext cx="3845845" cy="586444"/>
            </a:xfrm>
            <a:prstGeom prst="rect">
              <a:avLst/>
            </a:prstGeom>
          </p:spPr>
          <p:txBody>
            <a:bodyPr lIns="0" tIns="0" rIns="0" bIns="0" rtlCol="0" anchor="t">
              <a:spAutoFit/>
            </a:bodyPr>
            <a:lstStyle/>
            <a:p>
              <a:pPr algn="ctr">
                <a:lnSpc>
                  <a:spcPts val="2530"/>
                </a:lnSpc>
              </a:pPr>
              <a:r>
                <a:rPr lang="en-US" sz="1807" dirty="0">
                  <a:solidFill>
                    <a:srgbClr val="151857"/>
                  </a:solidFill>
                  <a:latin typeface="Gotham Medium" pitchFamily="50" charset="0"/>
                  <a:ea typeface="League Spartan"/>
                  <a:cs typeface="Gotham Medium" pitchFamily="50" charset="0"/>
                  <a:sym typeface="League Spartan"/>
                </a:rPr>
                <a:t>Send</a:t>
              </a:r>
            </a:p>
          </p:txBody>
        </p:sp>
        <p:sp>
          <p:nvSpPr>
            <p:cNvPr id="75" name="TextBox 33">
              <a:extLst>
                <a:ext uri="{FF2B5EF4-FFF2-40B4-BE49-F238E27FC236}">
                  <a16:creationId xmlns:a16="http://schemas.microsoft.com/office/drawing/2014/main" id="{06E4CAF3-E0E5-A939-ADED-6E8D6FB81F7B}"/>
                </a:ext>
              </a:extLst>
            </p:cNvPr>
            <p:cNvSpPr txBox="1"/>
            <p:nvPr/>
          </p:nvSpPr>
          <p:spPr>
            <a:xfrm>
              <a:off x="491876" y="783235"/>
              <a:ext cx="4444639" cy="785600"/>
            </a:xfrm>
            <a:prstGeom prst="rect">
              <a:avLst/>
            </a:prstGeom>
          </p:spPr>
          <p:txBody>
            <a:bodyPr wrap="square" lIns="0" tIns="0" rIns="0" bIns="0" rtlCol="0" anchor="t">
              <a:spAutoFit/>
            </a:bodyPr>
            <a:lstStyle/>
            <a:p>
              <a:pPr algn="ctr">
                <a:lnSpc>
                  <a:spcPts val="1617"/>
                </a:lnSpc>
              </a:pPr>
              <a:r>
                <a:rPr lang="en-US" sz="1155" dirty="0">
                  <a:solidFill>
                    <a:srgbClr val="001942"/>
                  </a:solidFill>
                  <a:latin typeface="Gotham" pitchFamily="50" charset="0"/>
                  <a:ea typeface="Poppins 1"/>
                  <a:cs typeface="Gotham" pitchFamily="50" charset="0"/>
                  <a:sym typeface="Poppins 1"/>
                </a:rPr>
                <a:t>Send an email to schedule a meeting with the client. </a:t>
              </a:r>
            </a:p>
          </p:txBody>
        </p:sp>
      </p:grpSp>
      <p:grpSp>
        <p:nvGrpSpPr>
          <p:cNvPr id="76" name="Group 34">
            <a:extLst>
              <a:ext uri="{FF2B5EF4-FFF2-40B4-BE49-F238E27FC236}">
                <a16:creationId xmlns:a16="http://schemas.microsoft.com/office/drawing/2014/main" id="{A003D94F-E6F2-281B-D8BD-5484FE001B22}"/>
              </a:ext>
            </a:extLst>
          </p:cNvPr>
          <p:cNvGrpSpPr/>
          <p:nvPr/>
        </p:nvGrpSpPr>
        <p:grpSpPr>
          <a:xfrm>
            <a:off x="4582835" y="1865636"/>
            <a:ext cx="2679073" cy="1454665"/>
            <a:chOff x="0" y="-47625"/>
            <a:chExt cx="5358147" cy="2909331"/>
          </a:xfrm>
        </p:grpSpPr>
        <p:sp>
          <p:nvSpPr>
            <p:cNvPr id="77" name="TextBox 35">
              <a:extLst>
                <a:ext uri="{FF2B5EF4-FFF2-40B4-BE49-F238E27FC236}">
                  <a16:creationId xmlns:a16="http://schemas.microsoft.com/office/drawing/2014/main" id="{50395C3E-CE2A-B29D-14F0-7C58029B311C}"/>
                </a:ext>
              </a:extLst>
            </p:cNvPr>
            <p:cNvSpPr txBox="1"/>
            <p:nvPr/>
          </p:nvSpPr>
          <p:spPr>
            <a:xfrm>
              <a:off x="336808" y="-47625"/>
              <a:ext cx="4684531" cy="586444"/>
            </a:xfrm>
            <a:prstGeom prst="rect">
              <a:avLst/>
            </a:prstGeom>
          </p:spPr>
          <p:txBody>
            <a:bodyPr lIns="0" tIns="0" rIns="0" bIns="0" rtlCol="0" anchor="t">
              <a:spAutoFit/>
            </a:bodyPr>
            <a:lstStyle/>
            <a:p>
              <a:pPr algn="ctr">
                <a:lnSpc>
                  <a:spcPts val="2530"/>
                </a:lnSpc>
              </a:pPr>
              <a:r>
                <a:rPr lang="en-US" sz="1807" dirty="0">
                  <a:solidFill>
                    <a:srgbClr val="151857"/>
                  </a:solidFill>
                  <a:latin typeface="Gotham Medium" pitchFamily="50" charset="0"/>
                  <a:ea typeface="League Spartan"/>
                  <a:cs typeface="Gotham Medium" pitchFamily="50" charset="0"/>
                  <a:sym typeface="League Spartan"/>
                </a:rPr>
                <a:t>Introduce</a:t>
              </a:r>
              <a:r>
                <a:rPr lang="en-US" sz="1807" dirty="0">
                  <a:solidFill>
                    <a:srgbClr val="151857"/>
                  </a:solidFill>
                  <a:latin typeface="Gotham" pitchFamily="50" charset="0"/>
                  <a:ea typeface="League Spartan"/>
                  <a:cs typeface="Gotham" pitchFamily="50" charset="0"/>
                  <a:sym typeface="League Spartan"/>
                </a:rPr>
                <a:t> </a:t>
              </a:r>
            </a:p>
          </p:txBody>
        </p:sp>
        <p:sp>
          <p:nvSpPr>
            <p:cNvPr id="78" name="TextBox 36">
              <a:extLst>
                <a:ext uri="{FF2B5EF4-FFF2-40B4-BE49-F238E27FC236}">
                  <a16:creationId xmlns:a16="http://schemas.microsoft.com/office/drawing/2014/main" id="{90FC982A-207D-F305-6694-BB9621B37FD1}"/>
                </a:ext>
              </a:extLst>
            </p:cNvPr>
            <p:cNvSpPr txBox="1"/>
            <p:nvPr/>
          </p:nvSpPr>
          <p:spPr>
            <a:xfrm>
              <a:off x="0" y="841409"/>
              <a:ext cx="5358147" cy="2020297"/>
            </a:xfrm>
            <a:prstGeom prst="rect">
              <a:avLst/>
            </a:prstGeom>
          </p:spPr>
          <p:txBody>
            <a:bodyPr lIns="0" tIns="0" rIns="0" bIns="0" rtlCol="0" anchor="t">
              <a:spAutoFit/>
            </a:bodyPr>
            <a:lstStyle/>
            <a:p>
              <a:pPr algn="ctr">
                <a:lnSpc>
                  <a:spcPts val="1617"/>
                </a:lnSpc>
              </a:pPr>
              <a:r>
                <a:rPr lang="en-US" sz="1155" spc="23" dirty="0">
                  <a:solidFill>
                    <a:srgbClr val="001942"/>
                  </a:solidFill>
                  <a:latin typeface="Gotham" pitchFamily="50" charset="0"/>
                  <a:ea typeface="Poppins 1"/>
                  <a:cs typeface="Gotham" pitchFamily="50" charset="0"/>
                  <a:sym typeface="Poppins 1"/>
                </a:rPr>
                <a:t> Introduce yourself &amp; the meeting’s purpose:</a:t>
              </a:r>
            </a:p>
            <a:p>
              <a:pPr marL="249457" lvl="1" indent="-124728" algn="ctr">
                <a:lnSpc>
                  <a:spcPts val="1617"/>
                </a:lnSpc>
                <a:buFont typeface="Arial"/>
                <a:buChar char="•"/>
              </a:pPr>
              <a:r>
                <a:rPr lang="en-US" sz="1155" dirty="0">
                  <a:solidFill>
                    <a:srgbClr val="001942"/>
                  </a:solidFill>
                  <a:latin typeface="Gotham" pitchFamily="50" charset="0"/>
                  <a:ea typeface="Poppins 1"/>
                  <a:cs typeface="Gotham" pitchFamily="50" charset="0"/>
                  <a:sym typeface="Poppins 1"/>
                </a:rPr>
                <a:t>Set clear expectations for review duration.</a:t>
              </a:r>
            </a:p>
            <a:p>
              <a:pPr algn="ctr">
                <a:lnSpc>
                  <a:spcPts val="1617"/>
                </a:lnSpc>
              </a:pPr>
              <a:endParaRPr lang="en-US" sz="1155" dirty="0">
                <a:solidFill>
                  <a:srgbClr val="001942"/>
                </a:solidFill>
                <a:latin typeface="Gotham" pitchFamily="50" charset="0"/>
                <a:ea typeface="Poppins 1"/>
                <a:cs typeface="Gotham" pitchFamily="50" charset="0"/>
                <a:sym typeface="Poppins 1"/>
              </a:endParaRPr>
            </a:p>
          </p:txBody>
        </p:sp>
      </p:grpSp>
      <p:grpSp>
        <p:nvGrpSpPr>
          <p:cNvPr id="79" name="Group 37">
            <a:extLst>
              <a:ext uri="{FF2B5EF4-FFF2-40B4-BE49-F238E27FC236}">
                <a16:creationId xmlns:a16="http://schemas.microsoft.com/office/drawing/2014/main" id="{6AA8A9F5-8D06-88D8-36E4-9DCEB5F278EF}"/>
              </a:ext>
            </a:extLst>
          </p:cNvPr>
          <p:cNvGrpSpPr/>
          <p:nvPr/>
        </p:nvGrpSpPr>
        <p:grpSpPr>
          <a:xfrm>
            <a:off x="6515038" y="5314124"/>
            <a:ext cx="2313911" cy="1210712"/>
            <a:chOff x="0" y="-47625"/>
            <a:chExt cx="4627822" cy="2421425"/>
          </a:xfrm>
        </p:grpSpPr>
        <p:sp>
          <p:nvSpPr>
            <p:cNvPr id="80" name="TextBox 38">
              <a:extLst>
                <a:ext uri="{FF2B5EF4-FFF2-40B4-BE49-F238E27FC236}">
                  <a16:creationId xmlns:a16="http://schemas.microsoft.com/office/drawing/2014/main" id="{C68FC94F-235F-A15F-37EC-2E5DDCF2EDE4}"/>
                </a:ext>
              </a:extLst>
            </p:cNvPr>
            <p:cNvSpPr txBox="1"/>
            <p:nvPr/>
          </p:nvSpPr>
          <p:spPr>
            <a:xfrm>
              <a:off x="0" y="-47625"/>
              <a:ext cx="4627822" cy="586444"/>
            </a:xfrm>
            <a:prstGeom prst="rect">
              <a:avLst/>
            </a:prstGeom>
          </p:spPr>
          <p:txBody>
            <a:bodyPr lIns="0" tIns="0" rIns="0" bIns="0" rtlCol="0" anchor="t">
              <a:spAutoFit/>
            </a:bodyPr>
            <a:lstStyle/>
            <a:p>
              <a:pPr algn="ctr">
                <a:lnSpc>
                  <a:spcPts val="2530"/>
                </a:lnSpc>
              </a:pPr>
              <a:r>
                <a:rPr lang="en-US" sz="1807" dirty="0">
                  <a:solidFill>
                    <a:srgbClr val="151857"/>
                  </a:solidFill>
                  <a:latin typeface="Gotham Medium" pitchFamily="50" charset="0"/>
                  <a:ea typeface="League Spartan"/>
                  <a:cs typeface="Gotham Medium" pitchFamily="50" charset="0"/>
                  <a:sym typeface="League Spartan"/>
                </a:rPr>
                <a:t> Review</a:t>
              </a:r>
            </a:p>
          </p:txBody>
        </p:sp>
        <p:sp>
          <p:nvSpPr>
            <p:cNvPr id="81" name="TextBox 39">
              <a:extLst>
                <a:ext uri="{FF2B5EF4-FFF2-40B4-BE49-F238E27FC236}">
                  <a16:creationId xmlns:a16="http://schemas.microsoft.com/office/drawing/2014/main" id="{1A300146-FFCC-79B9-1A03-063F7B43C437}"/>
                </a:ext>
              </a:extLst>
            </p:cNvPr>
            <p:cNvSpPr txBox="1"/>
            <p:nvPr/>
          </p:nvSpPr>
          <p:spPr>
            <a:xfrm>
              <a:off x="0" y="763871"/>
              <a:ext cx="4627822" cy="1609929"/>
            </a:xfrm>
            <a:prstGeom prst="rect">
              <a:avLst/>
            </a:prstGeom>
          </p:spPr>
          <p:txBody>
            <a:bodyPr lIns="0" tIns="0" rIns="0" bIns="0" rtlCol="0" anchor="t">
              <a:spAutoFit/>
            </a:bodyPr>
            <a:lstStyle/>
            <a:p>
              <a:pPr algn="ctr">
                <a:lnSpc>
                  <a:spcPts val="1617"/>
                </a:lnSpc>
              </a:pPr>
              <a:r>
                <a:rPr lang="en-US" sz="1155" spc="23" dirty="0">
                  <a:solidFill>
                    <a:srgbClr val="001942"/>
                  </a:solidFill>
                  <a:latin typeface="Gotham" pitchFamily="50" charset="0"/>
                  <a:ea typeface="Poppins 1"/>
                  <a:cs typeface="Gotham" pitchFamily="50" charset="0"/>
                  <a:sym typeface="Poppins 1"/>
                </a:rPr>
                <a:t>Review Findings:</a:t>
              </a:r>
            </a:p>
            <a:p>
              <a:pPr marL="249457" lvl="1" indent="-124728" algn="ctr">
                <a:lnSpc>
                  <a:spcPts val="1617"/>
                </a:lnSpc>
                <a:buFont typeface="Arial"/>
                <a:buChar char="•"/>
              </a:pPr>
              <a:r>
                <a:rPr lang="en-US" sz="1155" dirty="0">
                  <a:solidFill>
                    <a:srgbClr val="001942"/>
                  </a:solidFill>
                  <a:latin typeface="Gotham" pitchFamily="50" charset="0"/>
                  <a:ea typeface="Poppins 1"/>
                  <a:cs typeface="Gotham" pitchFamily="50" charset="0"/>
                  <a:sym typeface="Poppins 1"/>
                </a:rPr>
                <a:t>Risk Exposures</a:t>
              </a:r>
            </a:p>
            <a:p>
              <a:pPr marL="249457" lvl="1" indent="-124728" algn="ctr">
                <a:lnSpc>
                  <a:spcPts val="1617"/>
                </a:lnSpc>
                <a:buFont typeface="Arial"/>
                <a:buChar char="•"/>
              </a:pPr>
              <a:r>
                <a:rPr lang="en-US" sz="1155" dirty="0">
                  <a:solidFill>
                    <a:srgbClr val="001942"/>
                  </a:solidFill>
                  <a:latin typeface="Gotham" pitchFamily="50" charset="0"/>
                  <a:ea typeface="Poppins 1"/>
                  <a:cs typeface="Gotham" pitchFamily="50" charset="0"/>
                  <a:sym typeface="Poppins 1"/>
                </a:rPr>
                <a:t>Educate Meaning</a:t>
              </a:r>
            </a:p>
            <a:p>
              <a:pPr algn="ctr">
                <a:lnSpc>
                  <a:spcPts val="1617"/>
                </a:lnSpc>
              </a:pPr>
              <a:endParaRPr lang="en-US" sz="1155" dirty="0">
                <a:solidFill>
                  <a:srgbClr val="001942"/>
                </a:solidFill>
                <a:latin typeface="Gotham" pitchFamily="50" charset="0"/>
                <a:ea typeface="Poppins 1"/>
                <a:cs typeface="Gotham" pitchFamily="50" charset="0"/>
                <a:sym typeface="Poppins 1"/>
              </a:endParaRPr>
            </a:p>
          </p:txBody>
        </p:sp>
      </p:grpSp>
      <p:grpSp>
        <p:nvGrpSpPr>
          <p:cNvPr id="2" name="Group 1">
            <a:extLst>
              <a:ext uri="{FF2B5EF4-FFF2-40B4-BE49-F238E27FC236}">
                <a16:creationId xmlns:a16="http://schemas.microsoft.com/office/drawing/2014/main" id="{C6966DB9-A07C-D6E7-CCAE-CA1B8C618EEB}"/>
              </a:ext>
            </a:extLst>
          </p:cNvPr>
          <p:cNvGrpSpPr/>
          <p:nvPr/>
        </p:nvGrpSpPr>
        <p:grpSpPr>
          <a:xfrm>
            <a:off x="7933997" y="1865636"/>
            <a:ext cx="2714197" cy="1357946"/>
            <a:chOff x="7933594" y="1790114"/>
            <a:chExt cx="2714197" cy="1357946"/>
          </a:xfrm>
        </p:grpSpPr>
        <p:sp>
          <p:nvSpPr>
            <p:cNvPr id="82" name="TextBox 40">
              <a:extLst>
                <a:ext uri="{FF2B5EF4-FFF2-40B4-BE49-F238E27FC236}">
                  <a16:creationId xmlns:a16="http://schemas.microsoft.com/office/drawing/2014/main" id="{2319EE83-0D2A-3863-6220-51578E436DCA}"/>
                </a:ext>
              </a:extLst>
            </p:cNvPr>
            <p:cNvSpPr txBox="1"/>
            <p:nvPr/>
          </p:nvSpPr>
          <p:spPr>
            <a:xfrm>
              <a:off x="7933594" y="1790114"/>
              <a:ext cx="2714197" cy="293222"/>
            </a:xfrm>
            <a:prstGeom prst="rect">
              <a:avLst/>
            </a:prstGeom>
          </p:spPr>
          <p:txBody>
            <a:bodyPr lIns="0" tIns="0" rIns="0" bIns="0" rtlCol="0" anchor="t">
              <a:spAutoFit/>
            </a:bodyPr>
            <a:lstStyle/>
            <a:p>
              <a:pPr algn="ctr">
                <a:lnSpc>
                  <a:spcPts val="2530"/>
                </a:lnSpc>
              </a:pPr>
              <a:r>
                <a:rPr lang="en-US" sz="1807" dirty="0">
                  <a:solidFill>
                    <a:srgbClr val="151857"/>
                  </a:solidFill>
                  <a:latin typeface="Gotham Medium" pitchFamily="50" charset="0"/>
                  <a:ea typeface="League Spartan"/>
                  <a:cs typeface="Gotham Medium" pitchFamily="50" charset="0"/>
                  <a:sym typeface="League Spartan"/>
                </a:rPr>
                <a:t>Gaps</a:t>
              </a:r>
            </a:p>
          </p:txBody>
        </p:sp>
        <p:sp>
          <p:nvSpPr>
            <p:cNvPr id="83" name="TextBox 41">
              <a:extLst>
                <a:ext uri="{FF2B5EF4-FFF2-40B4-BE49-F238E27FC236}">
                  <a16:creationId xmlns:a16="http://schemas.microsoft.com/office/drawing/2014/main" id="{F24B06D6-246C-3505-089D-1C7840EBAD10}"/>
                </a:ext>
              </a:extLst>
            </p:cNvPr>
            <p:cNvSpPr txBox="1"/>
            <p:nvPr/>
          </p:nvSpPr>
          <p:spPr>
            <a:xfrm>
              <a:off x="7933594" y="2137912"/>
              <a:ext cx="2714197" cy="1010148"/>
            </a:xfrm>
            <a:prstGeom prst="rect">
              <a:avLst/>
            </a:prstGeom>
          </p:spPr>
          <p:txBody>
            <a:bodyPr lIns="0" tIns="0" rIns="0" bIns="0" rtlCol="0" anchor="t">
              <a:spAutoFit/>
            </a:bodyPr>
            <a:lstStyle/>
            <a:p>
              <a:pPr algn="ctr">
                <a:lnSpc>
                  <a:spcPts val="1617"/>
                </a:lnSpc>
              </a:pPr>
              <a:r>
                <a:rPr lang="en-US" sz="1155" spc="23" dirty="0">
                  <a:solidFill>
                    <a:srgbClr val="001942"/>
                  </a:solidFill>
                  <a:latin typeface="Gotham" pitchFamily="50" charset="0"/>
                  <a:ea typeface="Poppins 1"/>
                  <a:cs typeface="Gotham" pitchFamily="50" charset="0"/>
                  <a:sym typeface="Poppins 1"/>
                </a:rPr>
                <a:t>Cover gaps in coverage to provide protection. </a:t>
              </a:r>
            </a:p>
            <a:p>
              <a:pPr marL="249457" lvl="1" indent="-124728" algn="ctr">
                <a:lnSpc>
                  <a:spcPts val="1617"/>
                </a:lnSpc>
                <a:buFont typeface="Arial"/>
                <a:buChar char="•"/>
              </a:pPr>
              <a:r>
                <a:rPr lang="en-US" sz="1155" dirty="0">
                  <a:solidFill>
                    <a:srgbClr val="001942"/>
                  </a:solidFill>
                  <a:latin typeface="Gotham" pitchFamily="50" charset="0"/>
                  <a:ea typeface="Poppins 1"/>
                  <a:cs typeface="Gotham" pitchFamily="50" charset="0"/>
                  <a:sym typeface="Poppins 1"/>
                </a:rPr>
                <a:t>Provide transparency in coverage detail, fees, and risks.</a:t>
              </a:r>
            </a:p>
            <a:p>
              <a:pPr algn="ctr">
                <a:lnSpc>
                  <a:spcPts val="1617"/>
                </a:lnSpc>
              </a:pPr>
              <a:endParaRPr lang="en-US" sz="1155" dirty="0">
                <a:solidFill>
                  <a:srgbClr val="001942"/>
                </a:solidFill>
                <a:latin typeface="Gotham" pitchFamily="50" charset="0"/>
                <a:ea typeface="Poppins 1"/>
                <a:cs typeface="Gotham" pitchFamily="50" charset="0"/>
                <a:sym typeface="Poppins 1"/>
              </a:endParaRPr>
            </a:p>
          </p:txBody>
        </p:sp>
      </p:grpSp>
      <p:sp>
        <p:nvSpPr>
          <p:cNvPr id="91" name="TextBox 50">
            <a:extLst>
              <a:ext uri="{FF2B5EF4-FFF2-40B4-BE49-F238E27FC236}">
                <a16:creationId xmlns:a16="http://schemas.microsoft.com/office/drawing/2014/main" id="{CF04CFAC-E921-3F96-443F-0DE8F51CDFF4}"/>
              </a:ext>
            </a:extLst>
          </p:cNvPr>
          <p:cNvSpPr txBox="1"/>
          <p:nvPr/>
        </p:nvSpPr>
        <p:spPr>
          <a:xfrm>
            <a:off x="395384" y="633285"/>
            <a:ext cx="11401232" cy="1025922"/>
          </a:xfrm>
          <a:prstGeom prst="rect">
            <a:avLst/>
          </a:prstGeom>
        </p:spPr>
        <p:txBody>
          <a:bodyPr wrap="square" lIns="0" tIns="0" rIns="0" bIns="0" rtlCol="0" anchor="t">
            <a:spAutoFit/>
          </a:bodyPr>
          <a:lstStyle/>
          <a:p>
            <a:pPr>
              <a:lnSpc>
                <a:spcPts val="4000"/>
              </a:lnSpc>
            </a:pPr>
            <a:r>
              <a:rPr lang="en-US" sz="3600" dirty="0">
                <a:solidFill>
                  <a:schemeClr val="tx2"/>
                </a:solidFill>
                <a:latin typeface="Gotham Medium" pitchFamily="50" charset="0"/>
                <a:ea typeface="League Spartan"/>
                <a:cs typeface="Gotham Medium" pitchFamily="50" charset="0"/>
                <a:sym typeface="League Spartan"/>
              </a:rPr>
              <a:t>INTRODUCING THE CROSS-SELL </a:t>
            </a:r>
          </a:p>
          <a:p>
            <a:pPr>
              <a:lnSpc>
                <a:spcPts val="4000"/>
              </a:lnSpc>
            </a:pPr>
            <a:r>
              <a:rPr lang="en-US" sz="3600" dirty="0">
                <a:solidFill>
                  <a:srgbClr val="008250"/>
                </a:solidFill>
                <a:latin typeface="Gotham Medium" pitchFamily="50" charset="0"/>
                <a:ea typeface="League Spartan"/>
                <a:cs typeface="Gotham Medium" pitchFamily="50" charset="0"/>
                <a:sym typeface="League Spartan"/>
              </a:rPr>
              <a:t>STRATEGY FOR SUCCESS</a:t>
            </a:r>
          </a:p>
        </p:txBody>
      </p:sp>
    </p:spTree>
    <p:extLst>
      <p:ext uri="{BB962C8B-B14F-4D97-AF65-F5344CB8AC3E}">
        <p14:creationId xmlns:p14="http://schemas.microsoft.com/office/powerpoint/2010/main" val="3181705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677380" y="3642991"/>
            <a:ext cx="1085301" cy="59460"/>
            <a:chOff x="0" y="0"/>
            <a:chExt cx="442488" cy="24242"/>
          </a:xfrm>
        </p:grpSpPr>
        <p:sp>
          <p:nvSpPr>
            <p:cNvPr id="3" name="Freeform 3"/>
            <p:cNvSpPr/>
            <p:nvPr/>
          </p:nvSpPr>
          <p:spPr>
            <a:xfrm>
              <a:off x="0" y="0"/>
              <a:ext cx="442488" cy="24242"/>
            </a:xfrm>
            <a:custGeom>
              <a:avLst/>
              <a:gdLst/>
              <a:ahLst/>
              <a:cxnLst/>
              <a:rect l="l" t="t" r="r" b="b"/>
              <a:pathLst>
                <a:path w="442488" h="24242">
                  <a:moveTo>
                    <a:pt x="0" y="0"/>
                  </a:moveTo>
                  <a:lnTo>
                    <a:pt x="442488" y="0"/>
                  </a:lnTo>
                  <a:lnTo>
                    <a:pt x="442488" y="24242"/>
                  </a:lnTo>
                  <a:lnTo>
                    <a:pt x="0" y="24242"/>
                  </a:lnTo>
                  <a:close/>
                </a:path>
              </a:pathLst>
            </a:custGeom>
            <a:solidFill>
              <a:srgbClr val="D9D9D9"/>
            </a:solidFill>
          </p:spPr>
          <p:txBody>
            <a:bodyPr/>
            <a:lstStyle/>
            <a:p>
              <a:endParaRPr lang="en-US" sz="1200">
                <a:latin typeface="Gotham" pitchFamily="50" charset="0"/>
                <a:cs typeface="Gotham" pitchFamily="50" charset="0"/>
              </a:endParaRPr>
            </a:p>
          </p:txBody>
        </p:sp>
        <p:sp>
          <p:nvSpPr>
            <p:cNvPr id="4" name="TextBox 4"/>
            <p:cNvSpPr txBox="1"/>
            <p:nvPr/>
          </p:nvSpPr>
          <p:spPr>
            <a:xfrm>
              <a:off x="0" y="-57150"/>
              <a:ext cx="442488" cy="81392"/>
            </a:xfrm>
            <a:prstGeom prst="rect">
              <a:avLst/>
            </a:prstGeom>
          </p:spPr>
          <p:txBody>
            <a:bodyPr lIns="32816" tIns="32816" rIns="32816" bIns="32816" rtlCol="0" anchor="ctr"/>
            <a:lstStyle/>
            <a:p>
              <a:pPr algn="ctr">
                <a:lnSpc>
                  <a:spcPts val="1773"/>
                </a:lnSpc>
              </a:pPr>
              <a:endParaRPr sz="1200">
                <a:latin typeface="Gotham" pitchFamily="50" charset="0"/>
                <a:cs typeface="Gotham" pitchFamily="50" charset="0"/>
              </a:endParaRPr>
            </a:p>
          </p:txBody>
        </p:sp>
      </p:grpSp>
      <p:grpSp>
        <p:nvGrpSpPr>
          <p:cNvPr id="5" name="Group 5"/>
          <p:cNvGrpSpPr/>
          <p:nvPr/>
        </p:nvGrpSpPr>
        <p:grpSpPr>
          <a:xfrm rot="-5400000">
            <a:off x="1599818" y="4090153"/>
            <a:ext cx="2307161" cy="50025"/>
            <a:chOff x="0" y="0"/>
            <a:chExt cx="940653" cy="20396"/>
          </a:xfrm>
        </p:grpSpPr>
        <p:sp>
          <p:nvSpPr>
            <p:cNvPr id="6" name="Freeform 6"/>
            <p:cNvSpPr/>
            <p:nvPr/>
          </p:nvSpPr>
          <p:spPr>
            <a:xfrm>
              <a:off x="0" y="0"/>
              <a:ext cx="940653" cy="20396"/>
            </a:xfrm>
            <a:custGeom>
              <a:avLst/>
              <a:gdLst/>
              <a:ahLst/>
              <a:cxnLst/>
              <a:rect l="l" t="t" r="r" b="b"/>
              <a:pathLst>
                <a:path w="940653" h="20396">
                  <a:moveTo>
                    <a:pt x="0" y="0"/>
                  </a:moveTo>
                  <a:lnTo>
                    <a:pt x="940653" y="0"/>
                  </a:lnTo>
                  <a:lnTo>
                    <a:pt x="940653" y="20396"/>
                  </a:lnTo>
                  <a:lnTo>
                    <a:pt x="0" y="20396"/>
                  </a:lnTo>
                  <a:close/>
                </a:path>
              </a:pathLst>
            </a:custGeom>
            <a:solidFill>
              <a:srgbClr val="D9D9D9"/>
            </a:solidFill>
          </p:spPr>
          <p:txBody>
            <a:bodyPr/>
            <a:lstStyle/>
            <a:p>
              <a:endParaRPr lang="en-US" sz="1200">
                <a:latin typeface="Gotham" pitchFamily="50" charset="0"/>
                <a:cs typeface="Gotham" pitchFamily="50" charset="0"/>
              </a:endParaRPr>
            </a:p>
          </p:txBody>
        </p:sp>
        <p:sp>
          <p:nvSpPr>
            <p:cNvPr id="7" name="TextBox 7"/>
            <p:cNvSpPr txBox="1"/>
            <p:nvPr/>
          </p:nvSpPr>
          <p:spPr>
            <a:xfrm>
              <a:off x="0" y="-57150"/>
              <a:ext cx="940653" cy="77546"/>
            </a:xfrm>
            <a:prstGeom prst="rect">
              <a:avLst/>
            </a:prstGeom>
          </p:spPr>
          <p:txBody>
            <a:bodyPr lIns="32816" tIns="32816" rIns="32816" bIns="32816" rtlCol="0" anchor="ctr"/>
            <a:lstStyle/>
            <a:p>
              <a:pPr algn="ctr">
                <a:lnSpc>
                  <a:spcPts val="1773"/>
                </a:lnSpc>
              </a:pPr>
              <a:endParaRPr sz="1200">
                <a:latin typeface="Gotham" pitchFamily="50" charset="0"/>
                <a:cs typeface="Gotham" pitchFamily="50" charset="0"/>
              </a:endParaRPr>
            </a:p>
          </p:txBody>
        </p:sp>
      </p:grpSp>
      <p:sp>
        <p:nvSpPr>
          <p:cNvPr id="9" name="Freeform 9"/>
          <p:cNvSpPr/>
          <p:nvPr/>
        </p:nvSpPr>
        <p:spPr>
          <a:xfrm rot="16200000">
            <a:off x="9391099" y="3653022"/>
            <a:ext cx="2815018" cy="44943"/>
          </a:xfrm>
          <a:custGeom>
            <a:avLst/>
            <a:gdLst/>
            <a:ahLst/>
            <a:cxnLst/>
            <a:rect l="l" t="t" r="r" b="b"/>
            <a:pathLst>
              <a:path w="1147711" h="18324">
                <a:moveTo>
                  <a:pt x="0" y="0"/>
                </a:moveTo>
                <a:lnTo>
                  <a:pt x="1147711" y="0"/>
                </a:lnTo>
                <a:lnTo>
                  <a:pt x="1147711" y="18324"/>
                </a:lnTo>
                <a:lnTo>
                  <a:pt x="0" y="18324"/>
                </a:lnTo>
                <a:close/>
              </a:path>
            </a:pathLst>
          </a:custGeom>
          <a:solidFill>
            <a:srgbClr val="001942"/>
          </a:solidFill>
          <a:ln w="19050">
            <a:solidFill>
              <a:schemeClr val="tx1"/>
            </a:solidFill>
          </a:ln>
        </p:spPr>
        <p:txBody>
          <a:bodyPr/>
          <a:lstStyle/>
          <a:p>
            <a:endParaRPr lang="en-US" sz="1200">
              <a:latin typeface="Gotham" pitchFamily="50" charset="0"/>
              <a:cs typeface="Gotham" pitchFamily="50" charset="0"/>
            </a:endParaRPr>
          </a:p>
        </p:txBody>
      </p:sp>
      <p:grpSp>
        <p:nvGrpSpPr>
          <p:cNvPr id="11" name="Group 11"/>
          <p:cNvGrpSpPr/>
          <p:nvPr/>
        </p:nvGrpSpPr>
        <p:grpSpPr>
          <a:xfrm>
            <a:off x="9653375" y="4832349"/>
            <a:ext cx="2335407" cy="872795"/>
            <a:chOff x="0" y="0"/>
            <a:chExt cx="952169" cy="355848"/>
          </a:xfrm>
        </p:grpSpPr>
        <p:sp>
          <p:nvSpPr>
            <p:cNvPr id="12" name="Freeform 12"/>
            <p:cNvSpPr/>
            <p:nvPr/>
          </p:nvSpPr>
          <p:spPr>
            <a:xfrm>
              <a:off x="0" y="0"/>
              <a:ext cx="952169" cy="355848"/>
            </a:xfrm>
            <a:custGeom>
              <a:avLst/>
              <a:gdLst/>
              <a:ahLst/>
              <a:cxnLst/>
              <a:rect l="l" t="t" r="r" b="b"/>
              <a:pathLst>
                <a:path w="952169" h="355848">
                  <a:moveTo>
                    <a:pt x="112711" y="0"/>
                  </a:moveTo>
                  <a:lnTo>
                    <a:pt x="839458" y="0"/>
                  </a:lnTo>
                  <a:cubicBezTo>
                    <a:pt x="869351" y="0"/>
                    <a:pt x="898019" y="11875"/>
                    <a:pt x="919157" y="33012"/>
                  </a:cubicBezTo>
                  <a:cubicBezTo>
                    <a:pt x="940294" y="54150"/>
                    <a:pt x="952169" y="82818"/>
                    <a:pt x="952169" y="112711"/>
                  </a:cubicBezTo>
                  <a:lnTo>
                    <a:pt x="952169" y="243137"/>
                  </a:lnTo>
                  <a:cubicBezTo>
                    <a:pt x="952169" y="273030"/>
                    <a:pt x="940294" y="301698"/>
                    <a:pt x="919157" y="322835"/>
                  </a:cubicBezTo>
                  <a:cubicBezTo>
                    <a:pt x="898019" y="343973"/>
                    <a:pt x="869351" y="355848"/>
                    <a:pt x="839458" y="355848"/>
                  </a:cubicBezTo>
                  <a:lnTo>
                    <a:pt x="112711" y="355848"/>
                  </a:lnTo>
                  <a:cubicBezTo>
                    <a:pt x="82818" y="355848"/>
                    <a:pt x="54150" y="343973"/>
                    <a:pt x="33012" y="322835"/>
                  </a:cubicBezTo>
                  <a:cubicBezTo>
                    <a:pt x="11875" y="301698"/>
                    <a:pt x="0" y="273030"/>
                    <a:pt x="0" y="243137"/>
                  </a:cubicBezTo>
                  <a:lnTo>
                    <a:pt x="0" y="112711"/>
                  </a:lnTo>
                  <a:cubicBezTo>
                    <a:pt x="0" y="82818"/>
                    <a:pt x="11875" y="54150"/>
                    <a:pt x="33012" y="33012"/>
                  </a:cubicBezTo>
                  <a:cubicBezTo>
                    <a:pt x="54150" y="11875"/>
                    <a:pt x="82818" y="0"/>
                    <a:pt x="112711" y="0"/>
                  </a:cubicBezTo>
                  <a:close/>
                </a:path>
              </a:pathLst>
            </a:custGeom>
            <a:solidFill>
              <a:srgbClr val="0032E1"/>
            </a:solidFill>
          </p:spPr>
          <p:txBody>
            <a:bodyPr/>
            <a:lstStyle/>
            <a:p>
              <a:endParaRPr lang="en-US" sz="1200">
                <a:latin typeface="Gotham" pitchFamily="50" charset="0"/>
                <a:cs typeface="Gotham" pitchFamily="50" charset="0"/>
              </a:endParaRPr>
            </a:p>
          </p:txBody>
        </p:sp>
        <p:sp>
          <p:nvSpPr>
            <p:cNvPr id="13" name="TextBox 13"/>
            <p:cNvSpPr txBox="1"/>
            <p:nvPr/>
          </p:nvSpPr>
          <p:spPr>
            <a:xfrm>
              <a:off x="0" y="-57150"/>
              <a:ext cx="952169" cy="412998"/>
            </a:xfrm>
            <a:prstGeom prst="rect">
              <a:avLst/>
            </a:prstGeom>
          </p:spPr>
          <p:txBody>
            <a:bodyPr lIns="32816" tIns="32816" rIns="32816" bIns="32816" rtlCol="0" anchor="ctr"/>
            <a:lstStyle/>
            <a:p>
              <a:pPr algn="ctr">
                <a:lnSpc>
                  <a:spcPts val="1773"/>
                </a:lnSpc>
              </a:pPr>
              <a:endParaRPr sz="1200">
                <a:latin typeface="Gotham" pitchFamily="50" charset="0"/>
                <a:cs typeface="Gotham" pitchFamily="50" charset="0"/>
              </a:endParaRPr>
            </a:p>
          </p:txBody>
        </p:sp>
      </p:grpSp>
      <p:grpSp>
        <p:nvGrpSpPr>
          <p:cNvPr id="14" name="Group 14"/>
          <p:cNvGrpSpPr/>
          <p:nvPr/>
        </p:nvGrpSpPr>
        <p:grpSpPr>
          <a:xfrm rot="-5400000">
            <a:off x="6304739" y="4113724"/>
            <a:ext cx="2255855" cy="54188"/>
            <a:chOff x="0" y="0"/>
            <a:chExt cx="919735" cy="22093"/>
          </a:xfrm>
        </p:grpSpPr>
        <p:sp>
          <p:nvSpPr>
            <p:cNvPr id="15" name="Freeform 15"/>
            <p:cNvSpPr/>
            <p:nvPr/>
          </p:nvSpPr>
          <p:spPr>
            <a:xfrm>
              <a:off x="0" y="0"/>
              <a:ext cx="919735" cy="22093"/>
            </a:xfrm>
            <a:custGeom>
              <a:avLst/>
              <a:gdLst/>
              <a:ahLst/>
              <a:cxnLst/>
              <a:rect l="l" t="t" r="r" b="b"/>
              <a:pathLst>
                <a:path w="919735" h="22093">
                  <a:moveTo>
                    <a:pt x="0" y="0"/>
                  </a:moveTo>
                  <a:lnTo>
                    <a:pt x="919735" y="0"/>
                  </a:lnTo>
                  <a:lnTo>
                    <a:pt x="919735" y="22093"/>
                  </a:lnTo>
                  <a:lnTo>
                    <a:pt x="0" y="22093"/>
                  </a:lnTo>
                  <a:close/>
                </a:path>
              </a:pathLst>
            </a:custGeom>
            <a:solidFill>
              <a:srgbClr val="D9D9D9"/>
            </a:solidFill>
          </p:spPr>
          <p:txBody>
            <a:bodyPr/>
            <a:lstStyle/>
            <a:p>
              <a:endParaRPr lang="en-US" sz="1200">
                <a:latin typeface="Gotham" pitchFamily="50" charset="0"/>
                <a:cs typeface="Gotham" pitchFamily="50" charset="0"/>
              </a:endParaRPr>
            </a:p>
          </p:txBody>
        </p:sp>
        <p:sp>
          <p:nvSpPr>
            <p:cNvPr id="16" name="TextBox 16"/>
            <p:cNvSpPr txBox="1"/>
            <p:nvPr/>
          </p:nvSpPr>
          <p:spPr>
            <a:xfrm>
              <a:off x="0" y="-57150"/>
              <a:ext cx="919735" cy="79243"/>
            </a:xfrm>
            <a:prstGeom prst="rect">
              <a:avLst/>
            </a:prstGeom>
          </p:spPr>
          <p:txBody>
            <a:bodyPr lIns="32816" tIns="32816" rIns="32816" bIns="32816" rtlCol="0" anchor="ctr"/>
            <a:lstStyle/>
            <a:p>
              <a:pPr algn="ctr">
                <a:lnSpc>
                  <a:spcPts val="1773"/>
                </a:lnSpc>
              </a:pPr>
              <a:endParaRPr sz="1200">
                <a:latin typeface="Gotham" pitchFamily="50" charset="0"/>
                <a:cs typeface="Gotham" pitchFamily="50" charset="0"/>
              </a:endParaRPr>
            </a:p>
          </p:txBody>
        </p:sp>
      </p:grpSp>
      <p:grpSp>
        <p:nvGrpSpPr>
          <p:cNvPr id="17" name="Group 17"/>
          <p:cNvGrpSpPr/>
          <p:nvPr/>
        </p:nvGrpSpPr>
        <p:grpSpPr>
          <a:xfrm rot="-5400000">
            <a:off x="5602792" y="3169782"/>
            <a:ext cx="467415" cy="51022"/>
            <a:chOff x="0" y="0"/>
            <a:chExt cx="190570" cy="20802"/>
          </a:xfrm>
        </p:grpSpPr>
        <p:sp>
          <p:nvSpPr>
            <p:cNvPr id="18" name="Freeform 18"/>
            <p:cNvSpPr/>
            <p:nvPr/>
          </p:nvSpPr>
          <p:spPr>
            <a:xfrm>
              <a:off x="0" y="0"/>
              <a:ext cx="190570" cy="20802"/>
            </a:xfrm>
            <a:custGeom>
              <a:avLst/>
              <a:gdLst/>
              <a:ahLst/>
              <a:cxnLst/>
              <a:rect l="l" t="t" r="r" b="b"/>
              <a:pathLst>
                <a:path w="190570" h="20802">
                  <a:moveTo>
                    <a:pt x="0" y="0"/>
                  </a:moveTo>
                  <a:lnTo>
                    <a:pt x="190570" y="0"/>
                  </a:lnTo>
                  <a:lnTo>
                    <a:pt x="190570" y="20802"/>
                  </a:lnTo>
                  <a:lnTo>
                    <a:pt x="0" y="20802"/>
                  </a:lnTo>
                  <a:close/>
                </a:path>
              </a:pathLst>
            </a:custGeom>
            <a:solidFill>
              <a:srgbClr val="D9D9D9"/>
            </a:solidFill>
          </p:spPr>
          <p:txBody>
            <a:bodyPr/>
            <a:lstStyle/>
            <a:p>
              <a:endParaRPr lang="en-US" sz="1200">
                <a:latin typeface="Gotham" pitchFamily="50" charset="0"/>
                <a:cs typeface="Gotham" pitchFamily="50" charset="0"/>
              </a:endParaRPr>
            </a:p>
          </p:txBody>
        </p:sp>
        <p:sp>
          <p:nvSpPr>
            <p:cNvPr id="19" name="TextBox 19"/>
            <p:cNvSpPr txBox="1"/>
            <p:nvPr/>
          </p:nvSpPr>
          <p:spPr>
            <a:xfrm>
              <a:off x="0" y="-57150"/>
              <a:ext cx="190570" cy="77952"/>
            </a:xfrm>
            <a:prstGeom prst="rect">
              <a:avLst/>
            </a:prstGeom>
          </p:spPr>
          <p:txBody>
            <a:bodyPr lIns="32816" tIns="32816" rIns="32816" bIns="32816" rtlCol="0" anchor="ctr"/>
            <a:lstStyle/>
            <a:p>
              <a:pPr algn="ctr">
                <a:lnSpc>
                  <a:spcPts val="1773"/>
                </a:lnSpc>
              </a:pPr>
              <a:endParaRPr sz="1200">
                <a:latin typeface="Gotham" pitchFamily="50" charset="0"/>
                <a:cs typeface="Gotham" pitchFamily="50" charset="0"/>
              </a:endParaRPr>
            </a:p>
          </p:txBody>
        </p:sp>
      </p:grpSp>
      <p:sp>
        <p:nvSpPr>
          <p:cNvPr id="20" name="TextBox 20"/>
          <p:cNvSpPr txBox="1"/>
          <p:nvPr/>
        </p:nvSpPr>
        <p:spPr>
          <a:xfrm>
            <a:off x="3117665" y="4344871"/>
            <a:ext cx="2145271" cy="461665"/>
          </a:xfrm>
          <a:prstGeom prst="rect">
            <a:avLst/>
          </a:prstGeom>
        </p:spPr>
        <p:txBody>
          <a:bodyPr lIns="0" tIns="0" rIns="0" bIns="0" rtlCol="0" anchor="t">
            <a:spAutoFit/>
          </a:bodyPr>
          <a:lstStyle/>
          <a:p>
            <a:pPr algn="ctr">
              <a:lnSpc>
                <a:spcPts val="1772"/>
              </a:lnSpc>
            </a:pPr>
            <a:r>
              <a:rPr lang="en-US" sz="1600">
                <a:solidFill>
                  <a:srgbClr val="D9D9D9"/>
                </a:solidFill>
                <a:latin typeface="Gotham Medium" pitchFamily="50" charset="0"/>
                <a:ea typeface="Poppins 1 Bold"/>
                <a:cs typeface="Gotham Medium" pitchFamily="50" charset="0"/>
                <a:sym typeface="Poppins 1 Bold"/>
              </a:rPr>
              <a:t>Educating about Risk Exposure</a:t>
            </a:r>
          </a:p>
        </p:txBody>
      </p:sp>
      <p:sp>
        <p:nvSpPr>
          <p:cNvPr id="21" name="TextBox 21"/>
          <p:cNvSpPr txBox="1"/>
          <p:nvPr/>
        </p:nvSpPr>
        <p:spPr>
          <a:xfrm>
            <a:off x="1734020" y="5412159"/>
            <a:ext cx="2145271" cy="230832"/>
          </a:xfrm>
          <a:prstGeom prst="rect">
            <a:avLst/>
          </a:prstGeom>
        </p:spPr>
        <p:txBody>
          <a:bodyPr lIns="0" tIns="0" rIns="0" bIns="0" rtlCol="0" anchor="t">
            <a:spAutoFit/>
          </a:bodyPr>
          <a:lstStyle/>
          <a:p>
            <a:pPr>
              <a:lnSpc>
                <a:spcPts val="1772"/>
              </a:lnSpc>
            </a:pPr>
            <a:r>
              <a:rPr lang="en-US" sz="1600">
                <a:solidFill>
                  <a:srgbClr val="D9D9D9"/>
                </a:solidFill>
                <a:latin typeface="Gotham Medium" pitchFamily="50" charset="0"/>
                <a:ea typeface="Poppins 1 Bold"/>
                <a:cs typeface="Gotham Medium" pitchFamily="50" charset="0"/>
                <a:sym typeface="Poppins 1 Bold"/>
              </a:rPr>
              <a:t>Needs Assessment</a:t>
            </a:r>
          </a:p>
        </p:txBody>
      </p:sp>
      <p:sp>
        <p:nvSpPr>
          <p:cNvPr id="22" name="TextBox 22"/>
          <p:cNvSpPr txBox="1"/>
          <p:nvPr/>
        </p:nvSpPr>
        <p:spPr>
          <a:xfrm>
            <a:off x="9730816" y="4927970"/>
            <a:ext cx="2180527" cy="692497"/>
          </a:xfrm>
          <a:prstGeom prst="rect">
            <a:avLst/>
          </a:prstGeom>
        </p:spPr>
        <p:txBody>
          <a:bodyPr lIns="0" tIns="0" rIns="0" bIns="0" rtlCol="0" anchor="t">
            <a:spAutoFit/>
          </a:bodyPr>
          <a:lstStyle/>
          <a:p>
            <a:pPr algn="ctr">
              <a:lnSpc>
                <a:spcPts val="1772"/>
              </a:lnSpc>
            </a:pPr>
            <a:r>
              <a:rPr lang="en-US" sz="1600" dirty="0">
                <a:solidFill>
                  <a:srgbClr val="FFFFFF"/>
                </a:solidFill>
                <a:latin typeface="Gotham Medium" pitchFamily="50" charset="0"/>
                <a:ea typeface="Poppins 1 Bold"/>
                <a:cs typeface="Gotham Medium" pitchFamily="50" charset="0"/>
                <a:sym typeface="Poppins 1 Bold"/>
              </a:rPr>
              <a:t>Making the Sale: Obtaining the Signed Application</a:t>
            </a:r>
          </a:p>
        </p:txBody>
      </p:sp>
      <p:sp>
        <p:nvSpPr>
          <p:cNvPr id="23" name="TextBox 23"/>
          <p:cNvSpPr txBox="1"/>
          <p:nvPr/>
        </p:nvSpPr>
        <p:spPr>
          <a:xfrm>
            <a:off x="6462586" y="5316269"/>
            <a:ext cx="2014637" cy="692497"/>
          </a:xfrm>
          <a:prstGeom prst="rect">
            <a:avLst/>
          </a:prstGeom>
        </p:spPr>
        <p:txBody>
          <a:bodyPr lIns="0" tIns="0" rIns="0" bIns="0" rtlCol="0" anchor="t">
            <a:spAutoFit/>
          </a:bodyPr>
          <a:lstStyle/>
          <a:p>
            <a:pPr algn="ctr">
              <a:lnSpc>
                <a:spcPts val="1772"/>
              </a:lnSpc>
            </a:pPr>
            <a:r>
              <a:rPr lang="en-US" sz="1600">
                <a:solidFill>
                  <a:srgbClr val="D9D9D9"/>
                </a:solidFill>
                <a:latin typeface="Gotham Medium" pitchFamily="50" charset="0"/>
                <a:ea typeface="Poppins 1 Bold"/>
                <a:cs typeface="Gotham Medium" pitchFamily="50" charset="0"/>
                <a:sym typeface="Poppins 1 Bold"/>
              </a:rPr>
              <a:t>Reviewing </a:t>
            </a:r>
          </a:p>
          <a:p>
            <a:pPr algn="ctr">
              <a:lnSpc>
                <a:spcPts val="1772"/>
              </a:lnSpc>
            </a:pPr>
            <a:r>
              <a:rPr lang="en-US" sz="1600">
                <a:solidFill>
                  <a:srgbClr val="D9D9D9"/>
                </a:solidFill>
                <a:latin typeface="Gotham Medium" pitchFamily="50" charset="0"/>
                <a:ea typeface="Poppins 1 Bold"/>
                <a:cs typeface="Gotham Medium" pitchFamily="50" charset="0"/>
                <a:sym typeface="Poppins 1 Bold"/>
              </a:rPr>
              <a:t>Quote/Answering Questions</a:t>
            </a:r>
          </a:p>
        </p:txBody>
      </p:sp>
      <p:sp>
        <p:nvSpPr>
          <p:cNvPr id="24" name="TextBox 24"/>
          <p:cNvSpPr txBox="1"/>
          <p:nvPr/>
        </p:nvSpPr>
        <p:spPr>
          <a:xfrm>
            <a:off x="5362789" y="3612311"/>
            <a:ext cx="931788" cy="230832"/>
          </a:xfrm>
          <a:prstGeom prst="rect">
            <a:avLst/>
          </a:prstGeom>
        </p:spPr>
        <p:txBody>
          <a:bodyPr lIns="0" tIns="0" rIns="0" bIns="0" rtlCol="0" anchor="t">
            <a:spAutoFit/>
          </a:bodyPr>
          <a:lstStyle/>
          <a:p>
            <a:pPr>
              <a:lnSpc>
                <a:spcPts val="1772"/>
              </a:lnSpc>
            </a:pPr>
            <a:r>
              <a:rPr lang="en-US" sz="1600" dirty="0">
                <a:solidFill>
                  <a:schemeClr val="bg2"/>
                </a:solidFill>
                <a:latin typeface="Gotham Medium" pitchFamily="50" charset="0"/>
                <a:ea typeface="Poppins 1 Bold"/>
                <a:cs typeface="Gotham Medium" pitchFamily="50" charset="0"/>
                <a:sym typeface="Poppins 1 Bold"/>
              </a:rPr>
              <a:t>Quoting</a:t>
            </a:r>
          </a:p>
        </p:txBody>
      </p:sp>
      <p:sp>
        <p:nvSpPr>
          <p:cNvPr id="26" name="Freeform 26"/>
          <p:cNvSpPr/>
          <p:nvPr/>
        </p:nvSpPr>
        <p:spPr>
          <a:xfrm rot="16200000">
            <a:off x="8353400" y="3250997"/>
            <a:ext cx="1378469" cy="32079"/>
          </a:xfrm>
          <a:custGeom>
            <a:avLst/>
            <a:gdLst/>
            <a:ahLst/>
            <a:cxnLst/>
            <a:rect l="l" t="t" r="r" b="b"/>
            <a:pathLst>
              <a:path w="562016" h="13079">
                <a:moveTo>
                  <a:pt x="0" y="0"/>
                </a:moveTo>
                <a:lnTo>
                  <a:pt x="562016" y="0"/>
                </a:lnTo>
                <a:lnTo>
                  <a:pt x="562016" y="13079"/>
                </a:lnTo>
                <a:lnTo>
                  <a:pt x="0" y="13079"/>
                </a:lnTo>
                <a:close/>
              </a:path>
            </a:pathLst>
          </a:custGeom>
          <a:solidFill>
            <a:srgbClr val="001942"/>
          </a:solidFill>
          <a:ln w="28575">
            <a:solidFill>
              <a:schemeClr val="tx1"/>
            </a:solidFill>
          </a:ln>
        </p:spPr>
        <p:txBody>
          <a:bodyPr/>
          <a:lstStyle/>
          <a:p>
            <a:endParaRPr lang="en-US" sz="1200">
              <a:latin typeface="Gotham" pitchFamily="50" charset="0"/>
              <a:cs typeface="Gotham" pitchFamily="50" charset="0"/>
            </a:endParaRPr>
          </a:p>
        </p:txBody>
      </p:sp>
      <p:grpSp>
        <p:nvGrpSpPr>
          <p:cNvPr id="28" name="Group 28"/>
          <p:cNvGrpSpPr/>
          <p:nvPr/>
        </p:nvGrpSpPr>
        <p:grpSpPr>
          <a:xfrm>
            <a:off x="7792597" y="3553380"/>
            <a:ext cx="2532154" cy="989503"/>
            <a:chOff x="0" y="0"/>
            <a:chExt cx="1032385" cy="403431"/>
          </a:xfrm>
        </p:grpSpPr>
        <p:sp>
          <p:nvSpPr>
            <p:cNvPr id="29" name="Freeform 29"/>
            <p:cNvSpPr/>
            <p:nvPr/>
          </p:nvSpPr>
          <p:spPr>
            <a:xfrm>
              <a:off x="0" y="0"/>
              <a:ext cx="1032385" cy="403431"/>
            </a:xfrm>
            <a:custGeom>
              <a:avLst/>
              <a:gdLst/>
              <a:ahLst/>
              <a:cxnLst/>
              <a:rect l="l" t="t" r="r" b="b"/>
              <a:pathLst>
                <a:path w="1032385" h="403431">
                  <a:moveTo>
                    <a:pt x="103953" y="0"/>
                  </a:moveTo>
                  <a:lnTo>
                    <a:pt x="928432" y="0"/>
                  </a:lnTo>
                  <a:cubicBezTo>
                    <a:pt x="985844" y="0"/>
                    <a:pt x="1032385" y="46541"/>
                    <a:pt x="1032385" y="103953"/>
                  </a:cubicBezTo>
                  <a:lnTo>
                    <a:pt x="1032385" y="299477"/>
                  </a:lnTo>
                  <a:cubicBezTo>
                    <a:pt x="1032385" y="327048"/>
                    <a:pt x="1021433" y="353488"/>
                    <a:pt x="1001938" y="372983"/>
                  </a:cubicBezTo>
                  <a:cubicBezTo>
                    <a:pt x="982443" y="392478"/>
                    <a:pt x="956002" y="403431"/>
                    <a:pt x="928432" y="403431"/>
                  </a:cubicBezTo>
                  <a:lnTo>
                    <a:pt x="103953" y="403431"/>
                  </a:lnTo>
                  <a:cubicBezTo>
                    <a:pt x="76383" y="403431"/>
                    <a:pt x="49942" y="392478"/>
                    <a:pt x="30447" y="372983"/>
                  </a:cubicBezTo>
                  <a:cubicBezTo>
                    <a:pt x="10952" y="353488"/>
                    <a:pt x="0" y="327048"/>
                    <a:pt x="0" y="299477"/>
                  </a:cubicBezTo>
                  <a:lnTo>
                    <a:pt x="0" y="103953"/>
                  </a:lnTo>
                  <a:cubicBezTo>
                    <a:pt x="0" y="76383"/>
                    <a:pt x="10952" y="49942"/>
                    <a:pt x="30447" y="30447"/>
                  </a:cubicBezTo>
                  <a:cubicBezTo>
                    <a:pt x="49942" y="10952"/>
                    <a:pt x="76383" y="0"/>
                    <a:pt x="103953" y="0"/>
                  </a:cubicBezTo>
                  <a:close/>
                </a:path>
              </a:pathLst>
            </a:custGeom>
            <a:solidFill>
              <a:srgbClr val="008250"/>
            </a:solidFill>
          </p:spPr>
          <p:txBody>
            <a:bodyPr/>
            <a:lstStyle/>
            <a:p>
              <a:endParaRPr lang="en-US" sz="1200">
                <a:latin typeface="Gotham" pitchFamily="50" charset="0"/>
                <a:cs typeface="Gotham" pitchFamily="50" charset="0"/>
              </a:endParaRPr>
            </a:p>
          </p:txBody>
        </p:sp>
        <p:sp>
          <p:nvSpPr>
            <p:cNvPr id="30" name="TextBox 30"/>
            <p:cNvSpPr txBox="1"/>
            <p:nvPr/>
          </p:nvSpPr>
          <p:spPr>
            <a:xfrm>
              <a:off x="0" y="-57150"/>
              <a:ext cx="1032385" cy="460581"/>
            </a:xfrm>
            <a:prstGeom prst="rect">
              <a:avLst/>
            </a:prstGeom>
          </p:spPr>
          <p:txBody>
            <a:bodyPr lIns="32816" tIns="32816" rIns="32816" bIns="32816" rtlCol="0" anchor="ctr"/>
            <a:lstStyle/>
            <a:p>
              <a:pPr algn="ctr">
                <a:lnSpc>
                  <a:spcPts val="1773"/>
                </a:lnSpc>
              </a:pPr>
              <a:endParaRPr sz="1200">
                <a:latin typeface="Gotham" pitchFamily="50" charset="0"/>
                <a:cs typeface="Gotham" pitchFamily="50" charset="0"/>
              </a:endParaRPr>
            </a:p>
          </p:txBody>
        </p:sp>
      </p:grpSp>
      <p:sp>
        <p:nvSpPr>
          <p:cNvPr id="31" name="TextBox 31"/>
          <p:cNvSpPr txBox="1"/>
          <p:nvPr/>
        </p:nvSpPr>
        <p:spPr>
          <a:xfrm>
            <a:off x="7786395" y="3727727"/>
            <a:ext cx="2522935" cy="654025"/>
          </a:xfrm>
          <a:prstGeom prst="rect">
            <a:avLst/>
          </a:prstGeom>
        </p:spPr>
        <p:txBody>
          <a:bodyPr lIns="0" tIns="0" rIns="0" bIns="0" rtlCol="0" anchor="t">
            <a:spAutoFit/>
          </a:bodyPr>
          <a:lstStyle/>
          <a:p>
            <a:pPr algn="ctr">
              <a:lnSpc>
                <a:spcPts val="1701"/>
              </a:lnSpc>
            </a:pPr>
            <a:r>
              <a:rPr lang="en-US" sz="1600" dirty="0">
                <a:solidFill>
                  <a:srgbClr val="FFFFFF"/>
                </a:solidFill>
                <a:latin typeface="Gotham Medium" pitchFamily="50" charset="0"/>
                <a:ea typeface="Poppins 1 Bold"/>
                <a:cs typeface="Gotham Medium" pitchFamily="50" charset="0"/>
                <a:sym typeface="Poppins 1 Bold"/>
              </a:rPr>
              <a:t>Vision:</a:t>
            </a:r>
          </a:p>
          <a:p>
            <a:pPr algn="ctr">
              <a:lnSpc>
                <a:spcPts val="1701"/>
              </a:lnSpc>
            </a:pPr>
            <a:r>
              <a:rPr lang="en-US" sz="1600" dirty="0">
                <a:solidFill>
                  <a:srgbClr val="FFFFFF"/>
                </a:solidFill>
                <a:latin typeface="Gotham Medium" pitchFamily="50" charset="0"/>
                <a:ea typeface="Poppins 1 Bold"/>
                <a:cs typeface="Gotham Medium" pitchFamily="50" charset="0"/>
                <a:sym typeface="Poppins 1 Bold"/>
              </a:rPr>
              <a:t> Paint the picture of not improving protection.</a:t>
            </a:r>
          </a:p>
        </p:txBody>
      </p:sp>
      <p:sp>
        <p:nvSpPr>
          <p:cNvPr id="32" name="Freeform 32"/>
          <p:cNvSpPr/>
          <p:nvPr/>
        </p:nvSpPr>
        <p:spPr>
          <a:xfrm rot="-10800000">
            <a:off x="1864309" y="2207715"/>
            <a:ext cx="262493" cy="972195"/>
          </a:xfrm>
          <a:custGeom>
            <a:avLst/>
            <a:gdLst/>
            <a:ahLst/>
            <a:cxnLst/>
            <a:rect l="l" t="t" r="r" b="b"/>
            <a:pathLst>
              <a:path w="393739" h="1458292">
                <a:moveTo>
                  <a:pt x="0" y="0"/>
                </a:moveTo>
                <a:lnTo>
                  <a:pt x="393739" y="0"/>
                </a:lnTo>
                <a:lnTo>
                  <a:pt x="393739" y="1458292"/>
                </a:lnTo>
                <a:lnTo>
                  <a:pt x="0" y="14582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latin typeface="Gotham" pitchFamily="50" charset="0"/>
              <a:cs typeface="Gotham" pitchFamily="50" charset="0"/>
            </a:endParaRPr>
          </a:p>
        </p:txBody>
      </p:sp>
      <p:sp>
        <p:nvSpPr>
          <p:cNvPr id="33" name="Freeform 33"/>
          <p:cNvSpPr/>
          <p:nvPr/>
        </p:nvSpPr>
        <p:spPr>
          <a:xfrm rot="-10800000" flipH="1">
            <a:off x="9557739" y="2226093"/>
            <a:ext cx="262493" cy="972195"/>
          </a:xfrm>
          <a:custGeom>
            <a:avLst/>
            <a:gdLst/>
            <a:ahLst/>
            <a:cxnLst/>
            <a:rect l="l" t="t" r="r" b="b"/>
            <a:pathLst>
              <a:path w="393739" h="1458292">
                <a:moveTo>
                  <a:pt x="393738" y="0"/>
                </a:moveTo>
                <a:lnTo>
                  <a:pt x="0" y="0"/>
                </a:lnTo>
                <a:lnTo>
                  <a:pt x="0" y="1458292"/>
                </a:lnTo>
                <a:lnTo>
                  <a:pt x="393738" y="1458292"/>
                </a:lnTo>
                <a:lnTo>
                  <a:pt x="39373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latin typeface="Gotham" pitchFamily="50" charset="0"/>
              <a:cs typeface="Gotham" pitchFamily="50" charset="0"/>
            </a:endParaRPr>
          </a:p>
        </p:txBody>
      </p:sp>
      <p:sp>
        <p:nvSpPr>
          <p:cNvPr id="34" name="Freeform 34"/>
          <p:cNvSpPr/>
          <p:nvPr/>
        </p:nvSpPr>
        <p:spPr>
          <a:xfrm>
            <a:off x="2171404" y="2244472"/>
            <a:ext cx="258748" cy="949535"/>
          </a:xfrm>
          <a:custGeom>
            <a:avLst/>
            <a:gdLst/>
            <a:ahLst/>
            <a:cxnLst/>
            <a:rect l="l" t="t" r="r" b="b"/>
            <a:pathLst>
              <a:path w="388122" h="1424303">
                <a:moveTo>
                  <a:pt x="0" y="0"/>
                </a:moveTo>
                <a:lnTo>
                  <a:pt x="388123" y="0"/>
                </a:lnTo>
                <a:lnTo>
                  <a:pt x="388123" y="1424302"/>
                </a:lnTo>
                <a:lnTo>
                  <a:pt x="0" y="14243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latin typeface="Gotham" pitchFamily="50" charset="0"/>
              <a:cs typeface="Gotham" pitchFamily="50" charset="0"/>
            </a:endParaRPr>
          </a:p>
        </p:txBody>
      </p:sp>
      <p:sp>
        <p:nvSpPr>
          <p:cNvPr id="35" name="TextBox 35"/>
          <p:cNvSpPr txBox="1"/>
          <p:nvPr/>
        </p:nvSpPr>
        <p:spPr>
          <a:xfrm>
            <a:off x="4005330" y="2481467"/>
            <a:ext cx="439965" cy="679673"/>
          </a:xfrm>
          <a:prstGeom prst="rect">
            <a:avLst/>
          </a:prstGeom>
        </p:spPr>
        <p:txBody>
          <a:bodyPr lIns="0" tIns="0" rIns="0" bIns="0" rtlCol="0" anchor="t">
            <a:spAutoFit/>
          </a:bodyPr>
          <a:lstStyle/>
          <a:p>
            <a:pPr>
              <a:lnSpc>
                <a:spcPts val="5306"/>
              </a:lnSpc>
            </a:pPr>
            <a:r>
              <a:rPr lang="en-US" sz="5005">
                <a:solidFill>
                  <a:srgbClr val="D9D9D9"/>
                </a:solidFill>
                <a:latin typeface="Gotham" pitchFamily="50" charset="0"/>
                <a:ea typeface="League Spartan"/>
                <a:cs typeface="Gotham" pitchFamily="50" charset="0"/>
                <a:sym typeface="League Spartan"/>
              </a:rPr>
              <a:t>E</a:t>
            </a:r>
          </a:p>
        </p:txBody>
      </p:sp>
      <p:sp>
        <p:nvSpPr>
          <p:cNvPr id="36" name="TextBox 36"/>
          <p:cNvSpPr txBox="1"/>
          <p:nvPr/>
        </p:nvSpPr>
        <p:spPr>
          <a:xfrm>
            <a:off x="2484559" y="2457776"/>
            <a:ext cx="523170" cy="679673"/>
          </a:xfrm>
          <a:prstGeom prst="rect">
            <a:avLst/>
          </a:prstGeom>
        </p:spPr>
        <p:txBody>
          <a:bodyPr lIns="0" tIns="0" rIns="0" bIns="0" rtlCol="0" anchor="t">
            <a:spAutoFit/>
          </a:bodyPr>
          <a:lstStyle/>
          <a:p>
            <a:pPr>
              <a:lnSpc>
                <a:spcPts val="5306"/>
              </a:lnSpc>
            </a:pPr>
            <a:r>
              <a:rPr lang="en-US" sz="5006">
                <a:solidFill>
                  <a:srgbClr val="D9D9D9"/>
                </a:solidFill>
                <a:latin typeface="Gotham" pitchFamily="50" charset="0"/>
                <a:ea typeface="League Spartan"/>
                <a:cs typeface="Gotham" pitchFamily="50" charset="0"/>
                <a:sym typeface="League Spartan"/>
              </a:rPr>
              <a:t>N</a:t>
            </a:r>
          </a:p>
        </p:txBody>
      </p:sp>
      <p:sp>
        <p:nvSpPr>
          <p:cNvPr id="37" name="TextBox 37"/>
          <p:cNvSpPr txBox="1"/>
          <p:nvPr/>
        </p:nvSpPr>
        <p:spPr>
          <a:xfrm>
            <a:off x="3260826" y="2464147"/>
            <a:ext cx="439965" cy="718145"/>
          </a:xfrm>
          <a:prstGeom prst="rect">
            <a:avLst/>
          </a:prstGeom>
        </p:spPr>
        <p:txBody>
          <a:bodyPr lIns="0" tIns="0" rIns="0" bIns="0" rtlCol="0" anchor="t">
            <a:spAutoFit/>
          </a:bodyPr>
          <a:lstStyle/>
          <a:p>
            <a:pPr>
              <a:lnSpc>
                <a:spcPts val="5622"/>
              </a:lnSpc>
            </a:pPr>
            <a:r>
              <a:rPr lang="en-US" sz="5303">
                <a:solidFill>
                  <a:srgbClr val="D9D9D9"/>
                </a:solidFill>
                <a:latin typeface="Gotham" pitchFamily="50" charset="0"/>
                <a:ea typeface="League Spartan"/>
                <a:cs typeface="Gotham" pitchFamily="50" charset="0"/>
                <a:sym typeface="League Spartan"/>
              </a:rPr>
              <a:t>+</a:t>
            </a:r>
          </a:p>
        </p:txBody>
      </p:sp>
      <p:sp>
        <p:nvSpPr>
          <p:cNvPr id="38" name="TextBox 38"/>
          <p:cNvSpPr txBox="1"/>
          <p:nvPr/>
        </p:nvSpPr>
        <p:spPr>
          <a:xfrm>
            <a:off x="4805874" y="2453029"/>
            <a:ext cx="439965" cy="718145"/>
          </a:xfrm>
          <a:prstGeom prst="rect">
            <a:avLst/>
          </a:prstGeom>
        </p:spPr>
        <p:txBody>
          <a:bodyPr lIns="0" tIns="0" rIns="0" bIns="0" rtlCol="0" anchor="t">
            <a:spAutoFit/>
          </a:bodyPr>
          <a:lstStyle/>
          <a:p>
            <a:pPr>
              <a:lnSpc>
                <a:spcPts val="5622"/>
              </a:lnSpc>
            </a:pPr>
            <a:r>
              <a:rPr lang="en-US" sz="5303">
                <a:solidFill>
                  <a:srgbClr val="D9D9D9"/>
                </a:solidFill>
                <a:latin typeface="Gotham" pitchFamily="50" charset="0"/>
                <a:ea typeface="League Spartan"/>
                <a:cs typeface="Gotham" pitchFamily="50" charset="0"/>
                <a:sym typeface="League Spartan"/>
              </a:rPr>
              <a:t>+</a:t>
            </a:r>
          </a:p>
        </p:txBody>
      </p:sp>
      <p:grpSp>
        <p:nvGrpSpPr>
          <p:cNvPr id="39" name="Group 39"/>
          <p:cNvGrpSpPr/>
          <p:nvPr/>
        </p:nvGrpSpPr>
        <p:grpSpPr>
          <a:xfrm>
            <a:off x="10347086" y="2254188"/>
            <a:ext cx="858101" cy="858101"/>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2E1"/>
            </a:solidFill>
          </p:spPr>
          <p:txBody>
            <a:bodyPr/>
            <a:lstStyle/>
            <a:p>
              <a:endParaRPr lang="en-US" sz="1200">
                <a:latin typeface="Gotham" pitchFamily="50" charset="0"/>
                <a:cs typeface="Gotham" pitchFamily="50" charset="0"/>
              </a:endParaRPr>
            </a:p>
          </p:txBody>
        </p:sp>
        <p:sp>
          <p:nvSpPr>
            <p:cNvPr id="41" name="TextBox 41"/>
            <p:cNvSpPr txBox="1"/>
            <p:nvPr/>
          </p:nvSpPr>
          <p:spPr>
            <a:xfrm>
              <a:off x="76200" y="19050"/>
              <a:ext cx="660400" cy="717550"/>
            </a:xfrm>
            <a:prstGeom prst="rect">
              <a:avLst/>
            </a:prstGeom>
          </p:spPr>
          <p:txBody>
            <a:bodyPr lIns="30269" tIns="30269" rIns="30269" bIns="30269" rtlCol="0" anchor="ctr"/>
            <a:lstStyle/>
            <a:p>
              <a:pPr algn="ctr">
                <a:lnSpc>
                  <a:spcPts val="1773"/>
                </a:lnSpc>
              </a:pPr>
              <a:endParaRPr sz="1200">
                <a:latin typeface="Gotham" pitchFamily="50" charset="0"/>
                <a:cs typeface="Gotham" pitchFamily="50" charset="0"/>
              </a:endParaRPr>
            </a:p>
          </p:txBody>
        </p:sp>
      </p:grpSp>
      <p:sp>
        <p:nvSpPr>
          <p:cNvPr id="42" name="TextBox 42"/>
          <p:cNvSpPr txBox="1"/>
          <p:nvPr/>
        </p:nvSpPr>
        <p:spPr>
          <a:xfrm>
            <a:off x="10568508" y="2379402"/>
            <a:ext cx="439965" cy="679673"/>
          </a:xfrm>
          <a:prstGeom prst="rect">
            <a:avLst/>
          </a:prstGeom>
        </p:spPr>
        <p:txBody>
          <a:bodyPr lIns="0" tIns="0" rIns="0" bIns="0" rtlCol="0" anchor="t">
            <a:spAutoFit/>
          </a:bodyPr>
          <a:lstStyle/>
          <a:p>
            <a:pPr>
              <a:lnSpc>
                <a:spcPts val="5306"/>
              </a:lnSpc>
            </a:pPr>
            <a:r>
              <a:rPr lang="en-US" sz="5005" dirty="0">
                <a:solidFill>
                  <a:srgbClr val="FFFFFF"/>
                </a:solidFill>
                <a:latin typeface="Gotham" pitchFamily="50" charset="0"/>
                <a:ea typeface="League Spartan"/>
                <a:cs typeface="Gotham" pitchFamily="50" charset="0"/>
                <a:sym typeface="League Spartan"/>
              </a:rPr>
              <a:t>S</a:t>
            </a:r>
          </a:p>
        </p:txBody>
      </p:sp>
      <p:sp>
        <p:nvSpPr>
          <p:cNvPr id="43" name="TextBox 43"/>
          <p:cNvSpPr txBox="1"/>
          <p:nvPr/>
        </p:nvSpPr>
        <p:spPr>
          <a:xfrm>
            <a:off x="7182878" y="2505154"/>
            <a:ext cx="439965" cy="679673"/>
          </a:xfrm>
          <a:prstGeom prst="rect">
            <a:avLst/>
          </a:prstGeom>
        </p:spPr>
        <p:txBody>
          <a:bodyPr lIns="0" tIns="0" rIns="0" bIns="0" rtlCol="0" anchor="t">
            <a:spAutoFit/>
          </a:bodyPr>
          <a:lstStyle/>
          <a:p>
            <a:pPr>
              <a:lnSpc>
                <a:spcPts val="5306"/>
              </a:lnSpc>
            </a:pPr>
            <a:r>
              <a:rPr lang="en-US" sz="5005">
                <a:solidFill>
                  <a:srgbClr val="D9D9D9"/>
                </a:solidFill>
                <a:latin typeface="Gotham" pitchFamily="50" charset="0"/>
                <a:ea typeface="League Spartan"/>
                <a:cs typeface="Gotham" pitchFamily="50" charset="0"/>
                <a:sym typeface="League Spartan"/>
              </a:rPr>
              <a:t>R</a:t>
            </a:r>
          </a:p>
        </p:txBody>
      </p:sp>
      <p:sp>
        <p:nvSpPr>
          <p:cNvPr id="44" name="TextBox 44"/>
          <p:cNvSpPr txBox="1"/>
          <p:nvPr/>
        </p:nvSpPr>
        <p:spPr>
          <a:xfrm>
            <a:off x="6351727" y="2464147"/>
            <a:ext cx="439965" cy="718145"/>
          </a:xfrm>
          <a:prstGeom prst="rect">
            <a:avLst/>
          </a:prstGeom>
        </p:spPr>
        <p:txBody>
          <a:bodyPr lIns="0" tIns="0" rIns="0" bIns="0" rtlCol="0" anchor="t">
            <a:spAutoFit/>
          </a:bodyPr>
          <a:lstStyle/>
          <a:p>
            <a:pPr>
              <a:lnSpc>
                <a:spcPts val="5622"/>
              </a:lnSpc>
            </a:pPr>
            <a:r>
              <a:rPr lang="en-US" sz="5303">
                <a:solidFill>
                  <a:srgbClr val="D9D9D9"/>
                </a:solidFill>
                <a:latin typeface="Gotham" pitchFamily="50" charset="0"/>
                <a:ea typeface="League Spartan"/>
                <a:cs typeface="Gotham" pitchFamily="50" charset="0"/>
                <a:sym typeface="League Spartan"/>
              </a:rPr>
              <a:t>+</a:t>
            </a:r>
          </a:p>
        </p:txBody>
      </p:sp>
      <p:sp>
        <p:nvSpPr>
          <p:cNvPr id="45" name="TextBox 45"/>
          <p:cNvSpPr txBox="1"/>
          <p:nvPr/>
        </p:nvSpPr>
        <p:spPr>
          <a:xfrm>
            <a:off x="9907121" y="2430533"/>
            <a:ext cx="439965" cy="718145"/>
          </a:xfrm>
          <a:prstGeom prst="rect">
            <a:avLst/>
          </a:prstGeom>
        </p:spPr>
        <p:txBody>
          <a:bodyPr lIns="0" tIns="0" rIns="0" bIns="0" rtlCol="0" anchor="t">
            <a:spAutoFit/>
          </a:bodyPr>
          <a:lstStyle/>
          <a:p>
            <a:pPr>
              <a:lnSpc>
                <a:spcPts val="5622"/>
              </a:lnSpc>
            </a:pPr>
            <a:r>
              <a:rPr lang="en-US" sz="5303">
                <a:solidFill>
                  <a:srgbClr val="001942"/>
                </a:solidFill>
                <a:latin typeface="Gotham" pitchFamily="50" charset="0"/>
                <a:ea typeface="League Spartan"/>
                <a:cs typeface="Gotham" pitchFamily="50" charset="0"/>
                <a:sym typeface="League Spartan"/>
              </a:rPr>
              <a:t>+</a:t>
            </a:r>
          </a:p>
        </p:txBody>
      </p:sp>
      <p:sp>
        <p:nvSpPr>
          <p:cNvPr id="46" name="TextBox 46"/>
          <p:cNvSpPr txBox="1"/>
          <p:nvPr/>
        </p:nvSpPr>
        <p:spPr>
          <a:xfrm>
            <a:off x="203218" y="2486529"/>
            <a:ext cx="1109477" cy="820738"/>
          </a:xfrm>
          <a:prstGeom prst="rect">
            <a:avLst/>
          </a:prstGeom>
        </p:spPr>
        <p:txBody>
          <a:bodyPr lIns="0" tIns="0" rIns="0" bIns="0" rtlCol="0" anchor="t">
            <a:spAutoFit/>
          </a:bodyPr>
          <a:lstStyle/>
          <a:p>
            <a:pPr>
              <a:lnSpc>
                <a:spcPts val="6360"/>
              </a:lnSpc>
            </a:pPr>
            <a:r>
              <a:rPr lang="en-US" sz="6000">
                <a:solidFill>
                  <a:srgbClr val="D9D9D9"/>
                </a:solidFill>
                <a:latin typeface="Gotham" pitchFamily="50" charset="0"/>
                <a:ea typeface="League Spartan"/>
                <a:cs typeface="Gotham" pitchFamily="50" charset="0"/>
                <a:sym typeface="League Spartan"/>
              </a:rPr>
              <a:t>CS</a:t>
            </a:r>
          </a:p>
        </p:txBody>
      </p:sp>
      <p:sp>
        <p:nvSpPr>
          <p:cNvPr id="47" name="TextBox 47"/>
          <p:cNvSpPr txBox="1"/>
          <p:nvPr/>
        </p:nvSpPr>
        <p:spPr>
          <a:xfrm>
            <a:off x="1367194" y="2533155"/>
            <a:ext cx="439965" cy="718145"/>
          </a:xfrm>
          <a:prstGeom prst="rect">
            <a:avLst/>
          </a:prstGeom>
        </p:spPr>
        <p:txBody>
          <a:bodyPr lIns="0" tIns="0" rIns="0" bIns="0" rtlCol="0" anchor="t">
            <a:spAutoFit/>
          </a:bodyPr>
          <a:lstStyle/>
          <a:p>
            <a:pPr>
              <a:lnSpc>
                <a:spcPts val="5622"/>
              </a:lnSpc>
            </a:pPr>
            <a:r>
              <a:rPr lang="en-US" sz="5303">
                <a:solidFill>
                  <a:srgbClr val="D9D9D9"/>
                </a:solidFill>
                <a:latin typeface="Gotham" pitchFamily="50" charset="0"/>
                <a:ea typeface="League Spartan"/>
                <a:cs typeface="Gotham" pitchFamily="50" charset="0"/>
                <a:sym typeface="League Spartan"/>
              </a:rPr>
              <a:t>=</a:t>
            </a:r>
          </a:p>
        </p:txBody>
      </p:sp>
      <p:sp>
        <p:nvSpPr>
          <p:cNvPr id="48" name="TextBox 48"/>
          <p:cNvSpPr txBox="1"/>
          <p:nvPr/>
        </p:nvSpPr>
        <p:spPr>
          <a:xfrm>
            <a:off x="5510688" y="2412221"/>
            <a:ext cx="570832" cy="679673"/>
          </a:xfrm>
          <a:prstGeom prst="rect">
            <a:avLst/>
          </a:prstGeom>
        </p:spPr>
        <p:txBody>
          <a:bodyPr lIns="0" tIns="0" rIns="0" bIns="0" rtlCol="0" anchor="t">
            <a:spAutoFit/>
          </a:bodyPr>
          <a:lstStyle/>
          <a:p>
            <a:pPr>
              <a:lnSpc>
                <a:spcPts val="5306"/>
              </a:lnSpc>
            </a:pPr>
            <a:r>
              <a:rPr lang="en-US" sz="5005">
                <a:solidFill>
                  <a:srgbClr val="D9D9D9"/>
                </a:solidFill>
                <a:latin typeface="Gotham" pitchFamily="50" charset="0"/>
                <a:ea typeface="League Spartan"/>
                <a:cs typeface="Gotham" pitchFamily="50" charset="0"/>
                <a:sym typeface="League Spartan"/>
              </a:rPr>
              <a:t>Q</a:t>
            </a:r>
          </a:p>
        </p:txBody>
      </p:sp>
      <p:grpSp>
        <p:nvGrpSpPr>
          <p:cNvPr id="49" name="Group 49"/>
          <p:cNvGrpSpPr/>
          <p:nvPr/>
        </p:nvGrpSpPr>
        <p:grpSpPr>
          <a:xfrm>
            <a:off x="8629623" y="2271970"/>
            <a:ext cx="858101" cy="858101"/>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8250"/>
            </a:solidFill>
          </p:spPr>
          <p:txBody>
            <a:bodyPr/>
            <a:lstStyle/>
            <a:p>
              <a:endParaRPr lang="en-US" sz="1200">
                <a:latin typeface="Gotham" pitchFamily="50" charset="0"/>
                <a:cs typeface="Gotham" pitchFamily="50" charset="0"/>
              </a:endParaRPr>
            </a:p>
          </p:txBody>
        </p:sp>
        <p:sp>
          <p:nvSpPr>
            <p:cNvPr id="51" name="TextBox 51"/>
            <p:cNvSpPr txBox="1"/>
            <p:nvPr/>
          </p:nvSpPr>
          <p:spPr>
            <a:xfrm>
              <a:off x="76200" y="19050"/>
              <a:ext cx="660400" cy="717550"/>
            </a:xfrm>
            <a:prstGeom prst="rect">
              <a:avLst/>
            </a:prstGeom>
          </p:spPr>
          <p:txBody>
            <a:bodyPr lIns="30269" tIns="30269" rIns="30269" bIns="30269" rtlCol="0" anchor="ctr"/>
            <a:lstStyle/>
            <a:p>
              <a:pPr algn="ctr">
                <a:lnSpc>
                  <a:spcPts val="1773"/>
                </a:lnSpc>
              </a:pPr>
              <a:endParaRPr sz="1200">
                <a:latin typeface="Gotham" pitchFamily="50" charset="0"/>
                <a:cs typeface="Gotham" pitchFamily="50" charset="0"/>
              </a:endParaRPr>
            </a:p>
          </p:txBody>
        </p:sp>
      </p:grpSp>
      <p:sp>
        <p:nvSpPr>
          <p:cNvPr id="52" name="TextBox 52"/>
          <p:cNvSpPr txBox="1"/>
          <p:nvPr/>
        </p:nvSpPr>
        <p:spPr>
          <a:xfrm>
            <a:off x="8823530" y="2432616"/>
            <a:ext cx="570832" cy="679673"/>
          </a:xfrm>
          <a:prstGeom prst="rect">
            <a:avLst/>
          </a:prstGeom>
        </p:spPr>
        <p:txBody>
          <a:bodyPr lIns="0" tIns="0" rIns="0" bIns="0" rtlCol="0" anchor="t">
            <a:spAutoFit/>
          </a:bodyPr>
          <a:lstStyle/>
          <a:p>
            <a:pPr>
              <a:lnSpc>
                <a:spcPts val="5306"/>
              </a:lnSpc>
            </a:pPr>
            <a:r>
              <a:rPr lang="en-US" sz="5005" dirty="0">
                <a:solidFill>
                  <a:srgbClr val="FFFFFF"/>
                </a:solidFill>
                <a:latin typeface="Gotham" pitchFamily="50" charset="0"/>
                <a:ea typeface="League Spartan"/>
                <a:cs typeface="Gotham" pitchFamily="50" charset="0"/>
                <a:sym typeface="League Spartan"/>
              </a:rPr>
              <a:t>V</a:t>
            </a:r>
          </a:p>
        </p:txBody>
      </p:sp>
      <p:sp>
        <p:nvSpPr>
          <p:cNvPr id="53" name="TextBox 53"/>
          <p:cNvSpPr txBox="1"/>
          <p:nvPr/>
        </p:nvSpPr>
        <p:spPr>
          <a:xfrm rot="-2897647">
            <a:off x="8191649" y="2392126"/>
            <a:ext cx="439965" cy="718145"/>
          </a:xfrm>
          <a:prstGeom prst="rect">
            <a:avLst/>
          </a:prstGeom>
        </p:spPr>
        <p:txBody>
          <a:bodyPr lIns="0" tIns="0" rIns="0" bIns="0" rtlCol="0" anchor="t">
            <a:spAutoFit/>
          </a:bodyPr>
          <a:lstStyle/>
          <a:p>
            <a:pPr>
              <a:lnSpc>
                <a:spcPts val="5622"/>
              </a:lnSpc>
            </a:pPr>
            <a:r>
              <a:rPr lang="en-US" sz="5303">
                <a:solidFill>
                  <a:srgbClr val="001942"/>
                </a:solidFill>
                <a:latin typeface="Gotham" pitchFamily="50" charset="0"/>
                <a:ea typeface="League Spartan"/>
                <a:cs typeface="Gotham" pitchFamily="50" charset="0"/>
                <a:sym typeface="League Spartan"/>
              </a:rPr>
              <a:t>+</a:t>
            </a:r>
          </a:p>
        </p:txBody>
      </p:sp>
      <p:sp>
        <p:nvSpPr>
          <p:cNvPr id="54" name="Freeform 54"/>
          <p:cNvSpPr/>
          <p:nvPr/>
        </p:nvSpPr>
        <p:spPr>
          <a:xfrm flipH="1">
            <a:off x="7680432" y="2261187"/>
            <a:ext cx="258748" cy="949535"/>
          </a:xfrm>
          <a:custGeom>
            <a:avLst/>
            <a:gdLst/>
            <a:ahLst/>
            <a:cxnLst/>
            <a:rect l="l" t="t" r="r" b="b"/>
            <a:pathLst>
              <a:path w="388122" h="1424303">
                <a:moveTo>
                  <a:pt x="388122" y="0"/>
                </a:moveTo>
                <a:lnTo>
                  <a:pt x="0" y="0"/>
                </a:lnTo>
                <a:lnTo>
                  <a:pt x="0" y="1424303"/>
                </a:lnTo>
                <a:lnTo>
                  <a:pt x="388122" y="1424303"/>
                </a:lnTo>
                <a:lnTo>
                  <a:pt x="38812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latin typeface="Gotham" pitchFamily="50" charset="0"/>
              <a:cs typeface="Gotham" pitchFamily="50" charset="0"/>
            </a:endParaRPr>
          </a:p>
        </p:txBody>
      </p:sp>
      <p:sp>
        <p:nvSpPr>
          <p:cNvPr id="59" name="TextBox 87">
            <a:extLst>
              <a:ext uri="{FF2B5EF4-FFF2-40B4-BE49-F238E27FC236}">
                <a16:creationId xmlns:a16="http://schemas.microsoft.com/office/drawing/2014/main" id="{E37E434B-8828-5C51-53E4-8933450A5CB8}"/>
              </a:ext>
            </a:extLst>
          </p:cNvPr>
          <p:cNvSpPr txBox="1"/>
          <p:nvPr/>
        </p:nvSpPr>
        <p:spPr>
          <a:xfrm>
            <a:off x="409943" y="909060"/>
            <a:ext cx="10366525" cy="389722"/>
          </a:xfrm>
          <a:prstGeom prst="rect">
            <a:avLst/>
          </a:prstGeom>
        </p:spPr>
        <p:txBody>
          <a:bodyPr wrap="square" lIns="0" tIns="0" rIns="0" bIns="0" rtlCol="0" anchor="t">
            <a:spAutoFit/>
          </a:bodyPr>
          <a:lstStyle/>
          <a:p>
            <a:pPr>
              <a:lnSpc>
                <a:spcPts val="2939"/>
              </a:lnSpc>
            </a:pPr>
            <a:r>
              <a:rPr lang="en-US" sz="3600" dirty="0">
                <a:solidFill>
                  <a:schemeClr val="tx2"/>
                </a:solidFill>
                <a:latin typeface="Gotham Medium" pitchFamily="50" charset="0"/>
                <a:ea typeface="League Spartan"/>
                <a:cs typeface="Gotham Medium" pitchFamily="50" charset="0"/>
                <a:sym typeface="League Spartan"/>
              </a:rPr>
              <a:t>UNLOCKING THE CROSS-SELL FORMULA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902641" y="2537163"/>
            <a:ext cx="2289041" cy="246158"/>
          </a:xfrm>
          <a:prstGeom prst="rect">
            <a:avLst/>
          </a:prstGeom>
        </p:spPr>
        <p:txBody>
          <a:bodyPr lIns="0" tIns="0" rIns="0" bIns="0" rtlCol="0" anchor="t">
            <a:spAutoFit/>
          </a:bodyPr>
          <a:lstStyle/>
          <a:p>
            <a:pPr algn="ctr">
              <a:lnSpc>
                <a:spcPts val="2119"/>
              </a:lnSpc>
            </a:pPr>
            <a:r>
              <a:rPr lang="en-US" sz="1400" spc="7" dirty="0">
                <a:solidFill>
                  <a:srgbClr val="001942"/>
                </a:solidFill>
                <a:latin typeface="Gotham Medium" pitchFamily="50" charset="0"/>
                <a:ea typeface="Poppins 2 Bold"/>
                <a:cs typeface="Gotham Medium" pitchFamily="50" charset="0"/>
                <a:sym typeface="Poppins 2 Bold"/>
              </a:rPr>
              <a:t>Economic</a:t>
            </a:r>
          </a:p>
        </p:txBody>
      </p:sp>
      <p:sp>
        <p:nvSpPr>
          <p:cNvPr id="3" name="TextBox 3"/>
          <p:cNvSpPr txBox="1"/>
          <p:nvPr/>
        </p:nvSpPr>
        <p:spPr>
          <a:xfrm>
            <a:off x="1902641" y="3325913"/>
            <a:ext cx="2289041" cy="246158"/>
          </a:xfrm>
          <a:prstGeom prst="rect">
            <a:avLst/>
          </a:prstGeom>
        </p:spPr>
        <p:txBody>
          <a:bodyPr lIns="0" tIns="0" rIns="0" bIns="0" rtlCol="0" anchor="t">
            <a:spAutoFit/>
          </a:bodyPr>
          <a:lstStyle/>
          <a:p>
            <a:pPr algn="ctr">
              <a:lnSpc>
                <a:spcPts val="2119"/>
              </a:lnSpc>
            </a:pPr>
            <a:r>
              <a:rPr lang="en-US" sz="1400" spc="7" dirty="0">
                <a:solidFill>
                  <a:srgbClr val="001942"/>
                </a:solidFill>
                <a:latin typeface="Gotham Medium" pitchFamily="50" charset="0"/>
                <a:ea typeface="Poppins 2 Bold"/>
                <a:cs typeface="Gotham Medium" pitchFamily="50" charset="0"/>
                <a:sym typeface="Poppins 2 Bold"/>
              </a:rPr>
              <a:t>Humanistic</a:t>
            </a:r>
          </a:p>
        </p:txBody>
      </p:sp>
      <p:sp>
        <p:nvSpPr>
          <p:cNvPr id="4" name="TextBox 4"/>
          <p:cNvSpPr txBox="1"/>
          <p:nvPr/>
        </p:nvSpPr>
        <p:spPr>
          <a:xfrm>
            <a:off x="1902641" y="4224870"/>
            <a:ext cx="2289041" cy="246158"/>
          </a:xfrm>
          <a:prstGeom prst="rect">
            <a:avLst/>
          </a:prstGeom>
        </p:spPr>
        <p:txBody>
          <a:bodyPr lIns="0" tIns="0" rIns="0" bIns="0" rtlCol="0" anchor="t">
            <a:spAutoFit/>
          </a:bodyPr>
          <a:lstStyle/>
          <a:p>
            <a:pPr algn="ctr">
              <a:lnSpc>
                <a:spcPts val="2119"/>
              </a:lnSpc>
            </a:pPr>
            <a:r>
              <a:rPr lang="en-US" sz="1400" spc="7" dirty="0">
                <a:solidFill>
                  <a:srgbClr val="001942"/>
                </a:solidFill>
                <a:latin typeface="Gotham Medium" pitchFamily="50" charset="0"/>
                <a:ea typeface="Poppins 2 Bold"/>
                <a:cs typeface="Gotham Medium" pitchFamily="50" charset="0"/>
                <a:sym typeface="Poppins 2 Bold"/>
              </a:rPr>
              <a:t>Behaviorist</a:t>
            </a:r>
          </a:p>
        </p:txBody>
      </p:sp>
      <p:sp>
        <p:nvSpPr>
          <p:cNvPr id="5" name="TextBox 5"/>
          <p:cNvSpPr txBox="1"/>
          <p:nvPr/>
        </p:nvSpPr>
        <p:spPr>
          <a:xfrm>
            <a:off x="1902641" y="5176990"/>
            <a:ext cx="2289041" cy="246158"/>
          </a:xfrm>
          <a:prstGeom prst="rect">
            <a:avLst/>
          </a:prstGeom>
        </p:spPr>
        <p:txBody>
          <a:bodyPr lIns="0" tIns="0" rIns="0" bIns="0" rtlCol="0" anchor="t">
            <a:spAutoFit/>
          </a:bodyPr>
          <a:lstStyle/>
          <a:p>
            <a:pPr algn="ctr">
              <a:lnSpc>
                <a:spcPts val="2119"/>
              </a:lnSpc>
            </a:pPr>
            <a:r>
              <a:rPr lang="en-US" sz="1400" spc="7" dirty="0">
                <a:solidFill>
                  <a:srgbClr val="001942"/>
                </a:solidFill>
                <a:latin typeface="Gotham Medium" pitchFamily="50" charset="0"/>
                <a:ea typeface="Poppins 2 Bold"/>
                <a:cs typeface="Gotham Medium" pitchFamily="50" charset="0"/>
                <a:sym typeface="Poppins 2 Bold"/>
              </a:rPr>
              <a:t>Cognitive</a:t>
            </a:r>
          </a:p>
        </p:txBody>
      </p:sp>
      <p:sp>
        <p:nvSpPr>
          <p:cNvPr id="6" name="TextBox 6"/>
          <p:cNvSpPr txBox="1"/>
          <p:nvPr/>
        </p:nvSpPr>
        <p:spPr>
          <a:xfrm>
            <a:off x="4776766" y="2343264"/>
            <a:ext cx="2289041" cy="633956"/>
          </a:xfrm>
          <a:prstGeom prst="rect">
            <a:avLst/>
          </a:prstGeom>
        </p:spPr>
        <p:txBody>
          <a:bodyPr lIns="0" tIns="0" rIns="0" bIns="0" rtlCol="0" anchor="t">
            <a:spAutoFit/>
          </a:bodyPr>
          <a:lstStyle/>
          <a:p>
            <a:pPr algn="ctr">
              <a:lnSpc>
                <a:spcPts val="1653"/>
              </a:lnSpc>
              <a:spcBef>
                <a:spcPct val="0"/>
              </a:spcBef>
            </a:pPr>
            <a:r>
              <a:rPr lang="en-US" sz="1100" spc="5">
                <a:solidFill>
                  <a:srgbClr val="001942"/>
                </a:solidFill>
                <a:latin typeface="Gotham" pitchFamily="50" charset="0"/>
                <a:ea typeface="Poppins 2"/>
                <a:cs typeface="Gotham" pitchFamily="50" charset="0"/>
                <a:sym typeface="Poppins 2"/>
              </a:rPr>
              <a:t>“I don’t see the value vs. the cost in the coverage you are proposing.”</a:t>
            </a:r>
          </a:p>
        </p:txBody>
      </p:sp>
      <p:sp>
        <p:nvSpPr>
          <p:cNvPr id="7" name="TextBox 7"/>
          <p:cNvSpPr txBox="1"/>
          <p:nvPr/>
        </p:nvSpPr>
        <p:spPr>
          <a:xfrm>
            <a:off x="4776766" y="3241018"/>
            <a:ext cx="2289041" cy="415948"/>
          </a:xfrm>
          <a:prstGeom prst="rect">
            <a:avLst/>
          </a:prstGeom>
        </p:spPr>
        <p:txBody>
          <a:bodyPr lIns="0" tIns="0" rIns="0" bIns="0" rtlCol="0" anchor="t">
            <a:spAutoFit/>
          </a:bodyPr>
          <a:lstStyle/>
          <a:p>
            <a:pPr algn="ctr">
              <a:lnSpc>
                <a:spcPts val="1653"/>
              </a:lnSpc>
              <a:spcBef>
                <a:spcPct val="0"/>
              </a:spcBef>
            </a:pPr>
            <a:r>
              <a:rPr lang="en-US" sz="1100" spc="5">
                <a:solidFill>
                  <a:srgbClr val="001942"/>
                </a:solidFill>
                <a:latin typeface="Gotham" pitchFamily="50" charset="0"/>
                <a:ea typeface="Poppins 2"/>
                <a:cs typeface="Gotham" pitchFamily="50" charset="0"/>
                <a:sym typeface="Poppins 2"/>
              </a:rPr>
              <a:t>“This coverage doesn’t align with my needs specifically.”</a:t>
            </a:r>
          </a:p>
        </p:txBody>
      </p:sp>
      <p:sp>
        <p:nvSpPr>
          <p:cNvPr id="8" name="TextBox 8"/>
          <p:cNvSpPr txBox="1"/>
          <p:nvPr/>
        </p:nvSpPr>
        <p:spPr>
          <a:xfrm>
            <a:off x="4776766" y="4139975"/>
            <a:ext cx="2289041" cy="415948"/>
          </a:xfrm>
          <a:prstGeom prst="rect">
            <a:avLst/>
          </a:prstGeom>
        </p:spPr>
        <p:txBody>
          <a:bodyPr lIns="0" tIns="0" rIns="0" bIns="0" rtlCol="0" anchor="t">
            <a:spAutoFit/>
          </a:bodyPr>
          <a:lstStyle/>
          <a:p>
            <a:pPr algn="ctr">
              <a:lnSpc>
                <a:spcPts val="1653"/>
              </a:lnSpc>
              <a:spcBef>
                <a:spcPct val="0"/>
              </a:spcBef>
            </a:pPr>
            <a:r>
              <a:rPr lang="en-US" sz="1100" spc="5">
                <a:solidFill>
                  <a:srgbClr val="001942"/>
                </a:solidFill>
                <a:latin typeface="Gotham" pitchFamily="50" charset="0"/>
                <a:ea typeface="Poppins 2"/>
                <a:cs typeface="Gotham" pitchFamily="50" charset="0"/>
                <a:sym typeface="Poppins 2"/>
              </a:rPr>
              <a:t>“I don’t trust what my agent has to say.”</a:t>
            </a:r>
          </a:p>
        </p:txBody>
      </p:sp>
      <p:sp>
        <p:nvSpPr>
          <p:cNvPr id="9" name="TextBox 9"/>
          <p:cNvSpPr txBox="1"/>
          <p:nvPr/>
        </p:nvSpPr>
        <p:spPr>
          <a:xfrm>
            <a:off x="4776766" y="4982162"/>
            <a:ext cx="2289041" cy="635815"/>
          </a:xfrm>
          <a:prstGeom prst="rect">
            <a:avLst/>
          </a:prstGeom>
        </p:spPr>
        <p:txBody>
          <a:bodyPr lIns="0" tIns="0" rIns="0" bIns="0" rtlCol="0" anchor="t">
            <a:spAutoFit/>
          </a:bodyPr>
          <a:lstStyle/>
          <a:p>
            <a:pPr algn="ctr">
              <a:lnSpc>
                <a:spcPts val="1653"/>
              </a:lnSpc>
              <a:spcBef>
                <a:spcPct val="0"/>
              </a:spcBef>
            </a:pPr>
            <a:r>
              <a:rPr lang="en-US" sz="1100" spc="5">
                <a:solidFill>
                  <a:srgbClr val="001942"/>
                </a:solidFill>
                <a:latin typeface="Gotham" pitchFamily="50" charset="0"/>
                <a:ea typeface="Poppins 2"/>
                <a:cs typeface="Gotham" pitchFamily="50" charset="0"/>
                <a:sym typeface="Poppins 2"/>
              </a:rPr>
              <a:t>“I think I already have coverage on the policy I currently pay for.”</a:t>
            </a:r>
          </a:p>
        </p:txBody>
      </p:sp>
      <p:sp>
        <p:nvSpPr>
          <p:cNvPr id="10" name="TextBox 10"/>
          <p:cNvSpPr txBox="1"/>
          <p:nvPr/>
        </p:nvSpPr>
        <p:spPr>
          <a:xfrm>
            <a:off x="7650890" y="2561273"/>
            <a:ext cx="2289041" cy="197939"/>
          </a:xfrm>
          <a:prstGeom prst="rect">
            <a:avLst/>
          </a:prstGeom>
        </p:spPr>
        <p:txBody>
          <a:bodyPr lIns="0" tIns="0" rIns="0" bIns="0" rtlCol="0" anchor="t">
            <a:spAutoFit/>
          </a:bodyPr>
          <a:lstStyle/>
          <a:p>
            <a:pPr algn="ctr">
              <a:lnSpc>
                <a:spcPts val="1653"/>
              </a:lnSpc>
            </a:pPr>
            <a:r>
              <a:rPr lang="en-US" sz="1100" spc="5">
                <a:solidFill>
                  <a:srgbClr val="001942"/>
                </a:solidFill>
                <a:latin typeface="Gotham" pitchFamily="50" charset="0"/>
                <a:ea typeface="Poppins 2"/>
                <a:cs typeface="Gotham" pitchFamily="50" charset="0"/>
                <a:sym typeface="Poppins 2"/>
              </a:rPr>
              <a:t>“The price is too high.”</a:t>
            </a:r>
          </a:p>
        </p:txBody>
      </p:sp>
      <p:sp>
        <p:nvSpPr>
          <p:cNvPr id="11" name="TextBox 11"/>
          <p:cNvSpPr txBox="1"/>
          <p:nvPr/>
        </p:nvSpPr>
        <p:spPr>
          <a:xfrm>
            <a:off x="7650890" y="3240089"/>
            <a:ext cx="2289041" cy="417807"/>
          </a:xfrm>
          <a:prstGeom prst="rect">
            <a:avLst/>
          </a:prstGeom>
        </p:spPr>
        <p:txBody>
          <a:bodyPr lIns="0" tIns="0" rIns="0" bIns="0" rtlCol="0" anchor="t">
            <a:spAutoFit/>
          </a:bodyPr>
          <a:lstStyle/>
          <a:p>
            <a:pPr algn="ctr">
              <a:lnSpc>
                <a:spcPts val="1653"/>
              </a:lnSpc>
            </a:pPr>
            <a:r>
              <a:rPr lang="en-US" sz="1100" spc="5">
                <a:solidFill>
                  <a:srgbClr val="001942"/>
                </a:solidFill>
                <a:latin typeface="Gotham" pitchFamily="50" charset="0"/>
                <a:ea typeface="Poppins 2"/>
                <a:cs typeface="Gotham" pitchFamily="50" charset="0"/>
                <a:sym typeface="Poppins 2"/>
              </a:rPr>
              <a:t>“I don’t think this would help me.”</a:t>
            </a:r>
          </a:p>
        </p:txBody>
      </p:sp>
      <p:sp>
        <p:nvSpPr>
          <p:cNvPr id="12" name="TextBox 12"/>
          <p:cNvSpPr txBox="1"/>
          <p:nvPr/>
        </p:nvSpPr>
        <p:spPr>
          <a:xfrm>
            <a:off x="7650890" y="4139975"/>
            <a:ext cx="2289041" cy="415948"/>
          </a:xfrm>
          <a:prstGeom prst="rect">
            <a:avLst/>
          </a:prstGeom>
        </p:spPr>
        <p:txBody>
          <a:bodyPr lIns="0" tIns="0" rIns="0" bIns="0" rtlCol="0" anchor="t">
            <a:spAutoFit/>
          </a:bodyPr>
          <a:lstStyle/>
          <a:p>
            <a:pPr algn="ctr">
              <a:lnSpc>
                <a:spcPts val="1653"/>
              </a:lnSpc>
            </a:pPr>
            <a:r>
              <a:rPr lang="en-US" sz="1100" spc="5">
                <a:solidFill>
                  <a:srgbClr val="001942"/>
                </a:solidFill>
                <a:latin typeface="Gotham" pitchFamily="50" charset="0"/>
                <a:ea typeface="Poppins 2"/>
                <a:cs typeface="Gotham" pitchFamily="50" charset="0"/>
                <a:sym typeface="Poppins 2"/>
              </a:rPr>
              <a:t>“You are just trying to get more premium from me.”</a:t>
            </a:r>
          </a:p>
        </p:txBody>
      </p:sp>
      <p:sp>
        <p:nvSpPr>
          <p:cNvPr id="13" name="TextBox 13"/>
          <p:cNvSpPr txBox="1"/>
          <p:nvPr/>
        </p:nvSpPr>
        <p:spPr>
          <a:xfrm>
            <a:off x="7650890" y="5201100"/>
            <a:ext cx="2289041" cy="197939"/>
          </a:xfrm>
          <a:prstGeom prst="rect">
            <a:avLst/>
          </a:prstGeom>
        </p:spPr>
        <p:txBody>
          <a:bodyPr lIns="0" tIns="0" rIns="0" bIns="0" rtlCol="0" anchor="t">
            <a:spAutoFit/>
          </a:bodyPr>
          <a:lstStyle/>
          <a:p>
            <a:pPr algn="ctr">
              <a:lnSpc>
                <a:spcPts val="1653"/>
              </a:lnSpc>
            </a:pPr>
            <a:r>
              <a:rPr lang="en-US" sz="1100" spc="5">
                <a:solidFill>
                  <a:srgbClr val="001942"/>
                </a:solidFill>
                <a:latin typeface="Gotham" pitchFamily="50" charset="0"/>
                <a:ea typeface="Poppins 2"/>
                <a:cs typeface="Gotham" pitchFamily="50" charset="0"/>
                <a:sym typeface="Poppins 2"/>
              </a:rPr>
              <a:t>“My other policies cover that.”</a:t>
            </a:r>
          </a:p>
        </p:txBody>
      </p:sp>
      <p:grpSp>
        <p:nvGrpSpPr>
          <p:cNvPr id="14" name="Group 14"/>
          <p:cNvGrpSpPr/>
          <p:nvPr/>
        </p:nvGrpSpPr>
        <p:grpSpPr>
          <a:xfrm>
            <a:off x="1622861" y="1537230"/>
            <a:ext cx="3226860" cy="588725"/>
            <a:chOff x="0" y="0"/>
            <a:chExt cx="29445010" cy="5372100"/>
          </a:xfrm>
        </p:grpSpPr>
        <p:sp>
          <p:nvSpPr>
            <p:cNvPr id="15" name="Freeform 15"/>
            <p:cNvSpPr/>
            <p:nvPr/>
          </p:nvSpPr>
          <p:spPr>
            <a:xfrm>
              <a:off x="0" y="0"/>
              <a:ext cx="29445009" cy="5372100"/>
            </a:xfrm>
            <a:custGeom>
              <a:avLst/>
              <a:gdLst/>
              <a:ahLst/>
              <a:cxnLst/>
              <a:rect l="l" t="t" r="r" b="b"/>
              <a:pathLst>
                <a:path w="29445009" h="5372100">
                  <a:moveTo>
                    <a:pt x="27894341" y="0"/>
                  </a:moveTo>
                  <a:lnTo>
                    <a:pt x="1550670" y="0"/>
                  </a:lnTo>
                  <a:lnTo>
                    <a:pt x="0" y="2686050"/>
                  </a:lnTo>
                  <a:lnTo>
                    <a:pt x="1550670" y="5372100"/>
                  </a:lnTo>
                  <a:lnTo>
                    <a:pt x="27894341" y="5372100"/>
                  </a:lnTo>
                  <a:lnTo>
                    <a:pt x="29445009" y="2686050"/>
                  </a:lnTo>
                  <a:lnTo>
                    <a:pt x="27894341" y="0"/>
                  </a:lnTo>
                  <a:close/>
                </a:path>
              </a:pathLst>
            </a:custGeom>
            <a:solidFill>
              <a:srgbClr val="0032E1"/>
            </a:solidFill>
          </p:spPr>
          <p:txBody>
            <a:bodyPr/>
            <a:lstStyle/>
            <a:p>
              <a:endParaRPr lang="en-US" sz="1100">
                <a:latin typeface="Gotham" pitchFamily="50" charset="0"/>
                <a:cs typeface="Gotham" pitchFamily="50" charset="0"/>
              </a:endParaRPr>
            </a:p>
          </p:txBody>
        </p:sp>
      </p:grpSp>
      <p:grpSp>
        <p:nvGrpSpPr>
          <p:cNvPr id="16" name="Group 16"/>
          <p:cNvGrpSpPr/>
          <p:nvPr/>
        </p:nvGrpSpPr>
        <p:grpSpPr>
          <a:xfrm>
            <a:off x="4484987" y="1537230"/>
            <a:ext cx="3226860" cy="588725"/>
            <a:chOff x="0" y="0"/>
            <a:chExt cx="29445010" cy="5372100"/>
          </a:xfrm>
        </p:grpSpPr>
        <p:sp>
          <p:nvSpPr>
            <p:cNvPr id="17" name="Freeform 17"/>
            <p:cNvSpPr/>
            <p:nvPr/>
          </p:nvSpPr>
          <p:spPr>
            <a:xfrm>
              <a:off x="0" y="0"/>
              <a:ext cx="29445009" cy="5372100"/>
            </a:xfrm>
            <a:custGeom>
              <a:avLst/>
              <a:gdLst/>
              <a:ahLst/>
              <a:cxnLst/>
              <a:rect l="l" t="t" r="r" b="b"/>
              <a:pathLst>
                <a:path w="29445009" h="5372100">
                  <a:moveTo>
                    <a:pt x="27894341" y="0"/>
                  </a:moveTo>
                  <a:lnTo>
                    <a:pt x="1550670" y="0"/>
                  </a:lnTo>
                  <a:lnTo>
                    <a:pt x="0" y="2686050"/>
                  </a:lnTo>
                  <a:lnTo>
                    <a:pt x="1550670" y="5372100"/>
                  </a:lnTo>
                  <a:lnTo>
                    <a:pt x="27894341" y="5372100"/>
                  </a:lnTo>
                  <a:lnTo>
                    <a:pt x="29445009" y="2686050"/>
                  </a:lnTo>
                  <a:lnTo>
                    <a:pt x="27894341" y="0"/>
                  </a:lnTo>
                  <a:close/>
                </a:path>
              </a:pathLst>
            </a:custGeom>
            <a:solidFill>
              <a:srgbClr val="008250"/>
            </a:solidFill>
          </p:spPr>
          <p:txBody>
            <a:bodyPr/>
            <a:lstStyle/>
            <a:p>
              <a:endParaRPr lang="en-US" sz="1100">
                <a:latin typeface="Gotham" pitchFamily="50" charset="0"/>
                <a:cs typeface="Gotham" pitchFamily="50" charset="0"/>
              </a:endParaRPr>
            </a:p>
          </p:txBody>
        </p:sp>
      </p:grpSp>
      <p:grpSp>
        <p:nvGrpSpPr>
          <p:cNvPr id="18" name="Group 18"/>
          <p:cNvGrpSpPr/>
          <p:nvPr/>
        </p:nvGrpSpPr>
        <p:grpSpPr>
          <a:xfrm>
            <a:off x="7342280" y="1537230"/>
            <a:ext cx="3226860" cy="588725"/>
            <a:chOff x="0" y="0"/>
            <a:chExt cx="29445010" cy="5372100"/>
          </a:xfrm>
        </p:grpSpPr>
        <p:sp>
          <p:nvSpPr>
            <p:cNvPr id="19" name="Freeform 19"/>
            <p:cNvSpPr/>
            <p:nvPr/>
          </p:nvSpPr>
          <p:spPr>
            <a:xfrm>
              <a:off x="0" y="0"/>
              <a:ext cx="29445009" cy="5372100"/>
            </a:xfrm>
            <a:custGeom>
              <a:avLst/>
              <a:gdLst/>
              <a:ahLst/>
              <a:cxnLst/>
              <a:rect l="l" t="t" r="r" b="b"/>
              <a:pathLst>
                <a:path w="29445009" h="5372100">
                  <a:moveTo>
                    <a:pt x="27894341" y="0"/>
                  </a:moveTo>
                  <a:lnTo>
                    <a:pt x="1550670" y="0"/>
                  </a:lnTo>
                  <a:lnTo>
                    <a:pt x="0" y="2686050"/>
                  </a:lnTo>
                  <a:lnTo>
                    <a:pt x="1550670" y="5372100"/>
                  </a:lnTo>
                  <a:lnTo>
                    <a:pt x="27894341" y="5372100"/>
                  </a:lnTo>
                  <a:lnTo>
                    <a:pt x="29445009" y="2686050"/>
                  </a:lnTo>
                  <a:lnTo>
                    <a:pt x="27894341" y="0"/>
                  </a:lnTo>
                  <a:close/>
                </a:path>
              </a:pathLst>
            </a:custGeom>
            <a:solidFill>
              <a:srgbClr val="001942"/>
            </a:solidFill>
          </p:spPr>
          <p:txBody>
            <a:bodyPr/>
            <a:lstStyle/>
            <a:p>
              <a:endParaRPr lang="en-US" sz="1100">
                <a:latin typeface="Gotham" pitchFamily="50" charset="0"/>
                <a:cs typeface="Gotham" pitchFamily="50" charset="0"/>
              </a:endParaRPr>
            </a:p>
          </p:txBody>
        </p:sp>
      </p:grpSp>
      <p:sp>
        <p:nvSpPr>
          <p:cNvPr id="20" name="AutoShape 20"/>
          <p:cNvSpPr/>
          <p:nvPr/>
        </p:nvSpPr>
        <p:spPr>
          <a:xfrm>
            <a:off x="1796370" y="3017960"/>
            <a:ext cx="8604009" cy="0"/>
          </a:xfrm>
          <a:prstGeom prst="line">
            <a:avLst/>
          </a:prstGeom>
          <a:ln w="9525" cap="flat">
            <a:solidFill>
              <a:srgbClr val="A6A6A6"/>
            </a:solidFill>
            <a:prstDash val="solid"/>
            <a:headEnd type="none" w="sm" len="sm"/>
            <a:tailEnd type="none" w="sm" len="sm"/>
          </a:ln>
        </p:spPr>
        <p:txBody>
          <a:bodyPr/>
          <a:lstStyle/>
          <a:p>
            <a:endParaRPr lang="en-US" sz="1100">
              <a:latin typeface="Gotham" pitchFamily="50" charset="0"/>
              <a:cs typeface="Gotham" pitchFamily="50" charset="0"/>
            </a:endParaRPr>
          </a:p>
        </p:txBody>
      </p:sp>
      <p:sp>
        <p:nvSpPr>
          <p:cNvPr id="21" name="AutoShape 21"/>
          <p:cNvSpPr/>
          <p:nvPr/>
        </p:nvSpPr>
        <p:spPr>
          <a:xfrm>
            <a:off x="1796370" y="3914785"/>
            <a:ext cx="8604009" cy="0"/>
          </a:xfrm>
          <a:prstGeom prst="line">
            <a:avLst/>
          </a:prstGeom>
          <a:ln w="9525" cap="flat">
            <a:solidFill>
              <a:srgbClr val="A6A6A6"/>
            </a:solidFill>
            <a:prstDash val="solid"/>
            <a:headEnd type="none" w="sm" len="sm"/>
            <a:tailEnd type="none" w="sm" len="sm"/>
          </a:ln>
        </p:spPr>
        <p:txBody>
          <a:bodyPr/>
          <a:lstStyle/>
          <a:p>
            <a:endParaRPr lang="en-US" sz="1100">
              <a:latin typeface="Gotham" pitchFamily="50" charset="0"/>
              <a:cs typeface="Gotham" pitchFamily="50" charset="0"/>
            </a:endParaRPr>
          </a:p>
        </p:txBody>
      </p:sp>
      <p:sp>
        <p:nvSpPr>
          <p:cNvPr id="22" name="AutoShape 22"/>
          <p:cNvSpPr/>
          <p:nvPr/>
        </p:nvSpPr>
        <p:spPr>
          <a:xfrm>
            <a:off x="1796370" y="4814671"/>
            <a:ext cx="8604009" cy="0"/>
          </a:xfrm>
          <a:prstGeom prst="line">
            <a:avLst/>
          </a:prstGeom>
          <a:ln w="9525" cap="flat">
            <a:solidFill>
              <a:srgbClr val="A6A6A6"/>
            </a:solidFill>
            <a:prstDash val="solid"/>
            <a:headEnd type="none" w="sm" len="sm"/>
            <a:tailEnd type="none" w="sm" len="sm"/>
          </a:ln>
        </p:spPr>
        <p:txBody>
          <a:bodyPr/>
          <a:lstStyle/>
          <a:p>
            <a:endParaRPr lang="en-US" sz="1100">
              <a:latin typeface="Gotham" pitchFamily="50" charset="0"/>
              <a:cs typeface="Gotham" pitchFamily="50" charset="0"/>
            </a:endParaRPr>
          </a:p>
        </p:txBody>
      </p:sp>
      <p:sp>
        <p:nvSpPr>
          <p:cNvPr id="23" name="AutoShape 23"/>
          <p:cNvSpPr/>
          <p:nvPr/>
        </p:nvSpPr>
        <p:spPr>
          <a:xfrm>
            <a:off x="1796370" y="5714557"/>
            <a:ext cx="8604009" cy="0"/>
          </a:xfrm>
          <a:prstGeom prst="line">
            <a:avLst/>
          </a:prstGeom>
          <a:ln w="9525" cap="flat">
            <a:solidFill>
              <a:srgbClr val="A6A6A6"/>
            </a:solidFill>
            <a:prstDash val="solid"/>
            <a:headEnd type="none" w="sm" len="sm"/>
            <a:tailEnd type="none" w="sm" len="sm"/>
          </a:ln>
        </p:spPr>
        <p:txBody>
          <a:bodyPr/>
          <a:lstStyle/>
          <a:p>
            <a:endParaRPr lang="en-US" sz="1100">
              <a:latin typeface="Gotham" pitchFamily="50" charset="0"/>
              <a:cs typeface="Gotham" pitchFamily="50" charset="0"/>
            </a:endParaRPr>
          </a:p>
        </p:txBody>
      </p:sp>
      <p:sp>
        <p:nvSpPr>
          <p:cNvPr id="24" name="TextBox 24"/>
          <p:cNvSpPr txBox="1"/>
          <p:nvPr/>
        </p:nvSpPr>
        <p:spPr>
          <a:xfrm>
            <a:off x="1902641" y="1702347"/>
            <a:ext cx="2399231" cy="267317"/>
          </a:xfrm>
          <a:prstGeom prst="rect">
            <a:avLst/>
          </a:prstGeom>
        </p:spPr>
        <p:txBody>
          <a:bodyPr lIns="0" tIns="0" rIns="0" bIns="0" rtlCol="0" anchor="t">
            <a:spAutoFit/>
          </a:bodyPr>
          <a:lstStyle/>
          <a:p>
            <a:pPr algn="ctr">
              <a:lnSpc>
                <a:spcPts val="2172"/>
              </a:lnSpc>
            </a:pPr>
            <a:r>
              <a:rPr lang="en-US">
                <a:solidFill>
                  <a:srgbClr val="FFFFFF"/>
                </a:solidFill>
                <a:latin typeface="Gotham Medium" pitchFamily="50" charset="0"/>
                <a:ea typeface="League Spartan"/>
                <a:cs typeface="Gotham Medium" pitchFamily="50" charset="0"/>
                <a:sym typeface="League Spartan"/>
              </a:rPr>
              <a:t>Type of Consumer</a:t>
            </a:r>
          </a:p>
        </p:txBody>
      </p:sp>
      <p:sp>
        <p:nvSpPr>
          <p:cNvPr id="25" name="TextBox 25"/>
          <p:cNvSpPr txBox="1"/>
          <p:nvPr/>
        </p:nvSpPr>
        <p:spPr>
          <a:xfrm>
            <a:off x="4776766" y="1702347"/>
            <a:ext cx="2380865" cy="267317"/>
          </a:xfrm>
          <a:prstGeom prst="rect">
            <a:avLst/>
          </a:prstGeom>
        </p:spPr>
        <p:txBody>
          <a:bodyPr lIns="0" tIns="0" rIns="0" bIns="0" rtlCol="0" anchor="t">
            <a:spAutoFit/>
          </a:bodyPr>
          <a:lstStyle/>
          <a:p>
            <a:pPr algn="ctr">
              <a:lnSpc>
                <a:spcPts val="2172"/>
              </a:lnSpc>
              <a:spcBef>
                <a:spcPct val="0"/>
              </a:spcBef>
            </a:pPr>
            <a:r>
              <a:rPr lang="en-US">
                <a:solidFill>
                  <a:srgbClr val="FFFFFF"/>
                </a:solidFill>
                <a:latin typeface="Gotham Medium" pitchFamily="50" charset="0"/>
                <a:ea typeface="League Spartan"/>
                <a:cs typeface="Gotham Medium" pitchFamily="50" charset="0"/>
                <a:sym typeface="League Spartan"/>
              </a:rPr>
              <a:t>What They Mean</a:t>
            </a:r>
          </a:p>
        </p:txBody>
      </p:sp>
      <p:sp>
        <p:nvSpPr>
          <p:cNvPr id="26" name="TextBox 26"/>
          <p:cNvSpPr txBox="1"/>
          <p:nvPr/>
        </p:nvSpPr>
        <p:spPr>
          <a:xfrm>
            <a:off x="7650890" y="1702347"/>
            <a:ext cx="2628793" cy="267317"/>
          </a:xfrm>
          <a:prstGeom prst="rect">
            <a:avLst/>
          </a:prstGeom>
        </p:spPr>
        <p:txBody>
          <a:bodyPr lIns="0" tIns="0" rIns="0" bIns="0" rtlCol="0" anchor="t">
            <a:spAutoFit/>
          </a:bodyPr>
          <a:lstStyle/>
          <a:p>
            <a:pPr algn="ctr">
              <a:lnSpc>
                <a:spcPts val="2172"/>
              </a:lnSpc>
              <a:spcBef>
                <a:spcPct val="0"/>
              </a:spcBef>
            </a:pPr>
            <a:r>
              <a:rPr lang="en-US" dirty="0">
                <a:solidFill>
                  <a:srgbClr val="FFFFFF"/>
                </a:solidFill>
                <a:latin typeface="Gotham Medium" pitchFamily="50" charset="0"/>
                <a:ea typeface="League Spartan"/>
                <a:cs typeface="Gotham Medium" pitchFamily="50" charset="0"/>
                <a:sym typeface="League Spartan"/>
              </a:rPr>
              <a:t>What Clients Say</a:t>
            </a:r>
          </a:p>
        </p:txBody>
      </p:sp>
      <p:sp>
        <p:nvSpPr>
          <p:cNvPr id="27" name="TextBox 27"/>
          <p:cNvSpPr txBox="1"/>
          <p:nvPr/>
        </p:nvSpPr>
        <p:spPr>
          <a:xfrm>
            <a:off x="1902641" y="5992612"/>
            <a:ext cx="2289041" cy="246158"/>
          </a:xfrm>
          <a:prstGeom prst="rect">
            <a:avLst/>
          </a:prstGeom>
        </p:spPr>
        <p:txBody>
          <a:bodyPr lIns="0" tIns="0" rIns="0" bIns="0" rtlCol="0" anchor="t">
            <a:spAutoFit/>
          </a:bodyPr>
          <a:lstStyle/>
          <a:p>
            <a:pPr algn="ctr">
              <a:lnSpc>
                <a:spcPts val="2119"/>
              </a:lnSpc>
            </a:pPr>
            <a:r>
              <a:rPr lang="en-US" sz="1400" spc="7" dirty="0">
                <a:solidFill>
                  <a:srgbClr val="001942"/>
                </a:solidFill>
                <a:latin typeface="Gotham Medium" pitchFamily="50" charset="0"/>
                <a:ea typeface="Poppins 2 Bold"/>
                <a:cs typeface="Gotham Medium" pitchFamily="50" charset="0"/>
                <a:sym typeface="Poppins 2 Bold"/>
              </a:rPr>
              <a:t>Psychodynamic</a:t>
            </a:r>
          </a:p>
        </p:txBody>
      </p:sp>
      <p:sp>
        <p:nvSpPr>
          <p:cNvPr id="28" name="TextBox 28"/>
          <p:cNvSpPr txBox="1"/>
          <p:nvPr/>
        </p:nvSpPr>
        <p:spPr>
          <a:xfrm>
            <a:off x="4776766" y="5907717"/>
            <a:ext cx="2289041" cy="415948"/>
          </a:xfrm>
          <a:prstGeom prst="rect">
            <a:avLst/>
          </a:prstGeom>
        </p:spPr>
        <p:txBody>
          <a:bodyPr lIns="0" tIns="0" rIns="0" bIns="0" rtlCol="0" anchor="t">
            <a:spAutoFit/>
          </a:bodyPr>
          <a:lstStyle/>
          <a:p>
            <a:pPr algn="ctr">
              <a:lnSpc>
                <a:spcPts val="1653"/>
              </a:lnSpc>
              <a:spcBef>
                <a:spcPct val="0"/>
              </a:spcBef>
            </a:pPr>
            <a:r>
              <a:rPr lang="en-US" sz="1100" spc="5">
                <a:solidFill>
                  <a:srgbClr val="001942"/>
                </a:solidFill>
                <a:latin typeface="Gotham" pitchFamily="50" charset="0"/>
                <a:ea typeface="Poppins 2"/>
                <a:cs typeface="Gotham" pitchFamily="50" charset="0"/>
                <a:sym typeface="Poppins 2"/>
              </a:rPr>
              <a:t>”I need more time to think about it.”</a:t>
            </a:r>
          </a:p>
        </p:txBody>
      </p:sp>
      <p:sp>
        <p:nvSpPr>
          <p:cNvPr id="29" name="TextBox 29"/>
          <p:cNvSpPr txBox="1"/>
          <p:nvPr/>
        </p:nvSpPr>
        <p:spPr>
          <a:xfrm>
            <a:off x="7650890" y="5906788"/>
            <a:ext cx="2289041" cy="417807"/>
          </a:xfrm>
          <a:prstGeom prst="rect">
            <a:avLst/>
          </a:prstGeom>
        </p:spPr>
        <p:txBody>
          <a:bodyPr lIns="0" tIns="0" rIns="0" bIns="0" rtlCol="0" anchor="t">
            <a:spAutoFit/>
          </a:bodyPr>
          <a:lstStyle/>
          <a:p>
            <a:pPr algn="ctr">
              <a:lnSpc>
                <a:spcPts val="1653"/>
              </a:lnSpc>
            </a:pPr>
            <a:r>
              <a:rPr lang="en-US" sz="1100" spc="5">
                <a:solidFill>
                  <a:srgbClr val="001942"/>
                </a:solidFill>
                <a:latin typeface="Gotham" pitchFamily="50" charset="0"/>
                <a:ea typeface="Poppins 2"/>
                <a:cs typeface="Gotham" pitchFamily="50" charset="0"/>
                <a:sym typeface="Poppins 2"/>
              </a:rPr>
              <a:t>“I don’t have the time I’ll call back.</a:t>
            </a:r>
          </a:p>
        </p:txBody>
      </p:sp>
      <p:sp>
        <p:nvSpPr>
          <p:cNvPr id="39" name="TextBox 39"/>
          <p:cNvSpPr txBox="1"/>
          <p:nvPr/>
        </p:nvSpPr>
        <p:spPr>
          <a:xfrm>
            <a:off x="190500" y="741409"/>
            <a:ext cx="12128499" cy="402033"/>
          </a:xfrm>
          <a:prstGeom prst="rect">
            <a:avLst/>
          </a:prstGeom>
        </p:spPr>
        <p:txBody>
          <a:bodyPr wrap="square" lIns="0" tIns="0" rIns="0" bIns="0" rtlCol="0" anchor="t">
            <a:spAutoFit/>
          </a:bodyPr>
          <a:lstStyle/>
          <a:p>
            <a:pPr>
              <a:lnSpc>
                <a:spcPts val="2939"/>
              </a:lnSpc>
            </a:pPr>
            <a:r>
              <a:rPr lang="en-US" sz="4000" dirty="0">
                <a:solidFill>
                  <a:schemeClr val="tx2"/>
                </a:solidFill>
                <a:latin typeface="Gotham Medium" pitchFamily="50" charset="0"/>
                <a:ea typeface="League Spartan"/>
                <a:cs typeface="Gotham Medium" pitchFamily="50" charset="0"/>
                <a:sym typeface="League Spartan"/>
              </a:rPr>
              <a:t>CLIENT OBJECTIONS </a:t>
            </a:r>
            <a:r>
              <a:rPr lang="en-US" sz="4000" dirty="0">
                <a:solidFill>
                  <a:srgbClr val="008250"/>
                </a:solidFill>
                <a:latin typeface="Gotham Medium" pitchFamily="50" charset="0"/>
                <a:ea typeface="League Spartan"/>
                <a:cs typeface="Gotham Medium" pitchFamily="50" charset="0"/>
                <a:sym typeface="League Spartan"/>
              </a:rPr>
              <a:t>COMMON OBJECTIONS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3794136"/>
            <a:ext cx="2350015" cy="1353549"/>
            <a:chOff x="0" y="0"/>
            <a:chExt cx="928401" cy="534735"/>
          </a:xfrm>
        </p:grpSpPr>
        <p:sp>
          <p:nvSpPr>
            <p:cNvPr id="3" name="Freeform 3"/>
            <p:cNvSpPr/>
            <p:nvPr/>
          </p:nvSpPr>
          <p:spPr>
            <a:xfrm>
              <a:off x="0" y="0"/>
              <a:ext cx="928401" cy="534735"/>
            </a:xfrm>
            <a:custGeom>
              <a:avLst/>
              <a:gdLst/>
              <a:ahLst/>
              <a:cxnLst/>
              <a:rect l="l" t="t" r="r" b="b"/>
              <a:pathLst>
                <a:path w="928401" h="534735">
                  <a:moveTo>
                    <a:pt x="0" y="0"/>
                  </a:moveTo>
                  <a:lnTo>
                    <a:pt x="928401" y="0"/>
                  </a:lnTo>
                  <a:lnTo>
                    <a:pt x="928401" y="534735"/>
                  </a:lnTo>
                  <a:lnTo>
                    <a:pt x="0" y="534735"/>
                  </a:lnTo>
                  <a:close/>
                </a:path>
              </a:pathLst>
            </a:custGeom>
            <a:solidFill>
              <a:srgbClr val="0032E1"/>
            </a:solidFill>
          </p:spPr>
          <p:txBody>
            <a:bodyPr/>
            <a:lstStyle/>
            <a:p>
              <a:endParaRPr lang="en-US" sz="1200"/>
            </a:p>
          </p:txBody>
        </p:sp>
        <p:sp>
          <p:nvSpPr>
            <p:cNvPr id="4" name="TextBox 4"/>
            <p:cNvSpPr txBox="1"/>
            <p:nvPr/>
          </p:nvSpPr>
          <p:spPr>
            <a:xfrm>
              <a:off x="0" y="-57150"/>
              <a:ext cx="928401" cy="591885"/>
            </a:xfrm>
            <a:prstGeom prst="rect">
              <a:avLst/>
            </a:prstGeom>
          </p:spPr>
          <p:txBody>
            <a:bodyPr lIns="33867" tIns="33867" rIns="33867" bIns="33867" rtlCol="0" anchor="ctr"/>
            <a:lstStyle/>
            <a:p>
              <a:pPr algn="ctr">
                <a:lnSpc>
                  <a:spcPts val="2987"/>
                </a:lnSpc>
              </a:pPr>
              <a:endParaRPr sz="1200"/>
            </a:p>
          </p:txBody>
        </p:sp>
      </p:grpSp>
      <p:grpSp>
        <p:nvGrpSpPr>
          <p:cNvPr id="5" name="Group 5"/>
          <p:cNvGrpSpPr/>
          <p:nvPr/>
        </p:nvGrpSpPr>
        <p:grpSpPr>
          <a:xfrm rot="-10800000">
            <a:off x="2606466" y="4744972"/>
            <a:ext cx="429349" cy="411445"/>
            <a:chOff x="0" y="0"/>
            <a:chExt cx="6350000" cy="6339840"/>
          </a:xfrm>
        </p:grpSpPr>
        <p:sp>
          <p:nvSpPr>
            <p:cNvPr id="6" name="Freeform 6"/>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001942">
                <a:alpha val="49804"/>
              </a:srgbClr>
            </a:solidFill>
          </p:spPr>
          <p:txBody>
            <a:bodyPr/>
            <a:lstStyle/>
            <a:p>
              <a:endParaRPr lang="en-US" sz="1200"/>
            </a:p>
          </p:txBody>
        </p:sp>
      </p:grpSp>
      <p:grpSp>
        <p:nvGrpSpPr>
          <p:cNvPr id="7" name="Group 7"/>
          <p:cNvGrpSpPr/>
          <p:nvPr/>
        </p:nvGrpSpPr>
        <p:grpSpPr>
          <a:xfrm>
            <a:off x="2606465" y="3382690"/>
            <a:ext cx="2350015" cy="1353549"/>
            <a:chOff x="0" y="0"/>
            <a:chExt cx="928401" cy="534735"/>
          </a:xfrm>
        </p:grpSpPr>
        <p:sp>
          <p:nvSpPr>
            <p:cNvPr id="8" name="Freeform 8"/>
            <p:cNvSpPr/>
            <p:nvPr/>
          </p:nvSpPr>
          <p:spPr>
            <a:xfrm>
              <a:off x="0" y="0"/>
              <a:ext cx="928401" cy="534735"/>
            </a:xfrm>
            <a:custGeom>
              <a:avLst/>
              <a:gdLst/>
              <a:ahLst/>
              <a:cxnLst/>
              <a:rect l="l" t="t" r="r" b="b"/>
              <a:pathLst>
                <a:path w="928401" h="534735">
                  <a:moveTo>
                    <a:pt x="0" y="0"/>
                  </a:moveTo>
                  <a:lnTo>
                    <a:pt x="928401" y="0"/>
                  </a:lnTo>
                  <a:lnTo>
                    <a:pt x="928401" y="534735"/>
                  </a:lnTo>
                  <a:lnTo>
                    <a:pt x="0" y="534735"/>
                  </a:lnTo>
                  <a:close/>
                </a:path>
              </a:pathLst>
            </a:custGeom>
            <a:solidFill>
              <a:srgbClr val="008250"/>
            </a:solidFill>
          </p:spPr>
          <p:txBody>
            <a:bodyPr/>
            <a:lstStyle/>
            <a:p>
              <a:endParaRPr lang="en-US" sz="1200"/>
            </a:p>
          </p:txBody>
        </p:sp>
        <p:sp>
          <p:nvSpPr>
            <p:cNvPr id="9" name="TextBox 9"/>
            <p:cNvSpPr txBox="1"/>
            <p:nvPr/>
          </p:nvSpPr>
          <p:spPr>
            <a:xfrm>
              <a:off x="0" y="-57150"/>
              <a:ext cx="928401" cy="591885"/>
            </a:xfrm>
            <a:prstGeom prst="rect">
              <a:avLst/>
            </a:prstGeom>
          </p:spPr>
          <p:txBody>
            <a:bodyPr lIns="33867" tIns="33867" rIns="33867" bIns="33867" rtlCol="0" anchor="ctr"/>
            <a:lstStyle/>
            <a:p>
              <a:pPr algn="ctr">
                <a:lnSpc>
                  <a:spcPts val="2987"/>
                </a:lnSpc>
              </a:pPr>
              <a:endParaRPr sz="1200"/>
            </a:p>
          </p:txBody>
        </p:sp>
      </p:grpSp>
      <p:grpSp>
        <p:nvGrpSpPr>
          <p:cNvPr id="10" name="Group 10"/>
          <p:cNvGrpSpPr/>
          <p:nvPr/>
        </p:nvGrpSpPr>
        <p:grpSpPr>
          <a:xfrm>
            <a:off x="4561620" y="2971245"/>
            <a:ext cx="2350015" cy="1353549"/>
            <a:chOff x="0" y="0"/>
            <a:chExt cx="928401" cy="534735"/>
          </a:xfrm>
        </p:grpSpPr>
        <p:sp>
          <p:nvSpPr>
            <p:cNvPr id="11" name="Freeform 11"/>
            <p:cNvSpPr/>
            <p:nvPr/>
          </p:nvSpPr>
          <p:spPr>
            <a:xfrm>
              <a:off x="0" y="0"/>
              <a:ext cx="928401" cy="534735"/>
            </a:xfrm>
            <a:custGeom>
              <a:avLst/>
              <a:gdLst/>
              <a:ahLst/>
              <a:cxnLst/>
              <a:rect l="l" t="t" r="r" b="b"/>
              <a:pathLst>
                <a:path w="928401" h="534735">
                  <a:moveTo>
                    <a:pt x="0" y="0"/>
                  </a:moveTo>
                  <a:lnTo>
                    <a:pt x="928401" y="0"/>
                  </a:lnTo>
                  <a:lnTo>
                    <a:pt x="928401" y="534735"/>
                  </a:lnTo>
                  <a:lnTo>
                    <a:pt x="0" y="534735"/>
                  </a:lnTo>
                  <a:close/>
                </a:path>
              </a:pathLst>
            </a:custGeom>
            <a:solidFill>
              <a:srgbClr val="0032E1"/>
            </a:solidFill>
          </p:spPr>
          <p:txBody>
            <a:bodyPr/>
            <a:lstStyle/>
            <a:p>
              <a:endParaRPr lang="en-US" sz="1200"/>
            </a:p>
          </p:txBody>
        </p:sp>
        <p:sp>
          <p:nvSpPr>
            <p:cNvPr id="12" name="TextBox 12"/>
            <p:cNvSpPr txBox="1"/>
            <p:nvPr/>
          </p:nvSpPr>
          <p:spPr>
            <a:xfrm>
              <a:off x="0" y="-47625"/>
              <a:ext cx="928401" cy="582360"/>
            </a:xfrm>
            <a:prstGeom prst="rect">
              <a:avLst/>
            </a:prstGeom>
          </p:spPr>
          <p:txBody>
            <a:bodyPr lIns="33867" tIns="33867" rIns="33867" bIns="33867" rtlCol="0" anchor="ctr"/>
            <a:lstStyle/>
            <a:p>
              <a:pPr algn="ctr">
                <a:lnSpc>
                  <a:spcPts val="2707"/>
                </a:lnSpc>
              </a:pPr>
              <a:endParaRPr sz="1200"/>
            </a:p>
          </p:txBody>
        </p:sp>
      </p:grpSp>
      <p:grpSp>
        <p:nvGrpSpPr>
          <p:cNvPr id="13" name="Group 13"/>
          <p:cNvGrpSpPr/>
          <p:nvPr/>
        </p:nvGrpSpPr>
        <p:grpSpPr>
          <a:xfrm>
            <a:off x="6499530" y="2563373"/>
            <a:ext cx="2350015" cy="1353549"/>
            <a:chOff x="0" y="0"/>
            <a:chExt cx="928401" cy="534735"/>
          </a:xfrm>
        </p:grpSpPr>
        <p:sp>
          <p:nvSpPr>
            <p:cNvPr id="14" name="Freeform 14"/>
            <p:cNvSpPr/>
            <p:nvPr/>
          </p:nvSpPr>
          <p:spPr>
            <a:xfrm>
              <a:off x="0" y="0"/>
              <a:ext cx="928401" cy="534735"/>
            </a:xfrm>
            <a:custGeom>
              <a:avLst/>
              <a:gdLst/>
              <a:ahLst/>
              <a:cxnLst/>
              <a:rect l="l" t="t" r="r" b="b"/>
              <a:pathLst>
                <a:path w="928401" h="534735">
                  <a:moveTo>
                    <a:pt x="0" y="0"/>
                  </a:moveTo>
                  <a:lnTo>
                    <a:pt x="928401" y="0"/>
                  </a:lnTo>
                  <a:lnTo>
                    <a:pt x="928401" y="534735"/>
                  </a:lnTo>
                  <a:lnTo>
                    <a:pt x="0" y="534735"/>
                  </a:lnTo>
                  <a:close/>
                </a:path>
              </a:pathLst>
            </a:custGeom>
            <a:solidFill>
              <a:srgbClr val="008250"/>
            </a:solidFill>
          </p:spPr>
          <p:txBody>
            <a:bodyPr/>
            <a:lstStyle/>
            <a:p>
              <a:endParaRPr lang="en-US" sz="1200"/>
            </a:p>
          </p:txBody>
        </p:sp>
        <p:sp>
          <p:nvSpPr>
            <p:cNvPr id="15" name="TextBox 15"/>
            <p:cNvSpPr txBox="1"/>
            <p:nvPr/>
          </p:nvSpPr>
          <p:spPr>
            <a:xfrm>
              <a:off x="0" y="-57150"/>
              <a:ext cx="928401" cy="591885"/>
            </a:xfrm>
            <a:prstGeom prst="rect">
              <a:avLst/>
            </a:prstGeom>
          </p:spPr>
          <p:txBody>
            <a:bodyPr lIns="33867" tIns="33867" rIns="33867" bIns="33867" rtlCol="0" anchor="ctr"/>
            <a:lstStyle/>
            <a:p>
              <a:pPr algn="ctr">
                <a:lnSpc>
                  <a:spcPts val="2987"/>
                </a:lnSpc>
              </a:pPr>
              <a:endParaRPr sz="1200"/>
            </a:p>
          </p:txBody>
        </p:sp>
      </p:grpSp>
      <p:grpSp>
        <p:nvGrpSpPr>
          <p:cNvPr id="16" name="Group 16"/>
          <p:cNvGrpSpPr/>
          <p:nvPr/>
        </p:nvGrpSpPr>
        <p:grpSpPr>
          <a:xfrm rot="-10800000">
            <a:off x="6493180" y="3922081"/>
            <a:ext cx="412105" cy="411445"/>
            <a:chOff x="0" y="0"/>
            <a:chExt cx="6350000" cy="6339840"/>
          </a:xfrm>
        </p:grpSpPr>
        <p:sp>
          <p:nvSpPr>
            <p:cNvPr id="17" name="Freeform 17"/>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001942">
                <a:alpha val="49804"/>
              </a:srgbClr>
            </a:solidFill>
          </p:spPr>
          <p:txBody>
            <a:bodyPr/>
            <a:lstStyle/>
            <a:p>
              <a:endParaRPr lang="en-US" sz="1200"/>
            </a:p>
          </p:txBody>
        </p:sp>
      </p:grpSp>
      <p:grpSp>
        <p:nvGrpSpPr>
          <p:cNvPr id="18" name="Group 18"/>
          <p:cNvGrpSpPr/>
          <p:nvPr/>
        </p:nvGrpSpPr>
        <p:grpSpPr>
          <a:xfrm rot="-10800000">
            <a:off x="4550726" y="4333526"/>
            <a:ext cx="412105" cy="411445"/>
            <a:chOff x="0" y="0"/>
            <a:chExt cx="6350000" cy="6339840"/>
          </a:xfrm>
        </p:grpSpPr>
        <p:sp>
          <p:nvSpPr>
            <p:cNvPr id="19" name="Freeform 19"/>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001942">
                <a:alpha val="49804"/>
              </a:srgbClr>
            </a:solidFill>
          </p:spPr>
          <p:txBody>
            <a:bodyPr/>
            <a:lstStyle/>
            <a:p>
              <a:endParaRPr lang="en-US" sz="1200"/>
            </a:p>
          </p:txBody>
        </p:sp>
      </p:grpSp>
      <p:grpSp>
        <p:nvGrpSpPr>
          <p:cNvPr id="20" name="Group 20"/>
          <p:cNvGrpSpPr/>
          <p:nvPr/>
        </p:nvGrpSpPr>
        <p:grpSpPr>
          <a:xfrm>
            <a:off x="8433623" y="1452955"/>
            <a:ext cx="3017294" cy="2680411"/>
            <a:chOff x="0" y="0"/>
            <a:chExt cx="977479" cy="868343"/>
          </a:xfrm>
        </p:grpSpPr>
        <p:sp>
          <p:nvSpPr>
            <p:cNvPr id="21" name="Freeform 21"/>
            <p:cNvSpPr/>
            <p:nvPr/>
          </p:nvSpPr>
          <p:spPr>
            <a:xfrm>
              <a:off x="0" y="0"/>
              <a:ext cx="977479" cy="868343"/>
            </a:xfrm>
            <a:custGeom>
              <a:avLst/>
              <a:gdLst/>
              <a:ahLst/>
              <a:cxnLst/>
              <a:rect l="l" t="t" r="r" b="b"/>
              <a:pathLst>
                <a:path w="977479" h="868343">
                  <a:moveTo>
                    <a:pt x="977479" y="434171"/>
                  </a:moveTo>
                  <a:lnTo>
                    <a:pt x="571079" y="0"/>
                  </a:lnTo>
                  <a:lnTo>
                    <a:pt x="571079" y="203200"/>
                  </a:lnTo>
                  <a:lnTo>
                    <a:pt x="0" y="203200"/>
                  </a:lnTo>
                  <a:lnTo>
                    <a:pt x="0" y="665143"/>
                  </a:lnTo>
                  <a:lnTo>
                    <a:pt x="571079" y="665143"/>
                  </a:lnTo>
                  <a:lnTo>
                    <a:pt x="571079" y="868343"/>
                  </a:lnTo>
                  <a:lnTo>
                    <a:pt x="977479" y="434171"/>
                  </a:lnTo>
                  <a:close/>
                </a:path>
              </a:pathLst>
            </a:custGeom>
            <a:solidFill>
              <a:srgbClr val="0032E1"/>
            </a:solidFill>
          </p:spPr>
          <p:txBody>
            <a:bodyPr/>
            <a:lstStyle/>
            <a:p>
              <a:endParaRPr lang="en-US" sz="1200"/>
            </a:p>
          </p:txBody>
        </p:sp>
        <p:sp>
          <p:nvSpPr>
            <p:cNvPr id="22" name="TextBox 22"/>
            <p:cNvSpPr txBox="1"/>
            <p:nvPr/>
          </p:nvSpPr>
          <p:spPr>
            <a:xfrm>
              <a:off x="0" y="146050"/>
              <a:ext cx="875879" cy="519093"/>
            </a:xfrm>
            <a:prstGeom prst="rect">
              <a:avLst/>
            </a:prstGeom>
          </p:spPr>
          <p:txBody>
            <a:bodyPr lIns="33867" tIns="33867" rIns="33867" bIns="33867" rtlCol="0" anchor="ctr"/>
            <a:lstStyle/>
            <a:p>
              <a:pPr algn="ctr">
                <a:lnSpc>
                  <a:spcPts val="2987"/>
                </a:lnSpc>
              </a:pPr>
              <a:endParaRPr sz="1200"/>
            </a:p>
          </p:txBody>
        </p:sp>
      </p:grpSp>
      <p:grpSp>
        <p:nvGrpSpPr>
          <p:cNvPr id="23" name="Group 23"/>
          <p:cNvGrpSpPr/>
          <p:nvPr/>
        </p:nvGrpSpPr>
        <p:grpSpPr>
          <a:xfrm rot="-10800000">
            <a:off x="8427273" y="3510636"/>
            <a:ext cx="412105" cy="411445"/>
            <a:chOff x="0" y="0"/>
            <a:chExt cx="6350000" cy="6339840"/>
          </a:xfrm>
        </p:grpSpPr>
        <p:sp>
          <p:nvSpPr>
            <p:cNvPr id="24" name="Freeform 24"/>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001942">
                <a:alpha val="49804"/>
              </a:srgbClr>
            </a:solidFill>
          </p:spPr>
          <p:txBody>
            <a:bodyPr/>
            <a:lstStyle/>
            <a:p>
              <a:endParaRPr lang="en-US" sz="1200"/>
            </a:p>
          </p:txBody>
        </p:sp>
      </p:grpSp>
      <p:sp>
        <p:nvSpPr>
          <p:cNvPr id="25" name="TextBox 25"/>
          <p:cNvSpPr txBox="1"/>
          <p:nvPr/>
        </p:nvSpPr>
        <p:spPr>
          <a:xfrm>
            <a:off x="913555" y="5633893"/>
            <a:ext cx="10364887" cy="507960"/>
          </a:xfrm>
          <a:prstGeom prst="rect">
            <a:avLst/>
          </a:prstGeom>
        </p:spPr>
        <p:txBody>
          <a:bodyPr lIns="0" tIns="0" rIns="0" bIns="0" rtlCol="0" anchor="t">
            <a:spAutoFit/>
          </a:bodyPr>
          <a:lstStyle/>
          <a:p>
            <a:pPr algn="ctr">
              <a:lnSpc>
                <a:spcPts val="4294"/>
              </a:lnSpc>
            </a:pPr>
            <a:r>
              <a:rPr lang="en-US" sz="3067" dirty="0">
                <a:solidFill>
                  <a:srgbClr val="001942"/>
                </a:solidFill>
                <a:latin typeface="Gotham Medium" pitchFamily="50" charset="0"/>
                <a:ea typeface="Poppins 1 Bold Italics"/>
                <a:cs typeface="Gotham Medium" pitchFamily="50" charset="0"/>
                <a:sym typeface="Poppins 1 Bold Italics"/>
              </a:rPr>
              <a:t>What level of listening do you often find yourself at?</a:t>
            </a:r>
          </a:p>
        </p:txBody>
      </p:sp>
      <p:sp>
        <p:nvSpPr>
          <p:cNvPr id="34" name="TextBox 34"/>
          <p:cNvSpPr txBox="1"/>
          <p:nvPr/>
        </p:nvSpPr>
        <p:spPr>
          <a:xfrm>
            <a:off x="241300" y="820376"/>
            <a:ext cx="11709399" cy="402033"/>
          </a:xfrm>
          <a:prstGeom prst="rect">
            <a:avLst/>
          </a:prstGeom>
        </p:spPr>
        <p:txBody>
          <a:bodyPr wrap="square" lIns="0" tIns="0" rIns="0" bIns="0" rtlCol="0" anchor="t">
            <a:spAutoFit/>
          </a:bodyPr>
          <a:lstStyle/>
          <a:p>
            <a:pPr>
              <a:lnSpc>
                <a:spcPts val="2939"/>
              </a:lnSpc>
            </a:pPr>
            <a:r>
              <a:rPr lang="en-US" sz="4000" dirty="0">
                <a:solidFill>
                  <a:schemeClr val="tx2"/>
                </a:solidFill>
                <a:latin typeface="Gotham Medium" pitchFamily="50" charset="0"/>
                <a:ea typeface="League Spartan"/>
                <a:cs typeface="Gotham Medium" pitchFamily="50" charset="0"/>
                <a:sym typeface="League Spartan"/>
              </a:rPr>
              <a:t>CLIENT OBJECTIONS </a:t>
            </a:r>
            <a:r>
              <a:rPr lang="en-US" sz="4000" dirty="0">
                <a:solidFill>
                  <a:srgbClr val="008250"/>
                </a:solidFill>
                <a:latin typeface="Gotham Medium" pitchFamily="50" charset="0"/>
                <a:ea typeface="League Spartan"/>
                <a:cs typeface="Gotham Medium" pitchFamily="50" charset="0"/>
                <a:sym typeface="League Spartan"/>
              </a:rPr>
              <a:t>LEVELS OF LISTENING</a:t>
            </a:r>
          </a:p>
        </p:txBody>
      </p:sp>
      <p:sp>
        <p:nvSpPr>
          <p:cNvPr id="35" name="TextBox 35"/>
          <p:cNvSpPr txBox="1"/>
          <p:nvPr/>
        </p:nvSpPr>
        <p:spPr>
          <a:xfrm>
            <a:off x="1100749" y="4280344"/>
            <a:ext cx="1368067" cy="374013"/>
          </a:xfrm>
          <a:prstGeom prst="rect">
            <a:avLst/>
          </a:prstGeom>
        </p:spPr>
        <p:txBody>
          <a:bodyPr wrap="square" lIns="0" tIns="0" rIns="0" bIns="0" rtlCol="0" anchor="t">
            <a:spAutoFit/>
          </a:bodyPr>
          <a:lstStyle/>
          <a:p>
            <a:pPr algn="ctr">
              <a:lnSpc>
                <a:spcPts val="3173"/>
              </a:lnSpc>
            </a:pPr>
            <a:r>
              <a:rPr lang="en-US" sz="2267" dirty="0">
                <a:solidFill>
                  <a:srgbClr val="FFFFFF"/>
                </a:solidFill>
                <a:latin typeface="Gotham" pitchFamily="50" charset="0"/>
                <a:ea typeface="League Spartan"/>
                <a:cs typeface="Gotham" pitchFamily="50" charset="0"/>
                <a:sym typeface="League Spartan"/>
              </a:rPr>
              <a:t>IGNORE</a:t>
            </a:r>
          </a:p>
        </p:txBody>
      </p:sp>
      <p:sp>
        <p:nvSpPr>
          <p:cNvPr id="36" name="TextBox 36"/>
          <p:cNvSpPr txBox="1"/>
          <p:nvPr/>
        </p:nvSpPr>
        <p:spPr>
          <a:xfrm>
            <a:off x="2767038" y="3872457"/>
            <a:ext cx="1765424" cy="374013"/>
          </a:xfrm>
          <a:prstGeom prst="rect">
            <a:avLst/>
          </a:prstGeom>
        </p:spPr>
        <p:txBody>
          <a:bodyPr wrap="square" lIns="0" tIns="0" rIns="0" bIns="0" rtlCol="0" anchor="t">
            <a:spAutoFit/>
          </a:bodyPr>
          <a:lstStyle/>
          <a:p>
            <a:pPr algn="ctr">
              <a:lnSpc>
                <a:spcPts val="3173"/>
              </a:lnSpc>
            </a:pPr>
            <a:r>
              <a:rPr lang="en-US" sz="2267" dirty="0">
                <a:solidFill>
                  <a:srgbClr val="FFFFFF"/>
                </a:solidFill>
                <a:latin typeface="Gotham" pitchFamily="50" charset="0"/>
                <a:ea typeface="League Spartan"/>
                <a:cs typeface="Gotham" pitchFamily="50" charset="0"/>
                <a:sym typeface="League Spartan"/>
              </a:rPr>
              <a:t>PRETEND</a:t>
            </a:r>
          </a:p>
        </p:txBody>
      </p:sp>
      <p:sp>
        <p:nvSpPr>
          <p:cNvPr id="37" name="TextBox 37"/>
          <p:cNvSpPr txBox="1"/>
          <p:nvPr/>
        </p:nvSpPr>
        <p:spPr>
          <a:xfrm>
            <a:off x="4578865" y="3448311"/>
            <a:ext cx="1994640" cy="374013"/>
          </a:xfrm>
          <a:prstGeom prst="rect">
            <a:avLst/>
          </a:prstGeom>
        </p:spPr>
        <p:txBody>
          <a:bodyPr wrap="square" lIns="0" tIns="0" rIns="0" bIns="0" rtlCol="0" anchor="t">
            <a:spAutoFit/>
          </a:bodyPr>
          <a:lstStyle/>
          <a:p>
            <a:pPr algn="ctr">
              <a:lnSpc>
                <a:spcPts val="3173"/>
              </a:lnSpc>
            </a:pPr>
            <a:r>
              <a:rPr lang="en-US" sz="2267" dirty="0">
                <a:solidFill>
                  <a:srgbClr val="FFFFFF"/>
                </a:solidFill>
                <a:latin typeface="Gotham" pitchFamily="50" charset="0"/>
                <a:ea typeface="League Spartan"/>
                <a:cs typeface="Gotham" pitchFamily="50" charset="0"/>
                <a:sym typeface="League Spartan"/>
              </a:rPr>
              <a:t>SELECTIVE</a:t>
            </a:r>
          </a:p>
        </p:txBody>
      </p:sp>
      <p:sp>
        <p:nvSpPr>
          <p:cNvPr id="38" name="TextBox 38"/>
          <p:cNvSpPr txBox="1"/>
          <p:nvPr/>
        </p:nvSpPr>
        <p:spPr>
          <a:xfrm>
            <a:off x="6917985" y="3005151"/>
            <a:ext cx="1219885" cy="377539"/>
          </a:xfrm>
          <a:prstGeom prst="rect">
            <a:avLst/>
          </a:prstGeom>
        </p:spPr>
        <p:txBody>
          <a:bodyPr wrap="square" lIns="0" tIns="0" rIns="0" bIns="0" rtlCol="0" anchor="t">
            <a:spAutoFit/>
          </a:bodyPr>
          <a:lstStyle/>
          <a:p>
            <a:pPr algn="ctr">
              <a:lnSpc>
                <a:spcPts val="3173"/>
              </a:lnSpc>
            </a:pPr>
            <a:r>
              <a:rPr lang="en-US" sz="2267" dirty="0">
                <a:solidFill>
                  <a:srgbClr val="FFFFFF"/>
                </a:solidFill>
                <a:latin typeface="Gotham" pitchFamily="50" charset="0"/>
                <a:ea typeface="League Spartan"/>
                <a:cs typeface="Gotham" pitchFamily="50" charset="0"/>
                <a:sym typeface="League Spartan"/>
              </a:rPr>
              <a:t>ACTIVE</a:t>
            </a:r>
          </a:p>
        </p:txBody>
      </p:sp>
      <p:sp>
        <p:nvSpPr>
          <p:cNvPr id="39" name="TextBox 39"/>
          <p:cNvSpPr txBox="1"/>
          <p:nvPr/>
        </p:nvSpPr>
        <p:spPr>
          <a:xfrm>
            <a:off x="8801926" y="2562085"/>
            <a:ext cx="1967068" cy="377539"/>
          </a:xfrm>
          <a:prstGeom prst="rect">
            <a:avLst/>
          </a:prstGeom>
        </p:spPr>
        <p:txBody>
          <a:bodyPr wrap="square" lIns="0" tIns="0" rIns="0" bIns="0" rtlCol="0" anchor="t">
            <a:spAutoFit/>
          </a:bodyPr>
          <a:lstStyle/>
          <a:p>
            <a:pPr algn="ctr">
              <a:lnSpc>
                <a:spcPts val="3173"/>
              </a:lnSpc>
            </a:pPr>
            <a:r>
              <a:rPr lang="en-US" sz="2267" dirty="0">
                <a:solidFill>
                  <a:srgbClr val="FFFFFF"/>
                </a:solidFill>
                <a:latin typeface="Gotham" pitchFamily="50" charset="0"/>
                <a:ea typeface="League Spartan"/>
                <a:cs typeface="Gotham" pitchFamily="50" charset="0"/>
                <a:sym typeface="League Spartan"/>
              </a:rPr>
              <a:t>PROACTIVE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6"/>
          <p:cNvSpPr/>
          <p:nvPr/>
        </p:nvSpPr>
        <p:spPr>
          <a:xfrm rot="5400000">
            <a:off x="5764091" y="2143901"/>
            <a:ext cx="1159757" cy="987243"/>
          </a:xfrm>
          <a:custGeom>
            <a:avLst/>
            <a:gdLst/>
            <a:ahLst/>
            <a:cxnLst/>
            <a:rect l="l" t="t" r="r" b="b"/>
            <a:pathLst>
              <a:path w="1739636" h="1480865">
                <a:moveTo>
                  <a:pt x="0" y="0"/>
                </a:moveTo>
                <a:lnTo>
                  <a:pt x="1739635" y="0"/>
                </a:lnTo>
                <a:lnTo>
                  <a:pt x="1739635" y="1480865"/>
                </a:lnTo>
                <a:lnTo>
                  <a:pt x="0" y="1480865"/>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sz="1200"/>
          </a:p>
        </p:txBody>
      </p:sp>
      <p:sp>
        <p:nvSpPr>
          <p:cNvPr id="27" name="Freeform 27"/>
          <p:cNvSpPr/>
          <p:nvPr/>
        </p:nvSpPr>
        <p:spPr>
          <a:xfrm rot="5400000">
            <a:off x="5764091" y="3253885"/>
            <a:ext cx="1159757" cy="987243"/>
          </a:xfrm>
          <a:custGeom>
            <a:avLst/>
            <a:gdLst/>
            <a:ahLst/>
            <a:cxnLst/>
            <a:rect l="l" t="t" r="r" b="b"/>
            <a:pathLst>
              <a:path w="1739636" h="1480865">
                <a:moveTo>
                  <a:pt x="0" y="0"/>
                </a:moveTo>
                <a:lnTo>
                  <a:pt x="1739635" y="0"/>
                </a:lnTo>
                <a:lnTo>
                  <a:pt x="1739635" y="1480865"/>
                </a:lnTo>
                <a:lnTo>
                  <a:pt x="0" y="1480865"/>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sz="1200"/>
          </a:p>
        </p:txBody>
      </p:sp>
      <p:sp>
        <p:nvSpPr>
          <p:cNvPr id="28" name="Freeform 28"/>
          <p:cNvSpPr/>
          <p:nvPr/>
        </p:nvSpPr>
        <p:spPr>
          <a:xfrm rot="5400000">
            <a:off x="5764091" y="4356741"/>
            <a:ext cx="1159757" cy="987243"/>
          </a:xfrm>
          <a:custGeom>
            <a:avLst/>
            <a:gdLst/>
            <a:ahLst/>
            <a:cxnLst/>
            <a:rect l="l" t="t" r="r" b="b"/>
            <a:pathLst>
              <a:path w="1739636" h="1480865">
                <a:moveTo>
                  <a:pt x="0" y="0"/>
                </a:moveTo>
                <a:lnTo>
                  <a:pt x="1739635" y="0"/>
                </a:lnTo>
                <a:lnTo>
                  <a:pt x="1739635" y="1480864"/>
                </a:lnTo>
                <a:lnTo>
                  <a:pt x="0" y="148086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sz="1200"/>
          </a:p>
        </p:txBody>
      </p:sp>
      <p:sp>
        <p:nvSpPr>
          <p:cNvPr id="33" name="TextBox 33"/>
          <p:cNvSpPr txBox="1"/>
          <p:nvPr/>
        </p:nvSpPr>
        <p:spPr>
          <a:xfrm>
            <a:off x="7225863" y="2235732"/>
            <a:ext cx="858174" cy="235449"/>
          </a:xfrm>
          <a:prstGeom prst="rect">
            <a:avLst/>
          </a:prstGeom>
        </p:spPr>
        <p:txBody>
          <a:bodyPr lIns="0" tIns="0" rIns="0" bIns="0" rtlCol="0" anchor="t">
            <a:spAutoFit/>
          </a:bodyPr>
          <a:lstStyle/>
          <a:p>
            <a:pPr marL="0" lvl="1">
              <a:lnSpc>
                <a:spcPts val="1960"/>
              </a:lnSpc>
              <a:spcBef>
                <a:spcPct val="0"/>
              </a:spcBef>
            </a:pPr>
            <a:r>
              <a:rPr lang="en-US" sz="1400" spc="45" dirty="0">
                <a:solidFill>
                  <a:srgbClr val="001942"/>
                </a:solidFill>
                <a:latin typeface="Gotham Medium" pitchFamily="50" charset="0"/>
                <a:ea typeface="League Spartan"/>
                <a:cs typeface="Gotham Medium" pitchFamily="50" charset="0"/>
                <a:sym typeface="League Spartan"/>
              </a:rPr>
              <a:t>I</a:t>
            </a:r>
            <a:r>
              <a:rPr lang="en-US" sz="1400" spc="45" dirty="0">
                <a:solidFill>
                  <a:srgbClr val="008250"/>
                </a:solidFill>
                <a:latin typeface="Gotham Medium" pitchFamily="50" charset="0"/>
                <a:ea typeface="League Spartan"/>
                <a:cs typeface="Gotham Medium" pitchFamily="50" charset="0"/>
                <a:sym typeface="League Spartan"/>
              </a:rPr>
              <a:t>SOLATE</a:t>
            </a:r>
          </a:p>
        </p:txBody>
      </p:sp>
      <p:sp>
        <p:nvSpPr>
          <p:cNvPr id="34" name="TextBox 34"/>
          <p:cNvSpPr txBox="1"/>
          <p:nvPr/>
        </p:nvSpPr>
        <p:spPr>
          <a:xfrm>
            <a:off x="7238563" y="2574343"/>
            <a:ext cx="4192065" cy="333425"/>
          </a:xfrm>
          <a:prstGeom prst="rect">
            <a:avLst/>
          </a:prstGeom>
        </p:spPr>
        <p:txBody>
          <a:bodyPr lIns="0" tIns="0" rIns="0" bIns="0" rtlCol="0" anchor="t">
            <a:spAutoFit/>
          </a:bodyPr>
          <a:lstStyle/>
          <a:p>
            <a:pPr>
              <a:lnSpc>
                <a:spcPts val="1266"/>
              </a:lnSpc>
            </a:pPr>
            <a:r>
              <a:rPr lang="en-US" sz="1266" dirty="0">
                <a:solidFill>
                  <a:srgbClr val="001942"/>
                </a:solidFill>
                <a:latin typeface="Gotham" pitchFamily="50" charset="0"/>
                <a:ea typeface="Poppins 2"/>
                <a:cs typeface="Gotham" pitchFamily="50" charset="0"/>
                <a:sym typeface="Poppins 2"/>
              </a:rPr>
              <a:t>Identify the true root cause and concerns by asking thoughtful questions.</a:t>
            </a:r>
          </a:p>
        </p:txBody>
      </p:sp>
      <p:sp>
        <p:nvSpPr>
          <p:cNvPr id="35" name="TextBox 35"/>
          <p:cNvSpPr txBox="1"/>
          <p:nvPr/>
        </p:nvSpPr>
        <p:spPr>
          <a:xfrm>
            <a:off x="7225863" y="3306638"/>
            <a:ext cx="965705" cy="233269"/>
          </a:xfrm>
          <a:prstGeom prst="rect">
            <a:avLst/>
          </a:prstGeom>
        </p:spPr>
        <p:txBody>
          <a:bodyPr lIns="0" tIns="0" rIns="0" bIns="0" rtlCol="0" anchor="t">
            <a:spAutoFit/>
          </a:bodyPr>
          <a:lstStyle/>
          <a:p>
            <a:pPr marL="0" lvl="1">
              <a:lnSpc>
                <a:spcPts val="1960"/>
              </a:lnSpc>
              <a:spcBef>
                <a:spcPct val="0"/>
              </a:spcBef>
            </a:pPr>
            <a:r>
              <a:rPr lang="en-US" sz="1400" spc="45" dirty="0">
                <a:solidFill>
                  <a:srgbClr val="001942"/>
                </a:solidFill>
                <a:latin typeface="Gotham Medium" pitchFamily="50" charset="0"/>
                <a:ea typeface="League Spartan"/>
                <a:cs typeface="Gotham Medium" pitchFamily="50" charset="0"/>
                <a:sym typeface="League Spartan"/>
              </a:rPr>
              <a:t>R</a:t>
            </a:r>
            <a:r>
              <a:rPr lang="en-US" sz="1400" spc="45" dirty="0">
                <a:solidFill>
                  <a:srgbClr val="008250"/>
                </a:solidFill>
                <a:latin typeface="Gotham Medium" pitchFamily="50" charset="0"/>
                <a:ea typeface="League Spartan"/>
                <a:cs typeface="Gotham Medium" pitchFamily="50" charset="0"/>
                <a:sym typeface="League Spartan"/>
              </a:rPr>
              <a:t>ESPOND</a:t>
            </a:r>
          </a:p>
        </p:txBody>
      </p:sp>
      <p:sp>
        <p:nvSpPr>
          <p:cNvPr id="36" name="TextBox 36"/>
          <p:cNvSpPr txBox="1"/>
          <p:nvPr/>
        </p:nvSpPr>
        <p:spPr>
          <a:xfrm>
            <a:off x="7225863" y="3660903"/>
            <a:ext cx="4192065" cy="500137"/>
          </a:xfrm>
          <a:prstGeom prst="rect">
            <a:avLst/>
          </a:prstGeom>
        </p:spPr>
        <p:txBody>
          <a:bodyPr lIns="0" tIns="0" rIns="0" bIns="0" rtlCol="0" anchor="t">
            <a:spAutoFit/>
          </a:bodyPr>
          <a:lstStyle/>
          <a:p>
            <a:pPr>
              <a:lnSpc>
                <a:spcPts val="1266"/>
              </a:lnSpc>
            </a:pPr>
            <a:r>
              <a:rPr lang="en-US" sz="1266">
                <a:solidFill>
                  <a:srgbClr val="001942"/>
                </a:solidFill>
                <a:latin typeface="Gotham" pitchFamily="50" charset="0"/>
                <a:ea typeface="Poppins 2"/>
                <a:cs typeface="Gotham" pitchFamily="50" charset="0"/>
                <a:sym typeface="Poppins 2"/>
              </a:rPr>
              <a:t>Tailor response to show your understanding and explain the rationale and reasoning behind your suggestion.</a:t>
            </a:r>
          </a:p>
        </p:txBody>
      </p:sp>
      <p:sp>
        <p:nvSpPr>
          <p:cNvPr id="37" name="TextBox 37"/>
          <p:cNvSpPr txBox="1"/>
          <p:nvPr/>
        </p:nvSpPr>
        <p:spPr>
          <a:xfrm>
            <a:off x="7218552" y="4500664"/>
            <a:ext cx="965705" cy="233269"/>
          </a:xfrm>
          <a:prstGeom prst="rect">
            <a:avLst/>
          </a:prstGeom>
        </p:spPr>
        <p:txBody>
          <a:bodyPr lIns="0" tIns="0" rIns="0" bIns="0" rtlCol="0" anchor="t">
            <a:spAutoFit/>
          </a:bodyPr>
          <a:lstStyle/>
          <a:p>
            <a:pPr marL="0" lvl="1">
              <a:lnSpc>
                <a:spcPts val="1960"/>
              </a:lnSpc>
              <a:spcBef>
                <a:spcPct val="0"/>
              </a:spcBef>
            </a:pPr>
            <a:r>
              <a:rPr lang="en-US" sz="1400" spc="45" dirty="0">
                <a:solidFill>
                  <a:srgbClr val="001942"/>
                </a:solidFill>
                <a:latin typeface="Gotham Medium" pitchFamily="50" charset="0"/>
                <a:ea typeface="League Spartan"/>
                <a:cs typeface="Gotham Medium" pitchFamily="50" charset="0"/>
                <a:sym typeface="League Spartan"/>
              </a:rPr>
              <a:t>S</a:t>
            </a:r>
            <a:r>
              <a:rPr lang="en-US" sz="1400" spc="45" dirty="0">
                <a:solidFill>
                  <a:srgbClr val="008250"/>
                </a:solidFill>
                <a:latin typeface="Gotham Medium" pitchFamily="50" charset="0"/>
                <a:ea typeface="League Spartan"/>
                <a:cs typeface="Gotham Medium" pitchFamily="50" charset="0"/>
                <a:sym typeface="League Spartan"/>
              </a:rPr>
              <a:t>UPPORT</a:t>
            </a:r>
          </a:p>
        </p:txBody>
      </p:sp>
      <p:sp>
        <p:nvSpPr>
          <p:cNvPr id="38" name="TextBox 38"/>
          <p:cNvSpPr txBox="1"/>
          <p:nvPr/>
        </p:nvSpPr>
        <p:spPr>
          <a:xfrm>
            <a:off x="7225863" y="4831338"/>
            <a:ext cx="4280337" cy="500137"/>
          </a:xfrm>
          <a:prstGeom prst="rect">
            <a:avLst/>
          </a:prstGeom>
        </p:spPr>
        <p:txBody>
          <a:bodyPr lIns="0" tIns="0" rIns="0" bIns="0" rtlCol="0" anchor="t">
            <a:spAutoFit/>
          </a:bodyPr>
          <a:lstStyle/>
          <a:p>
            <a:pPr>
              <a:lnSpc>
                <a:spcPts val="1266"/>
              </a:lnSpc>
            </a:pPr>
            <a:r>
              <a:rPr lang="en-US" sz="1266">
                <a:solidFill>
                  <a:srgbClr val="001942"/>
                </a:solidFill>
                <a:latin typeface="Gotham" pitchFamily="50" charset="0"/>
                <a:ea typeface="Poppins 2"/>
                <a:cs typeface="Gotham" pitchFamily="50" charset="0"/>
                <a:sym typeface="Poppins 2"/>
              </a:rPr>
              <a:t>Provide objective facts to help the client see the data and reinforce your position as consulting to benefit their interests.</a:t>
            </a:r>
          </a:p>
        </p:txBody>
      </p:sp>
      <p:sp>
        <p:nvSpPr>
          <p:cNvPr id="39" name="TextBox 39"/>
          <p:cNvSpPr txBox="1"/>
          <p:nvPr/>
        </p:nvSpPr>
        <p:spPr>
          <a:xfrm>
            <a:off x="6070481" y="2342972"/>
            <a:ext cx="546977" cy="402674"/>
          </a:xfrm>
          <a:prstGeom prst="rect">
            <a:avLst/>
          </a:prstGeom>
        </p:spPr>
        <p:txBody>
          <a:bodyPr lIns="0" tIns="0" rIns="0" bIns="0" rtlCol="0" anchor="t">
            <a:spAutoFit/>
          </a:bodyPr>
          <a:lstStyle/>
          <a:p>
            <a:pPr algn="ctr">
              <a:lnSpc>
                <a:spcPts val="3484"/>
              </a:lnSpc>
            </a:pPr>
            <a:r>
              <a:rPr lang="en-US" sz="2262" spc="95">
                <a:solidFill>
                  <a:srgbClr val="FFFFFF"/>
                </a:solidFill>
                <a:latin typeface="League Spartan"/>
                <a:ea typeface="League Spartan"/>
                <a:cs typeface="League Spartan"/>
                <a:sym typeface="League Spartan"/>
              </a:rPr>
              <a:t>01</a:t>
            </a:r>
          </a:p>
        </p:txBody>
      </p:sp>
      <p:sp>
        <p:nvSpPr>
          <p:cNvPr id="40" name="TextBox 40"/>
          <p:cNvSpPr txBox="1"/>
          <p:nvPr/>
        </p:nvSpPr>
        <p:spPr>
          <a:xfrm>
            <a:off x="6070481" y="3452956"/>
            <a:ext cx="546977" cy="402674"/>
          </a:xfrm>
          <a:prstGeom prst="rect">
            <a:avLst/>
          </a:prstGeom>
        </p:spPr>
        <p:txBody>
          <a:bodyPr lIns="0" tIns="0" rIns="0" bIns="0" rtlCol="0" anchor="t">
            <a:spAutoFit/>
          </a:bodyPr>
          <a:lstStyle/>
          <a:p>
            <a:pPr algn="ctr">
              <a:lnSpc>
                <a:spcPts val="3484"/>
              </a:lnSpc>
            </a:pPr>
            <a:r>
              <a:rPr lang="en-US" sz="2262" spc="95">
                <a:solidFill>
                  <a:srgbClr val="FFFFFF"/>
                </a:solidFill>
                <a:latin typeface="League Spartan"/>
                <a:ea typeface="League Spartan"/>
                <a:cs typeface="League Spartan"/>
                <a:sym typeface="League Spartan"/>
              </a:rPr>
              <a:t>02</a:t>
            </a:r>
          </a:p>
        </p:txBody>
      </p:sp>
      <p:sp>
        <p:nvSpPr>
          <p:cNvPr id="41" name="TextBox 41"/>
          <p:cNvSpPr txBox="1"/>
          <p:nvPr/>
        </p:nvSpPr>
        <p:spPr>
          <a:xfrm>
            <a:off x="6070481" y="4555812"/>
            <a:ext cx="546977" cy="402674"/>
          </a:xfrm>
          <a:prstGeom prst="rect">
            <a:avLst/>
          </a:prstGeom>
        </p:spPr>
        <p:txBody>
          <a:bodyPr lIns="0" tIns="0" rIns="0" bIns="0" rtlCol="0" anchor="t">
            <a:spAutoFit/>
          </a:bodyPr>
          <a:lstStyle/>
          <a:p>
            <a:pPr algn="ctr">
              <a:lnSpc>
                <a:spcPts val="3484"/>
              </a:lnSpc>
            </a:pPr>
            <a:r>
              <a:rPr lang="en-US" sz="2262" spc="95">
                <a:solidFill>
                  <a:srgbClr val="FFFFFF"/>
                </a:solidFill>
                <a:latin typeface="League Spartan"/>
                <a:ea typeface="League Spartan"/>
                <a:cs typeface="League Spartan"/>
                <a:sym typeface="League Spartan"/>
              </a:rPr>
              <a:t>03</a:t>
            </a:r>
          </a:p>
        </p:txBody>
      </p:sp>
      <p:grpSp>
        <p:nvGrpSpPr>
          <p:cNvPr id="49" name="Group 48">
            <a:extLst>
              <a:ext uri="{FF2B5EF4-FFF2-40B4-BE49-F238E27FC236}">
                <a16:creationId xmlns:a16="http://schemas.microsoft.com/office/drawing/2014/main" id="{CE1A2D26-B665-7EA1-2BB2-09714C5AAF90}"/>
              </a:ext>
            </a:extLst>
          </p:cNvPr>
          <p:cNvGrpSpPr/>
          <p:nvPr/>
        </p:nvGrpSpPr>
        <p:grpSpPr>
          <a:xfrm>
            <a:off x="1143052" y="1431636"/>
            <a:ext cx="3211575" cy="4847988"/>
            <a:chOff x="1298203" y="1623629"/>
            <a:chExt cx="3401430" cy="5134581"/>
          </a:xfrm>
        </p:grpSpPr>
        <p:grpSp>
          <p:nvGrpSpPr>
            <p:cNvPr id="2" name="Group 2"/>
            <p:cNvGrpSpPr/>
            <p:nvPr/>
          </p:nvGrpSpPr>
          <p:grpSpPr>
            <a:xfrm rot="-5400000">
              <a:off x="987628" y="4762791"/>
              <a:ext cx="2305993" cy="1684844"/>
              <a:chOff x="0" y="0"/>
              <a:chExt cx="775260" cy="566434"/>
            </a:xfrm>
          </p:grpSpPr>
          <p:sp>
            <p:nvSpPr>
              <p:cNvPr id="3" name="Freeform 3"/>
              <p:cNvSpPr/>
              <p:nvPr/>
            </p:nvSpPr>
            <p:spPr>
              <a:xfrm>
                <a:off x="0" y="0"/>
                <a:ext cx="775260" cy="566434"/>
              </a:xfrm>
              <a:custGeom>
                <a:avLst/>
                <a:gdLst/>
                <a:ahLst/>
                <a:cxnLst/>
                <a:rect l="l" t="t" r="r" b="b"/>
                <a:pathLst>
                  <a:path w="775260" h="566434">
                    <a:moveTo>
                      <a:pt x="203200" y="0"/>
                    </a:moveTo>
                    <a:lnTo>
                      <a:pt x="775260" y="0"/>
                    </a:lnTo>
                    <a:lnTo>
                      <a:pt x="572060" y="566434"/>
                    </a:lnTo>
                    <a:lnTo>
                      <a:pt x="0" y="566434"/>
                    </a:lnTo>
                    <a:lnTo>
                      <a:pt x="203200" y="0"/>
                    </a:lnTo>
                    <a:close/>
                  </a:path>
                </a:pathLst>
              </a:custGeom>
              <a:solidFill>
                <a:srgbClr val="001942"/>
              </a:solidFill>
            </p:spPr>
            <p:txBody>
              <a:bodyPr/>
              <a:lstStyle/>
              <a:p>
                <a:endParaRPr lang="en-US" sz="1200"/>
              </a:p>
            </p:txBody>
          </p:sp>
          <p:sp>
            <p:nvSpPr>
              <p:cNvPr id="4" name="TextBox 4"/>
              <p:cNvSpPr txBox="1"/>
              <p:nvPr/>
            </p:nvSpPr>
            <p:spPr>
              <a:xfrm>
                <a:off x="101600" y="-47625"/>
                <a:ext cx="572060" cy="614059"/>
              </a:xfrm>
              <a:prstGeom prst="rect">
                <a:avLst/>
              </a:prstGeom>
            </p:spPr>
            <p:txBody>
              <a:bodyPr lIns="33867" tIns="33867" rIns="33867" bIns="33867" rtlCol="0" anchor="ctr"/>
              <a:lstStyle/>
              <a:p>
                <a:pPr algn="ctr">
                  <a:lnSpc>
                    <a:spcPts val="2053"/>
                  </a:lnSpc>
                </a:pPr>
                <a:endParaRPr sz="1200"/>
              </a:p>
            </p:txBody>
          </p:sp>
        </p:grpSp>
        <p:grpSp>
          <p:nvGrpSpPr>
            <p:cNvPr id="5" name="Group 5"/>
            <p:cNvGrpSpPr/>
            <p:nvPr/>
          </p:nvGrpSpPr>
          <p:grpSpPr>
            <a:xfrm rot="-5400000">
              <a:off x="1452155" y="3386327"/>
              <a:ext cx="1775910" cy="1297546"/>
              <a:chOff x="0" y="0"/>
              <a:chExt cx="775260" cy="566434"/>
            </a:xfrm>
          </p:grpSpPr>
          <p:sp>
            <p:nvSpPr>
              <p:cNvPr id="6" name="Freeform 6"/>
              <p:cNvSpPr/>
              <p:nvPr/>
            </p:nvSpPr>
            <p:spPr>
              <a:xfrm>
                <a:off x="0" y="0"/>
                <a:ext cx="775260" cy="566434"/>
              </a:xfrm>
              <a:custGeom>
                <a:avLst/>
                <a:gdLst/>
                <a:ahLst/>
                <a:cxnLst/>
                <a:rect l="l" t="t" r="r" b="b"/>
                <a:pathLst>
                  <a:path w="775260" h="566434">
                    <a:moveTo>
                      <a:pt x="203200" y="0"/>
                    </a:moveTo>
                    <a:lnTo>
                      <a:pt x="775260" y="0"/>
                    </a:lnTo>
                    <a:lnTo>
                      <a:pt x="572060" y="566434"/>
                    </a:lnTo>
                    <a:lnTo>
                      <a:pt x="0" y="566434"/>
                    </a:lnTo>
                    <a:lnTo>
                      <a:pt x="203200" y="0"/>
                    </a:lnTo>
                    <a:close/>
                  </a:path>
                </a:pathLst>
              </a:custGeom>
              <a:solidFill>
                <a:srgbClr val="0032E1"/>
              </a:solidFill>
            </p:spPr>
            <p:txBody>
              <a:bodyPr/>
              <a:lstStyle/>
              <a:p>
                <a:endParaRPr lang="en-US" sz="1200"/>
              </a:p>
            </p:txBody>
          </p:sp>
          <p:sp>
            <p:nvSpPr>
              <p:cNvPr id="7" name="TextBox 7"/>
              <p:cNvSpPr txBox="1"/>
              <p:nvPr/>
            </p:nvSpPr>
            <p:spPr>
              <a:xfrm>
                <a:off x="101600" y="-47625"/>
                <a:ext cx="572060" cy="614059"/>
              </a:xfrm>
              <a:prstGeom prst="rect">
                <a:avLst/>
              </a:prstGeom>
            </p:spPr>
            <p:txBody>
              <a:bodyPr lIns="33867" tIns="33867" rIns="33867" bIns="33867" rtlCol="0" anchor="ctr"/>
              <a:lstStyle/>
              <a:p>
                <a:pPr algn="ctr">
                  <a:lnSpc>
                    <a:spcPts val="2053"/>
                  </a:lnSpc>
                </a:pPr>
                <a:endParaRPr sz="1200"/>
              </a:p>
            </p:txBody>
          </p:sp>
        </p:grpSp>
        <p:grpSp>
          <p:nvGrpSpPr>
            <p:cNvPr id="8" name="Group 8"/>
            <p:cNvGrpSpPr/>
            <p:nvPr/>
          </p:nvGrpSpPr>
          <p:grpSpPr>
            <a:xfrm rot="5400000">
              <a:off x="2755018" y="4794544"/>
              <a:ext cx="2222417" cy="1666812"/>
              <a:chOff x="0" y="0"/>
              <a:chExt cx="812800" cy="609600"/>
            </a:xfrm>
          </p:grpSpPr>
          <p:sp>
            <p:nvSpPr>
              <p:cNvPr id="9" name="Freeform 9"/>
              <p:cNvSpPr/>
              <p:nvPr/>
            </p:nvSpPr>
            <p:spPr>
              <a:xfrm>
                <a:off x="0" y="0"/>
                <a:ext cx="812800" cy="609600"/>
              </a:xfrm>
              <a:custGeom>
                <a:avLst/>
                <a:gdLst/>
                <a:ahLst/>
                <a:cxnLst/>
                <a:rect l="l" t="t" r="r" b="b"/>
                <a:pathLst>
                  <a:path w="812800" h="609600">
                    <a:moveTo>
                      <a:pt x="609600" y="0"/>
                    </a:moveTo>
                    <a:lnTo>
                      <a:pt x="0" y="0"/>
                    </a:lnTo>
                    <a:lnTo>
                      <a:pt x="203200" y="609600"/>
                    </a:lnTo>
                    <a:lnTo>
                      <a:pt x="812800" y="609600"/>
                    </a:lnTo>
                    <a:lnTo>
                      <a:pt x="609600" y="0"/>
                    </a:lnTo>
                    <a:close/>
                  </a:path>
                </a:pathLst>
              </a:custGeom>
              <a:solidFill>
                <a:srgbClr val="001942"/>
              </a:solidFill>
            </p:spPr>
            <p:txBody>
              <a:bodyPr/>
              <a:lstStyle/>
              <a:p>
                <a:endParaRPr lang="en-US" sz="1200"/>
              </a:p>
            </p:txBody>
          </p:sp>
          <p:sp>
            <p:nvSpPr>
              <p:cNvPr id="10" name="TextBox 10"/>
              <p:cNvSpPr txBox="1"/>
              <p:nvPr/>
            </p:nvSpPr>
            <p:spPr>
              <a:xfrm>
                <a:off x="101600" y="-47625"/>
                <a:ext cx="609600" cy="657225"/>
              </a:xfrm>
              <a:prstGeom prst="rect">
                <a:avLst/>
              </a:prstGeom>
            </p:spPr>
            <p:txBody>
              <a:bodyPr lIns="33867" tIns="33867" rIns="33867" bIns="33867" rtlCol="0" anchor="ctr"/>
              <a:lstStyle/>
              <a:p>
                <a:pPr algn="ctr">
                  <a:lnSpc>
                    <a:spcPts val="2053"/>
                  </a:lnSpc>
                </a:pPr>
                <a:endParaRPr sz="1200"/>
              </a:p>
            </p:txBody>
          </p:sp>
        </p:grpSp>
        <p:grpSp>
          <p:nvGrpSpPr>
            <p:cNvPr id="11" name="Group 11"/>
            <p:cNvGrpSpPr/>
            <p:nvPr/>
          </p:nvGrpSpPr>
          <p:grpSpPr>
            <a:xfrm rot="5400000">
              <a:off x="2815029" y="3398517"/>
              <a:ext cx="1742330" cy="1306747"/>
              <a:chOff x="0" y="0"/>
              <a:chExt cx="812800" cy="609600"/>
            </a:xfrm>
          </p:grpSpPr>
          <p:sp>
            <p:nvSpPr>
              <p:cNvPr id="12" name="Freeform 12"/>
              <p:cNvSpPr/>
              <p:nvPr/>
            </p:nvSpPr>
            <p:spPr>
              <a:xfrm>
                <a:off x="0" y="0"/>
                <a:ext cx="812800" cy="609600"/>
              </a:xfrm>
              <a:custGeom>
                <a:avLst/>
                <a:gdLst/>
                <a:ahLst/>
                <a:cxnLst/>
                <a:rect l="l" t="t" r="r" b="b"/>
                <a:pathLst>
                  <a:path w="812800" h="609600">
                    <a:moveTo>
                      <a:pt x="609600" y="0"/>
                    </a:moveTo>
                    <a:lnTo>
                      <a:pt x="0" y="0"/>
                    </a:lnTo>
                    <a:lnTo>
                      <a:pt x="203200" y="609600"/>
                    </a:lnTo>
                    <a:lnTo>
                      <a:pt x="812800" y="609600"/>
                    </a:lnTo>
                    <a:lnTo>
                      <a:pt x="609600" y="0"/>
                    </a:lnTo>
                    <a:close/>
                  </a:path>
                </a:pathLst>
              </a:custGeom>
              <a:solidFill>
                <a:srgbClr val="0032E1"/>
              </a:solidFill>
            </p:spPr>
            <p:txBody>
              <a:bodyPr/>
              <a:lstStyle/>
              <a:p>
                <a:endParaRPr lang="en-US" sz="1200"/>
              </a:p>
            </p:txBody>
          </p:sp>
          <p:sp>
            <p:nvSpPr>
              <p:cNvPr id="13" name="TextBox 13"/>
              <p:cNvSpPr txBox="1"/>
              <p:nvPr/>
            </p:nvSpPr>
            <p:spPr>
              <a:xfrm>
                <a:off x="101600" y="-47625"/>
                <a:ext cx="609600" cy="657225"/>
              </a:xfrm>
              <a:prstGeom prst="rect">
                <a:avLst/>
              </a:prstGeom>
            </p:spPr>
            <p:txBody>
              <a:bodyPr lIns="33867" tIns="33867" rIns="33867" bIns="33867" rtlCol="0" anchor="ctr"/>
              <a:lstStyle/>
              <a:p>
                <a:pPr algn="ctr">
                  <a:lnSpc>
                    <a:spcPts val="2053"/>
                  </a:lnSpc>
                </a:pPr>
                <a:endParaRPr sz="1200"/>
              </a:p>
            </p:txBody>
          </p:sp>
        </p:grpSp>
        <p:grpSp>
          <p:nvGrpSpPr>
            <p:cNvPr id="14" name="Group 14"/>
            <p:cNvGrpSpPr/>
            <p:nvPr/>
          </p:nvGrpSpPr>
          <p:grpSpPr>
            <a:xfrm rot="-5400000">
              <a:off x="1865233" y="2320738"/>
              <a:ext cx="1270909" cy="1013464"/>
              <a:chOff x="0" y="0"/>
              <a:chExt cx="775260" cy="618217"/>
            </a:xfrm>
          </p:grpSpPr>
          <p:sp>
            <p:nvSpPr>
              <p:cNvPr id="15" name="Freeform 15"/>
              <p:cNvSpPr/>
              <p:nvPr/>
            </p:nvSpPr>
            <p:spPr>
              <a:xfrm>
                <a:off x="0" y="0"/>
                <a:ext cx="775260" cy="618217"/>
              </a:xfrm>
              <a:custGeom>
                <a:avLst/>
                <a:gdLst/>
                <a:ahLst/>
                <a:cxnLst/>
                <a:rect l="l" t="t" r="r" b="b"/>
                <a:pathLst>
                  <a:path w="775260" h="618217">
                    <a:moveTo>
                      <a:pt x="203200" y="0"/>
                    </a:moveTo>
                    <a:lnTo>
                      <a:pt x="775260" y="0"/>
                    </a:lnTo>
                    <a:lnTo>
                      <a:pt x="572060" y="618217"/>
                    </a:lnTo>
                    <a:lnTo>
                      <a:pt x="0" y="618217"/>
                    </a:lnTo>
                    <a:lnTo>
                      <a:pt x="203200" y="0"/>
                    </a:lnTo>
                    <a:close/>
                  </a:path>
                </a:pathLst>
              </a:custGeom>
              <a:solidFill>
                <a:srgbClr val="008250"/>
              </a:solidFill>
            </p:spPr>
            <p:txBody>
              <a:bodyPr/>
              <a:lstStyle/>
              <a:p>
                <a:endParaRPr lang="en-US" sz="1200"/>
              </a:p>
            </p:txBody>
          </p:sp>
          <p:sp>
            <p:nvSpPr>
              <p:cNvPr id="16" name="TextBox 16"/>
              <p:cNvSpPr txBox="1"/>
              <p:nvPr/>
            </p:nvSpPr>
            <p:spPr>
              <a:xfrm>
                <a:off x="101600" y="-28575"/>
                <a:ext cx="572060" cy="646792"/>
              </a:xfrm>
              <a:prstGeom prst="rect">
                <a:avLst/>
              </a:prstGeom>
            </p:spPr>
            <p:txBody>
              <a:bodyPr lIns="33867" tIns="33867" rIns="33867" bIns="33867" rtlCol="0" anchor="ctr"/>
              <a:lstStyle/>
              <a:p>
                <a:pPr algn="ctr">
                  <a:lnSpc>
                    <a:spcPts val="1835"/>
                  </a:lnSpc>
                </a:pPr>
                <a:endParaRPr sz="1200"/>
              </a:p>
            </p:txBody>
          </p:sp>
        </p:grpSp>
        <p:grpSp>
          <p:nvGrpSpPr>
            <p:cNvPr id="17" name="Group 17"/>
            <p:cNvGrpSpPr/>
            <p:nvPr/>
          </p:nvGrpSpPr>
          <p:grpSpPr>
            <a:xfrm rot="5400000">
              <a:off x="2860416" y="2326832"/>
              <a:ext cx="1270909" cy="1001277"/>
              <a:chOff x="0" y="0"/>
              <a:chExt cx="812800" cy="640359"/>
            </a:xfrm>
          </p:grpSpPr>
          <p:sp>
            <p:nvSpPr>
              <p:cNvPr id="18" name="Freeform 18"/>
              <p:cNvSpPr/>
              <p:nvPr/>
            </p:nvSpPr>
            <p:spPr>
              <a:xfrm>
                <a:off x="0" y="0"/>
                <a:ext cx="812800" cy="640359"/>
              </a:xfrm>
              <a:custGeom>
                <a:avLst/>
                <a:gdLst/>
                <a:ahLst/>
                <a:cxnLst/>
                <a:rect l="l" t="t" r="r" b="b"/>
                <a:pathLst>
                  <a:path w="812800" h="640359">
                    <a:moveTo>
                      <a:pt x="609600" y="0"/>
                    </a:moveTo>
                    <a:lnTo>
                      <a:pt x="0" y="0"/>
                    </a:lnTo>
                    <a:lnTo>
                      <a:pt x="203200" y="640359"/>
                    </a:lnTo>
                    <a:lnTo>
                      <a:pt x="812800" y="640359"/>
                    </a:lnTo>
                    <a:lnTo>
                      <a:pt x="609600" y="0"/>
                    </a:lnTo>
                    <a:close/>
                  </a:path>
                </a:pathLst>
              </a:custGeom>
              <a:solidFill>
                <a:srgbClr val="008250"/>
              </a:solidFill>
            </p:spPr>
            <p:txBody>
              <a:bodyPr/>
              <a:lstStyle/>
              <a:p>
                <a:endParaRPr lang="en-US" sz="1200"/>
              </a:p>
            </p:txBody>
          </p:sp>
          <p:sp>
            <p:nvSpPr>
              <p:cNvPr id="19" name="TextBox 19"/>
              <p:cNvSpPr txBox="1"/>
              <p:nvPr/>
            </p:nvSpPr>
            <p:spPr>
              <a:xfrm>
                <a:off x="101600" y="-28575"/>
                <a:ext cx="609600" cy="668934"/>
              </a:xfrm>
              <a:prstGeom prst="rect">
                <a:avLst/>
              </a:prstGeom>
            </p:spPr>
            <p:txBody>
              <a:bodyPr lIns="33867" tIns="33867" rIns="33867" bIns="33867" rtlCol="0" anchor="ctr"/>
              <a:lstStyle/>
              <a:p>
                <a:pPr algn="ctr">
                  <a:lnSpc>
                    <a:spcPts val="1835"/>
                  </a:lnSpc>
                </a:pPr>
                <a:endParaRPr sz="1200"/>
              </a:p>
            </p:txBody>
          </p:sp>
        </p:grpSp>
        <p:grpSp>
          <p:nvGrpSpPr>
            <p:cNvPr id="20" name="Group 20"/>
            <p:cNvGrpSpPr/>
            <p:nvPr/>
          </p:nvGrpSpPr>
          <p:grpSpPr>
            <a:xfrm rot="5400000">
              <a:off x="2854323" y="1873381"/>
              <a:ext cx="1270909" cy="1013464"/>
              <a:chOff x="0" y="0"/>
              <a:chExt cx="775260" cy="618217"/>
            </a:xfrm>
          </p:grpSpPr>
          <p:sp>
            <p:nvSpPr>
              <p:cNvPr id="21" name="Freeform 21"/>
              <p:cNvSpPr/>
              <p:nvPr/>
            </p:nvSpPr>
            <p:spPr>
              <a:xfrm>
                <a:off x="0" y="0"/>
                <a:ext cx="775260" cy="618217"/>
              </a:xfrm>
              <a:custGeom>
                <a:avLst/>
                <a:gdLst/>
                <a:ahLst/>
                <a:cxnLst/>
                <a:rect l="l" t="t" r="r" b="b"/>
                <a:pathLst>
                  <a:path w="775260" h="618217">
                    <a:moveTo>
                      <a:pt x="203200" y="0"/>
                    </a:moveTo>
                    <a:lnTo>
                      <a:pt x="775260" y="0"/>
                    </a:lnTo>
                    <a:lnTo>
                      <a:pt x="572060" y="618217"/>
                    </a:lnTo>
                    <a:lnTo>
                      <a:pt x="0" y="618217"/>
                    </a:lnTo>
                    <a:lnTo>
                      <a:pt x="203200" y="0"/>
                    </a:lnTo>
                    <a:close/>
                  </a:path>
                </a:pathLst>
              </a:custGeom>
              <a:solidFill>
                <a:srgbClr val="008250"/>
              </a:solidFill>
            </p:spPr>
            <p:txBody>
              <a:bodyPr/>
              <a:lstStyle/>
              <a:p>
                <a:endParaRPr lang="en-US" sz="1200"/>
              </a:p>
            </p:txBody>
          </p:sp>
          <p:sp>
            <p:nvSpPr>
              <p:cNvPr id="22" name="TextBox 22"/>
              <p:cNvSpPr txBox="1"/>
              <p:nvPr/>
            </p:nvSpPr>
            <p:spPr>
              <a:xfrm>
                <a:off x="101600" y="-28575"/>
                <a:ext cx="572060" cy="646792"/>
              </a:xfrm>
              <a:prstGeom prst="rect">
                <a:avLst/>
              </a:prstGeom>
            </p:spPr>
            <p:txBody>
              <a:bodyPr lIns="33867" tIns="33867" rIns="33867" bIns="33867" rtlCol="0" anchor="ctr"/>
              <a:lstStyle/>
              <a:p>
                <a:pPr algn="ctr">
                  <a:lnSpc>
                    <a:spcPts val="1835"/>
                  </a:lnSpc>
                </a:pPr>
                <a:endParaRPr sz="1200"/>
              </a:p>
            </p:txBody>
          </p:sp>
        </p:grpSp>
        <p:grpSp>
          <p:nvGrpSpPr>
            <p:cNvPr id="23" name="Group 23"/>
            <p:cNvGrpSpPr/>
            <p:nvPr/>
          </p:nvGrpSpPr>
          <p:grpSpPr>
            <a:xfrm rot="-5400000">
              <a:off x="1859140" y="1879475"/>
              <a:ext cx="1270909" cy="1001277"/>
              <a:chOff x="0" y="0"/>
              <a:chExt cx="812800" cy="640359"/>
            </a:xfrm>
          </p:grpSpPr>
          <p:sp>
            <p:nvSpPr>
              <p:cNvPr id="24" name="Freeform 24"/>
              <p:cNvSpPr/>
              <p:nvPr/>
            </p:nvSpPr>
            <p:spPr>
              <a:xfrm>
                <a:off x="0" y="0"/>
                <a:ext cx="812800" cy="640359"/>
              </a:xfrm>
              <a:custGeom>
                <a:avLst/>
                <a:gdLst/>
                <a:ahLst/>
                <a:cxnLst/>
                <a:rect l="l" t="t" r="r" b="b"/>
                <a:pathLst>
                  <a:path w="812800" h="640359">
                    <a:moveTo>
                      <a:pt x="609600" y="0"/>
                    </a:moveTo>
                    <a:lnTo>
                      <a:pt x="0" y="0"/>
                    </a:lnTo>
                    <a:lnTo>
                      <a:pt x="203200" y="640359"/>
                    </a:lnTo>
                    <a:lnTo>
                      <a:pt x="812800" y="640359"/>
                    </a:lnTo>
                    <a:lnTo>
                      <a:pt x="609600" y="0"/>
                    </a:lnTo>
                    <a:close/>
                  </a:path>
                </a:pathLst>
              </a:custGeom>
              <a:solidFill>
                <a:srgbClr val="008250"/>
              </a:solidFill>
            </p:spPr>
            <p:txBody>
              <a:bodyPr/>
              <a:lstStyle/>
              <a:p>
                <a:endParaRPr lang="en-US" sz="1200"/>
              </a:p>
            </p:txBody>
          </p:sp>
          <p:sp>
            <p:nvSpPr>
              <p:cNvPr id="25" name="TextBox 25"/>
              <p:cNvSpPr txBox="1"/>
              <p:nvPr/>
            </p:nvSpPr>
            <p:spPr>
              <a:xfrm>
                <a:off x="101600" y="-28575"/>
                <a:ext cx="609600" cy="668934"/>
              </a:xfrm>
              <a:prstGeom prst="rect">
                <a:avLst/>
              </a:prstGeom>
            </p:spPr>
            <p:txBody>
              <a:bodyPr lIns="33867" tIns="33867" rIns="33867" bIns="33867" rtlCol="0" anchor="ctr"/>
              <a:lstStyle/>
              <a:p>
                <a:pPr algn="ctr">
                  <a:lnSpc>
                    <a:spcPts val="1835"/>
                  </a:lnSpc>
                </a:pPr>
                <a:endParaRPr sz="1200"/>
              </a:p>
            </p:txBody>
          </p:sp>
        </p:grpSp>
        <p:sp>
          <p:nvSpPr>
            <p:cNvPr id="29" name="AutoShape 29"/>
            <p:cNvSpPr/>
            <p:nvPr/>
          </p:nvSpPr>
          <p:spPr>
            <a:xfrm>
              <a:off x="3007419" y="1623629"/>
              <a:ext cx="26146" cy="5134581"/>
            </a:xfrm>
            <a:prstGeom prst="line">
              <a:avLst/>
            </a:prstGeom>
            <a:ln w="76200" cap="flat">
              <a:solidFill>
                <a:srgbClr val="FFFFFF"/>
              </a:solidFill>
              <a:prstDash val="solid"/>
              <a:headEnd type="none" w="sm" len="sm"/>
              <a:tailEnd type="none" w="sm" len="sm"/>
            </a:ln>
          </p:spPr>
          <p:txBody>
            <a:bodyPr/>
            <a:lstStyle/>
            <a:p>
              <a:endParaRPr lang="en-US" sz="1200" dirty="0"/>
            </a:p>
          </p:txBody>
        </p:sp>
        <p:sp>
          <p:nvSpPr>
            <p:cNvPr id="30" name="Freeform 30"/>
            <p:cNvSpPr/>
            <p:nvPr/>
          </p:nvSpPr>
          <p:spPr>
            <a:xfrm>
              <a:off x="3179308" y="2192016"/>
              <a:ext cx="620938" cy="839106"/>
            </a:xfrm>
            <a:custGeom>
              <a:avLst/>
              <a:gdLst/>
              <a:ahLst/>
              <a:cxnLst/>
              <a:rect l="l" t="t" r="r" b="b"/>
              <a:pathLst>
                <a:path w="931407" h="1258659">
                  <a:moveTo>
                    <a:pt x="0" y="0"/>
                  </a:moveTo>
                  <a:lnTo>
                    <a:pt x="931408" y="0"/>
                  </a:lnTo>
                  <a:lnTo>
                    <a:pt x="931408" y="1258658"/>
                  </a:lnTo>
                  <a:lnTo>
                    <a:pt x="0" y="12586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31" name="Freeform 31"/>
            <p:cNvSpPr/>
            <p:nvPr/>
          </p:nvSpPr>
          <p:spPr>
            <a:xfrm>
              <a:off x="3160258" y="3638426"/>
              <a:ext cx="1096929" cy="869317"/>
            </a:xfrm>
            <a:custGeom>
              <a:avLst/>
              <a:gdLst/>
              <a:ahLst/>
              <a:cxnLst/>
              <a:rect l="l" t="t" r="r" b="b"/>
              <a:pathLst>
                <a:path w="1645394" h="1303975">
                  <a:moveTo>
                    <a:pt x="0" y="0"/>
                  </a:moveTo>
                  <a:lnTo>
                    <a:pt x="1645394" y="0"/>
                  </a:lnTo>
                  <a:lnTo>
                    <a:pt x="1645394" y="1303975"/>
                  </a:lnTo>
                  <a:lnTo>
                    <a:pt x="0" y="130397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p>
          </p:txBody>
        </p:sp>
        <p:sp>
          <p:nvSpPr>
            <p:cNvPr id="32" name="Freeform 32"/>
            <p:cNvSpPr/>
            <p:nvPr/>
          </p:nvSpPr>
          <p:spPr>
            <a:xfrm>
              <a:off x="3269596" y="5208805"/>
              <a:ext cx="1193260" cy="899419"/>
            </a:xfrm>
            <a:custGeom>
              <a:avLst/>
              <a:gdLst/>
              <a:ahLst/>
              <a:cxnLst/>
              <a:rect l="l" t="t" r="r" b="b"/>
              <a:pathLst>
                <a:path w="1789890" h="1349129">
                  <a:moveTo>
                    <a:pt x="0" y="0"/>
                  </a:moveTo>
                  <a:lnTo>
                    <a:pt x="1789889" y="0"/>
                  </a:lnTo>
                  <a:lnTo>
                    <a:pt x="1789889" y="1349129"/>
                  </a:lnTo>
                  <a:lnTo>
                    <a:pt x="0" y="134912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200"/>
            </a:p>
          </p:txBody>
        </p:sp>
        <p:sp>
          <p:nvSpPr>
            <p:cNvPr id="42" name="TextBox 42"/>
            <p:cNvSpPr txBox="1"/>
            <p:nvPr/>
          </p:nvSpPr>
          <p:spPr>
            <a:xfrm>
              <a:off x="2227200" y="2406640"/>
              <a:ext cx="546977" cy="402674"/>
            </a:xfrm>
            <a:prstGeom prst="rect">
              <a:avLst/>
            </a:prstGeom>
          </p:spPr>
          <p:txBody>
            <a:bodyPr lIns="0" tIns="0" rIns="0" bIns="0" rtlCol="0" anchor="t">
              <a:spAutoFit/>
            </a:bodyPr>
            <a:lstStyle/>
            <a:p>
              <a:pPr algn="ctr">
                <a:lnSpc>
                  <a:spcPts val="3484"/>
                </a:lnSpc>
              </a:pPr>
              <a:r>
                <a:rPr lang="en-US" sz="2262" spc="95" dirty="0">
                  <a:solidFill>
                    <a:srgbClr val="FFFFFF"/>
                  </a:solidFill>
                  <a:latin typeface="Gotham Medium" pitchFamily="50" charset="0"/>
                  <a:ea typeface="League Spartan"/>
                  <a:cs typeface="Gotham Medium" pitchFamily="50" charset="0"/>
                  <a:sym typeface="League Spartan"/>
                </a:rPr>
                <a:t>01</a:t>
              </a:r>
            </a:p>
          </p:txBody>
        </p:sp>
        <p:sp>
          <p:nvSpPr>
            <p:cNvPr id="43" name="TextBox 43"/>
            <p:cNvSpPr txBox="1"/>
            <p:nvPr/>
          </p:nvSpPr>
          <p:spPr>
            <a:xfrm>
              <a:off x="2066622" y="3827340"/>
              <a:ext cx="546977" cy="402674"/>
            </a:xfrm>
            <a:prstGeom prst="rect">
              <a:avLst/>
            </a:prstGeom>
          </p:spPr>
          <p:txBody>
            <a:bodyPr lIns="0" tIns="0" rIns="0" bIns="0" rtlCol="0" anchor="t">
              <a:spAutoFit/>
            </a:bodyPr>
            <a:lstStyle/>
            <a:p>
              <a:pPr algn="ctr">
                <a:lnSpc>
                  <a:spcPts val="3484"/>
                </a:lnSpc>
              </a:pPr>
              <a:r>
                <a:rPr lang="en-US" sz="2262" spc="95">
                  <a:solidFill>
                    <a:srgbClr val="FFFFFF"/>
                  </a:solidFill>
                  <a:latin typeface="Gotham Medium" pitchFamily="50" charset="0"/>
                  <a:ea typeface="League Spartan"/>
                  <a:cs typeface="Gotham Medium" pitchFamily="50" charset="0"/>
                  <a:sym typeface="League Spartan"/>
                </a:rPr>
                <a:t>02</a:t>
              </a:r>
            </a:p>
          </p:txBody>
        </p:sp>
        <p:sp>
          <p:nvSpPr>
            <p:cNvPr id="44" name="TextBox 44"/>
            <p:cNvSpPr txBox="1"/>
            <p:nvPr/>
          </p:nvSpPr>
          <p:spPr>
            <a:xfrm>
              <a:off x="1867136" y="5434934"/>
              <a:ext cx="546977" cy="402674"/>
            </a:xfrm>
            <a:prstGeom prst="rect">
              <a:avLst/>
            </a:prstGeom>
          </p:spPr>
          <p:txBody>
            <a:bodyPr lIns="0" tIns="0" rIns="0" bIns="0" rtlCol="0" anchor="t">
              <a:spAutoFit/>
            </a:bodyPr>
            <a:lstStyle/>
            <a:p>
              <a:pPr algn="ctr">
                <a:lnSpc>
                  <a:spcPts val="3484"/>
                </a:lnSpc>
              </a:pPr>
              <a:r>
                <a:rPr lang="en-US" sz="2262" spc="95">
                  <a:solidFill>
                    <a:srgbClr val="FFFFFF"/>
                  </a:solidFill>
                  <a:latin typeface="Gotham Medium" pitchFamily="50" charset="0"/>
                  <a:ea typeface="League Spartan"/>
                  <a:cs typeface="Gotham Medium" pitchFamily="50" charset="0"/>
                  <a:sym typeface="League Spartan"/>
                </a:rPr>
                <a:t>03</a:t>
              </a:r>
            </a:p>
          </p:txBody>
        </p:sp>
      </p:grpSp>
      <p:sp>
        <p:nvSpPr>
          <p:cNvPr id="53" name="TextBox 53"/>
          <p:cNvSpPr txBox="1"/>
          <p:nvPr/>
        </p:nvSpPr>
        <p:spPr>
          <a:xfrm>
            <a:off x="460827" y="909479"/>
            <a:ext cx="9673771" cy="402033"/>
          </a:xfrm>
          <a:prstGeom prst="rect">
            <a:avLst/>
          </a:prstGeom>
        </p:spPr>
        <p:txBody>
          <a:bodyPr wrap="square" lIns="0" tIns="0" rIns="0" bIns="0" rtlCol="0" anchor="t">
            <a:spAutoFit/>
          </a:bodyPr>
          <a:lstStyle/>
          <a:p>
            <a:pPr>
              <a:lnSpc>
                <a:spcPts val="2939"/>
              </a:lnSpc>
            </a:pPr>
            <a:r>
              <a:rPr lang="en-US" sz="4000" dirty="0">
                <a:solidFill>
                  <a:schemeClr val="tx2"/>
                </a:solidFill>
                <a:latin typeface="Gotham Medium" pitchFamily="50" charset="0"/>
                <a:ea typeface="League Spartan"/>
                <a:cs typeface="Gotham Medium" pitchFamily="50" charset="0"/>
                <a:sym typeface="League Spartan"/>
              </a:rPr>
              <a:t>CLIENT OBJECTIONS: </a:t>
            </a:r>
            <a:r>
              <a:rPr lang="en-US" sz="4000" dirty="0">
                <a:solidFill>
                  <a:srgbClr val="008250"/>
                </a:solidFill>
                <a:latin typeface="Gotham Medium" pitchFamily="50" charset="0"/>
                <a:ea typeface="League Spartan"/>
                <a:cs typeface="Gotham Medium" pitchFamily="50" charset="0"/>
                <a:sym typeface="League Spartan"/>
              </a:rPr>
              <a:t>IRS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23672" y="2790457"/>
            <a:ext cx="1636031" cy="3892077"/>
          </a:xfrm>
          <a:custGeom>
            <a:avLst/>
            <a:gdLst/>
            <a:ahLst/>
            <a:cxnLst/>
            <a:rect l="l" t="t" r="r" b="b"/>
            <a:pathLst>
              <a:path w="2454047" h="5838116">
                <a:moveTo>
                  <a:pt x="0" y="0"/>
                </a:moveTo>
                <a:lnTo>
                  <a:pt x="2454047" y="0"/>
                </a:lnTo>
                <a:lnTo>
                  <a:pt x="2454047" y="5838116"/>
                </a:lnTo>
                <a:lnTo>
                  <a:pt x="0" y="5838116"/>
                </a:lnTo>
                <a:lnTo>
                  <a:pt x="0" y="0"/>
                </a:lnTo>
                <a:close/>
              </a:path>
            </a:pathLst>
          </a:custGeom>
          <a:blipFill>
            <a:blip r:embed="rId3">
              <a:extLst>
                <a:ext uri="{96DAC541-7B7A-43D3-8B79-37D633B846F1}">
                  <asvg:svgBlip xmlns:asvg="http://schemas.microsoft.com/office/drawing/2016/SVG/main" r:embed="rId4"/>
                </a:ext>
              </a:extLst>
            </a:blip>
            <a:stretch>
              <a:fillRect t="-29085" r="-212959"/>
            </a:stretch>
          </a:blipFill>
        </p:spPr>
        <p:txBody>
          <a:bodyPr/>
          <a:lstStyle/>
          <a:p>
            <a:endParaRPr lang="en-US" sz="1200"/>
          </a:p>
        </p:txBody>
      </p:sp>
      <p:sp>
        <p:nvSpPr>
          <p:cNvPr id="3" name="Freeform 3"/>
          <p:cNvSpPr/>
          <p:nvPr/>
        </p:nvSpPr>
        <p:spPr>
          <a:xfrm>
            <a:off x="-417611" y="3334652"/>
            <a:ext cx="13027223" cy="1758675"/>
          </a:xfrm>
          <a:custGeom>
            <a:avLst/>
            <a:gdLst/>
            <a:ahLst/>
            <a:cxnLst/>
            <a:rect l="l" t="t" r="r" b="b"/>
            <a:pathLst>
              <a:path w="19540835" h="2638013">
                <a:moveTo>
                  <a:pt x="0" y="0"/>
                </a:moveTo>
                <a:lnTo>
                  <a:pt x="19540834" y="0"/>
                </a:lnTo>
                <a:lnTo>
                  <a:pt x="19540834" y="2638013"/>
                </a:lnTo>
                <a:lnTo>
                  <a:pt x="0" y="26380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4" name="Freeform 4"/>
          <p:cNvSpPr/>
          <p:nvPr/>
        </p:nvSpPr>
        <p:spPr>
          <a:xfrm>
            <a:off x="0" y="3613374"/>
            <a:ext cx="1726565" cy="1726565"/>
          </a:xfrm>
          <a:custGeom>
            <a:avLst/>
            <a:gdLst/>
            <a:ahLst/>
            <a:cxnLst/>
            <a:rect l="l" t="t" r="r" b="b"/>
            <a:pathLst>
              <a:path w="2589848" h="2589848">
                <a:moveTo>
                  <a:pt x="0" y="0"/>
                </a:moveTo>
                <a:lnTo>
                  <a:pt x="2589848" y="0"/>
                </a:lnTo>
                <a:lnTo>
                  <a:pt x="2589848" y="2589848"/>
                </a:lnTo>
                <a:lnTo>
                  <a:pt x="0" y="2589848"/>
                </a:lnTo>
                <a:lnTo>
                  <a:pt x="0" y="0"/>
                </a:lnTo>
                <a:close/>
              </a:path>
            </a:pathLst>
          </a:custGeom>
          <a:blipFill>
            <a:blip r:embed="rId7">
              <a:alphaModFix amt="16000"/>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sz="1200"/>
          </a:p>
        </p:txBody>
      </p:sp>
      <p:grpSp>
        <p:nvGrpSpPr>
          <p:cNvPr id="5" name="Group 5"/>
          <p:cNvGrpSpPr/>
          <p:nvPr/>
        </p:nvGrpSpPr>
        <p:grpSpPr>
          <a:xfrm>
            <a:off x="364281" y="3931120"/>
            <a:ext cx="998004" cy="99800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8250"/>
            </a:solidFill>
            <a:ln w="114300" cap="sq">
              <a:solidFill>
                <a:srgbClr val="FFFFFF"/>
              </a:solidFill>
              <a:prstDash val="solid"/>
              <a:miter/>
            </a:ln>
          </p:spPr>
          <p:txBody>
            <a:bodyPr/>
            <a:lstStyle/>
            <a:p>
              <a:endParaRPr lang="en-US" sz="1200"/>
            </a:p>
          </p:txBody>
        </p:sp>
        <p:sp>
          <p:nvSpPr>
            <p:cNvPr id="7" name="TextBox 7"/>
            <p:cNvSpPr txBox="1"/>
            <p:nvPr/>
          </p:nvSpPr>
          <p:spPr>
            <a:xfrm>
              <a:off x="76200" y="38100"/>
              <a:ext cx="660400" cy="698500"/>
            </a:xfrm>
            <a:prstGeom prst="rect">
              <a:avLst/>
            </a:prstGeom>
          </p:spPr>
          <p:txBody>
            <a:bodyPr lIns="33867" tIns="33867" rIns="33867" bIns="33867" rtlCol="0" anchor="ctr"/>
            <a:lstStyle/>
            <a:p>
              <a:pPr algn="ctr">
                <a:lnSpc>
                  <a:spcPts val="2239"/>
                </a:lnSpc>
                <a:spcBef>
                  <a:spcPct val="0"/>
                </a:spcBef>
              </a:pPr>
              <a:endParaRPr sz="1200"/>
            </a:p>
          </p:txBody>
        </p:sp>
      </p:grpSp>
      <p:sp>
        <p:nvSpPr>
          <p:cNvPr id="8" name="Freeform 8"/>
          <p:cNvSpPr/>
          <p:nvPr/>
        </p:nvSpPr>
        <p:spPr>
          <a:xfrm>
            <a:off x="1592218" y="3253102"/>
            <a:ext cx="1726565" cy="1726565"/>
          </a:xfrm>
          <a:custGeom>
            <a:avLst/>
            <a:gdLst/>
            <a:ahLst/>
            <a:cxnLst/>
            <a:rect l="l" t="t" r="r" b="b"/>
            <a:pathLst>
              <a:path w="2589847" h="2589848">
                <a:moveTo>
                  <a:pt x="0" y="0"/>
                </a:moveTo>
                <a:lnTo>
                  <a:pt x="2589848" y="0"/>
                </a:lnTo>
                <a:lnTo>
                  <a:pt x="2589848" y="2589847"/>
                </a:lnTo>
                <a:lnTo>
                  <a:pt x="0" y="2589847"/>
                </a:lnTo>
                <a:lnTo>
                  <a:pt x="0" y="0"/>
                </a:lnTo>
                <a:close/>
              </a:path>
            </a:pathLst>
          </a:custGeom>
          <a:blipFill>
            <a:blip r:embed="rId7">
              <a:alphaModFix amt="16000"/>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sz="1200"/>
          </a:p>
        </p:txBody>
      </p:sp>
      <p:grpSp>
        <p:nvGrpSpPr>
          <p:cNvPr id="9" name="Group 9"/>
          <p:cNvGrpSpPr/>
          <p:nvPr/>
        </p:nvGrpSpPr>
        <p:grpSpPr>
          <a:xfrm>
            <a:off x="1956498" y="3570848"/>
            <a:ext cx="998004" cy="99800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2E1"/>
            </a:solidFill>
            <a:ln w="114300" cap="sq">
              <a:solidFill>
                <a:srgbClr val="FFFFFF"/>
              </a:solidFill>
              <a:prstDash val="solid"/>
              <a:miter/>
            </a:ln>
          </p:spPr>
          <p:txBody>
            <a:bodyPr/>
            <a:lstStyle/>
            <a:p>
              <a:endParaRPr lang="en-US" sz="1200"/>
            </a:p>
          </p:txBody>
        </p:sp>
        <p:sp>
          <p:nvSpPr>
            <p:cNvPr id="11" name="TextBox 11"/>
            <p:cNvSpPr txBox="1"/>
            <p:nvPr/>
          </p:nvSpPr>
          <p:spPr>
            <a:xfrm>
              <a:off x="76200" y="38100"/>
              <a:ext cx="660400" cy="698500"/>
            </a:xfrm>
            <a:prstGeom prst="rect">
              <a:avLst/>
            </a:prstGeom>
          </p:spPr>
          <p:txBody>
            <a:bodyPr lIns="33867" tIns="33867" rIns="33867" bIns="33867" rtlCol="0" anchor="ctr"/>
            <a:lstStyle/>
            <a:p>
              <a:pPr algn="ctr">
                <a:lnSpc>
                  <a:spcPts val="2239"/>
                </a:lnSpc>
                <a:spcBef>
                  <a:spcPct val="0"/>
                </a:spcBef>
              </a:pPr>
              <a:endParaRPr sz="1200"/>
            </a:p>
          </p:txBody>
        </p:sp>
      </p:grpSp>
      <p:sp>
        <p:nvSpPr>
          <p:cNvPr id="12" name="Freeform 12"/>
          <p:cNvSpPr/>
          <p:nvPr/>
        </p:nvSpPr>
        <p:spPr>
          <a:xfrm>
            <a:off x="3160516" y="3009931"/>
            <a:ext cx="1726565" cy="1726565"/>
          </a:xfrm>
          <a:custGeom>
            <a:avLst/>
            <a:gdLst/>
            <a:ahLst/>
            <a:cxnLst/>
            <a:rect l="l" t="t" r="r" b="b"/>
            <a:pathLst>
              <a:path w="2589847" h="2589847">
                <a:moveTo>
                  <a:pt x="0" y="0"/>
                </a:moveTo>
                <a:lnTo>
                  <a:pt x="2589847" y="0"/>
                </a:lnTo>
                <a:lnTo>
                  <a:pt x="2589847" y="2589847"/>
                </a:lnTo>
                <a:lnTo>
                  <a:pt x="0" y="2589847"/>
                </a:lnTo>
                <a:lnTo>
                  <a:pt x="0" y="0"/>
                </a:lnTo>
                <a:close/>
              </a:path>
            </a:pathLst>
          </a:custGeom>
          <a:blipFill>
            <a:blip r:embed="rId7">
              <a:alphaModFix amt="16000"/>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sz="1200"/>
          </a:p>
        </p:txBody>
      </p:sp>
      <p:grpSp>
        <p:nvGrpSpPr>
          <p:cNvPr id="13" name="Group 13"/>
          <p:cNvGrpSpPr/>
          <p:nvPr/>
        </p:nvGrpSpPr>
        <p:grpSpPr>
          <a:xfrm>
            <a:off x="3524797" y="3327677"/>
            <a:ext cx="998004" cy="998004"/>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8250"/>
            </a:solidFill>
            <a:ln w="114300" cap="sq">
              <a:solidFill>
                <a:srgbClr val="FFFFFF"/>
              </a:solidFill>
              <a:prstDash val="solid"/>
              <a:miter/>
            </a:ln>
          </p:spPr>
          <p:txBody>
            <a:bodyPr/>
            <a:lstStyle/>
            <a:p>
              <a:endParaRPr lang="en-US" sz="1200"/>
            </a:p>
          </p:txBody>
        </p:sp>
        <p:sp>
          <p:nvSpPr>
            <p:cNvPr id="15" name="TextBox 15"/>
            <p:cNvSpPr txBox="1"/>
            <p:nvPr/>
          </p:nvSpPr>
          <p:spPr>
            <a:xfrm>
              <a:off x="76200" y="38100"/>
              <a:ext cx="660400" cy="698500"/>
            </a:xfrm>
            <a:prstGeom prst="rect">
              <a:avLst/>
            </a:prstGeom>
          </p:spPr>
          <p:txBody>
            <a:bodyPr lIns="33867" tIns="33867" rIns="33867" bIns="33867" rtlCol="0" anchor="ctr"/>
            <a:lstStyle/>
            <a:p>
              <a:pPr algn="ctr">
                <a:lnSpc>
                  <a:spcPts val="2239"/>
                </a:lnSpc>
                <a:spcBef>
                  <a:spcPct val="0"/>
                </a:spcBef>
              </a:pPr>
              <a:endParaRPr sz="1200"/>
            </a:p>
          </p:txBody>
        </p:sp>
      </p:grpSp>
      <p:sp>
        <p:nvSpPr>
          <p:cNvPr id="16" name="Freeform 16"/>
          <p:cNvSpPr/>
          <p:nvPr/>
        </p:nvSpPr>
        <p:spPr>
          <a:xfrm>
            <a:off x="4887081" y="2874594"/>
            <a:ext cx="1726565" cy="1726565"/>
          </a:xfrm>
          <a:custGeom>
            <a:avLst/>
            <a:gdLst/>
            <a:ahLst/>
            <a:cxnLst/>
            <a:rect l="l" t="t" r="r" b="b"/>
            <a:pathLst>
              <a:path w="2589847" h="2589848">
                <a:moveTo>
                  <a:pt x="0" y="0"/>
                </a:moveTo>
                <a:lnTo>
                  <a:pt x="2589848" y="0"/>
                </a:lnTo>
                <a:lnTo>
                  <a:pt x="2589848" y="2589848"/>
                </a:lnTo>
                <a:lnTo>
                  <a:pt x="0" y="2589848"/>
                </a:lnTo>
                <a:lnTo>
                  <a:pt x="0" y="0"/>
                </a:lnTo>
                <a:close/>
              </a:path>
            </a:pathLst>
          </a:custGeom>
          <a:blipFill>
            <a:blip r:embed="rId7">
              <a:alphaModFix amt="16000"/>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sz="1200"/>
          </a:p>
        </p:txBody>
      </p:sp>
      <p:grpSp>
        <p:nvGrpSpPr>
          <p:cNvPr id="17" name="Group 17"/>
          <p:cNvGrpSpPr/>
          <p:nvPr/>
        </p:nvGrpSpPr>
        <p:grpSpPr>
          <a:xfrm>
            <a:off x="5251361" y="3192341"/>
            <a:ext cx="998004" cy="998004"/>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2E1"/>
            </a:solidFill>
            <a:ln w="114300" cap="sq">
              <a:solidFill>
                <a:srgbClr val="FFFFFF"/>
              </a:solidFill>
              <a:prstDash val="solid"/>
              <a:miter/>
            </a:ln>
          </p:spPr>
          <p:txBody>
            <a:bodyPr/>
            <a:lstStyle/>
            <a:p>
              <a:endParaRPr lang="en-US" sz="1200"/>
            </a:p>
          </p:txBody>
        </p:sp>
        <p:sp>
          <p:nvSpPr>
            <p:cNvPr id="19" name="TextBox 19"/>
            <p:cNvSpPr txBox="1"/>
            <p:nvPr/>
          </p:nvSpPr>
          <p:spPr>
            <a:xfrm>
              <a:off x="76200" y="38100"/>
              <a:ext cx="660400" cy="698500"/>
            </a:xfrm>
            <a:prstGeom prst="rect">
              <a:avLst/>
            </a:prstGeom>
          </p:spPr>
          <p:txBody>
            <a:bodyPr lIns="33867" tIns="33867" rIns="33867" bIns="33867" rtlCol="0" anchor="ctr"/>
            <a:lstStyle/>
            <a:p>
              <a:pPr algn="ctr">
                <a:lnSpc>
                  <a:spcPts val="2239"/>
                </a:lnSpc>
                <a:spcBef>
                  <a:spcPct val="0"/>
                </a:spcBef>
              </a:pPr>
              <a:endParaRPr sz="1200"/>
            </a:p>
          </p:txBody>
        </p:sp>
      </p:grpSp>
      <p:sp>
        <p:nvSpPr>
          <p:cNvPr id="20" name="Freeform 20"/>
          <p:cNvSpPr/>
          <p:nvPr/>
        </p:nvSpPr>
        <p:spPr>
          <a:xfrm>
            <a:off x="6539772" y="2874594"/>
            <a:ext cx="1726565" cy="1726565"/>
          </a:xfrm>
          <a:custGeom>
            <a:avLst/>
            <a:gdLst/>
            <a:ahLst/>
            <a:cxnLst/>
            <a:rect l="l" t="t" r="r" b="b"/>
            <a:pathLst>
              <a:path w="2589847" h="2589848">
                <a:moveTo>
                  <a:pt x="0" y="0"/>
                </a:moveTo>
                <a:lnTo>
                  <a:pt x="2589848" y="0"/>
                </a:lnTo>
                <a:lnTo>
                  <a:pt x="2589848" y="2589848"/>
                </a:lnTo>
                <a:lnTo>
                  <a:pt x="0" y="2589848"/>
                </a:lnTo>
                <a:lnTo>
                  <a:pt x="0" y="0"/>
                </a:lnTo>
                <a:close/>
              </a:path>
            </a:pathLst>
          </a:custGeom>
          <a:blipFill>
            <a:blip r:embed="rId7">
              <a:alphaModFix amt="16000"/>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sz="1200"/>
          </a:p>
        </p:txBody>
      </p:sp>
      <p:grpSp>
        <p:nvGrpSpPr>
          <p:cNvPr id="21" name="Group 21"/>
          <p:cNvGrpSpPr/>
          <p:nvPr/>
        </p:nvGrpSpPr>
        <p:grpSpPr>
          <a:xfrm>
            <a:off x="6904053" y="3192341"/>
            <a:ext cx="998004" cy="998004"/>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8250"/>
            </a:solidFill>
            <a:ln w="114300" cap="sq">
              <a:solidFill>
                <a:srgbClr val="FFFFFF"/>
              </a:solidFill>
              <a:prstDash val="solid"/>
              <a:miter/>
            </a:ln>
          </p:spPr>
          <p:txBody>
            <a:bodyPr/>
            <a:lstStyle/>
            <a:p>
              <a:endParaRPr lang="en-US" sz="1200"/>
            </a:p>
          </p:txBody>
        </p:sp>
        <p:sp>
          <p:nvSpPr>
            <p:cNvPr id="23" name="TextBox 23"/>
            <p:cNvSpPr txBox="1"/>
            <p:nvPr/>
          </p:nvSpPr>
          <p:spPr>
            <a:xfrm>
              <a:off x="76200" y="38100"/>
              <a:ext cx="660400" cy="698500"/>
            </a:xfrm>
            <a:prstGeom prst="rect">
              <a:avLst/>
            </a:prstGeom>
          </p:spPr>
          <p:txBody>
            <a:bodyPr lIns="33867" tIns="33867" rIns="33867" bIns="33867" rtlCol="0" anchor="ctr"/>
            <a:lstStyle/>
            <a:p>
              <a:pPr algn="ctr">
                <a:lnSpc>
                  <a:spcPts val="2239"/>
                </a:lnSpc>
                <a:spcBef>
                  <a:spcPct val="0"/>
                </a:spcBef>
              </a:pPr>
              <a:endParaRPr sz="1200"/>
            </a:p>
          </p:txBody>
        </p:sp>
      </p:grpSp>
      <p:sp>
        <p:nvSpPr>
          <p:cNvPr id="24" name="Freeform 24"/>
          <p:cNvSpPr/>
          <p:nvPr/>
        </p:nvSpPr>
        <p:spPr>
          <a:xfrm>
            <a:off x="8267357" y="2944609"/>
            <a:ext cx="1726565" cy="1726565"/>
          </a:xfrm>
          <a:custGeom>
            <a:avLst/>
            <a:gdLst/>
            <a:ahLst/>
            <a:cxnLst/>
            <a:rect l="l" t="t" r="r" b="b"/>
            <a:pathLst>
              <a:path w="2589847" h="2589848">
                <a:moveTo>
                  <a:pt x="0" y="0"/>
                </a:moveTo>
                <a:lnTo>
                  <a:pt x="2589847" y="0"/>
                </a:lnTo>
                <a:lnTo>
                  <a:pt x="2589847" y="2589847"/>
                </a:lnTo>
                <a:lnTo>
                  <a:pt x="0" y="2589847"/>
                </a:lnTo>
                <a:lnTo>
                  <a:pt x="0" y="0"/>
                </a:lnTo>
                <a:close/>
              </a:path>
            </a:pathLst>
          </a:custGeom>
          <a:blipFill>
            <a:blip r:embed="rId7">
              <a:alphaModFix amt="16000"/>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sz="1200"/>
          </a:p>
        </p:txBody>
      </p:sp>
      <p:grpSp>
        <p:nvGrpSpPr>
          <p:cNvPr id="25" name="Group 25"/>
          <p:cNvGrpSpPr/>
          <p:nvPr/>
        </p:nvGrpSpPr>
        <p:grpSpPr>
          <a:xfrm>
            <a:off x="8631637" y="3262355"/>
            <a:ext cx="998004" cy="998004"/>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2E1"/>
            </a:solidFill>
            <a:ln w="114300" cap="sq">
              <a:solidFill>
                <a:srgbClr val="FFFFFF"/>
              </a:solidFill>
              <a:prstDash val="solid"/>
              <a:miter/>
            </a:ln>
          </p:spPr>
          <p:txBody>
            <a:bodyPr/>
            <a:lstStyle/>
            <a:p>
              <a:endParaRPr lang="en-US" sz="1200"/>
            </a:p>
          </p:txBody>
        </p:sp>
        <p:sp>
          <p:nvSpPr>
            <p:cNvPr id="27" name="TextBox 27"/>
            <p:cNvSpPr txBox="1"/>
            <p:nvPr/>
          </p:nvSpPr>
          <p:spPr>
            <a:xfrm>
              <a:off x="76200" y="38100"/>
              <a:ext cx="660400" cy="698500"/>
            </a:xfrm>
            <a:prstGeom prst="rect">
              <a:avLst/>
            </a:prstGeom>
          </p:spPr>
          <p:txBody>
            <a:bodyPr lIns="33867" tIns="33867" rIns="33867" bIns="33867" rtlCol="0" anchor="ctr"/>
            <a:lstStyle/>
            <a:p>
              <a:pPr algn="ctr">
                <a:lnSpc>
                  <a:spcPts val="2239"/>
                </a:lnSpc>
                <a:spcBef>
                  <a:spcPct val="0"/>
                </a:spcBef>
              </a:pPr>
              <a:endParaRPr sz="1200"/>
            </a:p>
          </p:txBody>
        </p:sp>
      </p:grpSp>
      <p:sp>
        <p:nvSpPr>
          <p:cNvPr id="28" name="Freeform 28"/>
          <p:cNvSpPr/>
          <p:nvPr/>
        </p:nvSpPr>
        <p:spPr>
          <a:xfrm>
            <a:off x="9993922" y="3106518"/>
            <a:ext cx="1726565" cy="1726565"/>
          </a:xfrm>
          <a:custGeom>
            <a:avLst/>
            <a:gdLst/>
            <a:ahLst/>
            <a:cxnLst/>
            <a:rect l="l" t="t" r="r" b="b"/>
            <a:pathLst>
              <a:path w="2589847" h="2589847">
                <a:moveTo>
                  <a:pt x="0" y="0"/>
                </a:moveTo>
                <a:lnTo>
                  <a:pt x="2589848" y="0"/>
                </a:lnTo>
                <a:lnTo>
                  <a:pt x="2589848" y="2589847"/>
                </a:lnTo>
                <a:lnTo>
                  <a:pt x="0" y="2589847"/>
                </a:lnTo>
                <a:lnTo>
                  <a:pt x="0" y="0"/>
                </a:lnTo>
                <a:close/>
              </a:path>
            </a:pathLst>
          </a:custGeom>
          <a:blipFill>
            <a:blip r:embed="rId7">
              <a:alphaModFix amt="16000"/>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sz="1200"/>
          </a:p>
        </p:txBody>
      </p:sp>
      <p:grpSp>
        <p:nvGrpSpPr>
          <p:cNvPr id="29" name="Group 29"/>
          <p:cNvGrpSpPr/>
          <p:nvPr/>
        </p:nvGrpSpPr>
        <p:grpSpPr>
          <a:xfrm>
            <a:off x="10358202" y="3424264"/>
            <a:ext cx="998004" cy="998004"/>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8250"/>
            </a:solidFill>
            <a:ln w="114300" cap="sq">
              <a:solidFill>
                <a:srgbClr val="FFFFFF"/>
              </a:solidFill>
              <a:prstDash val="solid"/>
              <a:miter/>
            </a:ln>
          </p:spPr>
          <p:txBody>
            <a:bodyPr/>
            <a:lstStyle/>
            <a:p>
              <a:endParaRPr lang="en-US" sz="1200"/>
            </a:p>
          </p:txBody>
        </p:sp>
        <p:sp>
          <p:nvSpPr>
            <p:cNvPr id="31" name="TextBox 31"/>
            <p:cNvSpPr txBox="1"/>
            <p:nvPr/>
          </p:nvSpPr>
          <p:spPr>
            <a:xfrm>
              <a:off x="76200" y="38100"/>
              <a:ext cx="660400" cy="698500"/>
            </a:xfrm>
            <a:prstGeom prst="rect">
              <a:avLst/>
            </a:prstGeom>
          </p:spPr>
          <p:txBody>
            <a:bodyPr lIns="33867" tIns="33867" rIns="33867" bIns="33867" rtlCol="0" anchor="ctr"/>
            <a:lstStyle/>
            <a:p>
              <a:pPr algn="ctr">
                <a:lnSpc>
                  <a:spcPts val="2239"/>
                </a:lnSpc>
                <a:spcBef>
                  <a:spcPct val="0"/>
                </a:spcBef>
              </a:pPr>
              <a:endParaRPr sz="1200"/>
            </a:p>
          </p:txBody>
        </p:sp>
      </p:grpSp>
      <p:sp>
        <p:nvSpPr>
          <p:cNvPr id="32" name="Freeform 32"/>
          <p:cNvSpPr/>
          <p:nvPr/>
        </p:nvSpPr>
        <p:spPr>
          <a:xfrm>
            <a:off x="7891739" y="969621"/>
            <a:ext cx="2996155" cy="2643753"/>
          </a:xfrm>
          <a:custGeom>
            <a:avLst/>
            <a:gdLst/>
            <a:ahLst/>
            <a:cxnLst/>
            <a:rect l="l" t="t" r="r" b="b"/>
            <a:pathLst>
              <a:path w="4494233" h="3965629">
                <a:moveTo>
                  <a:pt x="0" y="0"/>
                </a:moveTo>
                <a:lnTo>
                  <a:pt x="4494233" y="0"/>
                </a:lnTo>
                <a:lnTo>
                  <a:pt x="4494233" y="3965629"/>
                </a:lnTo>
                <a:lnTo>
                  <a:pt x="0" y="3965629"/>
                </a:lnTo>
                <a:lnTo>
                  <a:pt x="0" y="0"/>
                </a:lnTo>
                <a:close/>
              </a:path>
            </a:pathLst>
          </a:custGeom>
          <a:blipFill>
            <a:blip r:embed="rId3">
              <a:extLst>
                <a:ext uri="{96DAC541-7B7A-43D3-8B79-37D633B846F1}">
                  <asvg:svgBlip xmlns:asvg="http://schemas.microsoft.com/office/drawing/2016/SVG/main" r:embed="rId4"/>
                </a:ext>
              </a:extLst>
            </a:blip>
            <a:stretch>
              <a:fillRect l="-70511" b="-89616"/>
            </a:stretch>
          </a:blipFill>
        </p:spPr>
        <p:txBody>
          <a:bodyPr/>
          <a:lstStyle/>
          <a:p>
            <a:endParaRPr lang="en-US" sz="1200"/>
          </a:p>
        </p:txBody>
      </p:sp>
      <p:sp>
        <p:nvSpPr>
          <p:cNvPr id="33" name="TextBox 33"/>
          <p:cNvSpPr txBox="1"/>
          <p:nvPr/>
        </p:nvSpPr>
        <p:spPr>
          <a:xfrm>
            <a:off x="149142" y="3538119"/>
            <a:ext cx="1494829" cy="233269"/>
          </a:xfrm>
          <a:prstGeom prst="rect">
            <a:avLst/>
          </a:prstGeom>
        </p:spPr>
        <p:txBody>
          <a:bodyPr lIns="0" tIns="0" rIns="0" bIns="0" rtlCol="0" anchor="t">
            <a:spAutoFit/>
          </a:bodyPr>
          <a:lstStyle/>
          <a:p>
            <a:pPr algn="ctr">
              <a:lnSpc>
                <a:spcPts val="1960"/>
              </a:lnSpc>
            </a:pPr>
            <a:r>
              <a:rPr lang="en-US" sz="1400" dirty="0">
                <a:solidFill>
                  <a:srgbClr val="151857"/>
                </a:solidFill>
                <a:latin typeface="Gotham Medium" pitchFamily="50" charset="0"/>
                <a:ea typeface="League Spartan"/>
                <a:cs typeface="Gotham Medium" pitchFamily="50" charset="0"/>
                <a:sym typeface="League Spartan"/>
              </a:rPr>
              <a:t>Demonstrations</a:t>
            </a:r>
          </a:p>
        </p:txBody>
      </p:sp>
      <p:sp>
        <p:nvSpPr>
          <p:cNvPr id="34" name="TextBox 34"/>
          <p:cNvSpPr txBox="1"/>
          <p:nvPr/>
        </p:nvSpPr>
        <p:spPr>
          <a:xfrm>
            <a:off x="1916683" y="4712041"/>
            <a:ext cx="1209627" cy="233205"/>
          </a:xfrm>
          <a:prstGeom prst="rect">
            <a:avLst/>
          </a:prstGeom>
        </p:spPr>
        <p:txBody>
          <a:bodyPr lIns="0" tIns="0" rIns="0" bIns="0" rtlCol="0" anchor="t">
            <a:spAutoFit/>
          </a:bodyPr>
          <a:lstStyle/>
          <a:p>
            <a:pPr algn="ctr">
              <a:lnSpc>
                <a:spcPts val="1959"/>
              </a:lnSpc>
            </a:pPr>
            <a:r>
              <a:rPr lang="en-US" sz="1399" dirty="0">
                <a:solidFill>
                  <a:srgbClr val="151857"/>
                </a:solidFill>
                <a:latin typeface="Gotham Medium" pitchFamily="50" charset="0"/>
                <a:ea typeface="League Spartan"/>
                <a:cs typeface="Gotham Medium" pitchFamily="50" charset="0"/>
                <a:sym typeface="League Spartan"/>
              </a:rPr>
              <a:t>Examples</a:t>
            </a:r>
          </a:p>
        </p:txBody>
      </p:sp>
      <p:sp>
        <p:nvSpPr>
          <p:cNvPr id="35" name="TextBox 35"/>
          <p:cNvSpPr txBox="1"/>
          <p:nvPr/>
        </p:nvSpPr>
        <p:spPr>
          <a:xfrm>
            <a:off x="3399121" y="2931110"/>
            <a:ext cx="1209627" cy="233205"/>
          </a:xfrm>
          <a:prstGeom prst="rect">
            <a:avLst/>
          </a:prstGeom>
        </p:spPr>
        <p:txBody>
          <a:bodyPr lIns="0" tIns="0" rIns="0" bIns="0" rtlCol="0" anchor="t">
            <a:spAutoFit/>
          </a:bodyPr>
          <a:lstStyle/>
          <a:p>
            <a:pPr algn="ctr">
              <a:lnSpc>
                <a:spcPts val="1959"/>
              </a:lnSpc>
            </a:pPr>
            <a:r>
              <a:rPr lang="en-US" sz="1399" dirty="0">
                <a:solidFill>
                  <a:srgbClr val="151857"/>
                </a:solidFill>
                <a:latin typeface="Gotham Medium" pitchFamily="50" charset="0"/>
                <a:ea typeface="League Spartan"/>
                <a:cs typeface="Gotham Medium" pitchFamily="50" charset="0"/>
                <a:sym typeface="League Spartan"/>
              </a:rPr>
              <a:t>Facts</a:t>
            </a:r>
          </a:p>
        </p:txBody>
      </p:sp>
      <p:sp>
        <p:nvSpPr>
          <p:cNvPr id="36" name="TextBox 36"/>
          <p:cNvSpPr txBox="1"/>
          <p:nvPr/>
        </p:nvSpPr>
        <p:spPr>
          <a:xfrm>
            <a:off x="5200480" y="4353564"/>
            <a:ext cx="1209627" cy="233205"/>
          </a:xfrm>
          <a:prstGeom prst="rect">
            <a:avLst/>
          </a:prstGeom>
        </p:spPr>
        <p:txBody>
          <a:bodyPr lIns="0" tIns="0" rIns="0" bIns="0" rtlCol="0" anchor="t">
            <a:spAutoFit/>
          </a:bodyPr>
          <a:lstStyle/>
          <a:p>
            <a:pPr algn="ctr">
              <a:lnSpc>
                <a:spcPts val="1959"/>
              </a:lnSpc>
            </a:pPr>
            <a:r>
              <a:rPr lang="en-US" sz="1399" dirty="0">
                <a:solidFill>
                  <a:srgbClr val="151857"/>
                </a:solidFill>
                <a:latin typeface="Gotham Medium" pitchFamily="50" charset="0"/>
                <a:ea typeface="League Spartan"/>
                <a:cs typeface="Gotham Medium" pitchFamily="50" charset="0"/>
                <a:sym typeface="League Spartan"/>
              </a:rPr>
              <a:t>Exhibits</a:t>
            </a:r>
          </a:p>
        </p:txBody>
      </p:sp>
      <p:sp>
        <p:nvSpPr>
          <p:cNvPr id="37" name="TextBox 37"/>
          <p:cNvSpPr txBox="1"/>
          <p:nvPr/>
        </p:nvSpPr>
        <p:spPr>
          <a:xfrm>
            <a:off x="6797379" y="2843556"/>
            <a:ext cx="1209627" cy="233205"/>
          </a:xfrm>
          <a:prstGeom prst="rect">
            <a:avLst/>
          </a:prstGeom>
        </p:spPr>
        <p:txBody>
          <a:bodyPr lIns="0" tIns="0" rIns="0" bIns="0" rtlCol="0" anchor="t">
            <a:spAutoFit/>
          </a:bodyPr>
          <a:lstStyle/>
          <a:p>
            <a:pPr algn="ctr">
              <a:lnSpc>
                <a:spcPts val="1959"/>
              </a:lnSpc>
            </a:pPr>
            <a:r>
              <a:rPr lang="en-US" sz="1399" dirty="0">
                <a:solidFill>
                  <a:srgbClr val="151857"/>
                </a:solidFill>
                <a:latin typeface="Gotham Medium" pitchFamily="50" charset="0"/>
                <a:ea typeface="League Spartan"/>
                <a:cs typeface="Gotham Medium" pitchFamily="50" charset="0"/>
                <a:sym typeface="League Spartan"/>
              </a:rPr>
              <a:t>Analogies</a:t>
            </a:r>
          </a:p>
        </p:txBody>
      </p:sp>
      <p:sp>
        <p:nvSpPr>
          <p:cNvPr id="38" name="TextBox 38"/>
          <p:cNvSpPr txBox="1"/>
          <p:nvPr/>
        </p:nvSpPr>
        <p:spPr>
          <a:xfrm>
            <a:off x="8526687" y="4363246"/>
            <a:ext cx="1209627" cy="233205"/>
          </a:xfrm>
          <a:prstGeom prst="rect">
            <a:avLst/>
          </a:prstGeom>
        </p:spPr>
        <p:txBody>
          <a:bodyPr lIns="0" tIns="0" rIns="0" bIns="0" rtlCol="0" anchor="t">
            <a:spAutoFit/>
          </a:bodyPr>
          <a:lstStyle/>
          <a:p>
            <a:pPr algn="ctr">
              <a:lnSpc>
                <a:spcPts val="1959"/>
              </a:lnSpc>
            </a:pPr>
            <a:r>
              <a:rPr lang="en-US" sz="1399">
                <a:solidFill>
                  <a:srgbClr val="151857"/>
                </a:solidFill>
                <a:latin typeface="Gotham Medium" pitchFamily="50" charset="0"/>
                <a:ea typeface="League Spartan"/>
                <a:cs typeface="Gotham Medium" pitchFamily="50" charset="0"/>
                <a:sym typeface="League Spartan"/>
              </a:rPr>
              <a:t>Testimonies</a:t>
            </a:r>
          </a:p>
        </p:txBody>
      </p:sp>
      <p:sp>
        <p:nvSpPr>
          <p:cNvPr id="39" name="TextBox 39"/>
          <p:cNvSpPr txBox="1"/>
          <p:nvPr/>
        </p:nvSpPr>
        <p:spPr>
          <a:xfrm>
            <a:off x="10252391" y="3003581"/>
            <a:ext cx="1209627" cy="233205"/>
          </a:xfrm>
          <a:prstGeom prst="rect">
            <a:avLst/>
          </a:prstGeom>
        </p:spPr>
        <p:txBody>
          <a:bodyPr lIns="0" tIns="0" rIns="0" bIns="0" rtlCol="0" anchor="t">
            <a:spAutoFit/>
          </a:bodyPr>
          <a:lstStyle/>
          <a:p>
            <a:pPr algn="ctr">
              <a:lnSpc>
                <a:spcPts val="1959"/>
              </a:lnSpc>
            </a:pPr>
            <a:r>
              <a:rPr lang="en-US" sz="1399">
                <a:solidFill>
                  <a:srgbClr val="151857"/>
                </a:solidFill>
                <a:latin typeface="Gotham Medium" pitchFamily="50" charset="0"/>
                <a:ea typeface="League Spartan"/>
                <a:cs typeface="Gotham Medium" pitchFamily="50" charset="0"/>
                <a:sym typeface="League Spartan"/>
              </a:rPr>
              <a:t>Statistics</a:t>
            </a:r>
          </a:p>
        </p:txBody>
      </p:sp>
      <p:sp>
        <p:nvSpPr>
          <p:cNvPr id="40" name="TextBox 40"/>
          <p:cNvSpPr txBox="1"/>
          <p:nvPr/>
        </p:nvSpPr>
        <p:spPr>
          <a:xfrm>
            <a:off x="476449" y="4194928"/>
            <a:ext cx="799068" cy="503151"/>
          </a:xfrm>
          <a:prstGeom prst="rect">
            <a:avLst/>
          </a:prstGeom>
        </p:spPr>
        <p:txBody>
          <a:bodyPr lIns="0" tIns="0" rIns="0" bIns="0" rtlCol="0" anchor="t">
            <a:spAutoFit/>
          </a:bodyPr>
          <a:lstStyle/>
          <a:p>
            <a:pPr algn="ctr">
              <a:lnSpc>
                <a:spcPts val="4293"/>
              </a:lnSpc>
            </a:pPr>
            <a:r>
              <a:rPr lang="en-US" sz="3066">
                <a:solidFill>
                  <a:srgbClr val="FFFFFF"/>
                </a:solidFill>
                <a:latin typeface="Gotham Medium" pitchFamily="50" charset="0"/>
                <a:ea typeface="League Spartan"/>
                <a:cs typeface="Gotham Medium" pitchFamily="50" charset="0"/>
                <a:sym typeface="League Spartan"/>
              </a:rPr>
              <a:t>D</a:t>
            </a:r>
          </a:p>
        </p:txBody>
      </p:sp>
      <p:sp>
        <p:nvSpPr>
          <p:cNvPr id="41" name="TextBox 41"/>
          <p:cNvSpPr txBox="1"/>
          <p:nvPr/>
        </p:nvSpPr>
        <p:spPr>
          <a:xfrm>
            <a:off x="2055966" y="3828306"/>
            <a:ext cx="799068" cy="503151"/>
          </a:xfrm>
          <a:prstGeom prst="rect">
            <a:avLst/>
          </a:prstGeom>
        </p:spPr>
        <p:txBody>
          <a:bodyPr lIns="0" tIns="0" rIns="0" bIns="0" rtlCol="0" anchor="t">
            <a:spAutoFit/>
          </a:bodyPr>
          <a:lstStyle/>
          <a:p>
            <a:pPr algn="ctr">
              <a:lnSpc>
                <a:spcPts val="4293"/>
              </a:lnSpc>
            </a:pPr>
            <a:r>
              <a:rPr lang="en-US" sz="3066">
                <a:solidFill>
                  <a:srgbClr val="FFFFFF"/>
                </a:solidFill>
                <a:latin typeface="Gotham Medium" pitchFamily="50" charset="0"/>
                <a:ea typeface="League Spartan"/>
                <a:cs typeface="Gotham Medium" pitchFamily="50" charset="0"/>
                <a:sym typeface="League Spartan"/>
              </a:rPr>
              <a:t>E</a:t>
            </a:r>
          </a:p>
        </p:txBody>
      </p:sp>
      <p:sp>
        <p:nvSpPr>
          <p:cNvPr id="42" name="TextBox 42"/>
          <p:cNvSpPr txBox="1"/>
          <p:nvPr/>
        </p:nvSpPr>
        <p:spPr>
          <a:xfrm>
            <a:off x="3624264" y="3597377"/>
            <a:ext cx="799068" cy="503151"/>
          </a:xfrm>
          <a:prstGeom prst="rect">
            <a:avLst/>
          </a:prstGeom>
        </p:spPr>
        <p:txBody>
          <a:bodyPr lIns="0" tIns="0" rIns="0" bIns="0" rtlCol="0" anchor="t">
            <a:spAutoFit/>
          </a:bodyPr>
          <a:lstStyle/>
          <a:p>
            <a:pPr algn="ctr">
              <a:lnSpc>
                <a:spcPts val="4293"/>
              </a:lnSpc>
            </a:pPr>
            <a:r>
              <a:rPr lang="en-US" sz="3066">
                <a:solidFill>
                  <a:srgbClr val="FFFFFF"/>
                </a:solidFill>
                <a:latin typeface="Gotham Medium" pitchFamily="50" charset="0"/>
                <a:ea typeface="League Spartan"/>
                <a:cs typeface="Gotham Medium" pitchFamily="50" charset="0"/>
                <a:sym typeface="League Spartan"/>
              </a:rPr>
              <a:t>F</a:t>
            </a:r>
          </a:p>
        </p:txBody>
      </p:sp>
      <p:sp>
        <p:nvSpPr>
          <p:cNvPr id="43" name="TextBox 43"/>
          <p:cNvSpPr txBox="1"/>
          <p:nvPr/>
        </p:nvSpPr>
        <p:spPr>
          <a:xfrm>
            <a:off x="5331779" y="3454229"/>
            <a:ext cx="799068" cy="503151"/>
          </a:xfrm>
          <a:prstGeom prst="rect">
            <a:avLst/>
          </a:prstGeom>
        </p:spPr>
        <p:txBody>
          <a:bodyPr lIns="0" tIns="0" rIns="0" bIns="0" rtlCol="0" anchor="t">
            <a:spAutoFit/>
          </a:bodyPr>
          <a:lstStyle/>
          <a:p>
            <a:pPr algn="ctr">
              <a:lnSpc>
                <a:spcPts val="4293"/>
              </a:lnSpc>
            </a:pPr>
            <a:r>
              <a:rPr lang="en-US" sz="3066">
                <a:solidFill>
                  <a:srgbClr val="FFFFFF"/>
                </a:solidFill>
                <a:latin typeface="Gotham Medium" pitchFamily="50" charset="0"/>
                <a:ea typeface="League Spartan"/>
                <a:cs typeface="Gotham Medium" pitchFamily="50" charset="0"/>
                <a:sym typeface="League Spartan"/>
              </a:rPr>
              <a:t>E</a:t>
            </a:r>
          </a:p>
        </p:txBody>
      </p:sp>
      <p:sp>
        <p:nvSpPr>
          <p:cNvPr id="44" name="TextBox 44"/>
          <p:cNvSpPr txBox="1"/>
          <p:nvPr/>
        </p:nvSpPr>
        <p:spPr>
          <a:xfrm>
            <a:off x="7002659" y="3460579"/>
            <a:ext cx="799068" cy="503151"/>
          </a:xfrm>
          <a:prstGeom prst="rect">
            <a:avLst/>
          </a:prstGeom>
        </p:spPr>
        <p:txBody>
          <a:bodyPr lIns="0" tIns="0" rIns="0" bIns="0" rtlCol="0" anchor="t">
            <a:spAutoFit/>
          </a:bodyPr>
          <a:lstStyle/>
          <a:p>
            <a:pPr algn="ctr">
              <a:lnSpc>
                <a:spcPts val="4293"/>
              </a:lnSpc>
            </a:pPr>
            <a:r>
              <a:rPr lang="en-US" sz="3066">
                <a:solidFill>
                  <a:srgbClr val="FFFFFF"/>
                </a:solidFill>
                <a:latin typeface="Gotham Medium" pitchFamily="50" charset="0"/>
                <a:ea typeface="League Spartan"/>
                <a:cs typeface="Gotham Medium" pitchFamily="50" charset="0"/>
                <a:sym typeface="League Spartan"/>
              </a:rPr>
              <a:t>A</a:t>
            </a:r>
          </a:p>
        </p:txBody>
      </p:sp>
      <p:sp>
        <p:nvSpPr>
          <p:cNvPr id="45" name="TextBox 45"/>
          <p:cNvSpPr txBox="1"/>
          <p:nvPr/>
        </p:nvSpPr>
        <p:spPr>
          <a:xfrm>
            <a:off x="8729887" y="3519813"/>
            <a:ext cx="799068" cy="503151"/>
          </a:xfrm>
          <a:prstGeom prst="rect">
            <a:avLst/>
          </a:prstGeom>
        </p:spPr>
        <p:txBody>
          <a:bodyPr lIns="0" tIns="0" rIns="0" bIns="0" rtlCol="0" anchor="t">
            <a:spAutoFit/>
          </a:bodyPr>
          <a:lstStyle/>
          <a:p>
            <a:pPr algn="ctr">
              <a:lnSpc>
                <a:spcPts val="4293"/>
              </a:lnSpc>
            </a:pPr>
            <a:r>
              <a:rPr lang="en-US" sz="3066" dirty="0">
                <a:solidFill>
                  <a:srgbClr val="FFFFFF"/>
                </a:solidFill>
                <a:latin typeface="Gotham Medium" pitchFamily="50" charset="0"/>
                <a:ea typeface="League Spartan"/>
                <a:cs typeface="Gotham Medium" pitchFamily="50" charset="0"/>
                <a:sym typeface="League Spartan"/>
              </a:rPr>
              <a:t>T</a:t>
            </a:r>
          </a:p>
        </p:txBody>
      </p:sp>
      <p:sp>
        <p:nvSpPr>
          <p:cNvPr id="46" name="TextBox 46"/>
          <p:cNvSpPr txBox="1"/>
          <p:nvPr/>
        </p:nvSpPr>
        <p:spPr>
          <a:xfrm>
            <a:off x="10457670" y="3691507"/>
            <a:ext cx="799068" cy="503151"/>
          </a:xfrm>
          <a:prstGeom prst="rect">
            <a:avLst/>
          </a:prstGeom>
        </p:spPr>
        <p:txBody>
          <a:bodyPr lIns="0" tIns="0" rIns="0" bIns="0" rtlCol="0" anchor="t">
            <a:spAutoFit/>
          </a:bodyPr>
          <a:lstStyle/>
          <a:p>
            <a:pPr algn="ctr">
              <a:lnSpc>
                <a:spcPts val="4293"/>
              </a:lnSpc>
            </a:pPr>
            <a:r>
              <a:rPr lang="en-US" sz="3066">
                <a:solidFill>
                  <a:srgbClr val="FFFFFF"/>
                </a:solidFill>
                <a:latin typeface="Gotham Medium" pitchFamily="50" charset="0"/>
                <a:ea typeface="League Spartan"/>
                <a:cs typeface="Gotham Medium" pitchFamily="50" charset="0"/>
                <a:sym typeface="League Spartan"/>
              </a:rPr>
              <a:t>S</a:t>
            </a:r>
          </a:p>
        </p:txBody>
      </p:sp>
      <p:sp>
        <p:nvSpPr>
          <p:cNvPr id="47" name="TextBox 47"/>
          <p:cNvSpPr txBox="1"/>
          <p:nvPr/>
        </p:nvSpPr>
        <p:spPr>
          <a:xfrm>
            <a:off x="5145551" y="5628412"/>
            <a:ext cx="6574220" cy="566565"/>
          </a:xfrm>
          <a:prstGeom prst="rect">
            <a:avLst/>
          </a:prstGeom>
        </p:spPr>
        <p:txBody>
          <a:bodyPr wrap="square" lIns="0" tIns="0" rIns="0" bIns="0" rtlCol="0" anchor="t">
            <a:spAutoFit/>
          </a:bodyPr>
          <a:lstStyle/>
          <a:p>
            <a:pPr algn="ctr">
              <a:lnSpc>
                <a:spcPts val="4773"/>
              </a:lnSpc>
              <a:spcBef>
                <a:spcPct val="0"/>
              </a:spcBef>
            </a:pPr>
            <a:r>
              <a:rPr lang="en-US" sz="3409" dirty="0">
                <a:solidFill>
                  <a:srgbClr val="001942"/>
                </a:solidFill>
                <a:latin typeface="Gotham Medium" pitchFamily="50" charset="0"/>
                <a:ea typeface="League Spartan"/>
                <a:cs typeface="Gotham Medium" pitchFamily="50" charset="0"/>
                <a:sym typeface="League Spartan"/>
              </a:rPr>
              <a:t>EVIDENCE </a:t>
            </a:r>
            <a:r>
              <a:rPr lang="en-US" sz="3409" u="sng" dirty="0">
                <a:solidFill>
                  <a:srgbClr val="008250"/>
                </a:solidFill>
                <a:latin typeface="Gotham Medium" pitchFamily="50" charset="0"/>
                <a:ea typeface="League Spartan"/>
                <a:cs typeface="Gotham Medium" pitchFamily="50" charset="0"/>
                <a:sym typeface="League Spartan"/>
              </a:rPr>
              <a:t>DEFEATS</a:t>
            </a:r>
            <a:r>
              <a:rPr lang="en-US" sz="3409" dirty="0">
                <a:solidFill>
                  <a:srgbClr val="008250"/>
                </a:solidFill>
                <a:latin typeface="Gotham Medium" pitchFamily="50" charset="0"/>
                <a:ea typeface="League Spartan"/>
                <a:cs typeface="Gotham Medium" pitchFamily="50" charset="0"/>
                <a:sym typeface="League Spartan"/>
              </a:rPr>
              <a:t> </a:t>
            </a:r>
            <a:r>
              <a:rPr lang="en-US" sz="3409" dirty="0">
                <a:solidFill>
                  <a:srgbClr val="001942"/>
                </a:solidFill>
                <a:latin typeface="Gotham Medium" pitchFamily="50" charset="0"/>
                <a:ea typeface="League Spartan"/>
                <a:cs typeface="Gotham Medium" pitchFamily="50" charset="0"/>
                <a:sym typeface="League Spartan"/>
              </a:rPr>
              <a:t>DOUBT</a:t>
            </a:r>
          </a:p>
        </p:txBody>
      </p:sp>
      <p:sp>
        <p:nvSpPr>
          <p:cNvPr id="56" name="TextBox 56"/>
          <p:cNvSpPr txBox="1"/>
          <p:nvPr/>
        </p:nvSpPr>
        <p:spPr>
          <a:xfrm>
            <a:off x="423672" y="872409"/>
            <a:ext cx="8766963" cy="402033"/>
          </a:xfrm>
          <a:prstGeom prst="rect">
            <a:avLst/>
          </a:prstGeom>
        </p:spPr>
        <p:txBody>
          <a:bodyPr wrap="square" lIns="0" tIns="0" rIns="0" bIns="0" rtlCol="0" anchor="t">
            <a:spAutoFit/>
          </a:bodyPr>
          <a:lstStyle/>
          <a:p>
            <a:pPr>
              <a:lnSpc>
                <a:spcPts val="2939"/>
              </a:lnSpc>
            </a:pPr>
            <a:r>
              <a:rPr lang="en-US" sz="4000" dirty="0">
                <a:solidFill>
                  <a:schemeClr val="tx2"/>
                </a:solidFill>
                <a:latin typeface="Gotham Medium" pitchFamily="50" charset="0"/>
                <a:ea typeface="League Spartan"/>
                <a:cs typeface="Gotham Medium" pitchFamily="50" charset="0"/>
                <a:sym typeface="League Spartan"/>
              </a:rPr>
              <a:t>CLIENT OBJECTIONS: </a:t>
            </a:r>
            <a:r>
              <a:rPr lang="en-US" sz="4000" dirty="0">
                <a:solidFill>
                  <a:srgbClr val="008250"/>
                </a:solidFill>
                <a:latin typeface="Gotham Medium" pitchFamily="50" charset="0"/>
                <a:ea typeface="League Spartan"/>
                <a:cs typeface="Gotham Medium" pitchFamily="50" charset="0"/>
                <a:sym typeface="League Spartan"/>
              </a:rPr>
              <a:t>SUPPORT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83173" y="2257335"/>
            <a:ext cx="2088624" cy="525865"/>
            <a:chOff x="0" y="0"/>
            <a:chExt cx="4177248" cy="1051731"/>
          </a:xfrm>
        </p:grpSpPr>
        <p:grpSp>
          <p:nvGrpSpPr>
            <p:cNvPr id="11" name="Group 11"/>
            <p:cNvGrpSpPr/>
            <p:nvPr/>
          </p:nvGrpSpPr>
          <p:grpSpPr>
            <a:xfrm>
              <a:off x="0" y="0"/>
              <a:ext cx="4177248" cy="1051731"/>
              <a:chOff x="0" y="0"/>
              <a:chExt cx="917622" cy="231035"/>
            </a:xfrm>
          </p:grpSpPr>
          <p:sp>
            <p:nvSpPr>
              <p:cNvPr id="12" name="Freeform 12"/>
              <p:cNvSpPr/>
              <p:nvPr/>
            </p:nvSpPr>
            <p:spPr>
              <a:xfrm>
                <a:off x="0" y="0"/>
                <a:ext cx="917622" cy="231035"/>
              </a:xfrm>
              <a:custGeom>
                <a:avLst/>
                <a:gdLst/>
                <a:ahLst/>
                <a:cxnLst/>
                <a:rect l="l" t="t" r="r" b="b"/>
                <a:pathLst>
                  <a:path w="917622" h="231035">
                    <a:moveTo>
                      <a:pt x="0" y="0"/>
                    </a:moveTo>
                    <a:lnTo>
                      <a:pt x="917622" y="0"/>
                    </a:lnTo>
                    <a:lnTo>
                      <a:pt x="917622" y="231035"/>
                    </a:lnTo>
                    <a:lnTo>
                      <a:pt x="0" y="231035"/>
                    </a:lnTo>
                    <a:close/>
                  </a:path>
                </a:pathLst>
              </a:custGeom>
              <a:solidFill>
                <a:srgbClr val="0032E1"/>
              </a:solidFill>
            </p:spPr>
            <p:txBody>
              <a:bodyPr/>
              <a:lstStyle/>
              <a:p>
                <a:endParaRPr lang="en-US" sz="1200">
                  <a:latin typeface="Gotham" pitchFamily="50" charset="0"/>
                  <a:cs typeface="Gotham" pitchFamily="50" charset="0"/>
                </a:endParaRPr>
              </a:p>
            </p:txBody>
          </p:sp>
          <p:sp>
            <p:nvSpPr>
              <p:cNvPr id="13" name="TextBox 13"/>
              <p:cNvSpPr txBox="1"/>
              <p:nvPr/>
            </p:nvSpPr>
            <p:spPr>
              <a:xfrm>
                <a:off x="0" y="-57150"/>
                <a:ext cx="917622" cy="288185"/>
              </a:xfrm>
              <a:prstGeom prst="rect">
                <a:avLst/>
              </a:prstGeom>
            </p:spPr>
            <p:txBody>
              <a:bodyPr lIns="33867" tIns="33867" rIns="33867" bIns="33867" rtlCol="0" anchor="ctr"/>
              <a:lstStyle/>
              <a:p>
                <a:pPr algn="ctr">
                  <a:lnSpc>
                    <a:spcPts val="1773"/>
                  </a:lnSpc>
                </a:pPr>
                <a:endParaRPr sz="1200">
                  <a:latin typeface="Gotham" pitchFamily="50" charset="0"/>
                  <a:cs typeface="Gotham" pitchFamily="50" charset="0"/>
                </a:endParaRPr>
              </a:p>
            </p:txBody>
          </p:sp>
        </p:grpSp>
        <p:sp>
          <p:nvSpPr>
            <p:cNvPr id="14" name="TextBox 14"/>
            <p:cNvSpPr txBox="1"/>
            <p:nvPr/>
          </p:nvSpPr>
          <p:spPr>
            <a:xfrm>
              <a:off x="115778" y="133860"/>
              <a:ext cx="3945690" cy="769443"/>
            </a:xfrm>
            <a:prstGeom prst="rect">
              <a:avLst/>
            </a:prstGeom>
          </p:spPr>
          <p:txBody>
            <a:bodyPr wrap="square" lIns="0" tIns="0" rIns="0" bIns="0" rtlCol="0" anchor="t">
              <a:spAutoFit/>
            </a:bodyPr>
            <a:lstStyle/>
            <a:p>
              <a:pPr>
                <a:lnSpc>
                  <a:spcPts val="3013"/>
                </a:lnSpc>
              </a:pPr>
              <a:r>
                <a:rPr lang="en-US" sz="2620" spc="-78" dirty="0">
                  <a:solidFill>
                    <a:srgbClr val="FFFFFF"/>
                  </a:solidFill>
                  <a:latin typeface="Gotham Medium" pitchFamily="50" charset="0"/>
                  <a:ea typeface="Poppins 2 Bold"/>
                  <a:cs typeface="Gotham Medium" pitchFamily="50" charset="0"/>
                  <a:sym typeface="Poppins 2 Bold"/>
                </a:rPr>
                <a:t>OBJECTIVE:</a:t>
              </a:r>
            </a:p>
          </p:txBody>
        </p:sp>
      </p:grpSp>
      <p:grpSp>
        <p:nvGrpSpPr>
          <p:cNvPr id="15" name="Group 15"/>
          <p:cNvGrpSpPr/>
          <p:nvPr/>
        </p:nvGrpSpPr>
        <p:grpSpPr>
          <a:xfrm>
            <a:off x="883173" y="3916661"/>
            <a:ext cx="2353637" cy="526836"/>
            <a:chOff x="-50929" y="0"/>
            <a:chExt cx="4228177" cy="1053672"/>
          </a:xfrm>
        </p:grpSpPr>
        <p:grpSp>
          <p:nvGrpSpPr>
            <p:cNvPr id="16" name="Group 16"/>
            <p:cNvGrpSpPr/>
            <p:nvPr/>
          </p:nvGrpSpPr>
          <p:grpSpPr>
            <a:xfrm>
              <a:off x="0" y="0"/>
              <a:ext cx="4177248" cy="1053672"/>
              <a:chOff x="0" y="0"/>
              <a:chExt cx="913705" cy="230474"/>
            </a:xfrm>
          </p:grpSpPr>
          <p:sp>
            <p:nvSpPr>
              <p:cNvPr id="17" name="Freeform 17"/>
              <p:cNvSpPr/>
              <p:nvPr/>
            </p:nvSpPr>
            <p:spPr>
              <a:xfrm>
                <a:off x="0" y="0"/>
                <a:ext cx="913705" cy="230474"/>
              </a:xfrm>
              <a:custGeom>
                <a:avLst/>
                <a:gdLst/>
                <a:ahLst/>
                <a:cxnLst/>
                <a:rect l="l" t="t" r="r" b="b"/>
                <a:pathLst>
                  <a:path w="913705" h="230474">
                    <a:moveTo>
                      <a:pt x="0" y="0"/>
                    </a:moveTo>
                    <a:lnTo>
                      <a:pt x="913705" y="0"/>
                    </a:lnTo>
                    <a:lnTo>
                      <a:pt x="913705" y="230474"/>
                    </a:lnTo>
                    <a:lnTo>
                      <a:pt x="0" y="230474"/>
                    </a:lnTo>
                    <a:close/>
                  </a:path>
                </a:pathLst>
              </a:custGeom>
              <a:solidFill>
                <a:srgbClr val="0032E1"/>
              </a:solidFill>
            </p:spPr>
            <p:txBody>
              <a:bodyPr/>
              <a:lstStyle/>
              <a:p>
                <a:endParaRPr lang="en-US" sz="1200">
                  <a:latin typeface="Gotham" pitchFamily="50" charset="0"/>
                  <a:cs typeface="Gotham" pitchFamily="50" charset="0"/>
                </a:endParaRPr>
              </a:p>
            </p:txBody>
          </p:sp>
          <p:sp>
            <p:nvSpPr>
              <p:cNvPr id="18" name="TextBox 18"/>
              <p:cNvSpPr txBox="1"/>
              <p:nvPr/>
            </p:nvSpPr>
            <p:spPr>
              <a:xfrm>
                <a:off x="0" y="-57150"/>
                <a:ext cx="913705" cy="287624"/>
              </a:xfrm>
              <a:prstGeom prst="rect">
                <a:avLst/>
              </a:prstGeom>
            </p:spPr>
            <p:txBody>
              <a:bodyPr lIns="33867" tIns="33867" rIns="33867" bIns="33867" rtlCol="0" anchor="ctr"/>
              <a:lstStyle/>
              <a:p>
                <a:pPr algn="ctr">
                  <a:lnSpc>
                    <a:spcPts val="1773"/>
                  </a:lnSpc>
                </a:pPr>
                <a:endParaRPr sz="1200">
                  <a:latin typeface="Gotham" pitchFamily="50" charset="0"/>
                  <a:cs typeface="Gotham" pitchFamily="50" charset="0"/>
                </a:endParaRPr>
              </a:p>
            </p:txBody>
          </p:sp>
        </p:grpSp>
        <p:sp>
          <p:nvSpPr>
            <p:cNvPr id="19" name="TextBox 19"/>
            <p:cNvSpPr txBox="1"/>
            <p:nvPr/>
          </p:nvSpPr>
          <p:spPr>
            <a:xfrm>
              <a:off x="-50929" y="134632"/>
              <a:ext cx="4177248" cy="769442"/>
            </a:xfrm>
            <a:prstGeom prst="rect">
              <a:avLst/>
            </a:prstGeom>
          </p:spPr>
          <p:txBody>
            <a:bodyPr wrap="square" lIns="0" tIns="0" rIns="0" bIns="0" rtlCol="0" anchor="t">
              <a:spAutoFit/>
            </a:bodyPr>
            <a:lstStyle/>
            <a:p>
              <a:pPr algn="ctr">
                <a:lnSpc>
                  <a:spcPts val="3026"/>
                </a:lnSpc>
              </a:pPr>
              <a:r>
                <a:rPr lang="en-US" sz="2631" spc="-79" dirty="0">
                  <a:solidFill>
                    <a:srgbClr val="FFFFFF"/>
                  </a:solidFill>
                  <a:latin typeface="Gotham Medium" pitchFamily="50" charset="0"/>
                  <a:ea typeface="Poppins 2 Bold"/>
                  <a:cs typeface="Gotham Medium" pitchFamily="50" charset="0"/>
                  <a:sym typeface="Poppins 2 Bold"/>
                </a:rPr>
                <a:t>QUESTIONS</a:t>
              </a:r>
              <a:r>
                <a:rPr lang="en-US" sz="2631" b="1" spc="-79" dirty="0">
                  <a:solidFill>
                    <a:srgbClr val="FFFFFF"/>
                  </a:solidFill>
                  <a:latin typeface="Gotham" pitchFamily="50" charset="0"/>
                  <a:ea typeface="Poppins 2 Bold"/>
                  <a:cs typeface="Gotham" pitchFamily="50" charset="0"/>
                  <a:sym typeface="Poppins 2 Bold"/>
                </a:rPr>
                <a:t>:</a:t>
              </a:r>
            </a:p>
          </p:txBody>
        </p:sp>
      </p:grpSp>
      <p:sp>
        <p:nvSpPr>
          <p:cNvPr id="20" name="Freeform 20"/>
          <p:cNvSpPr/>
          <p:nvPr/>
        </p:nvSpPr>
        <p:spPr>
          <a:xfrm>
            <a:off x="8717072" y="707701"/>
            <a:ext cx="2229617" cy="2112563"/>
          </a:xfrm>
          <a:custGeom>
            <a:avLst/>
            <a:gdLst/>
            <a:ahLst/>
            <a:cxnLst/>
            <a:rect l="l" t="t" r="r" b="b"/>
            <a:pathLst>
              <a:path w="3344426" h="3168844">
                <a:moveTo>
                  <a:pt x="0" y="0"/>
                </a:moveTo>
                <a:lnTo>
                  <a:pt x="3344426" y="0"/>
                </a:lnTo>
                <a:lnTo>
                  <a:pt x="3344426" y="3168844"/>
                </a:lnTo>
                <a:lnTo>
                  <a:pt x="0" y="31688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21" name="TextBox 21"/>
          <p:cNvSpPr txBox="1"/>
          <p:nvPr/>
        </p:nvSpPr>
        <p:spPr>
          <a:xfrm>
            <a:off x="883173" y="789956"/>
            <a:ext cx="5898689" cy="671338"/>
          </a:xfrm>
          <a:prstGeom prst="rect">
            <a:avLst/>
          </a:prstGeom>
        </p:spPr>
        <p:txBody>
          <a:bodyPr wrap="square" lIns="0" tIns="0" rIns="0" bIns="0" rtlCol="0" anchor="t">
            <a:spAutoFit/>
          </a:bodyPr>
          <a:lstStyle/>
          <a:p>
            <a:pPr>
              <a:lnSpc>
                <a:spcPts val="5724"/>
              </a:lnSpc>
            </a:pPr>
            <a:r>
              <a:rPr lang="en-US" sz="4000" spc="53" dirty="0">
                <a:solidFill>
                  <a:schemeClr val="tx2"/>
                </a:solidFill>
                <a:latin typeface="Gotham Medium" pitchFamily="50" charset="0"/>
                <a:ea typeface="League Spartan"/>
                <a:cs typeface="Gotham Medium" pitchFamily="50" charset="0"/>
                <a:sym typeface="League Spartan"/>
              </a:rPr>
              <a:t>FINAL ACTIVITY</a:t>
            </a:r>
          </a:p>
        </p:txBody>
      </p:sp>
      <p:sp>
        <p:nvSpPr>
          <p:cNvPr id="22" name="TextBox 22"/>
          <p:cNvSpPr txBox="1"/>
          <p:nvPr/>
        </p:nvSpPr>
        <p:spPr>
          <a:xfrm>
            <a:off x="883173" y="2981019"/>
            <a:ext cx="9301733" cy="730969"/>
          </a:xfrm>
          <a:prstGeom prst="rect">
            <a:avLst/>
          </a:prstGeom>
        </p:spPr>
        <p:txBody>
          <a:bodyPr lIns="0" tIns="0" rIns="0" bIns="0" rtlCol="0" anchor="t">
            <a:spAutoFit/>
          </a:bodyPr>
          <a:lstStyle/>
          <a:p>
            <a:pPr>
              <a:lnSpc>
                <a:spcPts val="1939"/>
              </a:lnSpc>
            </a:pPr>
            <a:r>
              <a:rPr lang="en-US" sz="1829" dirty="0">
                <a:solidFill>
                  <a:schemeClr val="tx2"/>
                </a:solidFill>
                <a:latin typeface="Gotham" pitchFamily="50" charset="0"/>
                <a:ea typeface="Poppins 1"/>
                <a:cs typeface="Gotham" pitchFamily="50" charset="0"/>
                <a:sym typeface="Poppins 1"/>
              </a:rPr>
              <a:t>Learners will use a deck of cards to identify partners, rotate among groups, and engage in collaborative discussions to deepen their understanding of cross-sell and upsell strategies.</a:t>
            </a:r>
          </a:p>
        </p:txBody>
      </p:sp>
      <p:sp>
        <p:nvSpPr>
          <p:cNvPr id="23" name="TextBox 23"/>
          <p:cNvSpPr txBox="1"/>
          <p:nvPr/>
        </p:nvSpPr>
        <p:spPr>
          <a:xfrm>
            <a:off x="883173" y="4567747"/>
            <a:ext cx="10234561" cy="1692771"/>
          </a:xfrm>
          <a:prstGeom prst="rect">
            <a:avLst/>
          </a:prstGeom>
        </p:spPr>
        <p:txBody>
          <a:bodyPr lIns="0" tIns="0" rIns="0" bIns="0" rtlCol="0" anchor="t">
            <a:spAutoFit/>
          </a:bodyPr>
          <a:lstStyle/>
          <a:p>
            <a:pPr>
              <a:lnSpc>
                <a:spcPts val="1837"/>
              </a:lnSpc>
              <a:spcAft>
                <a:spcPts val="1200"/>
              </a:spcAft>
            </a:pPr>
            <a:r>
              <a:rPr lang="en-US" sz="1733" dirty="0">
                <a:solidFill>
                  <a:srgbClr val="008250"/>
                </a:solidFill>
                <a:latin typeface="Gotham Medium" pitchFamily="50" charset="0"/>
                <a:ea typeface="Poppins 1 Bold"/>
                <a:cs typeface="Gotham Medium" pitchFamily="50" charset="0"/>
                <a:sym typeface="Poppins 1 Bold"/>
              </a:rPr>
              <a:t>1st Circuit: </a:t>
            </a:r>
            <a:r>
              <a:rPr lang="en-US" sz="1733" dirty="0">
                <a:solidFill>
                  <a:schemeClr val="tx2"/>
                </a:solidFill>
                <a:latin typeface="Gotham" pitchFamily="50" charset="0"/>
                <a:ea typeface="Poppins 1"/>
                <a:cs typeface="Gotham" pitchFamily="50" charset="0"/>
                <a:sym typeface="Poppins 1"/>
              </a:rPr>
              <a:t>Which element of a client needs assessment do you find most valuable? How do you usually uncover that information when working with clients?</a:t>
            </a:r>
            <a:endParaRPr lang="en-US" sz="1733" dirty="0">
              <a:solidFill>
                <a:srgbClr val="FFFFFF"/>
              </a:solidFill>
              <a:latin typeface="Gotham" pitchFamily="50" charset="0"/>
              <a:ea typeface="Poppins 1"/>
              <a:cs typeface="Gotham" pitchFamily="50" charset="0"/>
              <a:sym typeface="Poppins 1"/>
            </a:endParaRPr>
          </a:p>
          <a:p>
            <a:pPr>
              <a:lnSpc>
                <a:spcPts val="1837"/>
              </a:lnSpc>
              <a:spcAft>
                <a:spcPts val="1200"/>
              </a:spcAft>
            </a:pPr>
            <a:r>
              <a:rPr lang="en-US" sz="1733" b="1" dirty="0">
                <a:solidFill>
                  <a:srgbClr val="018250"/>
                </a:solidFill>
                <a:latin typeface="Gotham Medium" pitchFamily="50" charset="0"/>
                <a:ea typeface="Poppins 1 Bold"/>
                <a:cs typeface="Gotham Medium" pitchFamily="50" charset="0"/>
                <a:sym typeface="Poppins 1 Bold"/>
              </a:rPr>
              <a:t>2nd Circuit:</a:t>
            </a:r>
            <a:r>
              <a:rPr lang="en-US" sz="1733" dirty="0">
                <a:solidFill>
                  <a:srgbClr val="FFFFFF"/>
                </a:solidFill>
                <a:latin typeface="Gotham Medium" pitchFamily="50" charset="0"/>
                <a:ea typeface="Poppins 1"/>
                <a:cs typeface="Gotham Medium" pitchFamily="50" charset="0"/>
                <a:sym typeface="Poppins 1"/>
              </a:rPr>
              <a:t> </a:t>
            </a:r>
            <a:r>
              <a:rPr lang="en-US" sz="1733" dirty="0">
                <a:solidFill>
                  <a:schemeClr val="tx2"/>
                </a:solidFill>
                <a:latin typeface="Gotham" pitchFamily="50" charset="0"/>
                <a:ea typeface="Poppins 1"/>
                <a:cs typeface="Gotham" pitchFamily="50" charset="0"/>
                <a:sym typeface="Poppins 1"/>
              </a:rPr>
              <a:t>What type of consumer do you identify as—are you driven by price, quality, convenience, or something else? How do these traits influence the buying decision?</a:t>
            </a:r>
            <a:endParaRPr lang="en-US" sz="1733" dirty="0">
              <a:solidFill>
                <a:srgbClr val="FFFFFF"/>
              </a:solidFill>
              <a:latin typeface="Gotham" pitchFamily="50" charset="0"/>
              <a:ea typeface="Poppins 1"/>
              <a:cs typeface="Gotham" pitchFamily="50" charset="0"/>
              <a:sym typeface="Poppins 1"/>
            </a:endParaRPr>
          </a:p>
          <a:p>
            <a:pPr>
              <a:lnSpc>
                <a:spcPts val="1837"/>
              </a:lnSpc>
              <a:spcAft>
                <a:spcPts val="1200"/>
              </a:spcAft>
            </a:pPr>
            <a:r>
              <a:rPr lang="en-US" sz="1733" b="1" dirty="0">
                <a:solidFill>
                  <a:srgbClr val="008250"/>
                </a:solidFill>
                <a:latin typeface="Gotham Medium" pitchFamily="50" charset="0"/>
                <a:ea typeface="Poppins 1 Bold"/>
                <a:cs typeface="Gotham Medium" pitchFamily="50" charset="0"/>
                <a:sym typeface="Poppins 1 Bold"/>
              </a:rPr>
              <a:t>3rd Circuit:</a:t>
            </a:r>
            <a:r>
              <a:rPr lang="en-US" sz="1733" dirty="0">
                <a:solidFill>
                  <a:srgbClr val="FFFFFF"/>
                </a:solidFill>
                <a:latin typeface="Gotham Medium" pitchFamily="50" charset="0"/>
                <a:ea typeface="Poppins 1"/>
                <a:cs typeface="Gotham Medium" pitchFamily="50" charset="0"/>
                <a:sym typeface="Poppins 1"/>
              </a:rPr>
              <a:t> </a:t>
            </a:r>
            <a:r>
              <a:rPr lang="en-US" sz="1733" dirty="0">
                <a:solidFill>
                  <a:schemeClr val="tx2"/>
                </a:solidFill>
                <a:latin typeface="Gotham" pitchFamily="50" charset="0"/>
                <a:ea typeface="Poppins 1"/>
                <a:cs typeface="Gotham" pitchFamily="50" charset="0"/>
                <a:sym typeface="Poppins 1"/>
              </a:rPr>
              <a:t>What common objections do you encounter from clients? What strategies have worked best for you in overcoming those challenges?</a:t>
            </a:r>
          </a:p>
        </p:txBody>
      </p:sp>
      <p:sp>
        <p:nvSpPr>
          <p:cNvPr id="24" name="TextBox 24"/>
          <p:cNvSpPr txBox="1"/>
          <p:nvPr/>
        </p:nvSpPr>
        <p:spPr>
          <a:xfrm>
            <a:off x="883173" y="1501091"/>
            <a:ext cx="6068950" cy="525785"/>
          </a:xfrm>
          <a:prstGeom prst="rect">
            <a:avLst/>
          </a:prstGeom>
        </p:spPr>
        <p:txBody>
          <a:bodyPr wrap="square" lIns="0" tIns="0" rIns="0" bIns="0" rtlCol="0" anchor="t">
            <a:spAutoFit/>
          </a:bodyPr>
          <a:lstStyle/>
          <a:p>
            <a:pPr>
              <a:lnSpc>
                <a:spcPts val="4063"/>
              </a:lnSpc>
            </a:pPr>
            <a:r>
              <a:rPr lang="en-US" sz="4000" b="1" spc="-105" dirty="0">
                <a:solidFill>
                  <a:srgbClr val="008250"/>
                </a:solidFill>
                <a:latin typeface="Gotham Medium" pitchFamily="50" charset="0"/>
                <a:ea typeface="Poppins 2 Bold"/>
                <a:cs typeface="Gotham Medium" pitchFamily="50" charset="0"/>
                <a:sym typeface="Poppins 2 Bold"/>
              </a:rPr>
              <a:t>PIT STOP PARTNER UP</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6783" y="1475622"/>
            <a:ext cx="11124071" cy="4770065"/>
            <a:chOff x="0" y="0"/>
            <a:chExt cx="4926987" cy="2112720"/>
          </a:xfrm>
        </p:grpSpPr>
        <p:sp>
          <p:nvSpPr>
            <p:cNvPr id="3" name="Freeform 3"/>
            <p:cNvSpPr/>
            <p:nvPr/>
          </p:nvSpPr>
          <p:spPr>
            <a:xfrm>
              <a:off x="0" y="0"/>
              <a:ext cx="4926987" cy="2112720"/>
            </a:xfrm>
            <a:custGeom>
              <a:avLst/>
              <a:gdLst/>
              <a:ahLst/>
              <a:cxnLst/>
              <a:rect l="l" t="t" r="r" b="b"/>
              <a:pathLst>
                <a:path w="4926987" h="2112720">
                  <a:moveTo>
                    <a:pt x="0" y="0"/>
                  </a:moveTo>
                  <a:lnTo>
                    <a:pt x="4926987" y="0"/>
                  </a:lnTo>
                  <a:lnTo>
                    <a:pt x="4926987" y="2112720"/>
                  </a:lnTo>
                  <a:lnTo>
                    <a:pt x="0" y="2112720"/>
                  </a:lnTo>
                  <a:close/>
                </a:path>
              </a:pathLst>
            </a:custGeom>
            <a:solidFill>
              <a:srgbClr val="001942"/>
            </a:solidFill>
          </p:spPr>
          <p:txBody>
            <a:bodyPr/>
            <a:lstStyle/>
            <a:p>
              <a:endParaRPr lang="en-US" sz="1200"/>
            </a:p>
          </p:txBody>
        </p:sp>
        <p:sp>
          <p:nvSpPr>
            <p:cNvPr id="4" name="TextBox 4"/>
            <p:cNvSpPr txBox="1"/>
            <p:nvPr/>
          </p:nvSpPr>
          <p:spPr>
            <a:xfrm>
              <a:off x="0" y="-28575"/>
              <a:ext cx="4926987" cy="2141295"/>
            </a:xfrm>
            <a:prstGeom prst="rect">
              <a:avLst/>
            </a:prstGeom>
          </p:spPr>
          <p:txBody>
            <a:bodyPr lIns="30208" tIns="30208" rIns="30208" bIns="30208" rtlCol="0" anchor="ctr"/>
            <a:lstStyle/>
            <a:p>
              <a:pPr algn="ctr">
                <a:lnSpc>
                  <a:spcPts val="2080"/>
                </a:lnSpc>
              </a:pPr>
              <a:endParaRPr sz="1200"/>
            </a:p>
          </p:txBody>
        </p:sp>
      </p:grpSp>
      <p:grpSp>
        <p:nvGrpSpPr>
          <p:cNvPr id="13" name="Group 13"/>
          <p:cNvGrpSpPr/>
          <p:nvPr/>
        </p:nvGrpSpPr>
        <p:grpSpPr>
          <a:xfrm>
            <a:off x="6819677" y="2033784"/>
            <a:ext cx="4193339" cy="3889701"/>
            <a:chOff x="0" y="0"/>
            <a:chExt cx="1656628" cy="1536672"/>
          </a:xfrm>
        </p:grpSpPr>
        <p:sp>
          <p:nvSpPr>
            <p:cNvPr id="14" name="Freeform 14"/>
            <p:cNvSpPr/>
            <p:nvPr/>
          </p:nvSpPr>
          <p:spPr>
            <a:xfrm>
              <a:off x="0" y="0"/>
              <a:ext cx="1656628" cy="1536672"/>
            </a:xfrm>
            <a:custGeom>
              <a:avLst/>
              <a:gdLst/>
              <a:ahLst/>
              <a:cxnLst/>
              <a:rect l="l" t="t" r="r" b="b"/>
              <a:pathLst>
                <a:path w="1656628" h="1536672">
                  <a:moveTo>
                    <a:pt x="0" y="0"/>
                  </a:moveTo>
                  <a:lnTo>
                    <a:pt x="1656628" y="0"/>
                  </a:lnTo>
                  <a:lnTo>
                    <a:pt x="1656628" y="1536672"/>
                  </a:lnTo>
                  <a:lnTo>
                    <a:pt x="0" y="1536672"/>
                  </a:lnTo>
                  <a:close/>
                </a:path>
              </a:pathLst>
            </a:custGeom>
            <a:solidFill>
              <a:srgbClr val="FFFFFF"/>
            </a:solidFill>
            <a:ln w="152400" cap="sq">
              <a:solidFill>
                <a:srgbClr val="018250"/>
              </a:solidFill>
              <a:prstDash val="solid"/>
              <a:miter/>
            </a:ln>
          </p:spPr>
          <p:txBody>
            <a:bodyPr/>
            <a:lstStyle/>
            <a:p>
              <a:endParaRPr lang="en-US" sz="1200"/>
            </a:p>
          </p:txBody>
        </p:sp>
        <p:sp>
          <p:nvSpPr>
            <p:cNvPr id="15" name="TextBox 15"/>
            <p:cNvSpPr txBox="1"/>
            <p:nvPr/>
          </p:nvSpPr>
          <p:spPr>
            <a:xfrm>
              <a:off x="0" y="-57150"/>
              <a:ext cx="1656628" cy="1593822"/>
            </a:xfrm>
            <a:prstGeom prst="rect">
              <a:avLst/>
            </a:prstGeom>
          </p:spPr>
          <p:txBody>
            <a:bodyPr lIns="33867" tIns="33867" rIns="33867" bIns="33867" rtlCol="0" anchor="ctr"/>
            <a:lstStyle/>
            <a:p>
              <a:pPr algn="ctr">
                <a:lnSpc>
                  <a:spcPts val="1773"/>
                </a:lnSpc>
              </a:pPr>
              <a:endParaRPr sz="1200"/>
            </a:p>
          </p:txBody>
        </p:sp>
      </p:grpSp>
      <p:sp>
        <p:nvSpPr>
          <p:cNvPr id="16" name="Freeform 16"/>
          <p:cNvSpPr/>
          <p:nvPr/>
        </p:nvSpPr>
        <p:spPr>
          <a:xfrm>
            <a:off x="7398163" y="2460451"/>
            <a:ext cx="3036368" cy="3036368"/>
          </a:xfrm>
          <a:custGeom>
            <a:avLst/>
            <a:gdLst/>
            <a:ahLst/>
            <a:cxnLst/>
            <a:rect l="l" t="t" r="r" b="b"/>
            <a:pathLst>
              <a:path w="4554552" h="4554552">
                <a:moveTo>
                  <a:pt x="0" y="0"/>
                </a:moveTo>
                <a:lnTo>
                  <a:pt x="4554552" y="0"/>
                </a:lnTo>
                <a:lnTo>
                  <a:pt x="4554552" y="4554552"/>
                </a:lnTo>
                <a:lnTo>
                  <a:pt x="0" y="45545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17" name="Freeform 17"/>
          <p:cNvSpPr/>
          <p:nvPr/>
        </p:nvSpPr>
        <p:spPr>
          <a:xfrm>
            <a:off x="2904452" y="2545938"/>
            <a:ext cx="2789741" cy="655589"/>
          </a:xfrm>
          <a:custGeom>
            <a:avLst/>
            <a:gdLst/>
            <a:ahLst/>
            <a:cxnLst/>
            <a:rect l="l" t="t" r="r" b="b"/>
            <a:pathLst>
              <a:path w="4184612" h="983384">
                <a:moveTo>
                  <a:pt x="0" y="0"/>
                </a:moveTo>
                <a:lnTo>
                  <a:pt x="4184612" y="0"/>
                </a:lnTo>
                <a:lnTo>
                  <a:pt x="4184612" y="983384"/>
                </a:lnTo>
                <a:lnTo>
                  <a:pt x="0" y="9833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dirty="0"/>
          </a:p>
        </p:txBody>
      </p:sp>
      <p:sp>
        <p:nvSpPr>
          <p:cNvPr id="18" name="TextBox 18"/>
          <p:cNvSpPr txBox="1"/>
          <p:nvPr/>
        </p:nvSpPr>
        <p:spPr>
          <a:xfrm>
            <a:off x="685801" y="3568547"/>
            <a:ext cx="4851400" cy="2310120"/>
          </a:xfrm>
          <a:prstGeom prst="rect">
            <a:avLst/>
          </a:prstGeom>
        </p:spPr>
        <p:txBody>
          <a:bodyPr wrap="square" lIns="0" tIns="0" rIns="0" bIns="0" rtlCol="0" anchor="t">
            <a:spAutoFit/>
          </a:bodyPr>
          <a:lstStyle/>
          <a:p>
            <a:pPr>
              <a:lnSpc>
                <a:spcPts val="2552"/>
              </a:lnSpc>
            </a:pPr>
            <a:r>
              <a:rPr lang="en-US" sz="1933" dirty="0">
                <a:solidFill>
                  <a:srgbClr val="FFFFFF"/>
                </a:solidFill>
                <a:latin typeface="Gotham Medium" pitchFamily="50" charset="0"/>
                <a:ea typeface="Poppins 2 Bold"/>
                <a:cs typeface="Gotham Medium" pitchFamily="50" charset="0"/>
                <a:sym typeface="Poppins 2 Bold"/>
              </a:rPr>
              <a:t>Ready to kick your learning into high gear? Just scan the QR code to zoom straight into the course registration pit lane. Whether you're looking to accelerate your career or take a victory lap through new business skills, this QR code is your fast track.</a:t>
            </a:r>
          </a:p>
        </p:txBody>
      </p:sp>
      <p:sp>
        <p:nvSpPr>
          <p:cNvPr id="19" name="TextBox 19"/>
          <p:cNvSpPr txBox="1"/>
          <p:nvPr/>
        </p:nvSpPr>
        <p:spPr>
          <a:xfrm>
            <a:off x="516783" y="756714"/>
            <a:ext cx="7750917" cy="402033"/>
          </a:xfrm>
          <a:prstGeom prst="rect">
            <a:avLst/>
          </a:prstGeom>
        </p:spPr>
        <p:txBody>
          <a:bodyPr wrap="square" lIns="0" tIns="0" rIns="0" bIns="0" rtlCol="0" anchor="t">
            <a:spAutoFit/>
          </a:bodyPr>
          <a:lstStyle/>
          <a:p>
            <a:pPr>
              <a:lnSpc>
                <a:spcPts val="2939"/>
              </a:lnSpc>
            </a:pPr>
            <a:r>
              <a:rPr lang="en-US" sz="4000" dirty="0">
                <a:solidFill>
                  <a:schemeClr val="tx2"/>
                </a:solidFill>
                <a:latin typeface="Gotham Medium" pitchFamily="50" charset="0"/>
                <a:ea typeface="League Spartan"/>
                <a:cs typeface="Gotham Medium" pitchFamily="50" charset="0"/>
                <a:sym typeface="League Spartan"/>
              </a:rPr>
              <a:t>ENROLLMENT MADE EASY</a:t>
            </a:r>
          </a:p>
        </p:txBody>
      </p:sp>
      <p:sp>
        <p:nvSpPr>
          <p:cNvPr id="20" name="TextBox 20"/>
          <p:cNvSpPr txBox="1"/>
          <p:nvPr/>
        </p:nvSpPr>
        <p:spPr>
          <a:xfrm>
            <a:off x="685800" y="1652500"/>
            <a:ext cx="4521200" cy="1041054"/>
          </a:xfrm>
          <a:prstGeom prst="rect">
            <a:avLst/>
          </a:prstGeom>
        </p:spPr>
        <p:txBody>
          <a:bodyPr wrap="square" lIns="0" tIns="0" rIns="0" bIns="0" rtlCol="0" anchor="t">
            <a:spAutoFit/>
          </a:bodyPr>
          <a:lstStyle/>
          <a:p>
            <a:pPr>
              <a:lnSpc>
                <a:spcPts val="4224"/>
              </a:lnSpc>
            </a:pPr>
            <a:r>
              <a:rPr lang="en-US" sz="3199" b="1" dirty="0">
                <a:solidFill>
                  <a:srgbClr val="008250"/>
                </a:solidFill>
                <a:latin typeface="Gotham Medium" pitchFamily="50" charset="0"/>
                <a:ea typeface="Poppins 2 Bold"/>
                <a:cs typeface="Gotham Medium" pitchFamily="50" charset="0"/>
                <a:sym typeface="Poppins 2 Bold"/>
              </a:rPr>
              <a:t>Start Your Engines</a:t>
            </a:r>
          </a:p>
          <a:p>
            <a:pPr>
              <a:lnSpc>
                <a:spcPts val="4224"/>
              </a:lnSpc>
            </a:pPr>
            <a:r>
              <a:rPr lang="en-US" sz="3199" b="1" dirty="0">
                <a:solidFill>
                  <a:srgbClr val="008250"/>
                </a:solidFill>
                <a:latin typeface="Gotham Medium" pitchFamily="50" charset="0"/>
                <a:ea typeface="Poppins 2 Bold"/>
                <a:cs typeface="Gotham Medium" pitchFamily="50" charset="0"/>
                <a:sym typeface="Poppins 2 Bold"/>
              </a:rPr>
              <a:t>&amp; Enroll!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2615154" y="-273908"/>
            <a:ext cx="7458650" cy="6526319"/>
            <a:chOff x="0" y="0"/>
            <a:chExt cx="812800" cy="711200"/>
          </a:xfrm>
        </p:grpSpPr>
        <p:sp>
          <p:nvSpPr>
            <p:cNvPr id="3" name="Freeform 3"/>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00000">
                <a:alpha val="0"/>
              </a:srgbClr>
            </a:solidFill>
            <a:ln w="314325" cap="sq">
              <a:solidFill>
                <a:srgbClr val="0032E1"/>
              </a:solidFill>
              <a:prstDash val="solid"/>
              <a:miter/>
            </a:ln>
          </p:spPr>
          <p:txBody>
            <a:bodyPr/>
            <a:lstStyle/>
            <a:p>
              <a:endParaRPr lang="en-US" sz="1200"/>
            </a:p>
          </p:txBody>
        </p:sp>
        <p:sp>
          <p:nvSpPr>
            <p:cNvPr id="4" name="TextBox 4"/>
            <p:cNvSpPr txBox="1"/>
            <p:nvPr/>
          </p:nvSpPr>
          <p:spPr>
            <a:xfrm>
              <a:off x="127000" y="273050"/>
              <a:ext cx="558800" cy="387350"/>
            </a:xfrm>
            <a:prstGeom prst="rect">
              <a:avLst/>
            </a:prstGeom>
          </p:spPr>
          <p:txBody>
            <a:bodyPr lIns="33867" tIns="33867" rIns="33867" bIns="33867" rtlCol="0" anchor="ctr"/>
            <a:lstStyle/>
            <a:p>
              <a:pPr algn="ctr">
                <a:lnSpc>
                  <a:spcPts val="2155"/>
                </a:lnSpc>
              </a:pPr>
              <a:endParaRPr sz="1200"/>
            </a:p>
          </p:txBody>
        </p:sp>
      </p:grpSp>
      <p:grpSp>
        <p:nvGrpSpPr>
          <p:cNvPr id="5" name="Group 5"/>
          <p:cNvGrpSpPr/>
          <p:nvPr/>
        </p:nvGrpSpPr>
        <p:grpSpPr>
          <a:xfrm>
            <a:off x="5495913" y="3475065"/>
            <a:ext cx="4243606" cy="3516232"/>
            <a:chOff x="0" y="0"/>
            <a:chExt cx="915983" cy="758979"/>
          </a:xfrm>
        </p:grpSpPr>
        <p:sp>
          <p:nvSpPr>
            <p:cNvPr id="6" name="Freeform 6"/>
            <p:cNvSpPr/>
            <p:nvPr/>
          </p:nvSpPr>
          <p:spPr>
            <a:xfrm>
              <a:off x="0" y="0"/>
              <a:ext cx="915983" cy="758979"/>
            </a:xfrm>
            <a:custGeom>
              <a:avLst/>
              <a:gdLst/>
              <a:ahLst/>
              <a:cxnLst/>
              <a:rect l="l" t="t" r="r" b="b"/>
              <a:pathLst>
                <a:path w="915983" h="758979">
                  <a:moveTo>
                    <a:pt x="457991" y="0"/>
                  </a:moveTo>
                  <a:lnTo>
                    <a:pt x="915983" y="758979"/>
                  </a:lnTo>
                  <a:lnTo>
                    <a:pt x="0" y="758979"/>
                  </a:lnTo>
                  <a:lnTo>
                    <a:pt x="457991" y="0"/>
                  </a:lnTo>
                  <a:close/>
                </a:path>
              </a:pathLst>
            </a:custGeom>
            <a:solidFill>
              <a:srgbClr val="008250"/>
            </a:solidFill>
            <a:ln cap="sq">
              <a:noFill/>
              <a:prstDash val="solid"/>
              <a:miter/>
            </a:ln>
          </p:spPr>
          <p:txBody>
            <a:bodyPr/>
            <a:lstStyle/>
            <a:p>
              <a:endParaRPr lang="en-US" sz="1200"/>
            </a:p>
          </p:txBody>
        </p:sp>
        <p:sp>
          <p:nvSpPr>
            <p:cNvPr id="7" name="TextBox 7"/>
            <p:cNvSpPr txBox="1"/>
            <p:nvPr/>
          </p:nvSpPr>
          <p:spPr>
            <a:xfrm>
              <a:off x="143122" y="295233"/>
              <a:ext cx="629738" cy="409533"/>
            </a:xfrm>
            <a:prstGeom prst="rect">
              <a:avLst/>
            </a:prstGeom>
          </p:spPr>
          <p:txBody>
            <a:bodyPr lIns="33867" tIns="33867" rIns="33867" bIns="33867" rtlCol="0" anchor="ctr"/>
            <a:lstStyle/>
            <a:p>
              <a:pPr algn="ctr">
                <a:lnSpc>
                  <a:spcPts val="2155"/>
                </a:lnSpc>
              </a:pPr>
              <a:endParaRPr sz="1200"/>
            </a:p>
          </p:txBody>
        </p:sp>
      </p:grpSp>
      <p:grpSp>
        <p:nvGrpSpPr>
          <p:cNvPr id="8" name="Group 8"/>
          <p:cNvGrpSpPr/>
          <p:nvPr/>
        </p:nvGrpSpPr>
        <p:grpSpPr>
          <a:xfrm>
            <a:off x="3675749" y="-80998"/>
            <a:ext cx="9360967" cy="4649163"/>
            <a:chOff x="0" y="0"/>
            <a:chExt cx="743636" cy="369330"/>
          </a:xfrm>
        </p:grpSpPr>
        <p:sp>
          <p:nvSpPr>
            <p:cNvPr id="9" name="Freeform 9"/>
            <p:cNvSpPr/>
            <p:nvPr/>
          </p:nvSpPr>
          <p:spPr>
            <a:xfrm>
              <a:off x="0" y="0"/>
              <a:ext cx="743636" cy="369330"/>
            </a:xfrm>
            <a:custGeom>
              <a:avLst/>
              <a:gdLst/>
              <a:ahLst/>
              <a:cxnLst/>
              <a:rect l="l" t="t" r="r" b="b"/>
              <a:pathLst>
                <a:path w="743636" h="369330">
                  <a:moveTo>
                    <a:pt x="540436" y="0"/>
                  </a:moveTo>
                  <a:lnTo>
                    <a:pt x="0" y="0"/>
                  </a:lnTo>
                  <a:lnTo>
                    <a:pt x="203200" y="369330"/>
                  </a:lnTo>
                  <a:lnTo>
                    <a:pt x="743636" y="369330"/>
                  </a:lnTo>
                  <a:lnTo>
                    <a:pt x="540436" y="0"/>
                  </a:lnTo>
                  <a:close/>
                </a:path>
              </a:pathLst>
            </a:custGeom>
            <a:solidFill>
              <a:srgbClr val="008250"/>
            </a:solidFill>
          </p:spPr>
          <p:txBody>
            <a:bodyPr/>
            <a:lstStyle/>
            <a:p>
              <a:endParaRPr lang="en-US" sz="1200"/>
            </a:p>
          </p:txBody>
        </p:sp>
        <p:sp>
          <p:nvSpPr>
            <p:cNvPr id="10" name="TextBox 10"/>
            <p:cNvSpPr txBox="1"/>
            <p:nvPr/>
          </p:nvSpPr>
          <p:spPr>
            <a:xfrm>
              <a:off x="101600" y="-57150"/>
              <a:ext cx="540436" cy="426480"/>
            </a:xfrm>
            <a:prstGeom prst="rect">
              <a:avLst/>
            </a:prstGeom>
          </p:spPr>
          <p:txBody>
            <a:bodyPr lIns="33867" tIns="33867" rIns="33867" bIns="33867" rtlCol="0" anchor="ctr"/>
            <a:lstStyle/>
            <a:p>
              <a:pPr algn="ctr">
                <a:lnSpc>
                  <a:spcPts val="2155"/>
                </a:lnSpc>
              </a:pPr>
              <a:endParaRPr sz="1200"/>
            </a:p>
          </p:txBody>
        </p:sp>
      </p:grpSp>
      <p:sp>
        <p:nvSpPr>
          <p:cNvPr id="11" name="Freeform 11"/>
          <p:cNvSpPr/>
          <p:nvPr/>
        </p:nvSpPr>
        <p:spPr>
          <a:xfrm flipV="1">
            <a:off x="-1080881" y="477135"/>
            <a:ext cx="10820400" cy="1663637"/>
          </a:xfrm>
          <a:custGeom>
            <a:avLst/>
            <a:gdLst/>
            <a:ahLst/>
            <a:cxnLst/>
            <a:rect l="l" t="t" r="r" b="b"/>
            <a:pathLst>
              <a:path w="16230600" h="2495455">
                <a:moveTo>
                  <a:pt x="0" y="2495455"/>
                </a:moveTo>
                <a:lnTo>
                  <a:pt x="16230600" y="2495455"/>
                </a:lnTo>
                <a:lnTo>
                  <a:pt x="16230600" y="0"/>
                </a:lnTo>
                <a:lnTo>
                  <a:pt x="0" y="0"/>
                </a:lnTo>
                <a:lnTo>
                  <a:pt x="0" y="2495455"/>
                </a:lnTo>
                <a:close/>
              </a:path>
            </a:pathLst>
          </a:custGeom>
          <a:blipFill>
            <a:blip r:embed="rId3"/>
            <a:stretch>
              <a:fillRect/>
            </a:stretch>
          </a:blipFill>
        </p:spPr>
        <p:txBody>
          <a:bodyPr/>
          <a:lstStyle/>
          <a:p>
            <a:endParaRPr lang="en-US" sz="1200"/>
          </a:p>
        </p:txBody>
      </p:sp>
      <p:grpSp>
        <p:nvGrpSpPr>
          <p:cNvPr id="12" name="Group 12"/>
          <p:cNvGrpSpPr/>
          <p:nvPr/>
        </p:nvGrpSpPr>
        <p:grpSpPr>
          <a:xfrm>
            <a:off x="-3294646" y="1860347"/>
            <a:ext cx="5909799" cy="3499116"/>
            <a:chOff x="0" y="0"/>
            <a:chExt cx="623776" cy="369330"/>
          </a:xfrm>
        </p:grpSpPr>
        <p:sp>
          <p:nvSpPr>
            <p:cNvPr id="13" name="Freeform 13"/>
            <p:cNvSpPr/>
            <p:nvPr/>
          </p:nvSpPr>
          <p:spPr>
            <a:xfrm>
              <a:off x="0" y="0"/>
              <a:ext cx="623776" cy="369330"/>
            </a:xfrm>
            <a:custGeom>
              <a:avLst/>
              <a:gdLst/>
              <a:ahLst/>
              <a:cxnLst/>
              <a:rect l="l" t="t" r="r" b="b"/>
              <a:pathLst>
                <a:path w="623776" h="369330">
                  <a:moveTo>
                    <a:pt x="420576" y="0"/>
                  </a:moveTo>
                  <a:lnTo>
                    <a:pt x="0" y="0"/>
                  </a:lnTo>
                  <a:lnTo>
                    <a:pt x="203200" y="369330"/>
                  </a:lnTo>
                  <a:lnTo>
                    <a:pt x="623776" y="369330"/>
                  </a:lnTo>
                  <a:lnTo>
                    <a:pt x="420576" y="0"/>
                  </a:lnTo>
                  <a:close/>
                </a:path>
              </a:pathLst>
            </a:custGeom>
            <a:solidFill>
              <a:srgbClr val="0032E1"/>
            </a:solidFill>
          </p:spPr>
          <p:txBody>
            <a:bodyPr/>
            <a:lstStyle/>
            <a:p>
              <a:endParaRPr lang="en-US" sz="1200"/>
            </a:p>
          </p:txBody>
        </p:sp>
        <p:sp>
          <p:nvSpPr>
            <p:cNvPr id="14" name="TextBox 14"/>
            <p:cNvSpPr txBox="1"/>
            <p:nvPr/>
          </p:nvSpPr>
          <p:spPr>
            <a:xfrm>
              <a:off x="101600" y="-57150"/>
              <a:ext cx="420576" cy="426480"/>
            </a:xfrm>
            <a:prstGeom prst="rect">
              <a:avLst/>
            </a:prstGeom>
          </p:spPr>
          <p:txBody>
            <a:bodyPr lIns="33867" tIns="33867" rIns="33867" bIns="33867" rtlCol="0" anchor="ctr"/>
            <a:lstStyle/>
            <a:p>
              <a:pPr algn="ctr">
                <a:lnSpc>
                  <a:spcPts val="2155"/>
                </a:lnSpc>
              </a:pPr>
              <a:endParaRPr sz="1200"/>
            </a:p>
          </p:txBody>
        </p:sp>
      </p:grpSp>
      <p:sp>
        <p:nvSpPr>
          <p:cNvPr id="15" name="Freeform 15"/>
          <p:cNvSpPr/>
          <p:nvPr/>
        </p:nvSpPr>
        <p:spPr>
          <a:xfrm>
            <a:off x="-5936747" y="4382638"/>
            <a:ext cx="8419834" cy="1294549"/>
          </a:xfrm>
          <a:custGeom>
            <a:avLst/>
            <a:gdLst/>
            <a:ahLst/>
            <a:cxnLst/>
            <a:rect l="l" t="t" r="r" b="b"/>
            <a:pathLst>
              <a:path w="12629751" h="1941824">
                <a:moveTo>
                  <a:pt x="0" y="0"/>
                </a:moveTo>
                <a:lnTo>
                  <a:pt x="12629750" y="0"/>
                </a:lnTo>
                <a:lnTo>
                  <a:pt x="12629750" y="1941824"/>
                </a:lnTo>
                <a:lnTo>
                  <a:pt x="0" y="1941824"/>
                </a:lnTo>
                <a:lnTo>
                  <a:pt x="0" y="0"/>
                </a:lnTo>
                <a:close/>
              </a:path>
            </a:pathLst>
          </a:custGeom>
          <a:blipFill>
            <a:blip r:embed="rId3"/>
            <a:stretch>
              <a:fillRect/>
            </a:stretch>
          </a:blipFill>
        </p:spPr>
        <p:txBody>
          <a:bodyPr/>
          <a:lstStyle/>
          <a:p>
            <a:endParaRPr lang="en-US" sz="1200"/>
          </a:p>
        </p:txBody>
      </p:sp>
      <p:grpSp>
        <p:nvGrpSpPr>
          <p:cNvPr id="16" name="Group 16"/>
          <p:cNvGrpSpPr/>
          <p:nvPr/>
        </p:nvGrpSpPr>
        <p:grpSpPr>
          <a:xfrm>
            <a:off x="7118263" y="-125118"/>
            <a:ext cx="8208552" cy="7108236"/>
            <a:chOff x="0" y="0"/>
            <a:chExt cx="4282440" cy="3708400"/>
          </a:xfrm>
        </p:grpSpPr>
        <p:sp>
          <p:nvSpPr>
            <p:cNvPr id="17" name="Freeform 1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l="-33465" r="-33465"/>
              </a:stretch>
            </a:blipFill>
          </p:spPr>
          <p:txBody>
            <a:bodyPr/>
            <a:lstStyle/>
            <a:p>
              <a:endParaRPr lang="en-US" sz="1200"/>
            </a:p>
          </p:txBody>
        </p:sp>
      </p:grpSp>
      <p:grpSp>
        <p:nvGrpSpPr>
          <p:cNvPr id="18" name="Group 18"/>
          <p:cNvGrpSpPr/>
          <p:nvPr/>
        </p:nvGrpSpPr>
        <p:grpSpPr>
          <a:xfrm>
            <a:off x="-2919573" y="1488086"/>
            <a:ext cx="11634357" cy="3459638"/>
            <a:chOff x="0" y="0"/>
            <a:chExt cx="1202873" cy="357691"/>
          </a:xfrm>
        </p:grpSpPr>
        <p:sp>
          <p:nvSpPr>
            <p:cNvPr id="19" name="Freeform 19"/>
            <p:cNvSpPr/>
            <p:nvPr/>
          </p:nvSpPr>
          <p:spPr>
            <a:xfrm>
              <a:off x="0" y="0"/>
              <a:ext cx="1202873" cy="357691"/>
            </a:xfrm>
            <a:custGeom>
              <a:avLst/>
              <a:gdLst/>
              <a:ahLst/>
              <a:cxnLst/>
              <a:rect l="l" t="t" r="r" b="b"/>
              <a:pathLst>
                <a:path w="1202873" h="357691">
                  <a:moveTo>
                    <a:pt x="203200" y="0"/>
                  </a:moveTo>
                  <a:lnTo>
                    <a:pt x="1202873" y="0"/>
                  </a:lnTo>
                  <a:lnTo>
                    <a:pt x="999673" y="357691"/>
                  </a:lnTo>
                  <a:lnTo>
                    <a:pt x="0" y="357691"/>
                  </a:lnTo>
                  <a:lnTo>
                    <a:pt x="203200" y="0"/>
                  </a:lnTo>
                  <a:close/>
                </a:path>
              </a:pathLst>
            </a:custGeom>
            <a:solidFill>
              <a:srgbClr val="001942"/>
            </a:solidFill>
          </p:spPr>
          <p:txBody>
            <a:bodyPr/>
            <a:lstStyle/>
            <a:p>
              <a:endParaRPr lang="en-US" sz="1200"/>
            </a:p>
          </p:txBody>
        </p:sp>
        <p:sp>
          <p:nvSpPr>
            <p:cNvPr id="20" name="TextBox 20"/>
            <p:cNvSpPr txBox="1"/>
            <p:nvPr/>
          </p:nvSpPr>
          <p:spPr>
            <a:xfrm>
              <a:off x="101600" y="-57150"/>
              <a:ext cx="999673" cy="414841"/>
            </a:xfrm>
            <a:prstGeom prst="rect">
              <a:avLst/>
            </a:prstGeom>
          </p:spPr>
          <p:txBody>
            <a:bodyPr lIns="33867" tIns="33867" rIns="33867" bIns="33867" rtlCol="0" anchor="ctr"/>
            <a:lstStyle/>
            <a:p>
              <a:pPr algn="ctr">
                <a:lnSpc>
                  <a:spcPts val="2155"/>
                </a:lnSpc>
              </a:pPr>
              <a:endParaRPr sz="1200"/>
            </a:p>
          </p:txBody>
        </p:sp>
      </p:grpSp>
      <p:sp>
        <p:nvSpPr>
          <p:cNvPr id="23" name="TextBox 23"/>
          <p:cNvSpPr txBox="1"/>
          <p:nvPr/>
        </p:nvSpPr>
        <p:spPr>
          <a:xfrm>
            <a:off x="300505" y="2598960"/>
            <a:ext cx="7234202" cy="1166986"/>
          </a:xfrm>
          <a:prstGeom prst="rect">
            <a:avLst/>
          </a:prstGeom>
        </p:spPr>
        <p:txBody>
          <a:bodyPr wrap="square" lIns="0" tIns="0" rIns="0" bIns="0" rtlCol="0" anchor="t">
            <a:spAutoFit/>
          </a:bodyPr>
          <a:lstStyle/>
          <a:p>
            <a:pPr>
              <a:lnSpc>
                <a:spcPts val="4682"/>
              </a:lnSpc>
            </a:pPr>
            <a:r>
              <a:rPr lang="en-US" sz="4682" dirty="0">
                <a:solidFill>
                  <a:srgbClr val="008250"/>
                </a:solidFill>
                <a:latin typeface="Gotham Medium" pitchFamily="50" charset="0"/>
                <a:ea typeface="League Spartan"/>
                <a:cs typeface="Gotham Medium" pitchFamily="50" charset="0"/>
                <a:sym typeface="League Spartan"/>
              </a:rPr>
              <a:t>CROSS-SELL &amp; UPSELL:</a:t>
            </a:r>
          </a:p>
          <a:p>
            <a:pPr>
              <a:lnSpc>
                <a:spcPts val="4416"/>
              </a:lnSpc>
            </a:pPr>
            <a:r>
              <a:rPr lang="en-US" sz="4416" dirty="0">
                <a:solidFill>
                  <a:srgbClr val="FFFFFF"/>
                </a:solidFill>
                <a:latin typeface="Gotham Medium" pitchFamily="50" charset="0"/>
                <a:ea typeface="League Spartan"/>
                <a:cs typeface="Gotham Medium" pitchFamily="50" charset="0"/>
                <a:sym typeface="League Spartan"/>
              </a:rPr>
              <a:t>DRIVING SUCCESS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E3DF6-F7AD-2EA9-4CA5-B56803A8DA97}"/>
            </a:ext>
          </a:extLst>
        </p:cNvPr>
        <p:cNvGrpSpPr/>
        <p:nvPr/>
      </p:nvGrpSpPr>
      <p:grpSpPr>
        <a:xfrm>
          <a:off x="0" y="0"/>
          <a:ext cx="0" cy="0"/>
          <a:chOff x="0" y="0"/>
          <a:chExt cx="0" cy="0"/>
        </a:xfrm>
      </p:grpSpPr>
      <p:pic>
        <p:nvPicPr>
          <p:cNvPr id="3" name="Picture 2" descr="A person in a suit and tie&#10;&#10;AI-generated content may be incorrect.">
            <a:extLst>
              <a:ext uri="{FF2B5EF4-FFF2-40B4-BE49-F238E27FC236}">
                <a16:creationId xmlns:a16="http://schemas.microsoft.com/office/drawing/2014/main" id="{C8733535-EDB6-67F0-FA3B-254F2C37922A}"/>
              </a:ext>
            </a:extLst>
          </p:cNvPr>
          <p:cNvPicPr>
            <a:picLocks noChangeAspect="1"/>
          </p:cNvPicPr>
          <p:nvPr/>
        </p:nvPicPr>
        <p:blipFill>
          <a:blip r:embed="rId2"/>
          <a:srcRect l="812" t="3710" r="914" b="26203"/>
          <a:stretch>
            <a:fillRect/>
          </a:stretch>
        </p:blipFill>
        <p:spPr>
          <a:xfrm>
            <a:off x="975592" y="998321"/>
            <a:ext cx="4864111" cy="4861357"/>
          </a:xfrm>
          <a:prstGeom prst="ellipse">
            <a:avLst/>
          </a:prstGeom>
        </p:spPr>
      </p:pic>
      <p:pic>
        <p:nvPicPr>
          <p:cNvPr id="13" name="Picture 12">
            <a:extLst>
              <a:ext uri="{FF2B5EF4-FFF2-40B4-BE49-F238E27FC236}">
                <a16:creationId xmlns:a16="http://schemas.microsoft.com/office/drawing/2014/main" id="{877D1FFA-E6A1-49C0-9E1A-547C6FD8AE91}"/>
              </a:ext>
            </a:extLst>
          </p:cNvPr>
          <p:cNvPicPr>
            <a:picLocks noChangeAspect="1"/>
          </p:cNvPicPr>
          <p:nvPr/>
        </p:nvPicPr>
        <p:blipFill>
          <a:blip r:embed="rId3"/>
          <a:srcRect l="10736" t="16878" r="54400" b="24945"/>
          <a:stretch>
            <a:fillRect/>
          </a:stretch>
        </p:blipFill>
        <p:spPr>
          <a:xfrm>
            <a:off x="632841" y="691375"/>
            <a:ext cx="5463159" cy="5350750"/>
          </a:xfrm>
          <a:prstGeom prst="rect">
            <a:avLst/>
          </a:prstGeom>
        </p:spPr>
      </p:pic>
      <p:sp>
        <p:nvSpPr>
          <p:cNvPr id="2" name="TextBox 1">
            <a:extLst>
              <a:ext uri="{FF2B5EF4-FFF2-40B4-BE49-F238E27FC236}">
                <a16:creationId xmlns:a16="http://schemas.microsoft.com/office/drawing/2014/main" id="{071DB0F8-ECE3-423E-BF4D-5D2AA4AEF027}"/>
              </a:ext>
            </a:extLst>
          </p:cNvPr>
          <p:cNvSpPr txBox="1"/>
          <p:nvPr/>
        </p:nvSpPr>
        <p:spPr>
          <a:xfrm>
            <a:off x="6182454" y="2598003"/>
            <a:ext cx="5285888" cy="830997"/>
          </a:xfrm>
          <a:prstGeom prst="rect">
            <a:avLst/>
          </a:prstGeom>
          <a:noFill/>
        </p:spPr>
        <p:txBody>
          <a:bodyPr wrap="square" rtlCol="0">
            <a:spAutoFit/>
          </a:bodyPr>
          <a:lstStyle/>
          <a:p>
            <a:r>
              <a:rPr lang="en-US" sz="4800" b="1" i="1" dirty="0">
                <a:solidFill>
                  <a:srgbClr val="182857"/>
                </a:solidFill>
                <a:latin typeface="Gotham Bold" pitchFamily="2" charset="0"/>
                <a:cs typeface="Avenir Next World" panose="020B0503020202020204" pitchFamily="34" charset="0"/>
              </a:rPr>
              <a:t>Toree Hughes</a:t>
            </a:r>
          </a:p>
        </p:txBody>
      </p:sp>
      <p:sp>
        <p:nvSpPr>
          <p:cNvPr id="4" name="TextBox 3">
            <a:extLst>
              <a:ext uri="{FF2B5EF4-FFF2-40B4-BE49-F238E27FC236}">
                <a16:creationId xmlns:a16="http://schemas.microsoft.com/office/drawing/2014/main" id="{2FEBCD51-93DF-D177-E2A1-033FA0E64538}"/>
              </a:ext>
            </a:extLst>
          </p:cNvPr>
          <p:cNvSpPr txBox="1"/>
          <p:nvPr/>
        </p:nvSpPr>
        <p:spPr>
          <a:xfrm>
            <a:off x="6182454" y="3429000"/>
            <a:ext cx="5709399" cy="584775"/>
          </a:xfrm>
          <a:prstGeom prst="rect">
            <a:avLst/>
          </a:prstGeom>
          <a:noFill/>
        </p:spPr>
        <p:txBody>
          <a:bodyPr wrap="square" rtlCol="0">
            <a:spAutoFit/>
          </a:bodyPr>
          <a:lstStyle/>
          <a:p>
            <a:r>
              <a:rPr lang="en-US" sz="3200" b="1" i="1" dirty="0">
                <a:solidFill>
                  <a:srgbClr val="1236E3"/>
                </a:solidFill>
                <a:latin typeface="Gotham Bold" pitchFamily="2" charset="0"/>
                <a:cs typeface="Avenir Next World" panose="020B0503020202020204" pitchFamily="34" charset="0"/>
              </a:rPr>
              <a:t>Service Operations Trainer</a:t>
            </a:r>
          </a:p>
        </p:txBody>
      </p:sp>
    </p:spTree>
    <p:extLst>
      <p:ext uri="{BB962C8B-B14F-4D97-AF65-F5344CB8AC3E}">
        <p14:creationId xmlns:p14="http://schemas.microsoft.com/office/powerpoint/2010/main" val="1185812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760903" y="1202887"/>
            <a:ext cx="4729655" cy="654025"/>
          </a:xfrm>
          <a:prstGeom prst="rect">
            <a:avLst/>
          </a:prstGeom>
        </p:spPr>
        <p:txBody>
          <a:bodyPr wrap="square" lIns="0" tIns="0" rIns="0" bIns="0" rtlCol="0" anchor="t">
            <a:spAutoFit/>
          </a:bodyPr>
          <a:lstStyle/>
          <a:p>
            <a:pPr>
              <a:lnSpc>
                <a:spcPts val="5079"/>
              </a:lnSpc>
            </a:pPr>
            <a:r>
              <a:rPr lang="en-US" sz="4747" dirty="0">
                <a:solidFill>
                  <a:schemeClr val="tx2"/>
                </a:solidFill>
                <a:latin typeface="Gotham Medium" pitchFamily="50" charset="0"/>
                <a:ea typeface="League Spartan"/>
                <a:cs typeface="Gotham Medium" pitchFamily="50" charset="0"/>
                <a:sym typeface="League Spartan"/>
              </a:rPr>
              <a:t>OBJECTIVES</a:t>
            </a:r>
          </a:p>
        </p:txBody>
      </p:sp>
      <p:sp>
        <p:nvSpPr>
          <p:cNvPr id="12" name="TextBox 12"/>
          <p:cNvSpPr txBox="1"/>
          <p:nvPr/>
        </p:nvSpPr>
        <p:spPr>
          <a:xfrm>
            <a:off x="1848172" y="2330877"/>
            <a:ext cx="9404249" cy="564257"/>
          </a:xfrm>
          <a:prstGeom prst="rect">
            <a:avLst/>
          </a:prstGeom>
        </p:spPr>
        <p:txBody>
          <a:bodyPr lIns="0" tIns="0" rIns="0" bIns="0" rtlCol="0" anchor="t">
            <a:spAutoFit/>
          </a:bodyPr>
          <a:lstStyle/>
          <a:p>
            <a:pPr>
              <a:lnSpc>
                <a:spcPts val="2190"/>
              </a:lnSpc>
            </a:pPr>
            <a:r>
              <a:rPr lang="en-US" sz="2066" dirty="0">
                <a:solidFill>
                  <a:srgbClr val="000000"/>
                </a:solidFill>
                <a:latin typeface="Gotham" pitchFamily="50" charset="0"/>
                <a:ea typeface="Poppins 2"/>
                <a:cs typeface="Gotham" pitchFamily="50" charset="0"/>
                <a:sym typeface="Poppins 2"/>
              </a:rPr>
              <a:t>Shift to identify key client touch points and the most effective strategies for cross-sell or upsell based on the client’s unique needs. </a:t>
            </a:r>
          </a:p>
        </p:txBody>
      </p:sp>
      <p:sp>
        <p:nvSpPr>
          <p:cNvPr id="13" name="TextBox 13"/>
          <p:cNvSpPr txBox="1"/>
          <p:nvPr/>
        </p:nvSpPr>
        <p:spPr>
          <a:xfrm>
            <a:off x="760903" y="2285993"/>
            <a:ext cx="817159" cy="654025"/>
          </a:xfrm>
          <a:prstGeom prst="rect">
            <a:avLst/>
          </a:prstGeom>
        </p:spPr>
        <p:txBody>
          <a:bodyPr wrap="square" lIns="0" tIns="0" rIns="0" bIns="0" rtlCol="0" anchor="t">
            <a:spAutoFit/>
          </a:bodyPr>
          <a:lstStyle/>
          <a:p>
            <a:pPr>
              <a:lnSpc>
                <a:spcPts val="5120"/>
              </a:lnSpc>
              <a:spcBef>
                <a:spcPct val="0"/>
              </a:spcBef>
            </a:pPr>
            <a:r>
              <a:rPr lang="en-US" sz="4266" b="1" dirty="0">
                <a:solidFill>
                  <a:srgbClr val="008250"/>
                </a:solidFill>
                <a:latin typeface="Gotham" pitchFamily="50" charset="0"/>
                <a:ea typeface="Fira Sans Bold"/>
                <a:cs typeface="Gotham" pitchFamily="50" charset="0"/>
                <a:sym typeface="Fira Sans Bold"/>
              </a:rPr>
              <a:t>01.</a:t>
            </a:r>
          </a:p>
        </p:txBody>
      </p:sp>
      <p:sp>
        <p:nvSpPr>
          <p:cNvPr id="15" name="TextBox 15"/>
          <p:cNvSpPr txBox="1"/>
          <p:nvPr/>
        </p:nvSpPr>
        <p:spPr>
          <a:xfrm>
            <a:off x="1848172" y="3773629"/>
            <a:ext cx="10094229" cy="294953"/>
          </a:xfrm>
          <a:prstGeom prst="rect">
            <a:avLst/>
          </a:prstGeom>
        </p:spPr>
        <p:txBody>
          <a:bodyPr wrap="square" lIns="0" tIns="0" rIns="0" bIns="0" rtlCol="0" anchor="t">
            <a:spAutoFit/>
          </a:bodyPr>
          <a:lstStyle/>
          <a:p>
            <a:pPr>
              <a:lnSpc>
                <a:spcPts val="2346"/>
              </a:lnSpc>
            </a:pPr>
            <a:r>
              <a:rPr lang="en-US" sz="2133" dirty="0">
                <a:solidFill>
                  <a:srgbClr val="000000"/>
                </a:solidFill>
                <a:latin typeface="Gotham" pitchFamily="50" charset="0"/>
                <a:ea typeface="Poppins 2"/>
                <a:cs typeface="Gotham" pitchFamily="50" charset="0"/>
                <a:sym typeface="Poppins 2"/>
              </a:rPr>
              <a:t>Demonstrate how to conduct a needs assessment in a client conversation. </a:t>
            </a:r>
          </a:p>
        </p:txBody>
      </p:sp>
      <p:sp>
        <p:nvSpPr>
          <p:cNvPr id="16" name="TextBox 16"/>
          <p:cNvSpPr txBox="1"/>
          <p:nvPr/>
        </p:nvSpPr>
        <p:spPr>
          <a:xfrm>
            <a:off x="760903" y="3594093"/>
            <a:ext cx="947777" cy="654025"/>
          </a:xfrm>
          <a:prstGeom prst="rect">
            <a:avLst/>
          </a:prstGeom>
        </p:spPr>
        <p:txBody>
          <a:bodyPr wrap="square" lIns="0" tIns="0" rIns="0" bIns="0" rtlCol="0" anchor="t">
            <a:spAutoFit/>
          </a:bodyPr>
          <a:lstStyle/>
          <a:p>
            <a:pPr>
              <a:lnSpc>
                <a:spcPts val="5120"/>
              </a:lnSpc>
              <a:spcBef>
                <a:spcPct val="0"/>
              </a:spcBef>
            </a:pPr>
            <a:r>
              <a:rPr lang="en-US" sz="4266" b="1" dirty="0">
                <a:solidFill>
                  <a:srgbClr val="008250"/>
                </a:solidFill>
                <a:latin typeface="Gotham" pitchFamily="50" charset="0"/>
                <a:ea typeface="Fira Sans Bold"/>
                <a:cs typeface="Gotham" pitchFamily="50" charset="0"/>
                <a:sym typeface="Fira Sans Bold"/>
              </a:rPr>
              <a:t>02.</a:t>
            </a:r>
          </a:p>
        </p:txBody>
      </p:sp>
      <p:sp>
        <p:nvSpPr>
          <p:cNvPr id="18" name="TextBox 18"/>
          <p:cNvSpPr txBox="1"/>
          <p:nvPr/>
        </p:nvSpPr>
        <p:spPr>
          <a:xfrm>
            <a:off x="760903" y="4850144"/>
            <a:ext cx="947778" cy="654025"/>
          </a:xfrm>
          <a:prstGeom prst="rect">
            <a:avLst/>
          </a:prstGeom>
        </p:spPr>
        <p:txBody>
          <a:bodyPr wrap="square" lIns="0" tIns="0" rIns="0" bIns="0" rtlCol="0" anchor="t">
            <a:spAutoFit/>
          </a:bodyPr>
          <a:lstStyle/>
          <a:p>
            <a:pPr>
              <a:lnSpc>
                <a:spcPts val="5120"/>
              </a:lnSpc>
              <a:spcBef>
                <a:spcPct val="0"/>
              </a:spcBef>
            </a:pPr>
            <a:r>
              <a:rPr lang="en-US" sz="4266" b="1" dirty="0">
                <a:solidFill>
                  <a:srgbClr val="008250"/>
                </a:solidFill>
                <a:latin typeface="Gotham" pitchFamily="50" charset="0"/>
                <a:ea typeface="Fira Sans Bold"/>
                <a:cs typeface="Gotham" pitchFamily="50" charset="0"/>
                <a:sym typeface="Fira Sans Bold"/>
              </a:rPr>
              <a:t>03.</a:t>
            </a:r>
          </a:p>
        </p:txBody>
      </p:sp>
      <p:sp>
        <p:nvSpPr>
          <p:cNvPr id="19" name="TextBox 19"/>
          <p:cNvSpPr txBox="1"/>
          <p:nvPr/>
        </p:nvSpPr>
        <p:spPr>
          <a:xfrm>
            <a:off x="1848172" y="4882204"/>
            <a:ext cx="9656908" cy="589905"/>
          </a:xfrm>
          <a:prstGeom prst="rect">
            <a:avLst/>
          </a:prstGeom>
        </p:spPr>
        <p:txBody>
          <a:bodyPr lIns="0" tIns="0" rIns="0" bIns="0" rtlCol="0" anchor="t">
            <a:spAutoFit/>
          </a:bodyPr>
          <a:lstStyle/>
          <a:p>
            <a:pPr>
              <a:lnSpc>
                <a:spcPts val="2273"/>
              </a:lnSpc>
            </a:pPr>
            <a:r>
              <a:rPr lang="en-US" sz="2066" dirty="0">
                <a:solidFill>
                  <a:srgbClr val="001942"/>
                </a:solidFill>
                <a:latin typeface="Gotham" pitchFamily="50" charset="0"/>
                <a:ea typeface="Poppins 2"/>
                <a:cs typeface="Gotham" pitchFamily="50" charset="0"/>
                <a:sym typeface="Poppins 2"/>
              </a:rPr>
              <a:t>Confidently address client questions and demonstrate your understanding of the product/service benefits.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525560" y="3794811"/>
            <a:ext cx="1378469" cy="48989"/>
            <a:chOff x="0" y="0"/>
            <a:chExt cx="562016" cy="19974"/>
          </a:xfrm>
        </p:grpSpPr>
        <p:sp>
          <p:nvSpPr>
            <p:cNvPr id="3" name="Freeform 3"/>
            <p:cNvSpPr/>
            <p:nvPr/>
          </p:nvSpPr>
          <p:spPr>
            <a:xfrm>
              <a:off x="0" y="0"/>
              <a:ext cx="562016" cy="19974"/>
            </a:xfrm>
            <a:custGeom>
              <a:avLst/>
              <a:gdLst/>
              <a:ahLst/>
              <a:cxnLst/>
              <a:rect l="l" t="t" r="r" b="b"/>
              <a:pathLst>
                <a:path w="562016" h="19974">
                  <a:moveTo>
                    <a:pt x="0" y="0"/>
                  </a:moveTo>
                  <a:lnTo>
                    <a:pt x="562016" y="0"/>
                  </a:lnTo>
                  <a:lnTo>
                    <a:pt x="562016" y="19974"/>
                  </a:lnTo>
                  <a:lnTo>
                    <a:pt x="0" y="19974"/>
                  </a:lnTo>
                  <a:close/>
                </a:path>
              </a:pathLst>
            </a:custGeom>
            <a:solidFill>
              <a:srgbClr val="001942"/>
            </a:solidFill>
          </p:spPr>
          <p:txBody>
            <a:bodyPr/>
            <a:lstStyle/>
            <a:p>
              <a:endParaRPr lang="en-US" sz="1200"/>
            </a:p>
          </p:txBody>
        </p:sp>
        <p:sp>
          <p:nvSpPr>
            <p:cNvPr id="4" name="TextBox 4"/>
            <p:cNvSpPr txBox="1"/>
            <p:nvPr/>
          </p:nvSpPr>
          <p:spPr>
            <a:xfrm>
              <a:off x="0" y="-57150"/>
              <a:ext cx="562016" cy="77124"/>
            </a:xfrm>
            <a:prstGeom prst="rect">
              <a:avLst/>
            </a:prstGeom>
          </p:spPr>
          <p:txBody>
            <a:bodyPr lIns="32816" tIns="32816" rIns="32816" bIns="32816" rtlCol="0" anchor="ctr"/>
            <a:lstStyle/>
            <a:p>
              <a:pPr algn="ctr">
                <a:lnSpc>
                  <a:spcPts val="1773"/>
                </a:lnSpc>
              </a:pPr>
              <a:endParaRPr sz="1200"/>
            </a:p>
          </p:txBody>
        </p:sp>
      </p:grpSp>
      <p:grpSp>
        <p:nvGrpSpPr>
          <p:cNvPr id="5" name="Group 5"/>
          <p:cNvGrpSpPr/>
          <p:nvPr/>
        </p:nvGrpSpPr>
        <p:grpSpPr>
          <a:xfrm>
            <a:off x="3058587" y="4259845"/>
            <a:ext cx="2263427" cy="630099"/>
            <a:chOff x="0" y="0"/>
            <a:chExt cx="922822" cy="256898"/>
          </a:xfrm>
        </p:grpSpPr>
        <p:sp>
          <p:nvSpPr>
            <p:cNvPr id="6" name="Freeform 6"/>
            <p:cNvSpPr/>
            <p:nvPr/>
          </p:nvSpPr>
          <p:spPr>
            <a:xfrm>
              <a:off x="0" y="0"/>
              <a:ext cx="922822" cy="256898"/>
            </a:xfrm>
            <a:custGeom>
              <a:avLst/>
              <a:gdLst/>
              <a:ahLst/>
              <a:cxnLst/>
              <a:rect l="l" t="t" r="r" b="b"/>
              <a:pathLst>
                <a:path w="922822" h="256898">
                  <a:moveTo>
                    <a:pt x="116295" y="0"/>
                  </a:moveTo>
                  <a:lnTo>
                    <a:pt x="806527" y="0"/>
                  </a:lnTo>
                  <a:cubicBezTo>
                    <a:pt x="870755" y="0"/>
                    <a:pt x="922822" y="52067"/>
                    <a:pt x="922822" y="116295"/>
                  </a:cubicBezTo>
                  <a:lnTo>
                    <a:pt x="922822" y="140603"/>
                  </a:lnTo>
                  <a:cubicBezTo>
                    <a:pt x="922822" y="204831"/>
                    <a:pt x="870755" y="256898"/>
                    <a:pt x="806527" y="256898"/>
                  </a:cubicBezTo>
                  <a:lnTo>
                    <a:pt x="116295" y="256898"/>
                  </a:lnTo>
                  <a:cubicBezTo>
                    <a:pt x="52067" y="256898"/>
                    <a:pt x="0" y="204831"/>
                    <a:pt x="0" y="140603"/>
                  </a:cubicBezTo>
                  <a:lnTo>
                    <a:pt x="0" y="116295"/>
                  </a:lnTo>
                  <a:cubicBezTo>
                    <a:pt x="0" y="52067"/>
                    <a:pt x="52067" y="0"/>
                    <a:pt x="116295" y="0"/>
                  </a:cubicBezTo>
                  <a:close/>
                </a:path>
              </a:pathLst>
            </a:custGeom>
            <a:solidFill>
              <a:srgbClr val="0032E1"/>
            </a:solidFill>
          </p:spPr>
          <p:txBody>
            <a:bodyPr/>
            <a:lstStyle/>
            <a:p>
              <a:endParaRPr lang="en-US" sz="1200"/>
            </a:p>
          </p:txBody>
        </p:sp>
        <p:sp>
          <p:nvSpPr>
            <p:cNvPr id="7" name="TextBox 7"/>
            <p:cNvSpPr txBox="1"/>
            <p:nvPr/>
          </p:nvSpPr>
          <p:spPr>
            <a:xfrm>
              <a:off x="0" y="-57150"/>
              <a:ext cx="922822" cy="314048"/>
            </a:xfrm>
            <a:prstGeom prst="rect">
              <a:avLst/>
            </a:prstGeom>
          </p:spPr>
          <p:txBody>
            <a:bodyPr lIns="32816" tIns="32816" rIns="32816" bIns="32816" rtlCol="0" anchor="ctr"/>
            <a:lstStyle/>
            <a:p>
              <a:pPr algn="ctr">
                <a:lnSpc>
                  <a:spcPts val="1773"/>
                </a:lnSpc>
              </a:pPr>
              <a:endParaRPr sz="1200"/>
            </a:p>
          </p:txBody>
        </p:sp>
      </p:grpSp>
      <p:grpSp>
        <p:nvGrpSpPr>
          <p:cNvPr id="8" name="Group 8"/>
          <p:cNvGrpSpPr/>
          <p:nvPr/>
        </p:nvGrpSpPr>
        <p:grpSpPr>
          <a:xfrm rot="-5400000">
            <a:off x="1599818" y="4090153"/>
            <a:ext cx="2307161" cy="50025"/>
            <a:chOff x="0" y="0"/>
            <a:chExt cx="940653" cy="20396"/>
          </a:xfrm>
        </p:grpSpPr>
        <p:sp>
          <p:nvSpPr>
            <p:cNvPr id="9" name="Freeform 9"/>
            <p:cNvSpPr/>
            <p:nvPr/>
          </p:nvSpPr>
          <p:spPr>
            <a:xfrm>
              <a:off x="0" y="0"/>
              <a:ext cx="940653" cy="20396"/>
            </a:xfrm>
            <a:custGeom>
              <a:avLst/>
              <a:gdLst/>
              <a:ahLst/>
              <a:cxnLst/>
              <a:rect l="l" t="t" r="r" b="b"/>
              <a:pathLst>
                <a:path w="940653" h="20396">
                  <a:moveTo>
                    <a:pt x="0" y="0"/>
                  </a:moveTo>
                  <a:lnTo>
                    <a:pt x="940653" y="0"/>
                  </a:lnTo>
                  <a:lnTo>
                    <a:pt x="940653" y="20396"/>
                  </a:lnTo>
                  <a:lnTo>
                    <a:pt x="0" y="20396"/>
                  </a:lnTo>
                  <a:close/>
                </a:path>
              </a:pathLst>
            </a:custGeom>
            <a:solidFill>
              <a:srgbClr val="001942"/>
            </a:solidFill>
          </p:spPr>
          <p:txBody>
            <a:bodyPr/>
            <a:lstStyle/>
            <a:p>
              <a:endParaRPr lang="en-US" sz="1200"/>
            </a:p>
          </p:txBody>
        </p:sp>
        <p:sp>
          <p:nvSpPr>
            <p:cNvPr id="10" name="TextBox 10"/>
            <p:cNvSpPr txBox="1"/>
            <p:nvPr/>
          </p:nvSpPr>
          <p:spPr>
            <a:xfrm>
              <a:off x="0" y="-57150"/>
              <a:ext cx="940653" cy="77546"/>
            </a:xfrm>
            <a:prstGeom prst="rect">
              <a:avLst/>
            </a:prstGeom>
          </p:spPr>
          <p:txBody>
            <a:bodyPr lIns="32816" tIns="32816" rIns="32816" bIns="32816" rtlCol="0" anchor="ctr"/>
            <a:lstStyle/>
            <a:p>
              <a:pPr algn="ctr">
                <a:lnSpc>
                  <a:spcPts val="1773"/>
                </a:lnSpc>
              </a:pPr>
              <a:endParaRPr sz="1200"/>
            </a:p>
          </p:txBody>
        </p:sp>
      </p:grpSp>
      <p:grpSp>
        <p:nvGrpSpPr>
          <p:cNvPr id="11" name="Group 11"/>
          <p:cNvGrpSpPr/>
          <p:nvPr/>
        </p:nvGrpSpPr>
        <p:grpSpPr>
          <a:xfrm>
            <a:off x="1640876" y="5268745"/>
            <a:ext cx="2275069" cy="525363"/>
            <a:chOff x="0" y="0"/>
            <a:chExt cx="927569" cy="214196"/>
          </a:xfrm>
        </p:grpSpPr>
        <p:sp>
          <p:nvSpPr>
            <p:cNvPr id="12" name="Freeform 12"/>
            <p:cNvSpPr/>
            <p:nvPr/>
          </p:nvSpPr>
          <p:spPr>
            <a:xfrm>
              <a:off x="0" y="0"/>
              <a:ext cx="927569" cy="214196"/>
            </a:xfrm>
            <a:custGeom>
              <a:avLst/>
              <a:gdLst/>
              <a:ahLst/>
              <a:cxnLst/>
              <a:rect l="l" t="t" r="r" b="b"/>
              <a:pathLst>
                <a:path w="927569" h="214196">
                  <a:moveTo>
                    <a:pt x="107098" y="0"/>
                  </a:moveTo>
                  <a:lnTo>
                    <a:pt x="820471" y="0"/>
                  </a:lnTo>
                  <a:cubicBezTo>
                    <a:pt x="879619" y="0"/>
                    <a:pt x="927569" y="47949"/>
                    <a:pt x="927569" y="107098"/>
                  </a:cubicBezTo>
                  <a:lnTo>
                    <a:pt x="927569" y="107098"/>
                  </a:lnTo>
                  <a:cubicBezTo>
                    <a:pt x="927569" y="135502"/>
                    <a:pt x="916285" y="162743"/>
                    <a:pt x="896200" y="182827"/>
                  </a:cubicBezTo>
                  <a:cubicBezTo>
                    <a:pt x="876116" y="202912"/>
                    <a:pt x="848875" y="214196"/>
                    <a:pt x="820471" y="214196"/>
                  </a:cubicBezTo>
                  <a:lnTo>
                    <a:pt x="107098" y="214196"/>
                  </a:lnTo>
                  <a:cubicBezTo>
                    <a:pt x="47949" y="214196"/>
                    <a:pt x="0" y="166246"/>
                    <a:pt x="0" y="107098"/>
                  </a:cubicBezTo>
                  <a:lnTo>
                    <a:pt x="0" y="107098"/>
                  </a:lnTo>
                  <a:cubicBezTo>
                    <a:pt x="0" y="47949"/>
                    <a:pt x="47949" y="0"/>
                    <a:pt x="107098" y="0"/>
                  </a:cubicBezTo>
                  <a:close/>
                </a:path>
              </a:pathLst>
            </a:custGeom>
            <a:solidFill>
              <a:srgbClr val="008250"/>
            </a:solidFill>
          </p:spPr>
          <p:txBody>
            <a:bodyPr/>
            <a:lstStyle/>
            <a:p>
              <a:endParaRPr lang="en-US" sz="1200"/>
            </a:p>
          </p:txBody>
        </p:sp>
        <p:sp>
          <p:nvSpPr>
            <p:cNvPr id="13" name="TextBox 13"/>
            <p:cNvSpPr txBox="1"/>
            <p:nvPr/>
          </p:nvSpPr>
          <p:spPr>
            <a:xfrm>
              <a:off x="0" y="-57150"/>
              <a:ext cx="927569" cy="271346"/>
            </a:xfrm>
            <a:prstGeom prst="rect">
              <a:avLst/>
            </a:prstGeom>
          </p:spPr>
          <p:txBody>
            <a:bodyPr lIns="32816" tIns="32816" rIns="32816" bIns="32816" rtlCol="0" anchor="ctr"/>
            <a:lstStyle/>
            <a:p>
              <a:pPr algn="ctr">
                <a:lnSpc>
                  <a:spcPts val="1773"/>
                </a:lnSpc>
              </a:pPr>
              <a:endParaRPr sz="1200"/>
            </a:p>
          </p:txBody>
        </p:sp>
      </p:grpSp>
      <p:grpSp>
        <p:nvGrpSpPr>
          <p:cNvPr id="14" name="Group 14"/>
          <p:cNvGrpSpPr/>
          <p:nvPr/>
        </p:nvGrpSpPr>
        <p:grpSpPr>
          <a:xfrm rot="-5400000">
            <a:off x="9391099" y="3653022"/>
            <a:ext cx="2815018" cy="44943"/>
            <a:chOff x="0" y="0"/>
            <a:chExt cx="1147711" cy="18324"/>
          </a:xfrm>
        </p:grpSpPr>
        <p:sp>
          <p:nvSpPr>
            <p:cNvPr id="15" name="Freeform 15"/>
            <p:cNvSpPr/>
            <p:nvPr/>
          </p:nvSpPr>
          <p:spPr>
            <a:xfrm>
              <a:off x="0" y="0"/>
              <a:ext cx="1147711" cy="18324"/>
            </a:xfrm>
            <a:custGeom>
              <a:avLst/>
              <a:gdLst/>
              <a:ahLst/>
              <a:cxnLst/>
              <a:rect l="l" t="t" r="r" b="b"/>
              <a:pathLst>
                <a:path w="1147711" h="18324">
                  <a:moveTo>
                    <a:pt x="0" y="0"/>
                  </a:moveTo>
                  <a:lnTo>
                    <a:pt x="1147711" y="0"/>
                  </a:lnTo>
                  <a:lnTo>
                    <a:pt x="1147711" y="18324"/>
                  </a:lnTo>
                  <a:lnTo>
                    <a:pt x="0" y="18324"/>
                  </a:lnTo>
                  <a:close/>
                </a:path>
              </a:pathLst>
            </a:custGeom>
            <a:solidFill>
              <a:srgbClr val="001942"/>
            </a:solidFill>
          </p:spPr>
          <p:txBody>
            <a:bodyPr/>
            <a:lstStyle/>
            <a:p>
              <a:endParaRPr lang="en-US" sz="1200"/>
            </a:p>
          </p:txBody>
        </p:sp>
        <p:sp>
          <p:nvSpPr>
            <p:cNvPr id="16" name="TextBox 16"/>
            <p:cNvSpPr txBox="1"/>
            <p:nvPr/>
          </p:nvSpPr>
          <p:spPr>
            <a:xfrm>
              <a:off x="0" y="-57150"/>
              <a:ext cx="1147711" cy="75474"/>
            </a:xfrm>
            <a:prstGeom prst="rect">
              <a:avLst/>
            </a:prstGeom>
          </p:spPr>
          <p:txBody>
            <a:bodyPr lIns="32816" tIns="32816" rIns="32816" bIns="32816" rtlCol="0" anchor="ctr"/>
            <a:lstStyle/>
            <a:p>
              <a:pPr algn="ctr">
                <a:lnSpc>
                  <a:spcPts val="1773"/>
                </a:lnSpc>
              </a:pPr>
              <a:endParaRPr sz="1200"/>
            </a:p>
          </p:txBody>
        </p:sp>
      </p:grpSp>
      <p:grpSp>
        <p:nvGrpSpPr>
          <p:cNvPr id="17" name="Group 17"/>
          <p:cNvGrpSpPr/>
          <p:nvPr/>
        </p:nvGrpSpPr>
        <p:grpSpPr>
          <a:xfrm>
            <a:off x="9653375" y="4832349"/>
            <a:ext cx="2335407" cy="872795"/>
            <a:chOff x="0" y="0"/>
            <a:chExt cx="952169" cy="355848"/>
          </a:xfrm>
        </p:grpSpPr>
        <p:sp>
          <p:nvSpPr>
            <p:cNvPr id="18" name="Freeform 18"/>
            <p:cNvSpPr/>
            <p:nvPr/>
          </p:nvSpPr>
          <p:spPr>
            <a:xfrm>
              <a:off x="0" y="0"/>
              <a:ext cx="952169" cy="355848"/>
            </a:xfrm>
            <a:custGeom>
              <a:avLst/>
              <a:gdLst/>
              <a:ahLst/>
              <a:cxnLst/>
              <a:rect l="l" t="t" r="r" b="b"/>
              <a:pathLst>
                <a:path w="952169" h="355848">
                  <a:moveTo>
                    <a:pt x="112711" y="0"/>
                  </a:moveTo>
                  <a:lnTo>
                    <a:pt x="839458" y="0"/>
                  </a:lnTo>
                  <a:cubicBezTo>
                    <a:pt x="869351" y="0"/>
                    <a:pt x="898019" y="11875"/>
                    <a:pt x="919157" y="33012"/>
                  </a:cubicBezTo>
                  <a:cubicBezTo>
                    <a:pt x="940294" y="54150"/>
                    <a:pt x="952169" y="82818"/>
                    <a:pt x="952169" y="112711"/>
                  </a:cubicBezTo>
                  <a:lnTo>
                    <a:pt x="952169" y="243137"/>
                  </a:lnTo>
                  <a:cubicBezTo>
                    <a:pt x="952169" y="273030"/>
                    <a:pt x="940294" y="301698"/>
                    <a:pt x="919157" y="322835"/>
                  </a:cubicBezTo>
                  <a:cubicBezTo>
                    <a:pt x="898019" y="343973"/>
                    <a:pt x="869351" y="355848"/>
                    <a:pt x="839458" y="355848"/>
                  </a:cubicBezTo>
                  <a:lnTo>
                    <a:pt x="112711" y="355848"/>
                  </a:lnTo>
                  <a:cubicBezTo>
                    <a:pt x="82818" y="355848"/>
                    <a:pt x="54150" y="343973"/>
                    <a:pt x="33012" y="322835"/>
                  </a:cubicBezTo>
                  <a:cubicBezTo>
                    <a:pt x="11875" y="301698"/>
                    <a:pt x="0" y="273030"/>
                    <a:pt x="0" y="243137"/>
                  </a:cubicBezTo>
                  <a:lnTo>
                    <a:pt x="0" y="112711"/>
                  </a:lnTo>
                  <a:cubicBezTo>
                    <a:pt x="0" y="82818"/>
                    <a:pt x="11875" y="54150"/>
                    <a:pt x="33012" y="33012"/>
                  </a:cubicBezTo>
                  <a:cubicBezTo>
                    <a:pt x="54150" y="11875"/>
                    <a:pt x="82818" y="0"/>
                    <a:pt x="112711" y="0"/>
                  </a:cubicBezTo>
                  <a:close/>
                </a:path>
              </a:pathLst>
            </a:custGeom>
            <a:solidFill>
              <a:srgbClr val="0032E1"/>
            </a:solidFill>
          </p:spPr>
          <p:txBody>
            <a:bodyPr/>
            <a:lstStyle/>
            <a:p>
              <a:endParaRPr lang="en-US" sz="1200"/>
            </a:p>
          </p:txBody>
        </p:sp>
        <p:sp>
          <p:nvSpPr>
            <p:cNvPr id="19" name="TextBox 19"/>
            <p:cNvSpPr txBox="1"/>
            <p:nvPr/>
          </p:nvSpPr>
          <p:spPr>
            <a:xfrm>
              <a:off x="0" y="-57150"/>
              <a:ext cx="952169" cy="412998"/>
            </a:xfrm>
            <a:prstGeom prst="rect">
              <a:avLst/>
            </a:prstGeom>
          </p:spPr>
          <p:txBody>
            <a:bodyPr lIns="32816" tIns="32816" rIns="32816" bIns="32816" rtlCol="0" anchor="ctr"/>
            <a:lstStyle/>
            <a:p>
              <a:pPr algn="ctr">
                <a:lnSpc>
                  <a:spcPts val="1773"/>
                </a:lnSpc>
              </a:pPr>
              <a:endParaRPr sz="1200"/>
            </a:p>
          </p:txBody>
        </p:sp>
      </p:grpSp>
      <p:grpSp>
        <p:nvGrpSpPr>
          <p:cNvPr id="20" name="Group 20"/>
          <p:cNvGrpSpPr/>
          <p:nvPr/>
        </p:nvGrpSpPr>
        <p:grpSpPr>
          <a:xfrm rot="-5400000">
            <a:off x="5987713" y="3978253"/>
            <a:ext cx="2823527" cy="32013"/>
            <a:chOff x="0" y="0"/>
            <a:chExt cx="1151181" cy="13052"/>
          </a:xfrm>
        </p:grpSpPr>
        <p:sp>
          <p:nvSpPr>
            <p:cNvPr id="21" name="Freeform 21"/>
            <p:cNvSpPr/>
            <p:nvPr/>
          </p:nvSpPr>
          <p:spPr>
            <a:xfrm>
              <a:off x="0" y="0"/>
              <a:ext cx="1151181" cy="13052"/>
            </a:xfrm>
            <a:custGeom>
              <a:avLst/>
              <a:gdLst/>
              <a:ahLst/>
              <a:cxnLst/>
              <a:rect l="l" t="t" r="r" b="b"/>
              <a:pathLst>
                <a:path w="1151181" h="13052">
                  <a:moveTo>
                    <a:pt x="0" y="0"/>
                  </a:moveTo>
                  <a:lnTo>
                    <a:pt x="1151181" y="0"/>
                  </a:lnTo>
                  <a:lnTo>
                    <a:pt x="1151181" y="13052"/>
                  </a:lnTo>
                  <a:lnTo>
                    <a:pt x="0" y="13052"/>
                  </a:lnTo>
                  <a:close/>
                </a:path>
              </a:pathLst>
            </a:custGeom>
            <a:solidFill>
              <a:srgbClr val="001942"/>
            </a:solidFill>
          </p:spPr>
          <p:txBody>
            <a:bodyPr/>
            <a:lstStyle/>
            <a:p>
              <a:endParaRPr lang="en-US" sz="1200"/>
            </a:p>
          </p:txBody>
        </p:sp>
        <p:sp>
          <p:nvSpPr>
            <p:cNvPr id="22" name="TextBox 22"/>
            <p:cNvSpPr txBox="1"/>
            <p:nvPr/>
          </p:nvSpPr>
          <p:spPr>
            <a:xfrm>
              <a:off x="0" y="-57150"/>
              <a:ext cx="1151181" cy="70202"/>
            </a:xfrm>
            <a:prstGeom prst="rect">
              <a:avLst/>
            </a:prstGeom>
          </p:spPr>
          <p:txBody>
            <a:bodyPr lIns="32816" tIns="32816" rIns="32816" bIns="32816" rtlCol="0" anchor="ctr"/>
            <a:lstStyle/>
            <a:p>
              <a:pPr algn="ctr">
                <a:lnSpc>
                  <a:spcPts val="1773"/>
                </a:lnSpc>
              </a:pPr>
              <a:endParaRPr sz="1200"/>
            </a:p>
          </p:txBody>
        </p:sp>
      </p:grpSp>
      <p:grpSp>
        <p:nvGrpSpPr>
          <p:cNvPr id="23" name="Group 23"/>
          <p:cNvGrpSpPr/>
          <p:nvPr/>
        </p:nvGrpSpPr>
        <p:grpSpPr>
          <a:xfrm>
            <a:off x="6442298" y="5220648"/>
            <a:ext cx="2034925" cy="872795"/>
            <a:chOff x="0" y="0"/>
            <a:chExt cx="829660" cy="355848"/>
          </a:xfrm>
        </p:grpSpPr>
        <p:sp>
          <p:nvSpPr>
            <p:cNvPr id="24" name="Freeform 24"/>
            <p:cNvSpPr/>
            <p:nvPr/>
          </p:nvSpPr>
          <p:spPr>
            <a:xfrm>
              <a:off x="0" y="0"/>
              <a:ext cx="829660" cy="355848"/>
            </a:xfrm>
            <a:custGeom>
              <a:avLst/>
              <a:gdLst/>
              <a:ahLst/>
              <a:cxnLst/>
              <a:rect l="l" t="t" r="r" b="b"/>
              <a:pathLst>
                <a:path w="829660" h="355848">
                  <a:moveTo>
                    <a:pt x="129354" y="0"/>
                  </a:moveTo>
                  <a:lnTo>
                    <a:pt x="700306" y="0"/>
                  </a:lnTo>
                  <a:cubicBezTo>
                    <a:pt x="771746" y="0"/>
                    <a:pt x="829660" y="57914"/>
                    <a:pt x="829660" y="129354"/>
                  </a:cubicBezTo>
                  <a:lnTo>
                    <a:pt x="829660" y="226494"/>
                  </a:lnTo>
                  <a:cubicBezTo>
                    <a:pt x="829660" y="297934"/>
                    <a:pt x="771746" y="355848"/>
                    <a:pt x="700306" y="355848"/>
                  </a:cubicBezTo>
                  <a:lnTo>
                    <a:pt x="129354" y="355848"/>
                  </a:lnTo>
                  <a:cubicBezTo>
                    <a:pt x="57914" y="355848"/>
                    <a:pt x="0" y="297934"/>
                    <a:pt x="0" y="226494"/>
                  </a:cubicBezTo>
                  <a:lnTo>
                    <a:pt x="0" y="129354"/>
                  </a:lnTo>
                  <a:cubicBezTo>
                    <a:pt x="0" y="57914"/>
                    <a:pt x="57914" y="0"/>
                    <a:pt x="129354" y="0"/>
                  </a:cubicBezTo>
                  <a:close/>
                </a:path>
              </a:pathLst>
            </a:custGeom>
            <a:solidFill>
              <a:srgbClr val="0032E1"/>
            </a:solidFill>
          </p:spPr>
          <p:txBody>
            <a:bodyPr/>
            <a:lstStyle/>
            <a:p>
              <a:endParaRPr lang="en-US" sz="1200"/>
            </a:p>
          </p:txBody>
        </p:sp>
        <p:sp>
          <p:nvSpPr>
            <p:cNvPr id="25" name="TextBox 25"/>
            <p:cNvSpPr txBox="1"/>
            <p:nvPr/>
          </p:nvSpPr>
          <p:spPr>
            <a:xfrm>
              <a:off x="0" y="-57150"/>
              <a:ext cx="829660" cy="412998"/>
            </a:xfrm>
            <a:prstGeom prst="rect">
              <a:avLst/>
            </a:prstGeom>
          </p:spPr>
          <p:txBody>
            <a:bodyPr lIns="32816" tIns="32816" rIns="32816" bIns="32816" rtlCol="0" anchor="ctr"/>
            <a:lstStyle/>
            <a:p>
              <a:pPr algn="ctr">
                <a:lnSpc>
                  <a:spcPts val="1773"/>
                </a:lnSpc>
              </a:pPr>
              <a:endParaRPr sz="1200"/>
            </a:p>
          </p:txBody>
        </p:sp>
      </p:grpSp>
      <p:grpSp>
        <p:nvGrpSpPr>
          <p:cNvPr id="26" name="Group 26"/>
          <p:cNvGrpSpPr/>
          <p:nvPr/>
        </p:nvGrpSpPr>
        <p:grpSpPr>
          <a:xfrm rot="-5400000">
            <a:off x="5097837" y="3188136"/>
            <a:ext cx="1378469" cy="45171"/>
            <a:chOff x="0" y="0"/>
            <a:chExt cx="562016" cy="18417"/>
          </a:xfrm>
        </p:grpSpPr>
        <p:sp>
          <p:nvSpPr>
            <p:cNvPr id="27" name="Freeform 27"/>
            <p:cNvSpPr/>
            <p:nvPr/>
          </p:nvSpPr>
          <p:spPr>
            <a:xfrm>
              <a:off x="0" y="0"/>
              <a:ext cx="562016" cy="18417"/>
            </a:xfrm>
            <a:custGeom>
              <a:avLst/>
              <a:gdLst/>
              <a:ahLst/>
              <a:cxnLst/>
              <a:rect l="l" t="t" r="r" b="b"/>
              <a:pathLst>
                <a:path w="562016" h="18417">
                  <a:moveTo>
                    <a:pt x="0" y="0"/>
                  </a:moveTo>
                  <a:lnTo>
                    <a:pt x="562016" y="0"/>
                  </a:lnTo>
                  <a:lnTo>
                    <a:pt x="562016" y="18417"/>
                  </a:lnTo>
                  <a:lnTo>
                    <a:pt x="0" y="18417"/>
                  </a:lnTo>
                  <a:close/>
                </a:path>
              </a:pathLst>
            </a:custGeom>
            <a:solidFill>
              <a:srgbClr val="001942"/>
            </a:solidFill>
          </p:spPr>
          <p:txBody>
            <a:bodyPr/>
            <a:lstStyle/>
            <a:p>
              <a:endParaRPr lang="en-US" sz="1200"/>
            </a:p>
          </p:txBody>
        </p:sp>
        <p:sp>
          <p:nvSpPr>
            <p:cNvPr id="28" name="TextBox 28"/>
            <p:cNvSpPr txBox="1"/>
            <p:nvPr/>
          </p:nvSpPr>
          <p:spPr>
            <a:xfrm>
              <a:off x="0" y="-57150"/>
              <a:ext cx="562016" cy="75567"/>
            </a:xfrm>
            <a:prstGeom prst="rect">
              <a:avLst/>
            </a:prstGeom>
          </p:spPr>
          <p:txBody>
            <a:bodyPr lIns="32816" tIns="32816" rIns="32816" bIns="32816" rtlCol="0" anchor="ctr"/>
            <a:lstStyle/>
            <a:p>
              <a:pPr algn="ctr">
                <a:lnSpc>
                  <a:spcPts val="1773"/>
                </a:lnSpc>
              </a:pPr>
              <a:endParaRPr sz="1200"/>
            </a:p>
          </p:txBody>
        </p:sp>
      </p:grpSp>
      <p:grpSp>
        <p:nvGrpSpPr>
          <p:cNvPr id="29" name="Group 29"/>
          <p:cNvGrpSpPr/>
          <p:nvPr/>
        </p:nvGrpSpPr>
        <p:grpSpPr>
          <a:xfrm>
            <a:off x="5177280" y="3468897"/>
            <a:ext cx="1245021" cy="525363"/>
            <a:chOff x="0" y="0"/>
            <a:chExt cx="507608" cy="214196"/>
          </a:xfrm>
        </p:grpSpPr>
        <p:sp>
          <p:nvSpPr>
            <p:cNvPr id="30" name="Freeform 30"/>
            <p:cNvSpPr/>
            <p:nvPr/>
          </p:nvSpPr>
          <p:spPr>
            <a:xfrm>
              <a:off x="0" y="0"/>
              <a:ext cx="507608" cy="214196"/>
            </a:xfrm>
            <a:custGeom>
              <a:avLst/>
              <a:gdLst/>
              <a:ahLst/>
              <a:cxnLst/>
              <a:rect l="l" t="t" r="r" b="b"/>
              <a:pathLst>
                <a:path w="507608" h="214196">
                  <a:moveTo>
                    <a:pt x="107098" y="0"/>
                  </a:moveTo>
                  <a:lnTo>
                    <a:pt x="400510" y="0"/>
                  </a:lnTo>
                  <a:cubicBezTo>
                    <a:pt x="459659" y="0"/>
                    <a:pt x="507608" y="47949"/>
                    <a:pt x="507608" y="107098"/>
                  </a:cubicBezTo>
                  <a:lnTo>
                    <a:pt x="507608" y="107098"/>
                  </a:lnTo>
                  <a:cubicBezTo>
                    <a:pt x="507608" y="135502"/>
                    <a:pt x="496324" y="162743"/>
                    <a:pt x="476240" y="182827"/>
                  </a:cubicBezTo>
                  <a:cubicBezTo>
                    <a:pt x="456155" y="202912"/>
                    <a:pt x="428914" y="214196"/>
                    <a:pt x="400510" y="214196"/>
                  </a:cubicBezTo>
                  <a:lnTo>
                    <a:pt x="107098" y="214196"/>
                  </a:lnTo>
                  <a:cubicBezTo>
                    <a:pt x="47949" y="214196"/>
                    <a:pt x="0" y="166246"/>
                    <a:pt x="0" y="107098"/>
                  </a:cubicBezTo>
                  <a:lnTo>
                    <a:pt x="0" y="107098"/>
                  </a:lnTo>
                  <a:cubicBezTo>
                    <a:pt x="0" y="47949"/>
                    <a:pt x="47949" y="0"/>
                    <a:pt x="107098" y="0"/>
                  </a:cubicBezTo>
                  <a:close/>
                </a:path>
              </a:pathLst>
            </a:custGeom>
            <a:solidFill>
              <a:srgbClr val="008250"/>
            </a:solidFill>
          </p:spPr>
          <p:txBody>
            <a:bodyPr/>
            <a:lstStyle/>
            <a:p>
              <a:endParaRPr lang="en-US" sz="1200"/>
            </a:p>
          </p:txBody>
        </p:sp>
        <p:sp>
          <p:nvSpPr>
            <p:cNvPr id="31" name="TextBox 31"/>
            <p:cNvSpPr txBox="1"/>
            <p:nvPr/>
          </p:nvSpPr>
          <p:spPr>
            <a:xfrm>
              <a:off x="0" y="-57150"/>
              <a:ext cx="507608" cy="271346"/>
            </a:xfrm>
            <a:prstGeom prst="rect">
              <a:avLst/>
            </a:prstGeom>
          </p:spPr>
          <p:txBody>
            <a:bodyPr lIns="32816" tIns="32816" rIns="32816" bIns="32816" rtlCol="0" anchor="ctr"/>
            <a:lstStyle/>
            <a:p>
              <a:pPr algn="ctr">
                <a:lnSpc>
                  <a:spcPts val="1773"/>
                </a:lnSpc>
              </a:pPr>
              <a:endParaRPr sz="1200"/>
            </a:p>
          </p:txBody>
        </p:sp>
      </p:grpSp>
      <p:sp>
        <p:nvSpPr>
          <p:cNvPr id="32" name="TextBox 32"/>
          <p:cNvSpPr txBox="1"/>
          <p:nvPr/>
        </p:nvSpPr>
        <p:spPr>
          <a:xfrm>
            <a:off x="3139087" y="4344909"/>
            <a:ext cx="2145271" cy="461665"/>
          </a:xfrm>
          <a:prstGeom prst="rect">
            <a:avLst/>
          </a:prstGeom>
        </p:spPr>
        <p:txBody>
          <a:bodyPr lIns="0" tIns="0" rIns="0" bIns="0" rtlCol="0" anchor="t">
            <a:spAutoFit/>
          </a:bodyPr>
          <a:lstStyle/>
          <a:p>
            <a:pPr algn="ctr">
              <a:lnSpc>
                <a:spcPts val="1772"/>
              </a:lnSpc>
            </a:pPr>
            <a:r>
              <a:rPr lang="en-US" sz="1600" dirty="0">
                <a:solidFill>
                  <a:srgbClr val="FFFFFF"/>
                </a:solidFill>
                <a:latin typeface="Gotham Medium" pitchFamily="50" charset="0"/>
                <a:ea typeface="Poppins 1 Bold"/>
                <a:cs typeface="Gotham Medium" pitchFamily="50" charset="0"/>
                <a:sym typeface="Poppins 1 Bold"/>
              </a:rPr>
              <a:t>Educating about Risk Exposure</a:t>
            </a:r>
          </a:p>
        </p:txBody>
      </p:sp>
      <p:sp>
        <p:nvSpPr>
          <p:cNvPr id="33" name="TextBox 33"/>
          <p:cNvSpPr txBox="1"/>
          <p:nvPr/>
        </p:nvSpPr>
        <p:spPr>
          <a:xfrm>
            <a:off x="1699721" y="5409299"/>
            <a:ext cx="2145271" cy="230832"/>
          </a:xfrm>
          <a:prstGeom prst="rect">
            <a:avLst/>
          </a:prstGeom>
        </p:spPr>
        <p:txBody>
          <a:bodyPr lIns="0" tIns="0" rIns="0" bIns="0" rtlCol="0" anchor="t">
            <a:spAutoFit/>
          </a:bodyPr>
          <a:lstStyle/>
          <a:p>
            <a:pPr algn="ctr">
              <a:lnSpc>
                <a:spcPts val="1772"/>
              </a:lnSpc>
            </a:pPr>
            <a:r>
              <a:rPr lang="en-US" sz="1600" dirty="0">
                <a:solidFill>
                  <a:srgbClr val="FFFFFF"/>
                </a:solidFill>
                <a:latin typeface="Gotham Medium" pitchFamily="50" charset="0"/>
                <a:ea typeface="Poppins 1 Bold"/>
                <a:cs typeface="Gotham Medium" pitchFamily="50" charset="0"/>
                <a:sym typeface="Poppins 1 Bold"/>
              </a:rPr>
              <a:t>Needs Assessment</a:t>
            </a:r>
          </a:p>
        </p:txBody>
      </p:sp>
      <p:sp>
        <p:nvSpPr>
          <p:cNvPr id="34" name="TextBox 34"/>
          <p:cNvSpPr txBox="1"/>
          <p:nvPr/>
        </p:nvSpPr>
        <p:spPr>
          <a:xfrm>
            <a:off x="9730813" y="4939106"/>
            <a:ext cx="2180527" cy="692497"/>
          </a:xfrm>
          <a:prstGeom prst="rect">
            <a:avLst/>
          </a:prstGeom>
        </p:spPr>
        <p:txBody>
          <a:bodyPr lIns="0" tIns="0" rIns="0" bIns="0" rtlCol="0" anchor="t">
            <a:spAutoFit/>
          </a:bodyPr>
          <a:lstStyle/>
          <a:p>
            <a:pPr algn="ctr">
              <a:lnSpc>
                <a:spcPts val="1772"/>
              </a:lnSpc>
            </a:pPr>
            <a:r>
              <a:rPr lang="en-US" sz="1600" dirty="0">
                <a:solidFill>
                  <a:srgbClr val="FFFFFF"/>
                </a:solidFill>
                <a:latin typeface="Gotham Medium" pitchFamily="50" charset="0"/>
                <a:ea typeface="Poppins 1 Bold"/>
                <a:cs typeface="Gotham Medium" pitchFamily="50" charset="0"/>
                <a:sym typeface="Poppins 1 Bold"/>
              </a:rPr>
              <a:t>Making the Sale: Obtaining the Signed Application</a:t>
            </a:r>
          </a:p>
        </p:txBody>
      </p:sp>
      <p:sp>
        <p:nvSpPr>
          <p:cNvPr id="35" name="TextBox 35"/>
          <p:cNvSpPr txBox="1"/>
          <p:nvPr/>
        </p:nvSpPr>
        <p:spPr>
          <a:xfrm>
            <a:off x="6462586" y="5318656"/>
            <a:ext cx="2014637" cy="692497"/>
          </a:xfrm>
          <a:prstGeom prst="rect">
            <a:avLst/>
          </a:prstGeom>
        </p:spPr>
        <p:txBody>
          <a:bodyPr lIns="0" tIns="0" rIns="0" bIns="0" rtlCol="0" anchor="t">
            <a:spAutoFit/>
          </a:bodyPr>
          <a:lstStyle/>
          <a:p>
            <a:pPr algn="ctr">
              <a:lnSpc>
                <a:spcPts val="1772"/>
              </a:lnSpc>
            </a:pPr>
            <a:r>
              <a:rPr lang="en-US" sz="1600" dirty="0">
                <a:solidFill>
                  <a:srgbClr val="FFFFFF"/>
                </a:solidFill>
                <a:latin typeface="Gotham Medium" pitchFamily="50" charset="0"/>
                <a:ea typeface="Poppins 1 Bold"/>
                <a:cs typeface="Gotham Medium" pitchFamily="50" charset="0"/>
                <a:sym typeface="Poppins 1 Bold"/>
              </a:rPr>
              <a:t>Reviewing </a:t>
            </a:r>
          </a:p>
          <a:p>
            <a:pPr algn="ctr">
              <a:lnSpc>
                <a:spcPts val="1772"/>
              </a:lnSpc>
            </a:pPr>
            <a:r>
              <a:rPr lang="en-US" sz="1600" dirty="0">
                <a:solidFill>
                  <a:srgbClr val="FFFFFF"/>
                </a:solidFill>
                <a:latin typeface="Gotham Medium" pitchFamily="50" charset="0"/>
                <a:ea typeface="Poppins 1 Bold"/>
                <a:cs typeface="Gotham Medium" pitchFamily="50" charset="0"/>
                <a:sym typeface="Poppins 1 Bold"/>
              </a:rPr>
              <a:t>Quote/Answering Questions</a:t>
            </a:r>
          </a:p>
        </p:txBody>
      </p:sp>
      <p:sp>
        <p:nvSpPr>
          <p:cNvPr id="36" name="TextBox 36"/>
          <p:cNvSpPr txBox="1"/>
          <p:nvPr/>
        </p:nvSpPr>
        <p:spPr>
          <a:xfrm>
            <a:off x="5350687" y="3615503"/>
            <a:ext cx="931788" cy="230832"/>
          </a:xfrm>
          <a:prstGeom prst="rect">
            <a:avLst/>
          </a:prstGeom>
        </p:spPr>
        <p:txBody>
          <a:bodyPr lIns="0" tIns="0" rIns="0" bIns="0" rtlCol="0" anchor="t">
            <a:spAutoFit/>
          </a:bodyPr>
          <a:lstStyle/>
          <a:p>
            <a:pPr algn="ctr">
              <a:lnSpc>
                <a:spcPts val="1772"/>
              </a:lnSpc>
            </a:pPr>
            <a:r>
              <a:rPr lang="en-US" sz="1600" dirty="0">
                <a:solidFill>
                  <a:srgbClr val="FFFFFF"/>
                </a:solidFill>
                <a:latin typeface="Gotham Medium" pitchFamily="50" charset="0"/>
                <a:ea typeface="Poppins 1 Bold"/>
                <a:cs typeface="Gotham Medium" pitchFamily="50" charset="0"/>
                <a:sym typeface="Poppins 1 Bold"/>
              </a:rPr>
              <a:t>Quoting</a:t>
            </a:r>
          </a:p>
        </p:txBody>
      </p:sp>
      <p:grpSp>
        <p:nvGrpSpPr>
          <p:cNvPr id="37" name="Group 37"/>
          <p:cNvGrpSpPr/>
          <p:nvPr/>
        </p:nvGrpSpPr>
        <p:grpSpPr>
          <a:xfrm rot="-5400000">
            <a:off x="8353400" y="3250997"/>
            <a:ext cx="1378469" cy="32079"/>
            <a:chOff x="0" y="0"/>
            <a:chExt cx="562016" cy="13079"/>
          </a:xfrm>
        </p:grpSpPr>
        <p:sp>
          <p:nvSpPr>
            <p:cNvPr id="38" name="Freeform 38"/>
            <p:cNvSpPr/>
            <p:nvPr/>
          </p:nvSpPr>
          <p:spPr>
            <a:xfrm>
              <a:off x="0" y="0"/>
              <a:ext cx="562016" cy="13079"/>
            </a:xfrm>
            <a:custGeom>
              <a:avLst/>
              <a:gdLst/>
              <a:ahLst/>
              <a:cxnLst/>
              <a:rect l="l" t="t" r="r" b="b"/>
              <a:pathLst>
                <a:path w="562016" h="13079">
                  <a:moveTo>
                    <a:pt x="0" y="0"/>
                  </a:moveTo>
                  <a:lnTo>
                    <a:pt x="562016" y="0"/>
                  </a:lnTo>
                  <a:lnTo>
                    <a:pt x="562016" y="13079"/>
                  </a:lnTo>
                  <a:lnTo>
                    <a:pt x="0" y="13079"/>
                  </a:lnTo>
                  <a:close/>
                </a:path>
              </a:pathLst>
            </a:custGeom>
            <a:solidFill>
              <a:srgbClr val="001942"/>
            </a:solidFill>
          </p:spPr>
          <p:txBody>
            <a:bodyPr/>
            <a:lstStyle/>
            <a:p>
              <a:endParaRPr lang="en-US" sz="1200"/>
            </a:p>
          </p:txBody>
        </p:sp>
        <p:sp>
          <p:nvSpPr>
            <p:cNvPr id="39" name="TextBox 39"/>
            <p:cNvSpPr txBox="1"/>
            <p:nvPr/>
          </p:nvSpPr>
          <p:spPr>
            <a:xfrm>
              <a:off x="0" y="-57150"/>
              <a:ext cx="562016" cy="70229"/>
            </a:xfrm>
            <a:prstGeom prst="rect">
              <a:avLst/>
            </a:prstGeom>
          </p:spPr>
          <p:txBody>
            <a:bodyPr lIns="32816" tIns="32816" rIns="32816" bIns="32816" rtlCol="0" anchor="ctr"/>
            <a:lstStyle/>
            <a:p>
              <a:pPr algn="ctr">
                <a:lnSpc>
                  <a:spcPts val="1773"/>
                </a:lnSpc>
              </a:pPr>
              <a:endParaRPr sz="1200"/>
            </a:p>
          </p:txBody>
        </p:sp>
      </p:grpSp>
      <p:grpSp>
        <p:nvGrpSpPr>
          <p:cNvPr id="40" name="Group 40"/>
          <p:cNvGrpSpPr/>
          <p:nvPr/>
        </p:nvGrpSpPr>
        <p:grpSpPr>
          <a:xfrm>
            <a:off x="7792597" y="3553380"/>
            <a:ext cx="2532154" cy="989503"/>
            <a:chOff x="0" y="0"/>
            <a:chExt cx="1032385" cy="403431"/>
          </a:xfrm>
        </p:grpSpPr>
        <p:sp>
          <p:nvSpPr>
            <p:cNvPr id="41" name="Freeform 41"/>
            <p:cNvSpPr/>
            <p:nvPr/>
          </p:nvSpPr>
          <p:spPr>
            <a:xfrm>
              <a:off x="0" y="0"/>
              <a:ext cx="1032385" cy="403431"/>
            </a:xfrm>
            <a:custGeom>
              <a:avLst/>
              <a:gdLst/>
              <a:ahLst/>
              <a:cxnLst/>
              <a:rect l="l" t="t" r="r" b="b"/>
              <a:pathLst>
                <a:path w="1032385" h="403431">
                  <a:moveTo>
                    <a:pt x="103953" y="0"/>
                  </a:moveTo>
                  <a:lnTo>
                    <a:pt x="928432" y="0"/>
                  </a:lnTo>
                  <a:cubicBezTo>
                    <a:pt x="985844" y="0"/>
                    <a:pt x="1032385" y="46541"/>
                    <a:pt x="1032385" y="103953"/>
                  </a:cubicBezTo>
                  <a:lnTo>
                    <a:pt x="1032385" y="299477"/>
                  </a:lnTo>
                  <a:cubicBezTo>
                    <a:pt x="1032385" y="327048"/>
                    <a:pt x="1021433" y="353488"/>
                    <a:pt x="1001938" y="372983"/>
                  </a:cubicBezTo>
                  <a:cubicBezTo>
                    <a:pt x="982443" y="392478"/>
                    <a:pt x="956002" y="403431"/>
                    <a:pt x="928432" y="403431"/>
                  </a:cubicBezTo>
                  <a:lnTo>
                    <a:pt x="103953" y="403431"/>
                  </a:lnTo>
                  <a:cubicBezTo>
                    <a:pt x="76383" y="403431"/>
                    <a:pt x="49942" y="392478"/>
                    <a:pt x="30447" y="372983"/>
                  </a:cubicBezTo>
                  <a:cubicBezTo>
                    <a:pt x="10952" y="353488"/>
                    <a:pt x="0" y="327048"/>
                    <a:pt x="0" y="299477"/>
                  </a:cubicBezTo>
                  <a:lnTo>
                    <a:pt x="0" y="103953"/>
                  </a:lnTo>
                  <a:cubicBezTo>
                    <a:pt x="0" y="76383"/>
                    <a:pt x="10952" y="49942"/>
                    <a:pt x="30447" y="30447"/>
                  </a:cubicBezTo>
                  <a:cubicBezTo>
                    <a:pt x="49942" y="10952"/>
                    <a:pt x="76383" y="0"/>
                    <a:pt x="103953" y="0"/>
                  </a:cubicBezTo>
                  <a:close/>
                </a:path>
              </a:pathLst>
            </a:custGeom>
            <a:solidFill>
              <a:srgbClr val="008250"/>
            </a:solidFill>
          </p:spPr>
          <p:txBody>
            <a:bodyPr/>
            <a:lstStyle/>
            <a:p>
              <a:endParaRPr lang="en-US" sz="1200"/>
            </a:p>
          </p:txBody>
        </p:sp>
        <p:sp>
          <p:nvSpPr>
            <p:cNvPr id="42" name="TextBox 42"/>
            <p:cNvSpPr txBox="1"/>
            <p:nvPr/>
          </p:nvSpPr>
          <p:spPr>
            <a:xfrm>
              <a:off x="0" y="-57150"/>
              <a:ext cx="1032385" cy="460581"/>
            </a:xfrm>
            <a:prstGeom prst="rect">
              <a:avLst/>
            </a:prstGeom>
          </p:spPr>
          <p:txBody>
            <a:bodyPr lIns="32816" tIns="32816" rIns="32816" bIns="32816" rtlCol="0" anchor="ctr"/>
            <a:lstStyle/>
            <a:p>
              <a:pPr algn="ctr">
                <a:lnSpc>
                  <a:spcPts val="1773"/>
                </a:lnSpc>
              </a:pPr>
              <a:endParaRPr sz="1200"/>
            </a:p>
          </p:txBody>
        </p:sp>
      </p:grpSp>
      <p:sp>
        <p:nvSpPr>
          <p:cNvPr id="43" name="TextBox 43"/>
          <p:cNvSpPr txBox="1"/>
          <p:nvPr/>
        </p:nvSpPr>
        <p:spPr>
          <a:xfrm>
            <a:off x="7807342" y="3691917"/>
            <a:ext cx="2470583" cy="692497"/>
          </a:xfrm>
          <a:prstGeom prst="rect">
            <a:avLst/>
          </a:prstGeom>
        </p:spPr>
        <p:txBody>
          <a:bodyPr lIns="0" tIns="0" rIns="0" bIns="0" rtlCol="0" anchor="t">
            <a:spAutoFit/>
          </a:bodyPr>
          <a:lstStyle/>
          <a:p>
            <a:pPr algn="ctr">
              <a:lnSpc>
                <a:spcPts val="1772"/>
              </a:lnSpc>
            </a:pPr>
            <a:r>
              <a:rPr lang="en-US" sz="1600" dirty="0">
                <a:solidFill>
                  <a:srgbClr val="FFFFFF"/>
                </a:solidFill>
                <a:latin typeface="Gotham Medium" pitchFamily="50" charset="0"/>
                <a:ea typeface="Poppins 1 Bold"/>
                <a:cs typeface="Gotham Medium" pitchFamily="50" charset="0"/>
                <a:sym typeface="Poppins 1 Bold"/>
              </a:rPr>
              <a:t>Vision:</a:t>
            </a:r>
          </a:p>
          <a:p>
            <a:pPr algn="ctr">
              <a:lnSpc>
                <a:spcPts val="1772"/>
              </a:lnSpc>
            </a:pPr>
            <a:r>
              <a:rPr lang="en-US" sz="1600" dirty="0">
                <a:solidFill>
                  <a:srgbClr val="FFFFFF"/>
                </a:solidFill>
                <a:latin typeface="Gotham Medium" pitchFamily="50" charset="0"/>
                <a:ea typeface="Poppins 1 Bold"/>
                <a:cs typeface="Gotham Medium" pitchFamily="50" charset="0"/>
                <a:sym typeface="Poppins 1 Bold"/>
              </a:rPr>
              <a:t> Paint the picture of not improving protection.</a:t>
            </a:r>
          </a:p>
        </p:txBody>
      </p:sp>
      <p:sp>
        <p:nvSpPr>
          <p:cNvPr id="44" name="Freeform 44"/>
          <p:cNvSpPr/>
          <p:nvPr/>
        </p:nvSpPr>
        <p:spPr>
          <a:xfrm rot="-10800000">
            <a:off x="1864309" y="2207715"/>
            <a:ext cx="262493" cy="972195"/>
          </a:xfrm>
          <a:custGeom>
            <a:avLst/>
            <a:gdLst/>
            <a:ahLst/>
            <a:cxnLst/>
            <a:rect l="l" t="t" r="r" b="b"/>
            <a:pathLst>
              <a:path w="393739" h="1458292">
                <a:moveTo>
                  <a:pt x="0" y="0"/>
                </a:moveTo>
                <a:lnTo>
                  <a:pt x="393739" y="0"/>
                </a:lnTo>
                <a:lnTo>
                  <a:pt x="393739" y="1458292"/>
                </a:lnTo>
                <a:lnTo>
                  <a:pt x="0" y="14582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45" name="Freeform 45"/>
          <p:cNvSpPr/>
          <p:nvPr/>
        </p:nvSpPr>
        <p:spPr>
          <a:xfrm rot="-10800000" flipH="1">
            <a:off x="9557739" y="2226093"/>
            <a:ext cx="262493" cy="972195"/>
          </a:xfrm>
          <a:custGeom>
            <a:avLst/>
            <a:gdLst/>
            <a:ahLst/>
            <a:cxnLst/>
            <a:rect l="l" t="t" r="r" b="b"/>
            <a:pathLst>
              <a:path w="393739" h="1458292">
                <a:moveTo>
                  <a:pt x="393738" y="0"/>
                </a:moveTo>
                <a:lnTo>
                  <a:pt x="0" y="0"/>
                </a:lnTo>
                <a:lnTo>
                  <a:pt x="0" y="1458292"/>
                </a:lnTo>
                <a:lnTo>
                  <a:pt x="393738" y="1458292"/>
                </a:lnTo>
                <a:lnTo>
                  <a:pt x="393738"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46" name="Freeform 46"/>
          <p:cNvSpPr/>
          <p:nvPr/>
        </p:nvSpPr>
        <p:spPr>
          <a:xfrm>
            <a:off x="2171404" y="2244472"/>
            <a:ext cx="258748" cy="949535"/>
          </a:xfrm>
          <a:custGeom>
            <a:avLst/>
            <a:gdLst/>
            <a:ahLst/>
            <a:cxnLst/>
            <a:rect l="l" t="t" r="r" b="b"/>
            <a:pathLst>
              <a:path w="388122" h="1424303">
                <a:moveTo>
                  <a:pt x="0" y="0"/>
                </a:moveTo>
                <a:lnTo>
                  <a:pt x="388123" y="0"/>
                </a:lnTo>
                <a:lnTo>
                  <a:pt x="388123" y="1424302"/>
                </a:lnTo>
                <a:lnTo>
                  <a:pt x="0" y="14243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grpSp>
        <p:nvGrpSpPr>
          <p:cNvPr id="47" name="Group 47"/>
          <p:cNvGrpSpPr/>
          <p:nvPr/>
        </p:nvGrpSpPr>
        <p:grpSpPr>
          <a:xfrm>
            <a:off x="3782673" y="2282626"/>
            <a:ext cx="858101" cy="858101"/>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2E1"/>
            </a:solidFill>
          </p:spPr>
          <p:txBody>
            <a:bodyPr/>
            <a:lstStyle/>
            <a:p>
              <a:endParaRPr lang="en-US" sz="1200"/>
            </a:p>
          </p:txBody>
        </p:sp>
        <p:sp>
          <p:nvSpPr>
            <p:cNvPr id="49" name="TextBox 49"/>
            <p:cNvSpPr txBox="1"/>
            <p:nvPr/>
          </p:nvSpPr>
          <p:spPr>
            <a:xfrm>
              <a:off x="76200" y="19050"/>
              <a:ext cx="660400" cy="717550"/>
            </a:xfrm>
            <a:prstGeom prst="rect">
              <a:avLst/>
            </a:prstGeom>
          </p:spPr>
          <p:txBody>
            <a:bodyPr lIns="30269" tIns="30269" rIns="30269" bIns="30269" rtlCol="0" anchor="ctr"/>
            <a:lstStyle/>
            <a:p>
              <a:pPr algn="ctr">
                <a:lnSpc>
                  <a:spcPts val="1773"/>
                </a:lnSpc>
              </a:pPr>
              <a:endParaRPr sz="1200"/>
            </a:p>
          </p:txBody>
        </p:sp>
      </p:grpSp>
      <p:sp>
        <p:nvSpPr>
          <p:cNvPr id="50" name="TextBox 50"/>
          <p:cNvSpPr txBox="1"/>
          <p:nvPr/>
        </p:nvSpPr>
        <p:spPr>
          <a:xfrm>
            <a:off x="4005217" y="2395525"/>
            <a:ext cx="439965" cy="679673"/>
          </a:xfrm>
          <a:prstGeom prst="rect">
            <a:avLst/>
          </a:prstGeom>
        </p:spPr>
        <p:txBody>
          <a:bodyPr lIns="0" tIns="0" rIns="0" bIns="0" rtlCol="0" anchor="t">
            <a:spAutoFit/>
          </a:bodyPr>
          <a:lstStyle/>
          <a:p>
            <a:pPr>
              <a:lnSpc>
                <a:spcPts val="5306"/>
              </a:lnSpc>
            </a:pPr>
            <a:r>
              <a:rPr lang="en-US" sz="5005" dirty="0">
                <a:solidFill>
                  <a:srgbClr val="FFFFFF"/>
                </a:solidFill>
                <a:latin typeface="Gotham" pitchFamily="50" charset="0"/>
                <a:ea typeface="League Spartan"/>
                <a:cs typeface="Gotham" pitchFamily="50" charset="0"/>
                <a:sym typeface="League Spartan"/>
              </a:rPr>
              <a:t>E</a:t>
            </a:r>
          </a:p>
        </p:txBody>
      </p:sp>
      <p:grpSp>
        <p:nvGrpSpPr>
          <p:cNvPr id="51" name="Group 51"/>
          <p:cNvGrpSpPr/>
          <p:nvPr/>
        </p:nvGrpSpPr>
        <p:grpSpPr>
          <a:xfrm>
            <a:off x="2317094" y="2266064"/>
            <a:ext cx="858101" cy="858101"/>
            <a:chOff x="0" y="0"/>
            <a:chExt cx="812800" cy="812800"/>
          </a:xfrm>
        </p:grpSpPr>
        <p:sp>
          <p:nvSpPr>
            <p:cNvPr id="52" name="Freeform 5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8250"/>
            </a:solidFill>
          </p:spPr>
          <p:txBody>
            <a:bodyPr/>
            <a:lstStyle/>
            <a:p>
              <a:endParaRPr lang="en-US" sz="1200">
                <a:latin typeface="Gotham" pitchFamily="50" charset="0"/>
                <a:cs typeface="Gotham" pitchFamily="50" charset="0"/>
              </a:endParaRPr>
            </a:p>
          </p:txBody>
        </p:sp>
        <p:sp>
          <p:nvSpPr>
            <p:cNvPr id="53" name="TextBox 53"/>
            <p:cNvSpPr txBox="1"/>
            <p:nvPr/>
          </p:nvSpPr>
          <p:spPr>
            <a:xfrm>
              <a:off x="76200" y="19050"/>
              <a:ext cx="660400" cy="717550"/>
            </a:xfrm>
            <a:prstGeom prst="rect">
              <a:avLst/>
            </a:prstGeom>
          </p:spPr>
          <p:txBody>
            <a:bodyPr lIns="30269" tIns="30269" rIns="30269" bIns="30269" rtlCol="0" anchor="ctr"/>
            <a:lstStyle/>
            <a:p>
              <a:pPr algn="ctr">
                <a:lnSpc>
                  <a:spcPts val="1773"/>
                </a:lnSpc>
              </a:pPr>
              <a:endParaRPr sz="1200">
                <a:latin typeface="Gotham" pitchFamily="50" charset="0"/>
                <a:cs typeface="Gotham" pitchFamily="50" charset="0"/>
              </a:endParaRPr>
            </a:p>
          </p:txBody>
        </p:sp>
      </p:grpSp>
      <p:sp>
        <p:nvSpPr>
          <p:cNvPr id="54" name="TextBox 54"/>
          <p:cNvSpPr txBox="1"/>
          <p:nvPr/>
        </p:nvSpPr>
        <p:spPr>
          <a:xfrm>
            <a:off x="2484664" y="2395525"/>
            <a:ext cx="523170" cy="679673"/>
          </a:xfrm>
          <a:prstGeom prst="rect">
            <a:avLst/>
          </a:prstGeom>
        </p:spPr>
        <p:txBody>
          <a:bodyPr lIns="0" tIns="0" rIns="0" bIns="0" rtlCol="0" anchor="t">
            <a:spAutoFit/>
          </a:bodyPr>
          <a:lstStyle/>
          <a:p>
            <a:pPr>
              <a:lnSpc>
                <a:spcPts val="5306"/>
              </a:lnSpc>
            </a:pPr>
            <a:r>
              <a:rPr lang="en-US" sz="5006" dirty="0">
                <a:solidFill>
                  <a:srgbClr val="FFFFFF"/>
                </a:solidFill>
                <a:latin typeface="Gotham" pitchFamily="50" charset="0"/>
                <a:ea typeface="League Spartan"/>
                <a:cs typeface="Gotham" pitchFamily="50" charset="0"/>
                <a:sym typeface="League Spartan"/>
              </a:rPr>
              <a:t>N</a:t>
            </a:r>
          </a:p>
        </p:txBody>
      </p:sp>
      <p:sp>
        <p:nvSpPr>
          <p:cNvPr id="55" name="TextBox 55"/>
          <p:cNvSpPr txBox="1"/>
          <p:nvPr/>
        </p:nvSpPr>
        <p:spPr>
          <a:xfrm>
            <a:off x="3260826" y="2464147"/>
            <a:ext cx="439965" cy="718145"/>
          </a:xfrm>
          <a:prstGeom prst="rect">
            <a:avLst/>
          </a:prstGeom>
        </p:spPr>
        <p:txBody>
          <a:bodyPr lIns="0" tIns="0" rIns="0" bIns="0" rtlCol="0" anchor="t">
            <a:spAutoFit/>
          </a:bodyPr>
          <a:lstStyle/>
          <a:p>
            <a:pPr>
              <a:lnSpc>
                <a:spcPts val="5622"/>
              </a:lnSpc>
            </a:pPr>
            <a:r>
              <a:rPr lang="en-US" sz="5303">
                <a:solidFill>
                  <a:srgbClr val="001942"/>
                </a:solidFill>
                <a:latin typeface="League Spartan"/>
                <a:ea typeface="League Spartan"/>
                <a:cs typeface="League Spartan"/>
                <a:sym typeface="League Spartan"/>
              </a:rPr>
              <a:t>+</a:t>
            </a:r>
          </a:p>
        </p:txBody>
      </p:sp>
      <p:sp>
        <p:nvSpPr>
          <p:cNvPr id="56" name="TextBox 56"/>
          <p:cNvSpPr txBox="1"/>
          <p:nvPr/>
        </p:nvSpPr>
        <p:spPr>
          <a:xfrm>
            <a:off x="4805874" y="2453029"/>
            <a:ext cx="439965" cy="718145"/>
          </a:xfrm>
          <a:prstGeom prst="rect">
            <a:avLst/>
          </a:prstGeom>
        </p:spPr>
        <p:txBody>
          <a:bodyPr lIns="0" tIns="0" rIns="0" bIns="0" rtlCol="0" anchor="t">
            <a:spAutoFit/>
          </a:bodyPr>
          <a:lstStyle/>
          <a:p>
            <a:pPr>
              <a:lnSpc>
                <a:spcPts val="5622"/>
              </a:lnSpc>
            </a:pPr>
            <a:r>
              <a:rPr lang="en-US" sz="5303">
                <a:solidFill>
                  <a:srgbClr val="001942"/>
                </a:solidFill>
                <a:latin typeface="League Spartan"/>
                <a:ea typeface="League Spartan"/>
                <a:cs typeface="League Spartan"/>
                <a:sym typeface="League Spartan"/>
              </a:rPr>
              <a:t>+</a:t>
            </a:r>
          </a:p>
        </p:txBody>
      </p:sp>
      <p:grpSp>
        <p:nvGrpSpPr>
          <p:cNvPr id="57" name="Group 57"/>
          <p:cNvGrpSpPr/>
          <p:nvPr/>
        </p:nvGrpSpPr>
        <p:grpSpPr>
          <a:xfrm>
            <a:off x="10347086" y="2254188"/>
            <a:ext cx="858101" cy="858101"/>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2E1"/>
            </a:solidFill>
          </p:spPr>
          <p:txBody>
            <a:bodyPr/>
            <a:lstStyle/>
            <a:p>
              <a:endParaRPr lang="en-US" sz="1200"/>
            </a:p>
          </p:txBody>
        </p:sp>
        <p:sp>
          <p:nvSpPr>
            <p:cNvPr id="59" name="TextBox 59"/>
            <p:cNvSpPr txBox="1"/>
            <p:nvPr/>
          </p:nvSpPr>
          <p:spPr>
            <a:xfrm>
              <a:off x="76200" y="19050"/>
              <a:ext cx="660400" cy="717550"/>
            </a:xfrm>
            <a:prstGeom prst="rect">
              <a:avLst/>
            </a:prstGeom>
          </p:spPr>
          <p:txBody>
            <a:bodyPr lIns="30269" tIns="30269" rIns="30269" bIns="30269" rtlCol="0" anchor="ctr"/>
            <a:lstStyle/>
            <a:p>
              <a:pPr algn="ctr">
                <a:lnSpc>
                  <a:spcPts val="1773"/>
                </a:lnSpc>
              </a:pPr>
              <a:endParaRPr sz="1200"/>
            </a:p>
          </p:txBody>
        </p:sp>
      </p:grpSp>
      <p:sp>
        <p:nvSpPr>
          <p:cNvPr id="60" name="TextBox 60"/>
          <p:cNvSpPr txBox="1"/>
          <p:nvPr/>
        </p:nvSpPr>
        <p:spPr>
          <a:xfrm>
            <a:off x="10567068" y="2361183"/>
            <a:ext cx="439965" cy="679673"/>
          </a:xfrm>
          <a:prstGeom prst="rect">
            <a:avLst/>
          </a:prstGeom>
        </p:spPr>
        <p:txBody>
          <a:bodyPr lIns="0" tIns="0" rIns="0" bIns="0" rtlCol="0" anchor="t">
            <a:spAutoFit/>
          </a:bodyPr>
          <a:lstStyle/>
          <a:p>
            <a:pPr>
              <a:lnSpc>
                <a:spcPts val="5306"/>
              </a:lnSpc>
            </a:pPr>
            <a:r>
              <a:rPr lang="en-US" sz="5005" dirty="0">
                <a:solidFill>
                  <a:srgbClr val="FFFFFF"/>
                </a:solidFill>
                <a:latin typeface="Gotham" pitchFamily="50" charset="0"/>
                <a:ea typeface="League Spartan"/>
                <a:cs typeface="Gotham" pitchFamily="50" charset="0"/>
                <a:sym typeface="League Spartan"/>
              </a:rPr>
              <a:t>S</a:t>
            </a:r>
          </a:p>
        </p:txBody>
      </p:sp>
      <p:grpSp>
        <p:nvGrpSpPr>
          <p:cNvPr id="61" name="Group 61"/>
          <p:cNvGrpSpPr/>
          <p:nvPr/>
        </p:nvGrpSpPr>
        <p:grpSpPr>
          <a:xfrm>
            <a:off x="6960221" y="2306312"/>
            <a:ext cx="858101" cy="858101"/>
            <a:chOff x="0" y="0"/>
            <a:chExt cx="812800" cy="812800"/>
          </a:xfrm>
        </p:grpSpPr>
        <p:sp>
          <p:nvSpPr>
            <p:cNvPr id="62" name="Freeform 6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2E1"/>
            </a:solidFill>
          </p:spPr>
          <p:txBody>
            <a:bodyPr/>
            <a:lstStyle/>
            <a:p>
              <a:endParaRPr lang="en-US" sz="1200"/>
            </a:p>
          </p:txBody>
        </p:sp>
        <p:sp>
          <p:nvSpPr>
            <p:cNvPr id="63" name="TextBox 63"/>
            <p:cNvSpPr txBox="1"/>
            <p:nvPr/>
          </p:nvSpPr>
          <p:spPr>
            <a:xfrm>
              <a:off x="76200" y="19050"/>
              <a:ext cx="660400" cy="717550"/>
            </a:xfrm>
            <a:prstGeom prst="rect">
              <a:avLst/>
            </a:prstGeom>
          </p:spPr>
          <p:txBody>
            <a:bodyPr lIns="30269" tIns="30269" rIns="30269" bIns="30269" rtlCol="0" anchor="ctr"/>
            <a:lstStyle/>
            <a:p>
              <a:pPr algn="ctr">
                <a:lnSpc>
                  <a:spcPts val="1773"/>
                </a:lnSpc>
              </a:pPr>
              <a:endParaRPr sz="1200"/>
            </a:p>
          </p:txBody>
        </p:sp>
      </p:grpSp>
      <p:sp>
        <p:nvSpPr>
          <p:cNvPr id="64" name="TextBox 64"/>
          <p:cNvSpPr txBox="1"/>
          <p:nvPr/>
        </p:nvSpPr>
        <p:spPr>
          <a:xfrm>
            <a:off x="7163487" y="2422497"/>
            <a:ext cx="439965" cy="679673"/>
          </a:xfrm>
          <a:prstGeom prst="rect">
            <a:avLst/>
          </a:prstGeom>
        </p:spPr>
        <p:txBody>
          <a:bodyPr lIns="0" tIns="0" rIns="0" bIns="0" rtlCol="0" anchor="t">
            <a:spAutoFit/>
          </a:bodyPr>
          <a:lstStyle/>
          <a:p>
            <a:pPr>
              <a:lnSpc>
                <a:spcPts val="5306"/>
              </a:lnSpc>
            </a:pPr>
            <a:r>
              <a:rPr lang="en-US" sz="5005" dirty="0">
                <a:solidFill>
                  <a:srgbClr val="FFFFFF"/>
                </a:solidFill>
                <a:latin typeface="Gotham" pitchFamily="50" charset="0"/>
                <a:ea typeface="League Spartan"/>
                <a:cs typeface="Gotham" pitchFamily="50" charset="0"/>
                <a:sym typeface="League Spartan"/>
              </a:rPr>
              <a:t>R</a:t>
            </a:r>
          </a:p>
        </p:txBody>
      </p:sp>
      <p:sp>
        <p:nvSpPr>
          <p:cNvPr id="65" name="TextBox 65"/>
          <p:cNvSpPr txBox="1"/>
          <p:nvPr/>
        </p:nvSpPr>
        <p:spPr>
          <a:xfrm>
            <a:off x="6351727" y="2464147"/>
            <a:ext cx="439965" cy="718145"/>
          </a:xfrm>
          <a:prstGeom prst="rect">
            <a:avLst/>
          </a:prstGeom>
        </p:spPr>
        <p:txBody>
          <a:bodyPr lIns="0" tIns="0" rIns="0" bIns="0" rtlCol="0" anchor="t">
            <a:spAutoFit/>
          </a:bodyPr>
          <a:lstStyle/>
          <a:p>
            <a:pPr>
              <a:lnSpc>
                <a:spcPts val="5622"/>
              </a:lnSpc>
            </a:pPr>
            <a:r>
              <a:rPr lang="en-US" sz="5303">
                <a:solidFill>
                  <a:srgbClr val="001942"/>
                </a:solidFill>
                <a:latin typeface="League Spartan"/>
                <a:ea typeface="League Spartan"/>
                <a:cs typeface="League Spartan"/>
                <a:sym typeface="League Spartan"/>
              </a:rPr>
              <a:t>+</a:t>
            </a:r>
          </a:p>
        </p:txBody>
      </p:sp>
      <p:sp>
        <p:nvSpPr>
          <p:cNvPr id="66" name="TextBox 66"/>
          <p:cNvSpPr txBox="1"/>
          <p:nvPr/>
        </p:nvSpPr>
        <p:spPr>
          <a:xfrm>
            <a:off x="9907121" y="2430533"/>
            <a:ext cx="439965" cy="718145"/>
          </a:xfrm>
          <a:prstGeom prst="rect">
            <a:avLst/>
          </a:prstGeom>
        </p:spPr>
        <p:txBody>
          <a:bodyPr lIns="0" tIns="0" rIns="0" bIns="0" rtlCol="0" anchor="t">
            <a:spAutoFit/>
          </a:bodyPr>
          <a:lstStyle/>
          <a:p>
            <a:pPr>
              <a:lnSpc>
                <a:spcPts val="5622"/>
              </a:lnSpc>
            </a:pPr>
            <a:r>
              <a:rPr lang="en-US" sz="5303">
                <a:solidFill>
                  <a:srgbClr val="001942"/>
                </a:solidFill>
                <a:latin typeface="League Spartan"/>
                <a:ea typeface="League Spartan"/>
                <a:cs typeface="League Spartan"/>
                <a:sym typeface="League Spartan"/>
              </a:rPr>
              <a:t>+</a:t>
            </a:r>
          </a:p>
        </p:txBody>
      </p:sp>
      <p:sp>
        <p:nvSpPr>
          <p:cNvPr id="67" name="TextBox 67"/>
          <p:cNvSpPr txBox="1"/>
          <p:nvPr/>
        </p:nvSpPr>
        <p:spPr>
          <a:xfrm>
            <a:off x="203218" y="2486529"/>
            <a:ext cx="1109477" cy="820738"/>
          </a:xfrm>
          <a:prstGeom prst="rect">
            <a:avLst/>
          </a:prstGeom>
        </p:spPr>
        <p:txBody>
          <a:bodyPr lIns="0" tIns="0" rIns="0" bIns="0" rtlCol="0" anchor="t">
            <a:spAutoFit/>
          </a:bodyPr>
          <a:lstStyle/>
          <a:p>
            <a:pPr>
              <a:lnSpc>
                <a:spcPts val="6360"/>
              </a:lnSpc>
            </a:pPr>
            <a:r>
              <a:rPr lang="en-US" sz="6000">
                <a:solidFill>
                  <a:srgbClr val="001942"/>
                </a:solidFill>
                <a:latin typeface="Gotham" pitchFamily="50" charset="0"/>
                <a:ea typeface="League Spartan"/>
                <a:cs typeface="Gotham" pitchFamily="50" charset="0"/>
                <a:sym typeface="League Spartan"/>
              </a:rPr>
              <a:t>CS</a:t>
            </a:r>
          </a:p>
        </p:txBody>
      </p:sp>
      <p:sp>
        <p:nvSpPr>
          <p:cNvPr id="68" name="TextBox 68"/>
          <p:cNvSpPr txBox="1"/>
          <p:nvPr/>
        </p:nvSpPr>
        <p:spPr>
          <a:xfrm>
            <a:off x="1367194" y="2533155"/>
            <a:ext cx="439965" cy="718145"/>
          </a:xfrm>
          <a:prstGeom prst="rect">
            <a:avLst/>
          </a:prstGeom>
        </p:spPr>
        <p:txBody>
          <a:bodyPr lIns="0" tIns="0" rIns="0" bIns="0" rtlCol="0" anchor="t">
            <a:spAutoFit/>
          </a:bodyPr>
          <a:lstStyle/>
          <a:p>
            <a:pPr>
              <a:lnSpc>
                <a:spcPts val="5622"/>
              </a:lnSpc>
            </a:pPr>
            <a:r>
              <a:rPr lang="en-US" sz="5303">
                <a:solidFill>
                  <a:srgbClr val="001942"/>
                </a:solidFill>
                <a:latin typeface="League Spartan"/>
                <a:ea typeface="League Spartan"/>
                <a:cs typeface="League Spartan"/>
                <a:sym typeface="League Spartan"/>
              </a:rPr>
              <a:t>=</a:t>
            </a:r>
          </a:p>
        </p:txBody>
      </p:sp>
      <p:grpSp>
        <p:nvGrpSpPr>
          <p:cNvPr id="69" name="Group 69"/>
          <p:cNvGrpSpPr/>
          <p:nvPr/>
        </p:nvGrpSpPr>
        <p:grpSpPr>
          <a:xfrm>
            <a:off x="5367054" y="2277875"/>
            <a:ext cx="858101" cy="858101"/>
            <a:chOff x="0" y="0"/>
            <a:chExt cx="812800" cy="812800"/>
          </a:xfrm>
        </p:grpSpPr>
        <p:sp>
          <p:nvSpPr>
            <p:cNvPr id="70" name="Freeform 7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8250"/>
            </a:solidFill>
          </p:spPr>
          <p:txBody>
            <a:bodyPr/>
            <a:lstStyle/>
            <a:p>
              <a:endParaRPr lang="en-US" sz="1200"/>
            </a:p>
          </p:txBody>
        </p:sp>
        <p:sp>
          <p:nvSpPr>
            <p:cNvPr id="71" name="TextBox 71"/>
            <p:cNvSpPr txBox="1"/>
            <p:nvPr/>
          </p:nvSpPr>
          <p:spPr>
            <a:xfrm>
              <a:off x="76200" y="19050"/>
              <a:ext cx="660400" cy="717550"/>
            </a:xfrm>
            <a:prstGeom prst="rect">
              <a:avLst/>
            </a:prstGeom>
          </p:spPr>
          <p:txBody>
            <a:bodyPr lIns="30269" tIns="30269" rIns="30269" bIns="30269" rtlCol="0" anchor="ctr"/>
            <a:lstStyle/>
            <a:p>
              <a:pPr algn="ctr">
                <a:lnSpc>
                  <a:spcPts val="1773"/>
                </a:lnSpc>
              </a:pPr>
              <a:endParaRPr sz="1200"/>
            </a:p>
          </p:txBody>
        </p:sp>
      </p:grpSp>
      <p:sp>
        <p:nvSpPr>
          <p:cNvPr id="72" name="TextBox 72"/>
          <p:cNvSpPr txBox="1"/>
          <p:nvPr/>
        </p:nvSpPr>
        <p:spPr>
          <a:xfrm>
            <a:off x="5531363" y="2379402"/>
            <a:ext cx="570832" cy="679673"/>
          </a:xfrm>
          <a:prstGeom prst="rect">
            <a:avLst/>
          </a:prstGeom>
        </p:spPr>
        <p:txBody>
          <a:bodyPr lIns="0" tIns="0" rIns="0" bIns="0" rtlCol="0" anchor="t">
            <a:spAutoFit/>
          </a:bodyPr>
          <a:lstStyle/>
          <a:p>
            <a:pPr>
              <a:lnSpc>
                <a:spcPts val="5306"/>
              </a:lnSpc>
            </a:pPr>
            <a:r>
              <a:rPr lang="en-US" sz="5005" dirty="0">
                <a:solidFill>
                  <a:srgbClr val="FFFFFF"/>
                </a:solidFill>
                <a:latin typeface="Gotham" pitchFamily="50" charset="0"/>
                <a:ea typeface="League Spartan"/>
                <a:cs typeface="Gotham" pitchFamily="50" charset="0"/>
                <a:sym typeface="League Spartan"/>
              </a:rPr>
              <a:t>Q</a:t>
            </a:r>
          </a:p>
        </p:txBody>
      </p:sp>
      <p:grpSp>
        <p:nvGrpSpPr>
          <p:cNvPr id="73" name="Group 73"/>
          <p:cNvGrpSpPr/>
          <p:nvPr/>
        </p:nvGrpSpPr>
        <p:grpSpPr>
          <a:xfrm>
            <a:off x="8629623" y="2271970"/>
            <a:ext cx="858101" cy="858101"/>
            <a:chOff x="0" y="0"/>
            <a:chExt cx="812800" cy="812800"/>
          </a:xfrm>
        </p:grpSpPr>
        <p:sp>
          <p:nvSpPr>
            <p:cNvPr id="74" name="Freeform 7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8250"/>
            </a:solidFill>
          </p:spPr>
          <p:txBody>
            <a:bodyPr/>
            <a:lstStyle/>
            <a:p>
              <a:endParaRPr lang="en-US" sz="1200"/>
            </a:p>
          </p:txBody>
        </p:sp>
        <p:sp>
          <p:nvSpPr>
            <p:cNvPr id="75" name="TextBox 75"/>
            <p:cNvSpPr txBox="1"/>
            <p:nvPr/>
          </p:nvSpPr>
          <p:spPr>
            <a:xfrm>
              <a:off x="76200" y="19050"/>
              <a:ext cx="660400" cy="717550"/>
            </a:xfrm>
            <a:prstGeom prst="rect">
              <a:avLst/>
            </a:prstGeom>
          </p:spPr>
          <p:txBody>
            <a:bodyPr lIns="30269" tIns="30269" rIns="30269" bIns="30269" rtlCol="0" anchor="ctr"/>
            <a:lstStyle/>
            <a:p>
              <a:pPr algn="ctr">
                <a:lnSpc>
                  <a:spcPts val="1773"/>
                </a:lnSpc>
              </a:pPr>
              <a:endParaRPr sz="1200"/>
            </a:p>
          </p:txBody>
        </p:sp>
      </p:grpSp>
      <p:sp>
        <p:nvSpPr>
          <p:cNvPr id="76" name="TextBox 76"/>
          <p:cNvSpPr txBox="1"/>
          <p:nvPr/>
        </p:nvSpPr>
        <p:spPr>
          <a:xfrm>
            <a:off x="8765933" y="2422497"/>
            <a:ext cx="570832" cy="679673"/>
          </a:xfrm>
          <a:prstGeom prst="rect">
            <a:avLst/>
          </a:prstGeom>
        </p:spPr>
        <p:txBody>
          <a:bodyPr lIns="0" tIns="0" rIns="0" bIns="0" rtlCol="0" anchor="t">
            <a:spAutoFit/>
          </a:bodyPr>
          <a:lstStyle/>
          <a:p>
            <a:pPr algn="ctr">
              <a:lnSpc>
                <a:spcPts val="5306"/>
              </a:lnSpc>
            </a:pPr>
            <a:r>
              <a:rPr lang="en-US" sz="5005" dirty="0">
                <a:solidFill>
                  <a:srgbClr val="FFFFFF"/>
                </a:solidFill>
                <a:latin typeface="Gotham" pitchFamily="50" charset="0"/>
                <a:ea typeface="League Spartan"/>
                <a:cs typeface="Gotham" pitchFamily="50" charset="0"/>
                <a:sym typeface="League Spartan"/>
              </a:rPr>
              <a:t>V</a:t>
            </a:r>
          </a:p>
        </p:txBody>
      </p:sp>
      <p:sp>
        <p:nvSpPr>
          <p:cNvPr id="77" name="TextBox 77"/>
          <p:cNvSpPr txBox="1"/>
          <p:nvPr/>
        </p:nvSpPr>
        <p:spPr>
          <a:xfrm rot="-2897647">
            <a:off x="8191649" y="2392126"/>
            <a:ext cx="439965" cy="718145"/>
          </a:xfrm>
          <a:prstGeom prst="rect">
            <a:avLst/>
          </a:prstGeom>
        </p:spPr>
        <p:txBody>
          <a:bodyPr lIns="0" tIns="0" rIns="0" bIns="0" rtlCol="0" anchor="t">
            <a:spAutoFit/>
          </a:bodyPr>
          <a:lstStyle/>
          <a:p>
            <a:pPr>
              <a:lnSpc>
                <a:spcPts val="5622"/>
              </a:lnSpc>
            </a:pPr>
            <a:r>
              <a:rPr lang="en-US" sz="5303">
                <a:solidFill>
                  <a:srgbClr val="001942"/>
                </a:solidFill>
                <a:latin typeface="League Spartan"/>
                <a:ea typeface="League Spartan"/>
                <a:cs typeface="League Spartan"/>
                <a:sym typeface="League Spartan"/>
              </a:rPr>
              <a:t>+</a:t>
            </a:r>
          </a:p>
        </p:txBody>
      </p:sp>
      <p:sp>
        <p:nvSpPr>
          <p:cNvPr id="78" name="Freeform 78"/>
          <p:cNvSpPr/>
          <p:nvPr/>
        </p:nvSpPr>
        <p:spPr>
          <a:xfrm flipH="1">
            <a:off x="7680432" y="2261187"/>
            <a:ext cx="258748" cy="949535"/>
          </a:xfrm>
          <a:custGeom>
            <a:avLst/>
            <a:gdLst/>
            <a:ahLst/>
            <a:cxnLst/>
            <a:rect l="l" t="t" r="r" b="b"/>
            <a:pathLst>
              <a:path w="388122" h="1424303">
                <a:moveTo>
                  <a:pt x="388122" y="0"/>
                </a:moveTo>
                <a:lnTo>
                  <a:pt x="0" y="0"/>
                </a:lnTo>
                <a:lnTo>
                  <a:pt x="0" y="1424303"/>
                </a:lnTo>
                <a:lnTo>
                  <a:pt x="388122" y="1424303"/>
                </a:lnTo>
                <a:lnTo>
                  <a:pt x="38812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87" name="TextBox 87"/>
          <p:cNvSpPr txBox="1"/>
          <p:nvPr/>
        </p:nvSpPr>
        <p:spPr>
          <a:xfrm>
            <a:off x="409943" y="909060"/>
            <a:ext cx="10366525" cy="389722"/>
          </a:xfrm>
          <a:prstGeom prst="rect">
            <a:avLst/>
          </a:prstGeom>
        </p:spPr>
        <p:txBody>
          <a:bodyPr wrap="square" lIns="0" tIns="0" rIns="0" bIns="0" rtlCol="0" anchor="t">
            <a:spAutoFit/>
          </a:bodyPr>
          <a:lstStyle/>
          <a:p>
            <a:pPr>
              <a:lnSpc>
                <a:spcPts val="2939"/>
              </a:lnSpc>
            </a:pPr>
            <a:r>
              <a:rPr lang="en-US" sz="3600" dirty="0">
                <a:solidFill>
                  <a:schemeClr val="tx2"/>
                </a:solidFill>
                <a:latin typeface="Gotham Medium" pitchFamily="50" charset="0"/>
                <a:ea typeface="League Spartan"/>
                <a:cs typeface="Gotham Medium" pitchFamily="50" charset="0"/>
                <a:sym typeface="League Spartan"/>
              </a:rPr>
              <a:t>UNLOCKING THE CROSS-SELL FORMULA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30623" y="3606498"/>
            <a:ext cx="985095" cy="32240"/>
            <a:chOff x="0" y="0"/>
            <a:chExt cx="401633" cy="13145"/>
          </a:xfrm>
        </p:grpSpPr>
        <p:sp>
          <p:nvSpPr>
            <p:cNvPr id="3" name="Freeform 3"/>
            <p:cNvSpPr/>
            <p:nvPr/>
          </p:nvSpPr>
          <p:spPr>
            <a:xfrm>
              <a:off x="0" y="0"/>
              <a:ext cx="401633" cy="13145"/>
            </a:xfrm>
            <a:custGeom>
              <a:avLst/>
              <a:gdLst/>
              <a:ahLst/>
              <a:cxnLst/>
              <a:rect l="l" t="t" r="r" b="b"/>
              <a:pathLst>
                <a:path w="401633" h="13145">
                  <a:moveTo>
                    <a:pt x="0" y="0"/>
                  </a:moveTo>
                  <a:lnTo>
                    <a:pt x="401633" y="0"/>
                  </a:lnTo>
                  <a:lnTo>
                    <a:pt x="401633" y="13145"/>
                  </a:lnTo>
                  <a:lnTo>
                    <a:pt x="0" y="13145"/>
                  </a:lnTo>
                  <a:close/>
                </a:path>
              </a:pathLst>
            </a:custGeom>
            <a:solidFill>
              <a:srgbClr val="D9D9D9"/>
            </a:solidFill>
            <a:ln w="38100" cap="sq">
              <a:solidFill>
                <a:srgbClr val="D9D9D9"/>
              </a:solidFill>
              <a:prstDash val="solid"/>
              <a:miter/>
            </a:ln>
          </p:spPr>
          <p:txBody>
            <a:bodyPr/>
            <a:lstStyle/>
            <a:p>
              <a:endParaRPr lang="en-US" sz="1200">
                <a:latin typeface="Gotham" pitchFamily="50" charset="0"/>
                <a:cs typeface="Gotham" pitchFamily="50" charset="0"/>
              </a:endParaRPr>
            </a:p>
          </p:txBody>
        </p:sp>
        <p:sp>
          <p:nvSpPr>
            <p:cNvPr id="4" name="TextBox 4"/>
            <p:cNvSpPr txBox="1"/>
            <p:nvPr/>
          </p:nvSpPr>
          <p:spPr>
            <a:xfrm>
              <a:off x="0" y="-57150"/>
              <a:ext cx="401633" cy="70295"/>
            </a:xfrm>
            <a:prstGeom prst="rect">
              <a:avLst/>
            </a:prstGeom>
          </p:spPr>
          <p:txBody>
            <a:bodyPr lIns="32816" tIns="32816" rIns="32816" bIns="32816" rtlCol="0" anchor="ctr"/>
            <a:lstStyle/>
            <a:p>
              <a:pPr algn="ctr">
                <a:lnSpc>
                  <a:spcPts val="1773"/>
                </a:lnSpc>
              </a:pPr>
              <a:endParaRPr sz="1200">
                <a:latin typeface="Gotham" pitchFamily="50" charset="0"/>
                <a:cs typeface="Gotham" pitchFamily="50" charset="0"/>
              </a:endParaRPr>
            </a:p>
          </p:txBody>
        </p:sp>
      </p:grpSp>
      <p:grpSp>
        <p:nvGrpSpPr>
          <p:cNvPr id="5" name="Group 5"/>
          <p:cNvGrpSpPr/>
          <p:nvPr/>
        </p:nvGrpSpPr>
        <p:grpSpPr>
          <a:xfrm rot="-5400000">
            <a:off x="1599818" y="4090153"/>
            <a:ext cx="2307161" cy="50025"/>
            <a:chOff x="0" y="0"/>
            <a:chExt cx="940653" cy="20396"/>
          </a:xfrm>
        </p:grpSpPr>
        <p:sp>
          <p:nvSpPr>
            <p:cNvPr id="6" name="Freeform 6"/>
            <p:cNvSpPr/>
            <p:nvPr/>
          </p:nvSpPr>
          <p:spPr>
            <a:xfrm>
              <a:off x="0" y="0"/>
              <a:ext cx="940653" cy="20396"/>
            </a:xfrm>
            <a:custGeom>
              <a:avLst/>
              <a:gdLst/>
              <a:ahLst/>
              <a:cxnLst/>
              <a:rect l="l" t="t" r="r" b="b"/>
              <a:pathLst>
                <a:path w="940653" h="20396">
                  <a:moveTo>
                    <a:pt x="0" y="0"/>
                  </a:moveTo>
                  <a:lnTo>
                    <a:pt x="940653" y="0"/>
                  </a:lnTo>
                  <a:lnTo>
                    <a:pt x="940653" y="20396"/>
                  </a:lnTo>
                  <a:lnTo>
                    <a:pt x="0" y="20396"/>
                  </a:lnTo>
                  <a:close/>
                </a:path>
              </a:pathLst>
            </a:custGeom>
            <a:solidFill>
              <a:srgbClr val="001942"/>
            </a:solidFill>
          </p:spPr>
          <p:txBody>
            <a:bodyPr/>
            <a:lstStyle/>
            <a:p>
              <a:endParaRPr lang="en-US" sz="1200">
                <a:latin typeface="Gotham" pitchFamily="50" charset="0"/>
                <a:cs typeface="Gotham" pitchFamily="50" charset="0"/>
              </a:endParaRPr>
            </a:p>
          </p:txBody>
        </p:sp>
        <p:sp>
          <p:nvSpPr>
            <p:cNvPr id="7" name="TextBox 7"/>
            <p:cNvSpPr txBox="1"/>
            <p:nvPr/>
          </p:nvSpPr>
          <p:spPr>
            <a:xfrm>
              <a:off x="0" y="-57150"/>
              <a:ext cx="940653" cy="77546"/>
            </a:xfrm>
            <a:prstGeom prst="rect">
              <a:avLst/>
            </a:prstGeom>
          </p:spPr>
          <p:txBody>
            <a:bodyPr lIns="32816" tIns="32816" rIns="32816" bIns="32816" rtlCol="0" anchor="ctr"/>
            <a:lstStyle/>
            <a:p>
              <a:pPr algn="ctr">
                <a:lnSpc>
                  <a:spcPts val="1773"/>
                </a:lnSpc>
              </a:pPr>
              <a:endParaRPr sz="1200">
                <a:latin typeface="Gotham" pitchFamily="50" charset="0"/>
                <a:cs typeface="Gotham" pitchFamily="50" charset="0"/>
              </a:endParaRPr>
            </a:p>
          </p:txBody>
        </p:sp>
      </p:grpSp>
      <p:grpSp>
        <p:nvGrpSpPr>
          <p:cNvPr id="8" name="Group 8"/>
          <p:cNvGrpSpPr/>
          <p:nvPr/>
        </p:nvGrpSpPr>
        <p:grpSpPr>
          <a:xfrm>
            <a:off x="1640876" y="5268745"/>
            <a:ext cx="2275069" cy="525363"/>
            <a:chOff x="0" y="0"/>
            <a:chExt cx="927569" cy="214196"/>
          </a:xfrm>
        </p:grpSpPr>
        <p:sp>
          <p:nvSpPr>
            <p:cNvPr id="9" name="Freeform 9"/>
            <p:cNvSpPr/>
            <p:nvPr/>
          </p:nvSpPr>
          <p:spPr>
            <a:xfrm>
              <a:off x="0" y="0"/>
              <a:ext cx="927569" cy="214196"/>
            </a:xfrm>
            <a:custGeom>
              <a:avLst/>
              <a:gdLst/>
              <a:ahLst/>
              <a:cxnLst/>
              <a:rect l="l" t="t" r="r" b="b"/>
              <a:pathLst>
                <a:path w="927569" h="214196">
                  <a:moveTo>
                    <a:pt x="107098" y="0"/>
                  </a:moveTo>
                  <a:lnTo>
                    <a:pt x="820471" y="0"/>
                  </a:lnTo>
                  <a:cubicBezTo>
                    <a:pt x="879619" y="0"/>
                    <a:pt x="927569" y="47949"/>
                    <a:pt x="927569" y="107098"/>
                  </a:cubicBezTo>
                  <a:lnTo>
                    <a:pt x="927569" y="107098"/>
                  </a:lnTo>
                  <a:cubicBezTo>
                    <a:pt x="927569" y="135502"/>
                    <a:pt x="916285" y="162743"/>
                    <a:pt x="896200" y="182827"/>
                  </a:cubicBezTo>
                  <a:cubicBezTo>
                    <a:pt x="876116" y="202912"/>
                    <a:pt x="848875" y="214196"/>
                    <a:pt x="820471" y="214196"/>
                  </a:cubicBezTo>
                  <a:lnTo>
                    <a:pt x="107098" y="214196"/>
                  </a:lnTo>
                  <a:cubicBezTo>
                    <a:pt x="47949" y="214196"/>
                    <a:pt x="0" y="166246"/>
                    <a:pt x="0" y="107098"/>
                  </a:cubicBezTo>
                  <a:lnTo>
                    <a:pt x="0" y="107098"/>
                  </a:lnTo>
                  <a:cubicBezTo>
                    <a:pt x="0" y="47949"/>
                    <a:pt x="47949" y="0"/>
                    <a:pt x="107098" y="0"/>
                  </a:cubicBezTo>
                  <a:close/>
                </a:path>
              </a:pathLst>
            </a:custGeom>
            <a:solidFill>
              <a:srgbClr val="008250"/>
            </a:solidFill>
          </p:spPr>
          <p:txBody>
            <a:bodyPr/>
            <a:lstStyle/>
            <a:p>
              <a:endParaRPr lang="en-US" sz="1200">
                <a:latin typeface="Gotham" pitchFamily="50" charset="0"/>
                <a:cs typeface="Gotham" pitchFamily="50" charset="0"/>
              </a:endParaRPr>
            </a:p>
          </p:txBody>
        </p:sp>
        <p:sp>
          <p:nvSpPr>
            <p:cNvPr id="10" name="TextBox 10"/>
            <p:cNvSpPr txBox="1"/>
            <p:nvPr/>
          </p:nvSpPr>
          <p:spPr>
            <a:xfrm>
              <a:off x="0" y="-57150"/>
              <a:ext cx="927569" cy="271346"/>
            </a:xfrm>
            <a:prstGeom prst="rect">
              <a:avLst/>
            </a:prstGeom>
          </p:spPr>
          <p:txBody>
            <a:bodyPr lIns="32816" tIns="32816" rIns="32816" bIns="32816" rtlCol="0" anchor="ctr"/>
            <a:lstStyle/>
            <a:p>
              <a:pPr algn="ctr">
                <a:lnSpc>
                  <a:spcPts val="1773"/>
                </a:lnSpc>
              </a:pPr>
              <a:endParaRPr sz="1200">
                <a:latin typeface="Gotham" pitchFamily="50" charset="0"/>
                <a:cs typeface="Gotham" pitchFamily="50" charset="0"/>
              </a:endParaRPr>
            </a:p>
          </p:txBody>
        </p:sp>
      </p:grpSp>
      <p:grpSp>
        <p:nvGrpSpPr>
          <p:cNvPr id="11" name="Group 11"/>
          <p:cNvGrpSpPr/>
          <p:nvPr/>
        </p:nvGrpSpPr>
        <p:grpSpPr>
          <a:xfrm rot="-5400000">
            <a:off x="9943310" y="3933498"/>
            <a:ext cx="1710193" cy="45345"/>
            <a:chOff x="0" y="0"/>
            <a:chExt cx="697263" cy="18488"/>
          </a:xfrm>
        </p:grpSpPr>
        <p:sp>
          <p:nvSpPr>
            <p:cNvPr id="12" name="Freeform 12"/>
            <p:cNvSpPr/>
            <p:nvPr/>
          </p:nvSpPr>
          <p:spPr>
            <a:xfrm>
              <a:off x="0" y="0"/>
              <a:ext cx="697263" cy="18488"/>
            </a:xfrm>
            <a:custGeom>
              <a:avLst/>
              <a:gdLst/>
              <a:ahLst/>
              <a:cxnLst/>
              <a:rect l="l" t="t" r="r" b="b"/>
              <a:pathLst>
                <a:path w="697263" h="18488">
                  <a:moveTo>
                    <a:pt x="0" y="0"/>
                  </a:moveTo>
                  <a:lnTo>
                    <a:pt x="697263" y="0"/>
                  </a:lnTo>
                  <a:lnTo>
                    <a:pt x="697263" y="18488"/>
                  </a:lnTo>
                  <a:lnTo>
                    <a:pt x="0" y="18488"/>
                  </a:lnTo>
                  <a:close/>
                </a:path>
              </a:pathLst>
            </a:custGeom>
            <a:solidFill>
              <a:srgbClr val="D9D9D9"/>
            </a:solidFill>
          </p:spPr>
          <p:txBody>
            <a:bodyPr/>
            <a:lstStyle/>
            <a:p>
              <a:endParaRPr lang="en-US" sz="1200">
                <a:latin typeface="Gotham" pitchFamily="50" charset="0"/>
                <a:cs typeface="Gotham" pitchFamily="50" charset="0"/>
              </a:endParaRPr>
            </a:p>
          </p:txBody>
        </p:sp>
        <p:sp>
          <p:nvSpPr>
            <p:cNvPr id="13" name="TextBox 13"/>
            <p:cNvSpPr txBox="1"/>
            <p:nvPr/>
          </p:nvSpPr>
          <p:spPr>
            <a:xfrm>
              <a:off x="0" y="-57150"/>
              <a:ext cx="697263" cy="75638"/>
            </a:xfrm>
            <a:prstGeom prst="rect">
              <a:avLst/>
            </a:prstGeom>
          </p:spPr>
          <p:txBody>
            <a:bodyPr lIns="32816" tIns="32816" rIns="32816" bIns="32816" rtlCol="0" anchor="ctr"/>
            <a:lstStyle/>
            <a:p>
              <a:pPr algn="ctr">
                <a:lnSpc>
                  <a:spcPts val="1773"/>
                </a:lnSpc>
              </a:pPr>
              <a:endParaRPr sz="1200">
                <a:latin typeface="Gotham" pitchFamily="50" charset="0"/>
                <a:cs typeface="Gotham" pitchFamily="50" charset="0"/>
              </a:endParaRPr>
            </a:p>
          </p:txBody>
        </p:sp>
      </p:grpSp>
      <p:grpSp>
        <p:nvGrpSpPr>
          <p:cNvPr id="14" name="Group 14"/>
          <p:cNvGrpSpPr/>
          <p:nvPr/>
        </p:nvGrpSpPr>
        <p:grpSpPr>
          <a:xfrm rot="-5400000">
            <a:off x="5583953" y="3362776"/>
            <a:ext cx="419492" cy="34579"/>
            <a:chOff x="0" y="0"/>
            <a:chExt cx="171031" cy="14098"/>
          </a:xfrm>
        </p:grpSpPr>
        <p:sp>
          <p:nvSpPr>
            <p:cNvPr id="15" name="Freeform 15"/>
            <p:cNvSpPr/>
            <p:nvPr/>
          </p:nvSpPr>
          <p:spPr>
            <a:xfrm>
              <a:off x="0" y="0"/>
              <a:ext cx="171031" cy="14098"/>
            </a:xfrm>
            <a:custGeom>
              <a:avLst/>
              <a:gdLst/>
              <a:ahLst/>
              <a:cxnLst/>
              <a:rect l="l" t="t" r="r" b="b"/>
              <a:pathLst>
                <a:path w="171031" h="14098">
                  <a:moveTo>
                    <a:pt x="0" y="0"/>
                  </a:moveTo>
                  <a:lnTo>
                    <a:pt x="171031" y="0"/>
                  </a:lnTo>
                  <a:lnTo>
                    <a:pt x="171031" y="14098"/>
                  </a:lnTo>
                  <a:lnTo>
                    <a:pt x="0" y="14098"/>
                  </a:lnTo>
                  <a:close/>
                </a:path>
              </a:pathLst>
            </a:custGeom>
            <a:solidFill>
              <a:srgbClr val="D9D9D9"/>
            </a:solidFill>
            <a:ln w="38100" cap="sq">
              <a:solidFill>
                <a:srgbClr val="D9D9D9"/>
              </a:solidFill>
              <a:prstDash val="solid"/>
              <a:miter/>
            </a:ln>
          </p:spPr>
          <p:txBody>
            <a:bodyPr/>
            <a:lstStyle/>
            <a:p>
              <a:endParaRPr lang="en-US" sz="1200">
                <a:latin typeface="Gotham" pitchFamily="50" charset="0"/>
                <a:cs typeface="Gotham" pitchFamily="50" charset="0"/>
              </a:endParaRPr>
            </a:p>
          </p:txBody>
        </p:sp>
        <p:sp>
          <p:nvSpPr>
            <p:cNvPr id="16" name="TextBox 16"/>
            <p:cNvSpPr txBox="1"/>
            <p:nvPr/>
          </p:nvSpPr>
          <p:spPr>
            <a:xfrm>
              <a:off x="0" y="-57150"/>
              <a:ext cx="171031" cy="71248"/>
            </a:xfrm>
            <a:prstGeom prst="rect">
              <a:avLst/>
            </a:prstGeom>
          </p:spPr>
          <p:txBody>
            <a:bodyPr lIns="32816" tIns="32816" rIns="32816" bIns="32816" rtlCol="0" anchor="ctr"/>
            <a:lstStyle/>
            <a:p>
              <a:pPr algn="ctr">
                <a:lnSpc>
                  <a:spcPts val="1773"/>
                </a:lnSpc>
              </a:pPr>
              <a:endParaRPr sz="1200">
                <a:latin typeface="Gotham" pitchFamily="50" charset="0"/>
                <a:cs typeface="Gotham" pitchFamily="50" charset="0"/>
              </a:endParaRPr>
            </a:p>
          </p:txBody>
        </p:sp>
      </p:grpSp>
      <p:sp>
        <p:nvSpPr>
          <p:cNvPr id="17" name="TextBox 17"/>
          <p:cNvSpPr txBox="1"/>
          <p:nvPr/>
        </p:nvSpPr>
        <p:spPr>
          <a:xfrm>
            <a:off x="3117665" y="4344871"/>
            <a:ext cx="2145271" cy="461665"/>
          </a:xfrm>
          <a:prstGeom prst="rect">
            <a:avLst/>
          </a:prstGeom>
        </p:spPr>
        <p:txBody>
          <a:bodyPr lIns="0" tIns="0" rIns="0" bIns="0" rtlCol="0" anchor="t">
            <a:spAutoFit/>
          </a:bodyPr>
          <a:lstStyle/>
          <a:p>
            <a:pPr algn="ctr">
              <a:lnSpc>
                <a:spcPts val="1772"/>
              </a:lnSpc>
            </a:pPr>
            <a:r>
              <a:rPr lang="en-US" sz="1672" dirty="0">
                <a:solidFill>
                  <a:srgbClr val="D9D9D9"/>
                </a:solidFill>
                <a:latin typeface="Gotham Medium" pitchFamily="50" charset="0"/>
                <a:ea typeface="Poppins 1 Bold"/>
                <a:cs typeface="Gotham Medium" pitchFamily="50" charset="0"/>
                <a:sym typeface="Poppins 1 Bold"/>
              </a:rPr>
              <a:t>Educating about Risk Exposure</a:t>
            </a:r>
          </a:p>
        </p:txBody>
      </p:sp>
      <p:sp>
        <p:nvSpPr>
          <p:cNvPr id="18" name="TextBox 18"/>
          <p:cNvSpPr txBox="1"/>
          <p:nvPr/>
        </p:nvSpPr>
        <p:spPr>
          <a:xfrm>
            <a:off x="1680762" y="5423790"/>
            <a:ext cx="2145271" cy="230832"/>
          </a:xfrm>
          <a:prstGeom prst="rect">
            <a:avLst/>
          </a:prstGeom>
        </p:spPr>
        <p:txBody>
          <a:bodyPr lIns="0" tIns="0" rIns="0" bIns="0" rtlCol="0" anchor="t">
            <a:spAutoFit/>
          </a:bodyPr>
          <a:lstStyle/>
          <a:p>
            <a:pPr algn="ctr">
              <a:lnSpc>
                <a:spcPts val="1772"/>
              </a:lnSpc>
            </a:pPr>
            <a:r>
              <a:rPr lang="en-US" sz="1600" dirty="0">
                <a:solidFill>
                  <a:srgbClr val="FFFFFF"/>
                </a:solidFill>
                <a:latin typeface="Gotham Medium" pitchFamily="50" charset="0"/>
                <a:ea typeface="Poppins 1 Bold"/>
                <a:cs typeface="Gotham Medium" pitchFamily="50" charset="0"/>
                <a:sym typeface="Poppins 1 Bold"/>
              </a:rPr>
              <a:t>Needs Assessment</a:t>
            </a:r>
          </a:p>
        </p:txBody>
      </p:sp>
      <p:sp>
        <p:nvSpPr>
          <p:cNvPr id="19" name="TextBox 19"/>
          <p:cNvSpPr txBox="1"/>
          <p:nvPr/>
        </p:nvSpPr>
        <p:spPr>
          <a:xfrm>
            <a:off x="9730816" y="4927970"/>
            <a:ext cx="2180527" cy="692497"/>
          </a:xfrm>
          <a:prstGeom prst="rect">
            <a:avLst/>
          </a:prstGeom>
        </p:spPr>
        <p:txBody>
          <a:bodyPr lIns="0" tIns="0" rIns="0" bIns="0" rtlCol="0" anchor="t">
            <a:spAutoFit/>
          </a:bodyPr>
          <a:lstStyle/>
          <a:p>
            <a:pPr algn="ctr">
              <a:lnSpc>
                <a:spcPts val="1772"/>
              </a:lnSpc>
            </a:pPr>
            <a:r>
              <a:rPr lang="en-US" sz="1672">
                <a:solidFill>
                  <a:srgbClr val="D9D9D9"/>
                </a:solidFill>
                <a:latin typeface="Gotham Medium" pitchFamily="50" charset="0"/>
                <a:ea typeface="Poppins 1 Bold"/>
                <a:cs typeface="Gotham Medium" pitchFamily="50" charset="0"/>
                <a:sym typeface="Poppins 1 Bold"/>
              </a:rPr>
              <a:t>Making the Sale: Obtaining the Signed Application</a:t>
            </a:r>
          </a:p>
        </p:txBody>
      </p:sp>
      <p:sp>
        <p:nvSpPr>
          <p:cNvPr id="20" name="TextBox 20"/>
          <p:cNvSpPr txBox="1"/>
          <p:nvPr/>
        </p:nvSpPr>
        <p:spPr>
          <a:xfrm>
            <a:off x="6462586" y="5316269"/>
            <a:ext cx="2014637" cy="692497"/>
          </a:xfrm>
          <a:prstGeom prst="rect">
            <a:avLst/>
          </a:prstGeom>
        </p:spPr>
        <p:txBody>
          <a:bodyPr lIns="0" tIns="0" rIns="0" bIns="0" rtlCol="0" anchor="t">
            <a:spAutoFit/>
          </a:bodyPr>
          <a:lstStyle/>
          <a:p>
            <a:pPr algn="ctr">
              <a:lnSpc>
                <a:spcPts val="1772"/>
              </a:lnSpc>
            </a:pPr>
            <a:r>
              <a:rPr lang="en-US" sz="1672">
                <a:solidFill>
                  <a:srgbClr val="D9D9D9"/>
                </a:solidFill>
                <a:latin typeface="Gotham Medium" pitchFamily="50" charset="0"/>
                <a:ea typeface="Poppins 1 Bold"/>
                <a:cs typeface="Gotham Medium" pitchFamily="50" charset="0"/>
                <a:sym typeface="Poppins 1 Bold"/>
              </a:rPr>
              <a:t>Reviewing </a:t>
            </a:r>
          </a:p>
          <a:p>
            <a:pPr algn="ctr">
              <a:lnSpc>
                <a:spcPts val="1772"/>
              </a:lnSpc>
            </a:pPr>
            <a:r>
              <a:rPr lang="en-US" sz="1672">
                <a:solidFill>
                  <a:srgbClr val="D9D9D9"/>
                </a:solidFill>
                <a:latin typeface="Gotham Medium" pitchFamily="50" charset="0"/>
                <a:ea typeface="Poppins 1 Bold"/>
                <a:cs typeface="Gotham Medium" pitchFamily="50" charset="0"/>
                <a:sym typeface="Poppins 1 Bold"/>
              </a:rPr>
              <a:t>Quote/Answering Questions</a:t>
            </a:r>
          </a:p>
        </p:txBody>
      </p:sp>
      <p:sp>
        <p:nvSpPr>
          <p:cNvPr id="21" name="TextBox 21"/>
          <p:cNvSpPr txBox="1"/>
          <p:nvPr/>
        </p:nvSpPr>
        <p:spPr>
          <a:xfrm>
            <a:off x="5362789" y="3612311"/>
            <a:ext cx="931788" cy="230832"/>
          </a:xfrm>
          <a:prstGeom prst="rect">
            <a:avLst/>
          </a:prstGeom>
        </p:spPr>
        <p:txBody>
          <a:bodyPr lIns="0" tIns="0" rIns="0" bIns="0" rtlCol="0" anchor="t">
            <a:spAutoFit/>
          </a:bodyPr>
          <a:lstStyle/>
          <a:p>
            <a:pPr>
              <a:lnSpc>
                <a:spcPts val="1772"/>
              </a:lnSpc>
            </a:pPr>
            <a:r>
              <a:rPr lang="en-US" sz="1672">
                <a:solidFill>
                  <a:srgbClr val="D9D9D9"/>
                </a:solidFill>
                <a:latin typeface="Gotham Medium" pitchFamily="50" charset="0"/>
                <a:ea typeface="Poppins 1 Bold"/>
                <a:cs typeface="Gotham Medium" pitchFamily="50" charset="0"/>
                <a:sym typeface="Poppins 1 Bold"/>
              </a:rPr>
              <a:t>Quoting</a:t>
            </a:r>
          </a:p>
        </p:txBody>
      </p:sp>
      <p:grpSp>
        <p:nvGrpSpPr>
          <p:cNvPr id="22" name="Group 22"/>
          <p:cNvGrpSpPr/>
          <p:nvPr/>
        </p:nvGrpSpPr>
        <p:grpSpPr>
          <a:xfrm rot="-5400000">
            <a:off x="8878861" y="3272228"/>
            <a:ext cx="327875" cy="31750"/>
            <a:chOff x="0" y="0"/>
            <a:chExt cx="133678" cy="12945"/>
          </a:xfrm>
        </p:grpSpPr>
        <p:sp>
          <p:nvSpPr>
            <p:cNvPr id="23" name="Freeform 23"/>
            <p:cNvSpPr/>
            <p:nvPr/>
          </p:nvSpPr>
          <p:spPr>
            <a:xfrm>
              <a:off x="0" y="0"/>
              <a:ext cx="133678" cy="12945"/>
            </a:xfrm>
            <a:custGeom>
              <a:avLst/>
              <a:gdLst/>
              <a:ahLst/>
              <a:cxnLst/>
              <a:rect l="l" t="t" r="r" b="b"/>
              <a:pathLst>
                <a:path w="133678" h="12945">
                  <a:moveTo>
                    <a:pt x="0" y="0"/>
                  </a:moveTo>
                  <a:lnTo>
                    <a:pt x="133678" y="0"/>
                  </a:lnTo>
                  <a:lnTo>
                    <a:pt x="133678" y="12945"/>
                  </a:lnTo>
                  <a:lnTo>
                    <a:pt x="0" y="12945"/>
                  </a:lnTo>
                  <a:close/>
                </a:path>
              </a:pathLst>
            </a:custGeom>
            <a:solidFill>
              <a:srgbClr val="D9D9D9"/>
            </a:solidFill>
          </p:spPr>
          <p:txBody>
            <a:bodyPr/>
            <a:lstStyle/>
            <a:p>
              <a:endParaRPr lang="en-US" sz="1200">
                <a:latin typeface="Gotham" pitchFamily="50" charset="0"/>
                <a:cs typeface="Gotham" pitchFamily="50" charset="0"/>
              </a:endParaRPr>
            </a:p>
          </p:txBody>
        </p:sp>
        <p:sp>
          <p:nvSpPr>
            <p:cNvPr id="24" name="TextBox 24"/>
            <p:cNvSpPr txBox="1"/>
            <p:nvPr/>
          </p:nvSpPr>
          <p:spPr>
            <a:xfrm>
              <a:off x="0" y="-57150"/>
              <a:ext cx="133678" cy="70095"/>
            </a:xfrm>
            <a:prstGeom prst="rect">
              <a:avLst/>
            </a:prstGeom>
          </p:spPr>
          <p:txBody>
            <a:bodyPr lIns="32816" tIns="32816" rIns="32816" bIns="32816" rtlCol="0" anchor="ctr"/>
            <a:lstStyle/>
            <a:p>
              <a:pPr algn="ctr">
                <a:lnSpc>
                  <a:spcPts val="1773"/>
                </a:lnSpc>
              </a:pPr>
              <a:endParaRPr sz="1200">
                <a:latin typeface="Gotham" pitchFamily="50" charset="0"/>
                <a:cs typeface="Gotham" pitchFamily="50" charset="0"/>
              </a:endParaRPr>
            </a:p>
          </p:txBody>
        </p:sp>
      </p:grpSp>
      <p:sp>
        <p:nvSpPr>
          <p:cNvPr id="25" name="TextBox 25"/>
          <p:cNvSpPr txBox="1"/>
          <p:nvPr/>
        </p:nvSpPr>
        <p:spPr>
          <a:xfrm>
            <a:off x="7807343" y="3596162"/>
            <a:ext cx="2470583" cy="923330"/>
          </a:xfrm>
          <a:prstGeom prst="rect">
            <a:avLst/>
          </a:prstGeom>
        </p:spPr>
        <p:txBody>
          <a:bodyPr lIns="0" tIns="0" rIns="0" bIns="0" rtlCol="0" anchor="t">
            <a:spAutoFit/>
          </a:bodyPr>
          <a:lstStyle/>
          <a:p>
            <a:pPr algn="ctr">
              <a:lnSpc>
                <a:spcPts val="1772"/>
              </a:lnSpc>
            </a:pPr>
            <a:r>
              <a:rPr lang="en-US" sz="1672">
                <a:solidFill>
                  <a:srgbClr val="D9D9D9"/>
                </a:solidFill>
                <a:latin typeface="Gotham Medium" pitchFamily="50" charset="0"/>
                <a:ea typeface="Poppins 1 Bold"/>
                <a:cs typeface="Gotham Medium" pitchFamily="50" charset="0"/>
                <a:sym typeface="Poppins 1 Bold"/>
              </a:rPr>
              <a:t>Vision:</a:t>
            </a:r>
          </a:p>
          <a:p>
            <a:pPr algn="ctr">
              <a:lnSpc>
                <a:spcPts val="1772"/>
              </a:lnSpc>
            </a:pPr>
            <a:r>
              <a:rPr lang="en-US" sz="1672">
                <a:solidFill>
                  <a:srgbClr val="D9D9D9"/>
                </a:solidFill>
                <a:latin typeface="Gotham Medium" pitchFamily="50" charset="0"/>
                <a:ea typeface="Poppins 1 Bold"/>
                <a:cs typeface="Gotham Medium" pitchFamily="50" charset="0"/>
                <a:sym typeface="Poppins 1 Bold"/>
              </a:rPr>
              <a:t> Paint the picture of not improving protection.</a:t>
            </a:r>
          </a:p>
        </p:txBody>
      </p:sp>
      <p:sp>
        <p:nvSpPr>
          <p:cNvPr id="26" name="Freeform 26"/>
          <p:cNvSpPr/>
          <p:nvPr/>
        </p:nvSpPr>
        <p:spPr>
          <a:xfrm rot="-10800000">
            <a:off x="1864309" y="2207715"/>
            <a:ext cx="262493" cy="972195"/>
          </a:xfrm>
          <a:custGeom>
            <a:avLst/>
            <a:gdLst/>
            <a:ahLst/>
            <a:cxnLst/>
            <a:rect l="l" t="t" r="r" b="b"/>
            <a:pathLst>
              <a:path w="393739" h="1458292">
                <a:moveTo>
                  <a:pt x="0" y="0"/>
                </a:moveTo>
                <a:lnTo>
                  <a:pt x="393739" y="0"/>
                </a:lnTo>
                <a:lnTo>
                  <a:pt x="393739" y="1458292"/>
                </a:lnTo>
                <a:lnTo>
                  <a:pt x="0" y="14582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solidFill>
                <a:schemeClr val="bg1">
                  <a:lumMod val="95000"/>
                </a:schemeClr>
              </a:solidFill>
              <a:latin typeface="Gotham" pitchFamily="50" charset="0"/>
              <a:cs typeface="Gotham" pitchFamily="50" charset="0"/>
            </a:endParaRPr>
          </a:p>
        </p:txBody>
      </p:sp>
      <p:sp>
        <p:nvSpPr>
          <p:cNvPr id="27" name="Freeform 27"/>
          <p:cNvSpPr/>
          <p:nvPr/>
        </p:nvSpPr>
        <p:spPr>
          <a:xfrm rot="-10800000" flipH="1">
            <a:off x="9557739" y="2226093"/>
            <a:ext cx="262493" cy="972195"/>
          </a:xfrm>
          <a:custGeom>
            <a:avLst/>
            <a:gdLst/>
            <a:ahLst/>
            <a:cxnLst/>
            <a:rect l="l" t="t" r="r" b="b"/>
            <a:pathLst>
              <a:path w="393739" h="1458292">
                <a:moveTo>
                  <a:pt x="393738" y="0"/>
                </a:moveTo>
                <a:lnTo>
                  <a:pt x="0" y="0"/>
                </a:lnTo>
                <a:lnTo>
                  <a:pt x="0" y="1458292"/>
                </a:lnTo>
                <a:lnTo>
                  <a:pt x="393738" y="1458292"/>
                </a:lnTo>
                <a:lnTo>
                  <a:pt x="393738"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latin typeface="Gotham" pitchFamily="50" charset="0"/>
              <a:cs typeface="Gotham" pitchFamily="50" charset="0"/>
            </a:endParaRPr>
          </a:p>
        </p:txBody>
      </p:sp>
      <p:sp>
        <p:nvSpPr>
          <p:cNvPr id="28" name="Freeform 28"/>
          <p:cNvSpPr/>
          <p:nvPr/>
        </p:nvSpPr>
        <p:spPr>
          <a:xfrm>
            <a:off x="2171404" y="2244472"/>
            <a:ext cx="258748" cy="949535"/>
          </a:xfrm>
          <a:custGeom>
            <a:avLst/>
            <a:gdLst/>
            <a:ahLst/>
            <a:cxnLst/>
            <a:rect l="l" t="t" r="r" b="b"/>
            <a:pathLst>
              <a:path w="388122" h="1424303">
                <a:moveTo>
                  <a:pt x="0" y="0"/>
                </a:moveTo>
                <a:lnTo>
                  <a:pt x="388123" y="0"/>
                </a:lnTo>
                <a:lnTo>
                  <a:pt x="388123" y="1424302"/>
                </a:lnTo>
                <a:lnTo>
                  <a:pt x="0" y="14243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latin typeface="Gotham" pitchFamily="50" charset="0"/>
              <a:cs typeface="Gotham" pitchFamily="50" charset="0"/>
            </a:endParaRPr>
          </a:p>
        </p:txBody>
      </p:sp>
      <p:sp>
        <p:nvSpPr>
          <p:cNvPr id="29" name="TextBox 29"/>
          <p:cNvSpPr txBox="1"/>
          <p:nvPr/>
        </p:nvSpPr>
        <p:spPr>
          <a:xfrm>
            <a:off x="4005330" y="2481467"/>
            <a:ext cx="439965" cy="679673"/>
          </a:xfrm>
          <a:prstGeom prst="rect">
            <a:avLst/>
          </a:prstGeom>
        </p:spPr>
        <p:txBody>
          <a:bodyPr lIns="0" tIns="0" rIns="0" bIns="0" rtlCol="0" anchor="t">
            <a:spAutoFit/>
          </a:bodyPr>
          <a:lstStyle/>
          <a:p>
            <a:pPr>
              <a:lnSpc>
                <a:spcPts val="5306"/>
              </a:lnSpc>
            </a:pPr>
            <a:r>
              <a:rPr lang="en-US" sz="5005">
                <a:solidFill>
                  <a:srgbClr val="D9D9D9"/>
                </a:solidFill>
                <a:latin typeface="Gotham" pitchFamily="50" charset="0"/>
                <a:ea typeface="League Spartan"/>
                <a:cs typeface="Gotham" pitchFamily="50" charset="0"/>
                <a:sym typeface="League Spartan"/>
              </a:rPr>
              <a:t>E</a:t>
            </a:r>
          </a:p>
        </p:txBody>
      </p:sp>
      <p:grpSp>
        <p:nvGrpSpPr>
          <p:cNvPr id="30" name="Group 30"/>
          <p:cNvGrpSpPr/>
          <p:nvPr/>
        </p:nvGrpSpPr>
        <p:grpSpPr>
          <a:xfrm>
            <a:off x="2317094" y="2266064"/>
            <a:ext cx="858101" cy="858101"/>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8250"/>
            </a:solidFill>
          </p:spPr>
          <p:txBody>
            <a:bodyPr/>
            <a:lstStyle/>
            <a:p>
              <a:endParaRPr lang="en-US" sz="1200">
                <a:latin typeface="Gotham" pitchFamily="50" charset="0"/>
                <a:cs typeface="Gotham" pitchFamily="50" charset="0"/>
              </a:endParaRPr>
            </a:p>
          </p:txBody>
        </p:sp>
        <p:sp>
          <p:nvSpPr>
            <p:cNvPr id="32" name="TextBox 32"/>
            <p:cNvSpPr txBox="1"/>
            <p:nvPr/>
          </p:nvSpPr>
          <p:spPr>
            <a:xfrm>
              <a:off x="76200" y="19050"/>
              <a:ext cx="660400" cy="717550"/>
            </a:xfrm>
            <a:prstGeom prst="rect">
              <a:avLst/>
            </a:prstGeom>
          </p:spPr>
          <p:txBody>
            <a:bodyPr lIns="30269" tIns="30269" rIns="30269" bIns="30269" rtlCol="0" anchor="ctr"/>
            <a:lstStyle/>
            <a:p>
              <a:pPr algn="ctr">
                <a:lnSpc>
                  <a:spcPts val="1773"/>
                </a:lnSpc>
              </a:pPr>
              <a:endParaRPr sz="1200">
                <a:latin typeface="Gotham" pitchFamily="50" charset="0"/>
                <a:cs typeface="Gotham" pitchFamily="50" charset="0"/>
              </a:endParaRPr>
            </a:p>
          </p:txBody>
        </p:sp>
      </p:grpSp>
      <p:sp>
        <p:nvSpPr>
          <p:cNvPr id="33" name="TextBox 33"/>
          <p:cNvSpPr txBox="1"/>
          <p:nvPr/>
        </p:nvSpPr>
        <p:spPr>
          <a:xfrm>
            <a:off x="2484559" y="2396117"/>
            <a:ext cx="523170" cy="679673"/>
          </a:xfrm>
          <a:prstGeom prst="rect">
            <a:avLst/>
          </a:prstGeom>
        </p:spPr>
        <p:txBody>
          <a:bodyPr lIns="0" tIns="0" rIns="0" bIns="0" rtlCol="0" anchor="t">
            <a:spAutoFit/>
          </a:bodyPr>
          <a:lstStyle/>
          <a:p>
            <a:pPr>
              <a:lnSpc>
                <a:spcPts val="5306"/>
              </a:lnSpc>
            </a:pPr>
            <a:r>
              <a:rPr lang="en-US" sz="5006" dirty="0">
                <a:solidFill>
                  <a:srgbClr val="FFFFFF"/>
                </a:solidFill>
                <a:latin typeface="Gotham" pitchFamily="50" charset="0"/>
                <a:ea typeface="League Spartan"/>
                <a:cs typeface="Gotham" pitchFamily="50" charset="0"/>
                <a:sym typeface="League Spartan"/>
              </a:rPr>
              <a:t>N</a:t>
            </a:r>
          </a:p>
        </p:txBody>
      </p:sp>
      <p:sp>
        <p:nvSpPr>
          <p:cNvPr id="34" name="TextBox 34"/>
          <p:cNvSpPr txBox="1"/>
          <p:nvPr/>
        </p:nvSpPr>
        <p:spPr>
          <a:xfrm>
            <a:off x="3260826" y="2464147"/>
            <a:ext cx="439965" cy="718145"/>
          </a:xfrm>
          <a:prstGeom prst="rect">
            <a:avLst/>
          </a:prstGeom>
        </p:spPr>
        <p:txBody>
          <a:bodyPr lIns="0" tIns="0" rIns="0" bIns="0" rtlCol="0" anchor="t">
            <a:spAutoFit/>
          </a:bodyPr>
          <a:lstStyle/>
          <a:p>
            <a:pPr>
              <a:lnSpc>
                <a:spcPts val="5622"/>
              </a:lnSpc>
            </a:pPr>
            <a:r>
              <a:rPr lang="en-US" sz="5303">
                <a:solidFill>
                  <a:srgbClr val="D9D9D9"/>
                </a:solidFill>
                <a:latin typeface="Gotham" pitchFamily="50" charset="0"/>
                <a:ea typeface="League Spartan"/>
                <a:cs typeface="Gotham" pitchFamily="50" charset="0"/>
                <a:sym typeface="League Spartan"/>
              </a:rPr>
              <a:t>+</a:t>
            </a:r>
          </a:p>
        </p:txBody>
      </p:sp>
      <p:sp>
        <p:nvSpPr>
          <p:cNvPr id="35" name="TextBox 35"/>
          <p:cNvSpPr txBox="1"/>
          <p:nvPr/>
        </p:nvSpPr>
        <p:spPr>
          <a:xfrm>
            <a:off x="4805874" y="2453029"/>
            <a:ext cx="439965" cy="718145"/>
          </a:xfrm>
          <a:prstGeom prst="rect">
            <a:avLst/>
          </a:prstGeom>
        </p:spPr>
        <p:txBody>
          <a:bodyPr lIns="0" tIns="0" rIns="0" bIns="0" rtlCol="0" anchor="t">
            <a:spAutoFit/>
          </a:bodyPr>
          <a:lstStyle/>
          <a:p>
            <a:pPr>
              <a:lnSpc>
                <a:spcPts val="5622"/>
              </a:lnSpc>
            </a:pPr>
            <a:r>
              <a:rPr lang="en-US" sz="5303">
                <a:solidFill>
                  <a:srgbClr val="D9D9D9"/>
                </a:solidFill>
                <a:latin typeface="Gotham" pitchFamily="50" charset="0"/>
                <a:ea typeface="League Spartan"/>
                <a:cs typeface="Gotham" pitchFamily="50" charset="0"/>
                <a:sym typeface="League Spartan"/>
              </a:rPr>
              <a:t>+</a:t>
            </a:r>
          </a:p>
        </p:txBody>
      </p:sp>
      <p:sp>
        <p:nvSpPr>
          <p:cNvPr id="36" name="TextBox 36"/>
          <p:cNvSpPr txBox="1"/>
          <p:nvPr/>
        </p:nvSpPr>
        <p:spPr>
          <a:xfrm>
            <a:off x="10569743" y="2453029"/>
            <a:ext cx="439965" cy="679673"/>
          </a:xfrm>
          <a:prstGeom prst="rect">
            <a:avLst/>
          </a:prstGeom>
        </p:spPr>
        <p:txBody>
          <a:bodyPr lIns="0" tIns="0" rIns="0" bIns="0" rtlCol="0" anchor="t">
            <a:spAutoFit/>
          </a:bodyPr>
          <a:lstStyle/>
          <a:p>
            <a:pPr>
              <a:lnSpc>
                <a:spcPts val="5306"/>
              </a:lnSpc>
            </a:pPr>
            <a:r>
              <a:rPr lang="en-US" sz="5005">
                <a:solidFill>
                  <a:srgbClr val="D9D9D9"/>
                </a:solidFill>
                <a:latin typeface="Gotham" pitchFamily="50" charset="0"/>
                <a:ea typeface="League Spartan"/>
                <a:cs typeface="Gotham" pitchFamily="50" charset="0"/>
                <a:sym typeface="League Spartan"/>
              </a:rPr>
              <a:t>S</a:t>
            </a:r>
          </a:p>
        </p:txBody>
      </p:sp>
      <p:sp>
        <p:nvSpPr>
          <p:cNvPr id="37" name="TextBox 37"/>
          <p:cNvSpPr txBox="1"/>
          <p:nvPr/>
        </p:nvSpPr>
        <p:spPr>
          <a:xfrm>
            <a:off x="7182878" y="2505154"/>
            <a:ext cx="439965" cy="679673"/>
          </a:xfrm>
          <a:prstGeom prst="rect">
            <a:avLst/>
          </a:prstGeom>
        </p:spPr>
        <p:txBody>
          <a:bodyPr lIns="0" tIns="0" rIns="0" bIns="0" rtlCol="0" anchor="t">
            <a:spAutoFit/>
          </a:bodyPr>
          <a:lstStyle/>
          <a:p>
            <a:pPr>
              <a:lnSpc>
                <a:spcPts val="5306"/>
              </a:lnSpc>
            </a:pPr>
            <a:r>
              <a:rPr lang="en-US" sz="5005">
                <a:solidFill>
                  <a:srgbClr val="D9D9D9"/>
                </a:solidFill>
                <a:latin typeface="Gotham" pitchFamily="50" charset="0"/>
                <a:ea typeface="League Spartan"/>
                <a:cs typeface="Gotham" pitchFamily="50" charset="0"/>
                <a:sym typeface="League Spartan"/>
              </a:rPr>
              <a:t>R</a:t>
            </a:r>
          </a:p>
        </p:txBody>
      </p:sp>
      <p:sp>
        <p:nvSpPr>
          <p:cNvPr id="38" name="TextBox 38"/>
          <p:cNvSpPr txBox="1"/>
          <p:nvPr/>
        </p:nvSpPr>
        <p:spPr>
          <a:xfrm>
            <a:off x="6351727" y="2464147"/>
            <a:ext cx="439965" cy="718145"/>
          </a:xfrm>
          <a:prstGeom prst="rect">
            <a:avLst/>
          </a:prstGeom>
        </p:spPr>
        <p:txBody>
          <a:bodyPr lIns="0" tIns="0" rIns="0" bIns="0" rtlCol="0" anchor="t">
            <a:spAutoFit/>
          </a:bodyPr>
          <a:lstStyle/>
          <a:p>
            <a:pPr>
              <a:lnSpc>
                <a:spcPts val="5622"/>
              </a:lnSpc>
            </a:pPr>
            <a:r>
              <a:rPr lang="en-US" sz="5303">
                <a:solidFill>
                  <a:srgbClr val="D9D9D9"/>
                </a:solidFill>
                <a:latin typeface="Gotham" pitchFamily="50" charset="0"/>
                <a:ea typeface="League Spartan"/>
                <a:cs typeface="Gotham" pitchFamily="50" charset="0"/>
                <a:sym typeface="League Spartan"/>
              </a:rPr>
              <a:t>+</a:t>
            </a:r>
          </a:p>
        </p:txBody>
      </p:sp>
      <p:sp>
        <p:nvSpPr>
          <p:cNvPr id="39" name="TextBox 39"/>
          <p:cNvSpPr txBox="1"/>
          <p:nvPr/>
        </p:nvSpPr>
        <p:spPr>
          <a:xfrm>
            <a:off x="9907121" y="2430533"/>
            <a:ext cx="439965" cy="718145"/>
          </a:xfrm>
          <a:prstGeom prst="rect">
            <a:avLst/>
          </a:prstGeom>
        </p:spPr>
        <p:txBody>
          <a:bodyPr lIns="0" tIns="0" rIns="0" bIns="0" rtlCol="0" anchor="t">
            <a:spAutoFit/>
          </a:bodyPr>
          <a:lstStyle/>
          <a:p>
            <a:pPr>
              <a:lnSpc>
                <a:spcPts val="5622"/>
              </a:lnSpc>
            </a:pPr>
            <a:r>
              <a:rPr lang="en-US" sz="5303">
                <a:solidFill>
                  <a:srgbClr val="D9D9D9"/>
                </a:solidFill>
                <a:latin typeface="Gotham" pitchFamily="50" charset="0"/>
                <a:ea typeface="League Spartan"/>
                <a:cs typeface="Gotham" pitchFamily="50" charset="0"/>
                <a:sym typeface="League Spartan"/>
              </a:rPr>
              <a:t>+</a:t>
            </a:r>
          </a:p>
        </p:txBody>
      </p:sp>
      <p:sp>
        <p:nvSpPr>
          <p:cNvPr id="40" name="TextBox 40"/>
          <p:cNvSpPr txBox="1"/>
          <p:nvPr/>
        </p:nvSpPr>
        <p:spPr>
          <a:xfrm>
            <a:off x="203218" y="2486529"/>
            <a:ext cx="1109477" cy="820738"/>
          </a:xfrm>
          <a:prstGeom prst="rect">
            <a:avLst/>
          </a:prstGeom>
        </p:spPr>
        <p:txBody>
          <a:bodyPr lIns="0" tIns="0" rIns="0" bIns="0" rtlCol="0" anchor="t">
            <a:spAutoFit/>
          </a:bodyPr>
          <a:lstStyle/>
          <a:p>
            <a:pPr>
              <a:lnSpc>
                <a:spcPts val="6360"/>
              </a:lnSpc>
            </a:pPr>
            <a:r>
              <a:rPr lang="en-US" sz="6000" dirty="0">
                <a:solidFill>
                  <a:schemeClr val="bg2">
                    <a:lumMod val="90000"/>
                  </a:schemeClr>
                </a:solidFill>
                <a:latin typeface="Gotham" pitchFamily="50" charset="0"/>
                <a:ea typeface="League Spartan"/>
                <a:cs typeface="Gotham" pitchFamily="50" charset="0"/>
                <a:sym typeface="League Spartan"/>
              </a:rPr>
              <a:t>CS</a:t>
            </a:r>
          </a:p>
        </p:txBody>
      </p:sp>
      <p:sp>
        <p:nvSpPr>
          <p:cNvPr id="41" name="TextBox 41"/>
          <p:cNvSpPr txBox="1"/>
          <p:nvPr/>
        </p:nvSpPr>
        <p:spPr>
          <a:xfrm>
            <a:off x="1367194" y="2533155"/>
            <a:ext cx="439965" cy="718145"/>
          </a:xfrm>
          <a:prstGeom prst="rect">
            <a:avLst/>
          </a:prstGeom>
        </p:spPr>
        <p:txBody>
          <a:bodyPr lIns="0" tIns="0" rIns="0" bIns="0" rtlCol="0" anchor="t">
            <a:spAutoFit/>
          </a:bodyPr>
          <a:lstStyle/>
          <a:p>
            <a:pPr>
              <a:lnSpc>
                <a:spcPts val="5622"/>
              </a:lnSpc>
            </a:pPr>
            <a:r>
              <a:rPr lang="en-US" sz="5303">
                <a:solidFill>
                  <a:srgbClr val="D9D9D9"/>
                </a:solidFill>
                <a:latin typeface="Gotham" pitchFamily="50" charset="0"/>
                <a:ea typeface="League Spartan"/>
                <a:cs typeface="Gotham" pitchFamily="50" charset="0"/>
                <a:sym typeface="League Spartan"/>
              </a:rPr>
              <a:t>=</a:t>
            </a:r>
          </a:p>
        </p:txBody>
      </p:sp>
      <p:sp>
        <p:nvSpPr>
          <p:cNvPr id="42" name="TextBox 42"/>
          <p:cNvSpPr txBox="1"/>
          <p:nvPr/>
        </p:nvSpPr>
        <p:spPr>
          <a:xfrm>
            <a:off x="5510688" y="2412221"/>
            <a:ext cx="570832" cy="679673"/>
          </a:xfrm>
          <a:prstGeom prst="rect">
            <a:avLst/>
          </a:prstGeom>
        </p:spPr>
        <p:txBody>
          <a:bodyPr lIns="0" tIns="0" rIns="0" bIns="0" rtlCol="0" anchor="t">
            <a:spAutoFit/>
          </a:bodyPr>
          <a:lstStyle/>
          <a:p>
            <a:pPr>
              <a:lnSpc>
                <a:spcPts val="5306"/>
              </a:lnSpc>
            </a:pPr>
            <a:r>
              <a:rPr lang="en-US" sz="5005">
                <a:solidFill>
                  <a:srgbClr val="D9D9D9"/>
                </a:solidFill>
                <a:latin typeface="Gotham" pitchFamily="50" charset="0"/>
                <a:ea typeface="League Spartan"/>
                <a:cs typeface="Gotham" pitchFamily="50" charset="0"/>
                <a:sym typeface="League Spartan"/>
              </a:rPr>
              <a:t>Q</a:t>
            </a:r>
          </a:p>
        </p:txBody>
      </p:sp>
      <p:sp>
        <p:nvSpPr>
          <p:cNvPr id="43" name="TextBox 43"/>
          <p:cNvSpPr txBox="1"/>
          <p:nvPr/>
        </p:nvSpPr>
        <p:spPr>
          <a:xfrm>
            <a:off x="8809130" y="2509435"/>
            <a:ext cx="570832" cy="679673"/>
          </a:xfrm>
          <a:prstGeom prst="rect">
            <a:avLst/>
          </a:prstGeom>
        </p:spPr>
        <p:txBody>
          <a:bodyPr lIns="0" tIns="0" rIns="0" bIns="0" rtlCol="0" anchor="t">
            <a:spAutoFit/>
          </a:bodyPr>
          <a:lstStyle/>
          <a:p>
            <a:pPr>
              <a:lnSpc>
                <a:spcPts val="5306"/>
              </a:lnSpc>
            </a:pPr>
            <a:r>
              <a:rPr lang="en-US" sz="5005">
                <a:solidFill>
                  <a:srgbClr val="D9D9D9"/>
                </a:solidFill>
                <a:latin typeface="Gotham" pitchFamily="50" charset="0"/>
                <a:ea typeface="League Spartan"/>
                <a:cs typeface="Gotham" pitchFamily="50" charset="0"/>
                <a:sym typeface="League Spartan"/>
              </a:rPr>
              <a:t>V</a:t>
            </a:r>
          </a:p>
        </p:txBody>
      </p:sp>
      <p:sp>
        <p:nvSpPr>
          <p:cNvPr id="44" name="TextBox 44"/>
          <p:cNvSpPr txBox="1"/>
          <p:nvPr/>
        </p:nvSpPr>
        <p:spPr>
          <a:xfrm rot="-2897647">
            <a:off x="8191649" y="2392126"/>
            <a:ext cx="439965" cy="718145"/>
          </a:xfrm>
          <a:prstGeom prst="rect">
            <a:avLst/>
          </a:prstGeom>
        </p:spPr>
        <p:txBody>
          <a:bodyPr lIns="0" tIns="0" rIns="0" bIns="0" rtlCol="0" anchor="t">
            <a:spAutoFit/>
          </a:bodyPr>
          <a:lstStyle/>
          <a:p>
            <a:pPr>
              <a:lnSpc>
                <a:spcPts val="5622"/>
              </a:lnSpc>
            </a:pPr>
            <a:r>
              <a:rPr lang="en-US" sz="5303">
                <a:solidFill>
                  <a:srgbClr val="D9D9D9"/>
                </a:solidFill>
                <a:latin typeface="Gotham" pitchFamily="50" charset="0"/>
                <a:ea typeface="League Spartan"/>
                <a:cs typeface="Gotham" pitchFamily="50" charset="0"/>
                <a:sym typeface="League Spartan"/>
              </a:rPr>
              <a:t>+</a:t>
            </a:r>
          </a:p>
        </p:txBody>
      </p:sp>
      <p:sp>
        <p:nvSpPr>
          <p:cNvPr id="45" name="Freeform 45"/>
          <p:cNvSpPr/>
          <p:nvPr/>
        </p:nvSpPr>
        <p:spPr>
          <a:xfrm flipH="1">
            <a:off x="7680432" y="2261187"/>
            <a:ext cx="258748" cy="949535"/>
          </a:xfrm>
          <a:custGeom>
            <a:avLst/>
            <a:gdLst/>
            <a:ahLst/>
            <a:cxnLst/>
            <a:rect l="l" t="t" r="r" b="b"/>
            <a:pathLst>
              <a:path w="388122" h="1424303">
                <a:moveTo>
                  <a:pt x="388122" y="0"/>
                </a:moveTo>
                <a:lnTo>
                  <a:pt x="0" y="0"/>
                </a:lnTo>
                <a:lnTo>
                  <a:pt x="0" y="1424303"/>
                </a:lnTo>
                <a:lnTo>
                  <a:pt x="388122" y="1424303"/>
                </a:lnTo>
                <a:lnTo>
                  <a:pt x="38812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latin typeface="Gotham" pitchFamily="50" charset="0"/>
              <a:cs typeface="Gotham" pitchFamily="50" charset="0"/>
            </a:endParaRPr>
          </a:p>
        </p:txBody>
      </p:sp>
      <p:grpSp>
        <p:nvGrpSpPr>
          <p:cNvPr id="55" name="Group 55"/>
          <p:cNvGrpSpPr/>
          <p:nvPr/>
        </p:nvGrpSpPr>
        <p:grpSpPr>
          <a:xfrm rot="-5400000">
            <a:off x="6423445" y="4191858"/>
            <a:ext cx="1948361" cy="42710"/>
            <a:chOff x="0" y="0"/>
            <a:chExt cx="794367" cy="17413"/>
          </a:xfrm>
        </p:grpSpPr>
        <p:sp>
          <p:nvSpPr>
            <p:cNvPr id="56" name="Freeform 56"/>
            <p:cNvSpPr/>
            <p:nvPr/>
          </p:nvSpPr>
          <p:spPr>
            <a:xfrm>
              <a:off x="0" y="0"/>
              <a:ext cx="794367" cy="17413"/>
            </a:xfrm>
            <a:custGeom>
              <a:avLst/>
              <a:gdLst/>
              <a:ahLst/>
              <a:cxnLst/>
              <a:rect l="l" t="t" r="r" b="b"/>
              <a:pathLst>
                <a:path w="794367" h="17413">
                  <a:moveTo>
                    <a:pt x="0" y="0"/>
                  </a:moveTo>
                  <a:lnTo>
                    <a:pt x="794367" y="0"/>
                  </a:lnTo>
                  <a:lnTo>
                    <a:pt x="794367" y="17413"/>
                  </a:lnTo>
                  <a:lnTo>
                    <a:pt x="0" y="17413"/>
                  </a:lnTo>
                  <a:close/>
                </a:path>
              </a:pathLst>
            </a:custGeom>
            <a:solidFill>
              <a:srgbClr val="D9D9D9"/>
            </a:solidFill>
            <a:ln w="38100" cap="sq">
              <a:solidFill>
                <a:srgbClr val="D9D9D9"/>
              </a:solidFill>
              <a:prstDash val="solid"/>
              <a:miter/>
            </a:ln>
          </p:spPr>
          <p:txBody>
            <a:bodyPr/>
            <a:lstStyle/>
            <a:p>
              <a:endParaRPr lang="en-US" sz="1200">
                <a:latin typeface="Gotham" pitchFamily="50" charset="0"/>
                <a:cs typeface="Gotham" pitchFamily="50" charset="0"/>
              </a:endParaRPr>
            </a:p>
          </p:txBody>
        </p:sp>
        <p:sp>
          <p:nvSpPr>
            <p:cNvPr id="57" name="TextBox 57"/>
            <p:cNvSpPr txBox="1"/>
            <p:nvPr/>
          </p:nvSpPr>
          <p:spPr>
            <a:xfrm>
              <a:off x="0" y="-57150"/>
              <a:ext cx="794367" cy="74563"/>
            </a:xfrm>
            <a:prstGeom prst="rect">
              <a:avLst/>
            </a:prstGeom>
          </p:spPr>
          <p:txBody>
            <a:bodyPr lIns="32816" tIns="32816" rIns="32816" bIns="32816" rtlCol="0" anchor="ctr"/>
            <a:lstStyle/>
            <a:p>
              <a:pPr algn="ctr">
                <a:lnSpc>
                  <a:spcPts val="1773"/>
                </a:lnSpc>
              </a:pPr>
              <a:endParaRPr sz="1200">
                <a:latin typeface="Gotham" pitchFamily="50" charset="0"/>
                <a:cs typeface="Gotham" pitchFamily="50" charset="0"/>
              </a:endParaRPr>
            </a:p>
          </p:txBody>
        </p:sp>
      </p:grpSp>
      <p:sp>
        <p:nvSpPr>
          <p:cNvPr id="50" name="TextBox 87">
            <a:extLst>
              <a:ext uri="{FF2B5EF4-FFF2-40B4-BE49-F238E27FC236}">
                <a16:creationId xmlns:a16="http://schemas.microsoft.com/office/drawing/2014/main" id="{383A6242-0FAF-644E-66B8-5D5013511141}"/>
              </a:ext>
            </a:extLst>
          </p:cNvPr>
          <p:cNvSpPr txBox="1"/>
          <p:nvPr/>
        </p:nvSpPr>
        <p:spPr>
          <a:xfrm>
            <a:off x="409943" y="909060"/>
            <a:ext cx="10366525" cy="389722"/>
          </a:xfrm>
          <a:prstGeom prst="rect">
            <a:avLst/>
          </a:prstGeom>
        </p:spPr>
        <p:txBody>
          <a:bodyPr wrap="square" lIns="0" tIns="0" rIns="0" bIns="0" rtlCol="0" anchor="t">
            <a:spAutoFit/>
          </a:bodyPr>
          <a:lstStyle/>
          <a:p>
            <a:pPr>
              <a:lnSpc>
                <a:spcPts val="2939"/>
              </a:lnSpc>
            </a:pPr>
            <a:r>
              <a:rPr lang="en-US" sz="3600" dirty="0">
                <a:solidFill>
                  <a:schemeClr val="tx2"/>
                </a:solidFill>
                <a:latin typeface="Gotham Medium" pitchFamily="50" charset="0"/>
                <a:ea typeface="League Spartan"/>
                <a:cs typeface="Gotham Medium" pitchFamily="50" charset="0"/>
                <a:sym typeface="League Spartan"/>
              </a:rPr>
              <a:t>UNLOCKING THE CROSS-SELL FORMULA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7110419" y="4567611"/>
            <a:ext cx="0" cy="625929"/>
          </a:xfrm>
          <a:prstGeom prst="line">
            <a:avLst/>
          </a:prstGeom>
          <a:ln w="47625" cap="flat">
            <a:solidFill>
              <a:srgbClr val="018250"/>
            </a:solidFill>
            <a:prstDash val="solid"/>
            <a:headEnd type="none" w="sm" len="sm"/>
            <a:tailEnd type="none" w="sm" len="sm"/>
          </a:ln>
        </p:spPr>
        <p:txBody>
          <a:bodyPr/>
          <a:lstStyle/>
          <a:p>
            <a:endParaRPr lang="en-US" sz="1200"/>
          </a:p>
        </p:txBody>
      </p:sp>
      <p:sp>
        <p:nvSpPr>
          <p:cNvPr id="3" name="AutoShape 3"/>
          <p:cNvSpPr/>
          <p:nvPr/>
        </p:nvSpPr>
        <p:spPr>
          <a:xfrm flipH="1" flipV="1">
            <a:off x="4698167" y="5193540"/>
            <a:ext cx="0" cy="625929"/>
          </a:xfrm>
          <a:prstGeom prst="line">
            <a:avLst/>
          </a:prstGeom>
          <a:ln w="47625" cap="flat">
            <a:solidFill>
              <a:srgbClr val="0032E1"/>
            </a:solidFill>
            <a:prstDash val="solid"/>
            <a:headEnd type="none" w="sm" len="sm"/>
            <a:tailEnd type="none" w="sm" len="sm"/>
          </a:ln>
        </p:spPr>
        <p:txBody>
          <a:bodyPr/>
          <a:lstStyle/>
          <a:p>
            <a:endParaRPr lang="en-US" sz="1200"/>
          </a:p>
        </p:txBody>
      </p:sp>
      <p:sp>
        <p:nvSpPr>
          <p:cNvPr id="4" name="AutoShape 4"/>
          <p:cNvSpPr/>
          <p:nvPr/>
        </p:nvSpPr>
        <p:spPr>
          <a:xfrm flipH="1" flipV="1">
            <a:off x="2263022" y="5750218"/>
            <a:ext cx="0" cy="625929"/>
          </a:xfrm>
          <a:prstGeom prst="line">
            <a:avLst/>
          </a:prstGeom>
          <a:ln w="47625" cap="flat">
            <a:solidFill>
              <a:srgbClr val="018250"/>
            </a:solidFill>
            <a:prstDash val="solid"/>
            <a:headEnd type="none" w="sm" len="sm"/>
            <a:tailEnd type="none" w="sm" len="sm"/>
          </a:ln>
        </p:spPr>
        <p:txBody>
          <a:bodyPr/>
          <a:lstStyle/>
          <a:p>
            <a:endParaRPr lang="en-US" sz="1200"/>
          </a:p>
        </p:txBody>
      </p:sp>
      <p:sp>
        <p:nvSpPr>
          <p:cNvPr id="5" name="Freeform 5"/>
          <p:cNvSpPr/>
          <p:nvPr/>
        </p:nvSpPr>
        <p:spPr>
          <a:xfrm rot="642694" flipV="1">
            <a:off x="1162917" y="1670426"/>
            <a:ext cx="11282575" cy="7333674"/>
          </a:xfrm>
          <a:custGeom>
            <a:avLst/>
            <a:gdLst/>
            <a:ahLst/>
            <a:cxnLst/>
            <a:rect l="l" t="t" r="r" b="b"/>
            <a:pathLst>
              <a:path w="16923863" h="11000511">
                <a:moveTo>
                  <a:pt x="0" y="11000511"/>
                </a:moveTo>
                <a:lnTo>
                  <a:pt x="16923863" y="11000511"/>
                </a:lnTo>
                <a:lnTo>
                  <a:pt x="16923863" y="0"/>
                </a:lnTo>
                <a:lnTo>
                  <a:pt x="0" y="0"/>
                </a:lnTo>
                <a:lnTo>
                  <a:pt x="0" y="11000511"/>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6" name="Freeform 6"/>
          <p:cNvSpPr/>
          <p:nvPr/>
        </p:nvSpPr>
        <p:spPr>
          <a:xfrm>
            <a:off x="1726313" y="4687263"/>
            <a:ext cx="1296035" cy="1296035"/>
          </a:xfrm>
          <a:custGeom>
            <a:avLst/>
            <a:gdLst/>
            <a:ahLst/>
            <a:cxnLst/>
            <a:rect l="l" t="t" r="r" b="b"/>
            <a:pathLst>
              <a:path w="1944053" h="1944052">
                <a:moveTo>
                  <a:pt x="0" y="0"/>
                </a:moveTo>
                <a:lnTo>
                  <a:pt x="1944052" y="0"/>
                </a:lnTo>
                <a:lnTo>
                  <a:pt x="1944052" y="1944053"/>
                </a:lnTo>
                <a:lnTo>
                  <a:pt x="0" y="1944053"/>
                </a:lnTo>
                <a:lnTo>
                  <a:pt x="0" y="0"/>
                </a:lnTo>
                <a:close/>
              </a:path>
            </a:pathLst>
          </a:custGeom>
          <a:blipFill>
            <a:blip r:embed="rId5">
              <a:alphaModFix amt="35000"/>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sz="1200"/>
          </a:p>
        </p:txBody>
      </p:sp>
      <p:sp>
        <p:nvSpPr>
          <p:cNvPr id="7" name="Freeform 7"/>
          <p:cNvSpPr/>
          <p:nvPr/>
        </p:nvSpPr>
        <p:spPr>
          <a:xfrm>
            <a:off x="4145983" y="4123057"/>
            <a:ext cx="1296035" cy="1296035"/>
          </a:xfrm>
          <a:custGeom>
            <a:avLst/>
            <a:gdLst/>
            <a:ahLst/>
            <a:cxnLst/>
            <a:rect l="l" t="t" r="r" b="b"/>
            <a:pathLst>
              <a:path w="1944053" h="1944052">
                <a:moveTo>
                  <a:pt x="0" y="0"/>
                </a:moveTo>
                <a:lnTo>
                  <a:pt x="1944052" y="0"/>
                </a:lnTo>
                <a:lnTo>
                  <a:pt x="1944052" y="1944053"/>
                </a:lnTo>
                <a:lnTo>
                  <a:pt x="0" y="1944053"/>
                </a:lnTo>
                <a:lnTo>
                  <a:pt x="0" y="0"/>
                </a:lnTo>
                <a:close/>
              </a:path>
            </a:pathLst>
          </a:custGeom>
          <a:blipFill>
            <a:blip r:embed="rId5">
              <a:alphaModFix amt="35000"/>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sz="1200"/>
          </a:p>
        </p:txBody>
      </p:sp>
      <p:sp>
        <p:nvSpPr>
          <p:cNvPr id="8" name="Freeform 8"/>
          <p:cNvSpPr/>
          <p:nvPr/>
        </p:nvSpPr>
        <p:spPr>
          <a:xfrm>
            <a:off x="6565653" y="3513046"/>
            <a:ext cx="1296035" cy="1296035"/>
          </a:xfrm>
          <a:custGeom>
            <a:avLst/>
            <a:gdLst/>
            <a:ahLst/>
            <a:cxnLst/>
            <a:rect l="l" t="t" r="r" b="b"/>
            <a:pathLst>
              <a:path w="1944052" h="1944053">
                <a:moveTo>
                  <a:pt x="0" y="0"/>
                </a:moveTo>
                <a:lnTo>
                  <a:pt x="1944053" y="0"/>
                </a:lnTo>
                <a:lnTo>
                  <a:pt x="1944053" y="1944053"/>
                </a:lnTo>
                <a:lnTo>
                  <a:pt x="0" y="1944053"/>
                </a:lnTo>
                <a:lnTo>
                  <a:pt x="0" y="0"/>
                </a:lnTo>
                <a:close/>
              </a:path>
            </a:pathLst>
          </a:custGeom>
          <a:blipFill>
            <a:blip r:embed="rId5">
              <a:alphaModFix amt="35000"/>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sz="1200"/>
          </a:p>
        </p:txBody>
      </p:sp>
      <p:sp>
        <p:nvSpPr>
          <p:cNvPr id="9" name="Freeform 9"/>
          <p:cNvSpPr/>
          <p:nvPr/>
        </p:nvSpPr>
        <p:spPr>
          <a:xfrm>
            <a:off x="8807715" y="2336391"/>
            <a:ext cx="1296035" cy="1296035"/>
          </a:xfrm>
          <a:custGeom>
            <a:avLst/>
            <a:gdLst/>
            <a:ahLst/>
            <a:cxnLst/>
            <a:rect l="l" t="t" r="r" b="b"/>
            <a:pathLst>
              <a:path w="1944053" h="1944052">
                <a:moveTo>
                  <a:pt x="0" y="0"/>
                </a:moveTo>
                <a:lnTo>
                  <a:pt x="1944052" y="0"/>
                </a:lnTo>
                <a:lnTo>
                  <a:pt x="1944052" y="1944052"/>
                </a:lnTo>
                <a:lnTo>
                  <a:pt x="0" y="1944052"/>
                </a:lnTo>
                <a:lnTo>
                  <a:pt x="0" y="0"/>
                </a:lnTo>
                <a:close/>
              </a:path>
            </a:pathLst>
          </a:custGeom>
          <a:blipFill>
            <a:blip r:embed="rId5">
              <a:alphaModFix amt="35000"/>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sz="1200"/>
          </a:p>
        </p:txBody>
      </p:sp>
      <p:sp>
        <p:nvSpPr>
          <p:cNvPr id="10" name="AutoShape 10"/>
          <p:cNvSpPr/>
          <p:nvPr/>
        </p:nvSpPr>
        <p:spPr>
          <a:xfrm flipV="1">
            <a:off x="9342955" y="3135086"/>
            <a:ext cx="0" cy="625929"/>
          </a:xfrm>
          <a:prstGeom prst="line">
            <a:avLst/>
          </a:prstGeom>
          <a:ln w="47625" cap="flat">
            <a:solidFill>
              <a:srgbClr val="0032E1"/>
            </a:solidFill>
            <a:prstDash val="solid"/>
            <a:headEnd type="none" w="sm" len="sm"/>
            <a:tailEnd type="none" w="sm" len="sm"/>
          </a:ln>
        </p:spPr>
        <p:txBody>
          <a:bodyPr/>
          <a:lstStyle/>
          <a:p>
            <a:endParaRPr lang="en-US" sz="1200"/>
          </a:p>
        </p:txBody>
      </p:sp>
      <p:grpSp>
        <p:nvGrpSpPr>
          <p:cNvPr id="11" name="Group 11"/>
          <p:cNvGrpSpPr/>
          <p:nvPr/>
        </p:nvGrpSpPr>
        <p:grpSpPr>
          <a:xfrm>
            <a:off x="1726313" y="4679735"/>
            <a:ext cx="1070483" cy="107048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8250"/>
            </a:solidFill>
          </p:spPr>
          <p:txBody>
            <a:bodyPr/>
            <a:lstStyle/>
            <a:p>
              <a:endParaRPr lang="en-US" sz="1200"/>
            </a:p>
          </p:txBody>
        </p:sp>
        <p:sp>
          <p:nvSpPr>
            <p:cNvPr id="13" name="TextBox 13"/>
            <p:cNvSpPr txBox="1"/>
            <p:nvPr/>
          </p:nvSpPr>
          <p:spPr>
            <a:xfrm>
              <a:off x="76200" y="38100"/>
              <a:ext cx="660400" cy="698500"/>
            </a:xfrm>
            <a:prstGeom prst="rect">
              <a:avLst/>
            </a:prstGeom>
          </p:spPr>
          <p:txBody>
            <a:bodyPr lIns="34722" tIns="34722" rIns="34722" bIns="34722" rtlCol="0" anchor="ctr"/>
            <a:lstStyle/>
            <a:p>
              <a:pPr algn="ctr">
                <a:lnSpc>
                  <a:spcPts val="1773"/>
                </a:lnSpc>
              </a:pPr>
              <a:endParaRPr sz="1200"/>
            </a:p>
          </p:txBody>
        </p:sp>
      </p:grpSp>
      <p:grpSp>
        <p:nvGrpSpPr>
          <p:cNvPr id="14" name="Group 14"/>
          <p:cNvGrpSpPr/>
          <p:nvPr/>
        </p:nvGrpSpPr>
        <p:grpSpPr>
          <a:xfrm>
            <a:off x="4147051" y="4123057"/>
            <a:ext cx="1070483" cy="1070483"/>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2E1"/>
            </a:solidFill>
          </p:spPr>
          <p:txBody>
            <a:bodyPr/>
            <a:lstStyle/>
            <a:p>
              <a:endParaRPr lang="en-US" sz="1200"/>
            </a:p>
          </p:txBody>
        </p:sp>
        <p:sp>
          <p:nvSpPr>
            <p:cNvPr id="16" name="TextBox 16"/>
            <p:cNvSpPr txBox="1"/>
            <p:nvPr/>
          </p:nvSpPr>
          <p:spPr>
            <a:xfrm>
              <a:off x="76200" y="38100"/>
              <a:ext cx="660400" cy="698500"/>
            </a:xfrm>
            <a:prstGeom prst="rect">
              <a:avLst/>
            </a:prstGeom>
          </p:spPr>
          <p:txBody>
            <a:bodyPr lIns="34722" tIns="34722" rIns="34722" bIns="34722" rtlCol="0" anchor="ctr"/>
            <a:lstStyle/>
            <a:p>
              <a:pPr algn="ctr">
                <a:lnSpc>
                  <a:spcPts val="1773"/>
                </a:lnSpc>
              </a:pPr>
              <a:endParaRPr sz="1200"/>
            </a:p>
          </p:txBody>
        </p:sp>
      </p:grpSp>
      <p:grpSp>
        <p:nvGrpSpPr>
          <p:cNvPr id="17" name="Group 17"/>
          <p:cNvGrpSpPr/>
          <p:nvPr/>
        </p:nvGrpSpPr>
        <p:grpSpPr>
          <a:xfrm>
            <a:off x="6565653" y="3497128"/>
            <a:ext cx="1070483" cy="1070483"/>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8250"/>
            </a:solidFill>
          </p:spPr>
          <p:txBody>
            <a:bodyPr/>
            <a:lstStyle/>
            <a:p>
              <a:endParaRPr lang="en-US" sz="1200"/>
            </a:p>
          </p:txBody>
        </p:sp>
        <p:sp>
          <p:nvSpPr>
            <p:cNvPr id="19" name="TextBox 19"/>
            <p:cNvSpPr txBox="1"/>
            <p:nvPr/>
          </p:nvSpPr>
          <p:spPr>
            <a:xfrm>
              <a:off x="76200" y="38100"/>
              <a:ext cx="660400" cy="698500"/>
            </a:xfrm>
            <a:prstGeom prst="rect">
              <a:avLst/>
            </a:prstGeom>
          </p:spPr>
          <p:txBody>
            <a:bodyPr lIns="34722" tIns="34722" rIns="34722" bIns="34722" rtlCol="0" anchor="ctr"/>
            <a:lstStyle/>
            <a:p>
              <a:pPr algn="ctr">
                <a:lnSpc>
                  <a:spcPts val="1773"/>
                </a:lnSpc>
              </a:pPr>
              <a:endParaRPr sz="1200"/>
            </a:p>
          </p:txBody>
        </p:sp>
      </p:grpSp>
      <p:grpSp>
        <p:nvGrpSpPr>
          <p:cNvPr id="20" name="Group 20"/>
          <p:cNvGrpSpPr/>
          <p:nvPr/>
        </p:nvGrpSpPr>
        <p:grpSpPr>
          <a:xfrm>
            <a:off x="8807714" y="2334325"/>
            <a:ext cx="1070483" cy="1070483"/>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2E1"/>
            </a:solidFill>
          </p:spPr>
          <p:txBody>
            <a:bodyPr/>
            <a:lstStyle/>
            <a:p>
              <a:endParaRPr lang="en-US" sz="1200"/>
            </a:p>
          </p:txBody>
        </p:sp>
        <p:sp>
          <p:nvSpPr>
            <p:cNvPr id="22" name="TextBox 22"/>
            <p:cNvSpPr txBox="1"/>
            <p:nvPr/>
          </p:nvSpPr>
          <p:spPr>
            <a:xfrm>
              <a:off x="76200" y="38100"/>
              <a:ext cx="660400" cy="698500"/>
            </a:xfrm>
            <a:prstGeom prst="rect">
              <a:avLst/>
            </a:prstGeom>
          </p:spPr>
          <p:txBody>
            <a:bodyPr lIns="34722" tIns="34722" rIns="34722" bIns="34722" rtlCol="0" anchor="ctr"/>
            <a:lstStyle/>
            <a:p>
              <a:pPr algn="ctr">
                <a:lnSpc>
                  <a:spcPts val="1773"/>
                </a:lnSpc>
              </a:pPr>
              <a:endParaRPr sz="1200"/>
            </a:p>
          </p:txBody>
        </p:sp>
      </p:grpSp>
      <p:sp>
        <p:nvSpPr>
          <p:cNvPr id="23" name="TextBox 23"/>
          <p:cNvSpPr txBox="1"/>
          <p:nvPr/>
        </p:nvSpPr>
        <p:spPr>
          <a:xfrm>
            <a:off x="1327312" y="3851277"/>
            <a:ext cx="1904252" cy="540404"/>
          </a:xfrm>
          <a:prstGeom prst="rect">
            <a:avLst/>
          </a:prstGeom>
        </p:spPr>
        <p:txBody>
          <a:bodyPr lIns="0" tIns="0" rIns="0" bIns="0" rtlCol="0" anchor="t">
            <a:spAutoFit/>
          </a:bodyPr>
          <a:lstStyle/>
          <a:p>
            <a:pPr algn="ctr">
              <a:lnSpc>
                <a:spcPts val="2239"/>
              </a:lnSpc>
            </a:pPr>
            <a:r>
              <a:rPr lang="en-US" sz="1599" spc="7" dirty="0">
                <a:solidFill>
                  <a:srgbClr val="001942"/>
                </a:solidFill>
                <a:latin typeface="Gotham Medium" pitchFamily="50" charset="0"/>
                <a:ea typeface="Poppins 1 Bold"/>
                <a:cs typeface="Gotham Medium" pitchFamily="50" charset="0"/>
                <a:sym typeface="Poppins 1 Bold"/>
              </a:rPr>
              <a:t>Review Renewal Questionnaire</a:t>
            </a:r>
          </a:p>
        </p:txBody>
      </p:sp>
      <p:sp>
        <p:nvSpPr>
          <p:cNvPr id="24" name="TextBox 24"/>
          <p:cNvSpPr txBox="1"/>
          <p:nvPr/>
        </p:nvSpPr>
        <p:spPr>
          <a:xfrm>
            <a:off x="3730166" y="2974278"/>
            <a:ext cx="1904252" cy="822533"/>
          </a:xfrm>
          <a:prstGeom prst="rect">
            <a:avLst/>
          </a:prstGeom>
        </p:spPr>
        <p:txBody>
          <a:bodyPr lIns="0" tIns="0" rIns="0" bIns="0" rtlCol="0" anchor="t">
            <a:spAutoFit/>
          </a:bodyPr>
          <a:lstStyle/>
          <a:p>
            <a:pPr algn="ctr">
              <a:lnSpc>
                <a:spcPts val="2239"/>
              </a:lnSpc>
            </a:pPr>
            <a:r>
              <a:rPr lang="en-US" sz="1599" spc="7" dirty="0">
                <a:solidFill>
                  <a:srgbClr val="001942"/>
                </a:solidFill>
                <a:latin typeface="Gotham Medium" pitchFamily="50" charset="0"/>
                <a:ea typeface="Poppins 1 Bold"/>
                <a:cs typeface="Gotham Medium" pitchFamily="50" charset="0"/>
                <a:sym typeface="Poppins 1 Bold"/>
              </a:rPr>
              <a:t>Analyze Current Coverage vs New Risks exposure</a:t>
            </a:r>
          </a:p>
        </p:txBody>
      </p:sp>
      <p:sp>
        <p:nvSpPr>
          <p:cNvPr id="25" name="TextBox 25"/>
          <p:cNvSpPr txBox="1"/>
          <p:nvPr/>
        </p:nvSpPr>
        <p:spPr>
          <a:xfrm>
            <a:off x="6142418" y="2368577"/>
            <a:ext cx="1904252" cy="825098"/>
          </a:xfrm>
          <a:prstGeom prst="rect">
            <a:avLst/>
          </a:prstGeom>
        </p:spPr>
        <p:txBody>
          <a:bodyPr lIns="0" tIns="0" rIns="0" bIns="0" rtlCol="0" anchor="t">
            <a:spAutoFit/>
          </a:bodyPr>
          <a:lstStyle/>
          <a:p>
            <a:pPr algn="ctr">
              <a:lnSpc>
                <a:spcPts val="2239"/>
              </a:lnSpc>
            </a:pPr>
            <a:r>
              <a:rPr lang="en-US" sz="1599" spc="7" dirty="0">
                <a:solidFill>
                  <a:srgbClr val="001942"/>
                </a:solidFill>
                <a:latin typeface="Gotham Medium" pitchFamily="50" charset="0"/>
                <a:ea typeface="Poppins 1 Bold"/>
                <a:cs typeface="Gotham Medium" pitchFamily="50" charset="0"/>
                <a:sym typeface="Poppins 1 Bold"/>
              </a:rPr>
              <a:t>Create recommendation and document file</a:t>
            </a:r>
          </a:p>
        </p:txBody>
      </p:sp>
      <p:sp>
        <p:nvSpPr>
          <p:cNvPr id="26" name="TextBox 26"/>
          <p:cNvSpPr txBox="1"/>
          <p:nvPr/>
        </p:nvSpPr>
        <p:spPr>
          <a:xfrm>
            <a:off x="7859981" y="1281609"/>
            <a:ext cx="2965948" cy="825098"/>
          </a:xfrm>
          <a:prstGeom prst="rect">
            <a:avLst/>
          </a:prstGeom>
        </p:spPr>
        <p:txBody>
          <a:bodyPr lIns="0" tIns="0" rIns="0" bIns="0" rtlCol="0" anchor="t">
            <a:spAutoFit/>
          </a:bodyPr>
          <a:lstStyle/>
          <a:p>
            <a:pPr algn="ctr">
              <a:lnSpc>
                <a:spcPts val="2239"/>
              </a:lnSpc>
            </a:pPr>
            <a:r>
              <a:rPr lang="en-US" sz="1599" spc="7" dirty="0">
                <a:solidFill>
                  <a:srgbClr val="001942"/>
                </a:solidFill>
                <a:latin typeface="Gotham Medium" pitchFamily="50" charset="0"/>
                <a:ea typeface="Poppins 1 Bold"/>
                <a:cs typeface="Gotham Medium" pitchFamily="50" charset="0"/>
                <a:sym typeface="Poppins 1 Bold"/>
              </a:rPr>
              <a:t>Email client and</a:t>
            </a:r>
          </a:p>
          <a:p>
            <a:pPr algn="ctr">
              <a:lnSpc>
                <a:spcPts val="2239"/>
              </a:lnSpc>
            </a:pPr>
            <a:r>
              <a:rPr lang="en-US" sz="1599" spc="7" dirty="0">
                <a:solidFill>
                  <a:srgbClr val="001942"/>
                </a:solidFill>
                <a:latin typeface="Gotham Medium" pitchFamily="50" charset="0"/>
                <a:ea typeface="Poppins 1 Bold"/>
                <a:cs typeface="Gotham Medium" pitchFamily="50" charset="0"/>
                <a:sym typeface="Poppins 1 Bold"/>
              </a:rPr>
              <a:t> follow-up with a call based on recommendations</a:t>
            </a:r>
          </a:p>
        </p:txBody>
      </p:sp>
      <p:sp>
        <p:nvSpPr>
          <p:cNvPr id="35" name="TextBox 35"/>
          <p:cNvSpPr txBox="1"/>
          <p:nvPr/>
        </p:nvSpPr>
        <p:spPr>
          <a:xfrm>
            <a:off x="314094" y="862445"/>
            <a:ext cx="7811471" cy="402033"/>
          </a:xfrm>
          <a:prstGeom prst="rect">
            <a:avLst/>
          </a:prstGeom>
        </p:spPr>
        <p:txBody>
          <a:bodyPr wrap="square" lIns="0" tIns="0" rIns="0" bIns="0" rtlCol="0" anchor="t">
            <a:spAutoFit/>
          </a:bodyPr>
          <a:lstStyle/>
          <a:p>
            <a:pPr algn="ctr">
              <a:lnSpc>
                <a:spcPts val="2939"/>
              </a:lnSpc>
            </a:pPr>
            <a:r>
              <a:rPr lang="en-US" sz="4000" dirty="0">
                <a:solidFill>
                  <a:schemeClr val="tx2"/>
                </a:solidFill>
                <a:latin typeface="Gotham Medium" pitchFamily="50" charset="0"/>
                <a:ea typeface="League Spartan"/>
                <a:cs typeface="Gotham Medium" pitchFamily="50" charset="0"/>
                <a:sym typeface="League Spartan"/>
              </a:rPr>
              <a:t>CROSS/UPSELL WORKFLOW</a:t>
            </a:r>
          </a:p>
        </p:txBody>
      </p:sp>
      <p:sp>
        <p:nvSpPr>
          <p:cNvPr id="36" name="Freeform 36"/>
          <p:cNvSpPr/>
          <p:nvPr/>
        </p:nvSpPr>
        <p:spPr>
          <a:xfrm>
            <a:off x="1832243" y="4976173"/>
            <a:ext cx="858623" cy="477609"/>
          </a:xfrm>
          <a:custGeom>
            <a:avLst/>
            <a:gdLst/>
            <a:ahLst/>
            <a:cxnLst/>
            <a:rect l="l" t="t" r="r" b="b"/>
            <a:pathLst>
              <a:path w="1287934" h="716413">
                <a:moveTo>
                  <a:pt x="0" y="0"/>
                </a:moveTo>
                <a:lnTo>
                  <a:pt x="1287934" y="0"/>
                </a:lnTo>
                <a:lnTo>
                  <a:pt x="1287934" y="716413"/>
                </a:lnTo>
                <a:lnTo>
                  <a:pt x="0" y="7164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37" name="Freeform 37"/>
          <p:cNvSpPr/>
          <p:nvPr/>
        </p:nvSpPr>
        <p:spPr>
          <a:xfrm>
            <a:off x="4328076" y="4302615"/>
            <a:ext cx="711368" cy="711368"/>
          </a:xfrm>
          <a:custGeom>
            <a:avLst/>
            <a:gdLst/>
            <a:ahLst/>
            <a:cxnLst/>
            <a:rect l="l" t="t" r="r" b="b"/>
            <a:pathLst>
              <a:path w="1067052" h="1067052">
                <a:moveTo>
                  <a:pt x="0" y="0"/>
                </a:moveTo>
                <a:lnTo>
                  <a:pt x="1067052" y="0"/>
                </a:lnTo>
                <a:lnTo>
                  <a:pt x="1067052" y="1067051"/>
                </a:lnTo>
                <a:lnTo>
                  <a:pt x="0" y="10670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p>
        </p:txBody>
      </p:sp>
      <p:sp>
        <p:nvSpPr>
          <p:cNvPr id="38" name="Freeform 38"/>
          <p:cNvSpPr/>
          <p:nvPr/>
        </p:nvSpPr>
        <p:spPr>
          <a:xfrm>
            <a:off x="6736806" y="3705934"/>
            <a:ext cx="715477" cy="652873"/>
          </a:xfrm>
          <a:custGeom>
            <a:avLst/>
            <a:gdLst/>
            <a:ahLst/>
            <a:cxnLst/>
            <a:rect l="l" t="t" r="r" b="b"/>
            <a:pathLst>
              <a:path w="1073215" h="979309">
                <a:moveTo>
                  <a:pt x="0" y="0"/>
                </a:moveTo>
                <a:lnTo>
                  <a:pt x="1073215" y="0"/>
                </a:lnTo>
                <a:lnTo>
                  <a:pt x="1073215" y="979308"/>
                </a:lnTo>
                <a:lnTo>
                  <a:pt x="0" y="97930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200"/>
          </a:p>
        </p:txBody>
      </p:sp>
      <p:sp>
        <p:nvSpPr>
          <p:cNvPr id="39" name="Freeform 39"/>
          <p:cNvSpPr/>
          <p:nvPr/>
        </p:nvSpPr>
        <p:spPr>
          <a:xfrm>
            <a:off x="8992530" y="2552741"/>
            <a:ext cx="738951" cy="684453"/>
          </a:xfrm>
          <a:custGeom>
            <a:avLst/>
            <a:gdLst/>
            <a:ahLst/>
            <a:cxnLst/>
            <a:rect l="l" t="t" r="r" b="b"/>
            <a:pathLst>
              <a:path w="1108426" h="1026679">
                <a:moveTo>
                  <a:pt x="0" y="0"/>
                </a:moveTo>
                <a:lnTo>
                  <a:pt x="1108426" y="0"/>
                </a:lnTo>
                <a:lnTo>
                  <a:pt x="1108426" y="1026679"/>
                </a:lnTo>
                <a:lnTo>
                  <a:pt x="0" y="102667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sz="12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525560" y="3794811"/>
            <a:ext cx="1378469" cy="48989"/>
            <a:chOff x="0" y="0"/>
            <a:chExt cx="562016" cy="19974"/>
          </a:xfrm>
        </p:grpSpPr>
        <p:sp>
          <p:nvSpPr>
            <p:cNvPr id="3" name="Freeform 3"/>
            <p:cNvSpPr/>
            <p:nvPr/>
          </p:nvSpPr>
          <p:spPr>
            <a:xfrm>
              <a:off x="0" y="0"/>
              <a:ext cx="562016" cy="19974"/>
            </a:xfrm>
            <a:custGeom>
              <a:avLst/>
              <a:gdLst/>
              <a:ahLst/>
              <a:cxnLst/>
              <a:rect l="l" t="t" r="r" b="b"/>
              <a:pathLst>
                <a:path w="562016" h="19974">
                  <a:moveTo>
                    <a:pt x="0" y="0"/>
                  </a:moveTo>
                  <a:lnTo>
                    <a:pt x="562016" y="0"/>
                  </a:lnTo>
                  <a:lnTo>
                    <a:pt x="562016" y="19974"/>
                  </a:lnTo>
                  <a:lnTo>
                    <a:pt x="0" y="19974"/>
                  </a:lnTo>
                  <a:close/>
                </a:path>
              </a:pathLst>
            </a:custGeom>
            <a:solidFill>
              <a:srgbClr val="001942"/>
            </a:solidFill>
          </p:spPr>
          <p:txBody>
            <a:bodyPr/>
            <a:lstStyle/>
            <a:p>
              <a:endParaRPr lang="en-US" sz="1200">
                <a:latin typeface="Gotham" pitchFamily="50" charset="0"/>
                <a:cs typeface="Gotham" pitchFamily="50" charset="0"/>
              </a:endParaRPr>
            </a:p>
          </p:txBody>
        </p:sp>
        <p:sp>
          <p:nvSpPr>
            <p:cNvPr id="4" name="TextBox 4"/>
            <p:cNvSpPr txBox="1"/>
            <p:nvPr/>
          </p:nvSpPr>
          <p:spPr>
            <a:xfrm>
              <a:off x="0" y="-57150"/>
              <a:ext cx="562016" cy="77124"/>
            </a:xfrm>
            <a:prstGeom prst="rect">
              <a:avLst/>
            </a:prstGeom>
          </p:spPr>
          <p:txBody>
            <a:bodyPr lIns="32816" tIns="32816" rIns="32816" bIns="32816" rtlCol="0" anchor="ctr"/>
            <a:lstStyle/>
            <a:p>
              <a:pPr algn="ctr">
                <a:lnSpc>
                  <a:spcPts val="1773"/>
                </a:lnSpc>
              </a:pPr>
              <a:endParaRPr sz="1200">
                <a:latin typeface="Gotham" pitchFamily="50" charset="0"/>
                <a:cs typeface="Gotham" pitchFamily="50" charset="0"/>
              </a:endParaRPr>
            </a:p>
          </p:txBody>
        </p:sp>
      </p:grpSp>
      <p:grpSp>
        <p:nvGrpSpPr>
          <p:cNvPr id="5" name="Group 5"/>
          <p:cNvGrpSpPr/>
          <p:nvPr/>
        </p:nvGrpSpPr>
        <p:grpSpPr>
          <a:xfrm>
            <a:off x="3058587" y="4259845"/>
            <a:ext cx="2263427" cy="630099"/>
            <a:chOff x="0" y="0"/>
            <a:chExt cx="922822" cy="256898"/>
          </a:xfrm>
        </p:grpSpPr>
        <p:sp>
          <p:nvSpPr>
            <p:cNvPr id="6" name="Freeform 6"/>
            <p:cNvSpPr/>
            <p:nvPr/>
          </p:nvSpPr>
          <p:spPr>
            <a:xfrm>
              <a:off x="0" y="0"/>
              <a:ext cx="922822" cy="256898"/>
            </a:xfrm>
            <a:custGeom>
              <a:avLst/>
              <a:gdLst/>
              <a:ahLst/>
              <a:cxnLst/>
              <a:rect l="l" t="t" r="r" b="b"/>
              <a:pathLst>
                <a:path w="922822" h="256898">
                  <a:moveTo>
                    <a:pt x="116295" y="0"/>
                  </a:moveTo>
                  <a:lnTo>
                    <a:pt x="806527" y="0"/>
                  </a:lnTo>
                  <a:cubicBezTo>
                    <a:pt x="870755" y="0"/>
                    <a:pt x="922822" y="52067"/>
                    <a:pt x="922822" y="116295"/>
                  </a:cubicBezTo>
                  <a:lnTo>
                    <a:pt x="922822" y="140603"/>
                  </a:lnTo>
                  <a:cubicBezTo>
                    <a:pt x="922822" y="204831"/>
                    <a:pt x="870755" y="256898"/>
                    <a:pt x="806527" y="256898"/>
                  </a:cubicBezTo>
                  <a:lnTo>
                    <a:pt x="116295" y="256898"/>
                  </a:lnTo>
                  <a:cubicBezTo>
                    <a:pt x="52067" y="256898"/>
                    <a:pt x="0" y="204831"/>
                    <a:pt x="0" y="140603"/>
                  </a:cubicBezTo>
                  <a:lnTo>
                    <a:pt x="0" y="116295"/>
                  </a:lnTo>
                  <a:cubicBezTo>
                    <a:pt x="0" y="52067"/>
                    <a:pt x="52067" y="0"/>
                    <a:pt x="116295" y="0"/>
                  </a:cubicBezTo>
                  <a:close/>
                </a:path>
              </a:pathLst>
            </a:custGeom>
            <a:solidFill>
              <a:srgbClr val="008250"/>
            </a:solidFill>
          </p:spPr>
          <p:txBody>
            <a:bodyPr/>
            <a:lstStyle/>
            <a:p>
              <a:endParaRPr lang="en-US" sz="1200">
                <a:latin typeface="Gotham" pitchFamily="50" charset="0"/>
                <a:cs typeface="Gotham" pitchFamily="50" charset="0"/>
              </a:endParaRPr>
            </a:p>
          </p:txBody>
        </p:sp>
        <p:sp>
          <p:nvSpPr>
            <p:cNvPr id="7" name="TextBox 7"/>
            <p:cNvSpPr txBox="1"/>
            <p:nvPr/>
          </p:nvSpPr>
          <p:spPr>
            <a:xfrm>
              <a:off x="0" y="-57150"/>
              <a:ext cx="922822" cy="314048"/>
            </a:xfrm>
            <a:prstGeom prst="rect">
              <a:avLst/>
            </a:prstGeom>
          </p:spPr>
          <p:txBody>
            <a:bodyPr lIns="32816" tIns="32816" rIns="32816" bIns="32816" rtlCol="0" anchor="ctr"/>
            <a:lstStyle/>
            <a:p>
              <a:pPr algn="ctr">
                <a:lnSpc>
                  <a:spcPts val="1773"/>
                </a:lnSpc>
              </a:pPr>
              <a:endParaRPr sz="1200">
                <a:latin typeface="Gotham" pitchFamily="50" charset="0"/>
                <a:cs typeface="Gotham" pitchFamily="50" charset="0"/>
              </a:endParaRPr>
            </a:p>
          </p:txBody>
        </p:sp>
      </p:grpSp>
      <p:grpSp>
        <p:nvGrpSpPr>
          <p:cNvPr id="8" name="Group 8"/>
          <p:cNvGrpSpPr/>
          <p:nvPr/>
        </p:nvGrpSpPr>
        <p:grpSpPr>
          <a:xfrm rot="-5400000">
            <a:off x="1599818" y="4090153"/>
            <a:ext cx="2307161" cy="50025"/>
            <a:chOff x="0" y="0"/>
            <a:chExt cx="940653" cy="20396"/>
          </a:xfrm>
        </p:grpSpPr>
        <p:sp>
          <p:nvSpPr>
            <p:cNvPr id="9" name="Freeform 9"/>
            <p:cNvSpPr/>
            <p:nvPr/>
          </p:nvSpPr>
          <p:spPr>
            <a:xfrm>
              <a:off x="0" y="0"/>
              <a:ext cx="940653" cy="20396"/>
            </a:xfrm>
            <a:custGeom>
              <a:avLst/>
              <a:gdLst/>
              <a:ahLst/>
              <a:cxnLst/>
              <a:rect l="l" t="t" r="r" b="b"/>
              <a:pathLst>
                <a:path w="940653" h="20396">
                  <a:moveTo>
                    <a:pt x="0" y="0"/>
                  </a:moveTo>
                  <a:lnTo>
                    <a:pt x="940653" y="0"/>
                  </a:lnTo>
                  <a:lnTo>
                    <a:pt x="940653" y="20396"/>
                  </a:lnTo>
                  <a:lnTo>
                    <a:pt x="0" y="20396"/>
                  </a:lnTo>
                  <a:close/>
                </a:path>
              </a:pathLst>
            </a:custGeom>
            <a:solidFill>
              <a:srgbClr val="D9D9D9"/>
            </a:solidFill>
          </p:spPr>
          <p:txBody>
            <a:bodyPr/>
            <a:lstStyle/>
            <a:p>
              <a:endParaRPr lang="en-US" sz="1200">
                <a:latin typeface="Gotham" pitchFamily="50" charset="0"/>
                <a:cs typeface="Gotham" pitchFamily="50" charset="0"/>
              </a:endParaRPr>
            </a:p>
          </p:txBody>
        </p:sp>
        <p:sp>
          <p:nvSpPr>
            <p:cNvPr id="10" name="TextBox 10"/>
            <p:cNvSpPr txBox="1"/>
            <p:nvPr/>
          </p:nvSpPr>
          <p:spPr>
            <a:xfrm>
              <a:off x="0" y="-57150"/>
              <a:ext cx="940653" cy="77546"/>
            </a:xfrm>
            <a:prstGeom prst="rect">
              <a:avLst/>
            </a:prstGeom>
          </p:spPr>
          <p:txBody>
            <a:bodyPr lIns="32816" tIns="32816" rIns="32816" bIns="32816" rtlCol="0" anchor="ctr"/>
            <a:lstStyle/>
            <a:p>
              <a:pPr algn="ctr">
                <a:lnSpc>
                  <a:spcPts val="1773"/>
                </a:lnSpc>
              </a:pPr>
              <a:endParaRPr sz="1200">
                <a:latin typeface="Gotham" pitchFamily="50" charset="0"/>
                <a:cs typeface="Gotham" pitchFamily="50" charset="0"/>
              </a:endParaRPr>
            </a:p>
          </p:txBody>
        </p:sp>
      </p:grpSp>
      <p:grpSp>
        <p:nvGrpSpPr>
          <p:cNvPr id="11" name="Group 11"/>
          <p:cNvGrpSpPr/>
          <p:nvPr/>
        </p:nvGrpSpPr>
        <p:grpSpPr>
          <a:xfrm rot="-5400000">
            <a:off x="9987231" y="3987193"/>
            <a:ext cx="1612979" cy="35168"/>
            <a:chOff x="0" y="0"/>
            <a:chExt cx="657628" cy="14338"/>
          </a:xfrm>
        </p:grpSpPr>
        <p:sp>
          <p:nvSpPr>
            <p:cNvPr id="12" name="Freeform 12"/>
            <p:cNvSpPr/>
            <p:nvPr/>
          </p:nvSpPr>
          <p:spPr>
            <a:xfrm>
              <a:off x="0" y="0"/>
              <a:ext cx="657628" cy="14338"/>
            </a:xfrm>
            <a:custGeom>
              <a:avLst/>
              <a:gdLst/>
              <a:ahLst/>
              <a:cxnLst/>
              <a:rect l="l" t="t" r="r" b="b"/>
              <a:pathLst>
                <a:path w="657628" h="14338">
                  <a:moveTo>
                    <a:pt x="0" y="0"/>
                  </a:moveTo>
                  <a:lnTo>
                    <a:pt x="657628" y="0"/>
                  </a:lnTo>
                  <a:lnTo>
                    <a:pt x="657628" y="14338"/>
                  </a:lnTo>
                  <a:lnTo>
                    <a:pt x="0" y="14338"/>
                  </a:lnTo>
                  <a:close/>
                </a:path>
              </a:pathLst>
            </a:custGeom>
            <a:solidFill>
              <a:srgbClr val="D9D9D9"/>
            </a:solidFill>
          </p:spPr>
          <p:txBody>
            <a:bodyPr/>
            <a:lstStyle/>
            <a:p>
              <a:endParaRPr lang="en-US" sz="1200">
                <a:latin typeface="Gotham" pitchFamily="50" charset="0"/>
                <a:cs typeface="Gotham" pitchFamily="50" charset="0"/>
              </a:endParaRPr>
            </a:p>
          </p:txBody>
        </p:sp>
        <p:sp>
          <p:nvSpPr>
            <p:cNvPr id="13" name="TextBox 13"/>
            <p:cNvSpPr txBox="1"/>
            <p:nvPr/>
          </p:nvSpPr>
          <p:spPr>
            <a:xfrm>
              <a:off x="0" y="-57150"/>
              <a:ext cx="657628" cy="71488"/>
            </a:xfrm>
            <a:prstGeom prst="rect">
              <a:avLst/>
            </a:prstGeom>
          </p:spPr>
          <p:txBody>
            <a:bodyPr lIns="32816" tIns="32816" rIns="32816" bIns="32816" rtlCol="0" anchor="ctr"/>
            <a:lstStyle/>
            <a:p>
              <a:pPr algn="ctr">
                <a:lnSpc>
                  <a:spcPts val="1773"/>
                </a:lnSpc>
              </a:pPr>
              <a:endParaRPr sz="1200">
                <a:latin typeface="Gotham" pitchFamily="50" charset="0"/>
                <a:cs typeface="Gotham" pitchFamily="50" charset="0"/>
              </a:endParaRPr>
            </a:p>
          </p:txBody>
        </p:sp>
      </p:grpSp>
      <p:sp>
        <p:nvSpPr>
          <p:cNvPr id="15" name="Freeform 15"/>
          <p:cNvSpPr/>
          <p:nvPr/>
        </p:nvSpPr>
        <p:spPr>
          <a:xfrm rot="16200000">
            <a:off x="5993290" y="3978253"/>
            <a:ext cx="2823527" cy="32013"/>
          </a:xfrm>
          <a:custGeom>
            <a:avLst/>
            <a:gdLst/>
            <a:ahLst/>
            <a:cxnLst/>
            <a:rect l="l" t="t" r="r" b="b"/>
            <a:pathLst>
              <a:path w="1151181" h="13052">
                <a:moveTo>
                  <a:pt x="0" y="0"/>
                </a:moveTo>
                <a:lnTo>
                  <a:pt x="1151181" y="0"/>
                </a:lnTo>
                <a:lnTo>
                  <a:pt x="1151181" y="13052"/>
                </a:lnTo>
                <a:lnTo>
                  <a:pt x="0" y="13052"/>
                </a:lnTo>
                <a:close/>
              </a:path>
            </a:pathLst>
          </a:custGeom>
          <a:solidFill>
            <a:srgbClr val="001942"/>
          </a:solidFill>
          <a:ln w="28575">
            <a:solidFill>
              <a:schemeClr val="tx1"/>
            </a:solidFill>
          </a:ln>
        </p:spPr>
        <p:txBody>
          <a:bodyPr/>
          <a:lstStyle/>
          <a:p>
            <a:endParaRPr lang="en-US" sz="1200">
              <a:latin typeface="Gotham" pitchFamily="50" charset="0"/>
              <a:cs typeface="Gotham" pitchFamily="50" charset="0"/>
            </a:endParaRPr>
          </a:p>
        </p:txBody>
      </p:sp>
      <p:grpSp>
        <p:nvGrpSpPr>
          <p:cNvPr id="17" name="Group 17"/>
          <p:cNvGrpSpPr/>
          <p:nvPr/>
        </p:nvGrpSpPr>
        <p:grpSpPr>
          <a:xfrm>
            <a:off x="6442298" y="5220648"/>
            <a:ext cx="2034925" cy="872795"/>
            <a:chOff x="0" y="0"/>
            <a:chExt cx="829660" cy="355848"/>
          </a:xfrm>
        </p:grpSpPr>
        <p:sp>
          <p:nvSpPr>
            <p:cNvPr id="18" name="Freeform 18"/>
            <p:cNvSpPr/>
            <p:nvPr/>
          </p:nvSpPr>
          <p:spPr>
            <a:xfrm>
              <a:off x="0" y="0"/>
              <a:ext cx="829660" cy="355848"/>
            </a:xfrm>
            <a:custGeom>
              <a:avLst/>
              <a:gdLst/>
              <a:ahLst/>
              <a:cxnLst/>
              <a:rect l="l" t="t" r="r" b="b"/>
              <a:pathLst>
                <a:path w="829660" h="355848">
                  <a:moveTo>
                    <a:pt x="129354" y="0"/>
                  </a:moveTo>
                  <a:lnTo>
                    <a:pt x="700306" y="0"/>
                  </a:lnTo>
                  <a:cubicBezTo>
                    <a:pt x="771746" y="0"/>
                    <a:pt x="829660" y="57914"/>
                    <a:pt x="829660" y="129354"/>
                  </a:cubicBezTo>
                  <a:lnTo>
                    <a:pt x="829660" y="226494"/>
                  </a:lnTo>
                  <a:cubicBezTo>
                    <a:pt x="829660" y="297934"/>
                    <a:pt x="771746" y="355848"/>
                    <a:pt x="700306" y="355848"/>
                  </a:cubicBezTo>
                  <a:lnTo>
                    <a:pt x="129354" y="355848"/>
                  </a:lnTo>
                  <a:cubicBezTo>
                    <a:pt x="57914" y="355848"/>
                    <a:pt x="0" y="297934"/>
                    <a:pt x="0" y="226494"/>
                  </a:cubicBezTo>
                  <a:lnTo>
                    <a:pt x="0" y="129354"/>
                  </a:lnTo>
                  <a:cubicBezTo>
                    <a:pt x="0" y="57914"/>
                    <a:pt x="57914" y="0"/>
                    <a:pt x="129354" y="0"/>
                  </a:cubicBezTo>
                  <a:close/>
                </a:path>
              </a:pathLst>
            </a:custGeom>
            <a:solidFill>
              <a:srgbClr val="008250"/>
            </a:solidFill>
          </p:spPr>
          <p:txBody>
            <a:bodyPr/>
            <a:lstStyle/>
            <a:p>
              <a:endParaRPr lang="en-US" sz="1200">
                <a:latin typeface="Gotham" pitchFamily="50" charset="0"/>
                <a:cs typeface="Gotham" pitchFamily="50" charset="0"/>
              </a:endParaRPr>
            </a:p>
          </p:txBody>
        </p:sp>
        <p:sp>
          <p:nvSpPr>
            <p:cNvPr id="19" name="TextBox 19"/>
            <p:cNvSpPr txBox="1"/>
            <p:nvPr/>
          </p:nvSpPr>
          <p:spPr>
            <a:xfrm>
              <a:off x="0" y="-57150"/>
              <a:ext cx="829660" cy="412998"/>
            </a:xfrm>
            <a:prstGeom prst="rect">
              <a:avLst/>
            </a:prstGeom>
          </p:spPr>
          <p:txBody>
            <a:bodyPr lIns="32816" tIns="32816" rIns="32816" bIns="32816" rtlCol="0" anchor="ctr"/>
            <a:lstStyle/>
            <a:p>
              <a:pPr algn="ctr">
                <a:lnSpc>
                  <a:spcPts val="1773"/>
                </a:lnSpc>
              </a:pPr>
              <a:endParaRPr sz="1200">
                <a:latin typeface="Gotham" pitchFamily="50" charset="0"/>
                <a:cs typeface="Gotham" pitchFamily="50" charset="0"/>
              </a:endParaRPr>
            </a:p>
          </p:txBody>
        </p:sp>
      </p:grpSp>
      <p:grpSp>
        <p:nvGrpSpPr>
          <p:cNvPr id="20" name="Group 20"/>
          <p:cNvGrpSpPr/>
          <p:nvPr/>
        </p:nvGrpSpPr>
        <p:grpSpPr>
          <a:xfrm rot="-5400000">
            <a:off x="5126055" y="3199804"/>
            <a:ext cx="1378469" cy="45171"/>
            <a:chOff x="0" y="0"/>
            <a:chExt cx="562016" cy="18417"/>
          </a:xfrm>
        </p:grpSpPr>
        <p:sp>
          <p:nvSpPr>
            <p:cNvPr id="21" name="Freeform 21"/>
            <p:cNvSpPr/>
            <p:nvPr/>
          </p:nvSpPr>
          <p:spPr>
            <a:xfrm>
              <a:off x="0" y="0"/>
              <a:ext cx="562016" cy="18417"/>
            </a:xfrm>
            <a:custGeom>
              <a:avLst/>
              <a:gdLst/>
              <a:ahLst/>
              <a:cxnLst/>
              <a:rect l="l" t="t" r="r" b="b"/>
              <a:pathLst>
                <a:path w="562016" h="18417">
                  <a:moveTo>
                    <a:pt x="0" y="0"/>
                  </a:moveTo>
                  <a:lnTo>
                    <a:pt x="562016" y="0"/>
                  </a:lnTo>
                  <a:lnTo>
                    <a:pt x="562016" y="18417"/>
                  </a:lnTo>
                  <a:lnTo>
                    <a:pt x="0" y="18417"/>
                  </a:lnTo>
                  <a:close/>
                </a:path>
              </a:pathLst>
            </a:custGeom>
            <a:solidFill>
              <a:srgbClr val="001942"/>
            </a:solidFill>
          </p:spPr>
          <p:txBody>
            <a:bodyPr/>
            <a:lstStyle/>
            <a:p>
              <a:endParaRPr lang="en-US" sz="1200">
                <a:latin typeface="Gotham" pitchFamily="50" charset="0"/>
                <a:cs typeface="Gotham" pitchFamily="50" charset="0"/>
              </a:endParaRPr>
            </a:p>
          </p:txBody>
        </p:sp>
        <p:sp>
          <p:nvSpPr>
            <p:cNvPr id="22" name="TextBox 22"/>
            <p:cNvSpPr txBox="1"/>
            <p:nvPr/>
          </p:nvSpPr>
          <p:spPr>
            <a:xfrm>
              <a:off x="0" y="-57150"/>
              <a:ext cx="562016" cy="75567"/>
            </a:xfrm>
            <a:prstGeom prst="rect">
              <a:avLst/>
            </a:prstGeom>
          </p:spPr>
          <p:txBody>
            <a:bodyPr lIns="32816" tIns="32816" rIns="32816" bIns="32816" rtlCol="0" anchor="ctr"/>
            <a:lstStyle/>
            <a:p>
              <a:pPr algn="ctr">
                <a:lnSpc>
                  <a:spcPts val="1773"/>
                </a:lnSpc>
              </a:pPr>
              <a:endParaRPr sz="1200" dirty="0">
                <a:latin typeface="Gotham" pitchFamily="50" charset="0"/>
                <a:cs typeface="Gotham" pitchFamily="50" charset="0"/>
              </a:endParaRPr>
            </a:p>
          </p:txBody>
        </p:sp>
      </p:grpSp>
      <p:grpSp>
        <p:nvGrpSpPr>
          <p:cNvPr id="23" name="Group 23"/>
          <p:cNvGrpSpPr/>
          <p:nvPr/>
        </p:nvGrpSpPr>
        <p:grpSpPr>
          <a:xfrm>
            <a:off x="5177280" y="3468897"/>
            <a:ext cx="1245021" cy="525363"/>
            <a:chOff x="0" y="0"/>
            <a:chExt cx="507608" cy="214196"/>
          </a:xfrm>
        </p:grpSpPr>
        <p:sp>
          <p:nvSpPr>
            <p:cNvPr id="24" name="Freeform 24"/>
            <p:cNvSpPr/>
            <p:nvPr/>
          </p:nvSpPr>
          <p:spPr>
            <a:xfrm>
              <a:off x="0" y="0"/>
              <a:ext cx="507608" cy="214196"/>
            </a:xfrm>
            <a:custGeom>
              <a:avLst/>
              <a:gdLst/>
              <a:ahLst/>
              <a:cxnLst/>
              <a:rect l="l" t="t" r="r" b="b"/>
              <a:pathLst>
                <a:path w="507608" h="214196">
                  <a:moveTo>
                    <a:pt x="107098" y="0"/>
                  </a:moveTo>
                  <a:lnTo>
                    <a:pt x="400510" y="0"/>
                  </a:lnTo>
                  <a:cubicBezTo>
                    <a:pt x="459659" y="0"/>
                    <a:pt x="507608" y="47949"/>
                    <a:pt x="507608" y="107098"/>
                  </a:cubicBezTo>
                  <a:lnTo>
                    <a:pt x="507608" y="107098"/>
                  </a:lnTo>
                  <a:cubicBezTo>
                    <a:pt x="507608" y="135502"/>
                    <a:pt x="496324" y="162743"/>
                    <a:pt x="476240" y="182827"/>
                  </a:cubicBezTo>
                  <a:cubicBezTo>
                    <a:pt x="456155" y="202912"/>
                    <a:pt x="428914" y="214196"/>
                    <a:pt x="400510" y="214196"/>
                  </a:cubicBezTo>
                  <a:lnTo>
                    <a:pt x="107098" y="214196"/>
                  </a:lnTo>
                  <a:cubicBezTo>
                    <a:pt x="47949" y="214196"/>
                    <a:pt x="0" y="166246"/>
                    <a:pt x="0" y="107098"/>
                  </a:cubicBezTo>
                  <a:lnTo>
                    <a:pt x="0" y="107098"/>
                  </a:lnTo>
                  <a:cubicBezTo>
                    <a:pt x="0" y="47949"/>
                    <a:pt x="47949" y="0"/>
                    <a:pt x="107098" y="0"/>
                  </a:cubicBezTo>
                  <a:close/>
                </a:path>
              </a:pathLst>
            </a:custGeom>
            <a:solidFill>
              <a:srgbClr val="008250"/>
            </a:solidFill>
          </p:spPr>
          <p:txBody>
            <a:bodyPr/>
            <a:lstStyle/>
            <a:p>
              <a:endParaRPr lang="en-US" sz="1200">
                <a:latin typeface="Gotham Medium" pitchFamily="50" charset="0"/>
                <a:cs typeface="Gotham Medium" pitchFamily="50" charset="0"/>
              </a:endParaRPr>
            </a:p>
          </p:txBody>
        </p:sp>
        <p:sp>
          <p:nvSpPr>
            <p:cNvPr id="25" name="TextBox 25"/>
            <p:cNvSpPr txBox="1"/>
            <p:nvPr/>
          </p:nvSpPr>
          <p:spPr>
            <a:xfrm>
              <a:off x="0" y="-57150"/>
              <a:ext cx="507608" cy="271346"/>
            </a:xfrm>
            <a:prstGeom prst="rect">
              <a:avLst/>
            </a:prstGeom>
          </p:spPr>
          <p:txBody>
            <a:bodyPr lIns="32816" tIns="32816" rIns="32816" bIns="32816" rtlCol="0" anchor="ctr"/>
            <a:lstStyle/>
            <a:p>
              <a:pPr algn="ctr">
                <a:lnSpc>
                  <a:spcPts val="1773"/>
                </a:lnSpc>
              </a:pPr>
              <a:endParaRPr sz="1200">
                <a:latin typeface="Gotham Medium" pitchFamily="50" charset="0"/>
                <a:cs typeface="Gotham Medium" pitchFamily="50" charset="0"/>
              </a:endParaRPr>
            </a:p>
          </p:txBody>
        </p:sp>
      </p:grpSp>
      <p:sp>
        <p:nvSpPr>
          <p:cNvPr id="26" name="TextBox 26"/>
          <p:cNvSpPr txBox="1"/>
          <p:nvPr/>
        </p:nvSpPr>
        <p:spPr>
          <a:xfrm>
            <a:off x="3117665" y="4344871"/>
            <a:ext cx="2145271" cy="461665"/>
          </a:xfrm>
          <a:prstGeom prst="rect">
            <a:avLst/>
          </a:prstGeom>
        </p:spPr>
        <p:txBody>
          <a:bodyPr lIns="0" tIns="0" rIns="0" bIns="0" rtlCol="0" anchor="t">
            <a:spAutoFit/>
          </a:bodyPr>
          <a:lstStyle/>
          <a:p>
            <a:pPr algn="ctr">
              <a:lnSpc>
                <a:spcPts val="1772"/>
              </a:lnSpc>
            </a:pPr>
            <a:r>
              <a:rPr lang="en-US" sz="1600">
                <a:solidFill>
                  <a:srgbClr val="FFFFFF"/>
                </a:solidFill>
                <a:latin typeface="Gotham Medium" pitchFamily="50" charset="0"/>
                <a:ea typeface="Poppins 1 Bold"/>
                <a:cs typeface="Gotham Medium" pitchFamily="50" charset="0"/>
                <a:sym typeface="Poppins 1 Bold"/>
              </a:rPr>
              <a:t>Educating about Risk Exposure</a:t>
            </a:r>
          </a:p>
        </p:txBody>
      </p:sp>
      <p:sp>
        <p:nvSpPr>
          <p:cNvPr id="27" name="TextBox 27"/>
          <p:cNvSpPr txBox="1"/>
          <p:nvPr/>
        </p:nvSpPr>
        <p:spPr>
          <a:xfrm>
            <a:off x="1734020" y="5412159"/>
            <a:ext cx="2145271" cy="230832"/>
          </a:xfrm>
          <a:prstGeom prst="rect">
            <a:avLst/>
          </a:prstGeom>
        </p:spPr>
        <p:txBody>
          <a:bodyPr lIns="0" tIns="0" rIns="0" bIns="0" rtlCol="0" anchor="t">
            <a:spAutoFit/>
          </a:bodyPr>
          <a:lstStyle/>
          <a:p>
            <a:pPr>
              <a:lnSpc>
                <a:spcPts val="1772"/>
              </a:lnSpc>
            </a:pPr>
            <a:r>
              <a:rPr lang="en-US" sz="1600" dirty="0">
                <a:solidFill>
                  <a:srgbClr val="D9D9D9"/>
                </a:solidFill>
                <a:latin typeface="Gotham Medium" pitchFamily="50" charset="0"/>
                <a:ea typeface="Poppins 1 Bold"/>
                <a:cs typeface="Gotham Medium" pitchFamily="50" charset="0"/>
                <a:sym typeface="Poppins 1 Bold"/>
              </a:rPr>
              <a:t>Needs Assessment</a:t>
            </a:r>
          </a:p>
        </p:txBody>
      </p:sp>
      <p:sp>
        <p:nvSpPr>
          <p:cNvPr id="28" name="TextBox 28"/>
          <p:cNvSpPr txBox="1"/>
          <p:nvPr/>
        </p:nvSpPr>
        <p:spPr>
          <a:xfrm>
            <a:off x="9730816" y="4927970"/>
            <a:ext cx="2180527" cy="692497"/>
          </a:xfrm>
          <a:prstGeom prst="rect">
            <a:avLst/>
          </a:prstGeom>
        </p:spPr>
        <p:txBody>
          <a:bodyPr lIns="0" tIns="0" rIns="0" bIns="0" rtlCol="0" anchor="t">
            <a:spAutoFit/>
          </a:bodyPr>
          <a:lstStyle/>
          <a:p>
            <a:pPr algn="ctr">
              <a:lnSpc>
                <a:spcPts val="1772"/>
              </a:lnSpc>
            </a:pPr>
            <a:r>
              <a:rPr lang="en-US" sz="1600" dirty="0">
                <a:solidFill>
                  <a:srgbClr val="D9D9D9"/>
                </a:solidFill>
                <a:latin typeface="Gotham Medium" pitchFamily="50" charset="0"/>
                <a:ea typeface="Poppins 1 Bold"/>
                <a:cs typeface="Gotham Medium" pitchFamily="50" charset="0"/>
                <a:sym typeface="Poppins 1 Bold"/>
              </a:rPr>
              <a:t>Making the Sale: Obtaining the Signed Application</a:t>
            </a:r>
          </a:p>
        </p:txBody>
      </p:sp>
      <p:sp>
        <p:nvSpPr>
          <p:cNvPr id="29" name="TextBox 29"/>
          <p:cNvSpPr txBox="1"/>
          <p:nvPr/>
        </p:nvSpPr>
        <p:spPr>
          <a:xfrm>
            <a:off x="6462586" y="5316269"/>
            <a:ext cx="2014637" cy="692497"/>
          </a:xfrm>
          <a:prstGeom prst="rect">
            <a:avLst/>
          </a:prstGeom>
        </p:spPr>
        <p:txBody>
          <a:bodyPr lIns="0" tIns="0" rIns="0" bIns="0" rtlCol="0" anchor="t">
            <a:spAutoFit/>
          </a:bodyPr>
          <a:lstStyle/>
          <a:p>
            <a:pPr algn="ctr">
              <a:lnSpc>
                <a:spcPts val="1772"/>
              </a:lnSpc>
            </a:pPr>
            <a:r>
              <a:rPr lang="en-US" sz="1600" dirty="0">
                <a:solidFill>
                  <a:srgbClr val="FFFFFF"/>
                </a:solidFill>
                <a:latin typeface="Gotham Medium" pitchFamily="50" charset="0"/>
                <a:ea typeface="Poppins 1 Bold"/>
                <a:cs typeface="Gotham Medium" pitchFamily="50" charset="0"/>
                <a:sym typeface="Poppins 1 Bold"/>
              </a:rPr>
              <a:t>Reviewing </a:t>
            </a:r>
          </a:p>
          <a:p>
            <a:pPr algn="ctr">
              <a:lnSpc>
                <a:spcPts val="1772"/>
              </a:lnSpc>
            </a:pPr>
            <a:r>
              <a:rPr lang="en-US" sz="1600" dirty="0">
                <a:solidFill>
                  <a:srgbClr val="FFFFFF"/>
                </a:solidFill>
                <a:latin typeface="Gotham Medium" pitchFamily="50" charset="0"/>
                <a:ea typeface="Poppins 1 Bold"/>
                <a:cs typeface="Gotham Medium" pitchFamily="50" charset="0"/>
                <a:sym typeface="Poppins 1 Bold"/>
              </a:rPr>
              <a:t>Quote/Answering Questions</a:t>
            </a:r>
          </a:p>
        </p:txBody>
      </p:sp>
      <p:sp>
        <p:nvSpPr>
          <p:cNvPr id="30" name="TextBox 30"/>
          <p:cNvSpPr txBox="1"/>
          <p:nvPr/>
        </p:nvSpPr>
        <p:spPr>
          <a:xfrm>
            <a:off x="5367054" y="3612762"/>
            <a:ext cx="931788" cy="230832"/>
          </a:xfrm>
          <a:prstGeom prst="rect">
            <a:avLst/>
          </a:prstGeom>
        </p:spPr>
        <p:txBody>
          <a:bodyPr lIns="0" tIns="0" rIns="0" bIns="0" rtlCol="0" anchor="t">
            <a:spAutoFit/>
          </a:bodyPr>
          <a:lstStyle/>
          <a:p>
            <a:pPr>
              <a:lnSpc>
                <a:spcPts val="1772"/>
              </a:lnSpc>
            </a:pPr>
            <a:r>
              <a:rPr lang="en-US" sz="1600" dirty="0">
                <a:solidFill>
                  <a:srgbClr val="FFFFFF"/>
                </a:solidFill>
                <a:latin typeface="Gotham Medium" pitchFamily="50" charset="0"/>
                <a:ea typeface="Poppins 1 Bold"/>
                <a:cs typeface="Gotham Medium" pitchFamily="50" charset="0"/>
                <a:sym typeface="Poppins 1 Bold"/>
              </a:rPr>
              <a:t>Quoting</a:t>
            </a:r>
          </a:p>
        </p:txBody>
      </p:sp>
      <p:sp>
        <p:nvSpPr>
          <p:cNvPr id="32" name="Freeform 32"/>
          <p:cNvSpPr/>
          <p:nvPr/>
        </p:nvSpPr>
        <p:spPr>
          <a:xfrm rot="16200000">
            <a:off x="8353400" y="3250997"/>
            <a:ext cx="1378469" cy="32079"/>
          </a:xfrm>
          <a:custGeom>
            <a:avLst/>
            <a:gdLst/>
            <a:ahLst/>
            <a:cxnLst/>
            <a:rect l="l" t="t" r="r" b="b"/>
            <a:pathLst>
              <a:path w="562016" h="13079">
                <a:moveTo>
                  <a:pt x="0" y="0"/>
                </a:moveTo>
                <a:lnTo>
                  <a:pt x="562016" y="0"/>
                </a:lnTo>
                <a:lnTo>
                  <a:pt x="562016" y="13079"/>
                </a:lnTo>
                <a:lnTo>
                  <a:pt x="0" y="13079"/>
                </a:lnTo>
                <a:close/>
              </a:path>
            </a:pathLst>
          </a:custGeom>
          <a:solidFill>
            <a:srgbClr val="001942"/>
          </a:solidFill>
          <a:ln w="28575">
            <a:solidFill>
              <a:schemeClr val="tx1"/>
            </a:solidFill>
          </a:ln>
        </p:spPr>
        <p:txBody>
          <a:bodyPr/>
          <a:lstStyle/>
          <a:p>
            <a:endParaRPr lang="en-US" sz="1200">
              <a:latin typeface="Gotham" pitchFamily="50" charset="0"/>
              <a:cs typeface="Gotham" pitchFamily="50" charset="0"/>
            </a:endParaRPr>
          </a:p>
        </p:txBody>
      </p:sp>
      <p:grpSp>
        <p:nvGrpSpPr>
          <p:cNvPr id="34" name="Group 34"/>
          <p:cNvGrpSpPr/>
          <p:nvPr/>
        </p:nvGrpSpPr>
        <p:grpSpPr>
          <a:xfrm>
            <a:off x="7792597" y="3553380"/>
            <a:ext cx="2532154" cy="989503"/>
            <a:chOff x="0" y="0"/>
            <a:chExt cx="1032385" cy="403431"/>
          </a:xfrm>
        </p:grpSpPr>
        <p:sp>
          <p:nvSpPr>
            <p:cNvPr id="35" name="Freeform 35"/>
            <p:cNvSpPr/>
            <p:nvPr/>
          </p:nvSpPr>
          <p:spPr>
            <a:xfrm>
              <a:off x="0" y="0"/>
              <a:ext cx="1032385" cy="403431"/>
            </a:xfrm>
            <a:custGeom>
              <a:avLst/>
              <a:gdLst/>
              <a:ahLst/>
              <a:cxnLst/>
              <a:rect l="l" t="t" r="r" b="b"/>
              <a:pathLst>
                <a:path w="1032385" h="403431">
                  <a:moveTo>
                    <a:pt x="103953" y="0"/>
                  </a:moveTo>
                  <a:lnTo>
                    <a:pt x="928432" y="0"/>
                  </a:lnTo>
                  <a:cubicBezTo>
                    <a:pt x="985844" y="0"/>
                    <a:pt x="1032385" y="46541"/>
                    <a:pt x="1032385" y="103953"/>
                  </a:cubicBezTo>
                  <a:lnTo>
                    <a:pt x="1032385" y="299477"/>
                  </a:lnTo>
                  <a:cubicBezTo>
                    <a:pt x="1032385" y="327048"/>
                    <a:pt x="1021433" y="353488"/>
                    <a:pt x="1001938" y="372983"/>
                  </a:cubicBezTo>
                  <a:cubicBezTo>
                    <a:pt x="982443" y="392478"/>
                    <a:pt x="956002" y="403431"/>
                    <a:pt x="928432" y="403431"/>
                  </a:cubicBezTo>
                  <a:lnTo>
                    <a:pt x="103953" y="403431"/>
                  </a:lnTo>
                  <a:cubicBezTo>
                    <a:pt x="76383" y="403431"/>
                    <a:pt x="49942" y="392478"/>
                    <a:pt x="30447" y="372983"/>
                  </a:cubicBezTo>
                  <a:cubicBezTo>
                    <a:pt x="10952" y="353488"/>
                    <a:pt x="0" y="327048"/>
                    <a:pt x="0" y="299477"/>
                  </a:cubicBezTo>
                  <a:lnTo>
                    <a:pt x="0" y="103953"/>
                  </a:lnTo>
                  <a:cubicBezTo>
                    <a:pt x="0" y="76383"/>
                    <a:pt x="10952" y="49942"/>
                    <a:pt x="30447" y="30447"/>
                  </a:cubicBezTo>
                  <a:cubicBezTo>
                    <a:pt x="49942" y="10952"/>
                    <a:pt x="76383" y="0"/>
                    <a:pt x="103953" y="0"/>
                  </a:cubicBezTo>
                  <a:close/>
                </a:path>
              </a:pathLst>
            </a:custGeom>
            <a:solidFill>
              <a:srgbClr val="008250"/>
            </a:solidFill>
          </p:spPr>
          <p:txBody>
            <a:bodyPr/>
            <a:lstStyle/>
            <a:p>
              <a:endParaRPr lang="en-US" sz="1200">
                <a:latin typeface="Gotham" pitchFamily="50" charset="0"/>
                <a:cs typeface="Gotham" pitchFamily="50" charset="0"/>
              </a:endParaRPr>
            </a:p>
          </p:txBody>
        </p:sp>
        <p:sp>
          <p:nvSpPr>
            <p:cNvPr id="36" name="TextBox 36"/>
            <p:cNvSpPr txBox="1"/>
            <p:nvPr/>
          </p:nvSpPr>
          <p:spPr>
            <a:xfrm>
              <a:off x="0" y="-57150"/>
              <a:ext cx="1032385" cy="460581"/>
            </a:xfrm>
            <a:prstGeom prst="rect">
              <a:avLst/>
            </a:prstGeom>
          </p:spPr>
          <p:txBody>
            <a:bodyPr lIns="32816" tIns="32816" rIns="32816" bIns="32816" rtlCol="0" anchor="ctr"/>
            <a:lstStyle/>
            <a:p>
              <a:pPr algn="ctr">
                <a:lnSpc>
                  <a:spcPts val="1773"/>
                </a:lnSpc>
              </a:pPr>
              <a:endParaRPr sz="1200">
                <a:latin typeface="Gotham" pitchFamily="50" charset="0"/>
                <a:cs typeface="Gotham" pitchFamily="50" charset="0"/>
              </a:endParaRPr>
            </a:p>
          </p:txBody>
        </p:sp>
      </p:grpSp>
      <p:sp>
        <p:nvSpPr>
          <p:cNvPr id="37" name="TextBox 37"/>
          <p:cNvSpPr txBox="1"/>
          <p:nvPr/>
        </p:nvSpPr>
        <p:spPr>
          <a:xfrm>
            <a:off x="7807342" y="3684088"/>
            <a:ext cx="2470583" cy="692497"/>
          </a:xfrm>
          <a:prstGeom prst="rect">
            <a:avLst/>
          </a:prstGeom>
        </p:spPr>
        <p:txBody>
          <a:bodyPr lIns="0" tIns="0" rIns="0" bIns="0" rtlCol="0" anchor="t">
            <a:spAutoFit/>
          </a:bodyPr>
          <a:lstStyle/>
          <a:p>
            <a:pPr algn="ctr">
              <a:lnSpc>
                <a:spcPts val="1772"/>
              </a:lnSpc>
            </a:pPr>
            <a:r>
              <a:rPr lang="en-US" sz="1600" dirty="0">
                <a:solidFill>
                  <a:srgbClr val="FFFFFF"/>
                </a:solidFill>
                <a:latin typeface="Gotham Medium" pitchFamily="50" charset="0"/>
                <a:ea typeface="Poppins 1 Bold"/>
                <a:cs typeface="Gotham Medium" pitchFamily="50" charset="0"/>
                <a:sym typeface="Poppins 1 Bold"/>
              </a:rPr>
              <a:t>Vision:</a:t>
            </a:r>
          </a:p>
          <a:p>
            <a:pPr algn="ctr">
              <a:lnSpc>
                <a:spcPts val="1772"/>
              </a:lnSpc>
            </a:pPr>
            <a:r>
              <a:rPr lang="en-US" sz="1600" dirty="0">
                <a:solidFill>
                  <a:srgbClr val="FFFFFF"/>
                </a:solidFill>
                <a:latin typeface="Gotham Medium" pitchFamily="50" charset="0"/>
                <a:ea typeface="Poppins 1 Bold"/>
                <a:cs typeface="Gotham Medium" pitchFamily="50" charset="0"/>
                <a:sym typeface="Poppins 1 Bold"/>
              </a:rPr>
              <a:t> Paint the picture of not improving protection.</a:t>
            </a:r>
          </a:p>
        </p:txBody>
      </p:sp>
      <p:sp>
        <p:nvSpPr>
          <p:cNvPr id="38" name="Freeform 38"/>
          <p:cNvSpPr/>
          <p:nvPr/>
        </p:nvSpPr>
        <p:spPr>
          <a:xfrm rot="-10800000">
            <a:off x="1864309" y="2207715"/>
            <a:ext cx="262493" cy="972195"/>
          </a:xfrm>
          <a:custGeom>
            <a:avLst/>
            <a:gdLst/>
            <a:ahLst/>
            <a:cxnLst/>
            <a:rect l="l" t="t" r="r" b="b"/>
            <a:pathLst>
              <a:path w="393739" h="1458292">
                <a:moveTo>
                  <a:pt x="0" y="0"/>
                </a:moveTo>
                <a:lnTo>
                  <a:pt x="393739" y="0"/>
                </a:lnTo>
                <a:lnTo>
                  <a:pt x="393739" y="1458292"/>
                </a:lnTo>
                <a:lnTo>
                  <a:pt x="0" y="14582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latin typeface="Gotham" pitchFamily="50" charset="0"/>
              <a:cs typeface="Gotham" pitchFamily="50" charset="0"/>
            </a:endParaRPr>
          </a:p>
        </p:txBody>
      </p:sp>
      <p:sp>
        <p:nvSpPr>
          <p:cNvPr id="39" name="Freeform 39"/>
          <p:cNvSpPr/>
          <p:nvPr/>
        </p:nvSpPr>
        <p:spPr>
          <a:xfrm rot="-10800000" flipH="1">
            <a:off x="9557739" y="2226093"/>
            <a:ext cx="262493" cy="972195"/>
          </a:xfrm>
          <a:custGeom>
            <a:avLst/>
            <a:gdLst/>
            <a:ahLst/>
            <a:cxnLst/>
            <a:rect l="l" t="t" r="r" b="b"/>
            <a:pathLst>
              <a:path w="393739" h="1458292">
                <a:moveTo>
                  <a:pt x="393738" y="0"/>
                </a:moveTo>
                <a:lnTo>
                  <a:pt x="0" y="0"/>
                </a:lnTo>
                <a:lnTo>
                  <a:pt x="0" y="1458292"/>
                </a:lnTo>
                <a:lnTo>
                  <a:pt x="393738" y="1458292"/>
                </a:lnTo>
                <a:lnTo>
                  <a:pt x="393738"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latin typeface="Gotham" pitchFamily="50" charset="0"/>
              <a:cs typeface="Gotham" pitchFamily="50" charset="0"/>
            </a:endParaRPr>
          </a:p>
        </p:txBody>
      </p:sp>
      <p:sp>
        <p:nvSpPr>
          <p:cNvPr id="40" name="Freeform 40"/>
          <p:cNvSpPr/>
          <p:nvPr/>
        </p:nvSpPr>
        <p:spPr>
          <a:xfrm>
            <a:off x="2171404" y="2244472"/>
            <a:ext cx="258748" cy="949535"/>
          </a:xfrm>
          <a:custGeom>
            <a:avLst/>
            <a:gdLst/>
            <a:ahLst/>
            <a:cxnLst/>
            <a:rect l="l" t="t" r="r" b="b"/>
            <a:pathLst>
              <a:path w="388122" h="1424303">
                <a:moveTo>
                  <a:pt x="0" y="0"/>
                </a:moveTo>
                <a:lnTo>
                  <a:pt x="388123" y="0"/>
                </a:lnTo>
                <a:lnTo>
                  <a:pt x="388123" y="1424302"/>
                </a:lnTo>
                <a:lnTo>
                  <a:pt x="0" y="14243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latin typeface="Gotham" pitchFamily="50" charset="0"/>
              <a:cs typeface="Gotham" pitchFamily="50" charset="0"/>
            </a:endParaRPr>
          </a:p>
        </p:txBody>
      </p:sp>
      <p:grpSp>
        <p:nvGrpSpPr>
          <p:cNvPr id="41" name="Group 41"/>
          <p:cNvGrpSpPr/>
          <p:nvPr/>
        </p:nvGrpSpPr>
        <p:grpSpPr>
          <a:xfrm>
            <a:off x="3782673" y="2282626"/>
            <a:ext cx="858101" cy="858101"/>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8250"/>
            </a:solidFill>
          </p:spPr>
          <p:txBody>
            <a:bodyPr/>
            <a:lstStyle/>
            <a:p>
              <a:endParaRPr lang="en-US" sz="1200">
                <a:latin typeface="Gotham" pitchFamily="50" charset="0"/>
                <a:cs typeface="Gotham" pitchFamily="50" charset="0"/>
              </a:endParaRPr>
            </a:p>
          </p:txBody>
        </p:sp>
        <p:sp>
          <p:nvSpPr>
            <p:cNvPr id="43" name="TextBox 43"/>
            <p:cNvSpPr txBox="1"/>
            <p:nvPr/>
          </p:nvSpPr>
          <p:spPr>
            <a:xfrm>
              <a:off x="76200" y="19050"/>
              <a:ext cx="660400" cy="717550"/>
            </a:xfrm>
            <a:prstGeom prst="rect">
              <a:avLst/>
            </a:prstGeom>
          </p:spPr>
          <p:txBody>
            <a:bodyPr lIns="30269" tIns="30269" rIns="30269" bIns="30269" rtlCol="0" anchor="ctr"/>
            <a:lstStyle/>
            <a:p>
              <a:pPr algn="ctr">
                <a:lnSpc>
                  <a:spcPts val="1773"/>
                </a:lnSpc>
              </a:pPr>
              <a:endParaRPr sz="1200">
                <a:latin typeface="Gotham" pitchFamily="50" charset="0"/>
                <a:cs typeface="Gotham" pitchFamily="50" charset="0"/>
              </a:endParaRPr>
            </a:p>
          </p:txBody>
        </p:sp>
      </p:grpSp>
      <p:sp>
        <p:nvSpPr>
          <p:cNvPr id="44" name="TextBox 44"/>
          <p:cNvSpPr txBox="1"/>
          <p:nvPr/>
        </p:nvSpPr>
        <p:spPr>
          <a:xfrm>
            <a:off x="3967685" y="2415502"/>
            <a:ext cx="439965" cy="679673"/>
          </a:xfrm>
          <a:prstGeom prst="rect">
            <a:avLst/>
          </a:prstGeom>
        </p:spPr>
        <p:txBody>
          <a:bodyPr lIns="0" tIns="0" rIns="0" bIns="0" rtlCol="0" anchor="t">
            <a:spAutoFit/>
          </a:bodyPr>
          <a:lstStyle/>
          <a:p>
            <a:pPr>
              <a:lnSpc>
                <a:spcPts val="5306"/>
              </a:lnSpc>
            </a:pPr>
            <a:r>
              <a:rPr lang="en-US" sz="5005" dirty="0">
                <a:solidFill>
                  <a:srgbClr val="FFFFFF"/>
                </a:solidFill>
                <a:latin typeface="Gotham" pitchFamily="50" charset="0"/>
                <a:ea typeface="League Spartan"/>
                <a:cs typeface="Gotham" pitchFamily="50" charset="0"/>
                <a:sym typeface="League Spartan"/>
              </a:rPr>
              <a:t>E</a:t>
            </a:r>
          </a:p>
        </p:txBody>
      </p:sp>
      <p:sp>
        <p:nvSpPr>
          <p:cNvPr id="45" name="TextBox 45"/>
          <p:cNvSpPr txBox="1"/>
          <p:nvPr/>
        </p:nvSpPr>
        <p:spPr>
          <a:xfrm>
            <a:off x="2484559" y="2457776"/>
            <a:ext cx="523170" cy="679673"/>
          </a:xfrm>
          <a:prstGeom prst="rect">
            <a:avLst/>
          </a:prstGeom>
        </p:spPr>
        <p:txBody>
          <a:bodyPr lIns="0" tIns="0" rIns="0" bIns="0" rtlCol="0" anchor="t">
            <a:spAutoFit/>
          </a:bodyPr>
          <a:lstStyle/>
          <a:p>
            <a:pPr>
              <a:lnSpc>
                <a:spcPts val="5306"/>
              </a:lnSpc>
            </a:pPr>
            <a:r>
              <a:rPr lang="en-US" sz="5006">
                <a:solidFill>
                  <a:srgbClr val="D9D9D9"/>
                </a:solidFill>
                <a:latin typeface="Gotham" pitchFamily="50" charset="0"/>
                <a:ea typeface="League Spartan"/>
                <a:cs typeface="Gotham" pitchFamily="50" charset="0"/>
                <a:sym typeface="League Spartan"/>
              </a:rPr>
              <a:t>N</a:t>
            </a:r>
          </a:p>
        </p:txBody>
      </p:sp>
      <p:sp>
        <p:nvSpPr>
          <p:cNvPr id="46" name="TextBox 46"/>
          <p:cNvSpPr txBox="1"/>
          <p:nvPr/>
        </p:nvSpPr>
        <p:spPr>
          <a:xfrm>
            <a:off x="3260826" y="2464147"/>
            <a:ext cx="439965" cy="718145"/>
          </a:xfrm>
          <a:prstGeom prst="rect">
            <a:avLst/>
          </a:prstGeom>
        </p:spPr>
        <p:txBody>
          <a:bodyPr lIns="0" tIns="0" rIns="0" bIns="0" rtlCol="0" anchor="t">
            <a:spAutoFit/>
          </a:bodyPr>
          <a:lstStyle/>
          <a:p>
            <a:pPr>
              <a:lnSpc>
                <a:spcPts val="5622"/>
              </a:lnSpc>
            </a:pPr>
            <a:r>
              <a:rPr lang="en-US" sz="5303">
                <a:solidFill>
                  <a:srgbClr val="D9D9D9"/>
                </a:solidFill>
                <a:latin typeface="Gotham" pitchFamily="50" charset="0"/>
                <a:ea typeface="League Spartan"/>
                <a:cs typeface="Gotham" pitchFamily="50" charset="0"/>
                <a:sym typeface="League Spartan"/>
              </a:rPr>
              <a:t>+</a:t>
            </a:r>
          </a:p>
        </p:txBody>
      </p:sp>
      <p:sp>
        <p:nvSpPr>
          <p:cNvPr id="47" name="TextBox 47"/>
          <p:cNvSpPr txBox="1"/>
          <p:nvPr/>
        </p:nvSpPr>
        <p:spPr>
          <a:xfrm>
            <a:off x="4805874" y="2453029"/>
            <a:ext cx="439965" cy="718145"/>
          </a:xfrm>
          <a:prstGeom prst="rect">
            <a:avLst/>
          </a:prstGeom>
        </p:spPr>
        <p:txBody>
          <a:bodyPr lIns="0" tIns="0" rIns="0" bIns="0" rtlCol="0" anchor="t">
            <a:spAutoFit/>
          </a:bodyPr>
          <a:lstStyle/>
          <a:p>
            <a:pPr>
              <a:lnSpc>
                <a:spcPts val="5622"/>
              </a:lnSpc>
            </a:pPr>
            <a:r>
              <a:rPr lang="en-US" sz="5303">
                <a:solidFill>
                  <a:srgbClr val="001942"/>
                </a:solidFill>
                <a:latin typeface="Gotham" pitchFamily="50" charset="0"/>
                <a:ea typeface="League Spartan"/>
                <a:cs typeface="Gotham" pitchFamily="50" charset="0"/>
                <a:sym typeface="League Spartan"/>
              </a:rPr>
              <a:t>+</a:t>
            </a:r>
          </a:p>
        </p:txBody>
      </p:sp>
      <p:sp>
        <p:nvSpPr>
          <p:cNvPr id="48" name="TextBox 48"/>
          <p:cNvSpPr txBox="1"/>
          <p:nvPr/>
        </p:nvSpPr>
        <p:spPr>
          <a:xfrm>
            <a:off x="10569743" y="2453029"/>
            <a:ext cx="439965" cy="679673"/>
          </a:xfrm>
          <a:prstGeom prst="rect">
            <a:avLst/>
          </a:prstGeom>
        </p:spPr>
        <p:txBody>
          <a:bodyPr lIns="0" tIns="0" rIns="0" bIns="0" rtlCol="0" anchor="t">
            <a:spAutoFit/>
          </a:bodyPr>
          <a:lstStyle/>
          <a:p>
            <a:pPr>
              <a:lnSpc>
                <a:spcPts val="5306"/>
              </a:lnSpc>
            </a:pPr>
            <a:r>
              <a:rPr lang="en-US" sz="5005">
                <a:solidFill>
                  <a:srgbClr val="D9D9D9"/>
                </a:solidFill>
                <a:latin typeface="Gotham" pitchFamily="50" charset="0"/>
                <a:ea typeface="League Spartan"/>
                <a:cs typeface="Gotham" pitchFamily="50" charset="0"/>
                <a:sym typeface="League Spartan"/>
              </a:rPr>
              <a:t>S</a:t>
            </a:r>
          </a:p>
        </p:txBody>
      </p:sp>
      <p:grpSp>
        <p:nvGrpSpPr>
          <p:cNvPr id="49" name="Group 49"/>
          <p:cNvGrpSpPr/>
          <p:nvPr/>
        </p:nvGrpSpPr>
        <p:grpSpPr>
          <a:xfrm>
            <a:off x="6960221" y="2306312"/>
            <a:ext cx="858101" cy="858101"/>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8250"/>
            </a:solidFill>
          </p:spPr>
          <p:txBody>
            <a:bodyPr/>
            <a:lstStyle/>
            <a:p>
              <a:endParaRPr lang="en-US" sz="1200">
                <a:latin typeface="Gotham" pitchFamily="50" charset="0"/>
                <a:cs typeface="Gotham" pitchFamily="50" charset="0"/>
              </a:endParaRPr>
            </a:p>
          </p:txBody>
        </p:sp>
        <p:sp>
          <p:nvSpPr>
            <p:cNvPr id="51" name="TextBox 51"/>
            <p:cNvSpPr txBox="1"/>
            <p:nvPr/>
          </p:nvSpPr>
          <p:spPr>
            <a:xfrm>
              <a:off x="76200" y="19050"/>
              <a:ext cx="660400" cy="717550"/>
            </a:xfrm>
            <a:prstGeom prst="rect">
              <a:avLst/>
            </a:prstGeom>
          </p:spPr>
          <p:txBody>
            <a:bodyPr lIns="30269" tIns="30269" rIns="30269" bIns="30269" rtlCol="0" anchor="ctr"/>
            <a:lstStyle/>
            <a:p>
              <a:pPr algn="ctr">
                <a:lnSpc>
                  <a:spcPts val="1773"/>
                </a:lnSpc>
              </a:pPr>
              <a:endParaRPr sz="1200">
                <a:latin typeface="Gotham" pitchFamily="50" charset="0"/>
                <a:cs typeface="Gotham" pitchFamily="50" charset="0"/>
              </a:endParaRPr>
            </a:p>
          </p:txBody>
        </p:sp>
      </p:grpSp>
      <p:sp>
        <p:nvSpPr>
          <p:cNvPr id="52" name="TextBox 52"/>
          <p:cNvSpPr txBox="1"/>
          <p:nvPr/>
        </p:nvSpPr>
        <p:spPr>
          <a:xfrm>
            <a:off x="7169064" y="2427731"/>
            <a:ext cx="439965" cy="679673"/>
          </a:xfrm>
          <a:prstGeom prst="rect">
            <a:avLst/>
          </a:prstGeom>
        </p:spPr>
        <p:txBody>
          <a:bodyPr lIns="0" tIns="0" rIns="0" bIns="0" rtlCol="0" anchor="t">
            <a:spAutoFit/>
          </a:bodyPr>
          <a:lstStyle/>
          <a:p>
            <a:pPr>
              <a:lnSpc>
                <a:spcPts val="5306"/>
              </a:lnSpc>
            </a:pPr>
            <a:r>
              <a:rPr lang="en-US" sz="5005" dirty="0">
                <a:solidFill>
                  <a:srgbClr val="FFFFFF"/>
                </a:solidFill>
                <a:latin typeface="Gotham" pitchFamily="50" charset="0"/>
                <a:ea typeface="League Spartan"/>
                <a:cs typeface="Gotham" pitchFamily="50" charset="0"/>
                <a:sym typeface="League Spartan"/>
              </a:rPr>
              <a:t>R</a:t>
            </a:r>
          </a:p>
        </p:txBody>
      </p:sp>
      <p:sp>
        <p:nvSpPr>
          <p:cNvPr id="53" name="TextBox 53"/>
          <p:cNvSpPr txBox="1"/>
          <p:nvPr/>
        </p:nvSpPr>
        <p:spPr>
          <a:xfrm>
            <a:off x="6351727" y="2464147"/>
            <a:ext cx="439965" cy="718145"/>
          </a:xfrm>
          <a:prstGeom prst="rect">
            <a:avLst/>
          </a:prstGeom>
        </p:spPr>
        <p:txBody>
          <a:bodyPr lIns="0" tIns="0" rIns="0" bIns="0" rtlCol="0" anchor="t">
            <a:spAutoFit/>
          </a:bodyPr>
          <a:lstStyle/>
          <a:p>
            <a:pPr>
              <a:lnSpc>
                <a:spcPts val="5622"/>
              </a:lnSpc>
            </a:pPr>
            <a:r>
              <a:rPr lang="en-US" sz="5303">
                <a:solidFill>
                  <a:srgbClr val="001942"/>
                </a:solidFill>
                <a:latin typeface="Gotham" pitchFamily="50" charset="0"/>
                <a:ea typeface="League Spartan"/>
                <a:cs typeface="Gotham" pitchFamily="50" charset="0"/>
                <a:sym typeface="League Spartan"/>
              </a:rPr>
              <a:t>+</a:t>
            </a:r>
          </a:p>
        </p:txBody>
      </p:sp>
      <p:sp>
        <p:nvSpPr>
          <p:cNvPr id="54" name="TextBox 54"/>
          <p:cNvSpPr txBox="1"/>
          <p:nvPr/>
        </p:nvSpPr>
        <p:spPr>
          <a:xfrm>
            <a:off x="9907121" y="2430533"/>
            <a:ext cx="439965" cy="718145"/>
          </a:xfrm>
          <a:prstGeom prst="rect">
            <a:avLst/>
          </a:prstGeom>
        </p:spPr>
        <p:txBody>
          <a:bodyPr lIns="0" tIns="0" rIns="0" bIns="0" rtlCol="0" anchor="t">
            <a:spAutoFit/>
          </a:bodyPr>
          <a:lstStyle/>
          <a:p>
            <a:pPr>
              <a:lnSpc>
                <a:spcPts val="5622"/>
              </a:lnSpc>
            </a:pPr>
            <a:r>
              <a:rPr lang="en-US" sz="5303">
                <a:solidFill>
                  <a:srgbClr val="D9D9D9"/>
                </a:solidFill>
                <a:latin typeface="Gotham" pitchFamily="50" charset="0"/>
                <a:ea typeface="League Spartan"/>
                <a:cs typeface="Gotham" pitchFamily="50" charset="0"/>
                <a:sym typeface="League Spartan"/>
              </a:rPr>
              <a:t>+</a:t>
            </a:r>
          </a:p>
        </p:txBody>
      </p:sp>
      <p:sp>
        <p:nvSpPr>
          <p:cNvPr id="55" name="TextBox 55"/>
          <p:cNvSpPr txBox="1"/>
          <p:nvPr/>
        </p:nvSpPr>
        <p:spPr>
          <a:xfrm>
            <a:off x="203218" y="2486529"/>
            <a:ext cx="1109477" cy="820738"/>
          </a:xfrm>
          <a:prstGeom prst="rect">
            <a:avLst/>
          </a:prstGeom>
        </p:spPr>
        <p:txBody>
          <a:bodyPr lIns="0" tIns="0" rIns="0" bIns="0" rtlCol="0" anchor="t">
            <a:spAutoFit/>
          </a:bodyPr>
          <a:lstStyle/>
          <a:p>
            <a:pPr>
              <a:lnSpc>
                <a:spcPts val="6360"/>
              </a:lnSpc>
            </a:pPr>
            <a:r>
              <a:rPr lang="en-US" sz="6000">
                <a:solidFill>
                  <a:srgbClr val="D9D9D9"/>
                </a:solidFill>
                <a:latin typeface="Gotham" pitchFamily="50" charset="0"/>
                <a:ea typeface="League Spartan"/>
                <a:cs typeface="Gotham" pitchFamily="50" charset="0"/>
                <a:sym typeface="League Spartan"/>
              </a:rPr>
              <a:t>CS</a:t>
            </a:r>
          </a:p>
        </p:txBody>
      </p:sp>
      <p:sp>
        <p:nvSpPr>
          <p:cNvPr id="56" name="TextBox 56"/>
          <p:cNvSpPr txBox="1"/>
          <p:nvPr/>
        </p:nvSpPr>
        <p:spPr>
          <a:xfrm>
            <a:off x="1367194" y="2533155"/>
            <a:ext cx="439965" cy="718145"/>
          </a:xfrm>
          <a:prstGeom prst="rect">
            <a:avLst/>
          </a:prstGeom>
        </p:spPr>
        <p:txBody>
          <a:bodyPr lIns="0" tIns="0" rIns="0" bIns="0" rtlCol="0" anchor="t">
            <a:spAutoFit/>
          </a:bodyPr>
          <a:lstStyle/>
          <a:p>
            <a:pPr>
              <a:lnSpc>
                <a:spcPts val="5622"/>
              </a:lnSpc>
            </a:pPr>
            <a:r>
              <a:rPr lang="en-US" sz="5303">
                <a:solidFill>
                  <a:srgbClr val="D9D9D9"/>
                </a:solidFill>
                <a:latin typeface="Gotham" pitchFamily="50" charset="0"/>
                <a:ea typeface="League Spartan"/>
                <a:cs typeface="Gotham" pitchFamily="50" charset="0"/>
                <a:sym typeface="League Spartan"/>
              </a:rPr>
              <a:t>=</a:t>
            </a:r>
          </a:p>
        </p:txBody>
      </p:sp>
      <p:grpSp>
        <p:nvGrpSpPr>
          <p:cNvPr id="57" name="Group 57"/>
          <p:cNvGrpSpPr/>
          <p:nvPr/>
        </p:nvGrpSpPr>
        <p:grpSpPr>
          <a:xfrm>
            <a:off x="5367054" y="2277875"/>
            <a:ext cx="858101" cy="858101"/>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8250"/>
            </a:solidFill>
          </p:spPr>
          <p:txBody>
            <a:bodyPr/>
            <a:lstStyle/>
            <a:p>
              <a:endParaRPr lang="en-US" sz="1200">
                <a:latin typeface="Gotham" pitchFamily="50" charset="0"/>
                <a:cs typeface="Gotham" pitchFamily="50" charset="0"/>
              </a:endParaRPr>
            </a:p>
          </p:txBody>
        </p:sp>
        <p:sp>
          <p:nvSpPr>
            <p:cNvPr id="59" name="TextBox 59"/>
            <p:cNvSpPr txBox="1"/>
            <p:nvPr/>
          </p:nvSpPr>
          <p:spPr>
            <a:xfrm>
              <a:off x="76200" y="19050"/>
              <a:ext cx="660400" cy="717550"/>
            </a:xfrm>
            <a:prstGeom prst="rect">
              <a:avLst/>
            </a:prstGeom>
          </p:spPr>
          <p:txBody>
            <a:bodyPr lIns="30269" tIns="30269" rIns="30269" bIns="30269" rtlCol="0" anchor="ctr"/>
            <a:lstStyle/>
            <a:p>
              <a:pPr algn="ctr">
                <a:lnSpc>
                  <a:spcPts val="1773"/>
                </a:lnSpc>
              </a:pPr>
              <a:endParaRPr sz="1200">
                <a:latin typeface="Gotham" pitchFamily="50" charset="0"/>
                <a:cs typeface="Gotham" pitchFamily="50" charset="0"/>
              </a:endParaRPr>
            </a:p>
          </p:txBody>
        </p:sp>
      </p:grpSp>
      <p:sp>
        <p:nvSpPr>
          <p:cNvPr id="60" name="TextBox 60"/>
          <p:cNvSpPr txBox="1"/>
          <p:nvPr/>
        </p:nvSpPr>
        <p:spPr>
          <a:xfrm>
            <a:off x="5523305" y="2395968"/>
            <a:ext cx="570832" cy="679673"/>
          </a:xfrm>
          <a:prstGeom prst="rect">
            <a:avLst/>
          </a:prstGeom>
        </p:spPr>
        <p:txBody>
          <a:bodyPr lIns="0" tIns="0" rIns="0" bIns="0" rtlCol="0" anchor="t">
            <a:spAutoFit/>
          </a:bodyPr>
          <a:lstStyle/>
          <a:p>
            <a:pPr>
              <a:lnSpc>
                <a:spcPts val="5306"/>
              </a:lnSpc>
            </a:pPr>
            <a:r>
              <a:rPr lang="en-US" sz="5005" dirty="0">
                <a:solidFill>
                  <a:srgbClr val="FFFFFF"/>
                </a:solidFill>
                <a:latin typeface="Gotham" pitchFamily="50" charset="0"/>
                <a:ea typeface="League Spartan"/>
                <a:cs typeface="Gotham" pitchFamily="50" charset="0"/>
                <a:sym typeface="League Spartan"/>
              </a:rPr>
              <a:t>Q</a:t>
            </a:r>
          </a:p>
        </p:txBody>
      </p:sp>
      <p:grpSp>
        <p:nvGrpSpPr>
          <p:cNvPr id="61" name="Group 61"/>
          <p:cNvGrpSpPr/>
          <p:nvPr/>
        </p:nvGrpSpPr>
        <p:grpSpPr>
          <a:xfrm>
            <a:off x="8629623" y="2271970"/>
            <a:ext cx="858101" cy="858101"/>
            <a:chOff x="0" y="0"/>
            <a:chExt cx="812800" cy="812800"/>
          </a:xfrm>
        </p:grpSpPr>
        <p:sp>
          <p:nvSpPr>
            <p:cNvPr id="62" name="Freeform 6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8250"/>
            </a:solidFill>
          </p:spPr>
          <p:txBody>
            <a:bodyPr/>
            <a:lstStyle/>
            <a:p>
              <a:endParaRPr lang="en-US" sz="1200">
                <a:latin typeface="Gotham" pitchFamily="50" charset="0"/>
                <a:cs typeface="Gotham" pitchFamily="50" charset="0"/>
              </a:endParaRPr>
            </a:p>
          </p:txBody>
        </p:sp>
        <p:sp>
          <p:nvSpPr>
            <p:cNvPr id="63" name="TextBox 63"/>
            <p:cNvSpPr txBox="1"/>
            <p:nvPr/>
          </p:nvSpPr>
          <p:spPr>
            <a:xfrm>
              <a:off x="76200" y="19050"/>
              <a:ext cx="660400" cy="717550"/>
            </a:xfrm>
            <a:prstGeom prst="rect">
              <a:avLst/>
            </a:prstGeom>
          </p:spPr>
          <p:txBody>
            <a:bodyPr lIns="30269" tIns="30269" rIns="30269" bIns="30269" rtlCol="0" anchor="ctr"/>
            <a:lstStyle/>
            <a:p>
              <a:pPr algn="ctr">
                <a:lnSpc>
                  <a:spcPts val="1773"/>
                </a:lnSpc>
              </a:pPr>
              <a:endParaRPr sz="1200">
                <a:latin typeface="Gotham" pitchFamily="50" charset="0"/>
                <a:cs typeface="Gotham" pitchFamily="50" charset="0"/>
              </a:endParaRPr>
            </a:p>
          </p:txBody>
        </p:sp>
      </p:grpSp>
      <p:sp>
        <p:nvSpPr>
          <p:cNvPr id="64" name="TextBox 64"/>
          <p:cNvSpPr txBox="1"/>
          <p:nvPr/>
        </p:nvSpPr>
        <p:spPr>
          <a:xfrm>
            <a:off x="8785068" y="2417431"/>
            <a:ext cx="570832" cy="679673"/>
          </a:xfrm>
          <a:prstGeom prst="rect">
            <a:avLst/>
          </a:prstGeom>
        </p:spPr>
        <p:txBody>
          <a:bodyPr lIns="0" tIns="0" rIns="0" bIns="0" rtlCol="0" anchor="t">
            <a:spAutoFit/>
          </a:bodyPr>
          <a:lstStyle/>
          <a:p>
            <a:pPr algn="ctr">
              <a:lnSpc>
                <a:spcPts val="5306"/>
              </a:lnSpc>
            </a:pPr>
            <a:r>
              <a:rPr lang="en-US" sz="5005" dirty="0">
                <a:solidFill>
                  <a:srgbClr val="FFFFFF"/>
                </a:solidFill>
                <a:latin typeface="Gotham" pitchFamily="50" charset="0"/>
                <a:ea typeface="League Spartan"/>
                <a:cs typeface="Gotham" pitchFamily="50" charset="0"/>
                <a:sym typeface="League Spartan"/>
              </a:rPr>
              <a:t>V</a:t>
            </a:r>
          </a:p>
        </p:txBody>
      </p:sp>
      <p:sp>
        <p:nvSpPr>
          <p:cNvPr id="65" name="TextBox 65"/>
          <p:cNvSpPr txBox="1"/>
          <p:nvPr/>
        </p:nvSpPr>
        <p:spPr>
          <a:xfrm rot="-2897647">
            <a:off x="8191649" y="2392126"/>
            <a:ext cx="439965" cy="718145"/>
          </a:xfrm>
          <a:prstGeom prst="rect">
            <a:avLst/>
          </a:prstGeom>
        </p:spPr>
        <p:txBody>
          <a:bodyPr lIns="0" tIns="0" rIns="0" bIns="0" rtlCol="0" anchor="t">
            <a:spAutoFit/>
          </a:bodyPr>
          <a:lstStyle/>
          <a:p>
            <a:pPr>
              <a:lnSpc>
                <a:spcPts val="5622"/>
              </a:lnSpc>
            </a:pPr>
            <a:r>
              <a:rPr lang="en-US" sz="5303">
                <a:solidFill>
                  <a:srgbClr val="001942"/>
                </a:solidFill>
                <a:latin typeface="Gotham" pitchFamily="50" charset="0"/>
                <a:ea typeface="League Spartan"/>
                <a:cs typeface="Gotham" pitchFamily="50" charset="0"/>
                <a:sym typeface="League Spartan"/>
              </a:rPr>
              <a:t>+</a:t>
            </a:r>
          </a:p>
        </p:txBody>
      </p:sp>
      <p:sp>
        <p:nvSpPr>
          <p:cNvPr id="66" name="Freeform 66"/>
          <p:cNvSpPr/>
          <p:nvPr/>
        </p:nvSpPr>
        <p:spPr>
          <a:xfrm flipH="1">
            <a:off x="7782231" y="2261754"/>
            <a:ext cx="258748" cy="949535"/>
          </a:xfrm>
          <a:custGeom>
            <a:avLst/>
            <a:gdLst/>
            <a:ahLst/>
            <a:cxnLst/>
            <a:rect l="l" t="t" r="r" b="b"/>
            <a:pathLst>
              <a:path w="388122" h="1424303">
                <a:moveTo>
                  <a:pt x="388122" y="0"/>
                </a:moveTo>
                <a:lnTo>
                  <a:pt x="0" y="0"/>
                </a:lnTo>
                <a:lnTo>
                  <a:pt x="0" y="1424303"/>
                </a:lnTo>
                <a:lnTo>
                  <a:pt x="388122" y="1424303"/>
                </a:lnTo>
                <a:lnTo>
                  <a:pt x="38812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latin typeface="Gotham" pitchFamily="50" charset="0"/>
              <a:cs typeface="Gotham" pitchFamily="50" charset="0"/>
            </a:endParaRPr>
          </a:p>
        </p:txBody>
      </p:sp>
      <p:sp>
        <p:nvSpPr>
          <p:cNvPr id="71" name="TextBox 87">
            <a:extLst>
              <a:ext uri="{FF2B5EF4-FFF2-40B4-BE49-F238E27FC236}">
                <a16:creationId xmlns:a16="http://schemas.microsoft.com/office/drawing/2014/main" id="{869EB683-9FF3-A427-C8E8-FC23E522BABD}"/>
              </a:ext>
            </a:extLst>
          </p:cNvPr>
          <p:cNvSpPr txBox="1"/>
          <p:nvPr/>
        </p:nvSpPr>
        <p:spPr>
          <a:xfrm>
            <a:off x="409943" y="909060"/>
            <a:ext cx="10366525" cy="389722"/>
          </a:xfrm>
          <a:prstGeom prst="rect">
            <a:avLst/>
          </a:prstGeom>
        </p:spPr>
        <p:txBody>
          <a:bodyPr wrap="square" lIns="0" tIns="0" rIns="0" bIns="0" rtlCol="0" anchor="t">
            <a:spAutoFit/>
          </a:bodyPr>
          <a:lstStyle/>
          <a:p>
            <a:pPr>
              <a:lnSpc>
                <a:spcPts val="2939"/>
              </a:lnSpc>
            </a:pPr>
            <a:r>
              <a:rPr lang="en-US" sz="3600" dirty="0">
                <a:solidFill>
                  <a:schemeClr val="tx2"/>
                </a:solidFill>
                <a:latin typeface="Gotham Medium" pitchFamily="50" charset="0"/>
                <a:ea typeface="League Spartan"/>
                <a:cs typeface="Gotham Medium" pitchFamily="50" charset="0"/>
                <a:sym typeface="League Spartan"/>
              </a:rPr>
              <a:t>UNLOCKING THE CROSS-SELL FORMULA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3020" y="1894239"/>
            <a:ext cx="4949262" cy="4277961"/>
            <a:chOff x="0" y="0"/>
            <a:chExt cx="2192089" cy="1894761"/>
          </a:xfrm>
        </p:grpSpPr>
        <p:sp>
          <p:nvSpPr>
            <p:cNvPr id="3" name="Freeform 3"/>
            <p:cNvSpPr/>
            <p:nvPr/>
          </p:nvSpPr>
          <p:spPr>
            <a:xfrm>
              <a:off x="0" y="0"/>
              <a:ext cx="2192088" cy="1894761"/>
            </a:xfrm>
            <a:custGeom>
              <a:avLst/>
              <a:gdLst/>
              <a:ahLst/>
              <a:cxnLst/>
              <a:rect l="l" t="t" r="r" b="b"/>
              <a:pathLst>
                <a:path w="2192088" h="1894761">
                  <a:moveTo>
                    <a:pt x="0" y="0"/>
                  </a:moveTo>
                  <a:lnTo>
                    <a:pt x="2192088" y="0"/>
                  </a:lnTo>
                  <a:lnTo>
                    <a:pt x="2192088" y="1894761"/>
                  </a:lnTo>
                  <a:lnTo>
                    <a:pt x="0" y="1894761"/>
                  </a:lnTo>
                  <a:close/>
                </a:path>
              </a:pathLst>
            </a:custGeom>
            <a:solidFill>
              <a:srgbClr val="001942"/>
            </a:solidFill>
          </p:spPr>
          <p:txBody>
            <a:bodyPr/>
            <a:lstStyle/>
            <a:p>
              <a:endParaRPr lang="en-US" sz="1200"/>
            </a:p>
          </p:txBody>
        </p:sp>
        <p:sp>
          <p:nvSpPr>
            <p:cNvPr id="4" name="TextBox 4"/>
            <p:cNvSpPr txBox="1"/>
            <p:nvPr/>
          </p:nvSpPr>
          <p:spPr>
            <a:xfrm>
              <a:off x="0" y="-28575"/>
              <a:ext cx="2192089" cy="1923336"/>
            </a:xfrm>
            <a:prstGeom prst="rect">
              <a:avLst/>
            </a:prstGeom>
          </p:spPr>
          <p:txBody>
            <a:bodyPr lIns="30208" tIns="30208" rIns="30208" bIns="30208" rtlCol="0" anchor="ctr"/>
            <a:lstStyle/>
            <a:p>
              <a:pPr algn="ctr">
                <a:lnSpc>
                  <a:spcPts val="2080"/>
                </a:lnSpc>
              </a:pPr>
              <a:endParaRPr sz="1200"/>
            </a:p>
          </p:txBody>
        </p:sp>
      </p:grpSp>
      <p:sp>
        <p:nvSpPr>
          <p:cNvPr id="13" name="Freeform 13"/>
          <p:cNvSpPr/>
          <p:nvPr/>
        </p:nvSpPr>
        <p:spPr>
          <a:xfrm>
            <a:off x="6241629" y="1894239"/>
            <a:ext cx="5190227" cy="4277961"/>
          </a:xfrm>
          <a:custGeom>
            <a:avLst/>
            <a:gdLst/>
            <a:ahLst/>
            <a:cxnLst/>
            <a:rect l="l" t="t" r="r" b="b"/>
            <a:pathLst>
              <a:path w="7785341" h="4982618">
                <a:moveTo>
                  <a:pt x="0" y="0"/>
                </a:moveTo>
                <a:lnTo>
                  <a:pt x="7785342" y="0"/>
                </a:lnTo>
                <a:lnTo>
                  <a:pt x="7785342" y="4982618"/>
                </a:lnTo>
                <a:lnTo>
                  <a:pt x="0" y="4982618"/>
                </a:lnTo>
                <a:lnTo>
                  <a:pt x="0" y="0"/>
                </a:lnTo>
                <a:close/>
              </a:path>
            </a:pathLst>
          </a:custGeom>
          <a:blipFill>
            <a:blip r:embed="rId3"/>
            <a:stretch>
              <a:fillRect l="-16557" t="-1508" r="-9023"/>
            </a:stretch>
          </a:blipFill>
        </p:spPr>
        <p:txBody>
          <a:bodyPr/>
          <a:lstStyle/>
          <a:p>
            <a:endParaRPr lang="en-US" sz="1200"/>
          </a:p>
        </p:txBody>
      </p:sp>
      <p:sp>
        <p:nvSpPr>
          <p:cNvPr id="14" name="TextBox 14"/>
          <p:cNvSpPr txBox="1"/>
          <p:nvPr/>
        </p:nvSpPr>
        <p:spPr>
          <a:xfrm>
            <a:off x="529486" y="2632918"/>
            <a:ext cx="4588805" cy="2747034"/>
          </a:xfrm>
          <a:prstGeom prst="rect">
            <a:avLst/>
          </a:prstGeom>
        </p:spPr>
        <p:txBody>
          <a:bodyPr lIns="0" tIns="0" rIns="0" bIns="0" rtlCol="0" anchor="t">
            <a:spAutoFit/>
          </a:bodyPr>
          <a:lstStyle/>
          <a:p>
            <a:pPr marL="446215" lvl="1" indent="-223108">
              <a:lnSpc>
                <a:spcPts val="2727"/>
              </a:lnSpc>
              <a:buFont typeface="Arial"/>
              <a:buChar char="•"/>
            </a:pPr>
            <a:r>
              <a:rPr lang="en-US" sz="2066" dirty="0">
                <a:solidFill>
                  <a:srgbClr val="FFFFFF"/>
                </a:solidFill>
                <a:latin typeface="Gotham" pitchFamily="50" charset="0"/>
                <a:ea typeface="Poppins 2"/>
                <a:cs typeface="Gotham" pitchFamily="50" charset="0"/>
                <a:sym typeface="Poppins 2"/>
              </a:rPr>
              <a:t>Understand the </a:t>
            </a:r>
            <a:r>
              <a:rPr lang="en-US" sz="2066" dirty="0">
                <a:solidFill>
                  <a:srgbClr val="008250"/>
                </a:solidFill>
                <a:latin typeface="Gotham Medium" pitchFamily="50" charset="0"/>
                <a:ea typeface="Poppins 2 Bold"/>
                <a:cs typeface="Gotham Medium" pitchFamily="50" charset="0"/>
                <a:sym typeface="Poppins 2 Bold"/>
              </a:rPr>
              <a:t>client’s buying process</a:t>
            </a:r>
            <a:r>
              <a:rPr lang="en-US" sz="2066" dirty="0">
                <a:solidFill>
                  <a:srgbClr val="FFFFFF"/>
                </a:solidFill>
                <a:latin typeface="Gotham" pitchFamily="50" charset="0"/>
                <a:ea typeface="Poppins 2"/>
                <a:cs typeface="Gotham" pitchFamily="50" charset="0"/>
                <a:sym typeface="Poppins 2"/>
              </a:rPr>
              <a:t> &amp; recognize when they need new or better insurance. </a:t>
            </a:r>
          </a:p>
          <a:p>
            <a:pPr>
              <a:lnSpc>
                <a:spcPts val="2727"/>
              </a:lnSpc>
            </a:pPr>
            <a:endParaRPr lang="en-US" sz="2066" dirty="0">
              <a:solidFill>
                <a:srgbClr val="FFFFFF"/>
              </a:solidFill>
              <a:latin typeface="Gotham" pitchFamily="50" charset="0"/>
              <a:ea typeface="Poppins 2"/>
              <a:cs typeface="Gotham" pitchFamily="50" charset="0"/>
              <a:sym typeface="Poppins 2"/>
            </a:endParaRPr>
          </a:p>
          <a:p>
            <a:pPr marL="446215" lvl="1" indent="-223108">
              <a:lnSpc>
                <a:spcPts val="2727"/>
              </a:lnSpc>
              <a:buFont typeface="Arial"/>
              <a:buChar char="•"/>
            </a:pPr>
            <a:r>
              <a:rPr lang="en-US" sz="2066" dirty="0">
                <a:solidFill>
                  <a:srgbClr val="FFFFFF"/>
                </a:solidFill>
                <a:latin typeface="Gotham" pitchFamily="50" charset="0"/>
                <a:ea typeface="Poppins 2"/>
                <a:cs typeface="Gotham" pitchFamily="50" charset="0"/>
                <a:sym typeface="Poppins 2"/>
              </a:rPr>
              <a:t>Foster a </a:t>
            </a:r>
            <a:r>
              <a:rPr lang="en-US" sz="2066" dirty="0">
                <a:solidFill>
                  <a:srgbClr val="008250"/>
                </a:solidFill>
                <a:latin typeface="Gotham Medium" pitchFamily="50" charset="0"/>
                <a:ea typeface="Poppins 2 Bold"/>
                <a:cs typeface="Gotham Medium" pitchFamily="50" charset="0"/>
                <a:sym typeface="Poppins 2 Bold"/>
              </a:rPr>
              <a:t>client-centric approach</a:t>
            </a:r>
            <a:r>
              <a:rPr lang="en-US" sz="2066" dirty="0">
                <a:solidFill>
                  <a:srgbClr val="FFFFFF"/>
                </a:solidFill>
                <a:latin typeface="Gotham Medium" pitchFamily="50" charset="0"/>
                <a:ea typeface="Poppins 2"/>
                <a:cs typeface="Gotham Medium" pitchFamily="50" charset="0"/>
                <a:sym typeface="Poppins 2"/>
              </a:rPr>
              <a:t> </a:t>
            </a:r>
            <a:r>
              <a:rPr lang="en-US" sz="2066" dirty="0">
                <a:solidFill>
                  <a:srgbClr val="FFFFFF"/>
                </a:solidFill>
                <a:latin typeface="Gotham" pitchFamily="50" charset="0"/>
                <a:ea typeface="Poppins 2"/>
                <a:cs typeface="Gotham" pitchFamily="50" charset="0"/>
                <a:sym typeface="Poppins 2"/>
              </a:rPr>
              <a:t>by being responsive &amp; actively listening to client experiences.</a:t>
            </a:r>
          </a:p>
        </p:txBody>
      </p:sp>
      <p:sp>
        <p:nvSpPr>
          <p:cNvPr id="15" name="TextBox 15"/>
          <p:cNvSpPr txBox="1"/>
          <p:nvPr/>
        </p:nvSpPr>
        <p:spPr>
          <a:xfrm>
            <a:off x="433020" y="962891"/>
            <a:ext cx="10433881" cy="402033"/>
          </a:xfrm>
          <a:prstGeom prst="rect">
            <a:avLst/>
          </a:prstGeom>
        </p:spPr>
        <p:txBody>
          <a:bodyPr wrap="square" lIns="0" tIns="0" rIns="0" bIns="0" rtlCol="0" anchor="t">
            <a:spAutoFit/>
          </a:bodyPr>
          <a:lstStyle/>
          <a:p>
            <a:pPr>
              <a:lnSpc>
                <a:spcPts val="2939"/>
              </a:lnSpc>
            </a:pPr>
            <a:r>
              <a:rPr lang="en-US" sz="4000" dirty="0">
                <a:solidFill>
                  <a:schemeClr val="tx2"/>
                </a:solidFill>
                <a:latin typeface="Gotham Medium" pitchFamily="50" charset="0"/>
                <a:ea typeface="League Spartan"/>
                <a:cs typeface="Gotham Medium" pitchFamily="50" charset="0"/>
                <a:sym typeface="League Spartan"/>
              </a:rPr>
              <a:t>IDENTIFY CROSS-SELL APPROACHES</a:t>
            </a:r>
          </a:p>
        </p:txBody>
      </p:sp>
    </p:spTree>
  </p:cSld>
  <p:clrMapOvr>
    <a:masterClrMapping/>
  </p:clrMapOvr>
</p:sld>
</file>

<file path=ppt/theme/theme1.xml><?xml version="1.0" encoding="utf-8"?>
<a:theme xmlns:a="http://schemas.openxmlformats.org/drawingml/2006/main" name="Theme Slid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Stripes_Navy">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1_Stripes_Navy">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8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4.xml><?xml version="1.0" encoding="utf-8"?>
<a:theme xmlns:a="http://schemas.openxmlformats.org/drawingml/2006/main" name="9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Heading_Whit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Heading_White_Tire Track">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Blank_White_Track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Blank_White_Track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1 Speaker">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Stripes_Whit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Heading_White_Block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Heading_Navy">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1F75AF41BEA7A46AF0C61A4B0DC3F7A" ma:contentTypeVersion="12" ma:contentTypeDescription="Create a new document." ma:contentTypeScope="" ma:versionID="6a042bc40ed9fcdc294d59091bcf0896">
  <xsd:schema xmlns:xsd="http://www.w3.org/2001/XMLSchema" xmlns:xs="http://www.w3.org/2001/XMLSchema" xmlns:p="http://schemas.microsoft.com/office/2006/metadata/properties" xmlns:ns2="0e45851e-b01a-4780-9c3c-958e1b44d0d4" xmlns:ns3="d8edfa0b-2933-4479-a511-c24d5d820c34" targetNamespace="http://schemas.microsoft.com/office/2006/metadata/properties" ma:root="true" ma:fieldsID="f9d19509c7d1d2614e79c23bf01f0636" ns2:_="" ns3:_="">
    <xsd:import namespace="0e45851e-b01a-4780-9c3c-958e1b44d0d4"/>
    <xsd:import namespace="d8edfa0b-2933-4479-a511-c24d5d820c3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45851e-b01a-4780-9c3c-958e1b44d0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ffb934c5-757e-4ff2-a28d-8870a440f492"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BillingMetadata" ma:index="1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edfa0b-2933-4479-a511-c24d5d820c34"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73a2112d-ddd3-4032-a43f-ef7f625095af}" ma:internalName="TaxCatchAll" ma:showField="CatchAllData" ma:web="d8edfa0b-2933-4479-a511-c24d5d820c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e45851e-b01a-4780-9c3c-958e1b44d0d4">
      <Terms xmlns="http://schemas.microsoft.com/office/infopath/2007/PartnerControls"/>
    </lcf76f155ced4ddcb4097134ff3c332f>
    <TaxCatchAll xmlns="d8edfa0b-2933-4479-a511-c24d5d820c34" xsi:nil="true"/>
  </documentManagement>
</p:properties>
</file>

<file path=customXml/itemProps1.xml><?xml version="1.0" encoding="utf-8"?>
<ds:datastoreItem xmlns:ds="http://schemas.openxmlformats.org/officeDocument/2006/customXml" ds:itemID="{BBE1EC19-6AA9-441D-8E9F-DFAE34FC6AD8}">
  <ds:schemaRefs>
    <ds:schemaRef ds:uri="http://schemas.microsoft.com/sharepoint/v3/contenttype/forms"/>
  </ds:schemaRefs>
</ds:datastoreItem>
</file>

<file path=customXml/itemProps2.xml><?xml version="1.0" encoding="utf-8"?>
<ds:datastoreItem xmlns:ds="http://schemas.openxmlformats.org/officeDocument/2006/customXml" ds:itemID="{638B2735-97D9-48BD-9332-45E6D2B08AF6}"/>
</file>

<file path=customXml/itemProps3.xml><?xml version="1.0" encoding="utf-8"?>
<ds:datastoreItem xmlns:ds="http://schemas.openxmlformats.org/officeDocument/2006/customXml" ds:itemID="{AAC2A984-9EC8-4AAE-8AE7-6ADA881A9643}">
  <ds:schemaRefs>
    <ds:schemaRef ds:uri="http://purl.org/dc/dcmitype/"/>
    <ds:schemaRef ds:uri="http://schemas.microsoft.com/office/2006/metadata/properties"/>
    <ds:schemaRef ds:uri="http://purl.org/dc/terms/"/>
    <ds:schemaRef ds:uri="d8edfa0b-2933-4479-a511-c24d5d820c34"/>
    <ds:schemaRef ds:uri="http://schemas.microsoft.com/office/infopath/2007/PartnerControls"/>
    <ds:schemaRef ds:uri="http://purl.org/dc/elements/1.1/"/>
    <ds:schemaRef ds:uri="http://schemas.microsoft.com/office/2006/documentManagement/types"/>
    <ds:schemaRef ds:uri="http://schemas.openxmlformats.org/package/2006/metadata/core-properties"/>
    <ds:schemaRef ds:uri="0e45851e-b01a-4780-9c3c-958e1b44d0d4"/>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213</TotalTime>
  <Words>3309</Words>
  <Application>Microsoft Office PowerPoint</Application>
  <PresentationFormat>Widescreen</PresentationFormat>
  <Paragraphs>402</Paragraphs>
  <Slides>17</Slides>
  <Notes>14</Notes>
  <HiddenSlides>0</HiddenSlides>
  <MMClips>0</MMClips>
  <ScaleCrop>false</ScaleCrop>
  <HeadingPairs>
    <vt:vector size="6" baseType="variant">
      <vt:variant>
        <vt:lpstr>Fonts Used</vt:lpstr>
      </vt:variant>
      <vt:variant>
        <vt:i4>6</vt:i4>
      </vt:variant>
      <vt:variant>
        <vt:lpstr>Theme</vt:lpstr>
      </vt:variant>
      <vt:variant>
        <vt:i4>14</vt:i4>
      </vt:variant>
      <vt:variant>
        <vt:lpstr>Slide Titles</vt:lpstr>
      </vt:variant>
      <vt:variant>
        <vt:i4>17</vt:i4>
      </vt:variant>
    </vt:vector>
  </HeadingPairs>
  <TitlesOfParts>
    <vt:vector size="37" baseType="lpstr">
      <vt:lpstr>Aptos</vt:lpstr>
      <vt:lpstr>Arial</vt:lpstr>
      <vt:lpstr>Gotham</vt:lpstr>
      <vt:lpstr>Gotham Bold</vt:lpstr>
      <vt:lpstr>Gotham Medium</vt:lpstr>
      <vt:lpstr>League Spartan</vt:lpstr>
      <vt:lpstr>Theme Slide</vt:lpstr>
      <vt:lpstr>Heading_White</vt:lpstr>
      <vt:lpstr>Heading_White_Tire Track</vt:lpstr>
      <vt:lpstr>Blank_White_Tracks</vt:lpstr>
      <vt:lpstr>1_Blank_White_Tracks</vt:lpstr>
      <vt:lpstr>1 Speaker</vt:lpstr>
      <vt:lpstr>Stripes_White</vt:lpstr>
      <vt:lpstr>Heading_White_Blocks</vt:lpstr>
      <vt:lpstr>Heading_Navy</vt:lpstr>
      <vt:lpstr>4_Office Theme</vt:lpstr>
      <vt:lpstr>Stripes_Navy</vt:lpstr>
      <vt:lpstr>1_Stripes_Navy</vt:lpstr>
      <vt:lpstr>8_Office Theme</vt:lpstr>
      <vt:lpstr>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Kayla Cress</dc:creator>
  <cp:lastModifiedBy>Lynne Tseng</cp:lastModifiedBy>
  <cp:revision>4</cp:revision>
  <dcterms:created xsi:type="dcterms:W3CDTF">2025-06-19T19:35:38Z</dcterms:created>
  <dcterms:modified xsi:type="dcterms:W3CDTF">2025-08-05T21:55:32Z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0x01010081F75AF41BEA7A46AF0C61A4B0DC3F7A</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