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 id="2147483692" r:id="rId5"/>
    <p:sldMasterId id="2147483694" r:id="rId6"/>
  </p:sldMasterIdLst>
  <p:notesMasterIdLst>
    <p:notesMasterId r:id="rId20"/>
  </p:notesMasterIdLst>
  <p:handoutMasterIdLst>
    <p:handoutMasterId r:id="rId21"/>
  </p:handoutMasterIdLst>
  <p:sldIdLst>
    <p:sldId id="257" r:id="rId7"/>
    <p:sldId id="271" r:id="rId8"/>
    <p:sldId id="384" r:id="rId9"/>
    <p:sldId id="385" r:id="rId10"/>
    <p:sldId id="386" r:id="rId11"/>
    <p:sldId id="387" r:id="rId12"/>
    <p:sldId id="388" r:id="rId13"/>
    <p:sldId id="389" r:id="rId14"/>
    <p:sldId id="390" r:id="rId15"/>
    <p:sldId id="272" r:id="rId16"/>
    <p:sldId id="391" r:id="rId17"/>
    <p:sldId id="260" r:id="rId18"/>
    <p:sldId id="39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64A706-4457-6FFA-B37E-C600244BD82D}" v="37" dt="2025-08-07T21:42:13.012"/>
    <p1510:client id="{5AF90E42-6899-454B-A153-828D1287CD83}" v="39" dt="2025-08-07T20:54:19.071"/>
    <p1510:client id="{AFEE8160-CCB9-4B45-AB59-BADCD72EE224}" v="2" dt="2025-08-07T21:44:46.818"/>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40" autoAdjust="0"/>
    <p:restoredTop sz="96327" autoAdjust="0"/>
  </p:normalViewPr>
  <p:slideViewPr>
    <p:cSldViewPr snapToGrid="0" showGuides="1">
      <p:cViewPr varScale="1">
        <p:scale>
          <a:sx n="107" d="100"/>
          <a:sy n="107" d="100"/>
        </p:scale>
        <p:origin x="612" y="102"/>
      </p:cViewPr>
      <p:guideLst>
        <p:guide orient="horz" pos="2160"/>
        <p:guide pos="3840"/>
      </p:guideLst>
    </p:cSldViewPr>
  </p:slideViewPr>
  <p:outlineViewPr>
    <p:cViewPr>
      <p:scale>
        <a:sx n="33" d="100"/>
        <a:sy n="33" d="100"/>
      </p:scale>
      <p:origin x="0" y="-24267"/>
    </p:cViewPr>
  </p:outlineViewPr>
  <p:notesTextViewPr>
    <p:cViewPr>
      <p:scale>
        <a:sx n="1" d="1"/>
        <a:sy n="1" d="1"/>
      </p:scale>
      <p:origin x="0" y="0"/>
    </p:cViewPr>
  </p:notesTextViewPr>
  <p:sorterViewPr>
    <p:cViewPr varScale="1">
      <p:scale>
        <a:sx n="1" d="1"/>
        <a:sy n="1" d="1"/>
      </p:scale>
      <p:origin x="0" y="-63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e Tseng" userId="e9d1f81c-e197-44b9-8310-442fc7287f94" providerId="ADAL" clId="{5AF90E42-6899-454B-A153-828D1287CD83}"/>
    <pc:docChg chg="undo custSel addSld delSld modSld sldOrd delMainMaster">
      <pc:chgData name="Lynne Tseng" userId="e9d1f81c-e197-44b9-8310-442fc7287f94" providerId="ADAL" clId="{5AF90E42-6899-454B-A153-828D1287CD83}" dt="2025-08-07T20:54:16.354" v="439"/>
      <pc:docMkLst>
        <pc:docMk/>
      </pc:docMkLst>
      <pc:sldChg chg="modSp add mod">
        <pc:chgData name="Lynne Tseng" userId="e9d1f81c-e197-44b9-8310-442fc7287f94" providerId="ADAL" clId="{5AF90E42-6899-454B-A153-828D1287CD83}" dt="2025-08-07T20:54:16.354" v="439"/>
        <pc:sldMkLst>
          <pc:docMk/>
          <pc:sldMk cId="716994031" sldId="257"/>
        </pc:sldMkLst>
        <pc:spChg chg="mod">
          <ac:chgData name="Lynne Tseng" userId="e9d1f81c-e197-44b9-8310-442fc7287f94" providerId="ADAL" clId="{5AF90E42-6899-454B-A153-828D1287CD83}" dt="2025-08-07T20:54:16.354" v="439"/>
          <ac:spMkLst>
            <pc:docMk/>
            <pc:sldMk cId="716994031" sldId="257"/>
            <ac:spMk id="2" creationId="{8023AB57-C047-3FFA-5F8E-4F0AEC71432C}"/>
          </ac:spMkLst>
        </pc:spChg>
        <pc:spChg chg="mod">
          <ac:chgData name="Lynne Tseng" userId="e9d1f81c-e197-44b9-8310-442fc7287f94" providerId="ADAL" clId="{5AF90E42-6899-454B-A153-828D1287CD83}" dt="2025-08-07T20:16:27.672" v="76"/>
          <ac:spMkLst>
            <pc:docMk/>
            <pc:sldMk cId="716994031" sldId="257"/>
            <ac:spMk id="3" creationId="{2FB24759-9994-A26F-6A44-00C3A409EA5A}"/>
          </ac:spMkLst>
        </pc:spChg>
      </pc:sldChg>
      <pc:sldChg chg="addSp modSp add mod">
        <pc:chgData name="Lynne Tseng" userId="e9d1f81c-e197-44b9-8310-442fc7287f94" providerId="ADAL" clId="{5AF90E42-6899-454B-A153-828D1287CD83}" dt="2025-08-07T20:46:56.119" v="404" actId="2711"/>
        <pc:sldMkLst>
          <pc:docMk/>
          <pc:sldMk cId="1185812585" sldId="260"/>
        </pc:sldMkLst>
        <pc:spChg chg="mod">
          <ac:chgData name="Lynne Tseng" userId="e9d1f81c-e197-44b9-8310-442fc7287f94" providerId="ADAL" clId="{5AF90E42-6899-454B-A153-828D1287CD83}" dt="2025-08-07T20:46:22.863" v="399" actId="1076"/>
          <ac:spMkLst>
            <pc:docMk/>
            <pc:sldMk cId="1185812585" sldId="260"/>
            <ac:spMk id="2" creationId="{071DB0F8-ECE3-423E-BF4D-5D2AA4AEF027}"/>
          </ac:spMkLst>
        </pc:spChg>
        <pc:spChg chg="add mod">
          <ac:chgData name="Lynne Tseng" userId="e9d1f81c-e197-44b9-8310-442fc7287f94" providerId="ADAL" clId="{5AF90E42-6899-454B-A153-828D1287CD83}" dt="2025-08-07T20:46:39.914" v="402"/>
          <ac:spMkLst>
            <pc:docMk/>
            <pc:sldMk cId="1185812585" sldId="260"/>
            <ac:spMk id="3" creationId="{A67DC23B-7909-F309-6969-8294F05D0236}"/>
          </ac:spMkLst>
        </pc:spChg>
        <pc:spChg chg="mod">
          <ac:chgData name="Lynne Tseng" userId="e9d1f81c-e197-44b9-8310-442fc7287f94" providerId="ADAL" clId="{5AF90E42-6899-454B-A153-828D1287CD83}" dt="2025-08-07T20:46:27.010" v="400" actId="1076"/>
          <ac:spMkLst>
            <pc:docMk/>
            <pc:sldMk cId="1185812585" sldId="260"/>
            <ac:spMk id="4" creationId="{2FEBCD51-93DF-D177-E2A1-033FA0E64538}"/>
          </ac:spMkLst>
        </pc:spChg>
        <pc:spChg chg="add mod">
          <ac:chgData name="Lynne Tseng" userId="e9d1f81c-e197-44b9-8310-442fc7287f94" providerId="ADAL" clId="{5AF90E42-6899-454B-A153-828D1287CD83}" dt="2025-08-07T20:46:56.119" v="404" actId="2711"/>
          <ac:spMkLst>
            <pc:docMk/>
            <pc:sldMk cId="1185812585" sldId="260"/>
            <ac:spMk id="6" creationId="{CD8B954E-41AE-BEFD-6F2B-9F03C41DC84B}"/>
          </ac:spMkLst>
        </pc:spChg>
        <pc:picChg chg="add mod">
          <ac:chgData name="Lynne Tseng" userId="e9d1f81c-e197-44b9-8310-442fc7287f94" providerId="ADAL" clId="{5AF90E42-6899-454B-A153-828D1287CD83}" dt="2025-08-07T20:45:11.073" v="371" actId="1076"/>
          <ac:picMkLst>
            <pc:docMk/>
            <pc:sldMk cId="1185812585" sldId="260"/>
            <ac:picMk id="5" creationId="{20E36868-0E45-4048-CE8A-94D2A959E0EE}"/>
          </ac:picMkLst>
        </pc:picChg>
        <pc:picChg chg="mod modCrop">
          <ac:chgData name="Lynne Tseng" userId="e9d1f81c-e197-44b9-8310-442fc7287f94" providerId="ADAL" clId="{5AF90E42-6899-454B-A153-828D1287CD83}" dt="2025-08-07T20:46:12.492" v="395" actId="1037"/>
          <ac:picMkLst>
            <pc:docMk/>
            <pc:sldMk cId="1185812585" sldId="260"/>
            <ac:picMk id="13" creationId="{877D1FFA-E6A1-49C0-9E1A-547C6FD8AE91}"/>
          </ac:picMkLst>
        </pc:picChg>
        <pc:picChg chg="mod modCrop">
          <ac:chgData name="Lynne Tseng" userId="e9d1f81c-e197-44b9-8310-442fc7287f94" providerId="ADAL" clId="{5AF90E42-6899-454B-A153-828D1287CD83}" dt="2025-08-07T20:46:03.933" v="385" actId="18131"/>
          <ac:picMkLst>
            <pc:docMk/>
            <pc:sldMk cId="1185812585" sldId="260"/>
            <ac:picMk id="14" creationId="{0889264A-7CF5-0AC6-3966-DB1FA05B4402}"/>
          </ac:picMkLst>
        </pc:picChg>
      </pc:sldChg>
      <pc:sldChg chg="del">
        <pc:chgData name="Lynne Tseng" userId="e9d1f81c-e197-44b9-8310-442fc7287f94" providerId="ADAL" clId="{5AF90E42-6899-454B-A153-828D1287CD83}" dt="2025-08-07T18:29:38.624" v="1" actId="47"/>
        <pc:sldMkLst>
          <pc:docMk/>
          <pc:sldMk cId="1063541721" sldId="263"/>
        </pc:sldMkLst>
      </pc:sldChg>
      <pc:sldChg chg="addSp delSp modSp add mod">
        <pc:chgData name="Lynne Tseng" userId="e9d1f81c-e197-44b9-8310-442fc7287f94" providerId="ADAL" clId="{5AF90E42-6899-454B-A153-828D1287CD83}" dt="2025-08-07T18:49:01.318" v="52" actId="1076"/>
        <pc:sldMkLst>
          <pc:docMk/>
          <pc:sldMk cId="2475624921" sldId="271"/>
        </pc:sldMkLst>
        <pc:spChg chg="add mod">
          <ac:chgData name="Lynne Tseng" userId="e9d1f81c-e197-44b9-8310-442fc7287f94" providerId="ADAL" clId="{5AF90E42-6899-454B-A153-828D1287CD83}" dt="2025-08-07T18:48:24.920" v="41" actId="1076"/>
          <ac:spMkLst>
            <pc:docMk/>
            <pc:sldMk cId="2475624921" sldId="271"/>
            <ac:spMk id="2" creationId="{8CC11AB6-543B-D722-2D4F-198855127960}"/>
          </ac:spMkLst>
        </pc:spChg>
        <pc:spChg chg="add mod">
          <ac:chgData name="Lynne Tseng" userId="e9d1f81c-e197-44b9-8310-442fc7287f94" providerId="ADAL" clId="{5AF90E42-6899-454B-A153-828D1287CD83}" dt="2025-08-07T18:48:37.155" v="46" actId="14100"/>
          <ac:spMkLst>
            <pc:docMk/>
            <pc:sldMk cId="2475624921" sldId="271"/>
            <ac:spMk id="3" creationId="{FF788FF5-2D9A-AD16-95CC-6902886174A4}"/>
          </ac:spMkLst>
        </pc:spChg>
        <pc:spChg chg="del">
          <ac:chgData name="Lynne Tseng" userId="e9d1f81c-e197-44b9-8310-442fc7287f94" providerId="ADAL" clId="{5AF90E42-6899-454B-A153-828D1287CD83}" dt="2025-08-07T18:48:10.904" v="36" actId="478"/>
          <ac:spMkLst>
            <pc:docMk/>
            <pc:sldMk cId="2475624921" sldId="271"/>
            <ac:spMk id="6" creationId="{EA377470-D277-EDBA-07E4-0BA9A1A9F1A3}"/>
          </ac:spMkLst>
        </pc:spChg>
        <pc:spChg chg="del">
          <ac:chgData name="Lynne Tseng" userId="e9d1f81c-e197-44b9-8310-442fc7287f94" providerId="ADAL" clId="{5AF90E42-6899-454B-A153-828D1287CD83}" dt="2025-08-07T18:48:12.559" v="37" actId="478"/>
          <ac:spMkLst>
            <pc:docMk/>
            <pc:sldMk cId="2475624921" sldId="271"/>
            <ac:spMk id="7" creationId="{0C5E90CF-44EF-7749-FA2A-8C5B852A8A45}"/>
          </ac:spMkLst>
        </pc:spChg>
        <pc:picChg chg="mod">
          <ac:chgData name="Lynne Tseng" userId="e9d1f81c-e197-44b9-8310-442fc7287f94" providerId="ADAL" clId="{5AF90E42-6899-454B-A153-828D1287CD83}" dt="2025-08-07T18:48:46.333" v="47" actId="14826"/>
          <ac:picMkLst>
            <pc:docMk/>
            <pc:sldMk cId="2475624921" sldId="271"/>
            <ac:picMk id="5" creationId="{44CB7C98-B99D-5444-E077-E6F168D7EC77}"/>
          </ac:picMkLst>
        </pc:picChg>
        <pc:picChg chg="add mod">
          <ac:chgData name="Lynne Tseng" userId="e9d1f81c-e197-44b9-8310-442fc7287f94" providerId="ADAL" clId="{5AF90E42-6899-454B-A153-828D1287CD83}" dt="2025-08-07T18:49:01.318" v="52" actId="1076"/>
          <ac:picMkLst>
            <pc:docMk/>
            <pc:sldMk cId="2475624921" sldId="271"/>
            <ac:picMk id="8" creationId="{7B7BB4B4-3C17-0352-E6EC-5F6CF68F5550}"/>
          </ac:picMkLst>
        </pc:picChg>
      </pc:sldChg>
      <pc:sldChg chg="modSp add mod">
        <pc:chgData name="Lynne Tseng" userId="e9d1f81c-e197-44b9-8310-442fc7287f94" providerId="ADAL" clId="{5AF90E42-6899-454B-A153-828D1287CD83}" dt="2025-08-07T20:36:05.057" v="220"/>
        <pc:sldMkLst>
          <pc:docMk/>
          <pc:sldMk cId="917317670" sldId="272"/>
        </pc:sldMkLst>
        <pc:spChg chg="mod">
          <ac:chgData name="Lynne Tseng" userId="e9d1f81c-e197-44b9-8310-442fc7287f94" providerId="ADAL" clId="{5AF90E42-6899-454B-A153-828D1287CD83}" dt="2025-08-07T20:35:57.953" v="219"/>
          <ac:spMkLst>
            <pc:docMk/>
            <pc:sldMk cId="917317670" sldId="272"/>
            <ac:spMk id="4" creationId="{9C9C092D-6796-8EA4-0E88-F08124125BD1}"/>
          </ac:spMkLst>
        </pc:spChg>
        <pc:spChg chg="mod">
          <ac:chgData name="Lynne Tseng" userId="e9d1f81c-e197-44b9-8310-442fc7287f94" providerId="ADAL" clId="{5AF90E42-6899-454B-A153-828D1287CD83}" dt="2025-08-07T20:36:05.057" v="220"/>
          <ac:spMkLst>
            <pc:docMk/>
            <pc:sldMk cId="917317670" sldId="272"/>
            <ac:spMk id="6" creationId="{75CBBB3F-4C6D-9E18-1E57-842A8DBDF6B9}"/>
          </ac:spMkLst>
        </pc:spChg>
      </pc:sldChg>
      <pc:sldChg chg="addSp modSp add del mod">
        <pc:chgData name="Lynne Tseng" userId="e9d1f81c-e197-44b9-8310-442fc7287f94" providerId="ADAL" clId="{5AF90E42-6899-454B-A153-828D1287CD83}" dt="2025-08-07T18:49:03.285" v="53" actId="47"/>
        <pc:sldMkLst>
          <pc:docMk/>
          <pc:sldMk cId="2927268018" sldId="275"/>
        </pc:sldMkLst>
        <pc:spChg chg="add mod">
          <ac:chgData name="Lynne Tseng" userId="e9d1f81c-e197-44b9-8310-442fc7287f94" providerId="ADAL" clId="{5AF90E42-6899-454B-A153-828D1287CD83}" dt="2025-08-07T18:46:59.284" v="22" actId="1076"/>
          <ac:spMkLst>
            <pc:docMk/>
            <pc:sldMk cId="2927268018" sldId="275"/>
            <ac:spMk id="2" creationId="{F023BFFF-4989-B7FA-0A98-673C473D3C4A}"/>
          </ac:spMkLst>
        </pc:spChg>
        <pc:spChg chg="add mod">
          <ac:chgData name="Lynne Tseng" userId="e9d1f81c-e197-44b9-8310-442fc7287f94" providerId="ADAL" clId="{5AF90E42-6899-454B-A153-828D1287CD83}" dt="2025-08-07T18:47:38.253" v="30" actId="113"/>
          <ac:spMkLst>
            <pc:docMk/>
            <pc:sldMk cId="2927268018" sldId="275"/>
            <ac:spMk id="3" creationId="{9EA3713A-91EF-006C-35AB-D94268EA0CCD}"/>
          </ac:spMkLst>
        </pc:spChg>
        <pc:picChg chg="add mod">
          <ac:chgData name="Lynne Tseng" userId="e9d1f81c-e197-44b9-8310-442fc7287f94" providerId="ADAL" clId="{5AF90E42-6899-454B-A153-828D1287CD83}" dt="2025-08-07T18:47:44.833" v="34" actId="1076"/>
          <ac:picMkLst>
            <pc:docMk/>
            <pc:sldMk cId="2927268018" sldId="275"/>
            <ac:picMk id="4" creationId="{24AEB8B9-B13A-019B-DD4A-EEB4708C9B3C}"/>
          </ac:picMkLst>
        </pc:picChg>
      </pc:sldChg>
      <pc:sldChg chg="del">
        <pc:chgData name="Lynne Tseng" userId="e9d1f81c-e197-44b9-8310-442fc7287f94" providerId="ADAL" clId="{5AF90E42-6899-454B-A153-828D1287CD83}" dt="2025-08-07T20:19:45.783" v="100" actId="47"/>
        <pc:sldMkLst>
          <pc:docMk/>
          <pc:sldMk cId="1157121443" sldId="276"/>
        </pc:sldMkLst>
      </pc:sldChg>
      <pc:sldChg chg="del">
        <pc:chgData name="Lynne Tseng" userId="e9d1f81c-e197-44b9-8310-442fc7287f94" providerId="ADAL" clId="{5AF90E42-6899-454B-A153-828D1287CD83}" dt="2025-08-07T20:24:24.007" v="158" actId="47"/>
        <pc:sldMkLst>
          <pc:docMk/>
          <pc:sldMk cId="3614886410" sldId="278"/>
        </pc:sldMkLst>
      </pc:sldChg>
      <pc:sldChg chg="del">
        <pc:chgData name="Lynne Tseng" userId="e9d1f81c-e197-44b9-8310-442fc7287f94" providerId="ADAL" clId="{5AF90E42-6899-454B-A153-828D1287CD83}" dt="2025-08-07T20:53:47.097" v="437" actId="47"/>
        <pc:sldMkLst>
          <pc:docMk/>
          <pc:sldMk cId="42051547" sldId="290"/>
        </pc:sldMkLst>
      </pc:sldChg>
      <pc:sldChg chg="del">
        <pc:chgData name="Lynne Tseng" userId="e9d1f81c-e197-44b9-8310-442fc7287f94" providerId="ADAL" clId="{5AF90E42-6899-454B-A153-828D1287CD83}" dt="2025-08-07T18:48:51.238" v="48" actId="47"/>
        <pc:sldMkLst>
          <pc:docMk/>
          <pc:sldMk cId="131800399" sldId="325"/>
        </pc:sldMkLst>
      </pc:sldChg>
      <pc:sldChg chg="del">
        <pc:chgData name="Lynne Tseng" userId="e9d1f81c-e197-44b9-8310-442fc7287f94" providerId="ADAL" clId="{5AF90E42-6899-454B-A153-828D1287CD83}" dt="2025-08-07T20:28:04.474" v="176" actId="47"/>
        <pc:sldMkLst>
          <pc:docMk/>
          <pc:sldMk cId="590962353" sldId="326"/>
        </pc:sldMkLst>
      </pc:sldChg>
      <pc:sldChg chg="del">
        <pc:chgData name="Lynne Tseng" userId="e9d1f81c-e197-44b9-8310-442fc7287f94" providerId="ADAL" clId="{5AF90E42-6899-454B-A153-828D1287CD83}" dt="2025-08-07T20:29:20.552" v="196" actId="47"/>
        <pc:sldMkLst>
          <pc:docMk/>
          <pc:sldMk cId="3186593083" sldId="335"/>
        </pc:sldMkLst>
      </pc:sldChg>
      <pc:sldChg chg="del">
        <pc:chgData name="Lynne Tseng" userId="e9d1f81c-e197-44b9-8310-442fc7287f94" providerId="ADAL" clId="{5AF90E42-6899-454B-A153-828D1287CD83}" dt="2025-08-07T20:36:10.771" v="221" actId="47"/>
        <pc:sldMkLst>
          <pc:docMk/>
          <pc:sldMk cId="2604740755" sldId="340"/>
        </pc:sldMkLst>
      </pc:sldChg>
      <pc:sldChg chg="del">
        <pc:chgData name="Lynne Tseng" userId="e9d1f81c-e197-44b9-8310-442fc7287f94" providerId="ADAL" clId="{5AF90E42-6899-454B-A153-828D1287CD83}" dt="2025-08-07T20:30:08.551" v="216" actId="47"/>
        <pc:sldMkLst>
          <pc:docMk/>
          <pc:sldMk cId="1096537377" sldId="345"/>
        </pc:sldMkLst>
      </pc:sldChg>
      <pc:sldChg chg="delSp modSp del mod">
        <pc:chgData name="Lynne Tseng" userId="e9d1f81c-e197-44b9-8310-442fc7287f94" providerId="ADAL" clId="{5AF90E42-6899-454B-A153-828D1287CD83}" dt="2025-08-07T20:47:04.667" v="406" actId="47"/>
        <pc:sldMkLst>
          <pc:docMk/>
          <pc:sldMk cId="939236079" sldId="346"/>
        </pc:sldMkLst>
        <pc:spChg chg="del">
          <ac:chgData name="Lynne Tseng" userId="e9d1f81c-e197-44b9-8310-442fc7287f94" providerId="ADAL" clId="{5AF90E42-6899-454B-A153-828D1287CD83}" dt="2025-08-07T20:42:35.773" v="325" actId="478"/>
          <ac:spMkLst>
            <pc:docMk/>
            <pc:sldMk cId="939236079" sldId="346"/>
            <ac:spMk id="5" creationId="{7ACEDB85-23FC-FD6D-3C20-8D6B62300CBA}"/>
          </ac:spMkLst>
        </pc:spChg>
        <pc:picChg chg="mod">
          <ac:chgData name="Lynne Tseng" userId="e9d1f81c-e197-44b9-8310-442fc7287f94" providerId="ADAL" clId="{5AF90E42-6899-454B-A153-828D1287CD83}" dt="2025-08-07T20:42:57.612" v="335" actId="14100"/>
          <ac:picMkLst>
            <pc:docMk/>
            <pc:sldMk cId="939236079" sldId="346"/>
            <ac:picMk id="8" creationId="{7CE362EF-F853-D86C-1678-304D7330C1AE}"/>
          </ac:picMkLst>
        </pc:picChg>
      </pc:sldChg>
      <pc:sldChg chg="addSp delSp modSp del mod">
        <pc:chgData name="Lynne Tseng" userId="e9d1f81c-e197-44b9-8310-442fc7287f94" providerId="ADAL" clId="{5AF90E42-6899-454B-A153-828D1287CD83}" dt="2025-08-07T20:22:30.791" v="134" actId="47"/>
        <pc:sldMkLst>
          <pc:docMk/>
          <pc:sldMk cId="1523755053" sldId="350"/>
        </pc:sldMkLst>
        <pc:spChg chg="add del mod">
          <ac:chgData name="Lynne Tseng" userId="e9d1f81c-e197-44b9-8310-442fc7287f94" providerId="ADAL" clId="{5AF90E42-6899-454B-A153-828D1287CD83}" dt="2025-08-07T20:21:38.432" v="125" actId="478"/>
          <ac:spMkLst>
            <pc:docMk/>
            <pc:sldMk cId="1523755053" sldId="350"/>
            <ac:spMk id="3" creationId="{CE47E19A-2721-490D-E521-44A03D76C00E}"/>
          </ac:spMkLst>
        </pc:spChg>
        <pc:spChg chg="del">
          <ac:chgData name="Lynne Tseng" userId="e9d1f81c-e197-44b9-8310-442fc7287f94" providerId="ADAL" clId="{5AF90E42-6899-454B-A153-828D1287CD83}" dt="2025-08-07T20:21:37.188" v="124" actId="478"/>
          <ac:spMkLst>
            <pc:docMk/>
            <pc:sldMk cId="1523755053" sldId="350"/>
            <ac:spMk id="55" creationId="{007DBDB0-6AED-1C86-4B8B-9C0540349B48}"/>
          </ac:spMkLst>
        </pc:spChg>
      </pc:sldChg>
      <pc:sldChg chg="delSp modSp del mod">
        <pc:chgData name="Lynne Tseng" userId="e9d1f81c-e197-44b9-8310-442fc7287f94" providerId="ADAL" clId="{5AF90E42-6899-454B-A153-828D1287CD83}" dt="2025-08-07T20:53:44.799" v="436" actId="47"/>
        <pc:sldMkLst>
          <pc:docMk/>
          <pc:sldMk cId="1613305138" sldId="354"/>
        </pc:sldMkLst>
        <pc:picChg chg="del mod">
          <ac:chgData name="Lynne Tseng" userId="e9d1f81c-e197-44b9-8310-442fc7287f94" providerId="ADAL" clId="{5AF90E42-6899-454B-A153-828D1287CD83}" dt="2025-08-07T20:52:05.097" v="423" actId="478"/>
          <ac:picMkLst>
            <pc:docMk/>
            <pc:sldMk cId="1613305138" sldId="354"/>
            <ac:picMk id="7" creationId="{488B6ED3-A2EA-74C3-14C5-480B2B810602}"/>
          </ac:picMkLst>
        </pc:picChg>
      </pc:sldChg>
      <pc:sldChg chg="del">
        <pc:chgData name="Lynne Tseng" userId="e9d1f81c-e197-44b9-8310-442fc7287f94" providerId="ADAL" clId="{5AF90E42-6899-454B-A153-828D1287CD83}" dt="2025-08-07T20:40:27.530" v="313" actId="47"/>
        <pc:sldMkLst>
          <pc:docMk/>
          <pc:sldMk cId="328842213" sldId="382"/>
        </pc:sldMkLst>
      </pc:sldChg>
      <pc:sldChg chg="del">
        <pc:chgData name="Lynne Tseng" userId="e9d1f81c-e197-44b9-8310-442fc7287f94" providerId="ADAL" clId="{5AF90E42-6899-454B-A153-828D1287CD83}" dt="2025-08-07T20:21:18.393" v="121" actId="47"/>
        <pc:sldMkLst>
          <pc:docMk/>
          <pc:sldMk cId="3135666486" sldId="383"/>
        </pc:sldMkLst>
      </pc:sldChg>
      <pc:sldChg chg="addSp modSp add mod">
        <pc:chgData name="Lynne Tseng" userId="e9d1f81c-e197-44b9-8310-442fc7287f94" providerId="ADAL" clId="{5AF90E42-6899-454B-A153-828D1287CD83}" dt="2025-08-07T20:21:10.797" v="120" actId="1076"/>
        <pc:sldMkLst>
          <pc:docMk/>
          <pc:sldMk cId="1740198115" sldId="384"/>
        </pc:sldMkLst>
        <pc:spChg chg="mod">
          <ac:chgData name="Lynne Tseng" userId="e9d1f81c-e197-44b9-8310-442fc7287f94" providerId="ADAL" clId="{5AF90E42-6899-454B-A153-828D1287CD83}" dt="2025-08-07T20:17:24.560" v="88" actId="14100"/>
          <ac:spMkLst>
            <pc:docMk/>
            <pc:sldMk cId="1740198115" sldId="384"/>
            <ac:spMk id="2" creationId="{71C48FE8-1A17-067E-777E-00F7B7E8F174}"/>
          </ac:spMkLst>
        </pc:spChg>
        <pc:spChg chg="mod">
          <ac:chgData name="Lynne Tseng" userId="e9d1f81c-e197-44b9-8310-442fc7287f94" providerId="ADAL" clId="{5AF90E42-6899-454B-A153-828D1287CD83}" dt="2025-08-07T20:21:09.464" v="119" actId="14100"/>
          <ac:spMkLst>
            <pc:docMk/>
            <pc:sldMk cId="1740198115" sldId="384"/>
            <ac:spMk id="3" creationId="{14371924-ECC3-EA4F-AD8A-C805E0DADD40}"/>
          </ac:spMkLst>
        </pc:spChg>
        <pc:spChg chg="add mod">
          <ac:chgData name="Lynne Tseng" userId="e9d1f81c-e197-44b9-8310-442fc7287f94" providerId="ADAL" clId="{5AF90E42-6899-454B-A153-828D1287CD83}" dt="2025-08-07T20:16:42.249" v="78"/>
          <ac:spMkLst>
            <pc:docMk/>
            <pc:sldMk cId="1740198115" sldId="384"/>
            <ac:spMk id="6" creationId="{B2BC4072-B1B7-E9F2-45AB-622B29BFB4E3}"/>
          </ac:spMkLst>
        </pc:spChg>
        <pc:spChg chg="add mod">
          <ac:chgData name="Lynne Tseng" userId="e9d1f81c-e197-44b9-8310-442fc7287f94" providerId="ADAL" clId="{5AF90E42-6899-454B-A153-828D1287CD83}" dt="2025-08-07T20:19:35.426" v="97" actId="1037"/>
          <ac:spMkLst>
            <pc:docMk/>
            <pc:sldMk cId="1740198115" sldId="384"/>
            <ac:spMk id="9" creationId="{E55016B4-46D2-2C45-8C17-ACC1F3E94FCB}"/>
          </ac:spMkLst>
        </pc:spChg>
        <pc:picChg chg="mod">
          <ac:chgData name="Lynne Tseng" userId="e9d1f81c-e197-44b9-8310-442fc7287f94" providerId="ADAL" clId="{5AF90E42-6899-454B-A153-828D1287CD83}" dt="2025-08-07T20:05:50.575" v="74" actId="1076"/>
          <ac:picMkLst>
            <pc:docMk/>
            <pc:sldMk cId="1740198115" sldId="384"/>
            <ac:picMk id="4" creationId="{37625C84-D737-6BCD-D811-CC31B794EC8C}"/>
          </ac:picMkLst>
        </pc:picChg>
        <pc:picChg chg="mod modCrop">
          <ac:chgData name="Lynne Tseng" userId="e9d1f81c-e197-44b9-8310-442fc7287f94" providerId="ADAL" clId="{5AF90E42-6899-454B-A153-828D1287CD83}" dt="2025-08-07T20:05:46.372" v="73" actId="732"/>
          <ac:picMkLst>
            <pc:docMk/>
            <pc:sldMk cId="1740198115" sldId="384"/>
            <ac:picMk id="5" creationId="{F076D9F7-291A-827F-A14B-C1FAC34243C5}"/>
          </ac:picMkLst>
        </pc:picChg>
        <pc:picChg chg="add mod">
          <ac:chgData name="Lynne Tseng" userId="e9d1f81c-e197-44b9-8310-442fc7287f94" providerId="ADAL" clId="{5AF90E42-6899-454B-A153-828D1287CD83}" dt="2025-08-07T20:16:39.589" v="77"/>
          <ac:picMkLst>
            <pc:docMk/>
            <pc:sldMk cId="1740198115" sldId="384"/>
            <ac:picMk id="7" creationId="{7E85D467-9058-0CAB-5126-975D4E1B0522}"/>
          </ac:picMkLst>
        </pc:picChg>
        <pc:picChg chg="mod">
          <ac:chgData name="Lynne Tseng" userId="e9d1f81c-e197-44b9-8310-442fc7287f94" providerId="ADAL" clId="{5AF90E42-6899-454B-A153-828D1287CD83}" dt="2025-08-07T20:21:10.797" v="120" actId="1076"/>
          <ac:picMkLst>
            <pc:docMk/>
            <pc:sldMk cId="1740198115" sldId="384"/>
            <ac:picMk id="8" creationId="{629E202B-4BC4-BBD3-6016-94751E1CCC68}"/>
          </ac:picMkLst>
        </pc:picChg>
        <pc:picChg chg="add mod">
          <ac:chgData name="Lynne Tseng" userId="e9d1f81c-e197-44b9-8310-442fc7287f94" providerId="ADAL" clId="{5AF90E42-6899-454B-A153-828D1287CD83}" dt="2025-08-07T20:19:35.426" v="97" actId="1037"/>
          <ac:picMkLst>
            <pc:docMk/>
            <pc:sldMk cId="1740198115" sldId="384"/>
            <ac:picMk id="10" creationId="{84E6C941-8853-75B4-4996-7EBE5D0ED7EA}"/>
          </ac:picMkLst>
        </pc:picChg>
      </pc:sldChg>
      <pc:sldChg chg="delSp modSp add mod ord">
        <pc:chgData name="Lynne Tseng" userId="e9d1f81c-e197-44b9-8310-442fc7287f94" providerId="ADAL" clId="{5AF90E42-6899-454B-A153-828D1287CD83}" dt="2025-08-07T20:20:54.841" v="116" actId="1076"/>
        <pc:sldMkLst>
          <pc:docMk/>
          <pc:sldMk cId="2769564571" sldId="385"/>
        </pc:sldMkLst>
        <pc:spChg chg="mod">
          <ac:chgData name="Lynne Tseng" userId="e9d1f81c-e197-44b9-8310-442fc7287f94" providerId="ADAL" clId="{5AF90E42-6899-454B-A153-828D1287CD83}" dt="2025-08-07T20:20:25.412" v="107" actId="14100"/>
          <ac:spMkLst>
            <pc:docMk/>
            <pc:sldMk cId="2769564571" sldId="385"/>
            <ac:spMk id="2" creationId="{ED9CE38E-1E90-A94A-2EA0-4837D90B95E3}"/>
          </ac:spMkLst>
        </pc:spChg>
        <pc:spChg chg="mod">
          <ac:chgData name="Lynne Tseng" userId="e9d1f81c-e197-44b9-8310-442fc7287f94" providerId="ADAL" clId="{5AF90E42-6899-454B-A153-828D1287CD83}" dt="2025-08-07T20:20:49.682" v="115" actId="14100"/>
          <ac:spMkLst>
            <pc:docMk/>
            <pc:sldMk cId="2769564571" sldId="385"/>
            <ac:spMk id="3" creationId="{6CF18FEF-37E3-8B13-57E0-8C20644F7321}"/>
          </ac:spMkLst>
        </pc:spChg>
        <pc:picChg chg="del">
          <ac:chgData name="Lynne Tseng" userId="e9d1f81c-e197-44b9-8310-442fc7287f94" providerId="ADAL" clId="{5AF90E42-6899-454B-A153-828D1287CD83}" dt="2025-08-07T20:20:22.770" v="106" actId="478"/>
          <ac:picMkLst>
            <pc:docMk/>
            <pc:sldMk cId="2769564571" sldId="385"/>
            <ac:picMk id="4" creationId="{954F2455-EF65-215E-D058-28F3385F4D5F}"/>
          </ac:picMkLst>
        </pc:picChg>
        <pc:picChg chg="del">
          <ac:chgData name="Lynne Tseng" userId="e9d1f81c-e197-44b9-8310-442fc7287f94" providerId="ADAL" clId="{5AF90E42-6899-454B-A153-828D1287CD83}" dt="2025-08-07T20:20:18.710" v="105" actId="478"/>
          <ac:picMkLst>
            <pc:docMk/>
            <pc:sldMk cId="2769564571" sldId="385"/>
            <ac:picMk id="5" creationId="{916E52F2-B1BC-E96E-E7A1-C81FFF531477}"/>
          </ac:picMkLst>
        </pc:picChg>
        <pc:picChg chg="mod">
          <ac:chgData name="Lynne Tseng" userId="e9d1f81c-e197-44b9-8310-442fc7287f94" providerId="ADAL" clId="{5AF90E42-6899-454B-A153-828D1287CD83}" dt="2025-08-07T20:20:54.841" v="116" actId="1076"/>
          <ac:picMkLst>
            <pc:docMk/>
            <pc:sldMk cId="2769564571" sldId="385"/>
            <ac:picMk id="8" creationId="{2325490D-07EC-4E57-CE56-1260646067D1}"/>
          </ac:picMkLst>
        </pc:picChg>
      </pc:sldChg>
      <pc:sldChg chg="addSp delSp modSp add mod">
        <pc:chgData name="Lynne Tseng" userId="e9d1f81c-e197-44b9-8310-442fc7287f94" providerId="ADAL" clId="{5AF90E42-6899-454B-A153-828D1287CD83}" dt="2025-08-07T20:22:24.468" v="133" actId="2711"/>
        <pc:sldMkLst>
          <pc:docMk/>
          <pc:sldMk cId="1168753256" sldId="386"/>
        </pc:sldMkLst>
        <pc:spChg chg="mod">
          <ac:chgData name="Lynne Tseng" userId="e9d1f81c-e197-44b9-8310-442fc7287f94" providerId="ADAL" clId="{5AF90E42-6899-454B-A153-828D1287CD83}" dt="2025-08-07T20:21:33.803" v="123"/>
          <ac:spMkLst>
            <pc:docMk/>
            <pc:sldMk cId="1168753256" sldId="386"/>
            <ac:spMk id="2" creationId="{C1AD1322-D2B6-FF7F-51AF-17EB0A20F529}"/>
          </ac:spMkLst>
        </pc:spChg>
        <pc:spChg chg="del">
          <ac:chgData name="Lynne Tseng" userId="e9d1f81c-e197-44b9-8310-442fc7287f94" providerId="ADAL" clId="{5AF90E42-6899-454B-A153-828D1287CD83}" dt="2025-08-07T20:21:46.023" v="126" actId="478"/>
          <ac:spMkLst>
            <pc:docMk/>
            <pc:sldMk cId="1168753256" sldId="386"/>
            <ac:spMk id="3" creationId="{86E87B5A-0D37-29ED-4C35-C90EF5A801E4}"/>
          </ac:spMkLst>
        </pc:spChg>
        <pc:spChg chg="mod">
          <ac:chgData name="Lynne Tseng" userId="e9d1f81c-e197-44b9-8310-442fc7287f94" providerId="ADAL" clId="{5AF90E42-6899-454B-A153-828D1287CD83}" dt="2025-08-07T20:21:53.191" v="128"/>
          <ac:spMkLst>
            <pc:docMk/>
            <pc:sldMk cId="1168753256" sldId="386"/>
            <ac:spMk id="7" creationId="{3AB05E67-3F38-4961-DA94-0023B685B023}"/>
          </ac:spMkLst>
        </pc:spChg>
        <pc:spChg chg="mod">
          <ac:chgData name="Lynne Tseng" userId="e9d1f81c-e197-44b9-8310-442fc7287f94" providerId="ADAL" clId="{5AF90E42-6899-454B-A153-828D1287CD83}" dt="2025-08-07T20:21:53.191" v="128"/>
          <ac:spMkLst>
            <pc:docMk/>
            <pc:sldMk cId="1168753256" sldId="386"/>
            <ac:spMk id="9" creationId="{55E039AD-9E6B-A3B6-40C6-4CF72101DA83}"/>
          </ac:spMkLst>
        </pc:spChg>
        <pc:spChg chg="mod">
          <ac:chgData name="Lynne Tseng" userId="e9d1f81c-e197-44b9-8310-442fc7287f94" providerId="ADAL" clId="{5AF90E42-6899-454B-A153-828D1287CD83}" dt="2025-08-07T20:21:53.191" v="128"/>
          <ac:spMkLst>
            <pc:docMk/>
            <pc:sldMk cId="1168753256" sldId="386"/>
            <ac:spMk id="11" creationId="{1EA40F6B-EFC7-EC6D-3C46-4B1E05E5B362}"/>
          </ac:spMkLst>
        </pc:spChg>
        <pc:spChg chg="mod">
          <ac:chgData name="Lynne Tseng" userId="e9d1f81c-e197-44b9-8310-442fc7287f94" providerId="ADAL" clId="{5AF90E42-6899-454B-A153-828D1287CD83}" dt="2025-08-07T20:21:53.191" v="128"/>
          <ac:spMkLst>
            <pc:docMk/>
            <pc:sldMk cId="1168753256" sldId="386"/>
            <ac:spMk id="12" creationId="{4A5440A3-4175-0AE0-28B9-7C1AEC9EE0F7}"/>
          </ac:spMkLst>
        </pc:spChg>
        <pc:spChg chg="mod">
          <ac:chgData name="Lynne Tseng" userId="e9d1f81c-e197-44b9-8310-442fc7287f94" providerId="ADAL" clId="{5AF90E42-6899-454B-A153-828D1287CD83}" dt="2025-08-07T20:21:53.191" v="128"/>
          <ac:spMkLst>
            <pc:docMk/>
            <pc:sldMk cId="1168753256" sldId="386"/>
            <ac:spMk id="20" creationId="{452B7D18-0B94-9D84-7E0B-528F7EE2A1CD}"/>
          </ac:spMkLst>
        </pc:spChg>
        <pc:spChg chg="mod">
          <ac:chgData name="Lynne Tseng" userId="e9d1f81c-e197-44b9-8310-442fc7287f94" providerId="ADAL" clId="{5AF90E42-6899-454B-A153-828D1287CD83}" dt="2025-08-07T20:21:53.191" v="128"/>
          <ac:spMkLst>
            <pc:docMk/>
            <pc:sldMk cId="1168753256" sldId="386"/>
            <ac:spMk id="26" creationId="{19D34412-B191-AE8E-8924-A01114921E29}"/>
          </ac:spMkLst>
        </pc:spChg>
        <pc:spChg chg="mod">
          <ac:chgData name="Lynne Tseng" userId="e9d1f81c-e197-44b9-8310-442fc7287f94" providerId="ADAL" clId="{5AF90E42-6899-454B-A153-828D1287CD83}" dt="2025-08-07T20:21:53.191" v="128"/>
          <ac:spMkLst>
            <pc:docMk/>
            <pc:sldMk cId="1168753256" sldId="386"/>
            <ac:spMk id="29" creationId="{146F0189-DB18-EC53-140B-20931078224F}"/>
          </ac:spMkLst>
        </pc:spChg>
        <pc:spChg chg="mod">
          <ac:chgData name="Lynne Tseng" userId="e9d1f81c-e197-44b9-8310-442fc7287f94" providerId="ADAL" clId="{5AF90E42-6899-454B-A153-828D1287CD83}" dt="2025-08-07T20:21:53.191" v="128"/>
          <ac:spMkLst>
            <pc:docMk/>
            <pc:sldMk cId="1168753256" sldId="386"/>
            <ac:spMk id="31" creationId="{2C3E1354-2483-AC31-12CE-A989DB40FAA1}"/>
          </ac:spMkLst>
        </pc:spChg>
        <pc:spChg chg="mod">
          <ac:chgData name="Lynne Tseng" userId="e9d1f81c-e197-44b9-8310-442fc7287f94" providerId="ADAL" clId="{5AF90E42-6899-454B-A153-828D1287CD83}" dt="2025-08-07T20:21:53.191" v="128"/>
          <ac:spMkLst>
            <pc:docMk/>
            <pc:sldMk cId="1168753256" sldId="386"/>
            <ac:spMk id="43" creationId="{D253156D-3590-3DE6-D06D-B37F4E0C38AC}"/>
          </ac:spMkLst>
        </pc:spChg>
        <pc:spChg chg="add mod">
          <ac:chgData name="Lynne Tseng" userId="e9d1f81c-e197-44b9-8310-442fc7287f94" providerId="ADAL" clId="{5AF90E42-6899-454B-A153-828D1287CD83}" dt="2025-08-07T20:21:53.191" v="128"/>
          <ac:spMkLst>
            <pc:docMk/>
            <pc:sldMk cId="1168753256" sldId="386"/>
            <ac:spMk id="62" creationId="{C95B49E3-829D-871F-F129-675A186D8D72}"/>
          </ac:spMkLst>
        </pc:spChg>
        <pc:spChg chg="mod">
          <ac:chgData name="Lynne Tseng" userId="e9d1f81c-e197-44b9-8310-442fc7287f94" providerId="ADAL" clId="{5AF90E42-6899-454B-A153-828D1287CD83}" dt="2025-08-07T20:21:57.682" v="129"/>
          <ac:spMkLst>
            <pc:docMk/>
            <pc:sldMk cId="1168753256" sldId="386"/>
            <ac:spMk id="82" creationId="{7577AFDA-F74B-41F4-A99F-021E6923DC60}"/>
          </ac:spMkLst>
        </pc:spChg>
        <pc:spChg chg="mod">
          <ac:chgData name="Lynne Tseng" userId="e9d1f81c-e197-44b9-8310-442fc7287f94" providerId="ADAL" clId="{5AF90E42-6899-454B-A153-828D1287CD83}" dt="2025-08-07T20:21:57.682" v="129"/>
          <ac:spMkLst>
            <pc:docMk/>
            <pc:sldMk cId="1168753256" sldId="386"/>
            <ac:spMk id="85" creationId="{5F136FB0-B74A-D436-8E34-249CE1BE78F2}"/>
          </ac:spMkLst>
        </pc:spChg>
        <pc:spChg chg="mod">
          <ac:chgData name="Lynne Tseng" userId="e9d1f81c-e197-44b9-8310-442fc7287f94" providerId="ADAL" clId="{5AF90E42-6899-454B-A153-828D1287CD83}" dt="2025-08-07T20:21:57.682" v="129"/>
          <ac:spMkLst>
            <pc:docMk/>
            <pc:sldMk cId="1168753256" sldId="386"/>
            <ac:spMk id="87" creationId="{C08F7C74-AC4C-078A-816E-3AA12576A716}"/>
          </ac:spMkLst>
        </pc:spChg>
        <pc:spChg chg="mod">
          <ac:chgData name="Lynne Tseng" userId="e9d1f81c-e197-44b9-8310-442fc7287f94" providerId="ADAL" clId="{5AF90E42-6899-454B-A153-828D1287CD83}" dt="2025-08-07T20:21:57.682" v="129"/>
          <ac:spMkLst>
            <pc:docMk/>
            <pc:sldMk cId="1168753256" sldId="386"/>
            <ac:spMk id="94" creationId="{E8E2C402-0B8C-2F4D-E812-4731F5D9B985}"/>
          </ac:spMkLst>
        </pc:spChg>
        <pc:spChg chg="mod">
          <ac:chgData name="Lynne Tseng" userId="e9d1f81c-e197-44b9-8310-442fc7287f94" providerId="ADAL" clId="{5AF90E42-6899-454B-A153-828D1287CD83}" dt="2025-08-07T20:21:57.682" v="129"/>
          <ac:spMkLst>
            <pc:docMk/>
            <pc:sldMk cId="1168753256" sldId="386"/>
            <ac:spMk id="95" creationId="{2D6C5BCE-D826-C0C8-1F43-97A9F251CC64}"/>
          </ac:spMkLst>
        </pc:spChg>
        <pc:spChg chg="mod">
          <ac:chgData name="Lynne Tseng" userId="e9d1f81c-e197-44b9-8310-442fc7287f94" providerId="ADAL" clId="{5AF90E42-6899-454B-A153-828D1287CD83}" dt="2025-08-07T20:21:57.682" v="129"/>
          <ac:spMkLst>
            <pc:docMk/>
            <pc:sldMk cId="1168753256" sldId="386"/>
            <ac:spMk id="102" creationId="{2770C399-A712-F6C6-099A-0261B93A8CEB}"/>
          </ac:spMkLst>
        </pc:spChg>
        <pc:spChg chg="mod">
          <ac:chgData name="Lynne Tseng" userId="e9d1f81c-e197-44b9-8310-442fc7287f94" providerId="ADAL" clId="{5AF90E42-6899-454B-A153-828D1287CD83}" dt="2025-08-07T20:21:57.682" v="129"/>
          <ac:spMkLst>
            <pc:docMk/>
            <pc:sldMk cId="1168753256" sldId="386"/>
            <ac:spMk id="119" creationId="{B647EDA9-69A6-3BC4-BA78-21C651415919}"/>
          </ac:spMkLst>
        </pc:spChg>
        <pc:spChg chg="mod">
          <ac:chgData name="Lynne Tseng" userId="e9d1f81c-e197-44b9-8310-442fc7287f94" providerId="ADAL" clId="{5AF90E42-6899-454B-A153-828D1287CD83}" dt="2025-08-07T20:21:57.682" v="129"/>
          <ac:spMkLst>
            <pc:docMk/>
            <pc:sldMk cId="1168753256" sldId="386"/>
            <ac:spMk id="123" creationId="{F85FCC19-A139-FFBC-50CF-5A2F2850B4B8}"/>
          </ac:spMkLst>
        </pc:spChg>
        <pc:spChg chg="add mod">
          <ac:chgData name="Lynne Tseng" userId="e9d1f81c-e197-44b9-8310-442fc7287f94" providerId="ADAL" clId="{5AF90E42-6899-454B-A153-828D1287CD83}" dt="2025-08-07T20:21:57.682" v="129"/>
          <ac:spMkLst>
            <pc:docMk/>
            <pc:sldMk cId="1168753256" sldId="386"/>
            <ac:spMk id="142" creationId="{E2BE85A0-8E64-EC13-2708-33DE6398294D}"/>
          </ac:spMkLst>
        </pc:spChg>
        <pc:spChg chg="add mod">
          <ac:chgData name="Lynne Tseng" userId="e9d1f81c-e197-44b9-8310-442fc7287f94" providerId="ADAL" clId="{5AF90E42-6899-454B-A153-828D1287CD83}" dt="2025-08-07T20:21:57.682" v="129"/>
          <ac:spMkLst>
            <pc:docMk/>
            <pc:sldMk cId="1168753256" sldId="386"/>
            <ac:spMk id="144" creationId="{A9127879-2291-B539-75C9-E94F1E21E2CA}"/>
          </ac:spMkLst>
        </pc:spChg>
        <pc:spChg chg="mod">
          <ac:chgData name="Lynne Tseng" userId="e9d1f81c-e197-44b9-8310-442fc7287f94" providerId="ADAL" clId="{5AF90E42-6899-454B-A153-828D1287CD83}" dt="2025-08-07T20:22:00.849" v="130"/>
          <ac:spMkLst>
            <pc:docMk/>
            <pc:sldMk cId="1168753256" sldId="386"/>
            <ac:spMk id="149" creationId="{B9070C16-7761-E79A-8A24-C83F94A5757D}"/>
          </ac:spMkLst>
        </pc:spChg>
        <pc:spChg chg="mod">
          <ac:chgData name="Lynne Tseng" userId="e9d1f81c-e197-44b9-8310-442fc7287f94" providerId="ADAL" clId="{5AF90E42-6899-454B-A153-828D1287CD83}" dt="2025-08-07T20:22:00.849" v="130"/>
          <ac:spMkLst>
            <pc:docMk/>
            <pc:sldMk cId="1168753256" sldId="386"/>
            <ac:spMk id="163" creationId="{DA585209-7F2B-DF82-9C9A-E94C7B40EB12}"/>
          </ac:spMkLst>
        </pc:spChg>
        <pc:spChg chg="mod">
          <ac:chgData name="Lynne Tseng" userId="e9d1f81c-e197-44b9-8310-442fc7287f94" providerId="ADAL" clId="{5AF90E42-6899-454B-A153-828D1287CD83}" dt="2025-08-07T20:22:00.849" v="130"/>
          <ac:spMkLst>
            <pc:docMk/>
            <pc:sldMk cId="1168753256" sldId="386"/>
            <ac:spMk id="165" creationId="{B6CC4488-91A6-3CC8-8125-9FADC3891396}"/>
          </ac:spMkLst>
        </pc:spChg>
        <pc:spChg chg="mod">
          <ac:chgData name="Lynne Tseng" userId="e9d1f81c-e197-44b9-8310-442fc7287f94" providerId="ADAL" clId="{5AF90E42-6899-454B-A153-828D1287CD83}" dt="2025-08-07T20:22:00.849" v="130"/>
          <ac:spMkLst>
            <pc:docMk/>
            <pc:sldMk cId="1168753256" sldId="386"/>
            <ac:spMk id="176" creationId="{FC9CDC3E-5389-690C-32B5-EB8DA5837345}"/>
          </ac:spMkLst>
        </pc:spChg>
        <pc:spChg chg="mod">
          <ac:chgData name="Lynne Tseng" userId="e9d1f81c-e197-44b9-8310-442fc7287f94" providerId="ADAL" clId="{5AF90E42-6899-454B-A153-828D1287CD83}" dt="2025-08-07T20:22:00.849" v="130"/>
          <ac:spMkLst>
            <pc:docMk/>
            <pc:sldMk cId="1168753256" sldId="386"/>
            <ac:spMk id="178" creationId="{04FFE021-5A88-5A83-E7F1-5475EA66D64C}"/>
          </ac:spMkLst>
        </pc:spChg>
        <pc:spChg chg="mod">
          <ac:chgData name="Lynne Tseng" userId="e9d1f81c-e197-44b9-8310-442fc7287f94" providerId="ADAL" clId="{5AF90E42-6899-454B-A153-828D1287CD83}" dt="2025-08-07T20:22:00.849" v="130"/>
          <ac:spMkLst>
            <pc:docMk/>
            <pc:sldMk cId="1168753256" sldId="386"/>
            <ac:spMk id="182" creationId="{FEB44945-2491-4A17-857F-FB6AC785BED5}"/>
          </ac:spMkLst>
        </pc:spChg>
        <pc:spChg chg="mod">
          <ac:chgData name="Lynne Tseng" userId="e9d1f81c-e197-44b9-8310-442fc7287f94" providerId="ADAL" clId="{5AF90E42-6899-454B-A153-828D1287CD83}" dt="2025-08-07T20:22:00.849" v="130"/>
          <ac:spMkLst>
            <pc:docMk/>
            <pc:sldMk cId="1168753256" sldId="386"/>
            <ac:spMk id="193" creationId="{4F588480-92A1-FFB8-1A46-85DDCBC69712}"/>
          </ac:spMkLst>
        </pc:spChg>
        <pc:spChg chg="mod">
          <ac:chgData name="Lynne Tseng" userId="e9d1f81c-e197-44b9-8310-442fc7287f94" providerId="ADAL" clId="{5AF90E42-6899-454B-A153-828D1287CD83}" dt="2025-08-07T20:22:24.468" v="133" actId="2711"/>
          <ac:spMkLst>
            <pc:docMk/>
            <pc:sldMk cId="1168753256" sldId="386"/>
            <ac:spMk id="196" creationId="{CA416741-58C8-8A79-FB64-AE76CC2BEABA}"/>
          </ac:spMkLst>
        </pc:spChg>
        <pc:spChg chg="add mod">
          <ac:chgData name="Lynne Tseng" userId="e9d1f81c-e197-44b9-8310-442fc7287f94" providerId="ADAL" clId="{5AF90E42-6899-454B-A153-828D1287CD83}" dt="2025-08-07T20:22:24.468" v="133" actId="2711"/>
          <ac:spMkLst>
            <pc:docMk/>
            <pc:sldMk cId="1168753256" sldId="386"/>
            <ac:spMk id="198" creationId="{A887B7F2-60A4-3E29-7411-E46FDD55C3CE}"/>
          </ac:spMkLst>
        </pc:spChg>
        <pc:spChg chg="mod">
          <ac:chgData name="Lynne Tseng" userId="e9d1f81c-e197-44b9-8310-442fc7287f94" providerId="ADAL" clId="{5AF90E42-6899-454B-A153-828D1287CD83}" dt="2025-08-07T20:22:24.468" v="133" actId="2711"/>
          <ac:spMkLst>
            <pc:docMk/>
            <pc:sldMk cId="1168753256" sldId="386"/>
            <ac:spMk id="200" creationId="{6B89287B-E62D-8826-09C8-864EEB67D1CE}"/>
          </ac:spMkLst>
        </pc:spChg>
        <pc:spChg chg="mod">
          <ac:chgData name="Lynne Tseng" userId="e9d1f81c-e197-44b9-8310-442fc7287f94" providerId="ADAL" clId="{5AF90E42-6899-454B-A153-828D1287CD83}" dt="2025-08-07T20:22:24.468" v="133" actId="2711"/>
          <ac:spMkLst>
            <pc:docMk/>
            <pc:sldMk cId="1168753256" sldId="386"/>
            <ac:spMk id="202" creationId="{10BDB7D7-006F-E619-2846-612FFC99C97F}"/>
          </ac:spMkLst>
        </pc:spChg>
        <pc:spChg chg="add mod">
          <ac:chgData name="Lynne Tseng" userId="e9d1f81c-e197-44b9-8310-442fc7287f94" providerId="ADAL" clId="{5AF90E42-6899-454B-A153-828D1287CD83}" dt="2025-08-07T20:22:24.468" v="133" actId="2711"/>
          <ac:spMkLst>
            <pc:docMk/>
            <pc:sldMk cId="1168753256" sldId="386"/>
            <ac:spMk id="204" creationId="{4613783F-4509-D426-53F6-3112B8917D5A}"/>
          </ac:spMkLst>
        </pc:spChg>
        <pc:spChg chg="mod">
          <ac:chgData name="Lynne Tseng" userId="e9d1f81c-e197-44b9-8310-442fc7287f94" providerId="ADAL" clId="{5AF90E42-6899-454B-A153-828D1287CD83}" dt="2025-08-07T20:22:24.468" v="133" actId="2711"/>
          <ac:spMkLst>
            <pc:docMk/>
            <pc:sldMk cId="1168753256" sldId="386"/>
            <ac:spMk id="206" creationId="{C9AFAB57-9A11-B656-ABB7-01349549D3AE}"/>
          </ac:spMkLst>
        </pc:spChg>
        <pc:spChg chg="mod">
          <ac:chgData name="Lynne Tseng" userId="e9d1f81c-e197-44b9-8310-442fc7287f94" providerId="ADAL" clId="{5AF90E42-6899-454B-A153-828D1287CD83}" dt="2025-08-07T20:22:24.468" v="133" actId="2711"/>
          <ac:spMkLst>
            <pc:docMk/>
            <pc:sldMk cId="1168753256" sldId="386"/>
            <ac:spMk id="208" creationId="{A889E370-F1CD-AE4A-8F56-D0738F0D4857}"/>
          </ac:spMkLst>
        </pc:spChg>
        <pc:spChg chg="mod">
          <ac:chgData name="Lynne Tseng" userId="e9d1f81c-e197-44b9-8310-442fc7287f94" providerId="ADAL" clId="{5AF90E42-6899-454B-A153-828D1287CD83}" dt="2025-08-07T20:22:24.468" v="133" actId="2711"/>
          <ac:spMkLst>
            <pc:docMk/>
            <pc:sldMk cId="1168753256" sldId="386"/>
            <ac:spMk id="210" creationId="{74CB3CEE-3CAC-19DD-4D92-BFDCAACA0F4B}"/>
          </ac:spMkLst>
        </pc:spChg>
        <pc:spChg chg="mod">
          <ac:chgData name="Lynne Tseng" userId="e9d1f81c-e197-44b9-8310-442fc7287f94" providerId="ADAL" clId="{5AF90E42-6899-454B-A153-828D1287CD83}" dt="2025-08-07T20:22:24.468" v="133" actId="2711"/>
          <ac:spMkLst>
            <pc:docMk/>
            <pc:sldMk cId="1168753256" sldId="386"/>
            <ac:spMk id="212" creationId="{F66771BB-A95B-795D-13FA-F2F90DB59475}"/>
          </ac:spMkLst>
        </pc:spChg>
        <pc:spChg chg="add mod">
          <ac:chgData name="Lynne Tseng" userId="e9d1f81c-e197-44b9-8310-442fc7287f94" providerId="ADAL" clId="{5AF90E42-6899-454B-A153-828D1287CD83}" dt="2025-08-07T20:22:24.468" v="133" actId="2711"/>
          <ac:spMkLst>
            <pc:docMk/>
            <pc:sldMk cId="1168753256" sldId="386"/>
            <ac:spMk id="214" creationId="{C3A782B5-5754-6811-2841-C2D59F23BF00}"/>
          </ac:spMkLst>
        </pc:spChg>
        <pc:picChg chg="mod">
          <ac:chgData name="Lynne Tseng" userId="e9d1f81c-e197-44b9-8310-442fc7287f94" providerId="ADAL" clId="{5AF90E42-6899-454B-A153-828D1287CD83}" dt="2025-08-07T20:22:08.587" v="132" actId="1076"/>
          <ac:picMkLst>
            <pc:docMk/>
            <pc:sldMk cId="1168753256" sldId="386"/>
            <ac:picMk id="8" creationId="{CC02D0A1-F2B3-E9A0-007D-E825A683C2A1}"/>
          </ac:picMkLst>
        </pc:picChg>
      </pc:sldChg>
      <pc:sldChg chg="modSp add mod ord">
        <pc:chgData name="Lynne Tseng" userId="e9d1f81c-e197-44b9-8310-442fc7287f94" providerId="ADAL" clId="{5AF90E42-6899-454B-A153-828D1287CD83}" dt="2025-08-07T20:24:16.433" v="156" actId="2711"/>
        <pc:sldMkLst>
          <pc:docMk/>
          <pc:sldMk cId="2743505323" sldId="387"/>
        </pc:sldMkLst>
        <pc:spChg chg="mod">
          <ac:chgData name="Lynne Tseng" userId="e9d1f81c-e197-44b9-8310-442fc7287f94" providerId="ADAL" clId="{5AF90E42-6899-454B-A153-828D1287CD83}" dt="2025-08-07T20:22:41.859" v="138"/>
          <ac:spMkLst>
            <pc:docMk/>
            <pc:sldMk cId="2743505323" sldId="387"/>
            <ac:spMk id="2" creationId="{2B595DFB-095B-0EBE-FB86-1A7930C2E400}"/>
          </ac:spMkLst>
        </pc:spChg>
        <pc:spChg chg="mod">
          <ac:chgData name="Lynne Tseng" userId="e9d1f81c-e197-44b9-8310-442fc7287f94" providerId="ADAL" clId="{5AF90E42-6899-454B-A153-828D1287CD83}" dt="2025-08-07T20:24:16.433" v="156" actId="2711"/>
          <ac:spMkLst>
            <pc:docMk/>
            <pc:sldMk cId="2743505323" sldId="387"/>
            <ac:spMk id="3" creationId="{34184220-7A8A-93A1-AA64-5F79B7B488B2}"/>
          </ac:spMkLst>
        </pc:spChg>
        <pc:picChg chg="mod">
          <ac:chgData name="Lynne Tseng" userId="e9d1f81c-e197-44b9-8310-442fc7287f94" providerId="ADAL" clId="{5AF90E42-6899-454B-A153-828D1287CD83}" dt="2025-08-07T20:23:53.758" v="151" actId="1076"/>
          <ac:picMkLst>
            <pc:docMk/>
            <pc:sldMk cId="2743505323" sldId="387"/>
            <ac:picMk id="8" creationId="{DF28E52C-986F-8778-DA4E-193BC1C2CE5A}"/>
          </ac:picMkLst>
        </pc:picChg>
      </pc:sldChg>
      <pc:sldChg chg="new del">
        <pc:chgData name="Lynne Tseng" userId="e9d1f81c-e197-44b9-8310-442fc7287f94" providerId="ADAL" clId="{5AF90E42-6899-454B-A153-828D1287CD83}" dt="2025-08-07T20:24:24.729" v="159" actId="47"/>
        <pc:sldMkLst>
          <pc:docMk/>
          <pc:sldMk cId="574786244" sldId="388"/>
        </pc:sldMkLst>
      </pc:sldChg>
      <pc:sldChg chg="addSp delSp modSp add mod ord">
        <pc:chgData name="Lynne Tseng" userId="e9d1f81c-e197-44b9-8310-442fc7287f94" providerId="ADAL" clId="{5AF90E42-6899-454B-A153-828D1287CD83}" dt="2025-08-07T20:27:57.944" v="175" actId="20577"/>
        <pc:sldMkLst>
          <pc:docMk/>
          <pc:sldMk cId="3111500826" sldId="388"/>
        </pc:sldMkLst>
        <pc:spChg chg="mod">
          <ac:chgData name="Lynne Tseng" userId="e9d1f81c-e197-44b9-8310-442fc7287f94" providerId="ADAL" clId="{5AF90E42-6899-454B-A153-828D1287CD83}" dt="2025-08-07T20:25:39.559" v="173" actId="1076"/>
          <ac:spMkLst>
            <pc:docMk/>
            <pc:sldMk cId="3111500826" sldId="388"/>
            <ac:spMk id="2" creationId="{C89B0370-D280-02FD-E1DD-AEAAA318E55F}"/>
          </ac:spMkLst>
        </pc:spChg>
        <pc:spChg chg="mod">
          <ac:chgData name="Lynne Tseng" userId="e9d1f81c-e197-44b9-8310-442fc7287f94" providerId="ADAL" clId="{5AF90E42-6899-454B-A153-828D1287CD83}" dt="2025-08-07T20:27:46.939" v="174" actId="2711"/>
          <ac:spMkLst>
            <pc:docMk/>
            <pc:sldMk cId="3111500826" sldId="388"/>
            <ac:spMk id="3" creationId="{1596B2C2-96E9-CC9C-E064-6954D25F1D81}"/>
          </ac:spMkLst>
        </pc:spChg>
        <pc:spChg chg="add mod">
          <ac:chgData name="Lynne Tseng" userId="e9d1f81c-e197-44b9-8310-442fc7287f94" providerId="ADAL" clId="{5AF90E42-6899-454B-A153-828D1287CD83}" dt="2025-08-07T20:25:37.891" v="172" actId="1076"/>
          <ac:spMkLst>
            <pc:docMk/>
            <pc:sldMk cId="3111500826" sldId="388"/>
            <ac:spMk id="6" creationId="{CDC16F30-1305-491E-4B68-52EB8B7C164C}"/>
          </ac:spMkLst>
        </pc:spChg>
        <pc:spChg chg="add mod">
          <ac:chgData name="Lynne Tseng" userId="e9d1f81c-e197-44b9-8310-442fc7287f94" providerId="ADAL" clId="{5AF90E42-6899-454B-A153-828D1287CD83}" dt="2025-08-07T20:27:57.944" v="175" actId="20577"/>
          <ac:spMkLst>
            <pc:docMk/>
            <pc:sldMk cId="3111500826" sldId="388"/>
            <ac:spMk id="7" creationId="{2107F2CA-352E-E6AD-669D-EA3C8EB176A2}"/>
          </ac:spMkLst>
        </pc:spChg>
        <pc:spChg chg="del">
          <ac:chgData name="Lynne Tseng" userId="e9d1f81c-e197-44b9-8310-442fc7287f94" providerId="ADAL" clId="{5AF90E42-6899-454B-A153-828D1287CD83}" dt="2025-08-07T20:25:14.655" v="165" actId="478"/>
          <ac:spMkLst>
            <pc:docMk/>
            <pc:sldMk cId="3111500826" sldId="388"/>
            <ac:spMk id="9" creationId="{E7F1C1CC-749F-05B4-5C2A-B3C2E310CB3A}"/>
          </ac:spMkLst>
        </pc:spChg>
        <pc:picChg chg="del">
          <ac:chgData name="Lynne Tseng" userId="e9d1f81c-e197-44b9-8310-442fc7287f94" providerId="ADAL" clId="{5AF90E42-6899-454B-A153-828D1287CD83}" dt="2025-08-07T20:25:15.089" v="166" actId="478"/>
          <ac:picMkLst>
            <pc:docMk/>
            <pc:sldMk cId="3111500826" sldId="388"/>
            <ac:picMk id="10" creationId="{87D8B84B-01A7-F9F4-D8A9-F2C77D07BACF}"/>
          </ac:picMkLst>
        </pc:picChg>
      </pc:sldChg>
      <pc:sldChg chg="addSp delSp modSp add mod">
        <pc:chgData name="Lynne Tseng" userId="e9d1f81c-e197-44b9-8310-442fc7287f94" providerId="ADAL" clId="{5AF90E42-6899-454B-A153-828D1287CD83}" dt="2025-08-07T20:29:10.494" v="195" actId="1076"/>
        <pc:sldMkLst>
          <pc:docMk/>
          <pc:sldMk cId="3008355789" sldId="389"/>
        </pc:sldMkLst>
        <pc:spChg chg="mod">
          <ac:chgData name="Lynne Tseng" userId="e9d1f81c-e197-44b9-8310-442fc7287f94" providerId="ADAL" clId="{5AF90E42-6899-454B-A153-828D1287CD83}" dt="2025-08-07T20:28:20.724" v="180" actId="14100"/>
          <ac:spMkLst>
            <pc:docMk/>
            <pc:sldMk cId="3008355789" sldId="389"/>
            <ac:spMk id="2" creationId="{3A873931-2C0B-756C-7D2F-736607279967}"/>
          </ac:spMkLst>
        </pc:spChg>
        <pc:spChg chg="mod">
          <ac:chgData name="Lynne Tseng" userId="e9d1f81c-e197-44b9-8310-442fc7287f94" providerId="ADAL" clId="{5AF90E42-6899-454B-A153-828D1287CD83}" dt="2025-08-07T20:28:33.319" v="182" actId="14100"/>
          <ac:spMkLst>
            <pc:docMk/>
            <pc:sldMk cId="3008355789" sldId="389"/>
            <ac:spMk id="3" creationId="{79CF2A07-4CE2-101C-D31C-FCA180007D68}"/>
          </ac:spMkLst>
        </pc:spChg>
        <pc:spChg chg="mod">
          <ac:chgData name="Lynne Tseng" userId="e9d1f81c-e197-44b9-8310-442fc7287f94" providerId="ADAL" clId="{5AF90E42-6899-454B-A153-828D1287CD83}" dt="2025-08-07T20:28:53.162" v="188" actId="14100"/>
          <ac:spMkLst>
            <pc:docMk/>
            <pc:sldMk cId="3008355789" sldId="389"/>
            <ac:spMk id="6" creationId="{F0BF5EC8-11C7-439B-B03F-355F1E9D6171}"/>
          </ac:spMkLst>
        </pc:spChg>
        <pc:spChg chg="del">
          <ac:chgData name="Lynne Tseng" userId="e9d1f81c-e197-44b9-8310-442fc7287f94" providerId="ADAL" clId="{5AF90E42-6899-454B-A153-828D1287CD83}" dt="2025-08-07T20:28:43.787" v="184" actId="478"/>
          <ac:spMkLst>
            <pc:docMk/>
            <pc:sldMk cId="3008355789" sldId="389"/>
            <ac:spMk id="7" creationId="{A5670EFE-CF0B-F338-41FB-1C7AC4C9239D}"/>
          </ac:spMkLst>
        </pc:spChg>
        <pc:grpChg chg="add mod">
          <ac:chgData name="Lynne Tseng" userId="e9d1f81c-e197-44b9-8310-442fc7287f94" providerId="ADAL" clId="{5AF90E42-6899-454B-A153-828D1287CD83}" dt="2025-08-07T20:28:59.009" v="190" actId="1076"/>
          <ac:grpSpMkLst>
            <pc:docMk/>
            <pc:sldMk cId="3008355789" sldId="389"/>
            <ac:grpSpMk id="9" creationId="{7B8CF3C4-4A81-3B15-12F9-34063340A601}"/>
          </ac:grpSpMkLst>
        </pc:grpChg>
        <pc:picChg chg="mod">
          <ac:chgData name="Lynne Tseng" userId="e9d1f81c-e197-44b9-8310-442fc7287f94" providerId="ADAL" clId="{5AF90E42-6899-454B-A153-828D1287CD83}" dt="2025-08-07T20:28:12.815" v="178" actId="14826"/>
          <ac:picMkLst>
            <pc:docMk/>
            <pc:sldMk cId="3008355789" sldId="389"/>
            <ac:picMk id="5" creationId="{018F9FEF-AF8C-CFA6-AF0B-B1F78C37F93F}"/>
          </ac:picMkLst>
        </pc:picChg>
        <pc:picChg chg="del">
          <ac:chgData name="Lynne Tseng" userId="e9d1f81c-e197-44b9-8310-442fc7287f94" providerId="ADAL" clId="{5AF90E42-6899-454B-A153-828D1287CD83}" dt="2025-08-07T20:29:05.783" v="191" actId="478"/>
          <ac:picMkLst>
            <pc:docMk/>
            <pc:sldMk cId="3008355789" sldId="389"/>
            <ac:picMk id="8" creationId="{B7438C61-BE08-388A-61C8-190927A13343}"/>
          </ac:picMkLst>
        </pc:picChg>
        <pc:picChg chg="mod">
          <ac:chgData name="Lynne Tseng" userId="e9d1f81c-e197-44b9-8310-442fc7287f94" providerId="ADAL" clId="{5AF90E42-6899-454B-A153-828D1287CD83}" dt="2025-08-07T20:28:57.260" v="189"/>
          <ac:picMkLst>
            <pc:docMk/>
            <pc:sldMk cId="3008355789" sldId="389"/>
            <ac:picMk id="10" creationId="{AA763150-5BA6-D378-CE51-969BF476CEE5}"/>
          </ac:picMkLst>
        </pc:picChg>
        <pc:picChg chg="mod">
          <ac:chgData name="Lynne Tseng" userId="e9d1f81c-e197-44b9-8310-442fc7287f94" providerId="ADAL" clId="{5AF90E42-6899-454B-A153-828D1287CD83}" dt="2025-08-07T20:28:57.260" v="189"/>
          <ac:picMkLst>
            <pc:docMk/>
            <pc:sldMk cId="3008355789" sldId="389"/>
            <ac:picMk id="11" creationId="{3CF90EFB-1EE2-4DFC-9848-FA61A1DAA689}"/>
          </ac:picMkLst>
        </pc:picChg>
        <pc:picChg chg="mod">
          <ac:chgData name="Lynne Tseng" userId="e9d1f81c-e197-44b9-8310-442fc7287f94" providerId="ADAL" clId="{5AF90E42-6899-454B-A153-828D1287CD83}" dt="2025-08-07T20:28:57.260" v="189"/>
          <ac:picMkLst>
            <pc:docMk/>
            <pc:sldMk cId="3008355789" sldId="389"/>
            <ac:picMk id="12" creationId="{72498D2C-32B9-7491-169D-3847C57E4F90}"/>
          </ac:picMkLst>
        </pc:picChg>
        <pc:picChg chg="add mod">
          <ac:chgData name="Lynne Tseng" userId="e9d1f81c-e197-44b9-8310-442fc7287f94" providerId="ADAL" clId="{5AF90E42-6899-454B-A153-828D1287CD83}" dt="2025-08-07T20:29:10.494" v="195" actId="1076"/>
          <ac:picMkLst>
            <pc:docMk/>
            <pc:sldMk cId="3008355789" sldId="389"/>
            <ac:picMk id="13" creationId="{303D6381-B25C-A3A1-4C92-15DE7379C79E}"/>
          </ac:picMkLst>
        </pc:picChg>
      </pc:sldChg>
      <pc:sldChg chg="modSp add mod ord">
        <pc:chgData name="Lynne Tseng" userId="e9d1f81c-e197-44b9-8310-442fc7287f94" providerId="ADAL" clId="{5AF90E42-6899-454B-A153-828D1287CD83}" dt="2025-08-07T20:30:04.800" v="215" actId="948"/>
        <pc:sldMkLst>
          <pc:docMk/>
          <pc:sldMk cId="2764125332" sldId="390"/>
        </pc:sldMkLst>
        <pc:spChg chg="mod">
          <ac:chgData name="Lynne Tseng" userId="e9d1f81c-e197-44b9-8310-442fc7287f94" providerId="ADAL" clId="{5AF90E42-6899-454B-A153-828D1287CD83}" dt="2025-08-07T20:29:44.661" v="201"/>
          <ac:spMkLst>
            <pc:docMk/>
            <pc:sldMk cId="2764125332" sldId="390"/>
            <ac:spMk id="2" creationId="{71E038DA-05EF-584D-AD01-A1885210DE6F}"/>
          </ac:spMkLst>
        </pc:spChg>
        <pc:spChg chg="mod">
          <ac:chgData name="Lynne Tseng" userId="e9d1f81c-e197-44b9-8310-442fc7287f94" providerId="ADAL" clId="{5AF90E42-6899-454B-A153-828D1287CD83}" dt="2025-08-07T20:30:04.800" v="215" actId="948"/>
          <ac:spMkLst>
            <pc:docMk/>
            <pc:sldMk cId="2764125332" sldId="390"/>
            <ac:spMk id="3" creationId="{25E2CF06-4BF2-2192-AB80-F30B4E161BE9}"/>
          </ac:spMkLst>
        </pc:spChg>
        <pc:picChg chg="mod">
          <ac:chgData name="Lynne Tseng" userId="e9d1f81c-e197-44b9-8310-442fc7287f94" providerId="ADAL" clId="{5AF90E42-6899-454B-A153-828D1287CD83}" dt="2025-08-07T20:29:38.084" v="200" actId="14826"/>
          <ac:picMkLst>
            <pc:docMk/>
            <pc:sldMk cId="2764125332" sldId="390"/>
            <ac:picMk id="5" creationId="{ED5875BE-84F1-9EB5-728E-113F994C3849}"/>
          </ac:picMkLst>
        </pc:picChg>
      </pc:sldChg>
      <pc:sldChg chg="addSp delSp modSp add mod ord">
        <pc:chgData name="Lynne Tseng" userId="e9d1f81c-e197-44b9-8310-442fc7287f94" providerId="ADAL" clId="{5AF90E42-6899-454B-A153-828D1287CD83}" dt="2025-08-07T20:41:20.064" v="324" actId="1076"/>
        <pc:sldMkLst>
          <pc:docMk/>
          <pc:sldMk cId="2114803409" sldId="391"/>
        </pc:sldMkLst>
        <pc:spChg chg="mod">
          <ac:chgData name="Lynne Tseng" userId="e9d1f81c-e197-44b9-8310-442fc7287f94" providerId="ADAL" clId="{5AF90E42-6899-454B-A153-828D1287CD83}" dt="2025-08-07T20:37:09.013" v="225"/>
          <ac:spMkLst>
            <pc:docMk/>
            <pc:sldMk cId="2114803409" sldId="391"/>
            <ac:spMk id="2" creationId="{1EC21275-1F98-FF70-2244-45980AA14032}"/>
          </ac:spMkLst>
        </pc:spChg>
        <pc:spChg chg="del">
          <ac:chgData name="Lynne Tseng" userId="e9d1f81c-e197-44b9-8310-442fc7287f94" providerId="ADAL" clId="{5AF90E42-6899-454B-A153-828D1287CD83}" dt="2025-08-07T20:37:18.112" v="226" actId="478"/>
          <ac:spMkLst>
            <pc:docMk/>
            <pc:sldMk cId="2114803409" sldId="391"/>
            <ac:spMk id="3" creationId="{F2F5EB1A-8BFE-AE5B-7486-761B98EDB6F7}"/>
          </ac:spMkLst>
        </pc:spChg>
        <pc:spChg chg="add mod">
          <ac:chgData name="Lynne Tseng" userId="e9d1f81c-e197-44b9-8310-442fc7287f94" providerId="ADAL" clId="{5AF90E42-6899-454B-A153-828D1287CD83}" dt="2025-08-07T20:38:35.107" v="246" actId="1076"/>
          <ac:spMkLst>
            <pc:docMk/>
            <pc:sldMk cId="2114803409" sldId="391"/>
            <ac:spMk id="5" creationId="{FF7132CE-252C-1F81-1B1B-31F6350E0196}"/>
          </ac:spMkLst>
        </pc:spChg>
        <pc:spChg chg="add mod">
          <ac:chgData name="Lynne Tseng" userId="e9d1f81c-e197-44b9-8310-442fc7287f94" providerId="ADAL" clId="{5AF90E42-6899-454B-A153-828D1287CD83}" dt="2025-08-07T20:40:58.549" v="319" actId="164"/>
          <ac:spMkLst>
            <pc:docMk/>
            <pc:sldMk cId="2114803409" sldId="391"/>
            <ac:spMk id="6" creationId="{83F43114-09B9-1457-AB0D-DB5CA2BAB818}"/>
          </ac:spMkLst>
        </pc:spChg>
        <pc:spChg chg="add mod">
          <ac:chgData name="Lynne Tseng" userId="e9d1f81c-e197-44b9-8310-442fc7287f94" providerId="ADAL" clId="{5AF90E42-6899-454B-A153-828D1287CD83}" dt="2025-08-07T20:40:49.643" v="316" actId="164"/>
          <ac:spMkLst>
            <pc:docMk/>
            <pc:sldMk cId="2114803409" sldId="391"/>
            <ac:spMk id="9" creationId="{19C3C68A-CD05-EECE-D08B-3003330805E2}"/>
          </ac:spMkLst>
        </pc:spChg>
        <pc:spChg chg="add mod">
          <ac:chgData name="Lynne Tseng" userId="e9d1f81c-e197-44b9-8310-442fc7287f94" providerId="ADAL" clId="{5AF90E42-6899-454B-A153-828D1287CD83}" dt="2025-08-07T20:41:11.487" v="322" actId="164"/>
          <ac:spMkLst>
            <pc:docMk/>
            <pc:sldMk cId="2114803409" sldId="391"/>
            <ac:spMk id="10" creationId="{C40C0EF8-E976-34AC-1EBA-33344BFEC4BA}"/>
          </ac:spMkLst>
        </pc:spChg>
        <pc:grpChg chg="add mod">
          <ac:chgData name="Lynne Tseng" userId="e9d1f81c-e197-44b9-8310-442fc7287f94" providerId="ADAL" clId="{5AF90E42-6899-454B-A153-828D1287CD83}" dt="2025-08-07T20:41:20.064" v="324" actId="1076"/>
          <ac:grpSpMkLst>
            <pc:docMk/>
            <pc:sldMk cId="2114803409" sldId="391"/>
            <ac:grpSpMk id="17" creationId="{22216325-9E44-228F-0F20-23A3F4FF10CE}"/>
          </ac:grpSpMkLst>
        </pc:grpChg>
        <pc:grpChg chg="add mod">
          <ac:chgData name="Lynne Tseng" userId="e9d1f81c-e197-44b9-8310-442fc7287f94" providerId="ADAL" clId="{5AF90E42-6899-454B-A153-828D1287CD83}" dt="2025-08-07T20:41:01.642" v="320" actId="1076"/>
          <ac:grpSpMkLst>
            <pc:docMk/>
            <pc:sldMk cId="2114803409" sldId="391"/>
            <ac:grpSpMk id="18" creationId="{05EF49AB-51FB-5DE8-6292-083D7AD59D78}"/>
          </ac:grpSpMkLst>
        </pc:grpChg>
        <pc:grpChg chg="add mod">
          <ac:chgData name="Lynne Tseng" userId="e9d1f81c-e197-44b9-8310-442fc7287f94" providerId="ADAL" clId="{5AF90E42-6899-454B-A153-828D1287CD83}" dt="2025-08-07T20:41:15.774" v="323" actId="1076"/>
          <ac:grpSpMkLst>
            <pc:docMk/>
            <pc:sldMk cId="2114803409" sldId="391"/>
            <ac:grpSpMk id="19" creationId="{340BAF72-C72A-F746-AF02-6AE03756BD0C}"/>
          </ac:grpSpMkLst>
        </pc:grpChg>
        <pc:picChg chg="add mod">
          <ac:chgData name="Lynne Tseng" userId="e9d1f81c-e197-44b9-8310-442fc7287f94" providerId="ADAL" clId="{5AF90E42-6899-454B-A153-828D1287CD83}" dt="2025-08-07T20:38:55.202" v="250" actId="12788"/>
          <ac:picMkLst>
            <pc:docMk/>
            <pc:sldMk cId="2114803409" sldId="391"/>
            <ac:picMk id="4" creationId="{C0A0A0AE-4EB7-B435-A1E3-42D398EFC309}"/>
          </ac:picMkLst>
        </pc:picChg>
        <pc:picChg chg="add mod">
          <ac:chgData name="Lynne Tseng" userId="e9d1f81c-e197-44b9-8310-442fc7287f94" providerId="ADAL" clId="{5AF90E42-6899-454B-A153-828D1287CD83}" dt="2025-08-07T20:40:58.549" v="319" actId="164"/>
          <ac:picMkLst>
            <pc:docMk/>
            <pc:sldMk cId="2114803409" sldId="391"/>
            <ac:picMk id="7" creationId="{C7A7929A-350A-158D-92E3-D80653BF21F7}"/>
          </ac:picMkLst>
        </pc:picChg>
        <pc:picChg chg="add mod">
          <ac:chgData name="Lynne Tseng" userId="e9d1f81c-e197-44b9-8310-442fc7287f94" providerId="ADAL" clId="{5AF90E42-6899-454B-A153-828D1287CD83}" dt="2025-08-07T20:41:11.487" v="322" actId="164"/>
          <ac:picMkLst>
            <pc:docMk/>
            <pc:sldMk cId="2114803409" sldId="391"/>
            <ac:picMk id="11" creationId="{29AFA856-278C-CFBE-AFE7-ADF71DEFB4D5}"/>
          </ac:picMkLst>
        </pc:picChg>
        <pc:picChg chg="add mod modCrop">
          <ac:chgData name="Lynne Tseng" userId="e9d1f81c-e197-44b9-8310-442fc7287f94" providerId="ADAL" clId="{5AF90E42-6899-454B-A153-828D1287CD83}" dt="2025-08-07T20:40:49.643" v="316" actId="164"/>
          <ac:picMkLst>
            <pc:docMk/>
            <pc:sldMk cId="2114803409" sldId="391"/>
            <ac:picMk id="12" creationId="{94CBCFAB-46BA-DD9D-3810-FF9911738848}"/>
          </ac:picMkLst>
        </pc:picChg>
        <pc:picChg chg="add mod">
          <ac:chgData name="Lynne Tseng" userId="e9d1f81c-e197-44b9-8310-442fc7287f94" providerId="ADAL" clId="{5AF90E42-6899-454B-A153-828D1287CD83}" dt="2025-08-07T20:39:56.827" v="298" actId="1035"/>
          <ac:picMkLst>
            <pc:docMk/>
            <pc:sldMk cId="2114803409" sldId="391"/>
            <ac:picMk id="13" creationId="{0B370129-FC81-2721-B9BA-A996F404623B}"/>
          </ac:picMkLst>
        </pc:picChg>
        <pc:picChg chg="add mod">
          <ac:chgData name="Lynne Tseng" userId="e9d1f81c-e197-44b9-8310-442fc7287f94" providerId="ADAL" clId="{5AF90E42-6899-454B-A153-828D1287CD83}" dt="2025-08-07T20:41:11.487" v="322" actId="164"/>
          <ac:picMkLst>
            <pc:docMk/>
            <pc:sldMk cId="2114803409" sldId="391"/>
            <ac:picMk id="14" creationId="{704A3E31-4327-6FE2-BAB3-529508FDC453}"/>
          </ac:picMkLst>
        </pc:picChg>
        <pc:picChg chg="add mod">
          <ac:chgData name="Lynne Tseng" userId="e9d1f81c-e197-44b9-8310-442fc7287f94" providerId="ADAL" clId="{5AF90E42-6899-454B-A153-828D1287CD83}" dt="2025-08-07T20:40:49.643" v="316" actId="164"/>
          <ac:picMkLst>
            <pc:docMk/>
            <pc:sldMk cId="2114803409" sldId="391"/>
            <ac:picMk id="15" creationId="{9246A306-2B90-AFB3-716E-B0BB46A382DC}"/>
          </ac:picMkLst>
        </pc:picChg>
        <pc:picChg chg="add mod">
          <ac:chgData name="Lynne Tseng" userId="e9d1f81c-e197-44b9-8310-442fc7287f94" providerId="ADAL" clId="{5AF90E42-6899-454B-A153-828D1287CD83}" dt="2025-08-07T20:41:04.094" v="321" actId="1076"/>
          <ac:picMkLst>
            <pc:docMk/>
            <pc:sldMk cId="2114803409" sldId="391"/>
            <ac:picMk id="16" creationId="{C08D662C-B39B-D707-7CFB-A851C269A799}"/>
          </ac:picMkLst>
        </pc:picChg>
      </pc:sldChg>
      <pc:sldChg chg="modSp add mod">
        <pc:chgData name="Lynne Tseng" userId="e9d1f81c-e197-44b9-8310-442fc7287f94" providerId="ADAL" clId="{5AF90E42-6899-454B-A153-828D1287CD83}" dt="2025-08-07T20:53:40.023" v="435" actId="14100"/>
        <pc:sldMkLst>
          <pc:docMk/>
          <pc:sldMk cId="4049995044" sldId="392"/>
        </pc:sldMkLst>
        <pc:spChg chg="mod">
          <ac:chgData name="Lynne Tseng" userId="e9d1f81c-e197-44b9-8310-442fc7287f94" providerId="ADAL" clId="{5AF90E42-6899-454B-A153-828D1287CD83}" dt="2025-08-07T20:48:10.872" v="418" actId="1076"/>
          <ac:spMkLst>
            <pc:docMk/>
            <pc:sldMk cId="4049995044" sldId="392"/>
            <ac:spMk id="2" creationId="{20FEB24F-F085-4908-FD5B-50A18A55EA2C}"/>
          </ac:spMkLst>
        </pc:spChg>
        <pc:spChg chg="mod">
          <ac:chgData name="Lynne Tseng" userId="e9d1f81c-e197-44b9-8310-442fc7287f94" providerId="ADAL" clId="{5AF90E42-6899-454B-A153-828D1287CD83}" dt="2025-08-07T20:47:13.897" v="407"/>
          <ac:spMkLst>
            <pc:docMk/>
            <pc:sldMk cId="4049995044" sldId="392"/>
            <ac:spMk id="3" creationId="{855AC559-1023-E758-228C-AC03C4C692BA}"/>
          </ac:spMkLst>
        </pc:spChg>
        <pc:spChg chg="mod">
          <ac:chgData name="Lynne Tseng" userId="e9d1f81c-e197-44b9-8310-442fc7287f94" providerId="ADAL" clId="{5AF90E42-6899-454B-A153-828D1287CD83}" dt="2025-08-07T20:48:10.872" v="418" actId="1076"/>
          <ac:spMkLst>
            <pc:docMk/>
            <pc:sldMk cId="4049995044" sldId="392"/>
            <ac:spMk id="4" creationId="{234B9510-E2AE-C049-3AB5-2534B9CAB308}"/>
          </ac:spMkLst>
        </pc:spChg>
        <pc:spChg chg="mod">
          <ac:chgData name="Lynne Tseng" userId="e9d1f81c-e197-44b9-8310-442fc7287f94" providerId="ADAL" clId="{5AF90E42-6899-454B-A153-828D1287CD83}" dt="2025-08-07T20:53:40.023" v="435" actId="14100"/>
          <ac:spMkLst>
            <pc:docMk/>
            <pc:sldMk cId="4049995044" sldId="392"/>
            <ac:spMk id="6" creationId="{36C942DE-9E73-BD01-2438-A4C0F26AC08A}"/>
          </ac:spMkLst>
        </pc:spChg>
        <pc:picChg chg="mod">
          <ac:chgData name="Lynne Tseng" userId="e9d1f81c-e197-44b9-8310-442fc7287f94" providerId="ADAL" clId="{5AF90E42-6899-454B-A153-828D1287CD83}" dt="2025-08-07T20:53:18.500" v="431" actId="1035"/>
          <ac:picMkLst>
            <pc:docMk/>
            <pc:sldMk cId="4049995044" sldId="392"/>
            <ac:picMk id="13" creationId="{D8255414-AC72-7353-A405-8E775A71B526}"/>
          </ac:picMkLst>
        </pc:picChg>
        <pc:picChg chg="mod modCrop">
          <ac:chgData name="Lynne Tseng" userId="e9d1f81c-e197-44b9-8310-442fc7287f94" providerId="ADAL" clId="{5AF90E42-6899-454B-A153-828D1287CD83}" dt="2025-08-07T20:53:13.268" v="428" actId="18131"/>
          <ac:picMkLst>
            <pc:docMk/>
            <pc:sldMk cId="4049995044" sldId="392"/>
            <ac:picMk id="14" creationId="{65DE80D3-BE4F-5378-4EB3-A7B6897D613B}"/>
          </ac:picMkLst>
        </pc:picChg>
      </pc:sldChg>
      <pc:sldMasterChg chg="del delSldLayout">
        <pc:chgData name="Lynne Tseng" userId="e9d1f81c-e197-44b9-8310-442fc7287f94" providerId="ADAL" clId="{5AF90E42-6899-454B-A153-828D1287CD83}" dt="2025-08-07T20:53:47.097" v="437" actId="47"/>
        <pc:sldMasterMkLst>
          <pc:docMk/>
          <pc:sldMasterMk cId="4147548638" sldId="2147483648"/>
        </pc:sldMasterMkLst>
        <pc:sldLayoutChg chg="del">
          <pc:chgData name="Lynne Tseng" userId="e9d1f81c-e197-44b9-8310-442fc7287f94" providerId="ADAL" clId="{5AF90E42-6899-454B-A153-828D1287CD83}" dt="2025-08-07T20:53:47.097" v="437" actId="47"/>
          <pc:sldLayoutMkLst>
            <pc:docMk/>
            <pc:sldMasterMk cId="4147548638" sldId="2147483648"/>
            <pc:sldLayoutMk cId="3783922341" sldId="2147483649"/>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502965478" sldId="2147483650"/>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1438920778" sldId="2147483651"/>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2462000130" sldId="2147483654"/>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1332637538" sldId="2147483655"/>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954026979" sldId="2147483660"/>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2409344073" sldId="2147483661"/>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2351692692" sldId="2147483662"/>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3777693128" sldId="2147483663"/>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3999198907" sldId="2147483664"/>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1997319226" sldId="2147483665"/>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1017856353" sldId="2147483666"/>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2644075670" sldId="2147483667"/>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1489613788" sldId="2147483668"/>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3694387014" sldId="2147483669"/>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3881759368" sldId="2147483670"/>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3128156356" sldId="2147483671"/>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3038379770" sldId="2147483672"/>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112720364" sldId="2147483673"/>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1138951231" sldId="2147483674"/>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1337971768" sldId="2147483675"/>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3770880758" sldId="2147483676"/>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1009094000" sldId="2147483677"/>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2644959209" sldId="2147483678"/>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1690026200" sldId="2147483679"/>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532776978" sldId="2147483680"/>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2267477996" sldId="2147483681"/>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1622244590" sldId="2147483682"/>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4038270145" sldId="2147483683"/>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555707669" sldId="2147483684"/>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654090140" sldId="2147483685"/>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1578024093" sldId="2147483686"/>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400846003" sldId="2147483687"/>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4272717419" sldId="2147483688"/>
          </pc:sldLayoutMkLst>
        </pc:sldLayoutChg>
        <pc:sldLayoutChg chg="del">
          <pc:chgData name="Lynne Tseng" userId="e9d1f81c-e197-44b9-8310-442fc7287f94" providerId="ADAL" clId="{5AF90E42-6899-454B-A153-828D1287CD83}" dt="2025-08-07T20:53:47.097" v="437" actId="47"/>
          <pc:sldLayoutMkLst>
            <pc:docMk/>
            <pc:sldMasterMk cId="4147548638" sldId="2147483648"/>
            <pc:sldLayoutMk cId="3015904407" sldId="2147483689"/>
          </pc:sldLayoutMkLst>
        </pc:sldLayoutChg>
      </pc:sldMasterChg>
    </pc:docChg>
  </pc:docChgLst>
  <pc:docChgLst>
    <pc:chgData name="Steve Whitlock" userId="03fe31f7-49f6-4f99-b120-6e4798074e7e" providerId="ADAL" clId="{38F3DAF3-1CA4-4498-96F4-36903407E436}"/>
    <pc:docChg chg="undo redo custSel modSld">
      <pc:chgData name="Steve Whitlock" userId="03fe31f7-49f6-4f99-b120-6e4798074e7e" providerId="ADAL" clId="{38F3DAF3-1CA4-4498-96F4-36903407E436}" dt="2025-08-07T18:02:11.605" v="245" actId="1076"/>
      <pc:docMkLst>
        <pc:docMk/>
      </pc:docMkLst>
      <pc:sldChg chg="addSp delSp modSp mod">
        <pc:chgData name="Steve Whitlock" userId="03fe31f7-49f6-4f99-b120-6e4798074e7e" providerId="ADAL" clId="{38F3DAF3-1CA4-4498-96F4-36903407E436}" dt="2025-08-07T18:02:11.605" v="245" actId="1076"/>
        <pc:sldMkLst>
          <pc:docMk/>
          <pc:sldMk cId="328842213" sldId="382"/>
        </pc:sldMkLst>
        <pc:spChg chg="mod">
          <ac:chgData name="Steve Whitlock" userId="03fe31f7-49f6-4f99-b120-6e4798074e7e" providerId="ADAL" clId="{38F3DAF3-1CA4-4498-96F4-36903407E436}" dt="2025-08-07T18:01:39.295" v="241" actId="113"/>
          <ac:spMkLst>
            <pc:docMk/>
            <pc:sldMk cId="328842213" sldId="382"/>
            <ac:spMk id="3" creationId="{CBA5F739-D003-FBBC-72E0-879644A5D09E}"/>
          </ac:spMkLst>
        </pc:spChg>
        <pc:spChg chg="mod">
          <ac:chgData name="Steve Whitlock" userId="03fe31f7-49f6-4f99-b120-6e4798074e7e" providerId="ADAL" clId="{38F3DAF3-1CA4-4498-96F4-36903407E436}" dt="2025-08-07T18:02:03.249" v="243" actId="1076"/>
          <ac:spMkLst>
            <pc:docMk/>
            <pc:sldMk cId="328842213" sldId="382"/>
            <ac:spMk id="7" creationId="{5A30F991-813D-FEB6-7A88-360963DB95B1}"/>
          </ac:spMkLst>
        </pc:spChg>
        <pc:spChg chg="mod">
          <ac:chgData name="Steve Whitlock" userId="03fe31f7-49f6-4f99-b120-6e4798074e7e" providerId="ADAL" clId="{38F3DAF3-1CA4-4498-96F4-36903407E436}" dt="2025-08-07T18:01:34.861" v="240" actId="113"/>
          <ac:spMkLst>
            <pc:docMk/>
            <pc:sldMk cId="328842213" sldId="382"/>
            <ac:spMk id="8" creationId="{76B8132C-E5D3-CC9F-04A8-25D94C30A326}"/>
          </ac:spMkLst>
        </pc:spChg>
        <pc:spChg chg="mod">
          <ac:chgData name="Steve Whitlock" userId="03fe31f7-49f6-4f99-b120-6e4798074e7e" providerId="ADAL" clId="{38F3DAF3-1CA4-4498-96F4-36903407E436}" dt="2025-08-07T18:01:30.156" v="239" actId="113"/>
          <ac:spMkLst>
            <pc:docMk/>
            <pc:sldMk cId="328842213" sldId="382"/>
            <ac:spMk id="17" creationId="{81C10DB7-76F2-BD7B-849C-254600B47037}"/>
          </ac:spMkLst>
        </pc:spChg>
        <pc:spChg chg="del mod">
          <ac:chgData name="Steve Whitlock" userId="03fe31f7-49f6-4f99-b120-6e4798074e7e" providerId="ADAL" clId="{38F3DAF3-1CA4-4498-96F4-36903407E436}" dt="2025-08-07T17:55:12.676" v="4" actId="478"/>
          <ac:spMkLst>
            <pc:docMk/>
            <pc:sldMk cId="328842213" sldId="382"/>
            <ac:spMk id="22" creationId="{BE01F6C1-7A08-0D9E-4F50-494355DB69E7}"/>
          </ac:spMkLst>
        </pc:spChg>
        <pc:picChg chg="mod">
          <ac:chgData name="Steve Whitlock" userId="03fe31f7-49f6-4f99-b120-6e4798074e7e" providerId="ADAL" clId="{38F3DAF3-1CA4-4498-96F4-36903407E436}" dt="2025-08-07T17:55:46.852" v="7" actId="1076"/>
          <ac:picMkLst>
            <pc:docMk/>
            <pc:sldMk cId="328842213" sldId="382"/>
            <ac:picMk id="6" creationId="{8908E078-D141-D4A6-E6D3-E364216FAB9B}"/>
          </ac:picMkLst>
        </pc:picChg>
        <pc:picChg chg="mod">
          <ac:chgData name="Steve Whitlock" userId="03fe31f7-49f6-4f99-b120-6e4798074e7e" providerId="ADAL" clId="{38F3DAF3-1CA4-4498-96F4-36903407E436}" dt="2025-08-07T17:55:20.908" v="5" actId="1076"/>
          <ac:picMkLst>
            <pc:docMk/>
            <pc:sldMk cId="328842213" sldId="382"/>
            <ac:picMk id="10" creationId="{D42A74DF-D323-5174-42BA-97E4E7F7D839}"/>
          </ac:picMkLst>
        </pc:picChg>
        <pc:picChg chg="mod">
          <ac:chgData name="Steve Whitlock" userId="03fe31f7-49f6-4f99-b120-6e4798074e7e" providerId="ADAL" clId="{38F3DAF3-1CA4-4498-96F4-36903407E436}" dt="2025-08-07T18:02:11.605" v="245" actId="1076"/>
          <ac:picMkLst>
            <pc:docMk/>
            <pc:sldMk cId="328842213" sldId="382"/>
            <ac:picMk id="12" creationId="{E9A0ECB5-E1D1-762D-BD5C-F1F2C482E18E}"/>
          </ac:picMkLst>
        </pc:picChg>
        <pc:picChg chg="add del">
          <ac:chgData name="Steve Whitlock" userId="03fe31f7-49f6-4f99-b120-6e4798074e7e" providerId="ADAL" clId="{38F3DAF3-1CA4-4498-96F4-36903407E436}" dt="2025-08-07T17:55:07.948" v="2" actId="478"/>
          <ac:picMkLst>
            <pc:docMk/>
            <pc:sldMk cId="328842213" sldId="382"/>
            <ac:picMk id="26" creationId="{43CE16FB-92D2-8B9A-ED4E-646A1C39960C}"/>
          </ac:picMkLst>
        </pc:picChg>
      </pc:sldChg>
    </pc:docChg>
  </pc:docChgLst>
  <pc:docChgLst>
    <pc:chgData name="Jenny Boudreau" userId="S::jenny.boudreau@assuredpartners.com::d3994694-8e27-4cc2-a8eb-f95565e03d5b" providerId="AD" clId="Web-{1B64A706-4457-6FFA-B37E-C600244BD82D}"/>
    <pc:docChg chg="modSld">
      <pc:chgData name="Jenny Boudreau" userId="S::jenny.boudreau@assuredpartners.com::d3994694-8e27-4cc2-a8eb-f95565e03d5b" providerId="AD" clId="Web-{1B64A706-4457-6FFA-B37E-C600244BD82D}" dt="2025-08-07T21:42:13.012" v="35" actId="20577"/>
      <pc:docMkLst>
        <pc:docMk/>
      </pc:docMkLst>
      <pc:sldChg chg="modSp">
        <pc:chgData name="Jenny Boudreau" userId="S::jenny.boudreau@assuredpartners.com::d3994694-8e27-4cc2-a8eb-f95565e03d5b" providerId="AD" clId="Web-{1B64A706-4457-6FFA-B37E-C600244BD82D}" dt="2025-08-07T21:40:05.242" v="7" actId="20577"/>
        <pc:sldMkLst>
          <pc:docMk/>
          <pc:sldMk cId="2475624921" sldId="271"/>
        </pc:sldMkLst>
        <pc:spChg chg="mod">
          <ac:chgData name="Jenny Boudreau" userId="S::jenny.boudreau@assuredpartners.com::d3994694-8e27-4cc2-a8eb-f95565e03d5b" providerId="AD" clId="Web-{1B64A706-4457-6FFA-B37E-C600244BD82D}" dt="2025-08-07T21:40:05.242" v="7" actId="20577"/>
          <ac:spMkLst>
            <pc:docMk/>
            <pc:sldMk cId="2475624921" sldId="271"/>
            <ac:spMk id="3" creationId="{FF788FF5-2D9A-AD16-95CC-6902886174A4}"/>
          </ac:spMkLst>
        </pc:spChg>
      </pc:sldChg>
      <pc:sldChg chg="modSp">
        <pc:chgData name="Jenny Boudreau" userId="S::jenny.boudreau@assuredpartners.com::d3994694-8e27-4cc2-a8eb-f95565e03d5b" providerId="AD" clId="Web-{1B64A706-4457-6FFA-B37E-C600244BD82D}" dt="2025-08-07T21:40:44.994" v="10"/>
        <pc:sldMkLst>
          <pc:docMk/>
          <pc:sldMk cId="1740198115" sldId="384"/>
        </pc:sldMkLst>
        <pc:spChg chg="mod">
          <ac:chgData name="Jenny Boudreau" userId="S::jenny.boudreau@assuredpartners.com::d3994694-8e27-4cc2-a8eb-f95565e03d5b" providerId="AD" clId="Web-{1B64A706-4457-6FFA-B37E-C600244BD82D}" dt="2025-08-07T21:40:32.306" v="9" actId="14100"/>
          <ac:spMkLst>
            <pc:docMk/>
            <pc:sldMk cId="1740198115" sldId="384"/>
            <ac:spMk id="3" creationId="{14371924-ECC3-EA4F-AD8A-C805E0DADD40}"/>
          </ac:spMkLst>
        </pc:spChg>
        <pc:spChg chg="mod">
          <ac:chgData name="Jenny Boudreau" userId="S::jenny.boudreau@assuredpartners.com::d3994694-8e27-4cc2-a8eb-f95565e03d5b" providerId="AD" clId="Web-{1B64A706-4457-6FFA-B37E-C600244BD82D}" dt="2025-08-07T21:40:44.994" v="10"/>
          <ac:spMkLst>
            <pc:docMk/>
            <pc:sldMk cId="1740198115" sldId="384"/>
            <ac:spMk id="9" creationId="{E55016B4-46D2-2C45-8C17-ACC1F3E94FCB}"/>
          </ac:spMkLst>
        </pc:spChg>
      </pc:sldChg>
      <pc:sldChg chg="modSp">
        <pc:chgData name="Jenny Boudreau" userId="S::jenny.boudreau@assuredpartners.com::d3994694-8e27-4cc2-a8eb-f95565e03d5b" providerId="AD" clId="Web-{1B64A706-4457-6FFA-B37E-C600244BD82D}" dt="2025-08-07T21:41:22.417" v="19" actId="14100"/>
        <pc:sldMkLst>
          <pc:docMk/>
          <pc:sldMk cId="2769564571" sldId="385"/>
        </pc:sldMkLst>
        <pc:spChg chg="mod">
          <ac:chgData name="Jenny Boudreau" userId="S::jenny.boudreau@assuredpartners.com::d3994694-8e27-4cc2-a8eb-f95565e03d5b" providerId="AD" clId="Web-{1B64A706-4457-6FFA-B37E-C600244BD82D}" dt="2025-08-07T21:41:22.417" v="19" actId="14100"/>
          <ac:spMkLst>
            <pc:docMk/>
            <pc:sldMk cId="2769564571" sldId="385"/>
            <ac:spMk id="3" creationId="{6CF18FEF-37E3-8B13-57E0-8C20644F7321}"/>
          </ac:spMkLst>
        </pc:spChg>
      </pc:sldChg>
      <pc:sldChg chg="modSp">
        <pc:chgData name="Jenny Boudreau" userId="S::jenny.boudreau@assuredpartners.com::d3994694-8e27-4cc2-a8eb-f95565e03d5b" providerId="AD" clId="Web-{1B64A706-4457-6FFA-B37E-C600244BD82D}" dt="2025-08-07T21:42:13.012" v="35" actId="20577"/>
        <pc:sldMkLst>
          <pc:docMk/>
          <pc:sldMk cId="2743505323" sldId="387"/>
        </pc:sldMkLst>
        <pc:spChg chg="mod">
          <ac:chgData name="Jenny Boudreau" userId="S::jenny.boudreau@assuredpartners.com::d3994694-8e27-4cc2-a8eb-f95565e03d5b" providerId="AD" clId="Web-{1B64A706-4457-6FFA-B37E-C600244BD82D}" dt="2025-08-07T21:42:13.012" v="35" actId="20577"/>
          <ac:spMkLst>
            <pc:docMk/>
            <pc:sldMk cId="2743505323" sldId="387"/>
            <ac:spMk id="3" creationId="{34184220-7A8A-93A1-AA64-5F79B7B488B2}"/>
          </ac:spMkLst>
        </pc:spChg>
      </pc:sldChg>
    </pc:docChg>
  </pc:docChgLst>
  <pc:docChgLst>
    <pc:chgData name="Jenny Boudreau" userId="d3994694-8e27-4cc2-a8eb-f95565e03d5b" providerId="ADAL" clId="{AFEE8160-CCB9-4B45-AB59-BADCD72EE224}"/>
    <pc:docChg chg="undo custSel modSld">
      <pc:chgData name="Jenny Boudreau" userId="d3994694-8e27-4cc2-a8eb-f95565e03d5b" providerId="ADAL" clId="{AFEE8160-CCB9-4B45-AB59-BADCD72EE224}" dt="2025-08-07T21:47:05.790" v="39" actId="113"/>
      <pc:docMkLst>
        <pc:docMk/>
      </pc:docMkLst>
      <pc:sldChg chg="modSp mod">
        <pc:chgData name="Jenny Boudreau" userId="d3994694-8e27-4cc2-a8eb-f95565e03d5b" providerId="ADAL" clId="{AFEE8160-CCB9-4B45-AB59-BADCD72EE224}" dt="2025-08-07T21:46:30.815" v="35" actId="113"/>
        <pc:sldMkLst>
          <pc:docMk/>
          <pc:sldMk cId="1185812585" sldId="260"/>
        </pc:sldMkLst>
        <pc:spChg chg="mod">
          <ac:chgData name="Jenny Boudreau" userId="d3994694-8e27-4cc2-a8eb-f95565e03d5b" providerId="ADAL" clId="{AFEE8160-CCB9-4B45-AB59-BADCD72EE224}" dt="2025-08-07T21:46:30.815" v="35" actId="113"/>
          <ac:spMkLst>
            <pc:docMk/>
            <pc:sldMk cId="1185812585" sldId="260"/>
            <ac:spMk id="6" creationId="{CD8B954E-41AE-BEFD-6F2B-9F03C41DC84B}"/>
          </ac:spMkLst>
        </pc:spChg>
      </pc:sldChg>
      <pc:sldChg chg="modSp mod">
        <pc:chgData name="Jenny Boudreau" userId="d3994694-8e27-4cc2-a8eb-f95565e03d5b" providerId="ADAL" clId="{AFEE8160-CCB9-4B45-AB59-BADCD72EE224}" dt="2025-08-07T21:42:44.682" v="3" actId="948"/>
        <pc:sldMkLst>
          <pc:docMk/>
          <pc:sldMk cId="2743505323" sldId="387"/>
        </pc:sldMkLst>
        <pc:spChg chg="mod">
          <ac:chgData name="Jenny Boudreau" userId="d3994694-8e27-4cc2-a8eb-f95565e03d5b" providerId="ADAL" clId="{AFEE8160-CCB9-4B45-AB59-BADCD72EE224}" dt="2025-08-07T21:42:44.682" v="3" actId="948"/>
          <ac:spMkLst>
            <pc:docMk/>
            <pc:sldMk cId="2743505323" sldId="387"/>
            <ac:spMk id="3" creationId="{34184220-7A8A-93A1-AA64-5F79B7B488B2}"/>
          </ac:spMkLst>
        </pc:spChg>
      </pc:sldChg>
      <pc:sldChg chg="modSp mod">
        <pc:chgData name="Jenny Boudreau" userId="d3994694-8e27-4cc2-a8eb-f95565e03d5b" providerId="ADAL" clId="{AFEE8160-CCB9-4B45-AB59-BADCD72EE224}" dt="2025-08-07T21:43:25.650" v="12" actId="5793"/>
        <pc:sldMkLst>
          <pc:docMk/>
          <pc:sldMk cId="3111500826" sldId="388"/>
        </pc:sldMkLst>
        <pc:spChg chg="mod">
          <ac:chgData name="Jenny Boudreau" userId="d3994694-8e27-4cc2-a8eb-f95565e03d5b" providerId="ADAL" clId="{AFEE8160-CCB9-4B45-AB59-BADCD72EE224}" dt="2025-08-07T21:43:07.174" v="5" actId="113"/>
          <ac:spMkLst>
            <pc:docMk/>
            <pc:sldMk cId="3111500826" sldId="388"/>
            <ac:spMk id="3" creationId="{1596B2C2-96E9-CC9C-E064-6954D25F1D81}"/>
          </ac:spMkLst>
        </pc:spChg>
        <pc:spChg chg="mod">
          <ac:chgData name="Jenny Boudreau" userId="d3994694-8e27-4cc2-a8eb-f95565e03d5b" providerId="ADAL" clId="{AFEE8160-CCB9-4B45-AB59-BADCD72EE224}" dt="2025-08-07T21:43:15.410" v="8" actId="20577"/>
          <ac:spMkLst>
            <pc:docMk/>
            <pc:sldMk cId="3111500826" sldId="388"/>
            <ac:spMk id="6" creationId="{CDC16F30-1305-491E-4B68-52EB8B7C164C}"/>
          </ac:spMkLst>
        </pc:spChg>
        <pc:spChg chg="mod">
          <ac:chgData name="Jenny Boudreau" userId="d3994694-8e27-4cc2-a8eb-f95565e03d5b" providerId="ADAL" clId="{AFEE8160-CCB9-4B45-AB59-BADCD72EE224}" dt="2025-08-07T21:43:25.650" v="12" actId="5793"/>
          <ac:spMkLst>
            <pc:docMk/>
            <pc:sldMk cId="3111500826" sldId="388"/>
            <ac:spMk id="7" creationId="{2107F2CA-352E-E6AD-669D-EA3C8EB176A2}"/>
          </ac:spMkLst>
        </pc:spChg>
      </pc:sldChg>
      <pc:sldChg chg="modSp mod">
        <pc:chgData name="Jenny Boudreau" userId="d3994694-8e27-4cc2-a8eb-f95565e03d5b" providerId="ADAL" clId="{AFEE8160-CCB9-4B45-AB59-BADCD72EE224}" dt="2025-08-07T21:43:43.077" v="13"/>
        <pc:sldMkLst>
          <pc:docMk/>
          <pc:sldMk cId="3008355789" sldId="389"/>
        </pc:sldMkLst>
        <pc:spChg chg="mod">
          <ac:chgData name="Jenny Boudreau" userId="d3994694-8e27-4cc2-a8eb-f95565e03d5b" providerId="ADAL" clId="{AFEE8160-CCB9-4B45-AB59-BADCD72EE224}" dt="2025-08-07T21:43:43.077" v="13"/>
          <ac:spMkLst>
            <pc:docMk/>
            <pc:sldMk cId="3008355789" sldId="389"/>
            <ac:spMk id="6" creationId="{F0BF5EC8-11C7-439B-B03F-355F1E9D6171}"/>
          </ac:spMkLst>
        </pc:spChg>
      </pc:sldChg>
      <pc:sldChg chg="modSp mod">
        <pc:chgData name="Jenny Boudreau" userId="d3994694-8e27-4cc2-a8eb-f95565e03d5b" providerId="ADAL" clId="{AFEE8160-CCB9-4B45-AB59-BADCD72EE224}" dt="2025-08-07T21:45:48.835" v="29" actId="255"/>
        <pc:sldMkLst>
          <pc:docMk/>
          <pc:sldMk cId="2114803409" sldId="391"/>
        </pc:sldMkLst>
        <pc:spChg chg="mod">
          <ac:chgData name="Jenny Boudreau" userId="d3994694-8e27-4cc2-a8eb-f95565e03d5b" providerId="ADAL" clId="{AFEE8160-CCB9-4B45-AB59-BADCD72EE224}" dt="2025-08-07T21:45:07.448" v="23" actId="255"/>
          <ac:spMkLst>
            <pc:docMk/>
            <pc:sldMk cId="2114803409" sldId="391"/>
            <ac:spMk id="5" creationId="{FF7132CE-252C-1F81-1B1B-31F6350E0196}"/>
          </ac:spMkLst>
        </pc:spChg>
        <pc:spChg chg="mod">
          <ac:chgData name="Jenny Boudreau" userId="d3994694-8e27-4cc2-a8eb-f95565e03d5b" providerId="ADAL" clId="{AFEE8160-CCB9-4B45-AB59-BADCD72EE224}" dt="2025-08-07T21:45:24.562" v="25" actId="255"/>
          <ac:spMkLst>
            <pc:docMk/>
            <pc:sldMk cId="2114803409" sldId="391"/>
            <ac:spMk id="6" creationId="{83F43114-09B9-1457-AB0D-DB5CA2BAB818}"/>
          </ac:spMkLst>
        </pc:spChg>
        <pc:spChg chg="mod">
          <ac:chgData name="Jenny Boudreau" userId="d3994694-8e27-4cc2-a8eb-f95565e03d5b" providerId="ADAL" clId="{AFEE8160-CCB9-4B45-AB59-BADCD72EE224}" dt="2025-08-07T21:45:36.618" v="27" actId="255"/>
          <ac:spMkLst>
            <pc:docMk/>
            <pc:sldMk cId="2114803409" sldId="391"/>
            <ac:spMk id="9" creationId="{19C3C68A-CD05-EECE-D08B-3003330805E2}"/>
          </ac:spMkLst>
        </pc:spChg>
        <pc:spChg chg="mod">
          <ac:chgData name="Jenny Boudreau" userId="d3994694-8e27-4cc2-a8eb-f95565e03d5b" providerId="ADAL" clId="{AFEE8160-CCB9-4B45-AB59-BADCD72EE224}" dt="2025-08-07T21:45:48.835" v="29" actId="255"/>
          <ac:spMkLst>
            <pc:docMk/>
            <pc:sldMk cId="2114803409" sldId="391"/>
            <ac:spMk id="10" creationId="{C40C0EF8-E976-34AC-1EBA-33344BFEC4BA}"/>
          </ac:spMkLst>
        </pc:spChg>
      </pc:sldChg>
      <pc:sldChg chg="modSp mod">
        <pc:chgData name="Jenny Boudreau" userId="d3994694-8e27-4cc2-a8eb-f95565e03d5b" providerId="ADAL" clId="{AFEE8160-CCB9-4B45-AB59-BADCD72EE224}" dt="2025-08-07T21:47:05.790" v="39" actId="113"/>
        <pc:sldMkLst>
          <pc:docMk/>
          <pc:sldMk cId="4049995044" sldId="392"/>
        </pc:sldMkLst>
        <pc:spChg chg="mod">
          <ac:chgData name="Jenny Boudreau" userId="d3994694-8e27-4cc2-a8eb-f95565e03d5b" providerId="ADAL" clId="{AFEE8160-CCB9-4B45-AB59-BADCD72EE224}" dt="2025-08-07T21:47:05.790" v="39" actId="113"/>
          <ac:spMkLst>
            <pc:docMk/>
            <pc:sldMk cId="4049995044" sldId="392"/>
            <ac:spMk id="6" creationId="{36C942DE-9E73-BD01-2438-A4C0F26AC08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64ED5C-0265-2B30-130C-BFFB09A0E7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2E9B757-61EC-B35D-E309-59A5B2CEC6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E4A8C5-ADA6-4C2D-A36C-1829CCFC64D0}" type="datetimeFigureOut">
              <a:rPr lang="en-US" smtClean="0"/>
              <a:t>8/7/2025</a:t>
            </a:fld>
            <a:endParaRPr lang="en-US" dirty="0"/>
          </a:p>
        </p:txBody>
      </p:sp>
      <p:sp>
        <p:nvSpPr>
          <p:cNvPr id="4" name="Footer Placeholder 3">
            <a:extLst>
              <a:ext uri="{FF2B5EF4-FFF2-40B4-BE49-F238E27FC236}">
                <a16:creationId xmlns:a16="http://schemas.microsoft.com/office/drawing/2014/main" id="{291EE627-B914-4E2C-8383-E3B656A6776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4D94A3C-8498-3A9B-C3B3-26877FFCFE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DBD07D-E699-4343-9E5D-6E6D84B3ECC5}" type="slidenum">
              <a:rPr lang="en-US" smtClean="0"/>
              <a:t>‹#›</a:t>
            </a:fld>
            <a:endParaRPr lang="en-US" dirty="0"/>
          </a:p>
        </p:txBody>
      </p:sp>
    </p:spTree>
    <p:extLst>
      <p:ext uri="{BB962C8B-B14F-4D97-AF65-F5344CB8AC3E}">
        <p14:creationId xmlns:p14="http://schemas.microsoft.com/office/powerpoint/2010/main" val="229787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BF285-71AA-40D8-B73A-B409A8A14957}" type="datetimeFigureOut">
              <a:rPr lang="en-US" smtClean="0"/>
              <a:t>8/7/2025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15C6E-952F-4174-8503-05DA5E3DCE75}" type="slidenum">
              <a:rPr lang="en-US" smtClean="0"/>
              <a:t>‹#›</a:t>
            </a:fld>
            <a:endParaRPr lang="en-US" dirty="0"/>
          </a:p>
        </p:txBody>
      </p:sp>
    </p:spTree>
    <p:extLst>
      <p:ext uri="{BB962C8B-B14F-4D97-AF65-F5344CB8AC3E}">
        <p14:creationId xmlns:p14="http://schemas.microsoft.com/office/powerpoint/2010/main" val="3702192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410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27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64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239B009-F28B-5975-8A97-DBBF9735CF51}"/>
              </a:ext>
            </a:extLst>
          </p:cNvPr>
          <p:cNvPicPr>
            <a:picLocks noChangeAspect="1"/>
          </p:cNvPicPr>
          <p:nvPr userDrawn="1"/>
        </p:nvPicPr>
        <p:blipFill>
          <a:blip r:embed="rId4"/>
          <a:stretch>
            <a:fillRect/>
          </a:stretch>
        </p:blipFill>
        <p:spPr>
          <a:xfrm>
            <a:off x="-7883375" y="1925791"/>
            <a:ext cx="27958749" cy="3006418"/>
          </a:xfrm>
          <a:prstGeom prst="rect">
            <a:avLst/>
          </a:prstGeom>
        </p:spPr>
      </p:pic>
      <p:pic>
        <p:nvPicPr>
          <p:cNvPr id="2" name="Picture 1">
            <a:extLst>
              <a:ext uri="{FF2B5EF4-FFF2-40B4-BE49-F238E27FC236}">
                <a16:creationId xmlns:a16="http://schemas.microsoft.com/office/drawing/2014/main" id="{E1EF7B1E-8FD5-460E-29A4-4442AD2AA364}"/>
              </a:ext>
            </a:extLst>
          </p:cNvPr>
          <p:cNvPicPr>
            <a:picLocks noChangeAspect="1"/>
          </p:cNvPicPr>
          <p:nvPr userDrawn="1"/>
        </p:nvPicPr>
        <p:blipFill>
          <a:blip r:embed="rId5"/>
          <a:srcRect l="25140" t="17083" r="28283" b="67892"/>
          <a:stretch>
            <a:fillRect/>
          </a:stretch>
        </p:blipFill>
        <p:spPr>
          <a:xfrm>
            <a:off x="454958" y="3429000"/>
            <a:ext cx="11282082" cy="528433"/>
          </a:xfrm>
          <a:prstGeom prst="rect">
            <a:avLst/>
          </a:prstGeom>
        </p:spPr>
      </p:pic>
    </p:spTree>
    <p:extLst>
      <p:ext uri="{BB962C8B-B14F-4D97-AF65-F5344CB8AC3E}">
        <p14:creationId xmlns:p14="http://schemas.microsoft.com/office/powerpoint/2010/main" val="2724141999"/>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5" name="Picture 4" descr="A black rectangular object with a green and blue background&#10;&#10;AI-generated content may be incorrect.">
            <a:extLst>
              <a:ext uri="{FF2B5EF4-FFF2-40B4-BE49-F238E27FC236}">
                <a16:creationId xmlns:a16="http://schemas.microsoft.com/office/drawing/2014/main" id="{A62A91BB-4933-4F92-8214-9C6DA6ECDE83}"/>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34914787"/>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864F8B-6F74-8156-B0AB-9186E375AD8E}"/>
              </a:ext>
            </a:extLst>
          </p:cNvPr>
          <p:cNvSpPr/>
          <p:nvPr userDrawn="1"/>
        </p:nvSpPr>
        <p:spPr>
          <a:xfrm>
            <a:off x="0" y="0"/>
            <a:ext cx="12192000" cy="6858000"/>
          </a:xfrm>
          <a:prstGeom prst="rect">
            <a:avLst/>
          </a:prstGeom>
          <a:solidFill>
            <a:srgbClr val="1828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969015"/>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23AB57-C047-3FFA-5F8E-4F0AEC71432C}"/>
              </a:ext>
            </a:extLst>
          </p:cNvPr>
          <p:cNvSpPr txBox="1"/>
          <p:nvPr/>
        </p:nvSpPr>
        <p:spPr>
          <a:xfrm>
            <a:off x="-1" y="2293820"/>
            <a:ext cx="12192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a:ln>
                  <a:noFill/>
                </a:ln>
                <a:solidFill>
                  <a:srgbClr val="182857"/>
                </a:solidFill>
                <a:effectLst/>
                <a:uLnTx/>
                <a:uFillTx/>
                <a:latin typeface="Gotham Bold" pitchFamily="2" charset="0"/>
                <a:ea typeface="+mn-ea"/>
                <a:cs typeface="Avenir Next World" panose="020B0503020202020204" pitchFamily="34" charset="0"/>
              </a:rPr>
              <a:t>AEROSPACE: ALTITUDE</a:t>
            </a:r>
          </a:p>
        </p:txBody>
      </p:sp>
      <p:sp>
        <p:nvSpPr>
          <p:cNvPr id="3" name="TextBox 2">
            <a:extLst>
              <a:ext uri="{FF2B5EF4-FFF2-40B4-BE49-F238E27FC236}">
                <a16:creationId xmlns:a16="http://schemas.microsoft.com/office/drawing/2014/main" id="{2FB24759-9994-A26F-6A44-00C3A409EA5A}"/>
              </a:ext>
            </a:extLst>
          </p:cNvPr>
          <p:cNvSpPr txBox="1"/>
          <p:nvPr/>
        </p:nvSpPr>
        <p:spPr>
          <a:xfrm>
            <a:off x="0" y="3938843"/>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182857"/>
                </a:solidFill>
                <a:effectLst/>
                <a:uLnTx/>
                <a:uFillTx/>
                <a:latin typeface="Gotham Medium" pitchFamily="2" charset="0"/>
                <a:ea typeface="+mn-ea"/>
                <a:cs typeface="Arrow Display" panose="020B0504020209020203" pitchFamily="34" charset="0"/>
              </a:rPr>
              <a:t>STEVE WHITLOCK, ISAAC HATHAWAY</a:t>
            </a:r>
          </a:p>
        </p:txBody>
      </p:sp>
    </p:spTree>
    <p:extLst>
      <p:ext uri="{BB962C8B-B14F-4D97-AF65-F5344CB8AC3E}">
        <p14:creationId xmlns:p14="http://schemas.microsoft.com/office/powerpoint/2010/main" val="716994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445D4-5A72-18EB-4849-E85829B3D56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BBEC4D-6F8F-CE8E-ADB4-DCBC4363AC30}"/>
              </a:ext>
            </a:extLst>
          </p:cNvPr>
          <p:cNvPicPr>
            <a:picLocks noChangeAspect="1"/>
          </p:cNvPicPr>
          <p:nvPr/>
        </p:nvPicPr>
        <p:blipFill>
          <a:blip r:embed="rId2"/>
          <a:stretch>
            <a:fillRect/>
          </a:stretch>
        </p:blipFill>
        <p:spPr>
          <a:xfrm>
            <a:off x="-2019300" y="6524651"/>
            <a:ext cx="13097103" cy="384149"/>
          </a:xfrm>
          <a:prstGeom prst="rect">
            <a:avLst/>
          </a:prstGeom>
        </p:spPr>
      </p:pic>
      <p:pic>
        <p:nvPicPr>
          <p:cNvPr id="3" name="Picture 2">
            <a:extLst>
              <a:ext uri="{FF2B5EF4-FFF2-40B4-BE49-F238E27FC236}">
                <a16:creationId xmlns:a16="http://schemas.microsoft.com/office/drawing/2014/main" id="{33A0D31B-E6A5-3378-E161-FF77FA30604E}"/>
              </a:ext>
            </a:extLst>
          </p:cNvPr>
          <p:cNvPicPr>
            <a:picLocks noChangeAspect="1"/>
          </p:cNvPicPr>
          <p:nvPr/>
        </p:nvPicPr>
        <p:blipFill>
          <a:blip r:embed="rId3"/>
          <a:stretch>
            <a:fillRect/>
          </a:stretch>
        </p:blipFill>
        <p:spPr>
          <a:xfrm>
            <a:off x="1046018" y="0"/>
            <a:ext cx="13097069" cy="384148"/>
          </a:xfrm>
          <a:prstGeom prst="rect">
            <a:avLst/>
          </a:prstGeom>
        </p:spPr>
      </p:pic>
      <p:sp>
        <p:nvSpPr>
          <p:cNvPr id="4" name="TextBox 3">
            <a:extLst>
              <a:ext uri="{FF2B5EF4-FFF2-40B4-BE49-F238E27FC236}">
                <a16:creationId xmlns:a16="http://schemas.microsoft.com/office/drawing/2014/main" id="{9C9C092D-6796-8EA4-0E88-F08124125BD1}"/>
              </a:ext>
            </a:extLst>
          </p:cNvPr>
          <p:cNvSpPr txBox="1"/>
          <p:nvPr/>
        </p:nvSpPr>
        <p:spPr>
          <a:xfrm>
            <a:off x="0" y="2199527"/>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378E5D"/>
                </a:solidFill>
                <a:effectLst/>
                <a:uLnTx/>
                <a:uFillTx/>
                <a:latin typeface="Gotham Bold" pitchFamily="2" charset="0"/>
                <a:ea typeface="+mn-ea"/>
                <a:cs typeface="Avenir Next World" panose="020B0503020202020204" pitchFamily="34" charset="0"/>
              </a:rPr>
              <a:t>AP AEROSPACE STRUCTURE </a:t>
            </a:r>
          </a:p>
        </p:txBody>
      </p:sp>
      <p:sp>
        <p:nvSpPr>
          <p:cNvPr id="6" name="TextBox 5">
            <a:extLst>
              <a:ext uri="{FF2B5EF4-FFF2-40B4-BE49-F238E27FC236}">
                <a16:creationId xmlns:a16="http://schemas.microsoft.com/office/drawing/2014/main" id="{75CBBB3F-4C6D-9E18-1E57-842A8DBDF6B9}"/>
              </a:ext>
            </a:extLst>
          </p:cNvPr>
          <p:cNvSpPr txBox="1"/>
          <p:nvPr/>
        </p:nvSpPr>
        <p:spPr>
          <a:xfrm>
            <a:off x="1117601" y="3122857"/>
            <a:ext cx="10198099" cy="1365246"/>
          </a:xfrm>
          <a:prstGeom prst="rect">
            <a:avLst/>
          </a:prstGeom>
          <a:noFill/>
        </p:spPr>
        <p:txBody>
          <a:bodyPr wrap="square" rtlCol="0">
            <a:spAutoFit/>
          </a:bodyPr>
          <a:lstStyle/>
          <a:p>
            <a:pPr marL="0" marR="0" lvl="0" indent="0" algn="ctr" defTabSz="914400" rtl="0" eaLnBrk="1" fontAlgn="auto" latinLnBrk="0" hangingPunct="1">
              <a:lnSpc>
                <a:spcPts val="338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Gotham Medium" pitchFamily="2" charset="0"/>
                <a:ea typeface="+mn-ea"/>
                <a:cs typeface="+mn-cs"/>
              </a:rPr>
              <a:t>AssuredPartners Aerospace Insurance &amp; Risk Management</a:t>
            </a:r>
          </a:p>
          <a:p>
            <a:pPr marL="0" marR="0" lvl="0" indent="0" algn="ctr" defTabSz="914400" rtl="0" eaLnBrk="1" fontAlgn="auto" latinLnBrk="0" hangingPunct="1">
              <a:lnSpc>
                <a:spcPts val="338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Gotham Medium" pitchFamily="2" charset="0"/>
                <a:ea typeface="+mn-ea"/>
                <a:cs typeface="+mn-cs"/>
              </a:rPr>
              <a:t>Passionately taking care of clients and each other with respect, integrity, diligence, and expertise. </a:t>
            </a:r>
          </a:p>
        </p:txBody>
      </p:sp>
    </p:spTree>
    <p:extLst>
      <p:ext uri="{BB962C8B-B14F-4D97-AF65-F5344CB8AC3E}">
        <p14:creationId xmlns:p14="http://schemas.microsoft.com/office/powerpoint/2010/main" val="917317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025D8-7606-0D04-E278-D9952C56DEF9}"/>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1EC21275-1F98-FF70-2244-45980AA14032}"/>
              </a:ext>
            </a:extLst>
          </p:cNvPr>
          <p:cNvSpPr txBox="1">
            <a:spLocks/>
          </p:cNvSpPr>
          <p:nvPr/>
        </p:nvSpPr>
        <p:spPr>
          <a:xfrm>
            <a:off x="301574" y="887506"/>
            <a:ext cx="10929410"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tx2"/>
                </a:solidFill>
                <a:latin typeface="Gotham Medium" pitchFamily="50" charset="0"/>
                <a:cs typeface="Gotham Medium" pitchFamily="50" charset="0"/>
              </a:rPr>
              <a:t>Aerospace Leadership</a:t>
            </a:r>
          </a:p>
        </p:txBody>
      </p:sp>
      <p:pic>
        <p:nvPicPr>
          <p:cNvPr id="8" name="Google Shape;1006;p32">
            <a:extLst>
              <a:ext uri="{FF2B5EF4-FFF2-40B4-BE49-F238E27FC236}">
                <a16:creationId xmlns:a16="http://schemas.microsoft.com/office/drawing/2014/main" id="{AAB015EA-2971-5BCA-EB7E-83068BE52646}"/>
              </a:ext>
            </a:extLst>
          </p:cNvPr>
          <p:cNvPicPr preferRelativeResize="0">
            <a:picLocks noChangeAspect="1"/>
          </p:cNvPicPr>
          <p:nvPr/>
        </p:nvPicPr>
        <p:blipFill rotWithShape="1">
          <a:blip r:embed="rId2">
            <a:alphaModFix/>
          </a:blip>
          <a:srcRect/>
          <a:stretch/>
        </p:blipFill>
        <p:spPr>
          <a:xfrm>
            <a:off x="8944983" y="5786926"/>
            <a:ext cx="2829261" cy="367136"/>
          </a:xfrm>
          <a:prstGeom prst="rect">
            <a:avLst/>
          </a:prstGeom>
          <a:noFill/>
          <a:ln>
            <a:noFill/>
          </a:ln>
        </p:spPr>
      </p:pic>
      <p:pic>
        <p:nvPicPr>
          <p:cNvPr id="4" name="Picture 3">
            <a:extLst>
              <a:ext uri="{FF2B5EF4-FFF2-40B4-BE49-F238E27FC236}">
                <a16:creationId xmlns:a16="http://schemas.microsoft.com/office/drawing/2014/main" id="{C0A0A0AE-4EB7-B435-A1E3-42D398EFC309}"/>
              </a:ext>
            </a:extLst>
          </p:cNvPr>
          <p:cNvPicPr>
            <a:picLocks noChangeAspect="1"/>
          </p:cNvPicPr>
          <p:nvPr/>
        </p:nvPicPr>
        <p:blipFill>
          <a:blip r:embed="rId3"/>
          <a:stretch>
            <a:fillRect/>
          </a:stretch>
        </p:blipFill>
        <p:spPr>
          <a:xfrm>
            <a:off x="399141" y="1822050"/>
            <a:ext cx="1067232" cy="1062244"/>
          </a:xfrm>
          <a:prstGeom prst="ellipse">
            <a:avLst/>
          </a:prstGeom>
          <a:ln w="190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ontent Placeholder 2">
            <a:extLst>
              <a:ext uri="{FF2B5EF4-FFF2-40B4-BE49-F238E27FC236}">
                <a16:creationId xmlns:a16="http://schemas.microsoft.com/office/drawing/2014/main" id="{FF7132CE-252C-1F81-1B1B-31F6350E0196}"/>
              </a:ext>
            </a:extLst>
          </p:cNvPr>
          <p:cNvSpPr txBox="1">
            <a:spLocks/>
          </p:cNvSpPr>
          <p:nvPr/>
        </p:nvSpPr>
        <p:spPr>
          <a:xfrm>
            <a:off x="1650710" y="1822050"/>
            <a:ext cx="3971924" cy="155901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1" i="0" u="none" strike="noStrike" kern="1200" cap="none" spc="0" normalizeH="0" baseline="0" noProof="0" dirty="0">
                <a:ln>
                  <a:noFill/>
                </a:ln>
                <a:solidFill>
                  <a:srgbClr val="001942"/>
                </a:solidFill>
                <a:effectLst/>
                <a:uLnTx/>
                <a:uFillTx/>
                <a:latin typeface="Gotham Medium" pitchFamily="50" charset="0"/>
                <a:cs typeface="Gotham Medium" pitchFamily="50" charset="0"/>
              </a:rPr>
              <a:t>Eric Barfield, President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050" i="0" u="none" strike="noStrike" kern="1200" cap="none" spc="0" normalizeH="0" baseline="0" noProof="0" dirty="0">
                <a:ln>
                  <a:noFill/>
                </a:ln>
                <a:solidFill>
                  <a:srgbClr val="001942"/>
                </a:solidFill>
                <a:effectLst/>
                <a:uLnTx/>
                <a:uFillTx/>
                <a:latin typeface="Gotham Medium" pitchFamily="50" charset="0"/>
                <a:cs typeface="Gotham Medium" pitchFamily="50" charset="0"/>
              </a:rPr>
              <a:t>Dallas, TX</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i="0" u="none" strike="noStrike" kern="1200" cap="none" spc="0" normalizeH="0" baseline="0" noProof="0" dirty="0">
                <a:ln>
                  <a:noFill/>
                </a:ln>
                <a:solidFill>
                  <a:srgbClr val="001942"/>
                </a:solidFill>
                <a:effectLst/>
                <a:uLnTx/>
                <a:uFillTx/>
                <a:latin typeface="Gotham" pitchFamily="50" charset="0"/>
                <a:cs typeface="Gotham" pitchFamily="50" charset="0"/>
              </a:rPr>
              <a:t>Since 1998, Eric has served as a broker with Hope Aviation Insurance which was acquired by AssuredPartners in 2017, whereupon he took on the role as COO before becoming President of AP Aerospace. Eric received a Bachelor of Science in Aviation Business Administration from Embry-Riddle Aeronautical University and holds the Certified Aviation Insurance Professional (CAIP) and Associate in Risk Management (ARM) designations. He is a former chairman of the Aviation Insurance Association’s Education Committee and the National Business Aviation Association’s Safety Committee. In addition, Eric is an FAA Commercial Pilot and former Flight Instructor.</a:t>
            </a:r>
          </a:p>
        </p:txBody>
      </p:sp>
      <p:pic>
        <p:nvPicPr>
          <p:cNvPr id="13" name="Picture 12">
            <a:extLst>
              <a:ext uri="{FF2B5EF4-FFF2-40B4-BE49-F238E27FC236}">
                <a16:creationId xmlns:a16="http://schemas.microsoft.com/office/drawing/2014/main" id="{0B370129-FC81-2721-B9BA-A996F404623B}"/>
              </a:ext>
            </a:extLst>
          </p:cNvPr>
          <p:cNvPicPr>
            <a:picLocks noChangeAspect="1"/>
          </p:cNvPicPr>
          <p:nvPr/>
        </p:nvPicPr>
        <p:blipFill>
          <a:blip r:embed="rId4"/>
          <a:srcRect l="11740" t="18100" r="54974" b="24284"/>
          <a:stretch>
            <a:fillRect/>
          </a:stretch>
        </p:blipFill>
        <p:spPr>
          <a:xfrm>
            <a:off x="345791" y="1768260"/>
            <a:ext cx="1181969" cy="1200850"/>
          </a:xfrm>
          <a:prstGeom prst="rect">
            <a:avLst/>
          </a:prstGeom>
        </p:spPr>
      </p:pic>
      <p:grpSp>
        <p:nvGrpSpPr>
          <p:cNvPr id="19" name="Group 18">
            <a:extLst>
              <a:ext uri="{FF2B5EF4-FFF2-40B4-BE49-F238E27FC236}">
                <a16:creationId xmlns:a16="http://schemas.microsoft.com/office/drawing/2014/main" id="{340BAF72-C72A-F746-AF02-6AE03756BD0C}"/>
              </a:ext>
            </a:extLst>
          </p:cNvPr>
          <p:cNvGrpSpPr/>
          <p:nvPr/>
        </p:nvGrpSpPr>
        <p:grpSpPr>
          <a:xfrm>
            <a:off x="6088490" y="3925790"/>
            <a:ext cx="5097578" cy="1587836"/>
            <a:chOff x="345791" y="3925790"/>
            <a:chExt cx="5097578" cy="1587836"/>
          </a:xfrm>
        </p:grpSpPr>
        <p:sp>
          <p:nvSpPr>
            <p:cNvPr id="10" name="Content Placeholder 2">
              <a:extLst>
                <a:ext uri="{FF2B5EF4-FFF2-40B4-BE49-F238E27FC236}">
                  <a16:creationId xmlns:a16="http://schemas.microsoft.com/office/drawing/2014/main" id="{C40C0EF8-E976-34AC-1EBA-33344BFEC4BA}"/>
                </a:ext>
              </a:extLst>
            </p:cNvPr>
            <p:cNvSpPr txBox="1">
              <a:spLocks/>
            </p:cNvSpPr>
            <p:nvPr/>
          </p:nvSpPr>
          <p:spPr>
            <a:xfrm>
              <a:off x="1650711" y="3954609"/>
              <a:ext cx="3792658" cy="155901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1" i="0" u="none" strike="noStrike" kern="1200" cap="none" spc="0" normalizeH="0" baseline="0" noProof="0" dirty="0">
                  <a:ln>
                    <a:noFill/>
                  </a:ln>
                  <a:solidFill>
                    <a:srgbClr val="001942"/>
                  </a:solidFill>
                  <a:effectLst/>
                  <a:uLnTx/>
                  <a:uFillTx/>
                  <a:latin typeface="Gotham Medium" pitchFamily="50" charset="0"/>
                  <a:cs typeface="Gotham Medium" pitchFamily="50" charset="0"/>
                </a:rPr>
                <a:t>Isaac Hathaway, CLCS, Aerospace Vertical Specialist Team Leader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050" i="0" u="none" strike="noStrike" kern="1200" cap="none" spc="0" normalizeH="0" baseline="0" noProof="0" dirty="0">
                  <a:ln>
                    <a:noFill/>
                  </a:ln>
                  <a:solidFill>
                    <a:srgbClr val="001942"/>
                  </a:solidFill>
                  <a:effectLst/>
                  <a:uLnTx/>
                  <a:uFillTx/>
                  <a:latin typeface="Gotham Medium" pitchFamily="50" charset="0"/>
                  <a:cs typeface="Gotham Medium" pitchFamily="50" charset="0"/>
                </a:rPr>
                <a:t>Wichita, 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i="0" u="none" strike="noStrike" kern="1200" cap="none" spc="0" normalizeH="0" baseline="0" noProof="0" dirty="0">
                  <a:ln>
                    <a:noFill/>
                  </a:ln>
                  <a:solidFill>
                    <a:srgbClr val="001942"/>
                  </a:solidFill>
                  <a:effectLst/>
                  <a:uLnTx/>
                  <a:uFillTx/>
                  <a:latin typeface="Gotham" pitchFamily="50" charset="0"/>
                  <a:cs typeface="Gotham" pitchFamily="50" charset="0"/>
                </a:rPr>
                <a:t>Isaac joined AP Aerospace in 2021. He has extensive experience in managing insurance programs that include Commercial Aviation, General Liability, Aviation Products Liability, Aviation Workers Comp, D&amp;O, Cyber Liability, and additional coverages within Aviation Operations. Isaac oversees the Aerospace Resource Center which was established to assist non-aviation AssuredPartners offices with the clients who required the expertise of Aviation Risk Management and Insurance. </a:t>
              </a:r>
            </a:p>
          </p:txBody>
        </p:sp>
        <p:pic>
          <p:nvPicPr>
            <p:cNvPr id="11" name="Picture 10">
              <a:extLst>
                <a:ext uri="{FF2B5EF4-FFF2-40B4-BE49-F238E27FC236}">
                  <a16:creationId xmlns:a16="http://schemas.microsoft.com/office/drawing/2014/main" id="{29AFA856-278C-CFBE-AFE7-ADF71DEFB4D5}"/>
                </a:ext>
              </a:extLst>
            </p:cNvPr>
            <p:cNvPicPr>
              <a:picLocks noChangeAspect="1"/>
            </p:cNvPicPr>
            <p:nvPr/>
          </p:nvPicPr>
          <p:blipFill rotWithShape="1">
            <a:blip r:embed="rId5">
              <a:extLst>
                <a:ext uri="{28A0092B-C50C-407E-A947-70E740481C1C}">
                  <a14:useLocalDpi xmlns:a14="http://schemas.microsoft.com/office/drawing/2010/main" val="0"/>
                </a:ext>
              </a:extLst>
            </a:blip>
            <a:srcRect t="8511" b="8511"/>
            <a:stretch/>
          </p:blipFill>
          <p:spPr>
            <a:xfrm>
              <a:off x="400315" y="3989093"/>
              <a:ext cx="1064884" cy="106224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704A3E31-4327-6FE2-BAB3-529508FDC453}"/>
                </a:ext>
              </a:extLst>
            </p:cNvPr>
            <p:cNvPicPr>
              <a:picLocks noChangeAspect="1"/>
            </p:cNvPicPr>
            <p:nvPr/>
          </p:nvPicPr>
          <p:blipFill>
            <a:blip r:embed="rId4"/>
            <a:srcRect l="11740" t="18100" r="54974" b="24284"/>
            <a:stretch>
              <a:fillRect/>
            </a:stretch>
          </p:blipFill>
          <p:spPr>
            <a:xfrm>
              <a:off x="345791" y="3925790"/>
              <a:ext cx="1181969" cy="1200850"/>
            </a:xfrm>
            <a:prstGeom prst="rect">
              <a:avLst/>
            </a:prstGeom>
          </p:spPr>
        </p:pic>
      </p:grpSp>
      <p:grpSp>
        <p:nvGrpSpPr>
          <p:cNvPr id="17" name="Group 16">
            <a:extLst>
              <a:ext uri="{FF2B5EF4-FFF2-40B4-BE49-F238E27FC236}">
                <a16:creationId xmlns:a16="http://schemas.microsoft.com/office/drawing/2014/main" id="{22216325-9E44-228F-0F20-23A3F4FF10CE}"/>
              </a:ext>
            </a:extLst>
          </p:cNvPr>
          <p:cNvGrpSpPr/>
          <p:nvPr/>
        </p:nvGrpSpPr>
        <p:grpSpPr>
          <a:xfrm>
            <a:off x="395311" y="3984046"/>
            <a:ext cx="5630618" cy="1602049"/>
            <a:chOff x="6040705" y="1779018"/>
            <a:chExt cx="5630618" cy="1602049"/>
          </a:xfrm>
        </p:grpSpPr>
        <p:sp>
          <p:nvSpPr>
            <p:cNvPr id="9" name="Content Placeholder 2">
              <a:extLst>
                <a:ext uri="{FF2B5EF4-FFF2-40B4-BE49-F238E27FC236}">
                  <a16:creationId xmlns:a16="http://schemas.microsoft.com/office/drawing/2014/main" id="{19C3C68A-CD05-EECE-D08B-3003330805E2}"/>
                </a:ext>
              </a:extLst>
            </p:cNvPr>
            <p:cNvSpPr txBox="1">
              <a:spLocks/>
            </p:cNvSpPr>
            <p:nvPr/>
          </p:nvSpPr>
          <p:spPr>
            <a:xfrm>
              <a:off x="7394139" y="1822050"/>
              <a:ext cx="4277184" cy="155901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1" i="0" u="none" strike="noStrike" kern="1200" cap="none" spc="0" normalizeH="0" baseline="0" noProof="0" dirty="0">
                  <a:ln>
                    <a:noFill/>
                  </a:ln>
                  <a:solidFill>
                    <a:srgbClr val="001942"/>
                  </a:solidFill>
                  <a:effectLst/>
                  <a:uLnTx/>
                  <a:uFillTx/>
                  <a:latin typeface="Gotham Medium" pitchFamily="50" charset="0"/>
                  <a:cs typeface="Gotham Medium" pitchFamily="50" charset="0"/>
                </a:rPr>
                <a:t>Bernadette Manglaris, Managing Director – Aerospace East</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rgbClr val="001942"/>
                  </a:solidFill>
                  <a:effectLst/>
                  <a:uLnTx/>
                  <a:uFillTx/>
                  <a:latin typeface="Gotham Medium" pitchFamily="50" charset="0"/>
                  <a:cs typeface="Gotham Medium" pitchFamily="50" charset="0"/>
                </a:rPr>
                <a:t>Wichita, KS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i="0" u="none" strike="noStrike" kern="1200" cap="none" spc="0" normalizeH="0" baseline="0" noProof="0" dirty="0">
                <a:ln>
                  <a:noFill/>
                </a:ln>
                <a:solidFill>
                  <a:srgbClr val="001942"/>
                </a:solidFill>
                <a:effectLst/>
                <a:uLnTx/>
                <a:uFillTx/>
                <a:latin typeface="Gotham" pitchFamily="50" charset="0"/>
                <a:cs typeface="Gotham" pitchFamily="50" charset="0"/>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i="0" u="none" strike="noStrike" kern="1200" cap="none" spc="0" normalizeH="0" baseline="0" noProof="0" dirty="0">
                  <a:ln>
                    <a:noFill/>
                  </a:ln>
                  <a:solidFill>
                    <a:srgbClr val="001942"/>
                  </a:solidFill>
                  <a:effectLst/>
                  <a:uLnTx/>
                  <a:uFillTx/>
                  <a:latin typeface="Gotham" pitchFamily="50" charset="0"/>
                  <a:cs typeface="Gotham" pitchFamily="50" charset="0"/>
                </a:rPr>
                <a:t>Bernadette began her career in aviation insurance in 1990 as an Account Manager. She joined Hope Aviation in 2015 as Senior Account Executive until they were acquired by AssuredPartners in 2017. Bernadette specializes in complex aviation account management including fixed based operators, charter and management firms, aerial applicators, helicopter operators and more. Additionally, Bernadette leads the AssuredPartners Vertical Resource Center. </a:t>
              </a:r>
            </a:p>
          </p:txBody>
        </p:sp>
        <p:pic>
          <p:nvPicPr>
            <p:cNvPr id="12" name="Picture 11">
              <a:extLst>
                <a:ext uri="{FF2B5EF4-FFF2-40B4-BE49-F238E27FC236}">
                  <a16:creationId xmlns:a16="http://schemas.microsoft.com/office/drawing/2014/main" id="{94CBCFAB-46BA-DD9D-3810-FF9911738848}"/>
                </a:ext>
              </a:extLst>
            </p:cNvPr>
            <p:cNvPicPr>
              <a:picLocks noChangeAspect="1"/>
            </p:cNvPicPr>
            <p:nvPr/>
          </p:nvPicPr>
          <p:blipFill>
            <a:blip r:embed="rId6">
              <a:extLst>
                <a:ext uri="{28A0092B-C50C-407E-A947-70E740481C1C}">
                  <a14:useLocalDpi xmlns:a14="http://schemas.microsoft.com/office/drawing/2010/main" val="0"/>
                </a:ext>
              </a:extLst>
            </a:blip>
            <a:srcRect t="27684" r="13099" b="14503"/>
            <a:stretch>
              <a:fillRect/>
            </a:stretch>
          </p:blipFill>
          <p:spPr>
            <a:xfrm>
              <a:off x="6088490" y="1841172"/>
              <a:ext cx="1064884" cy="106224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9246A306-2B90-AFB3-716E-B0BB46A382DC}"/>
                </a:ext>
              </a:extLst>
            </p:cNvPr>
            <p:cNvPicPr>
              <a:picLocks noChangeAspect="1"/>
            </p:cNvPicPr>
            <p:nvPr/>
          </p:nvPicPr>
          <p:blipFill>
            <a:blip r:embed="rId4"/>
            <a:srcRect l="11740" t="18100" r="54974" b="24284"/>
            <a:stretch>
              <a:fillRect/>
            </a:stretch>
          </p:blipFill>
          <p:spPr>
            <a:xfrm>
              <a:off x="6040705" y="1779018"/>
              <a:ext cx="1181969" cy="1200850"/>
            </a:xfrm>
            <a:prstGeom prst="rect">
              <a:avLst/>
            </a:prstGeom>
          </p:spPr>
        </p:pic>
      </p:grpSp>
      <p:grpSp>
        <p:nvGrpSpPr>
          <p:cNvPr id="18" name="Group 17">
            <a:extLst>
              <a:ext uri="{FF2B5EF4-FFF2-40B4-BE49-F238E27FC236}">
                <a16:creationId xmlns:a16="http://schemas.microsoft.com/office/drawing/2014/main" id="{05EF49AB-51FB-5DE8-6292-083D7AD59D78}"/>
              </a:ext>
            </a:extLst>
          </p:cNvPr>
          <p:cNvGrpSpPr/>
          <p:nvPr/>
        </p:nvGrpSpPr>
        <p:grpSpPr>
          <a:xfrm>
            <a:off x="6029947" y="1822050"/>
            <a:ext cx="5336116" cy="1639279"/>
            <a:chOff x="6029947" y="3850487"/>
            <a:chExt cx="5336116" cy="1639279"/>
          </a:xfrm>
        </p:grpSpPr>
        <p:sp>
          <p:nvSpPr>
            <p:cNvPr id="6" name="Content Placeholder 2">
              <a:extLst>
                <a:ext uri="{FF2B5EF4-FFF2-40B4-BE49-F238E27FC236}">
                  <a16:creationId xmlns:a16="http://schemas.microsoft.com/office/drawing/2014/main" id="{83F43114-09B9-1457-AB0D-DB5CA2BAB818}"/>
                </a:ext>
              </a:extLst>
            </p:cNvPr>
            <p:cNvSpPr txBox="1">
              <a:spLocks/>
            </p:cNvSpPr>
            <p:nvPr/>
          </p:nvSpPr>
          <p:spPr>
            <a:xfrm>
              <a:off x="7394139" y="3930749"/>
              <a:ext cx="3971924" cy="155901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1" i="0" u="none" strike="noStrike" kern="1200" cap="none" spc="0" normalizeH="0" baseline="0" noProof="0" dirty="0">
                  <a:ln>
                    <a:noFill/>
                  </a:ln>
                  <a:solidFill>
                    <a:srgbClr val="001942"/>
                  </a:solidFill>
                  <a:effectLst/>
                  <a:uLnTx/>
                  <a:uFillTx/>
                  <a:latin typeface="Gotham Medium" pitchFamily="50" charset="0"/>
                  <a:cs typeface="Gotham Medium" pitchFamily="50" charset="0"/>
                </a:rPr>
                <a:t>Steve Whitlock, SVP Aerospace Vertical Director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050" i="0" u="none" strike="noStrike" kern="1200" cap="none" spc="0" normalizeH="0" baseline="0" noProof="0" dirty="0">
                  <a:ln>
                    <a:noFill/>
                  </a:ln>
                  <a:solidFill>
                    <a:srgbClr val="001942"/>
                  </a:solidFill>
                  <a:effectLst/>
                  <a:uLnTx/>
                  <a:uFillTx/>
                  <a:latin typeface="Gotham Medium" pitchFamily="50" charset="0"/>
                  <a:cs typeface="Gotham Medium" pitchFamily="50" charset="0"/>
                </a:rPr>
                <a:t>Dallas, TX</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i="0" u="none" strike="noStrike" kern="1200" cap="none" spc="0" normalizeH="0" baseline="0" noProof="0" dirty="0">
                  <a:ln>
                    <a:noFill/>
                  </a:ln>
                  <a:solidFill>
                    <a:srgbClr val="001942"/>
                  </a:solidFill>
                  <a:effectLst/>
                  <a:uLnTx/>
                  <a:uFillTx/>
                  <a:latin typeface="Gotham" pitchFamily="50" charset="0"/>
                  <a:cs typeface="Gotham" pitchFamily="50" charset="0"/>
                </a:rPr>
                <a:t>A dual degree graduate of Embry-Riddle Aeronautical University, Steve's aviation insurance career began in 1978 as an aviation insurance underwriter specializing in FBOs &amp; flight schools. After two years as a broker with Bayly, Martin &amp; Fay (now AON) in the early ’80s, he served as Director of Insurance / Risk Manager for the Miami-based airline, Air Florida. After the demise of Air Florida, Steve returned to the brokerage ranks for over 13 years with Fred. S. James &amp; Co. / Sedgwick Aerospace (now Marsh), followed by Willis </a:t>
              </a:r>
              <a:r>
                <a:rPr kumimoji="0" lang="en-US" sz="900" i="0" u="none" strike="noStrike" kern="1200" cap="none" spc="0" normalizeH="0" baseline="0" noProof="0" dirty="0" err="1">
                  <a:ln>
                    <a:noFill/>
                  </a:ln>
                  <a:solidFill>
                    <a:srgbClr val="001942"/>
                  </a:solidFill>
                  <a:effectLst/>
                  <a:uLnTx/>
                  <a:uFillTx/>
                  <a:latin typeface="Gotham" pitchFamily="50" charset="0"/>
                  <a:cs typeface="Gotham" pitchFamily="50" charset="0"/>
                </a:rPr>
                <a:t>Corroon</a:t>
              </a:r>
              <a:r>
                <a:rPr kumimoji="0" lang="en-US" sz="900" i="0" u="none" strike="noStrike" kern="1200" cap="none" spc="0" normalizeH="0" baseline="0" noProof="0" dirty="0">
                  <a:ln>
                    <a:noFill/>
                  </a:ln>
                  <a:solidFill>
                    <a:srgbClr val="001942"/>
                  </a:solidFill>
                  <a:effectLst/>
                  <a:uLnTx/>
                  <a:uFillTx/>
                  <a:latin typeface="Gotham" pitchFamily="50" charset="0"/>
                  <a:cs typeface="Gotham" pitchFamily="50" charset="0"/>
                </a:rPr>
                <a:t>. He joined </a:t>
              </a:r>
              <a:r>
                <a:rPr kumimoji="0" lang="en-US" sz="900" i="0" u="none" strike="noStrike" kern="1200" cap="none" spc="0" normalizeH="0" baseline="0" noProof="0" dirty="0" err="1">
                  <a:ln>
                    <a:noFill/>
                  </a:ln>
                  <a:solidFill>
                    <a:srgbClr val="001942"/>
                  </a:solidFill>
                  <a:effectLst/>
                  <a:uLnTx/>
                  <a:uFillTx/>
                  <a:latin typeface="Gotham" pitchFamily="50" charset="0"/>
                  <a:cs typeface="Gotham" pitchFamily="50" charset="0"/>
                </a:rPr>
                <a:t>AirSure</a:t>
              </a:r>
              <a:r>
                <a:rPr kumimoji="0" lang="en-US" sz="900" i="0" u="none" strike="noStrike" kern="1200" cap="none" spc="0" normalizeH="0" baseline="0" noProof="0" dirty="0">
                  <a:ln>
                    <a:noFill/>
                  </a:ln>
                  <a:solidFill>
                    <a:srgbClr val="001942"/>
                  </a:solidFill>
                  <a:effectLst/>
                  <a:uLnTx/>
                  <a:uFillTx/>
                  <a:latin typeface="Gotham" pitchFamily="50" charset="0"/>
                  <a:cs typeface="Gotham" pitchFamily="50" charset="0"/>
                </a:rPr>
                <a:t> in early 1997. </a:t>
              </a:r>
              <a:r>
                <a:rPr kumimoji="0" lang="en-US" sz="900" i="0" u="none" strike="noStrike" kern="1200" cap="none" spc="0" normalizeH="0" baseline="0" noProof="0" dirty="0" err="1">
                  <a:ln>
                    <a:noFill/>
                  </a:ln>
                  <a:solidFill>
                    <a:srgbClr val="001942"/>
                  </a:solidFill>
                  <a:effectLst/>
                  <a:uLnTx/>
                  <a:uFillTx/>
                  <a:latin typeface="Gotham" pitchFamily="50" charset="0"/>
                  <a:cs typeface="Gotham" pitchFamily="50" charset="0"/>
                </a:rPr>
                <a:t>AirSure</a:t>
              </a:r>
              <a:r>
                <a:rPr kumimoji="0" lang="en-US" sz="900" i="0" u="none" strike="noStrike" kern="1200" cap="none" spc="0" normalizeH="0" baseline="0" noProof="0" dirty="0">
                  <a:ln>
                    <a:noFill/>
                  </a:ln>
                  <a:solidFill>
                    <a:srgbClr val="001942"/>
                  </a:solidFill>
                  <a:effectLst/>
                  <a:uLnTx/>
                  <a:uFillTx/>
                  <a:latin typeface="Gotham" pitchFamily="50" charset="0"/>
                  <a:cs typeface="Gotham" pitchFamily="50" charset="0"/>
                </a:rPr>
                <a:t> was acquired by AssuredPartners in 2014. Steve is a Certified Insurance Counselor, a Certified (and licensed) Risk Manager, a Certified Aviation Insurance Professional, and a licensed pilot. </a:t>
              </a:r>
            </a:p>
          </p:txBody>
        </p:sp>
        <p:pic>
          <p:nvPicPr>
            <p:cNvPr id="7" name="Picture 6" descr="A person wearing a suit and tie smiling at the camera&#10;&#10;Description automatically generated">
              <a:extLst>
                <a:ext uri="{FF2B5EF4-FFF2-40B4-BE49-F238E27FC236}">
                  <a16:creationId xmlns:a16="http://schemas.microsoft.com/office/drawing/2014/main" id="{C7A7929A-350A-158D-92E3-D80653BF21F7}"/>
                </a:ext>
              </a:extLst>
            </p:cNvPr>
            <p:cNvPicPr>
              <a:picLocks noChangeAspect="1"/>
            </p:cNvPicPr>
            <p:nvPr/>
          </p:nvPicPr>
          <p:blipFill rotWithShape="1">
            <a:blip r:embed="rId7">
              <a:extLst>
                <a:ext uri="{28A0092B-C50C-407E-A947-70E740481C1C}">
                  <a14:useLocalDpi xmlns:a14="http://schemas.microsoft.com/office/drawing/2010/main" val="0"/>
                </a:ext>
              </a:extLst>
            </a:blip>
            <a:srcRect l="17947" t="2265" r="7169" b="26930"/>
            <a:stretch/>
          </p:blipFill>
          <p:spPr>
            <a:xfrm>
              <a:off x="6088490" y="3930749"/>
              <a:ext cx="1064884" cy="106224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C08D662C-B39B-D707-7CFB-A851C269A799}"/>
                </a:ext>
              </a:extLst>
            </p:cNvPr>
            <p:cNvPicPr>
              <a:picLocks noChangeAspect="1"/>
            </p:cNvPicPr>
            <p:nvPr/>
          </p:nvPicPr>
          <p:blipFill>
            <a:blip r:embed="rId4"/>
            <a:srcRect l="11740" t="18100" r="54974" b="24284"/>
            <a:stretch>
              <a:fillRect/>
            </a:stretch>
          </p:blipFill>
          <p:spPr>
            <a:xfrm>
              <a:off x="6029947" y="3850487"/>
              <a:ext cx="1181969" cy="1200850"/>
            </a:xfrm>
            <a:prstGeom prst="rect">
              <a:avLst/>
            </a:prstGeom>
          </p:spPr>
        </p:pic>
      </p:grpSp>
    </p:spTree>
    <p:extLst>
      <p:ext uri="{BB962C8B-B14F-4D97-AF65-F5344CB8AC3E}">
        <p14:creationId xmlns:p14="http://schemas.microsoft.com/office/powerpoint/2010/main" val="2114803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E3DF6-F7AD-2EA9-4CA5-B56803A8DA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71DB0F8-ECE3-423E-BF4D-5D2AA4AEF027}"/>
              </a:ext>
            </a:extLst>
          </p:cNvPr>
          <p:cNvSpPr txBox="1"/>
          <p:nvPr/>
        </p:nvSpPr>
        <p:spPr>
          <a:xfrm>
            <a:off x="4253458" y="1992809"/>
            <a:ext cx="52858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182857"/>
                </a:solidFill>
                <a:effectLst/>
                <a:uLnTx/>
                <a:uFillTx/>
                <a:latin typeface="Gotham Medium" pitchFamily="50" charset="0"/>
                <a:cs typeface="Gotham Medium" pitchFamily="50" charset="0"/>
              </a:rPr>
              <a:t>Nate </a:t>
            </a:r>
            <a:r>
              <a:rPr lang="en-US" sz="2800" dirty="0">
                <a:solidFill>
                  <a:srgbClr val="182857"/>
                </a:solidFill>
                <a:latin typeface="Gotham Medium" pitchFamily="50" charset="0"/>
                <a:cs typeface="Gotham Medium" pitchFamily="50" charset="0"/>
              </a:rPr>
              <a:t>C</a:t>
            </a:r>
            <a:r>
              <a:rPr kumimoji="0" lang="en-US" sz="2800" u="none" strike="noStrike" kern="1200" cap="none" spc="0" normalizeH="0" baseline="0" noProof="0" dirty="0" err="1">
                <a:ln>
                  <a:noFill/>
                </a:ln>
                <a:solidFill>
                  <a:srgbClr val="182857"/>
                </a:solidFill>
                <a:effectLst/>
                <a:uLnTx/>
                <a:uFillTx/>
                <a:latin typeface="Gotham Medium" pitchFamily="50" charset="0"/>
                <a:cs typeface="Gotham Medium" pitchFamily="50" charset="0"/>
              </a:rPr>
              <a:t>obb</a:t>
            </a:r>
            <a:endParaRPr kumimoji="0" lang="en-US" sz="2800" u="none" strike="noStrike" kern="1200" cap="none" spc="0" normalizeH="0" baseline="0" noProof="0" dirty="0">
              <a:ln>
                <a:noFill/>
              </a:ln>
              <a:solidFill>
                <a:srgbClr val="182857"/>
              </a:solidFill>
              <a:effectLst/>
              <a:uLnTx/>
              <a:uFillTx/>
              <a:latin typeface="Gotham Medium" pitchFamily="50" charset="0"/>
              <a:cs typeface="Gotham Medium" pitchFamily="50" charset="0"/>
            </a:endParaRPr>
          </a:p>
        </p:txBody>
      </p:sp>
      <p:sp>
        <p:nvSpPr>
          <p:cNvPr id="4" name="TextBox 3">
            <a:extLst>
              <a:ext uri="{FF2B5EF4-FFF2-40B4-BE49-F238E27FC236}">
                <a16:creationId xmlns:a16="http://schemas.microsoft.com/office/drawing/2014/main" id="{2FEBCD51-93DF-D177-E2A1-033FA0E64538}"/>
              </a:ext>
            </a:extLst>
          </p:cNvPr>
          <p:cNvSpPr txBox="1"/>
          <p:nvPr/>
        </p:nvSpPr>
        <p:spPr>
          <a:xfrm>
            <a:off x="4260630" y="2516029"/>
            <a:ext cx="57093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1236E3"/>
                </a:solidFill>
                <a:effectLst/>
                <a:uLnTx/>
                <a:uFillTx/>
                <a:latin typeface="Gotham Medium" pitchFamily="50" charset="0"/>
                <a:cs typeface="Gotham Medium" pitchFamily="50" charset="0"/>
              </a:rPr>
              <a:t>Senior Claims Representative</a:t>
            </a:r>
          </a:p>
        </p:txBody>
      </p:sp>
      <p:pic>
        <p:nvPicPr>
          <p:cNvPr id="14" name="Picture 13">
            <a:extLst>
              <a:ext uri="{FF2B5EF4-FFF2-40B4-BE49-F238E27FC236}">
                <a16:creationId xmlns:a16="http://schemas.microsoft.com/office/drawing/2014/main" id="{0889264A-7CF5-0AC6-3966-DB1FA05B4402}"/>
              </a:ext>
            </a:extLst>
          </p:cNvPr>
          <p:cNvPicPr>
            <a:picLocks noChangeAspect="1"/>
          </p:cNvPicPr>
          <p:nvPr/>
        </p:nvPicPr>
        <p:blipFill rotWithShape="1">
          <a:blip r:embed="rId2">
            <a:extLst>
              <a:ext uri="{28A0092B-C50C-407E-A947-70E740481C1C}">
                <a14:useLocalDpi xmlns:a14="http://schemas.microsoft.com/office/drawing/2010/main" val="0"/>
              </a:ext>
            </a:extLst>
          </a:blip>
          <a:srcRect l="15687" t="2282" r="14790" b="9115"/>
          <a:stretch>
            <a:fillRect/>
          </a:stretch>
        </p:blipFill>
        <p:spPr>
          <a:xfrm>
            <a:off x="526526" y="1659941"/>
            <a:ext cx="3034255" cy="3034255"/>
          </a:xfrm>
          <a:prstGeom prst="ellipse">
            <a:avLst/>
          </a:prstGeom>
        </p:spPr>
      </p:pic>
      <p:pic>
        <p:nvPicPr>
          <p:cNvPr id="13" name="Picture 12">
            <a:extLst>
              <a:ext uri="{FF2B5EF4-FFF2-40B4-BE49-F238E27FC236}">
                <a16:creationId xmlns:a16="http://schemas.microsoft.com/office/drawing/2014/main" id="{877D1FFA-E6A1-49C0-9E1A-547C6FD8AE91}"/>
              </a:ext>
            </a:extLst>
          </p:cNvPr>
          <p:cNvPicPr>
            <a:picLocks noChangeAspect="1"/>
          </p:cNvPicPr>
          <p:nvPr/>
        </p:nvPicPr>
        <p:blipFill>
          <a:blip r:embed="rId3"/>
          <a:srcRect l="10736" t="16878" r="54400" b="24945"/>
          <a:stretch>
            <a:fillRect/>
          </a:stretch>
        </p:blipFill>
        <p:spPr>
          <a:xfrm>
            <a:off x="343014" y="1477867"/>
            <a:ext cx="3411404" cy="3341211"/>
          </a:xfrm>
          <a:prstGeom prst="rect">
            <a:avLst/>
          </a:prstGeom>
        </p:spPr>
      </p:pic>
      <p:sp>
        <p:nvSpPr>
          <p:cNvPr id="3" name="Title 7">
            <a:extLst>
              <a:ext uri="{FF2B5EF4-FFF2-40B4-BE49-F238E27FC236}">
                <a16:creationId xmlns:a16="http://schemas.microsoft.com/office/drawing/2014/main" id="{A67DC23B-7909-F309-6969-8294F05D0236}"/>
              </a:ext>
            </a:extLst>
          </p:cNvPr>
          <p:cNvSpPr txBox="1">
            <a:spLocks/>
          </p:cNvSpPr>
          <p:nvPr/>
        </p:nvSpPr>
        <p:spPr>
          <a:xfrm>
            <a:off x="301574" y="887506"/>
            <a:ext cx="10929410"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tx2"/>
                </a:solidFill>
                <a:latin typeface="Gotham Medium" pitchFamily="50" charset="0"/>
                <a:cs typeface="Gotham Medium" pitchFamily="50" charset="0"/>
              </a:rPr>
              <a:t>Claims Advocacy</a:t>
            </a:r>
          </a:p>
        </p:txBody>
      </p:sp>
      <p:pic>
        <p:nvPicPr>
          <p:cNvPr id="5" name="Google Shape;1006;p32">
            <a:extLst>
              <a:ext uri="{FF2B5EF4-FFF2-40B4-BE49-F238E27FC236}">
                <a16:creationId xmlns:a16="http://schemas.microsoft.com/office/drawing/2014/main" id="{20E36868-0E45-4048-CE8A-94D2A959E0EE}"/>
              </a:ext>
            </a:extLst>
          </p:cNvPr>
          <p:cNvPicPr preferRelativeResize="0">
            <a:picLocks noChangeAspect="1"/>
          </p:cNvPicPr>
          <p:nvPr/>
        </p:nvPicPr>
        <p:blipFill rotWithShape="1">
          <a:blip r:embed="rId4">
            <a:alphaModFix/>
          </a:blip>
          <a:srcRect/>
          <a:stretch/>
        </p:blipFill>
        <p:spPr>
          <a:xfrm>
            <a:off x="301574" y="5786926"/>
            <a:ext cx="2829261" cy="367136"/>
          </a:xfrm>
          <a:prstGeom prst="rect">
            <a:avLst/>
          </a:prstGeom>
          <a:noFill/>
          <a:ln>
            <a:noFill/>
          </a:ln>
        </p:spPr>
      </p:pic>
      <p:sp>
        <p:nvSpPr>
          <p:cNvPr id="6" name="Content Placeholder 8">
            <a:extLst>
              <a:ext uri="{FF2B5EF4-FFF2-40B4-BE49-F238E27FC236}">
                <a16:creationId xmlns:a16="http://schemas.microsoft.com/office/drawing/2014/main" id="{CD8B954E-41AE-BEFD-6F2B-9F03C41DC84B}"/>
              </a:ext>
            </a:extLst>
          </p:cNvPr>
          <p:cNvSpPr txBox="1">
            <a:spLocks/>
          </p:cNvSpPr>
          <p:nvPr/>
        </p:nvSpPr>
        <p:spPr>
          <a:xfrm>
            <a:off x="4253458" y="3058078"/>
            <a:ext cx="6909394" cy="28332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400" dirty="0">
                <a:solidFill>
                  <a:schemeClr val="tx2"/>
                </a:solidFill>
                <a:latin typeface="Gotham" pitchFamily="50" charset="0"/>
                <a:cs typeface="Gotham" pitchFamily="50" charset="0"/>
              </a:rPr>
              <a:t>Educated at Embry-Riddle Aeronautical University with over 25 years of aviation claims experience, our licensed aviation adjuster is ready to assist clients with complex claims. The overarching goal of claims advocacy is to </a:t>
            </a:r>
            <a:r>
              <a:rPr lang="en-US" sz="1400" b="1" dirty="0">
                <a:solidFill>
                  <a:schemeClr val="tx2"/>
                </a:solidFill>
                <a:latin typeface="Gotham" pitchFamily="50" charset="0"/>
                <a:cs typeface="Gotham" pitchFamily="50" charset="0"/>
              </a:rPr>
              <a:t>mitigate and expedite the claim, and ultimately, reach a successful resolution for the client.</a:t>
            </a:r>
          </a:p>
          <a:p>
            <a:pPr>
              <a:lnSpc>
                <a:spcPct val="100000"/>
              </a:lnSpc>
              <a:spcBef>
                <a:spcPts val="0"/>
              </a:spcBef>
              <a:spcAft>
                <a:spcPts val="1200"/>
              </a:spcAft>
            </a:pPr>
            <a:r>
              <a:rPr lang="en-US" sz="1400" dirty="0">
                <a:solidFill>
                  <a:schemeClr val="tx2"/>
                </a:solidFill>
                <a:latin typeface="Gotham" pitchFamily="50" charset="0"/>
                <a:cs typeface="Gotham" pitchFamily="50" charset="0"/>
              </a:rPr>
              <a:t>FAA Commercial Pilot</a:t>
            </a:r>
          </a:p>
          <a:p>
            <a:pPr>
              <a:lnSpc>
                <a:spcPct val="100000"/>
              </a:lnSpc>
              <a:spcBef>
                <a:spcPts val="0"/>
              </a:spcBef>
              <a:spcAft>
                <a:spcPts val="1200"/>
              </a:spcAft>
            </a:pPr>
            <a:r>
              <a:rPr lang="en-US" sz="1400" dirty="0">
                <a:solidFill>
                  <a:schemeClr val="tx2"/>
                </a:solidFill>
                <a:latin typeface="Gotham" pitchFamily="50" charset="0"/>
                <a:cs typeface="Gotham" pitchFamily="50" charset="0"/>
              </a:rPr>
              <a:t>M. S. Safety Management Systems, Embry-Riddle Aeronautical University</a:t>
            </a:r>
          </a:p>
          <a:p>
            <a:pPr>
              <a:lnSpc>
                <a:spcPct val="100000"/>
              </a:lnSpc>
              <a:spcBef>
                <a:spcPts val="0"/>
              </a:spcBef>
              <a:spcAft>
                <a:spcPts val="1200"/>
              </a:spcAft>
            </a:pPr>
            <a:r>
              <a:rPr lang="en-US" sz="1400" dirty="0">
                <a:solidFill>
                  <a:schemeClr val="tx2"/>
                </a:solidFill>
                <a:latin typeface="Gotham" pitchFamily="50" charset="0"/>
                <a:cs typeface="Gotham" pitchFamily="50" charset="0"/>
              </a:rPr>
              <a:t>Airport management experience (DEN and SAN)</a:t>
            </a:r>
          </a:p>
          <a:p>
            <a:pPr>
              <a:lnSpc>
                <a:spcPct val="100000"/>
              </a:lnSpc>
              <a:spcBef>
                <a:spcPts val="0"/>
              </a:spcBef>
              <a:spcAft>
                <a:spcPts val="1200"/>
              </a:spcAft>
            </a:pPr>
            <a:r>
              <a:rPr lang="en-US" sz="1400" dirty="0">
                <a:solidFill>
                  <a:schemeClr val="tx2"/>
                </a:solidFill>
                <a:latin typeface="Gotham" pitchFamily="50" charset="0"/>
                <a:cs typeface="Gotham" pitchFamily="50" charset="0"/>
              </a:rPr>
              <a:t>Aircraft accident investigation experience</a:t>
            </a:r>
          </a:p>
        </p:txBody>
      </p:sp>
    </p:spTree>
    <p:extLst>
      <p:ext uri="{BB962C8B-B14F-4D97-AF65-F5344CB8AC3E}">
        <p14:creationId xmlns:p14="http://schemas.microsoft.com/office/powerpoint/2010/main" val="1185812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C148B-AB8A-9E70-0A79-33F509E4508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FEB24F-F085-4908-FD5B-50A18A55EA2C}"/>
              </a:ext>
            </a:extLst>
          </p:cNvPr>
          <p:cNvSpPr txBox="1"/>
          <p:nvPr/>
        </p:nvSpPr>
        <p:spPr>
          <a:xfrm>
            <a:off x="4253458" y="1659941"/>
            <a:ext cx="52858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182857"/>
                </a:solidFill>
                <a:effectLst/>
                <a:uLnTx/>
                <a:uFillTx/>
                <a:latin typeface="Gotham Medium" pitchFamily="50" charset="0"/>
                <a:cs typeface="Gotham Medium" pitchFamily="50" charset="0"/>
              </a:rPr>
              <a:t>Mike Bradley</a:t>
            </a:r>
          </a:p>
        </p:txBody>
      </p:sp>
      <p:sp>
        <p:nvSpPr>
          <p:cNvPr id="4" name="TextBox 3">
            <a:extLst>
              <a:ext uri="{FF2B5EF4-FFF2-40B4-BE49-F238E27FC236}">
                <a16:creationId xmlns:a16="http://schemas.microsoft.com/office/drawing/2014/main" id="{234B9510-E2AE-C049-3AB5-2534B9CAB308}"/>
              </a:ext>
            </a:extLst>
          </p:cNvPr>
          <p:cNvSpPr txBox="1"/>
          <p:nvPr/>
        </p:nvSpPr>
        <p:spPr>
          <a:xfrm>
            <a:off x="4260630" y="2183161"/>
            <a:ext cx="57093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solidFill>
                  <a:srgbClr val="1236E3"/>
                </a:solidFill>
                <a:effectLst/>
                <a:uLnTx/>
                <a:uFillTx/>
                <a:latin typeface="Gotham Medium" pitchFamily="50" charset="0"/>
                <a:cs typeface="Gotham Medium" pitchFamily="50" charset="0"/>
              </a:rPr>
              <a:t>Senior Loss Advisor</a:t>
            </a:r>
          </a:p>
        </p:txBody>
      </p:sp>
      <p:pic>
        <p:nvPicPr>
          <p:cNvPr id="14" name="Picture 13">
            <a:extLst>
              <a:ext uri="{FF2B5EF4-FFF2-40B4-BE49-F238E27FC236}">
                <a16:creationId xmlns:a16="http://schemas.microsoft.com/office/drawing/2014/main" id="{65DE80D3-BE4F-5378-4EB3-A7B6897D613B}"/>
              </a:ext>
            </a:extLst>
          </p:cNvPr>
          <p:cNvPicPr>
            <a:picLocks noChangeAspect="1"/>
          </p:cNvPicPr>
          <p:nvPr/>
        </p:nvPicPr>
        <p:blipFill>
          <a:blip r:embed="rId2">
            <a:extLst>
              <a:ext uri="{28A0092B-C50C-407E-A947-70E740481C1C}">
                <a14:useLocalDpi xmlns:a14="http://schemas.microsoft.com/office/drawing/2010/main" val="0"/>
              </a:ext>
            </a:extLst>
          </a:blip>
          <a:srcRect l="12043" t="-4879" r="6991" b="4879"/>
          <a:stretch>
            <a:fillRect/>
          </a:stretch>
        </p:blipFill>
        <p:spPr>
          <a:xfrm>
            <a:off x="526526" y="1659941"/>
            <a:ext cx="3034255" cy="3034255"/>
          </a:xfrm>
          <a:prstGeom prst="ellipse">
            <a:avLst/>
          </a:prstGeom>
        </p:spPr>
      </p:pic>
      <p:pic>
        <p:nvPicPr>
          <p:cNvPr id="13" name="Picture 12">
            <a:extLst>
              <a:ext uri="{FF2B5EF4-FFF2-40B4-BE49-F238E27FC236}">
                <a16:creationId xmlns:a16="http://schemas.microsoft.com/office/drawing/2014/main" id="{D8255414-AC72-7353-A405-8E775A71B526}"/>
              </a:ext>
            </a:extLst>
          </p:cNvPr>
          <p:cNvPicPr>
            <a:picLocks noChangeAspect="1"/>
          </p:cNvPicPr>
          <p:nvPr/>
        </p:nvPicPr>
        <p:blipFill>
          <a:blip r:embed="rId3"/>
          <a:srcRect l="10736" t="16878" r="54400" b="24945"/>
          <a:stretch>
            <a:fillRect/>
          </a:stretch>
        </p:blipFill>
        <p:spPr>
          <a:xfrm>
            <a:off x="301574" y="1479514"/>
            <a:ext cx="3411404" cy="3341211"/>
          </a:xfrm>
          <a:prstGeom prst="rect">
            <a:avLst/>
          </a:prstGeom>
        </p:spPr>
      </p:pic>
      <p:sp>
        <p:nvSpPr>
          <p:cNvPr id="3" name="Title 7">
            <a:extLst>
              <a:ext uri="{FF2B5EF4-FFF2-40B4-BE49-F238E27FC236}">
                <a16:creationId xmlns:a16="http://schemas.microsoft.com/office/drawing/2014/main" id="{855AC559-1023-E758-228C-AC03C4C692BA}"/>
              </a:ext>
            </a:extLst>
          </p:cNvPr>
          <p:cNvSpPr txBox="1">
            <a:spLocks/>
          </p:cNvSpPr>
          <p:nvPr/>
        </p:nvSpPr>
        <p:spPr>
          <a:xfrm>
            <a:off x="301574" y="887506"/>
            <a:ext cx="10929410"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tx2"/>
                </a:solidFill>
                <a:latin typeface="Gotham Medium" pitchFamily="50" charset="0"/>
                <a:cs typeface="Gotham Medium" pitchFamily="50" charset="0"/>
              </a:rPr>
              <a:t>Loss Prevention</a:t>
            </a:r>
          </a:p>
        </p:txBody>
      </p:sp>
      <p:pic>
        <p:nvPicPr>
          <p:cNvPr id="5" name="Google Shape;1006;p32">
            <a:extLst>
              <a:ext uri="{FF2B5EF4-FFF2-40B4-BE49-F238E27FC236}">
                <a16:creationId xmlns:a16="http://schemas.microsoft.com/office/drawing/2014/main" id="{E33BE7F4-1864-8076-E566-E968B99B5CE7}"/>
              </a:ext>
            </a:extLst>
          </p:cNvPr>
          <p:cNvPicPr preferRelativeResize="0">
            <a:picLocks noChangeAspect="1"/>
          </p:cNvPicPr>
          <p:nvPr/>
        </p:nvPicPr>
        <p:blipFill rotWithShape="1">
          <a:blip r:embed="rId4">
            <a:alphaModFix/>
          </a:blip>
          <a:srcRect/>
          <a:stretch/>
        </p:blipFill>
        <p:spPr>
          <a:xfrm>
            <a:off x="301574" y="5786926"/>
            <a:ext cx="2829261" cy="367136"/>
          </a:xfrm>
          <a:prstGeom prst="rect">
            <a:avLst/>
          </a:prstGeom>
          <a:noFill/>
          <a:ln>
            <a:noFill/>
          </a:ln>
        </p:spPr>
      </p:pic>
      <p:sp>
        <p:nvSpPr>
          <p:cNvPr id="6" name="Content Placeholder 8">
            <a:extLst>
              <a:ext uri="{FF2B5EF4-FFF2-40B4-BE49-F238E27FC236}">
                <a16:creationId xmlns:a16="http://schemas.microsoft.com/office/drawing/2014/main" id="{36C942DE-9E73-BD01-2438-A4C0F26AC08A}"/>
              </a:ext>
            </a:extLst>
          </p:cNvPr>
          <p:cNvSpPr txBox="1">
            <a:spLocks/>
          </p:cNvSpPr>
          <p:nvPr/>
        </p:nvSpPr>
        <p:spPr>
          <a:xfrm>
            <a:off x="4260630" y="2521714"/>
            <a:ext cx="7762834" cy="3632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050" dirty="0">
                <a:solidFill>
                  <a:schemeClr val="tx2"/>
                </a:solidFill>
                <a:latin typeface="Gotham" pitchFamily="50" charset="0"/>
                <a:cs typeface="Gotham" pitchFamily="50" charset="0"/>
              </a:rPr>
              <a:t>With an illustrious career spanning 27 years of military service and a diverse background in aviation leadership roles during his 32 years in civilian aviation, Mike Bradley stands as a seasoned professional committed to enhancing safety and operational excellence. He brings unique insights derived from his diverse background, covering Military, MRO, Air Carrier, Corporate, and General aviation. His tangible experience in accident recovery and investigation further enriches his understanding of safety nuances.</a:t>
            </a:r>
          </a:p>
          <a:p>
            <a:pPr marL="0" indent="0">
              <a:lnSpc>
                <a:spcPct val="100000"/>
              </a:lnSpc>
              <a:spcBef>
                <a:spcPts val="0"/>
              </a:spcBef>
              <a:spcAft>
                <a:spcPts val="600"/>
              </a:spcAft>
              <a:buNone/>
            </a:pPr>
            <a:r>
              <a:rPr lang="en-US" sz="1050" b="1" dirty="0">
                <a:solidFill>
                  <a:schemeClr val="tx2"/>
                </a:solidFill>
                <a:latin typeface="Gotham" pitchFamily="50" charset="0"/>
                <a:cs typeface="Gotham" pitchFamily="50" charset="0"/>
              </a:rPr>
              <a:t>Areas of expertise:</a:t>
            </a:r>
            <a:r>
              <a:rPr lang="en-US" sz="1050" dirty="0">
                <a:solidFill>
                  <a:schemeClr val="tx2"/>
                </a:solidFill>
                <a:latin typeface="Gotham" pitchFamily="50" charset="0"/>
                <a:cs typeface="Gotham" pitchFamily="50" charset="0"/>
              </a:rPr>
              <a:t> Mike specializes in a range of critical areas, including Safety Management Systems (SMS), root cause analysis, risk management, mentorship, problem-solving, manual writing, and the development of policies and procedures. His focus on creating meaningful, measurable metrics and promoting transparent communication underscores his dedication to safety and operational excellence.</a:t>
            </a:r>
          </a:p>
          <a:p>
            <a:pPr marL="0" indent="0">
              <a:lnSpc>
                <a:spcPct val="100000"/>
              </a:lnSpc>
              <a:spcBef>
                <a:spcPts val="0"/>
              </a:spcBef>
              <a:spcAft>
                <a:spcPts val="600"/>
              </a:spcAft>
              <a:buNone/>
            </a:pPr>
            <a:r>
              <a:rPr lang="en-US" sz="1050" b="1" dirty="0">
                <a:solidFill>
                  <a:schemeClr val="tx2"/>
                </a:solidFill>
                <a:latin typeface="Gotham" pitchFamily="50" charset="0"/>
                <a:cs typeface="Gotham" pitchFamily="50" charset="0"/>
              </a:rPr>
              <a:t>Strategic Vision and Methodologies:</a:t>
            </a:r>
            <a:r>
              <a:rPr lang="en-US" sz="1050" dirty="0">
                <a:solidFill>
                  <a:schemeClr val="tx2"/>
                </a:solidFill>
                <a:latin typeface="Gotham" pitchFamily="50" charset="0"/>
                <a:cs typeface="Gotham" pitchFamily="50" charset="0"/>
              </a:rPr>
              <a:t> Mike's strategic vision revolves around transparent communication, active listening, and proactive and predictive methodologies. His approach includes mentorship, a commitment to continued education, and the provision of valuable resources and experience.</a:t>
            </a:r>
          </a:p>
          <a:p>
            <a:pPr marL="0" indent="0">
              <a:lnSpc>
                <a:spcPct val="100000"/>
              </a:lnSpc>
              <a:spcBef>
                <a:spcPts val="0"/>
              </a:spcBef>
              <a:spcAft>
                <a:spcPts val="600"/>
              </a:spcAft>
              <a:buNone/>
            </a:pPr>
            <a:r>
              <a:rPr lang="en-US" sz="1050" b="1" dirty="0">
                <a:solidFill>
                  <a:schemeClr val="tx2"/>
                </a:solidFill>
                <a:latin typeface="Gotham" pitchFamily="50" charset="0"/>
                <a:cs typeface="Gotham" pitchFamily="50" charset="0"/>
              </a:rPr>
              <a:t>Client engagement and strategic opportunities:</a:t>
            </a:r>
            <a:r>
              <a:rPr lang="en-US" sz="1050" dirty="0">
                <a:solidFill>
                  <a:schemeClr val="tx2"/>
                </a:solidFill>
                <a:latin typeface="Gotham" pitchFamily="50" charset="0"/>
                <a:cs typeface="Gotham" pitchFamily="50" charset="0"/>
              </a:rPr>
              <a:t> In client engagement, Mike is passionate about creating a Just Culture. He conducts comprehensive visits, actively participating in safety assessments and ERP drills. He promotes safety as a non-punitive culture, utilizing data-driven insights and customized options based on the size and scope of operations. Mike actively seeks to engage with current clients, contribute to new business opportunities, and plug into areas identified by the team or client for continuous improvement.</a:t>
            </a:r>
          </a:p>
          <a:p>
            <a:pPr marL="0" indent="0">
              <a:lnSpc>
                <a:spcPct val="100000"/>
              </a:lnSpc>
              <a:spcBef>
                <a:spcPts val="0"/>
              </a:spcBef>
              <a:spcAft>
                <a:spcPts val="600"/>
              </a:spcAft>
              <a:buNone/>
            </a:pPr>
            <a:r>
              <a:rPr lang="en-US" sz="1050" dirty="0">
                <a:solidFill>
                  <a:schemeClr val="tx2"/>
                </a:solidFill>
                <a:latin typeface="Gotham" pitchFamily="50" charset="0"/>
                <a:cs typeface="Gotham" pitchFamily="50" charset="0"/>
              </a:rPr>
              <a:t>In conclusion, Mike Bradley is poised to bring his wealth of experience, strategic vision, and commitment to safety to your organization. His comprehensive skill set, and dedication make him an ideal partner in advancing your aviation safety objectives.</a:t>
            </a:r>
          </a:p>
          <a:p>
            <a:pPr marL="0" indent="0">
              <a:lnSpc>
                <a:spcPct val="100000"/>
              </a:lnSpc>
              <a:spcBef>
                <a:spcPts val="0"/>
              </a:spcBef>
              <a:spcAft>
                <a:spcPts val="600"/>
              </a:spcAft>
              <a:buNone/>
            </a:pPr>
            <a:endParaRPr lang="en-US" sz="1050" dirty="0">
              <a:solidFill>
                <a:schemeClr val="tx2"/>
              </a:solidFill>
              <a:latin typeface="Gotham" pitchFamily="50" charset="0"/>
              <a:cs typeface="Gotham" pitchFamily="50" charset="0"/>
            </a:endParaRPr>
          </a:p>
        </p:txBody>
      </p:sp>
    </p:spTree>
    <p:extLst>
      <p:ext uri="{BB962C8B-B14F-4D97-AF65-F5344CB8AC3E}">
        <p14:creationId xmlns:p14="http://schemas.microsoft.com/office/powerpoint/2010/main" val="4049995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A6908-DE37-A717-4F4D-74F5DC9CD3E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4CB7C98-B99D-5444-E077-E6F168D7EC77}"/>
              </a:ext>
            </a:extLst>
          </p:cNvPr>
          <p:cNvPicPr>
            <a:picLocks noChangeAspect="1"/>
          </p:cNvPicPr>
          <p:nvPr/>
        </p:nvPicPr>
        <p:blipFill>
          <a:blip r:embed="rId2">
            <a:extLst>
              <a:ext uri="{28A0092B-C50C-407E-A947-70E740481C1C}">
                <a14:useLocalDpi xmlns:a14="http://schemas.microsoft.com/office/drawing/2010/main" val="0"/>
              </a:ext>
            </a:extLst>
          </a:blip>
          <a:srcRect t="4184" b="4184"/>
          <a:stretch/>
        </p:blipFill>
        <p:spPr>
          <a:xfrm>
            <a:off x="6096000" y="-47651"/>
            <a:ext cx="6096000" cy="6905651"/>
          </a:xfrm>
          <a:prstGeom prst="rect">
            <a:avLst/>
          </a:prstGeom>
        </p:spPr>
      </p:pic>
      <p:pic>
        <p:nvPicPr>
          <p:cNvPr id="4" name="Picture 3">
            <a:extLst>
              <a:ext uri="{FF2B5EF4-FFF2-40B4-BE49-F238E27FC236}">
                <a16:creationId xmlns:a16="http://schemas.microsoft.com/office/drawing/2014/main" id="{EFF51DAE-DC36-6DC8-CDB9-11C43EBDA88B}"/>
              </a:ext>
            </a:extLst>
          </p:cNvPr>
          <p:cNvPicPr>
            <a:picLocks noChangeAspect="1"/>
          </p:cNvPicPr>
          <p:nvPr/>
        </p:nvPicPr>
        <p:blipFill>
          <a:blip r:embed="rId3"/>
          <a:srcRect l="25140" t="17083" r="28283" b="67892"/>
          <a:stretch>
            <a:fillRect/>
          </a:stretch>
        </p:blipFill>
        <p:spPr>
          <a:xfrm rot="5400000">
            <a:off x="454958" y="3746500"/>
            <a:ext cx="11282082" cy="528433"/>
          </a:xfrm>
          <a:prstGeom prst="rect">
            <a:avLst/>
          </a:prstGeom>
        </p:spPr>
      </p:pic>
      <p:sp>
        <p:nvSpPr>
          <p:cNvPr id="2" name="Title 7">
            <a:extLst>
              <a:ext uri="{FF2B5EF4-FFF2-40B4-BE49-F238E27FC236}">
                <a16:creationId xmlns:a16="http://schemas.microsoft.com/office/drawing/2014/main" id="{8CC11AB6-543B-D722-2D4F-198855127960}"/>
              </a:ext>
            </a:extLst>
          </p:cNvPr>
          <p:cNvSpPr txBox="1">
            <a:spLocks/>
          </p:cNvSpPr>
          <p:nvPr/>
        </p:nvSpPr>
        <p:spPr>
          <a:xfrm>
            <a:off x="301574" y="887506"/>
            <a:ext cx="5398099"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tx2"/>
                </a:solidFill>
                <a:latin typeface="Gotham Medium" pitchFamily="50" charset="0"/>
                <a:cs typeface="Gotham Medium" pitchFamily="50" charset="0"/>
              </a:rPr>
              <a:t>Why AssuredPartners Aerospace</a:t>
            </a:r>
          </a:p>
        </p:txBody>
      </p:sp>
      <p:sp>
        <p:nvSpPr>
          <p:cNvPr id="3" name="Content Placeholder 8">
            <a:extLst>
              <a:ext uri="{FF2B5EF4-FFF2-40B4-BE49-F238E27FC236}">
                <a16:creationId xmlns:a16="http://schemas.microsoft.com/office/drawing/2014/main" id="{FF788FF5-2D9A-AD16-95CC-6902886174A4}"/>
              </a:ext>
            </a:extLst>
          </p:cNvPr>
          <p:cNvSpPr txBox="1">
            <a:spLocks/>
          </p:cNvSpPr>
          <p:nvPr/>
        </p:nvSpPr>
        <p:spPr>
          <a:xfrm>
            <a:off x="301574" y="2081151"/>
            <a:ext cx="5398099" cy="385913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1400" dirty="0">
                <a:solidFill>
                  <a:schemeClr val="tx2"/>
                </a:solidFill>
                <a:latin typeface="Gotham Medium"/>
                <a:cs typeface="Gotham" pitchFamily="50" charset="0"/>
              </a:rPr>
              <a:t>Whether companies own or rent an aircraft, operate a flight school, or provide other essential services to the aviation industry, they are exposed to a variety of critical risks. </a:t>
            </a:r>
            <a:r>
              <a:rPr lang="en-US" sz="1400" dirty="0" err="1">
                <a:solidFill>
                  <a:schemeClr val="tx2"/>
                </a:solidFill>
                <a:latin typeface="Gotham Medium"/>
                <a:cs typeface="Gotham" pitchFamily="50" charset="0"/>
              </a:rPr>
              <a:t>AssuredPartners</a:t>
            </a:r>
            <a:r>
              <a:rPr lang="en-US" sz="1400" dirty="0">
                <a:solidFill>
                  <a:schemeClr val="tx2"/>
                </a:solidFill>
                <a:latin typeface="Gotham Medium"/>
                <a:cs typeface="Gotham" pitchFamily="50" charset="0"/>
              </a:rPr>
              <a:t> has a professional Aerospace team who </a:t>
            </a:r>
            <a:r>
              <a:rPr lang="en-US" sz="1400" b="1" dirty="0">
                <a:solidFill>
                  <a:schemeClr val="tx2"/>
                </a:solidFill>
                <a:latin typeface="Gotham Medium"/>
                <a:cs typeface="Gotham Medium" pitchFamily="50" charset="0"/>
              </a:rPr>
              <a:t>provides wholistic insurance and risk management solutions from light aircraft to large aircraft and everything in between that keeps them all flying into the future. </a:t>
            </a:r>
            <a:endParaRPr lang="en-US" b="1">
              <a:solidFill>
                <a:schemeClr val="tx2"/>
              </a:solidFill>
            </a:endParaRPr>
          </a:p>
          <a:p>
            <a:pPr>
              <a:lnSpc>
                <a:spcPct val="100000"/>
              </a:lnSpc>
              <a:spcBef>
                <a:spcPts val="0"/>
              </a:spcBef>
              <a:spcAft>
                <a:spcPts val="1200"/>
              </a:spcAft>
            </a:pPr>
            <a:r>
              <a:rPr lang="en-US" sz="1400" dirty="0">
                <a:solidFill>
                  <a:schemeClr val="tx2"/>
                </a:solidFill>
                <a:latin typeface="Gotham Medium"/>
                <a:cs typeface="Gotham" pitchFamily="50" charset="0"/>
              </a:rPr>
              <a:t>AP Aerospace provides protection and peace of mind to more than </a:t>
            </a:r>
            <a:r>
              <a:rPr lang="en-US" sz="1400" b="1" dirty="0">
                <a:solidFill>
                  <a:schemeClr val="tx2"/>
                </a:solidFill>
                <a:latin typeface="Gotham Medium"/>
                <a:cs typeface="Gotham" pitchFamily="50" charset="0"/>
              </a:rPr>
              <a:t>40,000 aviation clients</a:t>
            </a:r>
            <a:r>
              <a:rPr lang="en-US" sz="1400" dirty="0">
                <a:solidFill>
                  <a:schemeClr val="tx2"/>
                </a:solidFill>
                <a:latin typeface="Gotham Medium"/>
                <a:cs typeface="Gotham" pitchFamily="50" charset="0"/>
              </a:rPr>
              <a:t> who share our passion with the art and science of flight. Our aim is to </a:t>
            </a:r>
            <a:r>
              <a:rPr lang="en-US" sz="1400" b="1" dirty="0">
                <a:solidFill>
                  <a:schemeClr val="tx2"/>
                </a:solidFill>
                <a:latin typeface="Gotham Medium"/>
                <a:cs typeface="Gotham Medium" pitchFamily="50" charset="0"/>
              </a:rPr>
              <a:t>help you manage risk while also saving time, money, and resources so you can better run your business and enjoy that passion.</a:t>
            </a:r>
            <a:endParaRPr lang="en-US">
              <a:solidFill>
                <a:schemeClr val="tx2"/>
              </a:solidFill>
              <a:latin typeface="Gotham Medium"/>
            </a:endParaRPr>
          </a:p>
        </p:txBody>
      </p:sp>
      <p:pic>
        <p:nvPicPr>
          <p:cNvPr id="8" name="Google Shape;1006;p32">
            <a:extLst>
              <a:ext uri="{FF2B5EF4-FFF2-40B4-BE49-F238E27FC236}">
                <a16:creationId xmlns:a16="http://schemas.microsoft.com/office/drawing/2014/main" id="{7B7BB4B4-3C17-0352-E6EC-5F6CF68F5550}"/>
              </a:ext>
            </a:extLst>
          </p:cNvPr>
          <p:cNvPicPr preferRelativeResize="0">
            <a:picLocks noChangeAspect="1"/>
          </p:cNvPicPr>
          <p:nvPr/>
        </p:nvPicPr>
        <p:blipFill rotWithShape="1">
          <a:blip r:embed="rId4">
            <a:alphaModFix/>
          </a:blip>
          <a:srcRect/>
          <a:stretch/>
        </p:blipFill>
        <p:spPr>
          <a:xfrm>
            <a:off x="301574" y="5756713"/>
            <a:ext cx="2829261" cy="367136"/>
          </a:xfrm>
          <a:prstGeom prst="rect">
            <a:avLst/>
          </a:prstGeom>
          <a:noFill/>
          <a:ln>
            <a:noFill/>
          </a:ln>
        </p:spPr>
      </p:pic>
    </p:spTree>
    <p:extLst>
      <p:ext uri="{BB962C8B-B14F-4D97-AF65-F5344CB8AC3E}">
        <p14:creationId xmlns:p14="http://schemas.microsoft.com/office/powerpoint/2010/main" val="2475624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76635-4303-631A-BB52-F2D8E9D5528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076D9F7-291A-827F-A14B-C1FAC34243C5}"/>
              </a:ext>
            </a:extLst>
          </p:cNvPr>
          <p:cNvPicPr>
            <a:picLocks noChangeAspect="1"/>
          </p:cNvPicPr>
          <p:nvPr/>
        </p:nvPicPr>
        <p:blipFill>
          <a:blip r:embed="rId2">
            <a:extLst>
              <a:ext uri="{28A0092B-C50C-407E-A947-70E740481C1C}">
                <a14:useLocalDpi xmlns:a14="http://schemas.microsoft.com/office/drawing/2010/main" val="0"/>
              </a:ext>
            </a:extLst>
          </a:blip>
          <a:srcRect l="1453" t="1457" b="2122"/>
          <a:stretch>
            <a:fillRect/>
          </a:stretch>
        </p:blipFill>
        <p:spPr>
          <a:xfrm>
            <a:off x="9337638" y="-47651"/>
            <a:ext cx="2854362" cy="6905651"/>
          </a:xfrm>
          <a:prstGeom prst="rect">
            <a:avLst/>
          </a:prstGeom>
        </p:spPr>
      </p:pic>
      <p:pic>
        <p:nvPicPr>
          <p:cNvPr id="4" name="Picture 3">
            <a:extLst>
              <a:ext uri="{FF2B5EF4-FFF2-40B4-BE49-F238E27FC236}">
                <a16:creationId xmlns:a16="http://schemas.microsoft.com/office/drawing/2014/main" id="{37625C84-D737-6BCD-D811-CC31B794EC8C}"/>
              </a:ext>
            </a:extLst>
          </p:cNvPr>
          <p:cNvPicPr>
            <a:picLocks noChangeAspect="1"/>
          </p:cNvPicPr>
          <p:nvPr/>
        </p:nvPicPr>
        <p:blipFill>
          <a:blip r:embed="rId3"/>
          <a:srcRect l="25140" t="17083" r="28283" b="67892"/>
          <a:stretch>
            <a:fillRect/>
          </a:stretch>
        </p:blipFill>
        <p:spPr>
          <a:xfrm rot="5400000">
            <a:off x="3684342" y="3681954"/>
            <a:ext cx="11282082" cy="528433"/>
          </a:xfrm>
          <a:prstGeom prst="rect">
            <a:avLst/>
          </a:prstGeom>
        </p:spPr>
      </p:pic>
      <p:sp>
        <p:nvSpPr>
          <p:cNvPr id="2" name="Title 7">
            <a:extLst>
              <a:ext uri="{FF2B5EF4-FFF2-40B4-BE49-F238E27FC236}">
                <a16:creationId xmlns:a16="http://schemas.microsoft.com/office/drawing/2014/main" id="{71C48FE8-1A17-067E-777E-00F7B7E8F174}"/>
              </a:ext>
            </a:extLst>
          </p:cNvPr>
          <p:cNvSpPr txBox="1">
            <a:spLocks/>
          </p:cNvSpPr>
          <p:nvPr/>
        </p:nvSpPr>
        <p:spPr>
          <a:xfrm>
            <a:off x="301574" y="887506"/>
            <a:ext cx="7712873"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tx2"/>
                </a:solidFill>
                <a:latin typeface="Gotham Medium" pitchFamily="50" charset="0"/>
                <a:cs typeface="Gotham Medium" pitchFamily="50" charset="0"/>
              </a:rPr>
              <a:t>Knowledge &amp; Relationships</a:t>
            </a:r>
          </a:p>
        </p:txBody>
      </p:sp>
      <p:sp>
        <p:nvSpPr>
          <p:cNvPr id="3" name="Content Placeholder 8">
            <a:extLst>
              <a:ext uri="{FF2B5EF4-FFF2-40B4-BE49-F238E27FC236}">
                <a16:creationId xmlns:a16="http://schemas.microsoft.com/office/drawing/2014/main" id="{14371924-ECC3-EA4F-AD8A-C805E0DADD40}"/>
              </a:ext>
            </a:extLst>
          </p:cNvPr>
          <p:cNvSpPr txBox="1">
            <a:spLocks/>
          </p:cNvSpPr>
          <p:nvPr/>
        </p:nvSpPr>
        <p:spPr>
          <a:xfrm>
            <a:off x="301575" y="1708014"/>
            <a:ext cx="4788994" cy="370308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US" sz="1400">
                <a:solidFill>
                  <a:schemeClr val="tx2"/>
                </a:solidFill>
                <a:latin typeface="Gotham"/>
                <a:cs typeface="Gotham" pitchFamily="50" charset="0"/>
              </a:rPr>
              <a:t>When it comes to aviation insurance, often you must know as much about the industry as you know about insurance. </a:t>
            </a:r>
            <a:endParaRPr lang="en-US">
              <a:latin typeface="Gotham"/>
            </a:endParaRPr>
          </a:p>
          <a:p>
            <a:pPr marL="0" indent="0">
              <a:lnSpc>
                <a:spcPct val="100000"/>
              </a:lnSpc>
              <a:spcAft>
                <a:spcPts val="1200"/>
              </a:spcAft>
              <a:buNone/>
            </a:pPr>
            <a:r>
              <a:rPr lang="en-US" sz="1400">
                <a:solidFill>
                  <a:schemeClr val="tx2"/>
                </a:solidFill>
                <a:latin typeface="Gotham"/>
                <a:cs typeface="Gotham" pitchFamily="50" charset="0"/>
              </a:rPr>
              <a:t>Our Aerospace vertical combines both. Our team features FAA-licensed pilots, mechanics, former military aviators, and others with diverse aviation operational backgrounds. Many are graduates of leading university aviation programs and have insurance designations.</a:t>
            </a:r>
            <a:endParaRPr lang="en-US">
              <a:latin typeface="Gotham"/>
            </a:endParaRPr>
          </a:p>
          <a:p>
            <a:pPr marL="0" indent="0">
              <a:lnSpc>
                <a:spcPct val="100000"/>
              </a:lnSpc>
              <a:spcAft>
                <a:spcPts val="1200"/>
              </a:spcAft>
              <a:buNone/>
            </a:pPr>
            <a:r>
              <a:rPr lang="en-US" sz="1400">
                <a:solidFill>
                  <a:schemeClr val="tx2"/>
                </a:solidFill>
                <a:latin typeface="Gotham"/>
                <a:cs typeface="Gotham" pitchFamily="50" charset="0"/>
              </a:rPr>
              <a:t>The aviation insurance market is very small and requires expert knowledge from people with the relationships required to get things done. </a:t>
            </a:r>
            <a:endParaRPr lang="en-US">
              <a:latin typeface="Gotham"/>
            </a:endParaRPr>
          </a:p>
          <a:p>
            <a:pPr marL="0" indent="0">
              <a:lnSpc>
                <a:spcPct val="100000"/>
              </a:lnSpc>
              <a:spcAft>
                <a:spcPts val="1200"/>
              </a:spcAft>
              <a:buNone/>
            </a:pPr>
            <a:r>
              <a:rPr lang="en-US" sz="1400">
                <a:solidFill>
                  <a:schemeClr val="tx2"/>
                </a:solidFill>
                <a:latin typeface="Gotham"/>
                <a:cs typeface="Gotham" pitchFamily="50" charset="0"/>
              </a:rPr>
              <a:t>We represent every domestic and international aviation insurance market. In the ~$1B+ general aviation insurance market, AP Aerospace represents over 20% of that premium.</a:t>
            </a:r>
            <a:endParaRPr lang="en-US">
              <a:latin typeface="Gotham"/>
            </a:endParaRPr>
          </a:p>
          <a:p>
            <a:pPr marL="0" indent="0">
              <a:lnSpc>
                <a:spcPct val="100000"/>
              </a:lnSpc>
              <a:spcBef>
                <a:spcPts val="0"/>
              </a:spcBef>
              <a:spcAft>
                <a:spcPts val="1200"/>
              </a:spcAft>
              <a:buNone/>
            </a:pPr>
            <a:endParaRPr lang="en-US" sz="1400" dirty="0">
              <a:solidFill>
                <a:schemeClr val="tx2"/>
              </a:solidFill>
              <a:latin typeface="Gotham" pitchFamily="50" charset="0"/>
              <a:cs typeface="Gotham" pitchFamily="50" charset="0"/>
            </a:endParaRPr>
          </a:p>
        </p:txBody>
      </p:sp>
      <p:pic>
        <p:nvPicPr>
          <p:cNvPr id="8" name="Google Shape;1006;p32">
            <a:extLst>
              <a:ext uri="{FF2B5EF4-FFF2-40B4-BE49-F238E27FC236}">
                <a16:creationId xmlns:a16="http://schemas.microsoft.com/office/drawing/2014/main" id="{629E202B-4BC4-BBD3-6016-94751E1CCC68}"/>
              </a:ext>
            </a:extLst>
          </p:cNvPr>
          <p:cNvPicPr preferRelativeResize="0">
            <a:picLocks noChangeAspect="1"/>
          </p:cNvPicPr>
          <p:nvPr/>
        </p:nvPicPr>
        <p:blipFill rotWithShape="1">
          <a:blip r:embed="rId4">
            <a:alphaModFix/>
          </a:blip>
          <a:srcRect/>
          <a:stretch/>
        </p:blipFill>
        <p:spPr>
          <a:xfrm>
            <a:off x="400271" y="5689420"/>
            <a:ext cx="2829261" cy="367136"/>
          </a:xfrm>
          <a:prstGeom prst="rect">
            <a:avLst/>
          </a:prstGeom>
          <a:noFill/>
          <a:ln>
            <a:noFill/>
          </a:ln>
        </p:spPr>
      </p:pic>
      <p:sp>
        <p:nvSpPr>
          <p:cNvPr id="9" name="Content Placeholder 5">
            <a:extLst>
              <a:ext uri="{FF2B5EF4-FFF2-40B4-BE49-F238E27FC236}">
                <a16:creationId xmlns:a16="http://schemas.microsoft.com/office/drawing/2014/main" id="{E55016B4-46D2-2C45-8C17-ACC1F3E94FCB}"/>
              </a:ext>
            </a:extLst>
          </p:cNvPr>
          <p:cNvSpPr txBox="1">
            <a:spLocks/>
          </p:cNvSpPr>
          <p:nvPr/>
        </p:nvSpPr>
        <p:spPr>
          <a:xfrm>
            <a:off x="6310864" y="2975361"/>
            <a:ext cx="2772000" cy="15604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0"/>
              </a:spcBef>
              <a:spcAft>
                <a:spcPts val="700"/>
              </a:spcAft>
              <a:buClr>
                <a:srgbClr val="008250"/>
              </a:buClr>
              <a:buSzTx/>
              <a:buFont typeface="Work Sans" pitchFamily="2" charset="0"/>
              <a:buNone/>
              <a:tabLst/>
              <a:defRPr/>
            </a:pPr>
            <a:r>
              <a:rPr kumimoji="0" lang="en-US" sz="1800" b="0" i="0" u="none" strike="noStrike" kern="1200" cap="none" spc="0" normalizeH="0" baseline="0" noProof="0" dirty="0">
                <a:ln>
                  <a:noFill/>
                </a:ln>
                <a:solidFill>
                  <a:srgbClr val="008250"/>
                </a:solidFill>
                <a:effectLst/>
                <a:uLnTx/>
                <a:uFillTx/>
                <a:latin typeface="Gotham Medium" pitchFamily="50" charset="0"/>
                <a:cs typeface="Gotham Medium" pitchFamily="50" charset="0"/>
              </a:rPr>
              <a:t>AssuredPartners Aerospace</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800" b="0" i="0" u="none" strike="noStrike" kern="1200" cap="none" spc="0" normalizeH="0" baseline="0" noProof="0" dirty="0">
                <a:ln>
                  <a:noFill/>
                </a:ln>
                <a:solidFill>
                  <a:srgbClr val="001942"/>
                </a:solidFill>
                <a:effectLst/>
                <a:uLnTx/>
                <a:uFillTx/>
                <a:latin typeface="Gotham" pitchFamily="50" charset="0"/>
                <a:cs typeface="Gotham" pitchFamily="50" charset="0"/>
              </a:rPr>
              <a:t>145 aviation insurance professionals </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800" b="0" i="0" u="none" strike="noStrike" kern="1200" cap="none" spc="0" normalizeH="0" baseline="0" noProof="0" dirty="0">
                <a:ln>
                  <a:noFill/>
                </a:ln>
                <a:solidFill>
                  <a:srgbClr val="001942"/>
                </a:solidFill>
                <a:effectLst/>
                <a:uLnTx/>
                <a:uFillTx/>
                <a:latin typeface="Gotham" pitchFamily="50" charset="0"/>
                <a:cs typeface="Gotham" pitchFamily="50" charset="0"/>
              </a:rPr>
              <a:t>10 U.S. office locations plus London</a:t>
            </a:r>
          </a:p>
        </p:txBody>
      </p:sp>
      <p:pic>
        <p:nvPicPr>
          <p:cNvPr id="10" name="Picture 9">
            <a:extLst>
              <a:ext uri="{FF2B5EF4-FFF2-40B4-BE49-F238E27FC236}">
                <a16:creationId xmlns:a16="http://schemas.microsoft.com/office/drawing/2014/main" id="{84E6C941-8853-75B4-4996-7EBE5D0ED7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9914" y="3270983"/>
            <a:ext cx="850394" cy="850394"/>
          </a:xfrm>
          <a:prstGeom prst="rect">
            <a:avLst/>
          </a:prstGeom>
        </p:spPr>
      </p:pic>
    </p:spTree>
    <p:extLst>
      <p:ext uri="{BB962C8B-B14F-4D97-AF65-F5344CB8AC3E}">
        <p14:creationId xmlns:p14="http://schemas.microsoft.com/office/powerpoint/2010/main" val="1740198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A4E60-CED5-0B16-BA2E-65A4B12FECFC}"/>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ED9CE38E-1E90-A94A-2EA0-4837D90B95E3}"/>
              </a:ext>
            </a:extLst>
          </p:cNvPr>
          <p:cNvSpPr txBox="1">
            <a:spLocks/>
          </p:cNvSpPr>
          <p:nvPr/>
        </p:nvSpPr>
        <p:spPr>
          <a:xfrm>
            <a:off x="301574" y="887506"/>
            <a:ext cx="10929410"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tx2"/>
                </a:solidFill>
                <a:latin typeface="Gotham Medium" pitchFamily="50" charset="0"/>
                <a:cs typeface="Gotham Medium" pitchFamily="50" charset="0"/>
              </a:rPr>
              <a:t>Why use the Aerospace Resource Center?</a:t>
            </a:r>
          </a:p>
        </p:txBody>
      </p:sp>
      <p:sp>
        <p:nvSpPr>
          <p:cNvPr id="3" name="Content Placeholder 8">
            <a:extLst>
              <a:ext uri="{FF2B5EF4-FFF2-40B4-BE49-F238E27FC236}">
                <a16:creationId xmlns:a16="http://schemas.microsoft.com/office/drawing/2014/main" id="{6CF18FEF-37E3-8B13-57E0-8C20644F7321}"/>
              </a:ext>
            </a:extLst>
          </p:cNvPr>
          <p:cNvSpPr txBox="1">
            <a:spLocks/>
          </p:cNvSpPr>
          <p:nvPr/>
        </p:nvSpPr>
        <p:spPr>
          <a:xfrm>
            <a:off x="301574" y="1897583"/>
            <a:ext cx="11020485" cy="296487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Font typeface="Arial"/>
              <a:buChar char="•"/>
            </a:pPr>
            <a:r>
              <a:rPr lang="en-US" sz="2000" dirty="0">
                <a:solidFill>
                  <a:schemeClr val="tx2"/>
                </a:solidFill>
                <a:latin typeface="Gotham"/>
                <a:cs typeface="Gotham" pitchFamily="50" charset="0"/>
              </a:rPr>
              <a:t>Team of aviation insurance professionals that know how to sell, service and support a wide range of aviation accounts from one central location. </a:t>
            </a:r>
            <a:endParaRPr lang="en-US" sz="2000" dirty="0">
              <a:solidFill>
                <a:schemeClr val="tx2"/>
              </a:solidFill>
              <a:latin typeface="Gotham"/>
            </a:endParaRPr>
          </a:p>
          <a:p>
            <a:pPr>
              <a:lnSpc>
                <a:spcPct val="100000"/>
              </a:lnSpc>
              <a:spcBef>
                <a:spcPts val="0"/>
              </a:spcBef>
              <a:spcAft>
                <a:spcPts val="1200"/>
              </a:spcAft>
            </a:pPr>
            <a:r>
              <a:rPr lang="en-US" sz="2000" dirty="0">
                <a:solidFill>
                  <a:schemeClr val="tx2"/>
                </a:solidFill>
                <a:latin typeface="Gotham"/>
                <a:cs typeface="Gotham" pitchFamily="50" charset="0"/>
              </a:rPr>
              <a:t>Complete domestic market access as well as access to Lloyds of London for quota-share placements</a:t>
            </a:r>
            <a:endParaRPr lang="en-US" sz="2000" dirty="0">
              <a:solidFill>
                <a:schemeClr val="tx2"/>
              </a:solidFill>
              <a:latin typeface="Gotham"/>
            </a:endParaRPr>
          </a:p>
          <a:p>
            <a:pPr>
              <a:lnSpc>
                <a:spcPct val="100000"/>
              </a:lnSpc>
              <a:spcBef>
                <a:spcPts val="0"/>
              </a:spcBef>
              <a:spcAft>
                <a:spcPts val="1200"/>
              </a:spcAft>
            </a:pPr>
            <a:r>
              <a:rPr lang="en-US" sz="2000" dirty="0">
                <a:solidFill>
                  <a:schemeClr val="tx2"/>
                </a:solidFill>
                <a:latin typeface="Gotham"/>
                <a:cs typeface="Gotham" pitchFamily="50" charset="0"/>
              </a:rPr>
              <a:t>Market appointments in all 50 states</a:t>
            </a:r>
            <a:endParaRPr lang="en-US" sz="2000" dirty="0">
              <a:solidFill>
                <a:schemeClr val="tx2"/>
              </a:solidFill>
              <a:latin typeface="Gotham"/>
            </a:endParaRPr>
          </a:p>
          <a:p>
            <a:pPr>
              <a:lnSpc>
                <a:spcPct val="100000"/>
              </a:lnSpc>
              <a:spcBef>
                <a:spcPts val="0"/>
              </a:spcBef>
              <a:spcAft>
                <a:spcPts val="1200"/>
              </a:spcAft>
            </a:pPr>
            <a:r>
              <a:rPr lang="en-US" sz="2000" dirty="0">
                <a:solidFill>
                  <a:schemeClr val="tx2"/>
                </a:solidFill>
                <a:latin typeface="Gotham"/>
                <a:cs typeface="Gotham" pitchFamily="50" charset="0"/>
              </a:rPr>
              <a:t>AP Aerospace invests over $1M annually in aerospace marketing, industry support and goodwill</a:t>
            </a:r>
            <a:endParaRPr lang="en-US" sz="2000" dirty="0">
              <a:solidFill>
                <a:schemeClr val="tx2"/>
              </a:solidFill>
              <a:latin typeface="Gotham"/>
            </a:endParaRPr>
          </a:p>
          <a:p>
            <a:pPr>
              <a:lnSpc>
                <a:spcPct val="100000"/>
              </a:lnSpc>
              <a:spcBef>
                <a:spcPts val="0"/>
              </a:spcBef>
              <a:spcAft>
                <a:spcPts val="1200"/>
              </a:spcAft>
            </a:pPr>
            <a:r>
              <a:rPr lang="en-US" sz="2000" dirty="0">
                <a:solidFill>
                  <a:schemeClr val="tx2"/>
                </a:solidFill>
                <a:latin typeface="Gotham"/>
                <a:cs typeface="Gotham" pitchFamily="50" charset="0"/>
              </a:rPr>
              <a:t>Aviation is a high-visibility, high-stakes industry. The expertise of the AP Aerospace team helps to mitigate both reputational risk and potential E&amp;O</a:t>
            </a:r>
            <a:endParaRPr lang="en-US" sz="2000" dirty="0">
              <a:solidFill>
                <a:schemeClr val="tx2"/>
              </a:solidFill>
              <a:latin typeface="Gotham"/>
            </a:endParaRPr>
          </a:p>
          <a:p>
            <a:pPr>
              <a:lnSpc>
                <a:spcPct val="100000"/>
              </a:lnSpc>
              <a:spcBef>
                <a:spcPts val="0"/>
              </a:spcBef>
              <a:spcAft>
                <a:spcPts val="1200"/>
              </a:spcAft>
            </a:pPr>
            <a:endParaRPr lang="en-US" sz="2000" dirty="0">
              <a:solidFill>
                <a:schemeClr val="tx2"/>
              </a:solidFill>
              <a:latin typeface="Gotham" pitchFamily="50" charset="0"/>
              <a:cs typeface="Gotham" pitchFamily="50" charset="0"/>
            </a:endParaRPr>
          </a:p>
        </p:txBody>
      </p:sp>
      <p:pic>
        <p:nvPicPr>
          <p:cNvPr id="8" name="Google Shape;1006;p32">
            <a:extLst>
              <a:ext uri="{FF2B5EF4-FFF2-40B4-BE49-F238E27FC236}">
                <a16:creationId xmlns:a16="http://schemas.microsoft.com/office/drawing/2014/main" id="{2325490D-07EC-4E57-CE56-1260646067D1}"/>
              </a:ext>
            </a:extLst>
          </p:cNvPr>
          <p:cNvPicPr preferRelativeResize="0">
            <a:picLocks noChangeAspect="1"/>
          </p:cNvPicPr>
          <p:nvPr/>
        </p:nvPicPr>
        <p:blipFill rotWithShape="1">
          <a:blip r:embed="rId2">
            <a:alphaModFix/>
          </a:blip>
          <a:srcRect/>
          <a:stretch/>
        </p:blipFill>
        <p:spPr>
          <a:xfrm>
            <a:off x="301574" y="5702925"/>
            <a:ext cx="2829261" cy="367136"/>
          </a:xfrm>
          <a:prstGeom prst="rect">
            <a:avLst/>
          </a:prstGeom>
          <a:noFill/>
          <a:ln>
            <a:noFill/>
          </a:ln>
        </p:spPr>
      </p:pic>
    </p:spTree>
    <p:extLst>
      <p:ext uri="{BB962C8B-B14F-4D97-AF65-F5344CB8AC3E}">
        <p14:creationId xmlns:p14="http://schemas.microsoft.com/office/powerpoint/2010/main" val="2769564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6D06B-1A55-F3F3-1186-66BCB10D4D05}"/>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C1AD1322-D2B6-FF7F-51AF-17EB0A20F529}"/>
              </a:ext>
            </a:extLst>
          </p:cNvPr>
          <p:cNvSpPr txBox="1">
            <a:spLocks/>
          </p:cNvSpPr>
          <p:nvPr/>
        </p:nvSpPr>
        <p:spPr>
          <a:xfrm>
            <a:off x="301574" y="887506"/>
            <a:ext cx="10929410"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tx2"/>
                </a:solidFill>
                <a:latin typeface="Gotham Medium" pitchFamily="50" charset="0"/>
                <a:cs typeface="Gotham Medium" pitchFamily="50" charset="0"/>
              </a:rPr>
              <a:t>Nationwide Offices</a:t>
            </a:r>
          </a:p>
        </p:txBody>
      </p:sp>
      <p:pic>
        <p:nvPicPr>
          <p:cNvPr id="8" name="Google Shape;1006;p32">
            <a:extLst>
              <a:ext uri="{FF2B5EF4-FFF2-40B4-BE49-F238E27FC236}">
                <a16:creationId xmlns:a16="http://schemas.microsoft.com/office/drawing/2014/main" id="{CC02D0A1-F2B3-E9A0-007D-E825A683C2A1}"/>
              </a:ext>
            </a:extLst>
          </p:cNvPr>
          <p:cNvPicPr preferRelativeResize="0">
            <a:picLocks noChangeAspect="1"/>
          </p:cNvPicPr>
          <p:nvPr/>
        </p:nvPicPr>
        <p:blipFill rotWithShape="1">
          <a:blip r:embed="rId2">
            <a:alphaModFix/>
          </a:blip>
          <a:srcRect/>
          <a:stretch/>
        </p:blipFill>
        <p:spPr>
          <a:xfrm>
            <a:off x="9034868" y="937292"/>
            <a:ext cx="2829261" cy="367136"/>
          </a:xfrm>
          <a:prstGeom prst="rect">
            <a:avLst/>
          </a:prstGeom>
          <a:noFill/>
          <a:ln>
            <a:noFill/>
          </a:ln>
        </p:spPr>
      </p:pic>
      <p:grpSp>
        <p:nvGrpSpPr>
          <p:cNvPr id="145" name="Group 144">
            <a:extLst>
              <a:ext uri="{FF2B5EF4-FFF2-40B4-BE49-F238E27FC236}">
                <a16:creationId xmlns:a16="http://schemas.microsoft.com/office/drawing/2014/main" id="{2D39FAE4-0736-BBE1-1C2D-76D5192AFA80}"/>
              </a:ext>
            </a:extLst>
          </p:cNvPr>
          <p:cNvGrpSpPr/>
          <p:nvPr/>
        </p:nvGrpSpPr>
        <p:grpSpPr>
          <a:xfrm>
            <a:off x="1742501" y="1545912"/>
            <a:ext cx="8706998" cy="4746628"/>
            <a:chOff x="3191364" y="2095593"/>
            <a:chExt cx="4699813" cy="2562107"/>
          </a:xfrm>
          <a:solidFill>
            <a:sysClr val="window" lastClr="FFFFFF">
              <a:lumMod val="75000"/>
            </a:sysClr>
          </a:solidFill>
          <a:effectLst>
            <a:outerShdw blurRad="50800" dist="38100" dir="2700000" algn="tl" rotWithShape="0">
              <a:prstClr val="black">
                <a:alpha val="40000"/>
              </a:prstClr>
            </a:outerShdw>
          </a:effectLst>
        </p:grpSpPr>
        <p:sp>
          <p:nvSpPr>
            <p:cNvPr id="146" name="Freeform: Shape 145">
              <a:extLst>
                <a:ext uri="{FF2B5EF4-FFF2-40B4-BE49-F238E27FC236}">
                  <a16:creationId xmlns:a16="http://schemas.microsoft.com/office/drawing/2014/main" id="{732CCDE8-EF3D-D259-E0E1-B914A3ACC542}"/>
                </a:ext>
              </a:extLst>
            </p:cNvPr>
            <p:cNvSpPr/>
            <p:nvPr/>
          </p:nvSpPr>
          <p:spPr>
            <a:xfrm>
              <a:off x="6140995" y="3677343"/>
              <a:ext cx="290146" cy="461466"/>
            </a:xfrm>
            <a:custGeom>
              <a:avLst/>
              <a:gdLst>
                <a:gd name="connsiteX0" fmla="*/ 232723 w 290146"/>
                <a:gd name="connsiteY0" fmla="*/ 2162 h 461466"/>
                <a:gd name="connsiteX1" fmla="*/ 234885 w 290146"/>
                <a:gd name="connsiteY1" fmla="*/ 14789 h 461466"/>
                <a:gd name="connsiteX2" fmla="*/ 237047 w 290146"/>
                <a:gd name="connsiteY2" fmla="*/ 27415 h 461466"/>
                <a:gd name="connsiteX3" fmla="*/ 239209 w 290146"/>
                <a:gd name="connsiteY3" fmla="*/ 40041 h 461466"/>
                <a:gd name="connsiteX4" fmla="*/ 241371 w 290146"/>
                <a:gd name="connsiteY4" fmla="*/ 52581 h 461466"/>
                <a:gd name="connsiteX5" fmla="*/ 243533 w 290146"/>
                <a:gd name="connsiteY5" fmla="*/ 65121 h 461466"/>
                <a:gd name="connsiteX6" fmla="*/ 245695 w 290146"/>
                <a:gd name="connsiteY6" fmla="*/ 77661 h 461466"/>
                <a:gd name="connsiteX7" fmla="*/ 247857 w 290146"/>
                <a:gd name="connsiteY7" fmla="*/ 90200 h 461466"/>
                <a:gd name="connsiteX8" fmla="*/ 250019 w 290146"/>
                <a:gd name="connsiteY8" fmla="*/ 102740 h 461466"/>
                <a:gd name="connsiteX9" fmla="*/ 252181 w 290146"/>
                <a:gd name="connsiteY9" fmla="*/ 115194 h 461466"/>
                <a:gd name="connsiteX10" fmla="*/ 254343 w 290146"/>
                <a:gd name="connsiteY10" fmla="*/ 127647 h 461466"/>
                <a:gd name="connsiteX11" fmla="*/ 256505 w 290146"/>
                <a:gd name="connsiteY11" fmla="*/ 140100 h 461466"/>
                <a:gd name="connsiteX12" fmla="*/ 258667 w 290146"/>
                <a:gd name="connsiteY12" fmla="*/ 152554 h 461466"/>
                <a:gd name="connsiteX13" fmla="*/ 260829 w 290146"/>
                <a:gd name="connsiteY13" fmla="*/ 164921 h 461466"/>
                <a:gd name="connsiteX14" fmla="*/ 262991 w 290146"/>
                <a:gd name="connsiteY14" fmla="*/ 177288 h 461466"/>
                <a:gd name="connsiteX15" fmla="*/ 265153 w 290146"/>
                <a:gd name="connsiteY15" fmla="*/ 189654 h 461466"/>
                <a:gd name="connsiteX16" fmla="*/ 267315 w 290146"/>
                <a:gd name="connsiteY16" fmla="*/ 202022 h 461466"/>
                <a:gd name="connsiteX17" fmla="*/ 269304 w 290146"/>
                <a:gd name="connsiteY17" fmla="*/ 207643 h 461466"/>
                <a:gd name="connsiteX18" fmla="*/ 270947 w 290146"/>
                <a:gd name="connsiteY18" fmla="*/ 216723 h 461466"/>
                <a:gd name="connsiteX19" fmla="*/ 282450 w 290146"/>
                <a:gd name="connsiteY19" fmla="*/ 243446 h 461466"/>
                <a:gd name="connsiteX20" fmla="*/ 285823 w 290146"/>
                <a:gd name="connsiteY20" fmla="*/ 254689 h 461466"/>
                <a:gd name="connsiteX21" fmla="*/ 284871 w 290146"/>
                <a:gd name="connsiteY21" fmla="*/ 259359 h 461466"/>
                <a:gd name="connsiteX22" fmla="*/ 286341 w 290146"/>
                <a:gd name="connsiteY22" fmla="*/ 263337 h 461466"/>
                <a:gd name="connsiteX23" fmla="*/ 290147 w 290146"/>
                <a:gd name="connsiteY23" fmla="*/ 266623 h 461466"/>
                <a:gd name="connsiteX24" fmla="*/ 289455 w 290146"/>
                <a:gd name="connsiteY24" fmla="*/ 270429 h 461466"/>
                <a:gd name="connsiteX25" fmla="*/ 284265 w 290146"/>
                <a:gd name="connsiteY25" fmla="*/ 274753 h 461466"/>
                <a:gd name="connsiteX26" fmla="*/ 280893 w 290146"/>
                <a:gd name="connsiteY26" fmla="*/ 279941 h 461466"/>
                <a:gd name="connsiteX27" fmla="*/ 278471 w 290146"/>
                <a:gd name="connsiteY27" fmla="*/ 289195 h 461466"/>
                <a:gd name="connsiteX28" fmla="*/ 278471 w 290146"/>
                <a:gd name="connsiteY28" fmla="*/ 289195 h 461466"/>
                <a:gd name="connsiteX29" fmla="*/ 273628 w 290146"/>
                <a:gd name="connsiteY29" fmla="*/ 305453 h 461466"/>
                <a:gd name="connsiteX30" fmla="*/ 273542 w 290146"/>
                <a:gd name="connsiteY30" fmla="*/ 315313 h 461466"/>
                <a:gd name="connsiteX31" fmla="*/ 278212 w 290146"/>
                <a:gd name="connsiteY31" fmla="*/ 328804 h 461466"/>
                <a:gd name="connsiteX32" fmla="*/ 278212 w 290146"/>
                <a:gd name="connsiteY32" fmla="*/ 328804 h 461466"/>
                <a:gd name="connsiteX33" fmla="*/ 279163 w 290146"/>
                <a:gd name="connsiteY33" fmla="*/ 334771 h 461466"/>
                <a:gd name="connsiteX34" fmla="*/ 276050 w 290146"/>
                <a:gd name="connsiteY34" fmla="*/ 361061 h 461466"/>
                <a:gd name="connsiteX35" fmla="*/ 278126 w 290146"/>
                <a:gd name="connsiteY35" fmla="*/ 377925 h 461466"/>
                <a:gd name="connsiteX36" fmla="*/ 283055 w 290146"/>
                <a:gd name="connsiteY36" fmla="*/ 388909 h 461466"/>
                <a:gd name="connsiteX37" fmla="*/ 256764 w 290146"/>
                <a:gd name="connsiteY37" fmla="*/ 388995 h 461466"/>
                <a:gd name="connsiteX38" fmla="*/ 230474 w 290146"/>
                <a:gd name="connsiteY38" fmla="*/ 388995 h 461466"/>
                <a:gd name="connsiteX39" fmla="*/ 204184 w 290146"/>
                <a:gd name="connsiteY39" fmla="*/ 388995 h 461466"/>
                <a:gd name="connsiteX40" fmla="*/ 177893 w 290146"/>
                <a:gd name="connsiteY40" fmla="*/ 388995 h 461466"/>
                <a:gd name="connsiteX41" fmla="*/ 151603 w 290146"/>
                <a:gd name="connsiteY41" fmla="*/ 388995 h 461466"/>
                <a:gd name="connsiteX42" fmla="*/ 125312 w 290146"/>
                <a:gd name="connsiteY42" fmla="*/ 388995 h 461466"/>
                <a:gd name="connsiteX43" fmla="*/ 99022 w 290146"/>
                <a:gd name="connsiteY43" fmla="*/ 388995 h 461466"/>
                <a:gd name="connsiteX44" fmla="*/ 72731 w 290146"/>
                <a:gd name="connsiteY44" fmla="*/ 388995 h 461466"/>
                <a:gd name="connsiteX45" fmla="*/ 71607 w 290146"/>
                <a:gd name="connsiteY45" fmla="*/ 395740 h 461466"/>
                <a:gd name="connsiteX46" fmla="*/ 72126 w 290146"/>
                <a:gd name="connsiteY46" fmla="*/ 402227 h 461466"/>
                <a:gd name="connsiteX47" fmla="*/ 74980 w 290146"/>
                <a:gd name="connsiteY47" fmla="*/ 408367 h 461466"/>
                <a:gd name="connsiteX48" fmla="*/ 86741 w 290146"/>
                <a:gd name="connsiteY48" fmla="*/ 420042 h 461466"/>
                <a:gd name="connsiteX49" fmla="*/ 87866 w 290146"/>
                <a:gd name="connsiteY49" fmla="*/ 422896 h 461466"/>
                <a:gd name="connsiteX50" fmla="*/ 85790 w 290146"/>
                <a:gd name="connsiteY50" fmla="*/ 431890 h 461466"/>
                <a:gd name="connsiteX51" fmla="*/ 86136 w 290146"/>
                <a:gd name="connsiteY51" fmla="*/ 438289 h 461466"/>
                <a:gd name="connsiteX52" fmla="*/ 84839 w 290146"/>
                <a:gd name="connsiteY52" fmla="*/ 441576 h 461466"/>
                <a:gd name="connsiteX53" fmla="*/ 81985 w 290146"/>
                <a:gd name="connsiteY53" fmla="*/ 444516 h 461466"/>
                <a:gd name="connsiteX54" fmla="*/ 81206 w 290146"/>
                <a:gd name="connsiteY54" fmla="*/ 447716 h 461466"/>
                <a:gd name="connsiteX55" fmla="*/ 79304 w 290146"/>
                <a:gd name="connsiteY55" fmla="*/ 448581 h 461466"/>
                <a:gd name="connsiteX56" fmla="*/ 70396 w 290146"/>
                <a:gd name="connsiteY56" fmla="*/ 458267 h 461466"/>
                <a:gd name="connsiteX57" fmla="*/ 39176 w 290146"/>
                <a:gd name="connsiteY57" fmla="*/ 461467 h 461466"/>
                <a:gd name="connsiteX58" fmla="*/ 40906 w 290146"/>
                <a:gd name="connsiteY58" fmla="*/ 459305 h 461466"/>
                <a:gd name="connsiteX59" fmla="*/ 47479 w 290146"/>
                <a:gd name="connsiteY59" fmla="*/ 458872 h 461466"/>
                <a:gd name="connsiteX60" fmla="*/ 56732 w 290146"/>
                <a:gd name="connsiteY60" fmla="*/ 455759 h 461466"/>
                <a:gd name="connsiteX61" fmla="*/ 54830 w 290146"/>
                <a:gd name="connsiteY61" fmla="*/ 450570 h 461466"/>
                <a:gd name="connsiteX62" fmla="*/ 51284 w 290146"/>
                <a:gd name="connsiteY62" fmla="*/ 444862 h 461466"/>
                <a:gd name="connsiteX63" fmla="*/ 47998 w 290146"/>
                <a:gd name="connsiteY63" fmla="*/ 444257 h 461466"/>
                <a:gd name="connsiteX64" fmla="*/ 45836 w 290146"/>
                <a:gd name="connsiteY64" fmla="*/ 440884 h 461466"/>
                <a:gd name="connsiteX65" fmla="*/ 45922 w 290146"/>
                <a:gd name="connsiteY65" fmla="*/ 430333 h 461466"/>
                <a:gd name="connsiteX66" fmla="*/ 43846 w 290146"/>
                <a:gd name="connsiteY66" fmla="*/ 424193 h 461466"/>
                <a:gd name="connsiteX67" fmla="*/ 38744 w 290146"/>
                <a:gd name="connsiteY67" fmla="*/ 417880 h 461466"/>
                <a:gd name="connsiteX68" fmla="*/ 37014 w 290146"/>
                <a:gd name="connsiteY68" fmla="*/ 419091 h 461466"/>
                <a:gd name="connsiteX69" fmla="*/ 33296 w 290146"/>
                <a:gd name="connsiteY69" fmla="*/ 429901 h 461466"/>
                <a:gd name="connsiteX70" fmla="*/ 30183 w 290146"/>
                <a:gd name="connsiteY70" fmla="*/ 444084 h 461466"/>
                <a:gd name="connsiteX71" fmla="*/ 28625 w 290146"/>
                <a:gd name="connsiteY71" fmla="*/ 448667 h 461466"/>
                <a:gd name="connsiteX72" fmla="*/ 19372 w 290146"/>
                <a:gd name="connsiteY72" fmla="*/ 449013 h 461466"/>
                <a:gd name="connsiteX73" fmla="*/ 11156 w 290146"/>
                <a:gd name="connsiteY73" fmla="*/ 448062 h 461466"/>
                <a:gd name="connsiteX74" fmla="*/ 7092 w 290146"/>
                <a:gd name="connsiteY74" fmla="*/ 448321 h 461466"/>
                <a:gd name="connsiteX75" fmla="*/ 6054 w 290146"/>
                <a:gd name="connsiteY75" fmla="*/ 428950 h 461466"/>
                <a:gd name="connsiteX76" fmla="*/ 5189 w 290146"/>
                <a:gd name="connsiteY76" fmla="*/ 411307 h 461466"/>
                <a:gd name="connsiteX77" fmla="*/ 4324 w 290146"/>
                <a:gd name="connsiteY77" fmla="*/ 393578 h 461466"/>
                <a:gd name="connsiteX78" fmla="*/ 3459 w 290146"/>
                <a:gd name="connsiteY78" fmla="*/ 375850 h 461466"/>
                <a:gd name="connsiteX79" fmla="*/ 2595 w 290146"/>
                <a:gd name="connsiteY79" fmla="*/ 358035 h 461466"/>
                <a:gd name="connsiteX80" fmla="*/ 1730 w 290146"/>
                <a:gd name="connsiteY80" fmla="*/ 340219 h 461466"/>
                <a:gd name="connsiteX81" fmla="*/ 865 w 290146"/>
                <a:gd name="connsiteY81" fmla="*/ 322318 h 461466"/>
                <a:gd name="connsiteX82" fmla="*/ 0 w 290146"/>
                <a:gd name="connsiteY82" fmla="*/ 304416 h 461466"/>
                <a:gd name="connsiteX83" fmla="*/ 1989 w 290146"/>
                <a:gd name="connsiteY83" fmla="*/ 286774 h 461466"/>
                <a:gd name="connsiteX84" fmla="*/ 3978 w 290146"/>
                <a:gd name="connsiteY84" fmla="*/ 269131 h 461466"/>
                <a:gd name="connsiteX85" fmla="*/ 5967 w 290146"/>
                <a:gd name="connsiteY85" fmla="*/ 251402 h 461466"/>
                <a:gd name="connsiteX86" fmla="*/ 7957 w 290146"/>
                <a:gd name="connsiteY86" fmla="*/ 233674 h 461466"/>
                <a:gd name="connsiteX87" fmla="*/ 9946 w 290146"/>
                <a:gd name="connsiteY87" fmla="*/ 215859 h 461466"/>
                <a:gd name="connsiteX88" fmla="*/ 11935 w 290146"/>
                <a:gd name="connsiteY88" fmla="*/ 198043 h 461466"/>
                <a:gd name="connsiteX89" fmla="*/ 13924 w 290146"/>
                <a:gd name="connsiteY89" fmla="*/ 180142 h 461466"/>
                <a:gd name="connsiteX90" fmla="*/ 15913 w 290146"/>
                <a:gd name="connsiteY90" fmla="*/ 162240 h 461466"/>
                <a:gd name="connsiteX91" fmla="*/ 17902 w 290146"/>
                <a:gd name="connsiteY91" fmla="*/ 144338 h 461466"/>
                <a:gd name="connsiteX92" fmla="*/ 19891 w 290146"/>
                <a:gd name="connsiteY92" fmla="*/ 126350 h 461466"/>
                <a:gd name="connsiteX93" fmla="*/ 21880 w 290146"/>
                <a:gd name="connsiteY93" fmla="*/ 108362 h 461466"/>
                <a:gd name="connsiteX94" fmla="*/ 23869 w 290146"/>
                <a:gd name="connsiteY94" fmla="*/ 90287 h 461466"/>
                <a:gd name="connsiteX95" fmla="*/ 25858 w 290146"/>
                <a:gd name="connsiteY95" fmla="*/ 72213 h 461466"/>
                <a:gd name="connsiteX96" fmla="*/ 27847 w 290146"/>
                <a:gd name="connsiteY96" fmla="*/ 54051 h 461466"/>
                <a:gd name="connsiteX97" fmla="*/ 29836 w 290146"/>
                <a:gd name="connsiteY97" fmla="*/ 35890 h 461466"/>
                <a:gd name="connsiteX98" fmla="*/ 31826 w 290146"/>
                <a:gd name="connsiteY98" fmla="*/ 17643 h 461466"/>
                <a:gd name="connsiteX99" fmla="*/ 32345 w 290146"/>
                <a:gd name="connsiteY99" fmla="*/ 12972 h 461466"/>
                <a:gd name="connsiteX100" fmla="*/ 32431 w 290146"/>
                <a:gd name="connsiteY100" fmla="*/ 11416 h 461466"/>
                <a:gd name="connsiteX101" fmla="*/ 32690 w 290146"/>
                <a:gd name="connsiteY101" fmla="*/ 9080 h 461466"/>
                <a:gd name="connsiteX102" fmla="*/ 25512 w 290146"/>
                <a:gd name="connsiteY102" fmla="*/ 2594 h 461466"/>
                <a:gd name="connsiteX103" fmla="*/ 24129 w 290146"/>
                <a:gd name="connsiteY103" fmla="*/ 1297 h 461466"/>
                <a:gd name="connsiteX104" fmla="*/ 23091 w 290146"/>
                <a:gd name="connsiteY104" fmla="*/ 87 h 461466"/>
                <a:gd name="connsiteX105" fmla="*/ 24129 w 290146"/>
                <a:gd name="connsiteY105" fmla="*/ 0 h 461466"/>
                <a:gd name="connsiteX106" fmla="*/ 37188 w 290146"/>
                <a:gd name="connsiteY106" fmla="*/ 173 h 461466"/>
                <a:gd name="connsiteX107" fmla="*/ 50246 w 290146"/>
                <a:gd name="connsiteY107" fmla="*/ 346 h 461466"/>
                <a:gd name="connsiteX108" fmla="*/ 63305 w 290146"/>
                <a:gd name="connsiteY108" fmla="*/ 519 h 461466"/>
                <a:gd name="connsiteX109" fmla="*/ 76364 w 290146"/>
                <a:gd name="connsiteY109" fmla="*/ 692 h 461466"/>
                <a:gd name="connsiteX110" fmla="*/ 89422 w 290146"/>
                <a:gd name="connsiteY110" fmla="*/ 865 h 461466"/>
                <a:gd name="connsiteX111" fmla="*/ 102481 w 290146"/>
                <a:gd name="connsiteY111" fmla="*/ 1038 h 461466"/>
                <a:gd name="connsiteX112" fmla="*/ 115540 w 290146"/>
                <a:gd name="connsiteY112" fmla="*/ 1211 h 461466"/>
                <a:gd name="connsiteX113" fmla="*/ 128598 w 290146"/>
                <a:gd name="connsiteY113" fmla="*/ 1384 h 461466"/>
                <a:gd name="connsiteX114" fmla="*/ 141657 w 290146"/>
                <a:gd name="connsiteY114" fmla="*/ 1557 h 461466"/>
                <a:gd name="connsiteX115" fmla="*/ 154716 w 290146"/>
                <a:gd name="connsiteY115" fmla="*/ 1730 h 461466"/>
                <a:gd name="connsiteX116" fmla="*/ 167775 w 290146"/>
                <a:gd name="connsiteY116" fmla="*/ 1903 h 461466"/>
                <a:gd name="connsiteX117" fmla="*/ 180834 w 290146"/>
                <a:gd name="connsiteY117" fmla="*/ 2075 h 461466"/>
                <a:gd name="connsiteX118" fmla="*/ 193892 w 290146"/>
                <a:gd name="connsiteY118" fmla="*/ 2249 h 461466"/>
                <a:gd name="connsiteX119" fmla="*/ 206951 w 290146"/>
                <a:gd name="connsiteY119" fmla="*/ 2422 h 461466"/>
                <a:gd name="connsiteX120" fmla="*/ 220010 w 290146"/>
                <a:gd name="connsiteY120" fmla="*/ 2594 h 461466"/>
                <a:gd name="connsiteX121" fmla="*/ 232723 w 290146"/>
                <a:gd name="connsiteY121" fmla="*/ 2162 h 461466"/>
                <a:gd name="connsiteX122" fmla="*/ 33468 w 290146"/>
                <a:gd name="connsiteY122" fmla="*/ 459218 h 461466"/>
                <a:gd name="connsiteX123" fmla="*/ 26291 w 290146"/>
                <a:gd name="connsiteY123" fmla="*/ 461207 h 461466"/>
                <a:gd name="connsiteX124" fmla="*/ 15653 w 290146"/>
                <a:gd name="connsiteY124" fmla="*/ 461034 h 461466"/>
                <a:gd name="connsiteX125" fmla="*/ 13491 w 290146"/>
                <a:gd name="connsiteY125" fmla="*/ 460343 h 461466"/>
                <a:gd name="connsiteX126" fmla="*/ 17729 w 290146"/>
                <a:gd name="connsiteY126" fmla="*/ 458959 h 461466"/>
                <a:gd name="connsiteX127" fmla="*/ 30355 w 290146"/>
                <a:gd name="connsiteY127" fmla="*/ 457143 h 461466"/>
                <a:gd name="connsiteX128" fmla="*/ 33468 w 290146"/>
                <a:gd name="connsiteY128" fmla="*/ 459218 h 46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90146" h="461466">
                  <a:moveTo>
                    <a:pt x="232723" y="2162"/>
                  </a:moveTo>
                  <a:lnTo>
                    <a:pt x="234885" y="14789"/>
                  </a:lnTo>
                  <a:lnTo>
                    <a:pt x="237047" y="27415"/>
                  </a:lnTo>
                  <a:lnTo>
                    <a:pt x="239209" y="40041"/>
                  </a:lnTo>
                  <a:lnTo>
                    <a:pt x="241371" y="52581"/>
                  </a:lnTo>
                  <a:lnTo>
                    <a:pt x="243533" y="65121"/>
                  </a:lnTo>
                  <a:lnTo>
                    <a:pt x="245695" y="77661"/>
                  </a:lnTo>
                  <a:lnTo>
                    <a:pt x="247857" y="90200"/>
                  </a:lnTo>
                  <a:lnTo>
                    <a:pt x="250019" y="102740"/>
                  </a:lnTo>
                  <a:lnTo>
                    <a:pt x="252181" y="115194"/>
                  </a:lnTo>
                  <a:lnTo>
                    <a:pt x="254343" y="127647"/>
                  </a:lnTo>
                  <a:lnTo>
                    <a:pt x="256505" y="140100"/>
                  </a:lnTo>
                  <a:lnTo>
                    <a:pt x="258667" y="152554"/>
                  </a:lnTo>
                  <a:lnTo>
                    <a:pt x="260829" y="164921"/>
                  </a:lnTo>
                  <a:lnTo>
                    <a:pt x="262991" y="177288"/>
                  </a:lnTo>
                  <a:lnTo>
                    <a:pt x="265153" y="189654"/>
                  </a:lnTo>
                  <a:lnTo>
                    <a:pt x="267315" y="202022"/>
                  </a:lnTo>
                  <a:lnTo>
                    <a:pt x="269304" y="207643"/>
                  </a:lnTo>
                  <a:lnTo>
                    <a:pt x="270947" y="216723"/>
                  </a:lnTo>
                  <a:lnTo>
                    <a:pt x="282450" y="243446"/>
                  </a:lnTo>
                  <a:lnTo>
                    <a:pt x="285823" y="254689"/>
                  </a:lnTo>
                  <a:lnTo>
                    <a:pt x="284871" y="259359"/>
                  </a:lnTo>
                  <a:lnTo>
                    <a:pt x="286341" y="263337"/>
                  </a:lnTo>
                  <a:lnTo>
                    <a:pt x="290147" y="266623"/>
                  </a:lnTo>
                  <a:lnTo>
                    <a:pt x="289455" y="270429"/>
                  </a:lnTo>
                  <a:lnTo>
                    <a:pt x="284265" y="274753"/>
                  </a:lnTo>
                  <a:lnTo>
                    <a:pt x="280893" y="279941"/>
                  </a:lnTo>
                  <a:lnTo>
                    <a:pt x="278471" y="289195"/>
                  </a:lnTo>
                  <a:lnTo>
                    <a:pt x="278471" y="289195"/>
                  </a:lnTo>
                  <a:lnTo>
                    <a:pt x="273628" y="305453"/>
                  </a:lnTo>
                  <a:lnTo>
                    <a:pt x="273542" y="315313"/>
                  </a:lnTo>
                  <a:lnTo>
                    <a:pt x="278212" y="328804"/>
                  </a:lnTo>
                  <a:lnTo>
                    <a:pt x="278212" y="328804"/>
                  </a:lnTo>
                  <a:lnTo>
                    <a:pt x="279163" y="334771"/>
                  </a:lnTo>
                  <a:lnTo>
                    <a:pt x="276050" y="361061"/>
                  </a:lnTo>
                  <a:lnTo>
                    <a:pt x="278126" y="377925"/>
                  </a:lnTo>
                  <a:lnTo>
                    <a:pt x="283055" y="388909"/>
                  </a:lnTo>
                  <a:lnTo>
                    <a:pt x="256764" y="388995"/>
                  </a:lnTo>
                  <a:lnTo>
                    <a:pt x="230474" y="388995"/>
                  </a:lnTo>
                  <a:lnTo>
                    <a:pt x="204184" y="388995"/>
                  </a:lnTo>
                  <a:lnTo>
                    <a:pt x="177893" y="388995"/>
                  </a:lnTo>
                  <a:lnTo>
                    <a:pt x="151603" y="388995"/>
                  </a:lnTo>
                  <a:lnTo>
                    <a:pt x="125312" y="388995"/>
                  </a:lnTo>
                  <a:lnTo>
                    <a:pt x="99022" y="388995"/>
                  </a:lnTo>
                  <a:lnTo>
                    <a:pt x="72731" y="388995"/>
                  </a:lnTo>
                  <a:lnTo>
                    <a:pt x="71607" y="395740"/>
                  </a:lnTo>
                  <a:lnTo>
                    <a:pt x="72126" y="402227"/>
                  </a:lnTo>
                  <a:lnTo>
                    <a:pt x="74980" y="408367"/>
                  </a:lnTo>
                  <a:lnTo>
                    <a:pt x="86741" y="420042"/>
                  </a:lnTo>
                  <a:lnTo>
                    <a:pt x="87866" y="422896"/>
                  </a:lnTo>
                  <a:lnTo>
                    <a:pt x="85790" y="431890"/>
                  </a:lnTo>
                  <a:lnTo>
                    <a:pt x="86136" y="438289"/>
                  </a:lnTo>
                  <a:lnTo>
                    <a:pt x="84839" y="441576"/>
                  </a:lnTo>
                  <a:lnTo>
                    <a:pt x="81985" y="444516"/>
                  </a:lnTo>
                  <a:lnTo>
                    <a:pt x="81206" y="447716"/>
                  </a:lnTo>
                  <a:lnTo>
                    <a:pt x="79304" y="448581"/>
                  </a:lnTo>
                  <a:lnTo>
                    <a:pt x="70396" y="458267"/>
                  </a:lnTo>
                  <a:lnTo>
                    <a:pt x="39176" y="461467"/>
                  </a:lnTo>
                  <a:lnTo>
                    <a:pt x="40906" y="459305"/>
                  </a:lnTo>
                  <a:lnTo>
                    <a:pt x="47479" y="458872"/>
                  </a:lnTo>
                  <a:lnTo>
                    <a:pt x="56732" y="455759"/>
                  </a:lnTo>
                  <a:lnTo>
                    <a:pt x="54830" y="450570"/>
                  </a:lnTo>
                  <a:lnTo>
                    <a:pt x="51284" y="444862"/>
                  </a:lnTo>
                  <a:lnTo>
                    <a:pt x="47998" y="444257"/>
                  </a:lnTo>
                  <a:lnTo>
                    <a:pt x="45836" y="440884"/>
                  </a:lnTo>
                  <a:lnTo>
                    <a:pt x="45922" y="430333"/>
                  </a:lnTo>
                  <a:lnTo>
                    <a:pt x="43846" y="424193"/>
                  </a:lnTo>
                  <a:lnTo>
                    <a:pt x="38744" y="417880"/>
                  </a:lnTo>
                  <a:lnTo>
                    <a:pt x="37014" y="419091"/>
                  </a:lnTo>
                  <a:lnTo>
                    <a:pt x="33296" y="429901"/>
                  </a:lnTo>
                  <a:lnTo>
                    <a:pt x="30183" y="444084"/>
                  </a:lnTo>
                  <a:lnTo>
                    <a:pt x="28625" y="448667"/>
                  </a:lnTo>
                  <a:lnTo>
                    <a:pt x="19372" y="449013"/>
                  </a:lnTo>
                  <a:lnTo>
                    <a:pt x="11156" y="448062"/>
                  </a:lnTo>
                  <a:lnTo>
                    <a:pt x="7092" y="448321"/>
                  </a:lnTo>
                  <a:lnTo>
                    <a:pt x="6054" y="428950"/>
                  </a:lnTo>
                  <a:lnTo>
                    <a:pt x="5189" y="411307"/>
                  </a:lnTo>
                  <a:lnTo>
                    <a:pt x="4324" y="393578"/>
                  </a:lnTo>
                  <a:lnTo>
                    <a:pt x="3459" y="375850"/>
                  </a:lnTo>
                  <a:lnTo>
                    <a:pt x="2595" y="358035"/>
                  </a:lnTo>
                  <a:lnTo>
                    <a:pt x="1730" y="340219"/>
                  </a:lnTo>
                  <a:lnTo>
                    <a:pt x="865" y="322318"/>
                  </a:lnTo>
                  <a:lnTo>
                    <a:pt x="0" y="304416"/>
                  </a:lnTo>
                  <a:lnTo>
                    <a:pt x="1989" y="286774"/>
                  </a:lnTo>
                  <a:lnTo>
                    <a:pt x="3978" y="269131"/>
                  </a:lnTo>
                  <a:lnTo>
                    <a:pt x="5967" y="251402"/>
                  </a:lnTo>
                  <a:lnTo>
                    <a:pt x="7957" y="233674"/>
                  </a:lnTo>
                  <a:lnTo>
                    <a:pt x="9946" y="215859"/>
                  </a:lnTo>
                  <a:lnTo>
                    <a:pt x="11935" y="198043"/>
                  </a:lnTo>
                  <a:lnTo>
                    <a:pt x="13924" y="180142"/>
                  </a:lnTo>
                  <a:lnTo>
                    <a:pt x="15913" y="162240"/>
                  </a:lnTo>
                  <a:lnTo>
                    <a:pt x="17902" y="144338"/>
                  </a:lnTo>
                  <a:lnTo>
                    <a:pt x="19891" y="126350"/>
                  </a:lnTo>
                  <a:lnTo>
                    <a:pt x="21880" y="108362"/>
                  </a:lnTo>
                  <a:lnTo>
                    <a:pt x="23869" y="90287"/>
                  </a:lnTo>
                  <a:lnTo>
                    <a:pt x="25858" y="72213"/>
                  </a:lnTo>
                  <a:lnTo>
                    <a:pt x="27847" y="54051"/>
                  </a:lnTo>
                  <a:lnTo>
                    <a:pt x="29836" y="35890"/>
                  </a:lnTo>
                  <a:lnTo>
                    <a:pt x="31826" y="17643"/>
                  </a:lnTo>
                  <a:lnTo>
                    <a:pt x="32345" y="12972"/>
                  </a:lnTo>
                  <a:lnTo>
                    <a:pt x="32431" y="11416"/>
                  </a:lnTo>
                  <a:lnTo>
                    <a:pt x="32690" y="9080"/>
                  </a:lnTo>
                  <a:lnTo>
                    <a:pt x="25512" y="2594"/>
                  </a:lnTo>
                  <a:lnTo>
                    <a:pt x="24129" y="1297"/>
                  </a:lnTo>
                  <a:lnTo>
                    <a:pt x="23091" y="87"/>
                  </a:lnTo>
                  <a:lnTo>
                    <a:pt x="24129" y="0"/>
                  </a:lnTo>
                  <a:lnTo>
                    <a:pt x="37188" y="173"/>
                  </a:lnTo>
                  <a:lnTo>
                    <a:pt x="50246" y="346"/>
                  </a:lnTo>
                  <a:lnTo>
                    <a:pt x="63305" y="519"/>
                  </a:lnTo>
                  <a:lnTo>
                    <a:pt x="76364" y="692"/>
                  </a:lnTo>
                  <a:lnTo>
                    <a:pt x="89422" y="865"/>
                  </a:lnTo>
                  <a:lnTo>
                    <a:pt x="102481" y="1038"/>
                  </a:lnTo>
                  <a:lnTo>
                    <a:pt x="115540" y="1211"/>
                  </a:lnTo>
                  <a:lnTo>
                    <a:pt x="128598" y="1384"/>
                  </a:lnTo>
                  <a:lnTo>
                    <a:pt x="141657" y="1557"/>
                  </a:lnTo>
                  <a:lnTo>
                    <a:pt x="154716" y="1730"/>
                  </a:lnTo>
                  <a:lnTo>
                    <a:pt x="167775" y="1903"/>
                  </a:lnTo>
                  <a:lnTo>
                    <a:pt x="180834" y="2075"/>
                  </a:lnTo>
                  <a:lnTo>
                    <a:pt x="193892" y="2249"/>
                  </a:lnTo>
                  <a:lnTo>
                    <a:pt x="206951" y="2422"/>
                  </a:lnTo>
                  <a:lnTo>
                    <a:pt x="220010" y="2594"/>
                  </a:lnTo>
                  <a:lnTo>
                    <a:pt x="232723" y="2162"/>
                  </a:lnTo>
                  <a:close/>
                  <a:moveTo>
                    <a:pt x="33468" y="459218"/>
                  </a:moveTo>
                  <a:lnTo>
                    <a:pt x="26291" y="461207"/>
                  </a:lnTo>
                  <a:lnTo>
                    <a:pt x="15653" y="461034"/>
                  </a:lnTo>
                  <a:lnTo>
                    <a:pt x="13491" y="460343"/>
                  </a:lnTo>
                  <a:lnTo>
                    <a:pt x="17729" y="458959"/>
                  </a:lnTo>
                  <a:lnTo>
                    <a:pt x="30355" y="457143"/>
                  </a:lnTo>
                  <a:lnTo>
                    <a:pt x="33468" y="459218"/>
                  </a:lnTo>
                  <a:close/>
                </a:path>
              </a:pathLst>
            </a:custGeom>
            <a:grpFill/>
            <a:ln w="8643" cap="flat">
              <a:solidFill>
                <a:sysClr val="window" lastClr="FFFFFF"/>
              </a:solidFill>
              <a:prstDash val="solid"/>
              <a:miter/>
            </a:ln>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white"/>
                </a:solidFill>
                <a:effectLst/>
                <a:uLnTx/>
                <a:uFillTx/>
                <a:latin typeface="Work Sans"/>
              </a:endParaRPr>
            </a:p>
          </p:txBody>
        </p:sp>
        <p:sp>
          <p:nvSpPr>
            <p:cNvPr id="147" name="Freeform: Shape 146">
              <a:extLst>
                <a:ext uri="{FF2B5EF4-FFF2-40B4-BE49-F238E27FC236}">
                  <a16:creationId xmlns:a16="http://schemas.microsoft.com/office/drawing/2014/main" id="{EDACF36F-DFEA-A284-2668-35510F17318E}"/>
                </a:ext>
              </a:extLst>
            </p:cNvPr>
            <p:cNvSpPr/>
            <p:nvPr/>
          </p:nvSpPr>
          <p:spPr>
            <a:xfrm>
              <a:off x="5641478" y="3529633"/>
              <a:ext cx="401274" cy="344283"/>
            </a:xfrm>
            <a:custGeom>
              <a:avLst/>
              <a:gdLst>
                <a:gd name="connsiteX0" fmla="*/ 399978 w 401274"/>
                <a:gd name="connsiteY0" fmla="*/ 50246 h 344283"/>
                <a:gd name="connsiteX1" fmla="*/ 399632 w 401274"/>
                <a:gd name="connsiteY1" fmla="*/ 52062 h 344283"/>
                <a:gd name="connsiteX2" fmla="*/ 401275 w 401274"/>
                <a:gd name="connsiteY2" fmla="*/ 56040 h 344283"/>
                <a:gd name="connsiteX3" fmla="*/ 401275 w 401274"/>
                <a:gd name="connsiteY3" fmla="*/ 58289 h 344283"/>
                <a:gd name="connsiteX4" fmla="*/ 400064 w 401274"/>
                <a:gd name="connsiteY4" fmla="*/ 59672 h 344283"/>
                <a:gd name="connsiteX5" fmla="*/ 397297 w 401274"/>
                <a:gd name="connsiteY5" fmla="*/ 60537 h 344283"/>
                <a:gd name="connsiteX6" fmla="*/ 395221 w 401274"/>
                <a:gd name="connsiteY6" fmla="*/ 61488 h 344283"/>
                <a:gd name="connsiteX7" fmla="*/ 394789 w 401274"/>
                <a:gd name="connsiteY7" fmla="*/ 63218 h 344283"/>
                <a:gd name="connsiteX8" fmla="*/ 394702 w 401274"/>
                <a:gd name="connsiteY8" fmla="*/ 63996 h 344283"/>
                <a:gd name="connsiteX9" fmla="*/ 394875 w 401274"/>
                <a:gd name="connsiteY9" fmla="*/ 65899 h 344283"/>
                <a:gd name="connsiteX10" fmla="*/ 395221 w 401274"/>
                <a:gd name="connsiteY10" fmla="*/ 67542 h 344283"/>
                <a:gd name="connsiteX11" fmla="*/ 393924 w 401274"/>
                <a:gd name="connsiteY11" fmla="*/ 69790 h 344283"/>
                <a:gd name="connsiteX12" fmla="*/ 384497 w 401274"/>
                <a:gd name="connsiteY12" fmla="*/ 75325 h 344283"/>
                <a:gd name="connsiteX13" fmla="*/ 380520 w 401274"/>
                <a:gd name="connsiteY13" fmla="*/ 82417 h 344283"/>
                <a:gd name="connsiteX14" fmla="*/ 381903 w 401274"/>
                <a:gd name="connsiteY14" fmla="*/ 91152 h 344283"/>
                <a:gd name="connsiteX15" fmla="*/ 378617 w 401274"/>
                <a:gd name="connsiteY15" fmla="*/ 99973 h 344283"/>
                <a:gd name="connsiteX16" fmla="*/ 370574 w 401274"/>
                <a:gd name="connsiteY16" fmla="*/ 108880 h 344283"/>
                <a:gd name="connsiteX17" fmla="*/ 367201 w 401274"/>
                <a:gd name="connsiteY17" fmla="*/ 118739 h 344283"/>
                <a:gd name="connsiteX18" fmla="*/ 368412 w 401274"/>
                <a:gd name="connsiteY18" fmla="*/ 129723 h 344283"/>
                <a:gd name="connsiteX19" fmla="*/ 364347 w 401274"/>
                <a:gd name="connsiteY19" fmla="*/ 138630 h 344283"/>
                <a:gd name="connsiteX20" fmla="*/ 355094 w 401274"/>
                <a:gd name="connsiteY20" fmla="*/ 145376 h 344283"/>
                <a:gd name="connsiteX21" fmla="*/ 352067 w 401274"/>
                <a:gd name="connsiteY21" fmla="*/ 149527 h 344283"/>
                <a:gd name="connsiteX22" fmla="*/ 352067 w 401274"/>
                <a:gd name="connsiteY22" fmla="*/ 149786 h 344283"/>
                <a:gd name="connsiteX23" fmla="*/ 352067 w 401274"/>
                <a:gd name="connsiteY23" fmla="*/ 152900 h 344283"/>
                <a:gd name="connsiteX24" fmla="*/ 353018 w 401274"/>
                <a:gd name="connsiteY24" fmla="*/ 155321 h 344283"/>
                <a:gd name="connsiteX25" fmla="*/ 349905 w 401274"/>
                <a:gd name="connsiteY25" fmla="*/ 159905 h 344283"/>
                <a:gd name="connsiteX26" fmla="*/ 342122 w 401274"/>
                <a:gd name="connsiteY26" fmla="*/ 164574 h 344283"/>
                <a:gd name="connsiteX27" fmla="*/ 337884 w 401274"/>
                <a:gd name="connsiteY27" fmla="*/ 169158 h 344283"/>
                <a:gd name="connsiteX28" fmla="*/ 337279 w 401274"/>
                <a:gd name="connsiteY28" fmla="*/ 173655 h 344283"/>
                <a:gd name="connsiteX29" fmla="*/ 335462 w 401274"/>
                <a:gd name="connsiteY29" fmla="*/ 175817 h 344283"/>
                <a:gd name="connsiteX30" fmla="*/ 332090 w 401274"/>
                <a:gd name="connsiteY30" fmla="*/ 176769 h 344283"/>
                <a:gd name="connsiteX31" fmla="*/ 330101 w 401274"/>
                <a:gd name="connsiteY31" fmla="*/ 183341 h 344283"/>
                <a:gd name="connsiteX32" fmla="*/ 328371 w 401274"/>
                <a:gd name="connsiteY32" fmla="*/ 198908 h 344283"/>
                <a:gd name="connsiteX33" fmla="*/ 324220 w 401274"/>
                <a:gd name="connsiteY33" fmla="*/ 207729 h 344283"/>
                <a:gd name="connsiteX34" fmla="*/ 317474 w 401274"/>
                <a:gd name="connsiteY34" fmla="*/ 209891 h 344283"/>
                <a:gd name="connsiteX35" fmla="*/ 313929 w 401274"/>
                <a:gd name="connsiteY35" fmla="*/ 213350 h 344283"/>
                <a:gd name="connsiteX36" fmla="*/ 313410 w 401274"/>
                <a:gd name="connsiteY36" fmla="*/ 218107 h 344283"/>
                <a:gd name="connsiteX37" fmla="*/ 309431 w 401274"/>
                <a:gd name="connsiteY37" fmla="*/ 223555 h 344283"/>
                <a:gd name="connsiteX38" fmla="*/ 301907 w 401274"/>
                <a:gd name="connsiteY38" fmla="*/ 229781 h 344283"/>
                <a:gd name="connsiteX39" fmla="*/ 299400 w 401274"/>
                <a:gd name="connsiteY39" fmla="*/ 235663 h 344283"/>
                <a:gd name="connsiteX40" fmla="*/ 301994 w 401274"/>
                <a:gd name="connsiteY40" fmla="*/ 241284 h 344283"/>
                <a:gd name="connsiteX41" fmla="*/ 301475 w 401274"/>
                <a:gd name="connsiteY41" fmla="*/ 243532 h 344283"/>
                <a:gd name="connsiteX42" fmla="*/ 299140 w 401274"/>
                <a:gd name="connsiteY42" fmla="*/ 245349 h 344283"/>
                <a:gd name="connsiteX43" fmla="*/ 291011 w 401274"/>
                <a:gd name="connsiteY43" fmla="*/ 248030 h 344283"/>
                <a:gd name="connsiteX44" fmla="*/ 289627 w 401274"/>
                <a:gd name="connsiteY44" fmla="*/ 249326 h 344283"/>
                <a:gd name="connsiteX45" fmla="*/ 288849 w 401274"/>
                <a:gd name="connsiteY45" fmla="*/ 250797 h 344283"/>
                <a:gd name="connsiteX46" fmla="*/ 290492 w 401274"/>
                <a:gd name="connsiteY46" fmla="*/ 253650 h 344283"/>
                <a:gd name="connsiteX47" fmla="*/ 291443 w 401274"/>
                <a:gd name="connsiteY47" fmla="*/ 257888 h 344283"/>
                <a:gd name="connsiteX48" fmla="*/ 290233 w 401274"/>
                <a:gd name="connsiteY48" fmla="*/ 265066 h 344283"/>
                <a:gd name="connsiteX49" fmla="*/ 288243 w 401274"/>
                <a:gd name="connsiteY49" fmla="*/ 268093 h 344283"/>
                <a:gd name="connsiteX50" fmla="*/ 286341 w 401274"/>
                <a:gd name="connsiteY50" fmla="*/ 270947 h 344283"/>
                <a:gd name="connsiteX51" fmla="*/ 279595 w 401274"/>
                <a:gd name="connsiteY51" fmla="*/ 276050 h 344283"/>
                <a:gd name="connsiteX52" fmla="*/ 277693 w 401274"/>
                <a:gd name="connsiteY52" fmla="*/ 279941 h 344283"/>
                <a:gd name="connsiteX53" fmla="*/ 280719 w 401274"/>
                <a:gd name="connsiteY53" fmla="*/ 282622 h 344283"/>
                <a:gd name="connsiteX54" fmla="*/ 280460 w 401274"/>
                <a:gd name="connsiteY54" fmla="*/ 285649 h 344283"/>
                <a:gd name="connsiteX55" fmla="*/ 277087 w 401274"/>
                <a:gd name="connsiteY55" fmla="*/ 288849 h 344283"/>
                <a:gd name="connsiteX56" fmla="*/ 278038 w 401274"/>
                <a:gd name="connsiteY56" fmla="*/ 292395 h 344283"/>
                <a:gd name="connsiteX57" fmla="*/ 278817 w 401274"/>
                <a:gd name="connsiteY57" fmla="*/ 294816 h 344283"/>
                <a:gd name="connsiteX58" fmla="*/ 282017 w 401274"/>
                <a:gd name="connsiteY58" fmla="*/ 296978 h 344283"/>
                <a:gd name="connsiteX59" fmla="*/ 283055 w 401274"/>
                <a:gd name="connsiteY59" fmla="*/ 302945 h 344283"/>
                <a:gd name="connsiteX60" fmla="*/ 280806 w 401274"/>
                <a:gd name="connsiteY60" fmla="*/ 310642 h 344283"/>
                <a:gd name="connsiteX61" fmla="*/ 281238 w 401274"/>
                <a:gd name="connsiteY61" fmla="*/ 316955 h 344283"/>
                <a:gd name="connsiteX62" fmla="*/ 285043 w 401274"/>
                <a:gd name="connsiteY62" fmla="*/ 322144 h 344283"/>
                <a:gd name="connsiteX63" fmla="*/ 285822 w 401274"/>
                <a:gd name="connsiteY63" fmla="*/ 324392 h 344283"/>
                <a:gd name="connsiteX64" fmla="*/ 282103 w 401274"/>
                <a:gd name="connsiteY64" fmla="*/ 341516 h 344283"/>
                <a:gd name="connsiteX65" fmla="*/ 282363 w 401274"/>
                <a:gd name="connsiteY65" fmla="*/ 343937 h 344283"/>
                <a:gd name="connsiteX66" fmla="*/ 266364 w 401274"/>
                <a:gd name="connsiteY66" fmla="*/ 343937 h 344283"/>
                <a:gd name="connsiteX67" fmla="*/ 251748 w 401274"/>
                <a:gd name="connsiteY67" fmla="*/ 344024 h 344283"/>
                <a:gd name="connsiteX68" fmla="*/ 237133 w 401274"/>
                <a:gd name="connsiteY68" fmla="*/ 344024 h 344283"/>
                <a:gd name="connsiteX69" fmla="*/ 222517 w 401274"/>
                <a:gd name="connsiteY69" fmla="*/ 344024 h 344283"/>
                <a:gd name="connsiteX70" fmla="*/ 207815 w 401274"/>
                <a:gd name="connsiteY70" fmla="*/ 344024 h 344283"/>
                <a:gd name="connsiteX71" fmla="*/ 193200 w 401274"/>
                <a:gd name="connsiteY71" fmla="*/ 344111 h 344283"/>
                <a:gd name="connsiteX72" fmla="*/ 178584 w 401274"/>
                <a:gd name="connsiteY72" fmla="*/ 344111 h 344283"/>
                <a:gd name="connsiteX73" fmla="*/ 163969 w 401274"/>
                <a:gd name="connsiteY73" fmla="*/ 344111 h 344283"/>
                <a:gd name="connsiteX74" fmla="*/ 149354 w 401274"/>
                <a:gd name="connsiteY74" fmla="*/ 344111 h 344283"/>
                <a:gd name="connsiteX75" fmla="*/ 134738 w 401274"/>
                <a:gd name="connsiteY75" fmla="*/ 344197 h 344283"/>
                <a:gd name="connsiteX76" fmla="*/ 120123 w 401274"/>
                <a:gd name="connsiteY76" fmla="*/ 344197 h 344283"/>
                <a:gd name="connsiteX77" fmla="*/ 105421 w 401274"/>
                <a:gd name="connsiteY77" fmla="*/ 344197 h 344283"/>
                <a:gd name="connsiteX78" fmla="*/ 90806 w 401274"/>
                <a:gd name="connsiteY78" fmla="*/ 344197 h 344283"/>
                <a:gd name="connsiteX79" fmla="*/ 76190 w 401274"/>
                <a:gd name="connsiteY79" fmla="*/ 344284 h 344283"/>
                <a:gd name="connsiteX80" fmla="*/ 61575 w 401274"/>
                <a:gd name="connsiteY80" fmla="*/ 344284 h 344283"/>
                <a:gd name="connsiteX81" fmla="*/ 46960 w 401274"/>
                <a:gd name="connsiteY81" fmla="*/ 344284 h 344283"/>
                <a:gd name="connsiteX82" fmla="*/ 46873 w 401274"/>
                <a:gd name="connsiteY82" fmla="*/ 331138 h 344283"/>
                <a:gd name="connsiteX83" fmla="*/ 46700 w 401274"/>
                <a:gd name="connsiteY83" fmla="*/ 317993 h 344283"/>
                <a:gd name="connsiteX84" fmla="*/ 46613 w 401274"/>
                <a:gd name="connsiteY84" fmla="*/ 304848 h 344283"/>
                <a:gd name="connsiteX85" fmla="*/ 46441 w 401274"/>
                <a:gd name="connsiteY85" fmla="*/ 291703 h 344283"/>
                <a:gd name="connsiteX86" fmla="*/ 42289 w 401274"/>
                <a:gd name="connsiteY86" fmla="*/ 289454 h 344283"/>
                <a:gd name="connsiteX87" fmla="*/ 34765 w 401274"/>
                <a:gd name="connsiteY87" fmla="*/ 288330 h 344283"/>
                <a:gd name="connsiteX88" fmla="*/ 30874 w 401274"/>
                <a:gd name="connsiteY88" fmla="*/ 289108 h 344283"/>
                <a:gd name="connsiteX89" fmla="*/ 26290 w 401274"/>
                <a:gd name="connsiteY89" fmla="*/ 288503 h 344283"/>
                <a:gd name="connsiteX90" fmla="*/ 23264 w 401274"/>
                <a:gd name="connsiteY90" fmla="*/ 290665 h 344283"/>
                <a:gd name="connsiteX91" fmla="*/ 21188 w 401274"/>
                <a:gd name="connsiteY91" fmla="*/ 291097 h 344283"/>
                <a:gd name="connsiteX92" fmla="*/ 19544 w 401274"/>
                <a:gd name="connsiteY92" fmla="*/ 290578 h 344283"/>
                <a:gd name="connsiteX93" fmla="*/ 18593 w 401274"/>
                <a:gd name="connsiteY93" fmla="*/ 288675 h 344283"/>
                <a:gd name="connsiteX94" fmla="*/ 15134 w 401274"/>
                <a:gd name="connsiteY94" fmla="*/ 287292 h 344283"/>
                <a:gd name="connsiteX95" fmla="*/ 10896 w 401274"/>
                <a:gd name="connsiteY95" fmla="*/ 282536 h 344283"/>
                <a:gd name="connsiteX96" fmla="*/ 11156 w 401274"/>
                <a:gd name="connsiteY96" fmla="*/ 271985 h 344283"/>
                <a:gd name="connsiteX97" fmla="*/ 11329 w 401274"/>
                <a:gd name="connsiteY97" fmla="*/ 261347 h 344283"/>
                <a:gd name="connsiteX98" fmla="*/ 11588 w 401274"/>
                <a:gd name="connsiteY98" fmla="*/ 250797 h 344283"/>
                <a:gd name="connsiteX99" fmla="*/ 11848 w 401274"/>
                <a:gd name="connsiteY99" fmla="*/ 240159 h 344283"/>
                <a:gd name="connsiteX100" fmla="*/ 12021 w 401274"/>
                <a:gd name="connsiteY100" fmla="*/ 229522 h 344283"/>
                <a:gd name="connsiteX101" fmla="*/ 12280 w 401274"/>
                <a:gd name="connsiteY101" fmla="*/ 218885 h 344283"/>
                <a:gd name="connsiteX102" fmla="*/ 12539 w 401274"/>
                <a:gd name="connsiteY102" fmla="*/ 208161 h 344283"/>
                <a:gd name="connsiteX103" fmla="*/ 12713 w 401274"/>
                <a:gd name="connsiteY103" fmla="*/ 197524 h 344283"/>
                <a:gd name="connsiteX104" fmla="*/ 12972 w 401274"/>
                <a:gd name="connsiteY104" fmla="*/ 186800 h 344283"/>
                <a:gd name="connsiteX105" fmla="*/ 13231 w 401274"/>
                <a:gd name="connsiteY105" fmla="*/ 176077 h 344283"/>
                <a:gd name="connsiteX106" fmla="*/ 13405 w 401274"/>
                <a:gd name="connsiteY106" fmla="*/ 165353 h 344283"/>
                <a:gd name="connsiteX107" fmla="*/ 13664 w 401274"/>
                <a:gd name="connsiteY107" fmla="*/ 154629 h 344283"/>
                <a:gd name="connsiteX108" fmla="*/ 13923 w 401274"/>
                <a:gd name="connsiteY108" fmla="*/ 143905 h 344283"/>
                <a:gd name="connsiteX109" fmla="*/ 14096 w 401274"/>
                <a:gd name="connsiteY109" fmla="*/ 133095 h 344283"/>
                <a:gd name="connsiteX110" fmla="*/ 14356 w 401274"/>
                <a:gd name="connsiteY110" fmla="*/ 122285 h 344283"/>
                <a:gd name="connsiteX111" fmla="*/ 14529 w 401274"/>
                <a:gd name="connsiteY111" fmla="*/ 111561 h 344283"/>
                <a:gd name="connsiteX112" fmla="*/ 12713 w 401274"/>
                <a:gd name="connsiteY112" fmla="*/ 97638 h 344283"/>
                <a:gd name="connsiteX113" fmla="*/ 10896 w 401274"/>
                <a:gd name="connsiteY113" fmla="*/ 83801 h 344283"/>
                <a:gd name="connsiteX114" fmla="*/ 9080 w 401274"/>
                <a:gd name="connsiteY114" fmla="*/ 69877 h 344283"/>
                <a:gd name="connsiteX115" fmla="*/ 7264 w 401274"/>
                <a:gd name="connsiteY115" fmla="*/ 55953 h 344283"/>
                <a:gd name="connsiteX116" fmla="*/ 5448 w 401274"/>
                <a:gd name="connsiteY116" fmla="*/ 42030 h 344283"/>
                <a:gd name="connsiteX117" fmla="*/ 3632 w 401274"/>
                <a:gd name="connsiteY117" fmla="*/ 28020 h 344283"/>
                <a:gd name="connsiteX118" fmla="*/ 1816 w 401274"/>
                <a:gd name="connsiteY118" fmla="*/ 14096 h 344283"/>
                <a:gd name="connsiteX119" fmla="*/ 0 w 401274"/>
                <a:gd name="connsiteY119" fmla="*/ 0 h 344283"/>
                <a:gd name="connsiteX120" fmla="*/ 22658 w 401274"/>
                <a:gd name="connsiteY120" fmla="*/ 0 h 344283"/>
                <a:gd name="connsiteX121" fmla="*/ 45316 w 401274"/>
                <a:gd name="connsiteY121" fmla="*/ 0 h 344283"/>
                <a:gd name="connsiteX122" fmla="*/ 67975 w 401274"/>
                <a:gd name="connsiteY122" fmla="*/ 0 h 344283"/>
                <a:gd name="connsiteX123" fmla="*/ 90633 w 401274"/>
                <a:gd name="connsiteY123" fmla="*/ 0 h 344283"/>
                <a:gd name="connsiteX124" fmla="*/ 113377 w 401274"/>
                <a:gd name="connsiteY124" fmla="*/ 0 h 344283"/>
                <a:gd name="connsiteX125" fmla="*/ 136036 w 401274"/>
                <a:gd name="connsiteY125" fmla="*/ 0 h 344283"/>
                <a:gd name="connsiteX126" fmla="*/ 158694 w 401274"/>
                <a:gd name="connsiteY126" fmla="*/ 0 h 344283"/>
                <a:gd name="connsiteX127" fmla="*/ 181352 w 401274"/>
                <a:gd name="connsiteY127" fmla="*/ 0 h 344283"/>
                <a:gd name="connsiteX128" fmla="*/ 204010 w 401274"/>
                <a:gd name="connsiteY128" fmla="*/ 0 h 344283"/>
                <a:gd name="connsiteX129" fmla="*/ 226668 w 401274"/>
                <a:gd name="connsiteY129" fmla="*/ 0 h 344283"/>
                <a:gd name="connsiteX130" fmla="*/ 249413 w 401274"/>
                <a:gd name="connsiteY130" fmla="*/ 0 h 344283"/>
                <a:gd name="connsiteX131" fmla="*/ 272071 w 401274"/>
                <a:gd name="connsiteY131" fmla="*/ 0 h 344283"/>
                <a:gd name="connsiteX132" fmla="*/ 294729 w 401274"/>
                <a:gd name="connsiteY132" fmla="*/ 0 h 344283"/>
                <a:gd name="connsiteX133" fmla="*/ 317388 w 401274"/>
                <a:gd name="connsiteY133" fmla="*/ 0 h 344283"/>
                <a:gd name="connsiteX134" fmla="*/ 340046 w 401274"/>
                <a:gd name="connsiteY134" fmla="*/ 0 h 344283"/>
                <a:gd name="connsiteX135" fmla="*/ 362790 w 401274"/>
                <a:gd name="connsiteY135" fmla="*/ 0 h 344283"/>
                <a:gd name="connsiteX136" fmla="*/ 366336 w 401274"/>
                <a:gd name="connsiteY136" fmla="*/ 7956 h 344283"/>
                <a:gd name="connsiteX137" fmla="*/ 369882 w 401274"/>
                <a:gd name="connsiteY137" fmla="*/ 13058 h 344283"/>
                <a:gd name="connsiteX138" fmla="*/ 370487 w 401274"/>
                <a:gd name="connsiteY138" fmla="*/ 16777 h 344283"/>
                <a:gd name="connsiteX139" fmla="*/ 369795 w 401274"/>
                <a:gd name="connsiteY139" fmla="*/ 20582 h 344283"/>
                <a:gd name="connsiteX140" fmla="*/ 363828 w 401274"/>
                <a:gd name="connsiteY140" fmla="*/ 28711 h 344283"/>
                <a:gd name="connsiteX141" fmla="*/ 358380 w 401274"/>
                <a:gd name="connsiteY141" fmla="*/ 32517 h 344283"/>
                <a:gd name="connsiteX142" fmla="*/ 355353 w 401274"/>
                <a:gd name="connsiteY142" fmla="*/ 36582 h 344283"/>
                <a:gd name="connsiteX143" fmla="*/ 351289 w 401274"/>
                <a:gd name="connsiteY143" fmla="*/ 40387 h 344283"/>
                <a:gd name="connsiteX144" fmla="*/ 344889 w 401274"/>
                <a:gd name="connsiteY144" fmla="*/ 51110 h 344283"/>
                <a:gd name="connsiteX145" fmla="*/ 358294 w 401274"/>
                <a:gd name="connsiteY145" fmla="*/ 50851 h 344283"/>
                <a:gd name="connsiteX146" fmla="*/ 371698 w 401274"/>
                <a:gd name="connsiteY146" fmla="*/ 50678 h 344283"/>
                <a:gd name="connsiteX147" fmla="*/ 385103 w 401274"/>
                <a:gd name="connsiteY147" fmla="*/ 50418 h 34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401274" h="344283">
                  <a:moveTo>
                    <a:pt x="399978" y="50246"/>
                  </a:moveTo>
                  <a:lnTo>
                    <a:pt x="399632" y="52062"/>
                  </a:lnTo>
                  <a:lnTo>
                    <a:pt x="401275" y="56040"/>
                  </a:lnTo>
                  <a:lnTo>
                    <a:pt x="401275" y="58289"/>
                  </a:lnTo>
                  <a:lnTo>
                    <a:pt x="400064" y="59672"/>
                  </a:lnTo>
                  <a:lnTo>
                    <a:pt x="397297" y="60537"/>
                  </a:lnTo>
                  <a:lnTo>
                    <a:pt x="395221" y="61488"/>
                  </a:lnTo>
                  <a:lnTo>
                    <a:pt x="394789" y="63218"/>
                  </a:lnTo>
                  <a:lnTo>
                    <a:pt x="394702" y="63996"/>
                  </a:lnTo>
                  <a:lnTo>
                    <a:pt x="394875" y="65899"/>
                  </a:lnTo>
                  <a:lnTo>
                    <a:pt x="395221" y="67542"/>
                  </a:lnTo>
                  <a:lnTo>
                    <a:pt x="393924" y="69790"/>
                  </a:lnTo>
                  <a:lnTo>
                    <a:pt x="384497" y="75325"/>
                  </a:lnTo>
                  <a:lnTo>
                    <a:pt x="380520" y="82417"/>
                  </a:lnTo>
                  <a:lnTo>
                    <a:pt x="381903" y="91152"/>
                  </a:lnTo>
                  <a:lnTo>
                    <a:pt x="378617" y="99973"/>
                  </a:lnTo>
                  <a:lnTo>
                    <a:pt x="370574" y="108880"/>
                  </a:lnTo>
                  <a:lnTo>
                    <a:pt x="367201" y="118739"/>
                  </a:lnTo>
                  <a:lnTo>
                    <a:pt x="368412" y="129723"/>
                  </a:lnTo>
                  <a:lnTo>
                    <a:pt x="364347" y="138630"/>
                  </a:lnTo>
                  <a:lnTo>
                    <a:pt x="355094" y="145376"/>
                  </a:lnTo>
                  <a:lnTo>
                    <a:pt x="352067" y="149527"/>
                  </a:lnTo>
                  <a:lnTo>
                    <a:pt x="352067" y="149786"/>
                  </a:lnTo>
                  <a:lnTo>
                    <a:pt x="352067" y="152900"/>
                  </a:lnTo>
                  <a:lnTo>
                    <a:pt x="353018" y="155321"/>
                  </a:lnTo>
                  <a:lnTo>
                    <a:pt x="349905" y="159905"/>
                  </a:lnTo>
                  <a:lnTo>
                    <a:pt x="342122" y="164574"/>
                  </a:lnTo>
                  <a:lnTo>
                    <a:pt x="337884" y="169158"/>
                  </a:lnTo>
                  <a:lnTo>
                    <a:pt x="337279" y="173655"/>
                  </a:lnTo>
                  <a:lnTo>
                    <a:pt x="335462" y="175817"/>
                  </a:lnTo>
                  <a:lnTo>
                    <a:pt x="332090" y="176769"/>
                  </a:lnTo>
                  <a:lnTo>
                    <a:pt x="330101" y="183341"/>
                  </a:lnTo>
                  <a:lnTo>
                    <a:pt x="328371" y="198908"/>
                  </a:lnTo>
                  <a:lnTo>
                    <a:pt x="324220" y="207729"/>
                  </a:lnTo>
                  <a:lnTo>
                    <a:pt x="317474" y="209891"/>
                  </a:lnTo>
                  <a:lnTo>
                    <a:pt x="313929" y="213350"/>
                  </a:lnTo>
                  <a:lnTo>
                    <a:pt x="313410" y="218107"/>
                  </a:lnTo>
                  <a:lnTo>
                    <a:pt x="309431" y="223555"/>
                  </a:lnTo>
                  <a:lnTo>
                    <a:pt x="301907" y="229781"/>
                  </a:lnTo>
                  <a:lnTo>
                    <a:pt x="299400" y="235663"/>
                  </a:lnTo>
                  <a:lnTo>
                    <a:pt x="301994" y="241284"/>
                  </a:lnTo>
                  <a:lnTo>
                    <a:pt x="301475" y="243532"/>
                  </a:lnTo>
                  <a:lnTo>
                    <a:pt x="299140" y="245349"/>
                  </a:lnTo>
                  <a:lnTo>
                    <a:pt x="291011" y="248030"/>
                  </a:lnTo>
                  <a:lnTo>
                    <a:pt x="289627" y="249326"/>
                  </a:lnTo>
                  <a:lnTo>
                    <a:pt x="288849" y="250797"/>
                  </a:lnTo>
                  <a:lnTo>
                    <a:pt x="290492" y="253650"/>
                  </a:lnTo>
                  <a:lnTo>
                    <a:pt x="291443" y="257888"/>
                  </a:lnTo>
                  <a:lnTo>
                    <a:pt x="290233" y="265066"/>
                  </a:lnTo>
                  <a:lnTo>
                    <a:pt x="288243" y="268093"/>
                  </a:lnTo>
                  <a:lnTo>
                    <a:pt x="286341" y="270947"/>
                  </a:lnTo>
                  <a:lnTo>
                    <a:pt x="279595" y="276050"/>
                  </a:lnTo>
                  <a:lnTo>
                    <a:pt x="277693" y="279941"/>
                  </a:lnTo>
                  <a:lnTo>
                    <a:pt x="280719" y="282622"/>
                  </a:lnTo>
                  <a:lnTo>
                    <a:pt x="280460" y="285649"/>
                  </a:lnTo>
                  <a:lnTo>
                    <a:pt x="277087" y="288849"/>
                  </a:lnTo>
                  <a:lnTo>
                    <a:pt x="278038" y="292395"/>
                  </a:lnTo>
                  <a:lnTo>
                    <a:pt x="278817" y="294816"/>
                  </a:lnTo>
                  <a:lnTo>
                    <a:pt x="282017" y="296978"/>
                  </a:lnTo>
                  <a:lnTo>
                    <a:pt x="283055" y="302945"/>
                  </a:lnTo>
                  <a:lnTo>
                    <a:pt x="280806" y="310642"/>
                  </a:lnTo>
                  <a:lnTo>
                    <a:pt x="281238" y="316955"/>
                  </a:lnTo>
                  <a:lnTo>
                    <a:pt x="285043" y="322144"/>
                  </a:lnTo>
                  <a:lnTo>
                    <a:pt x="285822" y="324392"/>
                  </a:lnTo>
                  <a:lnTo>
                    <a:pt x="282103" y="341516"/>
                  </a:lnTo>
                  <a:lnTo>
                    <a:pt x="282363" y="343937"/>
                  </a:lnTo>
                  <a:lnTo>
                    <a:pt x="266364" y="343937"/>
                  </a:lnTo>
                  <a:lnTo>
                    <a:pt x="251748" y="344024"/>
                  </a:lnTo>
                  <a:lnTo>
                    <a:pt x="237133" y="344024"/>
                  </a:lnTo>
                  <a:lnTo>
                    <a:pt x="222517" y="344024"/>
                  </a:lnTo>
                  <a:lnTo>
                    <a:pt x="207815" y="344024"/>
                  </a:lnTo>
                  <a:lnTo>
                    <a:pt x="193200" y="344111"/>
                  </a:lnTo>
                  <a:lnTo>
                    <a:pt x="178584" y="344111"/>
                  </a:lnTo>
                  <a:lnTo>
                    <a:pt x="163969" y="344111"/>
                  </a:lnTo>
                  <a:lnTo>
                    <a:pt x="149354" y="344111"/>
                  </a:lnTo>
                  <a:lnTo>
                    <a:pt x="134738" y="344197"/>
                  </a:lnTo>
                  <a:lnTo>
                    <a:pt x="120123" y="344197"/>
                  </a:lnTo>
                  <a:lnTo>
                    <a:pt x="105421" y="344197"/>
                  </a:lnTo>
                  <a:lnTo>
                    <a:pt x="90806" y="344197"/>
                  </a:lnTo>
                  <a:lnTo>
                    <a:pt x="76190" y="344284"/>
                  </a:lnTo>
                  <a:lnTo>
                    <a:pt x="61575" y="344284"/>
                  </a:lnTo>
                  <a:lnTo>
                    <a:pt x="46960" y="344284"/>
                  </a:lnTo>
                  <a:lnTo>
                    <a:pt x="46873" y="331138"/>
                  </a:lnTo>
                  <a:lnTo>
                    <a:pt x="46700" y="317993"/>
                  </a:lnTo>
                  <a:lnTo>
                    <a:pt x="46613" y="304848"/>
                  </a:lnTo>
                  <a:lnTo>
                    <a:pt x="46441" y="291703"/>
                  </a:lnTo>
                  <a:lnTo>
                    <a:pt x="42289" y="289454"/>
                  </a:lnTo>
                  <a:lnTo>
                    <a:pt x="34765" y="288330"/>
                  </a:lnTo>
                  <a:lnTo>
                    <a:pt x="30874" y="289108"/>
                  </a:lnTo>
                  <a:lnTo>
                    <a:pt x="26290" y="288503"/>
                  </a:lnTo>
                  <a:lnTo>
                    <a:pt x="23264" y="290665"/>
                  </a:lnTo>
                  <a:lnTo>
                    <a:pt x="21188" y="291097"/>
                  </a:lnTo>
                  <a:lnTo>
                    <a:pt x="19544" y="290578"/>
                  </a:lnTo>
                  <a:lnTo>
                    <a:pt x="18593" y="288675"/>
                  </a:lnTo>
                  <a:lnTo>
                    <a:pt x="15134" y="287292"/>
                  </a:lnTo>
                  <a:lnTo>
                    <a:pt x="10896" y="282536"/>
                  </a:lnTo>
                  <a:lnTo>
                    <a:pt x="11156" y="271985"/>
                  </a:lnTo>
                  <a:lnTo>
                    <a:pt x="11329" y="261347"/>
                  </a:lnTo>
                  <a:lnTo>
                    <a:pt x="11588" y="250797"/>
                  </a:lnTo>
                  <a:lnTo>
                    <a:pt x="11848" y="240159"/>
                  </a:lnTo>
                  <a:lnTo>
                    <a:pt x="12021" y="229522"/>
                  </a:lnTo>
                  <a:lnTo>
                    <a:pt x="12280" y="218885"/>
                  </a:lnTo>
                  <a:lnTo>
                    <a:pt x="12539" y="208161"/>
                  </a:lnTo>
                  <a:lnTo>
                    <a:pt x="12713" y="197524"/>
                  </a:lnTo>
                  <a:lnTo>
                    <a:pt x="12972" y="186800"/>
                  </a:lnTo>
                  <a:lnTo>
                    <a:pt x="13231" y="176077"/>
                  </a:lnTo>
                  <a:lnTo>
                    <a:pt x="13405" y="165353"/>
                  </a:lnTo>
                  <a:lnTo>
                    <a:pt x="13664" y="154629"/>
                  </a:lnTo>
                  <a:lnTo>
                    <a:pt x="13923" y="143905"/>
                  </a:lnTo>
                  <a:lnTo>
                    <a:pt x="14096" y="133095"/>
                  </a:lnTo>
                  <a:lnTo>
                    <a:pt x="14356" y="122285"/>
                  </a:lnTo>
                  <a:lnTo>
                    <a:pt x="14529" y="111561"/>
                  </a:lnTo>
                  <a:lnTo>
                    <a:pt x="12713" y="97638"/>
                  </a:lnTo>
                  <a:lnTo>
                    <a:pt x="10896" y="83801"/>
                  </a:lnTo>
                  <a:lnTo>
                    <a:pt x="9080" y="69877"/>
                  </a:lnTo>
                  <a:lnTo>
                    <a:pt x="7264" y="55953"/>
                  </a:lnTo>
                  <a:lnTo>
                    <a:pt x="5448" y="42030"/>
                  </a:lnTo>
                  <a:lnTo>
                    <a:pt x="3632" y="28020"/>
                  </a:lnTo>
                  <a:lnTo>
                    <a:pt x="1816" y="14096"/>
                  </a:lnTo>
                  <a:lnTo>
                    <a:pt x="0" y="0"/>
                  </a:lnTo>
                  <a:lnTo>
                    <a:pt x="22658" y="0"/>
                  </a:lnTo>
                  <a:lnTo>
                    <a:pt x="45316" y="0"/>
                  </a:lnTo>
                  <a:lnTo>
                    <a:pt x="67975" y="0"/>
                  </a:lnTo>
                  <a:lnTo>
                    <a:pt x="90633" y="0"/>
                  </a:lnTo>
                  <a:lnTo>
                    <a:pt x="113377" y="0"/>
                  </a:lnTo>
                  <a:lnTo>
                    <a:pt x="136036" y="0"/>
                  </a:lnTo>
                  <a:lnTo>
                    <a:pt x="158694" y="0"/>
                  </a:lnTo>
                  <a:lnTo>
                    <a:pt x="181352" y="0"/>
                  </a:lnTo>
                  <a:lnTo>
                    <a:pt x="204010" y="0"/>
                  </a:lnTo>
                  <a:lnTo>
                    <a:pt x="226668" y="0"/>
                  </a:lnTo>
                  <a:lnTo>
                    <a:pt x="249413" y="0"/>
                  </a:lnTo>
                  <a:lnTo>
                    <a:pt x="272071" y="0"/>
                  </a:lnTo>
                  <a:lnTo>
                    <a:pt x="294729" y="0"/>
                  </a:lnTo>
                  <a:lnTo>
                    <a:pt x="317388" y="0"/>
                  </a:lnTo>
                  <a:lnTo>
                    <a:pt x="340046" y="0"/>
                  </a:lnTo>
                  <a:lnTo>
                    <a:pt x="362790" y="0"/>
                  </a:lnTo>
                  <a:lnTo>
                    <a:pt x="366336" y="7956"/>
                  </a:lnTo>
                  <a:lnTo>
                    <a:pt x="369882" y="13058"/>
                  </a:lnTo>
                  <a:lnTo>
                    <a:pt x="370487" y="16777"/>
                  </a:lnTo>
                  <a:lnTo>
                    <a:pt x="369795" y="20582"/>
                  </a:lnTo>
                  <a:lnTo>
                    <a:pt x="363828" y="28711"/>
                  </a:lnTo>
                  <a:lnTo>
                    <a:pt x="358380" y="32517"/>
                  </a:lnTo>
                  <a:lnTo>
                    <a:pt x="355353" y="36582"/>
                  </a:lnTo>
                  <a:lnTo>
                    <a:pt x="351289" y="40387"/>
                  </a:lnTo>
                  <a:lnTo>
                    <a:pt x="344889" y="51110"/>
                  </a:lnTo>
                  <a:lnTo>
                    <a:pt x="358294" y="50851"/>
                  </a:lnTo>
                  <a:lnTo>
                    <a:pt x="371698" y="50678"/>
                  </a:lnTo>
                  <a:lnTo>
                    <a:pt x="385103" y="50418"/>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Calibri" panose="020F0502020204030204"/>
              </a:endParaRPr>
            </a:p>
          </p:txBody>
        </p:sp>
        <p:sp>
          <p:nvSpPr>
            <p:cNvPr id="148" name="Freeform: Shape 147">
              <a:extLst>
                <a:ext uri="{FF2B5EF4-FFF2-40B4-BE49-F238E27FC236}">
                  <a16:creationId xmlns:a16="http://schemas.microsoft.com/office/drawing/2014/main" id="{8469CCA5-CA58-C1B5-2846-76226AB3C727}"/>
                </a:ext>
              </a:extLst>
            </p:cNvPr>
            <p:cNvSpPr/>
            <p:nvPr/>
          </p:nvSpPr>
          <p:spPr>
            <a:xfrm>
              <a:off x="3995557" y="3478781"/>
              <a:ext cx="471325" cy="556682"/>
            </a:xfrm>
            <a:custGeom>
              <a:avLst/>
              <a:gdLst>
                <a:gd name="connsiteX0" fmla="*/ 471325 w 471325"/>
                <a:gd name="connsiteY0" fmla="*/ 259 h 556682"/>
                <a:gd name="connsiteX1" fmla="*/ 471325 w 471325"/>
                <a:gd name="connsiteY1" fmla="*/ 36236 h 556682"/>
                <a:gd name="connsiteX2" fmla="*/ 471239 w 471325"/>
                <a:gd name="connsiteY2" fmla="*/ 71953 h 556682"/>
                <a:gd name="connsiteX3" fmla="*/ 471239 w 471325"/>
                <a:gd name="connsiteY3" fmla="*/ 107497 h 556682"/>
                <a:gd name="connsiteX4" fmla="*/ 471239 w 471325"/>
                <a:gd name="connsiteY4" fmla="*/ 142867 h 556682"/>
                <a:gd name="connsiteX5" fmla="*/ 471239 w 471325"/>
                <a:gd name="connsiteY5" fmla="*/ 178152 h 556682"/>
                <a:gd name="connsiteX6" fmla="*/ 471239 w 471325"/>
                <a:gd name="connsiteY6" fmla="*/ 213264 h 556682"/>
                <a:gd name="connsiteX7" fmla="*/ 471239 w 471325"/>
                <a:gd name="connsiteY7" fmla="*/ 248202 h 556682"/>
                <a:gd name="connsiteX8" fmla="*/ 471239 w 471325"/>
                <a:gd name="connsiteY8" fmla="*/ 282968 h 556682"/>
                <a:gd name="connsiteX9" fmla="*/ 471239 w 471325"/>
                <a:gd name="connsiteY9" fmla="*/ 317647 h 556682"/>
                <a:gd name="connsiteX10" fmla="*/ 471239 w 471325"/>
                <a:gd name="connsiteY10" fmla="*/ 352153 h 556682"/>
                <a:gd name="connsiteX11" fmla="*/ 471239 w 471325"/>
                <a:gd name="connsiteY11" fmla="*/ 386487 h 556682"/>
                <a:gd name="connsiteX12" fmla="*/ 471239 w 471325"/>
                <a:gd name="connsiteY12" fmla="*/ 420733 h 556682"/>
                <a:gd name="connsiteX13" fmla="*/ 471239 w 471325"/>
                <a:gd name="connsiteY13" fmla="*/ 454807 h 556682"/>
                <a:gd name="connsiteX14" fmla="*/ 471239 w 471325"/>
                <a:gd name="connsiteY14" fmla="*/ 488794 h 556682"/>
                <a:gd name="connsiteX15" fmla="*/ 471239 w 471325"/>
                <a:gd name="connsiteY15" fmla="*/ 522609 h 556682"/>
                <a:gd name="connsiteX16" fmla="*/ 471239 w 471325"/>
                <a:gd name="connsiteY16" fmla="*/ 556337 h 556682"/>
                <a:gd name="connsiteX17" fmla="*/ 452732 w 471325"/>
                <a:gd name="connsiteY17" fmla="*/ 556337 h 556682"/>
                <a:gd name="connsiteX18" fmla="*/ 423933 w 471325"/>
                <a:gd name="connsiteY18" fmla="*/ 556423 h 556682"/>
                <a:gd name="connsiteX19" fmla="*/ 395135 w 471325"/>
                <a:gd name="connsiteY19" fmla="*/ 556510 h 556682"/>
                <a:gd name="connsiteX20" fmla="*/ 366423 w 471325"/>
                <a:gd name="connsiteY20" fmla="*/ 556596 h 556682"/>
                <a:gd name="connsiteX21" fmla="*/ 337624 w 471325"/>
                <a:gd name="connsiteY21" fmla="*/ 556596 h 556682"/>
                <a:gd name="connsiteX22" fmla="*/ 308826 w 471325"/>
                <a:gd name="connsiteY22" fmla="*/ 556683 h 556682"/>
                <a:gd name="connsiteX23" fmla="*/ 270255 w 471325"/>
                <a:gd name="connsiteY23" fmla="*/ 542673 h 556682"/>
                <a:gd name="connsiteX24" fmla="*/ 231598 w 471325"/>
                <a:gd name="connsiteY24" fmla="*/ 528576 h 556682"/>
                <a:gd name="connsiteX25" fmla="*/ 193027 w 471325"/>
                <a:gd name="connsiteY25" fmla="*/ 514480 h 556682"/>
                <a:gd name="connsiteX26" fmla="*/ 154456 w 471325"/>
                <a:gd name="connsiteY26" fmla="*/ 500383 h 556682"/>
                <a:gd name="connsiteX27" fmla="*/ 115799 w 471325"/>
                <a:gd name="connsiteY27" fmla="*/ 486200 h 556682"/>
                <a:gd name="connsiteX28" fmla="*/ 77228 w 471325"/>
                <a:gd name="connsiteY28" fmla="*/ 472017 h 556682"/>
                <a:gd name="connsiteX29" fmla="*/ 38571 w 471325"/>
                <a:gd name="connsiteY29" fmla="*/ 457834 h 556682"/>
                <a:gd name="connsiteX30" fmla="*/ 0 w 471325"/>
                <a:gd name="connsiteY30" fmla="*/ 443651 h 556682"/>
                <a:gd name="connsiteX31" fmla="*/ 3891 w 471325"/>
                <a:gd name="connsiteY31" fmla="*/ 438203 h 556682"/>
                <a:gd name="connsiteX32" fmla="*/ 8994 w 471325"/>
                <a:gd name="connsiteY32" fmla="*/ 423760 h 556682"/>
                <a:gd name="connsiteX33" fmla="*/ 9340 w 471325"/>
                <a:gd name="connsiteY33" fmla="*/ 422895 h 556682"/>
                <a:gd name="connsiteX34" fmla="*/ 9340 w 471325"/>
                <a:gd name="connsiteY34" fmla="*/ 422895 h 556682"/>
                <a:gd name="connsiteX35" fmla="*/ 20669 w 471325"/>
                <a:gd name="connsiteY35" fmla="*/ 421858 h 556682"/>
                <a:gd name="connsiteX36" fmla="*/ 26031 w 471325"/>
                <a:gd name="connsiteY36" fmla="*/ 418225 h 556682"/>
                <a:gd name="connsiteX37" fmla="*/ 29144 w 471325"/>
                <a:gd name="connsiteY37" fmla="*/ 411566 h 556682"/>
                <a:gd name="connsiteX38" fmla="*/ 29836 w 471325"/>
                <a:gd name="connsiteY38" fmla="*/ 404734 h 556682"/>
                <a:gd name="connsiteX39" fmla="*/ 28107 w 471325"/>
                <a:gd name="connsiteY39" fmla="*/ 397902 h 556682"/>
                <a:gd name="connsiteX40" fmla="*/ 23177 w 471325"/>
                <a:gd name="connsiteY40" fmla="*/ 392713 h 556682"/>
                <a:gd name="connsiteX41" fmla="*/ 15307 w 471325"/>
                <a:gd name="connsiteY41" fmla="*/ 389340 h 556682"/>
                <a:gd name="connsiteX42" fmla="*/ 10724 w 471325"/>
                <a:gd name="connsiteY42" fmla="*/ 379914 h 556682"/>
                <a:gd name="connsiteX43" fmla="*/ 9513 w 471325"/>
                <a:gd name="connsiteY43" fmla="*/ 364261 h 556682"/>
                <a:gd name="connsiteX44" fmla="*/ 10897 w 471325"/>
                <a:gd name="connsiteY44" fmla="*/ 355785 h 556682"/>
                <a:gd name="connsiteX45" fmla="*/ 15048 w 471325"/>
                <a:gd name="connsiteY45" fmla="*/ 354575 h 556682"/>
                <a:gd name="connsiteX46" fmla="*/ 19026 w 471325"/>
                <a:gd name="connsiteY46" fmla="*/ 350770 h 556682"/>
                <a:gd name="connsiteX47" fmla="*/ 22745 w 471325"/>
                <a:gd name="connsiteY47" fmla="*/ 344370 h 556682"/>
                <a:gd name="connsiteX48" fmla="*/ 25598 w 471325"/>
                <a:gd name="connsiteY48" fmla="*/ 337365 h 556682"/>
                <a:gd name="connsiteX49" fmla="*/ 27415 w 471325"/>
                <a:gd name="connsiteY49" fmla="*/ 329755 h 556682"/>
                <a:gd name="connsiteX50" fmla="*/ 27760 w 471325"/>
                <a:gd name="connsiteY50" fmla="*/ 320155 h 556682"/>
                <a:gd name="connsiteX51" fmla="*/ 26636 w 471325"/>
                <a:gd name="connsiteY51" fmla="*/ 308480 h 556682"/>
                <a:gd name="connsiteX52" fmla="*/ 33987 w 471325"/>
                <a:gd name="connsiteY52" fmla="*/ 294124 h 556682"/>
                <a:gd name="connsiteX53" fmla="*/ 41251 w 471325"/>
                <a:gd name="connsiteY53" fmla="*/ 285217 h 556682"/>
                <a:gd name="connsiteX54" fmla="*/ 54743 w 471325"/>
                <a:gd name="connsiteY54" fmla="*/ 274320 h 556682"/>
                <a:gd name="connsiteX55" fmla="*/ 57856 w 471325"/>
                <a:gd name="connsiteY55" fmla="*/ 271033 h 556682"/>
                <a:gd name="connsiteX56" fmla="*/ 57856 w 471325"/>
                <a:gd name="connsiteY56" fmla="*/ 268353 h 556682"/>
                <a:gd name="connsiteX57" fmla="*/ 57856 w 471325"/>
                <a:gd name="connsiteY57" fmla="*/ 268093 h 556682"/>
                <a:gd name="connsiteX58" fmla="*/ 55089 w 471325"/>
                <a:gd name="connsiteY58" fmla="*/ 264288 h 556682"/>
                <a:gd name="connsiteX59" fmla="*/ 42981 w 471325"/>
                <a:gd name="connsiteY59" fmla="*/ 256678 h 556682"/>
                <a:gd name="connsiteX60" fmla="*/ 37792 w 471325"/>
                <a:gd name="connsiteY60" fmla="*/ 251229 h 556682"/>
                <a:gd name="connsiteX61" fmla="*/ 37360 w 471325"/>
                <a:gd name="connsiteY61" fmla="*/ 246213 h 556682"/>
                <a:gd name="connsiteX62" fmla="*/ 37187 w 471325"/>
                <a:gd name="connsiteY62" fmla="*/ 246127 h 556682"/>
                <a:gd name="connsiteX63" fmla="*/ 35630 w 471325"/>
                <a:gd name="connsiteY63" fmla="*/ 241284 h 556682"/>
                <a:gd name="connsiteX64" fmla="*/ 22658 w 471325"/>
                <a:gd name="connsiteY64" fmla="*/ 221047 h 556682"/>
                <a:gd name="connsiteX65" fmla="*/ 18334 w 471325"/>
                <a:gd name="connsiteY65" fmla="*/ 209977 h 556682"/>
                <a:gd name="connsiteX66" fmla="*/ 18334 w 471325"/>
                <a:gd name="connsiteY66" fmla="*/ 201675 h 556682"/>
                <a:gd name="connsiteX67" fmla="*/ 18334 w 471325"/>
                <a:gd name="connsiteY67" fmla="*/ 200983 h 556682"/>
                <a:gd name="connsiteX68" fmla="*/ 19891 w 471325"/>
                <a:gd name="connsiteY68" fmla="*/ 165785 h 556682"/>
                <a:gd name="connsiteX69" fmla="*/ 15221 w 471325"/>
                <a:gd name="connsiteY69" fmla="*/ 153591 h 556682"/>
                <a:gd name="connsiteX70" fmla="*/ 14097 w 471325"/>
                <a:gd name="connsiteY70" fmla="*/ 146673 h 556682"/>
                <a:gd name="connsiteX71" fmla="*/ 15480 w 471325"/>
                <a:gd name="connsiteY71" fmla="*/ 138198 h 556682"/>
                <a:gd name="connsiteX72" fmla="*/ 15134 w 471325"/>
                <a:gd name="connsiteY72" fmla="*/ 132836 h 556682"/>
                <a:gd name="connsiteX73" fmla="*/ 12886 w 471325"/>
                <a:gd name="connsiteY73" fmla="*/ 128252 h 556682"/>
                <a:gd name="connsiteX74" fmla="*/ 12367 w 471325"/>
                <a:gd name="connsiteY74" fmla="*/ 119864 h 556682"/>
                <a:gd name="connsiteX75" fmla="*/ 12107 w 471325"/>
                <a:gd name="connsiteY75" fmla="*/ 109486 h 556682"/>
                <a:gd name="connsiteX76" fmla="*/ 8388 w 471325"/>
                <a:gd name="connsiteY76" fmla="*/ 102826 h 556682"/>
                <a:gd name="connsiteX77" fmla="*/ 7696 w 471325"/>
                <a:gd name="connsiteY77" fmla="*/ 99886 h 556682"/>
                <a:gd name="connsiteX78" fmla="*/ 9772 w 471325"/>
                <a:gd name="connsiteY78" fmla="*/ 92708 h 556682"/>
                <a:gd name="connsiteX79" fmla="*/ 13578 w 471325"/>
                <a:gd name="connsiteY79" fmla="*/ 88989 h 556682"/>
                <a:gd name="connsiteX80" fmla="*/ 19804 w 471325"/>
                <a:gd name="connsiteY80" fmla="*/ 86395 h 556682"/>
                <a:gd name="connsiteX81" fmla="*/ 26896 w 471325"/>
                <a:gd name="connsiteY81" fmla="*/ 85530 h 556682"/>
                <a:gd name="connsiteX82" fmla="*/ 34938 w 471325"/>
                <a:gd name="connsiteY82" fmla="*/ 86309 h 556682"/>
                <a:gd name="connsiteX83" fmla="*/ 41079 w 471325"/>
                <a:gd name="connsiteY83" fmla="*/ 89595 h 556682"/>
                <a:gd name="connsiteX84" fmla="*/ 45143 w 471325"/>
                <a:gd name="connsiteY84" fmla="*/ 95216 h 556682"/>
                <a:gd name="connsiteX85" fmla="*/ 49122 w 471325"/>
                <a:gd name="connsiteY85" fmla="*/ 98070 h 556682"/>
                <a:gd name="connsiteX86" fmla="*/ 53099 w 471325"/>
                <a:gd name="connsiteY86" fmla="*/ 98157 h 556682"/>
                <a:gd name="connsiteX87" fmla="*/ 58289 w 471325"/>
                <a:gd name="connsiteY87" fmla="*/ 93573 h 556682"/>
                <a:gd name="connsiteX88" fmla="*/ 62958 w 471325"/>
                <a:gd name="connsiteY88" fmla="*/ 83628 h 556682"/>
                <a:gd name="connsiteX89" fmla="*/ 64515 w 471325"/>
                <a:gd name="connsiteY89" fmla="*/ 83022 h 556682"/>
                <a:gd name="connsiteX90" fmla="*/ 64688 w 471325"/>
                <a:gd name="connsiteY90" fmla="*/ 39608 h 556682"/>
                <a:gd name="connsiteX91" fmla="*/ 64775 w 471325"/>
                <a:gd name="connsiteY91" fmla="*/ 0 h 556682"/>
                <a:gd name="connsiteX92" fmla="*/ 90200 w 471325"/>
                <a:gd name="connsiteY92" fmla="*/ 0 h 556682"/>
                <a:gd name="connsiteX93" fmla="*/ 115539 w 471325"/>
                <a:gd name="connsiteY93" fmla="*/ 0 h 556682"/>
                <a:gd name="connsiteX94" fmla="*/ 140965 w 471325"/>
                <a:gd name="connsiteY94" fmla="*/ 0 h 556682"/>
                <a:gd name="connsiteX95" fmla="*/ 166391 w 471325"/>
                <a:gd name="connsiteY95" fmla="*/ 86 h 556682"/>
                <a:gd name="connsiteX96" fmla="*/ 191816 w 471325"/>
                <a:gd name="connsiteY96" fmla="*/ 86 h 556682"/>
                <a:gd name="connsiteX97" fmla="*/ 217242 w 471325"/>
                <a:gd name="connsiteY97" fmla="*/ 86 h 556682"/>
                <a:gd name="connsiteX98" fmla="*/ 242581 w 471325"/>
                <a:gd name="connsiteY98" fmla="*/ 86 h 556682"/>
                <a:gd name="connsiteX99" fmla="*/ 268007 w 471325"/>
                <a:gd name="connsiteY99" fmla="*/ 173 h 556682"/>
                <a:gd name="connsiteX100" fmla="*/ 293432 w 471325"/>
                <a:gd name="connsiteY100" fmla="*/ 173 h 556682"/>
                <a:gd name="connsiteX101" fmla="*/ 318858 w 471325"/>
                <a:gd name="connsiteY101" fmla="*/ 173 h 556682"/>
                <a:gd name="connsiteX102" fmla="*/ 344284 w 471325"/>
                <a:gd name="connsiteY102" fmla="*/ 173 h 556682"/>
                <a:gd name="connsiteX103" fmla="*/ 369623 w 471325"/>
                <a:gd name="connsiteY103" fmla="*/ 173 h 556682"/>
                <a:gd name="connsiteX104" fmla="*/ 395048 w 471325"/>
                <a:gd name="connsiteY104" fmla="*/ 259 h 556682"/>
                <a:gd name="connsiteX105" fmla="*/ 420474 w 471325"/>
                <a:gd name="connsiteY105" fmla="*/ 259 h 556682"/>
                <a:gd name="connsiteX106" fmla="*/ 445900 w 471325"/>
                <a:gd name="connsiteY106" fmla="*/ 259 h 55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71325" h="556682">
                  <a:moveTo>
                    <a:pt x="471325" y="259"/>
                  </a:moveTo>
                  <a:lnTo>
                    <a:pt x="471325" y="36236"/>
                  </a:lnTo>
                  <a:lnTo>
                    <a:pt x="471239" y="71953"/>
                  </a:lnTo>
                  <a:lnTo>
                    <a:pt x="471239" y="107497"/>
                  </a:lnTo>
                  <a:lnTo>
                    <a:pt x="471239" y="142867"/>
                  </a:lnTo>
                  <a:lnTo>
                    <a:pt x="471239" y="178152"/>
                  </a:lnTo>
                  <a:lnTo>
                    <a:pt x="471239" y="213264"/>
                  </a:lnTo>
                  <a:lnTo>
                    <a:pt x="471239" y="248202"/>
                  </a:lnTo>
                  <a:lnTo>
                    <a:pt x="471239" y="282968"/>
                  </a:lnTo>
                  <a:lnTo>
                    <a:pt x="471239" y="317647"/>
                  </a:lnTo>
                  <a:lnTo>
                    <a:pt x="471239" y="352153"/>
                  </a:lnTo>
                  <a:lnTo>
                    <a:pt x="471239" y="386487"/>
                  </a:lnTo>
                  <a:lnTo>
                    <a:pt x="471239" y="420733"/>
                  </a:lnTo>
                  <a:lnTo>
                    <a:pt x="471239" y="454807"/>
                  </a:lnTo>
                  <a:lnTo>
                    <a:pt x="471239" y="488794"/>
                  </a:lnTo>
                  <a:lnTo>
                    <a:pt x="471239" y="522609"/>
                  </a:lnTo>
                  <a:lnTo>
                    <a:pt x="471239" y="556337"/>
                  </a:lnTo>
                  <a:lnTo>
                    <a:pt x="452732" y="556337"/>
                  </a:lnTo>
                  <a:lnTo>
                    <a:pt x="423933" y="556423"/>
                  </a:lnTo>
                  <a:lnTo>
                    <a:pt x="395135" y="556510"/>
                  </a:lnTo>
                  <a:lnTo>
                    <a:pt x="366423" y="556596"/>
                  </a:lnTo>
                  <a:lnTo>
                    <a:pt x="337624" y="556596"/>
                  </a:lnTo>
                  <a:lnTo>
                    <a:pt x="308826" y="556683"/>
                  </a:lnTo>
                  <a:lnTo>
                    <a:pt x="270255" y="542673"/>
                  </a:lnTo>
                  <a:lnTo>
                    <a:pt x="231598" y="528576"/>
                  </a:lnTo>
                  <a:lnTo>
                    <a:pt x="193027" y="514480"/>
                  </a:lnTo>
                  <a:lnTo>
                    <a:pt x="154456" y="500383"/>
                  </a:lnTo>
                  <a:lnTo>
                    <a:pt x="115799" y="486200"/>
                  </a:lnTo>
                  <a:lnTo>
                    <a:pt x="77228" y="472017"/>
                  </a:lnTo>
                  <a:lnTo>
                    <a:pt x="38571" y="457834"/>
                  </a:lnTo>
                  <a:lnTo>
                    <a:pt x="0" y="443651"/>
                  </a:lnTo>
                  <a:lnTo>
                    <a:pt x="3891" y="438203"/>
                  </a:lnTo>
                  <a:lnTo>
                    <a:pt x="8994" y="423760"/>
                  </a:lnTo>
                  <a:lnTo>
                    <a:pt x="9340" y="422895"/>
                  </a:lnTo>
                  <a:lnTo>
                    <a:pt x="9340" y="422895"/>
                  </a:lnTo>
                  <a:lnTo>
                    <a:pt x="20669" y="421858"/>
                  </a:lnTo>
                  <a:lnTo>
                    <a:pt x="26031" y="418225"/>
                  </a:lnTo>
                  <a:lnTo>
                    <a:pt x="29144" y="411566"/>
                  </a:lnTo>
                  <a:lnTo>
                    <a:pt x="29836" y="404734"/>
                  </a:lnTo>
                  <a:lnTo>
                    <a:pt x="28107" y="397902"/>
                  </a:lnTo>
                  <a:lnTo>
                    <a:pt x="23177" y="392713"/>
                  </a:lnTo>
                  <a:lnTo>
                    <a:pt x="15307" y="389340"/>
                  </a:lnTo>
                  <a:lnTo>
                    <a:pt x="10724" y="379914"/>
                  </a:lnTo>
                  <a:lnTo>
                    <a:pt x="9513" y="364261"/>
                  </a:lnTo>
                  <a:lnTo>
                    <a:pt x="10897" y="355785"/>
                  </a:lnTo>
                  <a:lnTo>
                    <a:pt x="15048" y="354575"/>
                  </a:lnTo>
                  <a:lnTo>
                    <a:pt x="19026" y="350770"/>
                  </a:lnTo>
                  <a:lnTo>
                    <a:pt x="22745" y="344370"/>
                  </a:lnTo>
                  <a:lnTo>
                    <a:pt x="25598" y="337365"/>
                  </a:lnTo>
                  <a:lnTo>
                    <a:pt x="27415" y="329755"/>
                  </a:lnTo>
                  <a:lnTo>
                    <a:pt x="27760" y="320155"/>
                  </a:lnTo>
                  <a:lnTo>
                    <a:pt x="26636" y="308480"/>
                  </a:lnTo>
                  <a:lnTo>
                    <a:pt x="33987" y="294124"/>
                  </a:lnTo>
                  <a:lnTo>
                    <a:pt x="41251" y="285217"/>
                  </a:lnTo>
                  <a:lnTo>
                    <a:pt x="54743" y="274320"/>
                  </a:lnTo>
                  <a:lnTo>
                    <a:pt x="57856" y="271033"/>
                  </a:lnTo>
                  <a:lnTo>
                    <a:pt x="57856" y="268353"/>
                  </a:lnTo>
                  <a:lnTo>
                    <a:pt x="57856" y="268093"/>
                  </a:lnTo>
                  <a:lnTo>
                    <a:pt x="55089" y="264288"/>
                  </a:lnTo>
                  <a:lnTo>
                    <a:pt x="42981" y="256678"/>
                  </a:lnTo>
                  <a:lnTo>
                    <a:pt x="37792" y="251229"/>
                  </a:lnTo>
                  <a:lnTo>
                    <a:pt x="37360" y="246213"/>
                  </a:lnTo>
                  <a:lnTo>
                    <a:pt x="37187" y="246127"/>
                  </a:lnTo>
                  <a:lnTo>
                    <a:pt x="35630" y="241284"/>
                  </a:lnTo>
                  <a:lnTo>
                    <a:pt x="22658" y="221047"/>
                  </a:lnTo>
                  <a:lnTo>
                    <a:pt x="18334" y="209977"/>
                  </a:lnTo>
                  <a:lnTo>
                    <a:pt x="18334" y="201675"/>
                  </a:lnTo>
                  <a:lnTo>
                    <a:pt x="18334" y="200983"/>
                  </a:lnTo>
                  <a:lnTo>
                    <a:pt x="19891" y="165785"/>
                  </a:lnTo>
                  <a:lnTo>
                    <a:pt x="15221" y="153591"/>
                  </a:lnTo>
                  <a:lnTo>
                    <a:pt x="14097" y="146673"/>
                  </a:lnTo>
                  <a:lnTo>
                    <a:pt x="15480" y="138198"/>
                  </a:lnTo>
                  <a:lnTo>
                    <a:pt x="15134" y="132836"/>
                  </a:lnTo>
                  <a:lnTo>
                    <a:pt x="12886" y="128252"/>
                  </a:lnTo>
                  <a:lnTo>
                    <a:pt x="12367" y="119864"/>
                  </a:lnTo>
                  <a:lnTo>
                    <a:pt x="12107" y="109486"/>
                  </a:lnTo>
                  <a:lnTo>
                    <a:pt x="8388" y="102826"/>
                  </a:lnTo>
                  <a:lnTo>
                    <a:pt x="7696" y="99886"/>
                  </a:lnTo>
                  <a:lnTo>
                    <a:pt x="9772" y="92708"/>
                  </a:lnTo>
                  <a:lnTo>
                    <a:pt x="13578" y="88989"/>
                  </a:lnTo>
                  <a:lnTo>
                    <a:pt x="19804" y="86395"/>
                  </a:lnTo>
                  <a:lnTo>
                    <a:pt x="26896" y="85530"/>
                  </a:lnTo>
                  <a:lnTo>
                    <a:pt x="34938" y="86309"/>
                  </a:lnTo>
                  <a:lnTo>
                    <a:pt x="41079" y="89595"/>
                  </a:lnTo>
                  <a:lnTo>
                    <a:pt x="45143" y="95216"/>
                  </a:lnTo>
                  <a:lnTo>
                    <a:pt x="49122" y="98070"/>
                  </a:lnTo>
                  <a:lnTo>
                    <a:pt x="53099" y="98157"/>
                  </a:lnTo>
                  <a:lnTo>
                    <a:pt x="58289" y="93573"/>
                  </a:lnTo>
                  <a:lnTo>
                    <a:pt x="62958" y="83628"/>
                  </a:lnTo>
                  <a:lnTo>
                    <a:pt x="64515" y="83022"/>
                  </a:lnTo>
                  <a:lnTo>
                    <a:pt x="64688" y="39608"/>
                  </a:lnTo>
                  <a:lnTo>
                    <a:pt x="64775" y="0"/>
                  </a:lnTo>
                  <a:lnTo>
                    <a:pt x="90200" y="0"/>
                  </a:lnTo>
                  <a:lnTo>
                    <a:pt x="115539" y="0"/>
                  </a:lnTo>
                  <a:lnTo>
                    <a:pt x="140965" y="0"/>
                  </a:lnTo>
                  <a:lnTo>
                    <a:pt x="166391" y="86"/>
                  </a:lnTo>
                  <a:lnTo>
                    <a:pt x="191816" y="86"/>
                  </a:lnTo>
                  <a:lnTo>
                    <a:pt x="217242" y="86"/>
                  </a:lnTo>
                  <a:lnTo>
                    <a:pt x="242581" y="86"/>
                  </a:lnTo>
                  <a:lnTo>
                    <a:pt x="268007" y="173"/>
                  </a:lnTo>
                  <a:lnTo>
                    <a:pt x="293432" y="173"/>
                  </a:lnTo>
                  <a:lnTo>
                    <a:pt x="318858" y="173"/>
                  </a:lnTo>
                  <a:lnTo>
                    <a:pt x="344284" y="173"/>
                  </a:lnTo>
                  <a:lnTo>
                    <a:pt x="369623" y="173"/>
                  </a:lnTo>
                  <a:lnTo>
                    <a:pt x="395048" y="259"/>
                  </a:lnTo>
                  <a:lnTo>
                    <a:pt x="420474" y="259"/>
                  </a:lnTo>
                  <a:lnTo>
                    <a:pt x="445900" y="259"/>
                  </a:lnTo>
                  <a:close/>
                </a:path>
              </a:pathLst>
            </a:custGeom>
            <a:solidFill>
              <a:srgbClr val="008250"/>
            </a:solidFill>
            <a:ln w="8643" cap="flat">
              <a:solidFill>
                <a:sysClr val="window" lastClr="FFFFFF"/>
              </a:solid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Calibri" panose="020F0502020204030204"/>
              </a:endParaRPr>
            </a:p>
          </p:txBody>
        </p:sp>
        <p:sp>
          <p:nvSpPr>
            <p:cNvPr id="149" name="Freeform: Shape 148">
              <a:extLst>
                <a:ext uri="{FF2B5EF4-FFF2-40B4-BE49-F238E27FC236}">
                  <a16:creationId xmlns:a16="http://schemas.microsoft.com/office/drawing/2014/main" id="{B9070C16-7761-E79A-8A24-C83F94A5757D}"/>
                </a:ext>
              </a:extLst>
            </p:cNvPr>
            <p:cNvSpPr/>
            <p:nvPr/>
          </p:nvSpPr>
          <p:spPr>
            <a:xfrm>
              <a:off x="3219643" y="2953318"/>
              <a:ext cx="834116" cy="966865"/>
            </a:xfrm>
            <a:custGeom>
              <a:avLst/>
              <a:gdLst>
                <a:gd name="connsiteX0" fmla="*/ 355440 w 834116"/>
                <a:gd name="connsiteY0" fmla="*/ 0 h 966865"/>
                <a:gd name="connsiteX1" fmla="*/ 355440 w 834116"/>
                <a:gd name="connsiteY1" fmla="*/ 20410 h 966865"/>
                <a:gd name="connsiteX2" fmla="*/ 355440 w 834116"/>
                <a:gd name="connsiteY2" fmla="*/ 40819 h 966865"/>
                <a:gd name="connsiteX3" fmla="*/ 355440 w 834116"/>
                <a:gd name="connsiteY3" fmla="*/ 61143 h 966865"/>
                <a:gd name="connsiteX4" fmla="*/ 355440 w 834116"/>
                <a:gd name="connsiteY4" fmla="*/ 81379 h 966865"/>
                <a:gd name="connsiteX5" fmla="*/ 355440 w 834116"/>
                <a:gd name="connsiteY5" fmla="*/ 101616 h 966865"/>
                <a:gd name="connsiteX6" fmla="*/ 355440 w 834116"/>
                <a:gd name="connsiteY6" fmla="*/ 121766 h 966865"/>
                <a:gd name="connsiteX7" fmla="*/ 355440 w 834116"/>
                <a:gd name="connsiteY7" fmla="*/ 141830 h 966865"/>
                <a:gd name="connsiteX8" fmla="*/ 355440 w 834116"/>
                <a:gd name="connsiteY8" fmla="*/ 161894 h 966865"/>
                <a:gd name="connsiteX9" fmla="*/ 355440 w 834116"/>
                <a:gd name="connsiteY9" fmla="*/ 181871 h 966865"/>
                <a:gd name="connsiteX10" fmla="*/ 355440 w 834116"/>
                <a:gd name="connsiteY10" fmla="*/ 201762 h 966865"/>
                <a:gd name="connsiteX11" fmla="*/ 355440 w 834116"/>
                <a:gd name="connsiteY11" fmla="*/ 221653 h 966865"/>
                <a:gd name="connsiteX12" fmla="*/ 355440 w 834116"/>
                <a:gd name="connsiteY12" fmla="*/ 241457 h 966865"/>
                <a:gd name="connsiteX13" fmla="*/ 355440 w 834116"/>
                <a:gd name="connsiteY13" fmla="*/ 261175 h 966865"/>
                <a:gd name="connsiteX14" fmla="*/ 355440 w 834116"/>
                <a:gd name="connsiteY14" fmla="*/ 280892 h 966865"/>
                <a:gd name="connsiteX15" fmla="*/ 355440 w 834116"/>
                <a:gd name="connsiteY15" fmla="*/ 300524 h 966865"/>
                <a:gd name="connsiteX16" fmla="*/ 355440 w 834116"/>
                <a:gd name="connsiteY16" fmla="*/ 320155 h 966865"/>
                <a:gd name="connsiteX17" fmla="*/ 374552 w 834116"/>
                <a:gd name="connsiteY17" fmla="*/ 337192 h 966865"/>
                <a:gd name="connsiteX18" fmla="*/ 393665 w 834116"/>
                <a:gd name="connsiteY18" fmla="*/ 354229 h 966865"/>
                <a:gd name="connsiteX19" fmla="*/ 412691 w 834116"/>
                <a:gd name="connsiteY19" fmla="*/ 371179 h 966865"/>
                <a:gd name="connsiteX20" fmla="*/ 431803 w 834116"/>
                <a:gd name="connsiteY20" fmla="*/ 388130 h 966865"/>
                <a:gd name="connsiteX21" fmla="*/ 450829 w 834116"/>
                <a:gd name="connsiteY21" fmla="*/ 404994 h 966865"/>
                <a:gd name="connsiteX22" fmla="*/ 469942 w 834116"/>
                <a:gd name="connsiteY22" fmla="*/ 421858 h 966865"/>
                <a:gd name="connsiteX23" fmla="*/ 489054 w 834116"/>
                <a:gd name="connsiteY23" fmla="*/ 438635 h 966865"/>
                <a:gd name="connsiteX24" fmla="*/ 508080 w 834116"/>
                <a:gd name="connsiteY24" fmla="*/ 455412 h 966865"/>
                <a:gd name="connsiteX25" fmla="*/ 523042 w 834116"/>
                <a:gd name="connsiteY25" fmla="*/ 469509 h 966865"/>
                <a:gd name="connsiteX26" fmla="*/ 538003 w 834116"/>
                <a:gd name="connsiteY26" fmla="*/ 483606 h 966865"/>
                <a:gd name="connsiteX27" fmla="*/ 552964 w 834116"/>
                <a:gd name="connsiteY27" fmla="*/ 497702 h 966865"/>
                <a:gd name="connsiteX28" fmla="*/ 567925 w 834116"/>
                <a:gd name="connsiteY28" fmla="*/ 511712 h 966865"/>
                <a:gd name="connsiteX29" fmla="*/ 582887 w 834116"/>
                <a:gd name="connsiteY29" fmla="*/ 525722 h 966865"/>
                <a:gd name="connsiteX30" fmla="*/ 597848 w 834116"/>
                <a:gd name="connsiteY30" fmla="*/ 539732 h 966865"/>
                <a:gd name="connsiteX31" fmla="*/ 612809 w 834116"/>
                <a:gd name="connsiteY31" fmla="*/ 553656 h 966865"/>
                <a:gd name="connsiteX32" fmla="*/ 627771 w 834116"/>
                <a:gd name="connsiteY32" fmla="*/ 567580 h 966865"/>
                <a:gd name="connsiteX33" fmla="*/ 648440 w 834116"/>
                <a:gd name="connsiteY33" fmla="*/ 587557 h 966865"/>
                <a:gd name="connsiteX34" fmla="*/ 669109 w 834116"/>
                <a:gd name="connsiteY34" fmla="*/ 607448 h 966865"/>
                <a:gd name="connsiteX35" fmla="*/ 689778 w 834116"/>
                <a:gd name="connsiteY35" fmla="*/ 627338 h 966865"/>
                <a:gd name="connsiteX36" fmla="*/ 710448 w 834116"/>
                <a:gd name="connsiteY36" fmla="*/ 647143 h 966865"/>
                <a:gd name="connsiteX37" fmla="*/ 731117 w 834116"/>
                <a:gd name="connsiteY37" fmla="*/ 666947 h 966865"/>
                <a:gd name="connsiteX38" fmla="*/ 751786 w 834116"/>
                <a:gd name="connsiteY38" fmla="*/ 686665 h 966865"/>
                <a:gd name="connsiteX39" fmla="*/ 772455 w 834116"/>
                <a:gd name="connsiteY39" fmla="*/ 706383 h 966865"/>
                <a:gd name="connsiteX40" fmla="*/ 794594 w 834116"/>
                <a:gd name="connsiteY40" fmla="*/ 727311 h 966865"/>
                <a:gd name="connsiteX41" fmla="*/ 794594 w 834116"/>
                <a:gd name="connsiteY41" fmla="*/ 735613 h 966865"/>
                <a:gd name="connsiteX42" fmla="*/ 798918 w 834116"/>
                <a:gd name="connsiteY42" fmla="*/ 746769 h 966865"/>
                <a:gd name="connsiteX43" fmla="*/ 811890 w 834116"/>
                <a:gd name="connsiteY43" fmla="*/ 766920 h 966865"/>
                <a:gd name="connsiteX44" fmla="*/ 813447 w 834116"/>
                <a:gd name="connsiteY44" fmla="*/ 771763 h 966865"/>
                <a:gd name="connsiteX45" fmla="*/ 813620 w 834116"/>
                <a:gd name="connsiteY45" fmla="*/ 771849 h 966865"/>
                <a:gd name="connsiteX46" fmla="*/ 814139 w 834116"/>
                <a:gd name="connsiteY46" fmla="*/ 776865 h 966865"/>
                <a:gd name="connsiteX47" fmla="*/ 819242 w 834116"/>
                <a:gd name="connsiteY47" fmla="*/ 782313 h 966865"/>
                <a:gd name="connsiteX48" fmla="*/ 831349 w 834116"/>
                <a:gd name="connsiteY48" fmla="*/ 789924 h 966865"/>
                <a:gd name="connsiteX49" fmla="*/ 834116 w 834116"/>
                <a:gd name="connsiteY49" fmla="*/ 793642 h 966865"/>
                <a:gd name="connsiteX50" fmla="*/ 834116 w 834116"/>
                <a:gd name="connsiteY50" fmla="*/ 793989 h 966865"/>
                <a:gd name="connsiteX51" fmla="*/ 834030 w 834116"/>
                <a:gd name="connsiteY51" fmla="*/ 796670 h 966865"/>
                <a:gd name="connsiteX52" fmla="*/ 830917 w 834116"/>
                <a:gd name="connsiteY52" fmla="*/ 799956 h 966865"/>
                <a:gd name="connsiteX53" fmla="*/ 817425 w 834116"/>
                <a:gd name="connsiteY53" fmla="*/ 810853 h 966865"/>
                <a:gd name="connsiteX54" fmla="*/ 810161 w 834116"/>
                <a:gd name="connsiteY54" fmla="*/ 819760 h 966865"/>
                <a:gd name="connsiteX55" fmla="*/ 802810 w 834116"/>
                <a:gd name="connsiteY55" fmla="*/ 834116 h 966865"/>
                <a:gd name="connsiteX56" fmla="*/ 803934 w 834116"/>
                <a:gd name="connsiteY56" fmla="*/ 845791 h 966865"/>
                <a:gd name="connsiteX57" fmla="*/ 803588 w 834116"/>
                <a:gd name="connsiteY57" fmla="*/ 855390 h 966865"/>
                <a:gd name="connsiteX58" fmla="*/ 801772 w 834116"/>
                <a:gd name="connsiteY58" fmla="*/ 863001 h 966865"/>
                <a:gd name="connsiteX59" fmla="*/ 799005 w 834116"/>
                <a:gd name="connsiteY59" fmla="*/ 870006 h 966865"/>
                <a:gd name="connsiteX60" fmla="*/ 795200 w 834116"/>
                <a:gd name="connsiteY60" fmla="*/ 876405 h 966865"/>
                <a:gd name="connsiteX61" fmla="*/ 791221 w 834116"/>
                <a:gd name="connsiteY61" fmla="*/ 880211 h 966865"/>
                <a:gd name="connsiteX62" fmla="*/ 787070 w 834116"/>
                <a:gd name="connsiteY62" fmla="*/ 881422 h 966865"/>
                <a:gd name="connsiteX63" fmla="*/ 785600 w 834116"/>
                <a:gd name="connsiteY63" fmla="*/ 889897 h 966865"/>
                <a:gd name="connsiteX64" fmla="*/ 786811 w 834116"/>
                <a:gd name="connsiteY64" fmla="*/ 905464 h 966865"/>
                <a:gd name="connsiteX65" fmla="*/ 791394 w 834116"/>
                <a:gd name="connsiteY65" fmla="*/ 914976 h 966865"/>
                <a:gd name="connsiteX66" fmla="*/ 799350 w 834116"/>
                <a:gd name="connsiteY66" fmla="*/ 918349 h 966865"/>
                <a:gd name="connsiteX67" fmla="*/ 804193 w 834116"/>
                <a:gd name="connsiteY67" fmla="*/ 923452 h 966865"/>
                <a:gd name="connsiteX68" fmla="*/ 806010 w 834116"/>
                <a:gd name="connsiteY68" fmla="*/ 930370 h 966865"/>
                <a:gd name="connsiteX69" fmla="*/ 805318 w 834116"/>
                <a:gd name="connsiteY69" fmla="*/ 937116 h 966865"/>
                <a:gd name="connsiteX70" fmla="*/ 802118 w 834116"/>
                <a:gd name="connsiteY70" fmla="*/ 943775 h 966865"/>
                <a:gd name="connsiteX71" fmla="*/ 796756 w 834116"/>
                <a:gd name="connsiteY71" fmla="*/ 947407 h 966865"/>
                <a:gd name="connsiteX72" fmla="*/ 785427 w 834116"/>
                <a:gd name="connsiteY72" fmla="*/ 948358 h 966865"/>
                <a:gd name="connsiteX73" fmla="*/ 785427 w 834116"/>
                <a:gd name="connsiteY73" fmla="*/ 948358 h 966865"/>
                <a:gd name="connsiteX74" fmla="*/ 785081 w 834116"/>
                <a:gd name="connsiteY74" fmla="*/ 949223 h 966865"/>
                <a:gd name="connsiteX75" fmla="*/ 775741 w 834116"/>
                <a:gd name="connsiteY75" fmla="*/ 950261 h 966865"/>
                <a:gd name="connsiteX76" fmla="*/ 752478 w 834116"/>
                <a:gd name="connsiteY76" fmla="*/ 952337 h 966865"/>
                <a:gd name="connsiteX77" fmla="*/ 729214 w 834116"/>
                <a:gd name="connsiteY77" fmla="*/ 954412 h 966865"/>
                <a:gd name="connsiteX78" fmla="*/ 705950 w 834116"/>
                <a:gd name="connsiteY78" fmla="*/ 956488 h 966865"/>
                <a:gd name="connsiteX79" fmla="*/ 682687 w 834116"/>
                <a:gd name="connsiteY79" fmla="*/ 958563 h 966865"/>
                <a:gd name="connsiteX80" fmla="*/ 659423 w 834116"/>
                <a:gd name="connsiteY80" fmla="*/ 960639 h 966865"/>
                <a:gd name="connsiteX81" fmla="*/ 636160 w 834116"/>
                <a:gd name="connsiteY81" fmla="*/ 962715 h 966865"/>
                <a:gd name="connsiteX82" fmla="*/ 612896 w 834116"/>
                <a:gd name="connsiteY82" fmla="*/ 964790 h 966865"/>
                <a:gd name="connsiteX83" fmla="*/ 589632 w 834116"/>
                <a:gd name="connsiteY83" fmla="*/ 966865 h 966865"/>
                <a:gd name="connsiteX84" fmla="*/ 589460 w 834116"/>
                <a:gd name="connsiteY84" fmla="*/ 966260 h 966865"/>
                <a:gd name="connsiteX85" fmla="*/ 588941 w 834116"/>
                <a:gd name="connsiteY85" fmla="*/ 955710 h 966865"/>
                <a:gd name="connsiteX86" fmla="*/ 585136 w 834116"/>
                <a:gd name="connsiteY86" fmla="*/ 951991 h 966865"/>
                <a:gd name="connsiteX87" fmla="*/ 580293 w 834116"/>
                <a:gd name="connsiteY87" fmla="*/ 954326 h 966865"/>
                <a:gd name="connsiteX88" fmla="*/ 578044 w 834116"/>
                <a:gd name="connsiteY88" fmla="*/ 940661 h 966865"/>
                <a:gd name="connsiteX89" fmla="*/ 579255 w 834116"/>
                <a:gd name="connsiteY89" fmla="*/ 934175 h 966865"/>
                <a:gd name="connsiteX90" fmla="*/ 578650 w 834116"/>
                <a:gd name="connsiteY90" fmla="*/ 927862 h 966865"/>
                <a:gd name="connsiteX91" fmla="*/ 574066 w 834116"/>
                <a:gd name="connsiteY91" fmla="*/ 912296 h 966865"/>
                <a:gd name="connsiteX92" fmla="*/ 561959 w 834116"/>
                <a:gd name="connsiteY92" fmla="*/ 893356 h 966865"/>
                <a:gd name="connsiteX93" fmla="*/ 535841 w 834116"/>
                <a:gd name="connsiteY93" fmla="*/ 869747 h 966865"/>
                <a:gd name="connsiteX94" fmla="*/ 522522 w 834116"/>
                <a:gd name="connsiteY94" fmla="*/ 861877 h 966865"/>
                <a:gd name="connsiteX95" fmla="*/ 512058 w 834116"/>
                <a:gd name="connsiteY95" fmla="*/ 851845 h 966865"/>
                <a:gd name="connsiteX96" fmla="*/ 505399 w 834116"/>
                <a:gd name="connsiteY96" fmla="*/ 849077 h 966865"/>
                <a:gd name="connsiteX97" fmla="*/ 497097 w 834116"/>
                <a:gd name="connsiteY97" fmla="*/ 848299 h 966865"/>
                <a:gd name="connsiteX98" fmla="*/ 494676 w 834116"/>
                <a:gd name="connsiteY98" fmla="*/ 852796 h 966865"/>
                <a:gd name="connsiteX99" fmla="*/ 485249 w 834116"/>
                <a:gd name="connsiteY99" fmla="*/ 849683 h 966865"/>
                <a:gd name="connsiteX100" fmla="*/ 486633 w 834116"/>
                <a:gd name="connsiteY100" fmla="*/ 838526 h 966865"/>
                <a:gd name="connsiteX101" fmla="*/ 477379 w 834116"/>
                <a:gd name="connsiteY101" fmla="*/ 822960 h 966865"/>
                <a:gd name="connsiteX102" fmla="*/ 469855 w 834116"/>
                <a:gd name="connsiteY102" fmla="*/ 821230 h 966865"/>
                <a:gd name="connsiteX103" fmla="*/ 450916 w 834116"/>
                <a:gd name="connsiteY103" fmla="*/ 822268 h 966865"/>
                <a:gd name="connsiteX104" fmla="*/ 425577 w 834116"/>
                <a:gd name="connsiteY104" fmla="*/ 813706 h 966865"/>
                <a:gd name="connsiteX105" fmla="*/ 418053 w 834116"/>
                <a:gd name="connsiteY105" fmla="*/ 808604 h 966865"/>
                <a:gd name="connsiteX106" fmla="*/ 415459 w 834116"/>
                <a:gd name="connsiteY106" fmla="*/ 799437 h 966865"/>
                <a:gd name="connsiteX107" fmla="*/ 403524 w 834116"/>
                <a:gd name="connsiteY107" fmla="*/ 791480 h 966865"/>
                <a:gd name="connsiteX108" fmla="*/ 387871 w 834116"/>
                <a:gd name="connsiteY108" fmla="*/ 783697 h 966865"/>
                <a:gd name="connsiteX109" fmla="*/ 379136 w 834116"/>
                <a:gd name="connsiteY109" fmla="*/ 785514 h 966865"/>
                <a:gd name="connsiteX110" fmla="*/ 367720 w 834116"/>
                <a:gd name="connsiteY110" fmla="*/ 784303 h 966865"/>
                <a:gd name="connsiteX111" fmla="*/ 351462 w 834116"/>
                <a:gd name="connsiteY111" fmla="*/ 778681 h 966865"/>
                <a:gd name="connsiteX112" fmla="*/ 341949 w 834116"/>
                <a:gd name="connsiteY112" fmla="*/ 777989 h 966865"/>
                <a:gd name="connsiteX113" fmla="*/ 323442 w 834116"/>
                <a:gd name="connsiteY113" fmla="*/ 779632 h 966865"/>
                <a:gd name="connsiteX114" fmla="*/ 316523 w 834116"/>
                <a:gd name="connsiteY114" fmla="*/ 778422 h 966865"/>
                <a:gd name="connsiteX115" fmla="*/ 310123 w 834116"/>
                <a:gd name="connsiteY115" fmla="*/ 771330 h 966865"/>
                <a:gd name="connsiteX116" fmla="*/ 303205 w 834116"/>
                <a:gd name="connsiteY116" fmla="*/ 767784 h 966865"/>
                <a:gd name="connsiteX117" fmla="*/ 304675 w 834116"/>
                <a:gd name="connsiteY117" fmla="*/ 759050 h 966865"/>
                <a:gd name="connsiteX118" fmla="*/ 303810 w 834116"/>
                <a:gd name="connsiteY118" fmla="*/ 751094 h 966865"/>
                <a:gd name="connsiteX119" fmla="*/ 304848 w 834116"/>
                <a:gd name="connsiteY119" fmla="*/ 744954 h 966865"/>
                <a:gd name="connsiteX120" fmla="*/ 301735 w 834116"/>
                <a:gd name="connsiteY120" fmla="*/ 731376 h 966865"/>
                <a:gd name="connsiteX121" fmla="*/ 304156 w 834116"/>
                <a:gd name="connsiteY121" fmla="*/ 718749 h 966865"/>
                <a:gd name="connsiteX122" fmla="*/ 302081 w 834116"/>
                <a:gd name="connsiteY122" fmla="*/ 714166 h 966865"/>
                <a:gd name="connsiteX123" fmla="*/ 298189 w 834116"/>
                <a:gd name="connsiteY123" fmla="*/ 710707 h 966865"/>
                <a:gd name="connsiteX124" fmla="*/ 285909 w 834116"/>
                <a:gd name="connsiteY124" fmla="*/ 705518 h 966865"/>
                <a:gd name="connsiteX125" fmla="*/ 283660 w 834116"/>
                <a:gd name="connsiteY125" fmla="*/ 699032 h 966865"/>
                <a:gd name="connsiteX126" fmla="*/ 285649 w 834116"/>
                <a:gd name="connsiteY126" fmla="*/ 690037 h 966865"/>
                <a:gd name="connsiteX127" fmla="*/ 282450 w 834116"/>
                <a:gd name="connsiteY127" fmla="*/ 684070 h 966865"/>
                <a:gd name="connsiteX128" fmla="*/ 272417 w 834116"/>
                <a:gd name="connsiteY128" fmla="*/ 678535 h 966865"/>
                <a:gd name="connsiteX129" fmla="*/ 263077 w 834116"/>
                <a:gd name="connsiteY129" fmla="*/ 665909 h 966865"/>
                <a:gd name="connsiteX130" fmla="*/ 251229 w 834116"/>
                <a:gd name="connsiteY130" fmla="*/ 658991 h 966865"/>
                <a:gd name="connsiteX131" fmla="*/ 246386 w 834116"/>
                <a:gd name="connsiteY131" fmla="*/ 647402 h 966865"/>
                <a:gd name="connsiteX132" fmla="*/ 239036 w 834116"/>
                <a:gd name="connsiteY132" fmla="*/ 640224 h 966865"/>
                <a:gd name="connsiteX133" fmla="*/ 236528 w 834116"/>
                <a:gd name="connsiteY133" fmla="*/ 633824 h 966865"/>
                <a:gd name="connsiteX134" fmla="*/ 220269 w 834116"/>
                <a:gd name="connsiteY134" fmla="*/ 611080 h 966865"/>
                <a:gd name="connsiteX135" fmla="*/ 202886 w 834116"/>
                <a:gd name="connsiteY135" fmla="*/ 593264 h 966865"/>
                <a:gd name="connsiteX136" fmla="*/ 200205 w 834116"/>
                <a:gd name="connsiteY136" fmla="*/ 582973 h 966865"/>
                <a:gd name="connsiteX137" fmla="*/ 199513 w 834116"/>
                <a:gd name="connsiteY137" fmla="*/ 568876 h 966865"/>
                <a:gd name="connsiteX138" fmla="*/ 206345 w 834116"/>
                <a:gd name="connsiteY138" fmla="*/ 560315 h 966865"/>
                <a:gd name="connsiteX139" fmla="*/ 209978 w 834116"/>
                <a:gd name="connsiteY139" fmla="*/ 552704 h 966865"/>
                <a:gd name="connsiteX140" fmla="*/ 209632 w 834116"/>
                <a:gd name="connsiteY140" fmla="*/ 545786 h 966865"/>
                <a:gd name="connsiteX141" fmla="*/ 208594 w 834116"/>
                <a:gd name="connsiteY141" fmla="*/ 540683 h 966865"/>
                <a:gd name="connsiteX142" fmla="*/ 202627 w 834116"/>
                <a:gd name="connsiteY142" fmla="*/ 531776 h 966865"/>
                <a:gd name="connsiteX143" fmla="*/ 179536 w 834116"/>
                <a:gd name="connsiteY143" fmla="*/ 526501 h 966865"/>
                <a:gd name="connsiteX144" fmla="*/ 160770 w 834116"/>
                <a:gd name="connsiteY144" fmla="*/ 504534 h 966865"/>
                <a:gd name="connsiteX145" fmla="*/ 159645 w 834116"/>
                <a:gd name="connsiteY145" fmla="*/ 487671 h 966865"/>
                <a:gd name="connsiteX146" fmla="*/ 152294 w 834116"/>
                <a:gd name="connsiteY146" fmla="*/ 470374 h 966865"/>
                <a:gd name="connsiteX147" fmla="*/ 152208 w 834116"/>
                <a:gd name="connsiteY147" fmla="*/ 459131 h 966865"/>
                <a:gd name="connsiteX148" fmla="*/ 151084 w 834116"/>
                <a:gd name="connsiteY148" fmla="*/ 446937 h 966865"/>
                <a:gd name="connsiteX149" fmla="*/ 156705 w 834116"/>
                <a:gd name="connsiteY149" fmla="*/ 444257 h 966865"/>
                <a:gd name="connsiteX150" fmla="*/ 161721 w 834116"/>
                <a:gd name="connsiteY150" fmla="*/ 445208 h 966865"/>
                <a:gd name="connsiteX151" fmla="*/ 161202 w 834116"/>
                <a:gd name="connsiteY151" fmla="*/ 450051 h 966865"/>
                <a:gd name="connsiteX152" fmla="*/ 162845 w 834116"/>
                <a:gd name="connsiteY152" fmla="*/ 458785 h 966865"/>
                <a:gd name="connsiteX153" fmla="*/ 168726 w 834116"/>
                <a:gd name="connsiteY153" fmla="*/ 465358 h 966865"/>
                <a:gd name="connsiteX154" fmla="*/ 174347 w 834116"/>
                <a:gd name="connsiteY154" fmla="*/ 468212 h 966865"/>
                <a:gd name="connsiteX155" fmla="*/ 179450 w 834116"/>
                <a:gd name="connsiteY155" fmla="*/ 474612 h 966865"/>
                <a:gd name="connsiteX156" fmla="*/ 183255 w 834116"/>
                <a:gd name="connsiteY156" fmla="*/ 476514 h 966865"/>
                <a:gd name="connsiteX157" fmla="*/ 187233 w 834116"/>
                <a:gd name="connsiteY157" fmla="*/ 476946 h 966865"/>
                <a:gd name="connsiteX158" fmla="*/ 185071 w 834116"/>
                <a:gd name="connsiteY158" fmla="*/ 472882 h 966865"/>
                <a:gd name="connsiteX159" fmla="*/ 182822 w 834116"/>
                <a:gd name="connsiteY159" fmla="*/ 470288 h 966865"/>
                <a:gd name="connsiteX160" fmla="*/ 180055 w 834116"/>
                <a:gd name="connsiteY160" fmla="*/ 461812 h 966865"/>
                <a:gd name="connsiteX161" fmla="*/ 174866 w 834116"/>
                <a:gd name="connsiteY161" fmla="*/ 451002 h 966865"/>
                <a:gd name="connsiteX162" fmla="*/ 168899 w 834116"/>
                <a:gd name="connsiteY162" fmla="*/ 445035 h 966865"/>
                <a:gd name="connsiteX163" fmla="*/ 165872 w 834116"/>
                <a:gd name="connsiteY163" fmla="*/ 434138 h 966865"/>
                <a:gd name="connsiteX164" fmla="*/ 163278 w 834116"/>
                <a:gd name="connsiteY164" fmla="*/ 431630 h 966865"/>
                <a:gd name="connsiteX165" fmla="*/ 161634 w 834116"/>
                <a:gd name="connsiteY165" fmla="*/ 427566 h 966865"/>
                <a:gd name="connsiteX166" fmla="*/ 167428 w 834116"/>
                <a:gd name="connsiteY166" fmla="*/ 422723 h 966865"/>
                <a:gd name="connsiteX167" fmla="*/ 175385 w 834116"/>
                <a:gd name="connsiteY167" fmla="*/ 419263 h 966865"/>
                <a:gd name="connsiteX168" fmla="*/ 186022 w 834116"/>
                <a:gd name="connsiteY168" fmla="*/ 418312 h 966865"/>
                <a:gd name="connsiteX169" fmla="*/ 216118 w 834116"/>
                <a:gd name="connsiteY169" fmla="*/ 419869 h 966865"/>
                <a:gd name="connsiteX170" fmla="*/ 222518 w 834116"/>
                <a:gd name="connsiteY170" fmla="*/ 417101 h 966865"/>
                <a:gd name="connsiteX171" fmla="*/ 227793 w 834116"/>
                <a:gd name="connsiteY171" fmla="*/ 418052 h 966865"/>
                <a:gd name="connsiteX172" fmla="*/ 231685 w 834116"/>
                <a:gd name="connsiteY172" fmla="*/ 417707 h 966865"/>
                <a:gd name="connsiteX173" fmla="*/ 223556 w 834116"/>
                <a:gd name="connsiteY173" fmla="*/ 414853 h 966865"/>
                <a:gd name="connsiteX174" fmla="*/ 218972 w 834116"/>
                <a:gd name="connsiteY174" fmla="*/ 415804 h 966865"/>
                <a:gd name="connsiteX175" fmla="*/ 213523 w 834116"/>
                <a:gd name="connsiteY175" fmla="*/ 415199 h 966865"/>
                <a:gd name="connsiteX176" fmla="*/ 202800 w 834116"/>
                <a:gd name="connsiteY176" fmla="*/ 415804 h 966865"/>
                <a:gd name="connsiteX177" fmla="*/ 198476 w 834116"/>
                <a:gd name="connsiteY177" fmla="*/ 414593 h 966865"/>
                <a:gd name="connsiteX178" fmla="*/ 193633 w 834116"/>
                <a:gd name="connsiteY178" fmla="*/ 411134 h 966865"/>
                <a:gd name="connsiteX179" fmla="*/ 190519 w 834116"/>
                <a:gd name="connsiteY179" fmla="*/ 410788 h 966865"/>
                <a:gd name="connsiteX180" fmla="*/ 180574 w 834116"/>
                <a:gd name="connsiteY180" fmla="*/ 416755 h 966865"/>
                <a:gd name="connsiteX181" fmla="*/ 176163 w 834116"/>
                <a:gd name="connsiteY181" fmla="*/ 416063 h 966865"/>
                <a:gd name="connsiteX182" fmla="*/ 165699 w 834116"/>
                <a:gd name="connsiteY182" fmla="*/ 409577 h 966865"/>
                <a:gd name="connsiteX183" fmla="*/ 161115 w 834116"/>
                <a:gd name="connsiteY183" fmla="*/ 408626 h 966865"/>
                <a:gd name="connsiteX184" fmla="*/ 153765 w 834116"/>
                <a:gd name="connsiteY184" fmla="*/ 412345 h 966865"/>
                <a:gd name="connsiteX185" fmla="*/ 152900 w 834116"/>
                <a:gd name="connsiteY185" fmla="*/ 428344 h 966865"/>
                <a:gd name="connsiteX186" fmla="*/ 155148 w 834116"/>
                <a:gd name="connsiteY186" fmla="*/ 440192 h 966865"/>
                <a:gd name="connsiteX187" fmla="*/ 150738 w 834116"/>
                <a:gd name="connsiteY187" fmla="*/ 441402 h 966865"/>
                <a:gd name="connsiteX188" fmla="*/ 145635 w 834116"/>
                <a:gd name="connsiteY188" fmla="*/ 436473 h 966865"/>
                <a:gd name="connsiteX189" fmla="*/ 137765 w 834116"/>
                <a:gd name="connsiteY189" fmla="*/ 433533 h 966865"/>
                <a:gd name="connsiteX190" fmla="*/ 131279 w 834116"/>
                <a:gd name="connsiteY190" fmla="*/ 429122 h 966865"/>
                <a:gd name="connsiteX191" fmla="*/ 122112 w 834116"/>
                <a:gd name="connsiteY191" fmla="*/ 420820 h 966865"/>
                <a:gd name="connsiteX192" fmla="*/ 117269 w 834116"/>
                <a:gd name="connsiteY192" fmla="*/ 417793 h 966865"/>
                <a:gd name="connsiteX193" fmla="*/ 111821 w 834116"/>
                <a:gd name="connsiteY193" fmla="*/ 424712 h 966865"/>
                <a:gd name="connsiteX194" fmla="*/ 111648 w 834116"/>
                <a:gd name="connsiteY194" fmla="*/ 421512 h 966865"/>
                <a:gd name="connsiteX195" fmla="*/ 114329 w 834116"/>
                <a:gd name="connsiteY195" fmla="*/ 413556 h 966865"/>
                <a:gd name="connsiteX196" fmla="*/ 113551 w 834116"/>
                <a:gd name="connsiteY196" fmla="*/ 400151 h 966865"/>
                <a:gd name="connsiteX197" fmla="*/ 121766 w 834116"/>
                <a:gd name="connsiteY197" fmla="*/ 410875 h 966865"/>
                <a:gd name="connsiteX198" fmla="*/ 119259 w 834116"/>
                <a:gd name="connsiteY198" fmla="*/ 403351 h 966865"/>
                <a:gd name="connsiteX199" fmla="*/ 112859 w 834116"/>
                <a:gd name="connsiteY199" fmla="*/ 395048 h 966865"/>
                <a:gd name="connsiteX200" fmla="*/ 108016 w 834116"/>
                <a:gd name="connsiteY200" fmla="*/ 392194 h 966865"/>
                <a:gd name="connsiteX201" fmla="*/ 101876 w 834116"/>
                <a:gd name="connsiteY201" fmla="*/ 377320 h 966865"/>
                <a:gd name="connsiteX202" fmla="*/ 88125 w 834116"/>
                <a:gd name="connsiteY202" fmla="*/ 368325 h 966865"/>
                <a:gd name="connsiteX203" fmla="*/ 77142 w 834116"/>
                <a:gd name="connsiteY203" fmla="*/ 353796 h 966865"/>
                <a:gd name="connsiteX204" fmla="*/ 54657 w 834116"/>
                <a:gd name="connsiteY204" fmla="*/ 329668 h 966865"/>
                <a:gd name="connsiteX205" fmla="*/ 53186 w 834116"/>
                <a:gd name="connsiteY205" fmla="*/ 308394 h 966865"/>
                <a:gd name="connsiteX206" fmla="*/ 44971 w 834116"/>
                <a:gd name="connsiteY206" fmla="*/ 281411 h 966865"/>
                <a:gd name="connsiteX207" fmla="*/ 48430 w 834116"/>
                <a:gd name="connsiteY207" fmla="*/ 266018 h 966865"/>
                <a:gd name="connsiteX208" fmla="*/ 47997 w 834116"/>
                <a:gd name="connsiteY208" fmla="*/ 255121 h 966865"/>
                <a:gd name="connsiteX209" fmla="*/ 43933 w 834116"/>
                <a:gd name="connsiteY209" fmla="*/ 238603 h 966865"/>
                <a:gd name="connsiteX210" fmla="*/ 39695 w 834116"/>
                <a:gd name="connsiteY210" fmla="*/ 229609 h 966865"/>
                <a:gd name="connsiteX211" fmla="*/ 21448 w 834116"/>
                <a:gd name="connsiteY211" fmla="*/ 204875 h 966865"/>
                <a:gd name="connsiteX212" fmla="*/ 3892 w 834116"/>
                <a:gd name="connsiteY212" fmla="*/ 188184 h 966865"/>
                <a:gd name="connsiteX213" fmla="*/ 1211 w 834116"/>
                <a:gd name="connsiteY213" fmla="*/ 175558 h 966865"/>
                <a:gd name="connsiteX214" fmla="*/ 0 w 834116"/>
                <a:gd name="connsiteY214" fmla="*/ 162759 h 966865"/>
                <a:gd name="connsiteX215" fmla="*/ 3805 w 834116"/>
                <a:gd name="connsiteY215" fmla="*/ 151343 h 966865"/>
                <a:gd name="connsiteX216" fmla="*/ 7092 w 834116"/>
                <a:gd name="connsiteY216" fmla="*/ 139322 h 966865"/>
                <a:gd name="connsiteX217" fmla="*/ 9513 w 834116"/>
                <a:gd name="connsiteY217" fmla="*/ 136122 h 966865"/>
                <a:gd name="connsiteX218" fmla="*/ 10464 w 834116"/>
                <a:gd name="connsiteY218" fmla="*/ 137420 h 966865"/>
                <a:gd name="connsiteX219" fmla="*/ 9772 w 834116"/>
                <a:gd name="connsiteY219" fmla="*/ 140014 h 966865"/>
                <a:gd name="connsiteX220" fmla="*/ 12281 w 834116"/>
                <a:gd name="connsiteY220" fmla="*/ 140792 h 966865"/>
                <a:gd name="connsiteX221" fmla="*/ 13232 w 834116"/>
                <a:gd name="connsiteY221" fmla="*/ 135517 h 966865"/>
                <a:gd name="connsiteX222" fmla="*/ 14702 w 834116"/>
                <a:gd name="connsiteY222" fmla="*/ 132749 h 966865"/>
                <a:gd name="connsiteX223" fmla="*/ 12108 w 834116"/>
                <a:gd name="connsiteY223" fmla="*/ 132403 h 966865"/>
                <a:gd name="connsiteX224" fmla="*/ 12367 w 834116"/>
                <a:gd name="connsiteY224" fmla="*/ 130760 h 966865"/>
                <a:gd name="connsiteX225" fmla="*/ 13924 w 834116"/>
                <a:gd name="connsiteY225" fmla="*/ 127387 h 966865"/>
                <a:gd name="connsiteX226" fmla="*/ 19372 w 834116"/>
                <a:gd name="connsiteY226" fmla="*/ 111561 h 966865"/>
                <a:gd name="connsiteX227" fmla="*/ 18853 w 834116"/>
                <a:gd name="connsiteY227" fmla="*/ 91584 h 966865"/>
                <a:gd name="connsiteX228" fmla="*/ 24647 w 834116"/>
                <a:gd name="connsiteY228" fmla="*/ 66937 h 966865"/>
                <a:gd name="connsiteX229" fmla="*/ 24388 w 834116"/>
                <a:gd name="connsiteY229" fmla="*/ 58807 h 966865"/>
                <a:gd name="connsiteX230" fmla="*/ 20669 w 834116"/>
                <a:gd name="connsiteY230" fmla="*/ 41251 h 966865"/>
                <a:gd name="connsiteX231" fmla="*/ 16951 w 834116"/>
                <a:gd name="connsiteY231" fmla="*/ 30701 h 966865"/>
                <a:gd name="connsiteX232" fmla="*/ 10291 w 834116"/>
                <a:gd name="connsiteY232" fmla="*/ 23177 h 966865"/>
                <a:gd name="connsiteX233" fmla="*/ 13232 w 834116"/>
                <a:gd name="connsiteY233" fmla="*/ 12194 h 966865"/>
                <a:gd name="connsiteX234" fmla="*/ 12972 w 834116"/>
                <a:gd name="connsiteY234" fmla="*/ 1730 h 966865"/>
                <a:gd name="connsiteX235" fmla="*/ 11589 w 834116"/>
                <a:gd name="connsiteY235" fmla="*/ 0 h 966865"/>
                <a:gd name="connsiteX236" fmla="*/ 33814 w 834116"/>
                <a:gd name="connsiteY236" fmla="*/ 0 h 966865"/>
                <a:gd name="connsiteX237" fmla="*/ 55262 w 834116"/>
                <a:gd name="connsiteY237" fmla="*/ 0 h 966865"/>
                <a:gd name="connsiteX238" fmla="*/ 76709 w 834116"/>
                <a:gd name="connsiteY238" fmla="*/ 0 h 966865"/>
                <a:gd name="connsiteX239" fmla="*/ 98157 w 834116"/>
                <a:gd name="connsiteY239" fmla="*/ 0 h 966865"/>
                <a:gd name="connsiteX240" fmla="*/ 119604 w 834116"/>
                <a:gd name="connsiteY240" fmla="*/ 0 h 966865"/>
                <a:gd name="connsiteX241" fmla="*/ 141052 w 834116"/>
                <a:gd name="connsiteY241" fmla="*/ 0 h 966865"/>
                <a:gd name="connsiteX242" fmla="*/ 162499 w 834116"/>
                <a:gd name="connsiteY242" fmla="*/ 0 h 966865"/>
                <a:gd name="connsiteX243" fmla="*/ 183947 w 834116"/>
                <a:gd name="connsiteY243" fmla="*/ 0 h 966865"/>
                <a:gd name="connsiteX244" fmla="*/ 205394 w 834116"/>
                <a:gd name="connsiteY244" fmla="*/ 0 h 966865"/>
                <a:gd name="connsiteX245" fmla="*/ 226842 w 834116"/>
                <a:gd name="connsiteY245" fmla="*/ 0 h 966865"/>
                <a:gd name="connsiteX246" fmla="*/ 248289 w 834116"/>
                <a:gd name="connsiteY246" fmla="*/ 0 h 966865"/>
                <a:gd name="connsiteX247" fmla="*/ 269737 w 834116"/>
                <a:gd name="connsiteY247" fmla="*/ 0 h 966865"/>
                <a:gd name="connsiteX248" fmla="*/ 291184 w 834116"/>
                <a:gd name="connsiteY248" fmla="*/ 0 h 966865"/>
                <a:gd name="connsiteX249" fmla="*/ 312632 w 834116"/>
                <a:gd name="connsiteY249" fmla="*/ 0 h 966865"/>
                <a:gd name="connsiteX250" fmla="*/ 334079 w 834116"/>
                <a:gd name="connsiteY250" fmla="*/ 0 h 966865"/>
                <a:gd name="connsiteX251" fmla="*/ 355440 w 834116"/>
                <a:gd name="connsiteY251" fmla="*/ 0 h 966865"/>
                <a:gd name="connsiteX252" fmla="*/ 365040 w 834116"/>
                <a:gd name="connsiteY252" fmla="*/ 816820 h 966865"/>
                <a:gd name="connsiteX253" fmla="*/ 381644 w 834116"/>
                <a:gd name="connsiteY253" fmla="*/ 821835 h 966865"/>
                <a:gd name="connsiteX254" fmla="*/ 390552 w 834116"/>
                <a:gd name="connsiteY254" fmla="*/ 819414 h 966865"/>
                <a:gd name="connsiteX255" fmla="*/ 392195 w 834116"/>
                <a:gd name="connsiteY255" fmla="*/ 821835 h 966865"/>
                <a:gd name="connsiteX256" fmla="*/ 391157 w 834116"/>
                <a:gd name="connsiteY256" fmla="*/ 823911 h 966865"/>
                <a:gd name="connsiteX257" fmla="*/ 371007 w 834116"/>
                <a:gd name="connsiteY257" fmla="*/ 827716 h 966865"/>
                <a:gd name="connsiteX258" fmla="*/ 364866 w 834116"/>
                <a:gd name="connsiteY258" fmla="*/ 825035 h 966865"/>
                <a:gd name="connsiteX259" fmla="*/ 364348 w 834116"/>
                <a:gd name="connsiteY259" fmla="*/ 821403 h 966865"/>
                <a:gd name="connsiteX260" fmla="*/ 362272 w 834116"/>
                <a:gd name="connsiteY260" fmla="*/ 817944 h 966865"/>
                <a:gd name="connsiteX261" fmla="*/ 365040 w 834116"/>
                <a:gd name="connsiteY261" fmla="*/ 816820 h 966865"/>
                <a:gd name="connsiteX262" fmla="*/ 330533 w 834116"/>
                <a:gd name="connsiteY262" fmla="*/ 822182 h 966865"/>
                <a:gd name="connsiteX263" fmla="*/ 326209 w 834116"/>
                <a:gd name="connsiteY263" fmla="*/ 822441 h 966865"/>
                <a:gd name="connsiteX264" fmla="*/ 319550 w 834116"/>
                <a:gd name="connsiteY264" fmla="*/ 821403 h 966865"/>
                <a:gd name="connsiteX265" fmla="*/ 321885 w 834116"/>
                <a:gd name="connsiteY265" fmla="*/ 819155 h 966865"/>
                <a:gd name="connsiteX266" fmla="*/ 325604 w 834116"/>
                <a:gd name="connsiteY266" fmla="*/ 817511 h 966865"/>
                <a:gd name="connsiteX267" fmla="*/ 326815 w 834116"/>
                <a:gd name="connsiteY267" fmla="*/ 818722 h 966865"/>
                <a:gd name="connsiteX268" fmla="*/ 330533 w 834116"/>
                <a:gd name="connsiteY268" fmla="*/ 822182 h 966865"/>
                <a:gd name="connsiteX269" fmla="*/ 351981 w 834116"/>
                <a:gd name="connsiteY269" fmla="*/ 832473 h 966865"/>
                <a:gd name="connsiteX270" fmla="*/ 346273 w 834116"/>
                <a:gd name="connsiteY270" fmla="*/ 833857 h 966865"/>
                <a:gd name="connsiteX271" fmla="*/ 341949 w 834116"/>
                <a:gd name="connsiteY271" fmla="*/ 832559 h 966865"/>
                <a:gd name="connsiteX272" fmla="*/ 335030 w 834116"/>
                <a:gd name="connsiteY272" fmla="*/ 823219 h 966865"/>
                <a:gd name="connsiteX273" fmla="*/ 349732 w 834116"/>
                <a:gd name="connsiteY273" fmla="*/ 822009 h 966865"/>
                <a:gd name="connsiteX274" fmla="*/ 356045 w 834116"/>
                <a:gd name="connsiteY274" fmla="*/ 826073 h 966865"/>
                <a:gd name="connsiteX275" fmla="*/ 356910 w 834116"/>
                <a:gd name="connsiteY275" fmla="*/ 827197 h 966865"/>
                <a:gd name="connsiteX276" fmla="*/ 351981 w 834116"/>
                <a:gd name="connsiteY276" fmla="*/ 832473 h 966865"/>
                <a:gd name="connsiteX277" fmla="*/ 490006 w 834116"/>
                <a:gd name="connsiteY277" fmla="*/ 884362 h 966865"/>
                <a:gd name="connsiteX278" fmla="*/ 494157 w 834116"/>
                <a:gd name="connsiteY278" fmla="*/ 891540 h 966865"/>
                <a:gd name="connsiteX279" fmla="*/ 488276 w 834116"/>
                <a:gd name="connsiteY279" fmla="*/ 890675 h 966865"/>
                <a:gd name="connsiteX280" fmla="*/ 482049 w 834116"/>
                <a:gd name="connsiteY280" fmla="*/ 891107 h 966865"/>
                <a:gd name="connsiteX281" fmla="*/ 480147 w 834116"/>
                <a:gd name="connsiteY281" fmla="*/ 887216 h 966865"/>
                <a:gd name="connsiteX282" fmla="*/ 478330 w 834116"/>
                <a:gd name="connsiteY282" fmla="*/ 881767 h 966865"/>
                <a:gd name="connsiteX283" fmla="*/ 477120 w 834116"/>
                <a:gd name="connsiteY283" fmla="*/ 880384 h 966865"/>
                <a:gd name="connsiteX284" fmla="*/ 472882 w 834116"/>
                <a:gd name="connsiteY284" fmla="*/ 879865 h 966865"/>
                <a:gd name="connsiteX285" fmla="*/ 472536 w 834116"/>
                <a:gd name="connsiteY285" fmla="*/ 879346 h 966865"/>
                <a:gd name="connsiteX286" fmla="*/ 472017 w 834116"/>
                <a:gd name="connsiteY286" fmla="*/ 876752 h 966865"/>
                <a:gd name="connsiteX287" fmla="*/ 473228 w 834116"/>
                <a:gd name="connsiteY287" fmla="*/ 875454 h 966865"/>
                <a:gd name="connsiteX288" fmla="*/ 486546 w 834116"/>
                <a:gd name="connsiteY288" fmla="*/ 881508 h 966865"/>
                <a:gd name="connsiteX289" fmla="*/ 490006 w 834116"/>
                <a:gd name="connsiteY289" fmla="*/ 884362 h 966865"/>
                <a:gd name="connsiteX290" fmla="*/ 401275 w 834116"/>
                <a:gd name="connsiteY290" fmla="*/ 900707 h 966865"/>
                <a:gd name="connsiteX291" fmla="*/ 397643 w 834116"/>
                <a:gd name="connsiteY291" fmla="*/ 900880 h 966865"/>
                <a:gd name="connsiteX292" fmla="*/ 392627 w 834116"/>
                <a:gd name="connsiteY292" fmla="*/ 900015 h 966865"/>
                <a:gd name="connsiteX293" fmla="*/ 390033 w 834116"/>
                <a:gd name="connsiteY293" fmla="*/ 894826 h 966865"/>
                <a:gd name="connsiteX294" fmla="*/ 394097 w 834116"/>
                <a:gd name="connsiteY294" fmla="*/ 894480 h 966865"/>
                <a:gd name="connsiteX295" fmla="*/ 397902 w 834116"/>
                <a:gd name="connsiteY295" fmla="*/ 895172 h 966865"/>
                <a:gd name="connsiteX296" fmla="*/ 400929 w 834116"/>
                <a:gd name="connsiteY296" fmla="*/ 899237 h 966865"/>
                <a:gd name="connsiteX297" fmla="*/ 401275 w 834116"/>
                <a:gd name="connsiteY297" fmla="*/ 900707 h 966865"/>
                <a:gd name="connsiteX298" fmla="*/ 489746 w 834116"/>
                <a:gd name="connsiteY298" fmla="*/ 938413 h 966865"/>
                <a:gd name="connsiteX299" fmla="*/ 484990 w 834116"/>
                <a:gd name="connsiteY299" fmla="*/ 939278 h 966865"/>
                <a:gd name="connsiteX300" fmla="*/ 479714 w 834116"/>
                <a:gd name="connsiteY300" fmla="*/ 937289 h 966865"/>
                <a:gd name="connsiteX301" fmla="*/ 475217 w 834116"/>
                <a:gd name="connsiteY301" fmla="*/ 927949 h 966865"/>
                <a:gd name="connsiteX302" fmla="*/ 470201 w 834116"/>
                <a:gd name="connsiteY302" fmla="*/ 920684 h 966865"/>
                <a:gd name="connsiteX303" fmla="*/ 472882 w 834116"/>
                <a:gd name="connsiteY303" fmla="*/ 918609 h 966865"/>
                <a:gd name="connsiteX304" fmla="*/ 476947 w 834116"/>
                <a:gd name="connsiteY304" fmla="*/ 925614 h 966865"/>
                <a:gd name="connsiteX305" fmla="*/ 487065 w 834116"/>
                <a:gd name="connsiteY305" fmla="*/ 936251 h 966865"/>
                <a:gd name="connsiteX306" fmla="*/ 489746 w 834116"/>
                <a:gd name="connsiteY306" fmla="*/ 938413 h 9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Lst>
              <a:rect l="l" t="t" r="r" b="b"/>
              <a:pathLst>
                <a:path w="834116" h="966865">
                  <a:moveTo>
                    <a:pt x="355440" y="0"/>
                  </a:moveTo>
                  <a:lnTo>
                    <a:pt x="355440" y="20410"/>
                  </a:lnTo>
                  <a:lnTo>
                    <a:pt x="355440" y="40819"/>
                  </a:lnTo>
                  <a:lnTo>
                    <a:pt x="355440" y="61143"/>
                  </a:lnTo>
                  <a:lnTo>
                    <a:pt x="355440" y="81379"/>
                  </a:lnTo>
                  <a:lnTo>
                    <a:pt x="355440" y="101616"/>
                  </a:lnTo>
                  <a:lnTo>
                    <a:pt x="355440" y="121766"/>
                  </a:lnTo>
                  <a:lnTo>
                    <a:pt x="355440" y="141830"/>
                  </a:lnTo>
                  <a:lnTo>
                    <a:pt x="355440" y="161894"/>
                  </a:lnTo>
                  <a:lnTo>
                    <a:pt x="355440" y="181871"/>
                  </a:lnTo>
                  <a:lnTo>
                    <a:pt x="355440" y="201762"/>
                  </a:lnTo>
                  <a:lnTo>
                    <a:pt x="355440" y="221653"/>
                  </a:lnTo>
                  <a:lnTo>
                    <a:pt x="355440" y="241457"/>
                  </a:lnTo>
                  <a:lnTo>
                    <a:pt x="355440" y="261175"/>
                  </a:lnTo>
                  <a:lnTo>
                    <a:pt x="355440" y="280892"/>
                  </a:lnTo>
                  <a:lnTo>
                    <a:pt x="355440" y="300524"/>
                  </a:lnTo>
                  <a:lnTo>
                    <a:pt x="355440" y="320155"/>
                  </a:lnTo>
                  <a:lnTo>
                    <a:pt x="374552" y="337192"/>
                  </a:lnTo>
                  <a:lnTo>
                    <a:pt x="393665" y="354229"/>
                  </a:lnTo>
                  <a:lnTo>
                    <a:pt x="412691" y="371179"/>
                  </a:lnTo>
                  <a:lnTo>
                    <a:pt x="431803" y="388130"/>
                  </a:lnTo>
                  <a:lnTo>
                    <a:pt x="450829" y="404994"/>
                  </a:lnTo>
                  <a:lnTo>
                    <a:pt x="469942" y="421858"/>
                  </a:lnTo>
                  <a:lnTo>
                    <a:pt x="489054" y="438635"/>
                  </a:lnTo>
                  <a:lnTo>
                    <a:pt x="508080" y="455412"/>
                  </a:lnTo>
                  <a:lnTo>
                    <a:pt x="523042" y="469509"/>
                  </a:lnTo>
                  <a:lnTo>
                    <a:pt x="538003" y="483606"/>
                  </a:lnTo>
                  <a:lnTo>
                    <a:pt x="552964" y="497702"/>
                  </a:lnTo>
                  <a:lnTo>
                    <a:pt x="567925" y="511712"/>
                  </a:lnTo>
                  <a:lnTo>
                    <a:pt x="582887" y="525722"/>
                  </a:lnTo>
                  <a:lnTo>
                    <a:pt x="597848" y="539732"/>
                  </a:lnTo>
                  <a:lnTo>
                    <a:pt x="612809" y="553656"/>
                  </a:lnTo>
                  <a:lnTo>
                    <a:pt x="627771" y="567580"/>
                  </a:lnTo>
                  <a:lnTo>
                    <a:pt x="648440" y="587557"/>
                  </a:lnTo>
                  <a:lnTo>
                    <a:pt x="669109" y="607448"/>
                  </a:lnTo>
                  <a:lnTo>
                    <a:pt x="689778" y="627338"/>
                  </a:lnTo>
                  <a:lnTo>
                    <a:pt x="710448" y="647143"/>
                  </a:lnTo>
                  <a:lnTo>
                    <a:pt x="731117" y="666947"/>
                  </a:lnTo>
                  <a:lnTo>
                    <a:pt x="751786" y="686665"/>
                  </a:lnTo>
                  <a:lnTo>
                    <a:pt x="772455" y="706383"/>
                  </a:lnTo>
                  <a:lnTo>
                    <a:pt x="794594" y="727311"/>
                  </a:lnTo>
                  <a:lnTo>
                    <a:pt x="794594" y="735613"/>
                  </a:lnTo>
                  <a:lnTo>
                    <a:pt x="798918" y="746769"/>
                  </a:lnTo>
                  <a:lnTo>
                    <a:pt x="811890" y="766920"/>
                  </a:lnTo>
                  <a:lnTo>
                    <a:pt x="813447" y="771763"/>
                  </a:lnTo>
                  <a:lnTo>
                    <a:pt x="813620" y="771849"/>
                  </a:lnTo>
                  <a:lnTo>
                    <a:pt x="814139" y="776865"/>
                  </a:lnTo>
                  <a:lnTo>
                    <a:pt x="819242" y="782313"/>
                  </a:lnTo>
                  <a:lnTo>
                    <a:pt x="831349" y="789924"/>
                  </a:lnTo>
                  <a:lnTo>
                    <a:pt x="834116" y="793642"/>
                  </a:lnTo>
                  <a:lnTo>
                    <a:pt x="834116" y="793989"/>
                  </a:lnTo>
                  <a:lnTo>
                    <a:pt x="834030" y="796670"/>
                  </a:lnTo>
                  <a:lnTo>
                    <a:pt x="830917" y="799956"/>
                  </a:lnTo>
                  <a:lnTo>
                    <a:pt x="817425" y="810853"/>
                  </a:lnTo>
                  <a:lnTo>
                    <a:pt x="810161" y="819760"/>
                  </a:lnTo>
                  <a:lnTo>
                    <a:pt x="802810" y="834116"/>
                  </a:lnTo>
                  <a:lnTo>
                    <a:pt x="803934" y="845791"/>
                  </a:lnTo>
                  <a:lnTo>
                    <a:pt x="803588" y="855390"/>
                  </a:lnTo>
                  <a:lnTo>
                    <a:pt x="801772" y="863001"/>
                  </a:lnTo>
                  <a:lnTo>
                    <a:pt x="799005" y="870006"/>
                  </a:lnTo>
                  <a:lnTo>
                    <a:pt x="795200" y="876405"/>
                  </a:lnTo>
                  <a:lnTo>
                    <a:pt x="791221" y="880211"/>
                  </a:lnTo>
                  <a:lnTo>
                    <a:pt x="787070" y="881422"/>
                  </a:lnTo>
                  <a:lnTo>
                    <a:pt x="785600" y="889897"/>
                  </a:lnTo>
                  <a:lnTo>
                    <a:pt x="786811" y="905464"/>
                  </a:lnTo>
                  <a:lnTo>
                    <a:pt x="791394" y="914976"/>
                  </a:lnTo>
                  <a:lnTo>
                    <a:pt x="799350" y="918349"/>
                  </a:lnTo>
                  <a:lnTo>
                    <a:pt x="804193" y="923452"/>
                  </a:lnTo>
                  <a:lnTo>
                    <a:pt x="806010" y="930370"/>
                  </a:lnTo>
                  <a:lnTo>
                    <a:pt x="805318" y="937116"/>
                  </a:lnTo>
                  <a:lnTo>
                    <a:pt x="802118" y="943775"/>
                  </a:lnTo>
                  <a:lnTo>
                    <a:pt x="796756" y="947407"/>
                  </a:lnTo>
                  <a:lnTo>
                    <a:pt x="785427" y="948358"/>
                  </a:lnTo>
                  <a:lnTo>
                    <a:pt x="785427" y="948358"/>
                  </a:lnTo>
                  <a:lnTo>
                    <a:pt x="785081" y="949223"/>
                  </a:lnTo>
                  <a:lnTo>
                    <a:pt x="775741" y="950261"/>
                  </a:lnTo>
                  <a:lnTo>
                    <a:pt x="752478" y="952337"/>
                  </a:lnTo>
                  <a:lnTo>
                    <a:pt x="729214" y="954412"/>
                  </a:lnTo>
                  <a:lnTo>
                    <a:pt x="705950" y="956488"/>
                  </a:lnTo>
                  <a:lnTo>
                    <a:pt x="682687" y="958563"/>
                  </a:lnTo>
                  <a:lnTo>
                    <a:pt x="659423" y="960639"/>
                  </a:lnTo>
                  <a:lnTo>
                    <a:pt x="636160" y="962715"/>
                  </a:lnTo>
                  <a:lnTo>
                    <a:pt x="612896" y="964790"/>
                  </a:lnTo>
                  <a:lnTo>
                    <a:pt x="589632" y="966865"/>
                  </a:lnTo>
                  <a:lnTo>
                    <a:pt x="589460" y="966260"/>
                  </a:lnTo>
                  <a:lnTo>
                    <a:pt x="588941" y="955710"/>
                  </a:lnTo>
                  <a:lnTo>
                    <a:pt x="585136" y="951991"/>
                  </a:lnTo>
                  <a:lnTo>
                    <a:pt x="580293" y="954326"/>
                  </a:lnTo>
                  <a:lnTo>
                    <a:pt x="578044" y="940661"/>
                  </a:lnTo>
                  <a:lnTo>
                    <a:pt x="579255" y="934175"/>
                  </a:lnTo>
                  <a:lnTo>
                    <a:pt x="578650" y="927862"/>
                  </a:lnTo>
                  <a:lnTo>
                    <a:pt x="574066" y="912296"/>
                  </a:lnTo>
                  <a:lnTo>
                    <a:pt x="561959" y="893356"/>
                  </a:lnTo>
                  <a:lnTo>
                    <a:pt x="535841" y="869747"/>
                  </a:lnTo>
                  <a:lnTo>
                    <a:pt x="522522" y="861877"/>
                  </a:lnTo>
                  <a:lnTo>
                    <a:pt x="512058" y="851845"/>
                  </a:lnTo>
                  <a:lnTo>
                    <a:pt x="505399" y="849077"/>
                  </a:lnTo>
                  <a:lnTo>
                    <a:pt x="497097" y="848299"/>
                  </a:lnTo>
                  <a:lnTo>
                    <a:pt x="494676" y="852796"/>
                  </a:lnTo>
                  <a:lnTo>
                    <a:pt x="485249" y="849683"/>
                  </a:lnTo>
                  <a:lnTo>
                    <a:pt x="486633" y="838526"/>
                  </a:lnTo>
                  <a:lnTo>
                    <a:pt x="477379" y="822960"/>
                  </a:lnTo>
                  <a:lnTo>
                    <a:pt x="469855" y="821230"/>
                  </a:lnTo>
                  <a:lnTo>
                    <a:pt x="450916" y="822268"/>
                  </a:lnTo>
                  <a:lnTo>
                    <a:pt x="425577" y="813706"/>
                  </a:lnTo>
                  <a:lnTo>
                    <a:pt x="418053" y="808604"/>
                  </a:lnTo>
                  <a:lnTo>
                    <a:pt x="415459" y="799437"/>
                  </a:lnTo>
                  <a:lnTo>
                    <a:pt x="403524" y="791480"/>
                  </a:lnTo>
                  <a:lnTo>
                    <a:pt x="387871" y="783697"/>
                  </a:lnTo>
                  <a:lnTo>
                    <a:pt x="379136" y="785514"/>
                  </a:lnTo>
                  <a:lnTo>
                    <a:pt x="367720" y="784303"/>
                  </a:lnTo>
                  <a:lnTo>
                    <a:pt x="351462" y="778681"/>
                  </a:lnTo>
                  <a:lnTo>
                    <a:pt x="341949" y="777989"/>
                  </a:lnTo>
                  <a:lnTo>
                    <a:pt x="323442" y="779632"/>
                  </a:lnTo>
                  <a:lnTo>
                    <a:pt x="316523" y="778422"/>
                  </a:lnTo>
                  <a:lnTo>
                    <a:pt x="310123" y="771330"/>
                  </a:lnTo>
                  <a:lnTo>
                    <a:pt x="303205" y="767784"/>
                  </a:lnTo>
                  <a:lnTo>
                    <a:pt x="304675" y="759050"/>
                  </a:lnTo>
                  <a:lnTo>
                    <a:pt x="303810" y="751094"/>
                  </a:lnTo>
                  <a:lnTo>
                    <a:pt x="304848" y="744954"/>
                  </a:lnTo>
                  <a:lnTo>
                    <a:pt x="301735" y="731376"/>
                  </a:lnTo>
                  <a:lnTo>
                    <a:pt x="304156" y="718749"/>
                  </a:lnTo>
                  <a:lnTo>
                    <a:pt x="302081" y="714166"/>
                  </a:lnTo>
                  <a:lnTo>
                    <a:pt x="298189" y="710707"/>
                  </a:lnTo>
                  <a:lnTo>
                    <a:pt x="285909" y="705518"/>
                  </a:lnTo>
                  <a:lnTo>
                    <a:pt x="283660" y="699032"/>
                  </a:lnTo>
                  <a:lnTo>
                    <a:pt x="285649" y="690037"/>
                  </a:lnTo>
                  <a:lnTo>
                    <a:pt x="282450" y="684070"/>
                  </a:lnTo>
                  <a:lnTo>
                    <a:pt x="272417" y="678535"/>
                  </a:lnTo>
                  <a:lnTo>
                    <a:pt x="263077" y="665909"/>
                  </a:lnTo>
                  <a:lnTo>
                    <a:pt x="251229" y="658991"/>
                  </a:lnTo>
                  <a:lnTo>
                    <a:pt x="246386" y="647402"/>
                  </a:lnTo>
                  <a:lnTo>
                    <a:pt x="239036" y="640224"/>
                  </a:lnTo>
                  <a:lnTo>
                    <a:pt x="236528" y="633824"/>
                  </a:lnTo>
                  <a:lnTo>
                    <a:pt x="220269" y="611080"/>
                  </a:lnTo>
                  <a:lnTo>
                    <a:pt x="202886" y="593264"/>
                  </a:lnTo>
                  <a:lnTo>
                    <a:pt x="200205" y="582973"/>
                  </a:lnTo>
                  <a:lnTo>
                    <a:pt x="199513" y="568876"/>
                  </a:lnTo>
                  <a:lnTo>
                    <a:pt x="206345" y="560315"/>
                  </a:lnTo>
                  <a:lnTo>
                    <a:pt x="209978" y="552704"/>
                  </a:lnTo>
                  <a:lnTo>
                    <a:pt x="209632" y="545786"/>
                  </a:lnTo>
                  <a:lnTo>
                    <a:pt x="208594" y="540683"/>
                  </a:lnTo>
                  <a:lnTo>
                    <a:pt x="202627" y="531776"/>
                  </a:lnTo>
                  <a:lnTo>
                    <a:pt x="179536" y="526501"/>
                  </a:lnTo>
                  <a:lnTo>
                    <a:pt x="160770" y="504534"/>
                  </a:lnTo>
                  <a:lnTo>
                    <a:pt x="159645" y="487671"/>
                  </a:lnTo>
                  <a:lnTo>
                    <a:pt x="152294" y="470374"/>
                  </a:lnTo>
                  <a:lnTo>
                    <a:pt x="152208" y="459131"/>
                  </a:lnTo>
                  <a:lnTo>
                    <a:pt x="151084" y="446937"/>
                  </a:lnTo>
                  <a:lnTo>
                    <a:pt x="156705" y="444257"/>
                  </a:lnTo>
                  <a:lnTo>
                    <a:pt x="161721" y="445208"/>
                  </a:lnTo>
                  <a:lnTo>
                    <a:pt x="161202" y="450051"/>
                  </a:lnTo>
                  <a:lnTo>
                    <a:pt x="162845" y="458785"/>
                  </a:lnTo>
                  <a:lnTo>
                    <a:pt x="168726" y="465358"/>
                  </a:lnTo>
                  <a:lnTo>
                    <a:pt x="174347" y="468212"/>
                  </a:lnTo>
                  <a:lnTo>
                    <a:pt x="179450" y="474612"/>
                  </a:lnTo>
                  <a:lnTo>
                    <a:pt x="183255" y="476514"/>
                  </a:lnTo>
                  <a:lnTo>
                    <a:pt x="187233" y="476946"/>
                  </a:lnTo>
                  <a:lnTo>
                    <a:pt x="185071" y="472882"/>
                  </a:lnTo>
                  <a:lnTo>
                    <a:pt x="182822" y="470288"/>
                  </a:lnTo>
                  <a:lnTo>
                    <a:pt x="180055" y="461812"/>
                  </a:lnTo>
                  <a:lnTo>
                    <a:pt x="174866" y="451002"/>
                  </a:lnTo>
                  <a:lnTo>
                    <a:pt x="168899" y="445035"/>
                  </a:lnTo>
                  <a:lnTo>
                    <a:pt x="165872" y="434138"/>
                  </a:lnTo>
                  <a:lnTo>
                    <a:pt x="163278" y="431630"/>
                  </a:lnTo>
                  <a:lnTo>
                    <a:pt x="161634" y="427566"/>
                  </a:lnTo>
                  <a:lnTo>
                    <a:pt x="167428" y="422723"/>
                  </a:lnTo>
                  <a:lnTo>
                    <a:pt x="175385" y="419263"/>
                  </a:lnTo>
                  <a:lnTo>
                    <a:pt x="186022" y="418312"/>
                  </a:lnTo>
                  <a:lnTo>
                    <a:pt x="216118" y="419869"/>
                  </a:lnTo>
                  <a:lnTo>
                    <a:pt x="222518" y="417101"/>
                  </a:lnTo>
                  <a:lnTo>
                    <a:pt x="227793" y="418052"/>
                  </a:lnTo>
                  <a:lnTo>
                    <a:pt x="231685" y="417707"/>
                  </a:lnTo>
                  <a:lnTo>
                    <a:pt x="223556" y="414853"/>
                  </a:lnTo>
                  <a:lnTo>
                    <a:pt x="218972" y="415804"/>
                  </a:lnTo>
                  <a:lnTo>
                    <a:pt x="213523" y="415199"/>
                  </a:lnTo>
                  <a:lnTo>
                    <a:pt x="202800" y="415804"/>
                  </a:lnTo>
                  <a:lnTo>
                    <a:pt x="198476" y="414593"/>
                  </a:lnTo>
                  <a:lnTo>
                    <a:pt x="193633" y="411134"/>
                  </a:lnTo>
                  <a:lnTo>
                    <a:pt x="190519" y="410788"/>
                  </a:lnTo>
                  <a:lnTo>
                    <a:pt x="180574" y="416755"/>
                  </a:lnTo>
                  <a:lnTo>
                    <a:pt x="176163" y="416063"/>
                  </a:lnTo>
                  <a:lnTo>
                    <a:pt x="165699" y="409577"/>
                  </a:lnTo>
                  <a:lnTo>
                    <a:pt x="161115" y="408626"/>
                  </a:lnTo>
                  <a:lnTo>
                    <a:pt x="153765" y="412345"/>
                  </a:lnTo>
                  <a:lnTo>
                    <a:pt x="152900" y="428344"/>
                  </a:lnTo>
                  <a:lnTo>
                    <a:pt x="155148" y="440192"/>
                  </a:lnTo>
                  <a:lnTo>
                    <a:pt x="150738" y="441402"/>
                  </a:lnTo>
                  <a:lnTo>
                    <a:pt x="145635" y="436473"/>
                  </a:lnTo>
                  <a:lnTo>
                    <a:pt x="137765" y="433533"/>
                  </a:lnTo>
                  <a:lnTo>
                    <a:pt x="131279" y="429122"/>
                  </a:lnTo>
                  <a:lnTo>
                    <a:pt x="122112" y="420820"/>
                  </a:lnTo>
                  <a:lnTo>
                    <a:pt x="117269" y="417793"/>
                  </a:lnTo>
                  <a:lnTo>
                    <a:pt x="111821" y="424712"/>
                  </a:lnTo>
                  <a:lnTo>
                    <a:pt x="111648" y="421512"/>
                  </a:lnTo>
                  <a:lnTo>
                    <a:pt x="114329" y="413556"/>
                  </a:lnTo>
                  <a:lnTo>
                    <a:pt x="113551" y="400151"/>
                  </a:lnTo>
                  <a:lnTo>
                    <a:pt x="121766" y="410875"/>
                  </a:lnTo>
                  <a:lnTo>
                    <a:pt x="119259" y="403351"/>
                  </a:lnTo>
                  <a:lnTo>
                    <a:pt x="112859" y="395048"/>
                  </a:lnTo>
                  <a:lnTo>
                    <a:pt x="108016" y="392194"/>
                  </a:lnTo>
                  <a:lnTo>
                    <a:pt x="101876" y="377320"/>
                  </a:lnTo>
                  <a:lnTo>
                    <a:pt x="88125" y="368325"/>
                  </a:lnTo>
                  <a:lnTo>
                    <a:pt x="77142" y="353796"/>
                  </a:lnTo>
                  <a:lnTo>
                    <a:pt x="54657" y="329668"/>
                  </a:lnTo>
                  <a:lnTo>
                    <a:pt x="53186" y="308394"/>
                  </a:lnTo>
                  <a:lnTo>
                    <a:pt x="44971" y="281411"/>
                  </a:lnTo>
                  <a:lnTo>
                    <a:pt x="48430" y="266018"/>
                  </a:lnTo>
                  <a:lnTo>
                    <a:pt x="47997" y="255121"/>
                  </a:lnTo>
                  <a:lnTo>
                    <a:pt x="43933" y="238603"/>
                  </a:lnTo>
                  <a:lnTo>
                    <a:pt x="39695" y="229609"/>
                  </a:lnTo>
                  <a:lnTo>
                    <a:pt x="21448" y="204875"/>
                  </a:lnTo>
                  <a:lnTo>
                    <a:pt x="3892" y="188184"/>
                  </a:lnTo>
                  <a:lnTo>
                    <a:pt x="1211" y="175558"/>
                  </a:lnTo>
                  <a:lnTo>
                    <a:pt x="0" y="162759"/>
                  </a:lnTo>
                  <a:lnTo>
                    <a:pt x="3805" y="151343"/>
                  </a:lnTo>
                  <a:lnTo>
                    <a:pt x="7092" y="139322"/>
                  </a:lnTo>
                  <a:lnTo>
                    <a:pt x="9513" y="136122"/>
                  </a:lnTo>
                  <a:lnTo>
                    <a:pt x="10464" y="137420"/>
                  </a:lnTo>
                  <a:lnTo>
                    <a:pt x="9772" y="140014"/>
                  </a:lnTo>
                  <a:lnTo>
                    <a:pt x="12281" y="140792"/>
                  </a:lnTo>
                  <a:lnTo>
                    <a:pt x="13232" y="135517"/>
                  </a:lnTo>
                  <a:lnTo>
                    <a:pt x="14702" y="132749"/>
                  </a:lnTo>
                  <a:lnTo>
                    <a:pt x="12108" y="132403"/>
                  </a:lnTo>
                  <a:lnTo>
                    <a:pt x="12367" y="130760"/>
                  </a:lnTo>
                  <a:lnTo>
                    <a:pt x="13924" y="127387"/>
                  </a:lnTo>
                  <a:lnTo>
                    <a:pt x="19372" y="111561"/>
                  </a:lnTo>
                  <a:lnTo>
                    <a:pt x="18853" y="91584"/>
                  </a:lnTo>
                  <a:lnTo>
                    <a:pt x="24647" y="66937"/>
                  </a:lnTo>
                  <a:lnTo>
                    <a:pt x="24388" y="58807"/>
                  </a:lnTo>
                  <a:lnTo>
                    <a:pt x="20669" y="41251"/>
                  </a:lnTo>
                  <a:lnTo>
                    <a:pt x="16951" y="30701"/>
                  </a:lnTo>
                  <a:lnTo>
                    <a:pt x="10291" y="23177"/>
                  </a:lnTo>
                  <a:lnTo>
                    <a:pt x="13232" y="12194"/>
                  </a:lnTo>
                  <a:lnTo>
                    <a:pt x="12972" y="1730"/>
                  </a:lnTo>
                  <a:lnTo>
                    <a:pt x="11589" y="0"/>
                  </a:lnTo>
                  <a:lnTo>
                    <a:pt x="33814" y="0"/>
                  </a:lnTo>
                  <a:lnTo>
                    <a:pt x="55262" y="0"/>
                  </a:lnTo>
                  <a:lnTo>
                    <a:pt x="76709" y="0"/>
                  </a:lnTo>
                  <a:lnTo>
                    <a:pt x="98157" y="0"/>
                  </a:lnTo>
                  <a:lnTo>
                    <a:pt x="119604" y="0"/>
                  </a:lnTo>
                  <a:lnTo>
                    <a:pt x="141052" y="0"/>
                  </a:lnTo>
                  <a:lnTo>
                    <a:pt x="162499" y="0"/>
                  </a:lnTo>
                  <a:lnTo>
                    <a:pt x="183947" y="0"/>
                  </a:lnTo>
                  <a:lnTo>
                    <a:pt x="205394" y="0"/>
                  </a:lnTo>
                  <a:lnTo>
                    <a:pt x="226842" y="0"/>
                  </a:lnTo>
                  <a:lnTo>
                    <a:pt x="248289" y="0"/>
                  </a:lnTo>
                  <a:lnTo>
                    <a:pt x="269737" y="0"/>
                  </a:lnTo>
                  <a:lnTo>
                    <a:pt x="291184" y="0"/>
                  </a:lnTo>
                  <a:lnTo>
                    <a:pt x="312632" y="0"/>
                  </a:lnTo>
                  <a:lnTo>
                    <a:pt x="334079" y="0"/>
                  </a:lnTo>
                  <a:lnTo>
                    <a:pt x="355440" y="0"/>
                  </a:lnTo>
                  <a:close/>
                  <a:moveTo>
                    <a:pt x="365040" y="816820"/>
                  </a:moveTo>
                  <a:lnTo>
                    <a:pt x="381644" y="821835"/>
                  </a:lnTo>
                  <a:lnTo>
                    <a:pt x="390552" y="819414"/>
                  </a:lnTo>
                  <a:lnTo>
                    <a:pt x="392195" y="821835"/>
                  </a:lnTo>
                  <a:lnTo>
                    <a:pt x="391157" y="823911"/>
                  </a:lnTo>
                  <a:lnTo>
                    <a:pt x="371007" y="827716"/>
                  </a:lnTo>
                  <a:lnTo>
                    <a:pt x="364866" y="825035"/>
                  </a:lnTo>
                  <a:lnTo>
                    <a:pt x="364348" y="821403"/>
                  </a:lnTo>
                  <a:lnTo>
                    <a:pt x="362272" y="817944"/>
                  </a:lnTo>
                  <a:lnTo>
                    <a:pt x="365040" y="816820"/>
                  </a:lnTo>
                  <a:close/>
                  <a:moveTo>
                    <a:pt x="330533" y="822182"/>
                  </a:moveTo>
                  <a:lnTo>
                    <a:pt x="326209" y="822441"/>
                  </a:lnTo>
                  <a:lnTo>
                    <a:pt x="319550" y="821403"/>
                  </a:lnTo>
                  <a:lnTo>
                    <a:pt x="321885" y="819155"/>
                  </a:lnTo>
                  <a:lnTo>
                    <a:pt x="325604" y="817511"/>
                  </a:lnTo>
                  <a:lnTo>
                    <a:pt x="326815" y="818722"/>
                  </a:lnTo>
                  <a:lnTo>
                    <a:pt x="330533" y="822182"/>
                  </a:lnTo>
                  <a:close/>
                  <a:moveTo>
                    <a:pt x="351981" y="832473"/>
                  </a:moveTo>
                  <a:lnTo>
                    <a:pt x="346273" y="833857"/>
                  </a:lnTo>
                  <a:lnTo>
                    <a:pt x="341949" y="832559"/>
                  </a:lnTo>
                  <a:lnTo>
                    <a:pt x="335030" y="823219"/>
                  </a:lnTo>
                  <a:lnTo>
                    <a:pt x="349732" y="822009"/>
                  </a:lnTo>
                  <a:lnTo>
                    <a:pt x="356045" y="826073"/>
                  </a:lnTo>
                  <a:lnTo>
                    <a:pt x="356910" y="827197"/>
                  </a:lnTo>
                  <a:lnTo>
                    <a:pt x="351981" y="832473"/>
                  </a:lnTo>
                  <a:close/>
                  <a:moveTo>
                    <a:pt x="490006" y="884362"/>
                  </a:moveTo>
                  <a:lnTo>
                    <a:pt x="494157" y="891540"/>
                  </a:lnTo>
                  <a:lnTo>
                    <a:pt x="488276" y="890675"/>
                  </a:lnTo>
                  <a:lnTo>
                    <a:pt x="482049" y="891107"/>
                  </a:lnTo>
                  <a:lnTo>
                    <a:pt x="480147" y="887216"/>
                  </a:lnTo>
                  <a:lnTo>
                    <a:pt x="478330" y="881767"/>
                  </a:lnTo>
                  <a:lnTo>
                    <a:pt x="477120" y="880384"/>
                  </a:lnTo>
                  <a:lnTo>
                    <a:pt x="472882" y="879865"/>
                  </a:lnTo>
                  <a:lnTo>
                    <a:pt x="472536" y="879346"/>
                  </a:lnTo>
                  <a:lnTo>
                    <a:pt x="472017" y="876752"/>
                  </a:lnTo>
                  <a:lnTo>
                    <a:pt x="473228" y="875454"/>
                  </a:lnTo>
                  <a:lnTo>
                    <a:pt x="486546" y="881508"/>
                  </a:lnTo>
                  <a:lnTo>
                    <a:pt x="490006" y="884362"/>
                  </a:lnTo>
                  <a:close/>
                  <a:moveTo>
                    <a:pt x="401275" y="900707"/>
                  </a:moveTo>
                  <a:lnTo>
                    <a:pt x="397643" y="900880"/>
                  </a:lnTo>
                  <a:lnTo>
                    <a:pt x="392627" y="900015"/>
                  </a:lnTo>
                  <a:lnTo>
                    <a:pt x="390033" y="894826"/>
                  </a:lnTo>
                  <a:lnTo>
                    <a:pt x="394097" y="894480"/>
                  </a:lnTo>
                  <a:lnTo>
                    <a:pt x="397902" y="895172"/>
                  </a:lnTo>
                  <a:lnTo>
                    <a:pt x="400929" y="899237"/>
                  </a:lnTo>
                  <a:lnTo>
                    <a:pt x="401275" y="900707"/>
                  </a:lnTo>
                  <a:close/>
                  <a:moveTo>
                    <a:pt x="489746" y="938413"/>
                  </a:moveTo>
                  <a:lnTo>
                    <a:pt x="484990" y="939278"/>
                  </a:lnTo>
                  <a:lnTo>
                    <a:pt x="479714" y="937289"/>
                  </a:lnTo>
                  <a:lnTo>
                    <a:pt x="475217" y="927949"/>
                  </a:lnTo>
                  <a:lnTo>
                    <a:pt x="470201" y="920684"/>
                  </a:lnTo>
                  <a:lnTo>
                    <a:pt x="472882" y="918609"/>
                  </a:lnTo>
                  <a:lnTo>
                    <a:pt x="476947" y="925614"/>
                  </a:lnTo>
                  <a:lnTo>
                    <a:pt x="487065" y="936251"/>
                  </a:lnTo>
                  <a:lnTo>
                    <a:pt x="489746" y="938413"/>
                  </a:lnTo>
                  <a:close/>
                </a:path>
              </a:pathLst>
            </a:custGeom>
            <a:solidFill>
              <a:srgbClr val="008250"/>
            </a:solid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50" name="Freeform: Shape 149">
              <a:extLst>
                <a:ext uri="{FF2B5EF4-FFF2-40B4-BE49-F238E27FC236}">
                  <a16:creationId xmlns:a16="http://schemas.microsoft.com/office/drawing/2014/main" id="{9F6D3CD8-D410-8F87-314D-3AF7CC922EF9}"/>
                </a:ext>
              </a:extLst>
            </p:cNvPr>
            <p:cNvSpPr/>
            <p:nvPr/>
          </p:nvSpPr>
          <p:spPr>
            <a:xfrm>
              <a:off x="4466883" y="3061593"/>
              <a:ext cx="572595" cy="417447"/>
            </a:xfrm>
            <a:custGeom>
              <a:avLst/>
              <a:gdLst>
                <a:gd name="connsiteX0" fmla="*/ 571644 w 572595"/>
                <a:gd name="connsiteY0" fmla="*/ 106546 h 417447"/>
                <a:gd name="connsiteX1" fmla="*/ 571731 w 572595"/>
                <a:gd name="connsiteY1" fmla="*/ 126437 h 417447"/>
                <a:gd name="connsiteX2" fmla="*/ 571731 w 572595"/>
                <a:gd name="connsiteY2" fmla="*/ 146154 h 417447"/>
                <a:gd name="connsiteX3" fmla="*/ 571817 w 572595"/>
                <a:gd name="connsiteY3" fmla="*/ 165872 h 417447"/>
                <a:gd name="connsiteX4" fmla="*/ 571904 w 572595"/>
                <a:gd name="connsiteY4" fmla="*/ 185590 h 417447"/>
                <a:gd name="connsiteX5" fmla="*/ 571904 w 572595"/>
                <a:gd name="connsiteY5" fmla="*/ 205135 h 417447"/>
                <a:gd name="connsiteX6" fmla="*/ 571990 w 572595"/>
                <a:gd name="connsiteY6" fmla="*/ 224680 h 417447"/>
                <a:gd name="connsiteX7" fmla="*/ 572076 w 572595"/>
                <a:gd name="connsiteY7" fmla="*/ 244225 h 417447"/>
                <a:gd name="connsiteX8" fmla="*/ 572076 w 572595"/>
                <a:gd name="connsiteY8" fmla="*/ 263683 h 417447"/>
                <a:gd name="connsiteX9" fmla="*/ 572163 w 572595"/>
                <a:gd name="connsiteY9" fmla="*/ 283055 h 417447"/>
                <a:gd name="connsiteX10" fmla="*/ 572249 w 572595"/>
                <a:gd name="connsiteY10" fmla="*/ 302427 h 417447"/>
                <a:gd name="connsiteX11" fmla="*/ 572336 w 572595"/>
                <a:gd name="connsiteY11" fmla="*/ 321712 h 417447"/>
                <a:gd name="connsiteX12" fmla="*/ 572336 w 572595"/>
                <a:gd name="connsiteY12" fmla="*/ 340998 h 417447"/>
                <a:gd name="connsiteX13" fmla="*/ 572423 w 572595"/>
                <a:gd name="connsiteY13" fmla="*/ 360197 h 417447"/>
                <a:gd name="connsiteX14" fmla="*/ 572509 w 572595"/>
                <a:gd name="connsiteY14" fmla="*/ 379309 h 417447"/>
                <a:gd name="connsiteX15" fmla="*/ 572509 w 572595"/>
                <a:gd name="connsiteY15" fmla="*/ 398421 h 417447"/>
                <a:gd name="connsiteX16" fmla="*/ 572595 w 572595"/>
                <a:gd name="connsiteY16" fmla="*/ 417447 h 417447"/>
                <a:gd name="connsiteX17" fmla="*/ 552445 w 572595"/>
                <a:gd name="connsiteY17" fmla="*/ 417447 h 417447"/>
                <a:gd name="connsiteX18" fmla="*/ 532381 w 572595"/>
                <a:gd name="connsiteY18" fmla="*/ 417447 h 417447"/>
                <a:gd name="connsiteX19" fmla="*/ 512231 w 572595"/>
                <a:gd name="connsiteY19" fmla="*/ 417447 h 417447"/>
                <a:gd name="connsiteX20" fmla="*/ 492167 w 572595"/>
                <a:gd name="connsiteY20" fmla="*/ 417447 h 417447"/>
                <a:gd name="connsiteX21" fmla="*/ 461380 w 572595"/>
                <a:gd name="connsiteY21" fmla="*/ 417447 h 417447"/>
                <a:gd name="connsiteX22" fmla="*/ 430592 w 572595"/>
                <a:gd name="connsiteY22" fmla="*/ 417447 h 417447"/>
                <a:gd name="connsiteX23" fmla="*/ 399891 w 572595"/>
                <a:gd name="connsiteY23" fmla="*/ 417447 h 417447"/>
                <a:gd name="connsiteX24" fmla="*/ 369104 w 572595"/>
                <a:gd name="connsiteY24" fmla="*/ 417447 h 417447"/>
                <a:gd name="connsiteX25" fmla="*/ 338316 w 572595"/>
                <a:gd name="connsiteY25" fmla="*/ 417447 h 417447"/>
                <a:gd name="connsiteX26" fmla="*/ 307616 w 572595"/>
                <a:gd name="connsiteY26" fmla="*/ 417447 h 417447"/>
                <a:gd name="connsiteX27" fmla="*/ 276828 w 572595"/>
                <a:gd name="connsiteY27" fmla="*/ 417447 h 417447"/>
                <a:gd name="connsiteX28" fmla="*/ 246040 w 572595"/>
                <a:gd name="connsiteY28" fmla="*/ 417447 h 417447"/>
                <a:gd name="connsiteX29" fmla="*/ 215339 w 572595"/>
                <a:gd name="connsiteY29" fmla="*/ 417447 h 417447"/>
                <a:gd name="connsiteX30" fmla="*/ 184552 w 572595"/>
                <a:gd name="connsiteY30" fmla="*/ 417447 h 417447"/>
                <a:gd name="connsiteX31" fmla="*/ 153764 w 572595"/>
                <a:gd name="connsiteY31" fmla="*/ 417447 h 417447"/>
                <a:gd name="connsiteX32" fmla="*/ 122977 w 572595"/>
                <a:gd name="connsiteY32" fmla="*/ 417447 h 417447"/>
                <a:gd name="connsiteX33" fmla="*/ 92276 w 572595"/>
                <a:gd name="connsiteY33" fmla="*/ 417447 h 417447"/>
                <a:gd name="connsiteX34" fmla="*/ 61488 w 572595"/>
                <a:gd name="connsiteY34" fmla="*/ 417447 h 417447"/>
                <a:gd name="connsiteX35" fmla="*/ 30701 w 572595"/>
                <a:gd name="connsiteY35" fmla="*/ 417447 h 417447"/>
                <a:gd name="connsiteX36" fmla="*/ 0 w 572595"/>
                <a:gd name="connsiteY36" fmla="*/ 417447 h 417447"/>
                <a:gd name="connsiteX37" fmla="*/ 0 w 572595"/>
                <a:gd name="connsiteY37" fmla="*/ 392108 h 417447"/>
                <a:gd name="connsiteX38" fmla="*/ 0 w 572595"/>
                <a:gd name="connsiteY38" fmla="*/ 366596 h 417447"/>
                <a:gd name="connsiteX39" fmla="*/ 0 w 572595"/>
                <a:gd name="connsiteY39" fmla="*/ 340998 h 417447"/>
                <a:gd name="connsiteX40" fmla="*/ 0 w 572595"/>
                <a:gd name="connsiteY40" fmla="*/ 315313 h 417447"/>
                <a:gd name="connsiteX41" fmla="*/ 0 w 572595"/>
                <a:gd name="connsiteY41" fmla="*/ 289541 h 417447"/>
                <a:gd name="connsiteX42" fmla="*/ 0 w 572595"/>
                <a:gd name="connsiteY42" fmla="*/ 263683 h 417447"/>
                <a:gd name="connsiteX43" fmla="*/ 0 w 572595"/>
                <a:gd name="connsiteY43" fmla="*/ 237739 h 417447"/>
                <a:gd name="connsiteX44" fmla="*/ 0 w 572595"/>
                <a:gd name="connsiteY44" fmla="*/ 211708 h 417447"/>
                <a:gd name="connsiteX45" fmla="*/ 0 w 572595"/>
                <a:gd name="connsiteY45" fmla="*/ 185590 h 417447"/>
                <a:gd name="connsiteX46" fmla="*/ 0 w 572595"/>
                <a:gd name="connsiteY46" fmla="*/ 159386 h 417447"/>
                <a:gd name="connsiteX47" fmla="*/ 0 w 572595"/>
                <a:gd name="connsiteY47" fmla="*/ 133009 h 417447"/>
                <a:gd name="connsiteX48" fmla="*/ 0 w 572595"/>
                <a:gd name="connsiteY48" fmla="*/ 106632 h 417447"/>
                <a:gd name="connsiteX49" fmla="*/ 0 w 572595"/>
                <a:gd name="connsiteY49" fmla="*/ 80082 h 417447"/>
                <a:gd name="connsiteX50" fmla="*/ 0 w 572595"/>
                <a:gd name="connsiteY50" fmla="*/ 53446 h 417447"/>
                <a:gd name="connsiteX51" fmla="*/ 0 w 572595"/>
                <a:gd name="connsiteY51" fmla="*/ 26810 h 417447"/>
                <a:gd name="connsiteX52" fmla="*/ 0 w 572595"/>
                <a:gd name="connsiteY52" fmla="*/ 0 h 417447"/>
                <a:gd name="connsiteX53" fmla="*/ 25512 w 572595"/>
                <a:gd name="connsiteY53" fmla="*/ 0 h 417447"/>
                <a:gd name="connsiteX54" fmla="*/ 51110 w 572595"/>
                <a:gd name="connsiteY54" fmla="*/ 0 h 417447"/>
                <a:gd name="connsiteX55" fmla="*/ 76709 w 572595"/>
                <a:gd name="connsiteY55" fmla="*/ 0 h 417447"/>
                <a:gd name="connsiteX56" fmla="*/ 102221 w 572595"/>
                <a:gd name="connsiteY56" fmla="*/ 0 h 417447"/>
                <a:gd name="connsiteX57" fmla="*/ 127820 w 572595"/>
                <a:gd name="connsiteY57" fmla="*/ 0 h 417447"/>
                <a:gd name="connsiteX58" fmla="*/ 153418 w 572595"/>
                <a:gd name="connsiteY58" fmla="*/ 0 h 417447"/>
                <a:gd name="connsiteX59" fmla="*/ 178931 w 572595"/>
                <a:gd name="connsiteY59" fmla="*/ 0 h 417447"/>
                <a:gd name="connsiteX60" fmla="*/ 204529 w 572595"/>
                <a:gd name="connsiteY60" fmla="*/ 0 h 417447"/>
                <a:gd name="connsiteX61" fmla="*/ 230128 w 572595"/>
                <a:gd name="connsiteY61" fmla="*/ 0 h 417447"/>
                <a:gd name="connsiteX62" fmla="*/ 255640 w 572595"/>
                <a:gd name="connsiteY62" fmla="*/ 0 h 417447"/>
                <a:gd name="connsiteX63" fmla="*/ 281238 w 572595"/>
                <a:gd name="connsiteY63" fmla="*/ 0 h 417447"/>
                <a:gd name="connsiteX64" fmla="*/ 306750 w 572595"/>
                <a:gd name="connsiteY64" fmla="*/ 0 h 417447"/>
                <a:gd name="connsiteX65" fmla="*/ 332349 w 572595"/>
                <a:gd name="connsiteY65" fmla="*/ 0 h 417447"/>
                <a:gd name="connsiteX66" fmla="*/ 357947 w 572595"/>
                <a:gd name="connsiteY66" fmla="*/ 0 h 417447"/>
                <a:gd name="connsiteX67" fmla="*/ 383460 w 572595"/>
                <a:gd name="connsiteY67" fmla="*/ 0 h 417447"/>
                <a:gd name="connsiteX68" fmla="*/ 409058 w 572595"/>
                <a:gd name="connsiteY68" fmla="*/ 0 h 417447"/>
                <a:gd name="connsiteX69" fmla="*/ 429381 w 572595"/>
                <a:gd name="connsiteY69" fmla="*/ 0 h 417447"/>
                <a:gd name="connsiteX70" fmla="*/ 449705 w 572595"/>
                <a:gd name="connsiteY70" fmla="*/ 0 h 417447"/>
                <a:gd name="connsiteX71" fmla="*/ 470028 w 572595"/>
                <a:gd name="connsiteY71" fmla="*/ 0 h 417447"/>
                <a:gd name="connsiteX72" fmla="*/ 490351 w 572595"/>
                <a:gd name="connsiteY72" fmla="*/ 0 h 417447"/>
                <a:gd name="connsiteX73" fmla="*/ 510674 w 572595"/>
                <a:gd name="connsiteY73" fmla="*/ 0 h 417447"/>
                <a:gd name="connsiteX74" fmla="*/ 530997 w 572595"/>
                <a:gd name="connsiteY74" fmla="*/ 0 h 417447"/>
                <a:gd name="connsiteX75" fmla="*/ 551234 w 572595"/>
                <a:gd name="connsiteY75" fmla="*/ 0 h 417447"/>
                <a:gd name="connsiteX76" fmla="*/ 571557 w 572595"/>
                <a:gd name="connsiteY76" fmla="*/ 0 h 417447"/>
                <a:gd name="connsiteX77" fmla="*/ 571644 w 572595"/>
                <a:gd name="connsiteY77" fmla="*/ 13405 h 417447"/>
                <a:gd name="connsiteX78" fmla="*/ 571644 w 572595"/>
                <a:gd name="connsiteY78" fmla="*/ 26810 h 417447"/>
                <a:gd name="connsiteX79" fmla="*/ 571644 w 572595"/>
                <a:gd name="connsiteY79" fmla="*/ 40128 h 417447"/>
                <a:gd name="connsiteX80" fmla="*/ 571644 w 572595"/>
                <a:gd name="connsiteY80" fmla="*/ 53446 h 417447"/>
                <a:gd name="connsiteX81" fmla="*/ 571644 w 572595"/>
                <a:gd name="connsiteY81" fmla="*/ 66764 h 417447"/>
                <a:gd name="connsiteX82" fmla="*/ 571644 w 572595"/>
                <a:gd name="connsiteY82" fmla="*/ 80082 h 417447"/>
                <a:gd name="connsiteX83" fmla="*/ 571644 w 572595"/>
                <a:gd name="connsiteY83" fmla="*/ 93314 h 41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72595" h="417447">
                  <a:moveTo>
                    <a:pt x="571644" y="106546"/>
                  </a:moveTo>
                  <a:lnTo>
                    <a:pt x="571731" y="126437"/>
                  </a:lnTo>
                  <a:lnTo>
                    <a:pt x="571731" y="146154"/>
                  </a:lnTo>
                  <a:lnTo>
                    <a:pt x="571817" y="165872"/>
                  </a:lnTo>
                  <a:lnTo>
                    <a:pt x="571904" y="185590"/>
                  </a:lnTo>
                  <a:lnTo>
                    <a:pt x="571904" y="205135"/>
                  </a:lnTo>
                  <a:lnTo>
                    <a:pt x="571990" y="224680"/>
                  </a:lnTo>
                  <a:lnTo>
                    <a:pt x="572076" y="244225"/>
                  </a:lnTo>
                  <a:lnTo>
                    <a:pt x="572076" y="263683"/>
                  </a:lnTo>
                  <a:lnTo>
                    <a:pt x="572163" y="283055"/>
                  </a:lnTo>
                  <a:lnTo>
                    <a:pt x="572249" y="302427"/>
                  </a:lnTo>
                  <a:lnTo>
                    <a:pt x="572336" y="321712"/>
                  </a:lnTo>
                  <a:lnTo>
                    <a:pt x="572336" y="340998"/>
                  </a:lnTo>
                  <a:lnTo>
                    <a:pt x="572423" y="360197"/>
                  </a:lnTo>
                  <a:lnTo>
                    <a:pt x="572509" y="379309"/>
                  </a:lnTo>
                  <a:lnTo>
                    <a:pt x="572509" y="398421"/>
                  </a:lnTo>
                  <a:lnTo>
                    <a:pt x="572595" y="417447"/>
                  </a:lnTo>
                  <a:lnTo>
                    <a:pt x="552445" y="417447"/>
                  </a:lnTo>
                  <a:lnTo>
                    <a:pt x="532381" y="417447"/>
                  </a:lnTo>
                  <a:lnTo>
                    <a:pt x="512231" y="417447"/>
                  </a:lnTo>
                  <a:lnTo>
                    <a:pt x="492167" y="417447"/>
                  </a:lnTo>
                  <a:lnTo>
                    <a:pt x="461380" y="417447"/>
                  </a:lnTo>
                  <a:lnTo>
                    <a:pt x="430592" y="417447"/>
                  </a:lnTo>
                  <a:lnTo>
                    <a:pt x="399891" y="417447"/>
                  </a:lnTo>
                  <a:lnTo>
                    <a:pt x="369104" y="417447"/>
                  </a:lnTo>
                  <a:lnTo>
                    <a:pt x="338316" y="417447"/>
                  </a:lnTo>
                  <a:lnTo>
                    <a:pt x="307616" y="417447"/>
                  </a:lnTo>
                  <a:lnTo>
                    <a:pt x="276828" y="417447"/>
                  </a:lnTo>
                  <a:lnTo>
                    <a:pt x="246040" y="417447"/>
                  </a:lnTo>
                  <a:lnTo>
                    <a:pt x="215339" y="417447"/>
                  </a:lnTo>
                  <a:lnTo>
                    <a:pt x="184552" y="417447"/>
                  </a:lnTo>
                  <a:lnTo>
                    <a:pt x="153764" y="417447"/>
                  </a:lnTo>
                  <a:lnTo>
                    <a:pt x="122977" y="417447"/>
                  </a:lnTo>
                  <a:lnTo>
                    <a:pt x="92276" y="417447"/>
                  </a:lnTo>
                  <a:lnTo>
                    <a:pt x="61488" y="417447"/>
                  </a:lnTo>
                  <a:lnTo>
                    <a:pt x="30701" y="417447"/>
                  </a:lnTo>
                  <a:lnTo>
                    <a:pt x="0" y="417447"/>
                  </a:lnTo>
                  <a:lnTo>
                    <a:pt x="0" y="392108"/>
                  </a:lnTo>
                  <a:lnTo>
                    <a:pt x="0" y="366596"/>
                  </a:lnTo>
                  <a:lnTo>
                    <a:pt x="0" y="340998"/>
                  </a:lnTo>
                  <a:lnTo>
                    <a:pt x="0" y="315313"/>
                  </a:lnTo>
                  <a:lnTo>
                    <a:pt x="0" y="289541"/>
                  </a:lnTo>
                  <a:lnTo>
                    <a:pt x="0" y="263683"/>
                  </a:lnTo>
                  <a:lnTo>
                    <a:pt x="0" y="237739"/>
                  </a:lnTo>
                  <a:lnTo>
                    <a:pt x="0" y="211708"/>
                  </a:lnTo>
                  <a:lnTo>
                    <a:pt x="0" y="185590"/>
                  </a:lnTo>
                  <a:lnTo>
                    <a:pt x="0" y="159386"/>
                  </a:lnTo>
                  <a:lnTo>
                    <a:pt x="0" y="133009"/>
                  </a:lnTo>
                  <a:lnTo>
                    <a:pt x="0" y="106632"/>
                  </a:lnTo>
                  <a:lnTo>
                    <a:pt x="0" y="80082"/>
                  </a:lnTo>
                  <a:lnTo>
                    <a:pt x="0" y="53446"/>
                  </a:lnTo>
                  <a:lnTo>
                    <a:pt x="0" y="26810"/>
                  </a:lnTo>
                  <a:lnTo>
                    <a:pt x="0" y="0"/>
                  </a:lnTo>
                  <a:lnTo>
                    <a:pt x="25512" y="0"/>
                  </a:lnTo>
                  <a:lnTo>
                    <a:pt x="51110" y="0"/>
                  </a:lnTo>
                  <a:lnTo>
                    <a:pt x="76709" y="0"/>
                  </a:lnTo>
                  <a:lnTo>
                    <a:pt x="102221" y="0"/>
                  </a:lnTo>
                  <a:lnTo>
                    <a:pt x="127820" y="0"/>
                  </a:lnTo>
                  <a:lnTo>
                    <a:pt x="153418" y="0"/>
                  </a:lnTo>
                  <a:lnTo>
                    <a:pt x="178931" y="0"/>
                  </a:lnTo>
                  <a:lnTo>
                    <a:pt x="204529" y="0"/>
                  </a:lnTo>
                  <a:lnTo>
                    <a:pt x="230128" y="0"/>
                  </a:lnTo>
                  <a:lnTo>
                    <a:pt x="255640" y="0"/>
                  </a:lnTo>
                  <a:lnTo>
                    <a:pt x="281238" y="0"/>
                  </a:lnTo>
                  <a:lnTo>
                    <a:pt x="306750" y="0"/>
                  </a:lnTo>
                  <a:lnTo>
                    <a:pt x="332349" y="0"/>
                  </a:lnTo>
                  <a:lnTo>
                    <a:pt x="357947" y="0"/>
                  </a:lnTo>
                  <a:lnTo>
                    <a:pt x="383460" y="0"/>
                  </a:lnTo>
                  <a:lnTo>
                    <a:pt x="409058" y="0"/>
                  </a:lnTo>
                  <a:lnTo>
                    <a:pt x="429381" y="0"/>
                  </a:lnTo>
                  <a:lnTo>
                    <a:pt x="449705" y="0"/>
                  </a:lnTo>
                  <a:lnTo>
                    <a:pt x="470028" y="0"/>
                  </a:lnTo>
                  <a:lnTo>
                    <a:pt x="490351" y="0"/>
                  </a:lnTo>
                  <a:lnTo>
                    <a:pt x="510674" y="0"/>
                  </a:lnTo>
                  <a:lnTo>
                    <a:pt x="530997" y="0"/>
                  </a:lnTo>
                  <a:lnTo>
                    <a:pt x="551234" y="0"/>
                  </a:lnTo>
                  <a:lnTo>
                    <a:pt x="571557" y="0"/>
                  </a:lnTo>
                  <a:lnTo>
                    <a:pt x="571644" y="13405"/>
                  </a:lnTo>
                  <a:lnTo>
                    <a:pt x="571644" y="26810"/>
                  </a:lnTo>
                  <a:lnTo>
                    <a:pt x="571644" y="40128"/>
                  </a:lnTo>
                  <a:lnTo>
                    <a:pt x="571644" y="53446"/>
                  </a:lnTo>
                  <a:lnTo>
                    <a:pt x="571644" y="66764"/>
                  </a:lnTo>
                  <a:lnTo>
                    <a:pt x="571644" y="80082"/>
                  </a:lnTo>
                  <a:lnTo>
                    <a:pt x="571644" y="93314"/>
                  </a:lnTo>
                  <a:close/>
                </a:path>
              </a:pathLst>
            </a:custGeom>
            <a:solidFill>
              <a:srgbClr val="008250"/>
            </a:solid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51" name="Freeform: Shape 150">
              <a:extLst>
                <a:ext uri="{FF2B5EF4-FFF2-40B4-BE49-F238E27FC236}">
                  <a16:creationId xmlns:a16="http://schemas.microsoft.com/office/drawing/2014/main" id="{05188799-93EF-D80B-FBC1-5CCAC0BAA0A7}"/>
                </a:ext>
              </a:extLst>
            </p:cNvPr>
            <p:cNvSpPr/>
            <p:nvPr/>
          </p:nvSpPr>
          <p:spPr>
            <a:xfrm>
              <a:off x="7342573" y="2947265"/>
              <a:ext cx="156843" cy="115280"/>
            </a:xfrm>
            <a:custGeom>
              <a:avLst/>
              <a:gdLst>
                <a:gd name="connsiteX0" fmla="*/ 156411 w 156843"/>
                <a:gd name="connsiteY0" fmla="*/ 4756 h 115280"/>
                <a:gd name="connsiteX1" fmla="*/ 156497 w 156843"/>
                <a:gd name="connsiteY1" fmla="*/ 10637 h 115280"/>
                <a:gd name="connsiteX2" fmla="*/ 156497 w 156843"/>
                <a:gd name="connsiteY2" fmla="*/ 18853 h 115280"/>
                <a:gd name="connsiteX3" fmla="*/ 156584 w 156843"/>
                <a:gd name="connsiteY3" fmla="*/ 24820 h 115280"/>
                <a:gd name="connsiteX4" fmla="*/ 156671 w 156843"/>
                <a:gd name="connsiteY4" fmla="*/ 32950 h 115280"/>
                <a:gd name="connsiteX5" fmla="*/ 156671 w 156843"/>
                <a:gd name="connsiteY5" fmla="*/ 42290 h 115280"/>
                <a:gd name="connsiteX6" fmla="*/ 156757 w 156843"/>
                <a:gd name="connsiteY6" fmla="*/ 50851 h 115280"/>
                <a:gd name="connsiteX7" fmla="*/ 156844 w 156843"/>
                <a:gd name="connsiteY7" fmla="*/ 58289 h 115280"/>
                <a:gd name="connsiteX8" fmla="*/ 156584 w 156843"/>
                <a:gd name="connsiteY8" fmla="*/ 62699 h 115280"/>
                <a:gd name="connsiteX9" fmla="*/ 156152 w 156843"/>
                <a:gd name="connsiteY9" fmla="*/ 69445 h 115280"/>
                <a:gd name="connsiteX10" fmla="*/ 154076 w 156843"/>
                <a:gd name="connsiteY10" fmla="*/ 72039 h 115280"/>
                <a:gd name="connsiteX11" fmla="*/ 153038 w 156843"/>
                <a:gd name="connsiteY11" fmla="*/ 78266 h 115280"/>
                <a:gd name="connsiteX12" fmla="*/ 145947 w 156843"/>
                <a:gd name="connsiteY12" fmla="*/ 77660 h 115280"/>
                <a:gd name="connsiteX13" fmla="*/ 134220 w 156843"/>
                <a:gd name="connsiteY13" fmla="*/ 79217 h 115280"/>
                <a:gd name="connsiteX14" fmla="*/ 118653 w 156843"/>
                <a:gd name="connsiteY14" fmla="*/ 82936 h 115280"/>
                <a:gd name="connsiteX15" fmla="*/ 110005 w 156843"/>
                <a:gd name="connsiteY15" fmla="*/ 80774 h 115280"/>
                <a:gd name="connsiteX16" fmla="*/ 101184 w 156843"/>
                <a:gd name="connsiteY16" fmla="*/ 84665 h 115280"/>
                <a:gd name="connsiteX17" fmla="*/ 71261 w 156843"/>
                <a:gd name="connsiteY17" fmla="*/ 85790 h 115280"/>
                <a:gd name="connsiteX18" fmla="*/ 64948 w 156843"/>
                <a:gd name="connsiteY18" fmla="*/ 83714 h 115280"/>
                <a:gd name="connsiteX19" fmla="*/ 56905 w 156843"/>
                <a:gd name="connsiteY19" fmla="*/ 91066 h 115280"/>
                <a:gd name="connsiteX20" fmla="*/ 44019 w 156843"/>
                <a:gd name="connsiteY20" fmla="*/ 95476 h 115280"/>
                <a:gd name="connsiteX21" fmla="*/ 11329 w 156843"/>
                <a:gd name="connsiteY21" fmla="*/ 111994 h 115280"/>
                <a:gd name="connsiteX22" fmla="*/ 7524 w 156843"/>
                <a:gd name="connsiteY22" fmla="*/ 115280 h 115280"/>
                <a:gd name="connsiteX23" fmla="*/ 3286 w 156843"/>
                <a:gd name="connsiteY23" fmla="*/ 108534 h 115280"/>
                <a:gd name="connsiteX24" fmla="*/ 0 w 156843"/>
                <a:gd name="connsiteY24" fmla="*/ 103173 h 115280"/>
                <a:gd name="connsiteX25" fmla="*/ 6573 w 156843"/>
                <a:gd name="connsiteY25" fmla="*/ 98935 h 115280"/>
                <a:gd name="connsiteX26" fmla="*/ 11589 w 156843"/>
                <a:gd name="connsiteY26" fmla="*/ 95735 h 115280"/>
                <a:gd name="connsiteX27" fmla="*/ 16345 w 156843"/>
                <a:gd name="connsiteY27" fmla="*/ 92795 h 115280"/>
                <a:gd name="connsiteX28" fmla="*/ 19458 w 156843"/>
                <a:gd name="connsiteY28" fmla="*/ 90806 h 115280"/>
                <a:gd name="connsiteX29" fmla="*/ 16951 w 156843"/>
                <a:gd name="connsiteY29" fmla="*/ 86655 h 115280"/>
                <a:gd name="connsiteX30" fmla="*/ 14529 w 156843"/>
                <a:gd name="connsiteY30" fmla="*/ 82503 h 115280"/>
                <a:gd name="connsiteX31" fmla="*/ 15134 w 156843"/>
                <a:gd name="connsiteY31" fmla="*/ 72212 h 115280"/>
                <a:gd name="connsiteX32" fmla="*/ 15826 w 156843"/>
                <a:gd name="connsiteY32" fmla="*/ 62007 h 115280"/>
                <a:gd name="connsiteX33" fmla="*/ 16432 w 156843"/>
                <a:gd name="connsiteY33" fmla="*/ 51716 h 115280"/>
                <a:gd name="connsiteX34" fmla="*/ 17124 w 156843"/>
                <a:gd name="connsiteY34" fmla="*/ 41425 h 115280"/>
                <a:gd name="connsiteX35" fmla="*/ 17729 w 156843"/>
                <a:gd name="connsiteY35" fmla="*/ 31047 h 115280"/>
                <a:gd name="connsiteX36" fmla="*/ 18421 w 156843"/>
                <a:gd name="connsiteY36" fmla="*/ 20756 h 115280"/>
                <a:gd name="connsiteX37" fmla="*/ 19026 w 156843"/>
                <a:gd name="connsiteY37" fmla="*/ 10378 h 115280"/>
                <a:gd name="connsiteX38" fmla="*/ 19718 w 156843"/>
                <a:gd name="connsiteY38" fmla="*/ 0 h 115280"/>
                <a:gd name="connsiteX39" fmla="*/ 26550 w 156843"/>
                <a:gd name="connsiteY39" fmla="*/ 346 h 115280"/>
                <a:gd name="connsiteX40" fmla="*/ 33382 w 156843"/>
                <a:gd name="connsiteY40" fmla="*/ 605 h 115280"/>
                <a:gd name="connsiteX41" fmla="*/ 40214 w 156843"/>
                <a:gd name="connsiteY41" fmla="*/ 865 h 115280"/>
                <a:gd name="connsiteX42" fmla="*/ 47133 w 156843"/>
                <a:gd name="connsiteY42" fmla="*/ 1211 h 115280"/>
                <a:gd name="connsiteX43" fmla="*/ 53965 w 156843"/>
                <a:gd name="connsiteY43" fmla="*/ 1470 h 115280"/>
                <a:gd name="connsiteX44" fmla="*/ 60797 w 156843"/>
                <a:gd name="connsiteY44" fmla="*/ 1816 h 115280"/>
                <a:gd name="connsiteX45" fmla="*/ 67629 w 156843"/>
                <a:gd name="connsiteY45" fmla="*/ 2075 h 115280"/>
                <a:gd name="connsiteX46" fmla="*/ 74461 w 156843"/>
                <a:gd name="connsiteY46" fmla="*/ 2335 h 115280"/>
                <a:gd name="connsiteX47" fmla="*/ 74547 w 156843"/>
                <a:gd name="connsiteY47" fmla="*/ 5189 h 115280"/>
                <a:gd name="connsiteX48" fmla="*/ 78093 w 156843"/>
                <a:gd name="connsiteY48" fmla="*/ 4843 h 115280"/>
                <a:gd name="connsiteX49" fmla="*/ 78526 w 156843"/>
                <a:gd name="connsiteY49" fmla="*/ 2335 h 115280"/>
                <a:gd name="connsiteX50" fmla="*/ 88298 w 156843"/>
                <a:gd name="connsiteY50" fmla="*/ 2508 h 115280"/>
                <a:gd name="connsiteX51" fmla="*/ 97984 w 156843"/>
                <a:gd name="connsiteY51" fmla="*/ 2681 h 115280"/>
                <a:gd name="connsiteX52" fmla="*/ 107756 w 156843"/>
                <a:gd name="connsiteY52" fmla="*/ 2854 h 115280"/>
                <a:gd name="connsiteX53" fmla="*/ 117442 w 156843"/>
                <a:gd name="connsiteY53" fmla="*/ 3027 h 115280"/>
                <a:gd name="connsiteX54" fmla="*/ 127215 w 156843"/>
                <a:gd name="connsiteY54" fmla="*/ 3113 h 115280"/>
                <a:gd name="connsiteX55" fmla="*/ 136901 w 156843"/>
                <a:gd name="connsiteY55" fmla="*/ 3286 h 115280"/>
                <a:gd name="connsiteX56" fmla="*/ 146638 w 156843"/>
                <a:gd name="connsiteY56" fmla="*/ 3459 h 115280"/>
                <a:gd name="connsiteX57" fmla="*/ 156325 w 156843"/>
                <a:gd name="connsiteY57" fmla="*/ 3632 h 11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6843" h="115280">
                  <a:moveTo>
                    <a:pt x="156411" y="4756"/>
                  </a:moveTo>
                  <a:lnTo>
                    <a:pt x="156497" y="10637"/>
                  </a:lnTo>
                  <a:lnTo>
                    <a:pt x="156497" y="18853"/>
                  </a:lnTo>
                  <a:lnTo>
                    <a:pt x="156584" y="24820"/>
                  </a:lnTo>
                  <a:lnTo>
                    <a:pt x="156671" y="32950"/>
                  </a:lnTo>
                  <a:lnTo>
                    <a:pt x="156671" y="42290"/>
                  </a:lnTo>
                  <a:lnTo>
                    <a:pt x="156757" y="50851"/>
                  </a:lnTo>
                  <a:lnTo>
                    <a:pt x="156844" y="58289"/>
                  </a:lnTo>
                  <a:lnTo>
                    <a:pt x="156584" y="62699"/>
                  </a:lnTo>
                  <a:lnTo>
                    <a:pt x="156152" y="69445"/>
                  </a:lnTo>
                  <a:lnTo>
                    <a:pt x="154076" y="72039"/>
                  </a:lnTo>
                  <a:lnTo>
                    <a:pt x="153038" y="78266"/>
                  </a:lnTo>
                  <a:lnTo>
                    <a:pt x="145947" y="77660"/>
                  </a:lnTo>
                  <a:lnTo>
                    <a:pt x="134220" y="79217"/>
                  </a:lnTo>
                  <a:lnTo>
                    <a:pt x="118653" y="82936"/>
                  </a:lnTo>
                  <a:lnTo>
                    <a:pt x="110005" y="80774"/>
                  </a:lnTo>
                  <a:lnTo>
                    <a:pt x="101184" y="84665"/>
                  </a:lnTo>
                  <a:lnTo>
                    <a:pt x="71261" y="85790"/>
                  </a:lnTo>
                  <a:lnTo>
                    <a:pt x="64948" y="83714"/>
                  </a:lnTo>
                  <a:lnTo>
                    <a:pt x="56905" y="91066"/>
                  </a:lnTo>
                  <a:lnTo>
                    <a:pt x="44019" y="95476"/>
                  </a:lnTo>
                  <a:lnTo>
                    <a:pt x="11329" y="111994"/>
                  </a:lnTo>
                  <a:lnTo>
                    <a:pt x="7524" y="115280"/>
                  </a:lnTo>
                  <a:lnTo>
                    <a:pt x="3286" y="108534"/>
                  </a:lnTo>
                  <a:lnTo>
                    <a:pt x="0" y="103173"/>
                  </a:lnTo>
                  <a:lnTo>
                    <a:pt x="6573" y="98935"/>
                  </a:lnTo>
                  <a:lnTo>
                    <a:pt x="11589" y="95735"/>
                  </a:lnTo>
                  <a:lnTo>
                    <a:pt x="16345" y="92795"/>
                  </a:lnTo>
                  <a:lnTo>
                    <a:pt x="19458" y="90806"/>
                  </a:lnTo>
                  <a:lnTo>
                    <a:pt x="16951" y="86655"/>
                  </a:lnTo>
                  <a:lnTo>
                    <a:pt x="14529" y="82503"/>
                  </a:lnTo>
                  <a:lnTo>
                    <a:pt x="15134" y="72212"/>
                  </a:lnTo>
                  <a:lnTo>
                    <a:pt x="15826" y="62007"/>
                  </a:lnTo>
                  <a:lnTo>
                    <a:pt x="16432" y="51716"/>
                  </a:lnTo>
                  <a:lnTo>
                    <a:pt x="17124" y="41425"/>
                  </a:lnTo>
                  <a:lnTo>
                    <a:pt x="17729" y="31047"/>
                  </a:lnTo>
                  <a:lnTo>
                    <a:pt x="18421" y="20756"/>
                  </a:lnTo>
                  <a:lnTo>
                    <a:pt x="19026" y="10378"/>
                  </a:lnTo>
                  <a:lnTo>
                    <a:pt x="19718" y="0"/>
                  </a:lnTo>
                  <a:lnTo>
                    <a:pt x="26550" y="346"/>
                  </a:lnTo>
                  <a:lnTo>
                    <a:pt x="33382" y="605"/>
                  </a:lnTo>
                  <a:lnTo>
                    <a:pt x="40214" y="865"/>
                  </a:lnTo>
                  <a:lnTo>
                    <a:pt x="47133" y="1211"/>
                  </a:lnTo>
                  <a:lnTo>
                    <a:pt x="53965" y="1470"/>
                  </a:lnTo>
                  <a:lnTo>
                    <a:pt x="60797" y="1816"/>
                  </a:lnTo>
                  <a:lnTo>
                    <a:pt x="67629" y="2075"/>
                  </a:lnTo>
                  <a:lnTo>
                    <a:pt x="74461" y="2335"/>
                  </a:lnTo>
                  <a:lnTo>
                    <a:pt x="74547" y="5189"/>
                  </a:lnTo>
                  <a:lnTo>
                    <a:pt x="78093" y="4843"/>
                  </a:lnTo>
                  <a:lnTo>
                    <a:pt x="78526" y="2335"/>
                  </a:lnTo>
                  <a:lnTo>
                    <a:pt x="88298" y="2508"/>
                  </a:lnTo>
                  <a:lnTo>
                    <a:pt x="97984" y="2681"/>
                  </a:lnTo>
                  <a:lnTo>
                    <a:pt x="107756" y="2854"/>
                  </a:lnTo>
                  <a:lnTo>
                    <a:pt x="117442" y="3027"/>
                  </a:lnTo>
                  <a:lnTo>
                    <a:pt x="127215" y="3113"/>
                  </a:lnTo>
                  <a:lnTo>
                    <a:pt x="136901" y="3286"/>
                  </a:lnTo>
                  <a:lnTo>
                    <a:pt x="146638" y="3459"/>
                  </a:lnTo>
                  <a:lnTo>
                    <a:pt x="156325" y="3632"/>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52" name="Freeform: Shape 151">
              <a:extLst>
                <a:ext uri="{FF2B5EF4-FFF2-40B4-BE49-F238E27FC236}">
                  <a16:creationId xmlns:a16="http://schemas.microsoft.com/office/drawing/2014/main" id="{9FF272DB-279F-78F8-B598-E1D01919FEEF}"/>
                </a:ext>
              </a:extLst>
            </p:cNvPr>
            <p:cNvSpPr/>
            <p:nvPr/>
          </p:nvSpPr>
          <p:spPr>
            <a:xfrm>
              <a:off x="7065831" y="3272177"/>
              <a:ext cx="15567" cy="21360"/>
            </a:xfrm>
            <a:custGeom>
              <a:avLst/>
              <a:gdLst>
                <a:gd name="connsiteX0" fmla="*/ 7438 w 15567"/>
                <a:gd name="connsiteY0" fmla="*/ 12713 h 21360"/>
                <a:gd name="connsiteX1" fmla="*/ 5622 w 15567"/>
                <a:gd name="connsiteY1" fmla="*/ 10032 h 21360"/>
                <a:gd name="connsiteX2" fmla="*/ 1643 w 15567"/>
                <a:gd name="connsiteY2" fmla="*/ 7870 h 21360"/>
                <a:gd name="connsiteX3" fmla="*/ 0 w 15567"/>
                <a:gd name="connsiteY3" fmla="*/ 7092 h 21360"/>
                <a:gd name="connsiteX4" fmla="*/ 6486 w 15567"/>
                <a:gd name="connsiteY4" fmla="*/ 0 h 21360"/>
                <a:gd name="connsiteX5" fmla="*/ 10810 w 15567"/>
                <a:gd name="connsiteY5" fmla="*/ 6140 h 21360"/>
                <a:gd name="connsiteX6" fmla="*/ 15567 w 15567"/>
                <a:gd name="connsiteY6" fmla="*/ 12886 h 21360"/>
                <a:gd name="connsiteX7" fmla="*/ 8302 w 15567"/>
                <a:gd name="connsiteY7" fmla="*/ 21361 h 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67" h="21360">
                  <a:moveTo>
                    <a:pt x="7438" y="12713"/>
                  </a:moveTo>
                  <a:lnTo>
                    <a:pt x="5622" y="10032"/>
                  </a:lnTo>
                  <a:lnTo>
                    <a:pt x="1643" y="7870"/>
                  </a:lnTo>
                  <a:lnTo>
                    <a:pt x="0" y="7092"/>
                  </a:lnTo>
                  <a:lnTo>
                    <a:pt x="6486" y="0"/>
                  </a:lnTo>
                  <a:lnTo>
                    <a:pt x="10810" y="6140"/>
                  </a:lnTo>
                  <a:lnTo>
                    <a:pt x="15567" y="12886"/>
                  </a:lnTo>
                  <a:lnTo>
                    <a:pt x="8302" y="21361"/>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53" name="Freeform: Shape 152">
              <a:extLst>
                <a:ext uri="{FF2B5EF4-FFF2-40B4-BE49-F238E27FC236}">
                  <a16:creationId xmlns:a16="http://schemas.microsoft.com/office/drawing/2014/main" id="{40F54A7A-6E97-FBE3-4CDB-66C578E70E26}"/>
                </a:ext>
              </a:extLst>
            </p:cNvPr>
            <p:cNvSpPr/>
            <p:nvPr/>
          </p:nvSpPr>
          <p:spPr>
            <a:xfrm>
              <a:off x="7174712" y="3184830"/>
              <a:ext cx="60969" cy="145203"/>
            </a:xfrm>
            <a:custGeom>
              <a:avLst/>
              <a:gdLst>
                <a:gd name="connsiteX0" fmla="*/ 29577 w 60969"/>
                <a:gd name="connsiteY0" fmla="*/ 2941 h 145203"/>
                <a:gd name="connsiteX1" fmla="*/ 26031 w 60969"/>
                <a:gd name="connsiteY1" fmla="*/ 6659 h 145203"/>
                <a:gd name="connsiteX2" fmla="*/ 23004 w 60969"/>
                <a:gd name="connsiteY2" fmla="*/ 13319 h 145203"/>
                <a:gd name="connsiteX3" fmla="*/ 15999 w 60969"/>
                <a:gd name="connsiteY3" fmla="*/ 21361 h 145203"/>
                <a:gd name="connsiteX4" fmla="*/ 16518 w 60969"/>
                <a:gd name="connsiteY4" fmla="*/ 26810 h 145203"/>
                <a:gd name="connsiteX5" fmla="*/ 17729 w 60969"/>
                <a:gd name="connsiteY5" fmla="*/ 30615 h 145203"/>
                <a:gd name="connsiteX6" fmla="*/ 17123 w 60969"/>
                <a:gd name="connsiteY6" fmla="*/ 38658 h 145203"/>
                <a:gd name="connsiteX7" fmla="*/ 21534 w 60969"/>
                <a:gd name="connsiteY7" fmla="*/ 46441 h 145203"/>
                <a:gd name="connsiteX8" fmla="*/ 30269 w 60969"/>
                <a:gd name="connsiteY8" fmla="*/ 59154 h 145203"/>
                <a:gd name="connsiteX9" fmla="*/ 31912 w 60969"/>
                <a:gd name="connsiteY9" fmla="*/ 78872 h 145203"/>
                <a:gd name="connsiteX10" fmla="*/ 38571 w 60969"/>
                <a:gd name="connsiteY10" fmla="*/ 92017 h 145203"/>
                <a:gd name="connsiteX11" fmla="*/ 48776 w 60969"/>
                <a:gd name="connsiteY11" fmla="*/ 107411 h 145203"/>
                <a:gd name="connsiteX12" fmla="*/ 56645 w 60969"/>
                <a:gd name="connsiteY12" fmla="*/ 111735 h 145203"/>
                <a:gd name="connsiteX13" fmla="*/ 56991 w 60969"/>
                <a:gd name="connsiteY13" fmla="*/ 117442 h 145203"/>
                <a:gd name="connsiteX14" fmla="*/ 53446 w 60969"/>
                <a:gd name="connsiteY14" fmla="*/ 126782 h 145203"/>
                <a:gd name="connsiteX15" fmla="*/ 48603 w 60969"/>
                <a:gd name="connsiteY15" fmla="*/ 131107 h 145203"/>
                <a:gd name="connsiteX16" fmla="*/ 54829 w 60969"/>
                <a:gd name="connsiteY16" fmla="*/ 130242 h 145203"/>
                <a:gd name="connsiteX17" fmla="*/ 57943 w 60969"/>
                <a:gd name="connsiteY17" fmla="*/ 132404 h 145203"/>
                <a:gd name="connsiteX18" fmla="*/ 60970 w 60969"/>
                <a:gd name="connsiteY18" fmla="*/ 140187 h 145203"/>
                <a:gd name="connsiteX19" fmla="*/ 60796 w 60969"/>
                <a:gd name="connsiteY19" fmla="*/ 145117 h 145203"/>
                <a:gd name="connsiteX20" fmla="*/ 52062 w 60969"/>
                <a:gd name="connsiteY20" fmla="*/ 145203 h 145203"/>
                <a:gd name="connsiteX21" fmla="*/ 34074 w 60969"/>
                <a:gd name="connsiteY21" fmla="*/ 145203 h 145203"/>
                <a:gd name="connsiteX22" fmla="*/ 15999 w 60969"/>
                <a:gd name="connsiteY22" fmla="*/ 145203 h 145203"/>
                <a:gd name="connsiteX23" fmla="*/ 7784 w 60969"/>
                <a:gd name="connsiteY23" fmla="*/ 145203 h 145203"/>
                <a:gd name="connsiteX24" fmla="*/ 7610 w 60969"/>
                <a:gd name="connsiteY24" fmla="*/ 145203 h 145203"/>
                <a:gd name="connsiteX25" fmla="*/ 7437 w 60969"/>
                <a:gd name="connsiteY25" fmla="*/ 145203 h 145203"/>
                <a:gd name="connsiteX26" fmla="*/ 7264 w 60969"/>
                <a:gd name="connsiteY26" fmla="*/ 145203 h 145203"/>
                <a:gd name="connsiteX27" fmla="*/ 7092 w 60969"/>
                <a:gd name="connsiteY27" fmla="*/ 145203 h 145203"/>
                <a:gd name="connsiteX28" fmla="*/ 6832 w 60969"/>
                <a:gd name="connsiteY28" fmla="*/ 145203 h 145203"/>
                <a:gd name="connsiteX29" fmla="*/ 6659 w 60969"/>
                <a:gd name="connsiteY29" fmla="*/ 145203 h 145203"/>
                <a:gd name="connsiteX30" fmla="*/ 6486 w 60969"/>
                <a:gd name="connsiteY30" fmla="*/ 145203 h 145203"/>
                <a:gd name="connsiteX31" fmla="*/ 6313 w 60969"/>
                <a:gd name="connsiteY31" fmla="*/ 145203 h 145203"/>
                <a:gd name="connsiteX32" fmla="*/ 5535 w 60969"/>
                <a:gd name="connsiteY32" fmla="*/ 128771 h 145203"/>
                <a:gd name="connsiteX33" fmla="*/ 4756 w 60969"/>
                <a:gd name="connsiteY33" fmla="*/ 112340 h 145203"/>
                <a:gd name="connsiteX34" fmla="*/ 3978 w 60969"/>
                <a:gd name="connsiteY34" fmla="*/ 95822 h 145203"/>
                <a:gd name="connsiteX35" fmla="*/ 3113 w 60969"/>
                <a:gd name="connsiteY35" fmla="*/ 79304 h 145203"/>
                <a:gd name="connsiteX36" fmla="*/ 2335 w 60969"/>
                <a:gd name="connsiteY36" fmla="*/ 62699 h 145203"/>
                <a:gd name="connsiteX37" fmla="*/ 1557 w 60969"/>
                <a:gd name="connsiteY37" fmla="*/ 46095 h 145203"/>
                <a:gd name="connsiteX38" fmla="*/ 778 w 60969"/>
                <a:gd name="connsiteY38" fmla="*/ 29491 h 145203"/>
                <a:gd name="connsiteX39" fmla="*/ 0 w 60969"/>
                <a:gd name="connsiteY39" fmla="*/ 12800 h 145203"/>
                <a:gd name="connsiteX40" fmla="*/ 6140 w 60969"/>
                <a:gd name="connsiteY40" fmla="*/ 4324 h 145203"/>
                <a:gd name="connsiteX41" fmla="*/ 8735 w 60969"/>
                <a:gd name="connsiteY41" fmla="*/ 1730 h 145203"/>
                <a:gd name="connsiteX42" fmla="*/ 12194 w 60969"/>
                <a:gd name="connsiteY42" fmla="*/ 433 h 145203"/>
                <a:gd name="connsiteX43" fmla="*/ 22312 w 60969"/>
                <a:gd name="connsiteY43" fmla="*/ 0 h 14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69" h="145203">
                  <a:moveTo>
                    <a:pt x="29577" y="2941"/>
                  </a:moveTo>
                  <a:lnTo>
                    <a:pt x="26031" y="6659"/>
                  </a:lnTo>
                  <a:lnTo>
                    <a:pt x="23004" y="13319"/>
                  </a:lnTo>
                  <a:lnTo>
                    <a:pt x="15999" y="21361"/>
                  </a:lnTo>
                  <a:lnTo>
                    <a:pt x="16518" y="26810"/>
                  </a:lnTo>
                  <a:lnTo>
                    <a:pt x="17729" y="30615"/>
                  </a:lnTo>
                  <a:lnTo>
                    <a:pt x="17123" y="38658"/>
                  </a:lnTo>
                  <a:lnTo>
                    <a:pt x="21534" y="46441"/>
                  </a:lnTo>
                  <a:lnTo>
                    <a:pt x="30269" y="59154"/>
                  </a:lnTo>
                  <a:lnTo>
                    <a:pt x="31912" y="78872"/>
                  </a:lnTo>
                  <a:lnTo>
                    <a:pt x="38571" y="92017"/>
                  </a:lnTo>
                  <a:lnTo>
                    <a:pt x="48776" y="107411"/>
                  </a:lnTo>
                  <a:lnTo>
                    <a:pt x="56645" y="111735"/>
                  </a:lnTo>
                  <a:lnTo>
                    <a:pt x="56991" y="117442"/>
                  </a:lnTo>
                  <a:lnTo>
                    <a:pt x="53446" y="126782"/>
                  </a:lnTo>
                  <a:lnTo>
                    <a:pt x="48603" y="131107"/>
                  </a:lnTo>
                  <a:lnTo>
                    <a:pt x="54829" y="130242"/>
                  </a:lnTo>
                  <a:lnTo>
                    <a:pt x="57943" y="132404"/>
                  </a:lnTo>
                  <a:lnTo>
                    <a:pt x="60970" y="140187"/>
                  </a:lnTo>
                  <a:lnTo>
                    <a:pt x="60796" y="145117"/>
                  </a:lnTo>
                  <a:lnTo>
                    <a:pt x="52062" y="145203"/>
                  </a:lnTo>
                  <a:lnTo>
                    <a:pt x="34074" y="145203"/>
                  </a:lnTo>
                  <a:lnTo>
                    <a:pt x="15999" y="145203"/>
                  </a:lnTo>
                  <a:lnTo>
                    <a:pt x="7784" y="145203"/>
                  </a:lnTo>
                  <a:lnTo>
                    <a:pt x="7610" y="145203"/>
                  </a:lnTo>
                  <a:lnTo>
                    <a:pt x="7437" y="145203"/>
                  </a:lnTo>
                  <a:lnTo>
                    <a:pt x="7264" y="145203"/>
                  </a:lnTo>
                  <a:lnTo>
                    <a:pt x="7092" y="145203"/>
                  </a:lnTo>
                  <a:lnTo>
                    <a:pt x="6832" y="145203"/>
                  </a:lnTo>
                  <a:lnTo>
                    <a:pt x="6659" y="145203"/>
                  </a:lnTo>
                  <a:lnTo>
                    <a:pt x="6486" y="145203"/>
                  </a:lnTo>
                  <a:lnTo>
                    <a:pt x="6313" y="145203"/>
                  </a:lnTo>
                  <a:lnTo>
                    <a:pt x="5535" y="128771"/>
                  </a:lnTo>
                  <a:lnTo>
                    <a:pt x="4756" y="112340"/>
                  </a:lnTo>
                  <a:lnTo>
                    <a:pt x="3978" y="95822"/>
                  </a:lnTo>
                  <a:lnTo>
                    <a:pt x="3113" y="79304"/>
                  </a:lnTo>
                  <a:lnTo>
                    <a:pt x="2335" y="62699"/>
                  </a:lnTo>
                  <a:lnTo>
                    <a:pt x="1557" y="46095"/>
                  </a:lnTo>
                  <a:lnTo>
                    <a:pt x="778" y="29491"/>
                  </a:lnTo>
                  <a:lnTo>
                    <a:pt x="0" y="12800"/>
                  </a:lnTo>
                  <a:lnTo>
                    <a:pt x="6140" y="4324"/>
                  </a:lnTo>
                  <a:lnTo>
                    <a:pt x="8735" y="1730"/>
                  </a:lnTo>
                  <a:lnTo>
                    <a:pt x="12194" y="433"/>
                  </a:lnTo>
                  <a:lnTo>
                    <a:pt x="22312" y="0"/>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54" name="Freeform: Shape 153">
              <a:extLst>
                <a:ext uri="{FF2B5EF4-FFF2-40B4-BE49-F238E27FC236}">
                  <a16:creationId xmlns:a16="http://schemas.microsoft.com/office/drawing/2014/main" id="{A21E5286-F4CE-1616-168E-11EDC4BB589B}"/>
                </a:ext>
              </a:extLst>
            </p:cNvPr>
            <p:cNvSpPr/>
            <p:nvPr/>
          </p:nvSpPr>
          <p:spPr>
            <a:xfrm>
              <a:off x="6211824" y="4066338"/>
              <a:ext cx="616268" cy="591362"/>
            </a:xfrm>
            <a:custGeom>
              <a:avLst/>
              <a:gdLst>
                <a:gd name="connsiteX0" fmla="*/ 497270 w 616268"/>
                <a:gd name="connsiteY0" fmla="*/ 25166 h 591362"/>
                <a:gd name="connsiteX1" fmla="*/ 501075 w 616268"/>
                <a:gd name="connsiteY1" fmla="*/ 33728 h 591362"/>
                <a:gd name="connsiteX2" fmla="*/ 506870 w 616268"/>
                <a:gd name="connsiteY2" fmla="*/ 68580 h 591362"/>
                <a:gd name="connsiteX3" fmla="*/ 510848 w 616268"/>
                <a:gd name="connsiteY3" fmla="*/ 80687 h 591362"/>
                <a:gd name="connsiteX4" fmla="*/ 518026 w 616268"/>
                <a:gd name="connsiteY4" fmla="*/ 113204 h 591362"/>
                <a:gd name="connsiteX5" fmla="*/ 529787 w 616268"/>
                <a:gd name="connsiteY5" fmla="*/ 144597 h 591362"/>
                <a:gd name="connsiteX6" fmla="*/ 546478 w 616268"/>
                <a:gd name="connsiteY6" fmla="*/ 182390 h 591362"/>
                <a:gd name="connsiteX7" fmla="*/ 573807 w 616268"/>
                <a:gd name="connsiteY7" fmla="*/ 227966 h 591362"/>
                <a:gd name="connsiteX8" fmla="*/ 577093 w 616268"/>
                <a:gd name="connsiteY8" fmla="*/ 234452 h 591362"/>
                <a:gd name="connsiteX9" fmla="*/ 573547 w 616268"/>
                <a:gd name="connsiteY9" fmla="*/ 239900 h 591362"/>
                <a:gd name="connsiteX10" fmla="*/ 572423 w 616268"/>
                <a:gd name="connsiteY10" fmla="*/ 245608 h 591362"/>
                <a:gd name="connsiteX11" fmla="*/ 572077 w 616268"/>
                <a:gd name="connsiteY11" fmla="*/ 254169 h 591362"/>
                <a:gd name="connsiteX12" fmla="*/ 573028 w 616268"/>
                <a:gd name="connsiteY12" fmla="*/ 262472 h 591362"/>
                <a:gd name="connsiteX13" fmla="*/ 576228 w 616268"/>
                <a:gd name="connsiteY13" fmla="*/ 272677 h 591362"/>
                <a:gd name="connsiteX14" fmla="*/ 582455 w 616268"/>
                <a:gd name="connsiteY14" fmla="*/ 288243 h 591362"/>
                <a:gd name="connsiteX15" fmla="*/ 578995 w 616268"/>
                <a:gd name="connsiteY15" fmla="*/ 285130 h 591362"/>
                <a:gd name="connsiteX16" fmla="*/ 570001 w 616268"/>
                <a:gd name="connsiteY16" fmla="*/ 262818 h 591362"/>
                <a:gd name="connsiteX17" fmla="*/ 568964 w 616268"/>
                <a:gd name="connsiteY17" fmla="*/ 249673 h 591362"/>
                <a:gd name="connsiteX18" fmla="*/ 570261 w 616268"/>
                <a:gd name="connsiteY18" fmla="*/ 230992 h 591362"/>
                <a:gd name="connsiteX19" fmla="*/ 568185 w 616268"/>
                <a:gd name="connsiteY19" fmla="*/ 231425 h 591362"/>
                <a:gd name="connsiteX20" fmla="*/ 566455 w 616268"/>
                <a:gd name="connsiteY20" fmla="*/ 237478 h 591362"/>
                <a:gd name="connsiteX21" fmla="*/ 565504 w 616268"/>
                <a:gd name="connsiteY21" fmla="*/ 244570 h 591362"/>
                <a:gd name="connsiteX22" fmla="*/ 563256 w 616268"/>
                <a:gd name="connsiteY22" fmla="*/ 247338 h 591362"/>
                <a:gd name="connsiteX23" fmla="*/ 560142 w 616268"/>
                <a:gd name="connsiteY23" fmla="*/ 236441 h 591362"/>
                <a:gd name="connsiteX24" fmla="*/ 560402 w 616268"/>
                <a:gd name="connsiteY24" fmla="*/ 231511 h 591362"/>
                <a:gd name="connsiteX25" fmla="*/ 563688 w 616268"/>
                <a:gd name="connsiteY25" fmla="*/ 225804 h 591362"/>
                <a:gd name="connsiteX26" fmla="*/ 562737 w 616268"/>
                <a:gd name="connsiteY26" fmla="*/ 223728 h 591362"/>
                <a:gd name="connsiteX27" fmla="*/ 557375 w 616268"/>
                <a:gd name="connsiteY27" fmla="*/ 220788 h 591362"/>
                <a:gd name="connsiteX28" fmla="*/ 556251 w 616268"/>
                <a:gd name="connsiteY28" fmla="*/ 216118 h 591362"/>
                <a:gd name="connsiteX29" fmla="*/ 556943 w 616268"/>
                <a:gd name="connsiteY29" fmla="*/ 211534 h 591362"/>
                <a:gd name="connsiteX30" fmla="*/ 553916 w 616268"/>
                <a:gd name="connsiteY30" fmla="*/ 209113 h 591362"/>
                <a:gd name="connsiteX31" fmla="*/ 551494 w 616268"/>
                <a:gd name="connsiteY31" fmla="*/ 209199 h 591362"/>
                <a:gd name="connsiteX32" fmla="*/ 553137 w 616268"/>
                <a:gd name="connsiteY32" fmla="*/ 220442 h 591362"/>
                <a:gd name="connsiteX33" fmla="*/ 555645 w 616268"/>
                <a:gd name="connsiteY33" fmla="*/ 227360 h 591362"/>
                <a:gd name="connsiteX34" fmla="*/ 558759 w 616268"/>
                <a:gd name="connsiteY34" fmla="*/ 243878 h 591362"/>
                <a:gd name="connsiteX35" fmla="*/ 563861 w 616268"/>
                <a:gd name="connsiteY35" fmla="*/ 253910 h 591362"/>
                <a:gd name="connsiteX36" fmla="*/ 566802 w 616268"/>
                <a:gd name="connsiteY36" fmla="*/ 262299 h 591362"/>
                <a:gd name="connsiteX37" fmla="*/ 601308 w 616268"/>
                <a:gd name="connsiteY37" fmla="*/ 351375 h 591362"/>
                <a:gd name="connsiteX38" fmla="*/ 609437 w 616268"/>
                <a:gd name="connsiteY38" fmla="*/ 362704 h 591362"/>
                <a:gd name="connsiteX39" fmla="*/ 612464 w 616268"/>
                <a:gd name="connsiteY39" fmla="*/ 370834 h 591362"/>
                <a:gd name="connsiteX40" fmla="*/ 615577 w 616268"/>
                <a:gd name="connsiteY40" fmla="*/ 387784 h 591362"/>
                <a:gd name="connsiteX41" fmla="*/ 616269 w 616268"/>
                <a:gd name="connsiteY41" fmla="*/ 409491 h 591362"/>
                <a:gd name="connsiteX42" fmla="*/ 610648 w 616268"/>
                <a:gd name="connsiteY42" fmla="*/ 449013 h 591362"/>
                <a:gd name="connsiteX43" fmla="*/ 609350 w 616268"/>
                <a:gd name="connsiteY43" fmla="*/ 475822 h 591362"/>
                <a:gd name="connsiteX44" fmla="*/ 608572 w 616268"/>
                <a:gd name="connsiteY44" fmla="*/ 475044 h 591362"/>
                <a:gd name="connsiteX45" fmla="*/ 608053 w 616268"/>
                <a:gd name="connsiteY45" fmla="*/ 472190 h 591362"/>
                <a:gd name="connsiteX46" fmla="*/ 606756 w 616268"/>
                <a:gd name="connsiteY46" fmla="*/ 471844 h 591362"/>
                <a:gd name="connsiteX47" fmla="*/ 601827 w 616268"/>
                <a:gd name="connsiteY47" fmla="*/ 484124 h 591362"/>
                <a:gd name="connsiteX48" fmla="*/ 595167 w 616268"/>
                <a:gd name="connsiteY48" fmla="*/ 495194 h 591362"/>
                <a:gd name="connsiteX49" fmla="*/ 593005 w 616268"/>
                <a:gd name="connsiteY49" fmla="*/ 512404 h 591362"/>
                <a:gd name="connsiteX50" fmla="*/ 589805 w 616268"/>
                <a:gd name="connsiteY50" fmla="*/ 520966 h 591362"/>
                <a:gd name="connsiteX51" fmla="*/ 580206 w 616268"/>
                <a:gd name="connsiteY51" fmla="*/ 530046 h 591362"/>
                <a:gd name="connsiteX52" fmla="*/ 574239 w 616268"/>
                <a:gd name="connsiteY52" fmla="*/ 529787 h 591362"/>
                <a:gd name="connsiteX53" fmla="*/ 559710 w 616268"/>
                <a:gd name="connsiteY53" fmla="*/ 536619 h 591362"/>
                <a:gd name="connsiteX54" fmla="*/ 549505 w 616268"/>
                <a:gd name="connsiteY54" fmla="*/ 534803 h 591362"/>
                <a:gd name="connsiteX55" fmla="*/ 537311 w 616268"/>
                <a:gd name="connsiteY55" fmla="*/ 538608 h 591362"/>
                <a:gd name="connsiteX56" fmla="*/ 529268 w 616268"/>
                <a:gd name="connsiteY56" fmla="*/ 538176 h 591362"/>
                <a:gd name="connsiteX57" fmla="*/ 524598 w 616268"/>
                <a:gd name="connsiteY57" fmla="*/ 530046 h 591362"/>
                <a:gd name="connsiteX58" fmla="*/ 525290 w 616268"/>
                <a:gd name="connsiteY58" fmla="*/ 526414 h 591362"/>
                <a:gd name="connsiteX59" fmla="*/ 527106 w 616268"/>
                <a:gd name="connsiteY59" fmla="*/ 522782 h 591362"/>
                <a:gd name="connsiteX60" fmla="*/ 530219 w 616268"/>
                <a:gd name="connsiteY60" fmla="*/ 521917 h 591362"/>
                <a:gd name="connsiteX61" fmla="*/ 541030 w 616268"/>
                <a:gd name="connsiteY61" fmla="*/ 530392 h 591362"/>
                <a:gd name="connsiteX62" fmla="*/ 543019 w 616268"/>
                <a:gd name="connsiteY62" fmla="*/ 526846 h 591362"/>
                <a:gd name="connsiteX63" fmla="*/ 539733 w 616268"/>
                <a:gd name="connsiteY63" fmla="*/ 522609 h 591362"/>
                <a:gd name="connsiteX64" fmla="*/ 533506 w 616268"/>
                <a:gd name="connsiteY64" fmla="*/ 520274 h 591362"/>
                <a:gd name="connsiteX65" fmla="*/ 528923 w 616268"/>
                <a:gd name="connsiteY65" fmla="*/ 517679 h 591362"/>
                <a:gd name="connsiteX66" fmla="*/ 519669 w 616268"/>
                <a:gd name="connsiteY66" fmla="*/ 498308 h 591362"/>
                <a:gd name="connsiteX67" fmla="*/ 510070 w 616268"/>
                <a:gd name="connsiteY67" fmla="*/ 484989 h 591362"/>
                <a:gd name="connsiteX68" fmla="*/ 508426 w 616268"/>
                <a:gd name="connsiteY68" fmla="*/ 476082 h 591362"/>
                <a:gd name="connsiteX69" fmla="*/ 491908 w 616268"/>
                <a:gd name="connsiteY69" fmla="*/ 470633 h 591362"/>
                <a:gd name="connsiteX70" fmla="*/ 479888 w 616268"/>
                <a:gd name="connsiteY70" fmla="*/ 462417 h 591362"/>
                <a:gd name="connsiteX71" fmla="*/ 472104 w 616268"/>
                <a:gd name="connsiteY71" fmla="*/ 447715 h 591362"/>
                <a:gd name="connsiteX72" fmla="*/ 467607 w 616268"/>
                <a:gd name="connsiteY72" fmla="*/ 421598 h 591362"/>
                <a:gd name="connsiteX73" fmla="*/ 462331 w 616268"/>
                <a:gd name="connsiteY73" fmla="*/ 418658 h 591362"/>
                <a:gd name="connsiteX74" fmla="*/ 460083 w 616268"/>
                <a:gd name="connsiteY74" fmla="*/ 416582 h 591362"/>
                <a:gd name="connsiteX75" fmla="*/ 465272 w 616268"/>
                <a:gd name="connsiteY75" fmla="*/ 406896 h 591362"/>
                <a:gd name="connsiteX76" fmla="*/ 470720 w 616268"/>
                <a:gd name="connsiteY76" fmla="*/ 398767 h 591362"/>
                <a:gd name="connsiteX77" fmla="*/ 466396 w 616268"/>
                <a:gd name="connsiteY77" fmla="*/ 400756 h 591362"/>
                <a:gd name="connsiteX78" fmla="*/ 463196 w 616268"/>
                <a:gd name="connsiteY78" fmla="*/ 403783 h 591362"/>
                <a:gd name="connsiteX79" fmla="*/ 459132 w 616268"/>
                <a:gd name="connsiteY79" fmla="*/ 410961 h 591362"/>
                <a:gd name="connsiteX80" fmla="*/ 456191 w 616268"/>
                <a:gd name="connsiteY80" fmla="*/ 412085 h 591362"/>
                <a:gd name="connsiteX81" fmla="*/ 453510 w 616268"/>
                <a:gd name="connsiteY81" fmla="*/ 410961 h 591362"/>
                <a:gd name="connsiteX82" fmla="*/ 450397 w 616268"/>
                <a:gd name="connsiteY82" fmla="*/ 397210 h 591362"/>
                <a:gd name="connsiteX83" fmla="*/ 451262 w 616268"/>
                <a:gd name="connsiteY83" fmla="*/ 380260 h 591362"/>
                <a:gd name="connsiteX84" fmla="*/ 455672 w 616268"/>
                <a:gd name="connsiteY84" fmla="*/ 373860 h 591362"/>
                <a:gd name="connsiteX85" fmla="*/ 448927 w 616268"/>
                <a:gd name="connsiteY85" fmla="*/ 373687 h 591362"/>
                <a:gd name="connsiteX86" fmla="*/ 442008 w 616268"/>
                <a:gd name="connsiteY86" fmla="*/ 376109 h 591362"/>
                <a:gd name="connsiteX87" fmla="*/ 443046 w 616268"/>
                <a:gd name="connsiteY87" fmla="*/ 381816 h 591362"/>
                <a:gd name="connsiteX88" fmla="*/ 442095 w 616268"/>
                <a:gd name="connsiteY88" fmla="*/ 384930 h 591362"/>
                <a:gd name="connsiteX89" fmla="*/ 436992 w 616268"/>
                <a:gd name="connsiteY89" fmla="*/ 384152 h 591362"/>
                <a:gd name="connsiteX90" fmla="*/ 433187 w 616268"/>
                <a:gd name="connsiteY90" fmla="*/ 382163 h 591362"/>
                <a:gd name="connsiteX91" fmla="*/ 427998 w 616268"/>
                <a:gd name="connsiteY91" fmla="*/ 376282 h 591362"/>
                <a:gd name="connsiteX92" fmla="*/ 420907 w 616268"/>
                <a:gd name="connsiteY92" fmla="*/ 365039 h 591362"/>
                <a:gd name="connsiteX93" fmla="*/ 406291 w 616268"/>
                <a:gd name="connsiteY93" fmla="*/ 333992 h 591362"/>
                <a:gd name="connsiteX94" fmla="*/ 403437 w 616268"/>
                <a:gd name="connsiteY94" fmla="*/ 329582 h 591362"/>
                <a:gd name="connsiteX95" fmla="*/ 398594 w 616268"/>
                <a:gd name="connsiteY95" fmla="*/ 324998 h 591362"/>
                <a:gd name="connsiteX96" fmla="*/ 400843 w 616268"/>
                <a:gd name="connsiteY96" fmla="*/ 323528 h 591362"/>
                <a:gd name="connsiteX97" fmla="*/ 404994 w 616268"/>
                <a:gd name="connsiteY97" fmla="*/ 322663 h 591362"/>
                <a:gd name="connsiteX98" fmla="*/ 414334 w 616268"/>
                <a:gd name="connsiteY98" fmla="*/ 308653 h 591362"/>
                <a:gd name="connsiteX99" fmla="*/ 421685 w 616268"/>
                <a:gd name="connsiteY99" fmla="*/ 300178 h 591362"/>
                <a:gd name="connsiteX100" fmla="*/ 424107 w 616268"/>
                <a:gd name="connsiteY100" fmla="*/ 294297 h 591362"/>
                <a:gd name="connsiteX101" fmla="*/ 423674 w 616268"/>
                <a:gd name="connsiteY101" fmla="*/ 291789 h 591362"/>
                <a:gd name="connsiteX102" fmla="*/ 420388 w 616268"/>
                <a:gd name="connsiteY102" fmla="*/ 288157 h 591362"/>
                <a:gd name="connsiteX103" fmla="*/ 416150 w 616268"/>
                <a:gd name="connsiteY103" fmla="*/ 291357 h 591362"/>
                <a:gd name="connsiteX104" fmla="*/ 414334 w 616268"/>
                <a:gd name="connsiteY104" fmla="*/ 290405 h 591362"/>
                <a:gd name="connsiteX105" fmla="*/ 409491 w 616268"/>
                <a:gd name="connsiteY105" fmla="*/ 283054 h 591362"/>
                <a:gd name="connsiteX106" fmla="*/ 404907 w 616268"/>
                <a:gd name="connsiteY106" fmla="*/ 280979 h 591362"/>
                <a:gd name="connsiteX107" fmla="*/ 401708 w 616268"/>
                <a:gd name="connsiteY107" fmla="*/ 282622 h 591362"/>
                <a:gd name="connsiteX108" fmla="*/ 405081 w 616268"/>
                <a:gd name="connsiteY108" fmla="*/ 288676 h 591362"/>
                <a:gd name="connsiteX109" fmla="*/ 408107 w 616268"/>
                <a:gd name="connsiteY109" fmla="*/ 290924 h 591362"/>
                <a:gd name="connsiteX110" fmla="*/ 406897 w 616268"/>
                <a:gd name="connsiteY110" fmla="*/ 299745 h 591362"/>
                <a:gd name="connsiteX111" fmla="*/ 405686 w 616268"/>
                <a:gd name="connsiteY111" fmla="*/ 302599 h 591362"/>
                <a:gd name="connsiteX112" fmla="*/ 402832 w 616268"/>
                <a:gd name="connsiteY112" fmla="*/ 305107 h 591362"/>
                <a:gd name="connsiteX113" fmla="*/ 398421 w 616268"/>
                <a:gd name="connsiteY113" fmla="*/ 303724 h 591362"/>
                <a:gd name="connsiteX114" fmla="*/ 396173 w 616268"/>
                <a:gd name="connsiteY114" fmla="*/ 305886 h 591362"/>
                <a:gd name="connsiteX115" fmla="*/ 393492 w 616268"/>
                <a:gd name="connsiteY115" fmla="*/ 303637 h 591362"/>
                <a:gd name="connsiteX116" fmla="*/ 390897 w 616268"/>
                <a:gd name="connsiteY116" fmla="*/ 299745 h 591362"/>
                <a:gd name="connsiteX117" fmla="*/ 387957 w 616268"/>
                <a:gd name="connsiteY117" fmla="*/ 293346 h 591362"/>
                <a:gd name="connsiteX118" fmla="*/ 395654 w 616268"/>
                <a:gd name="connsiteY118" fmla="*/ 257456 h 591362"/>
                <a:gd name="connsiteX119" fmla="*/ 402832 w 616268"/>
                <a:gd name="connsiteY119" fmla="*/ 234538 h 591362"/>
                <a:gd name="connsiteX120" fmla="*/ 403611 w 616268"/>
                <a:gd name="connsiteY120" fmla="*/ 208334 h 591362"/>
                <a:gd name="connsiteX121" fmla="*/ 404129 w 616268"/>
                <a:gd name="connsiteY121" fmla="*/ 204442 h 591362"/>
                <a:gd name="connsiteX122" fmla="*/ 403524 w 616268"/>
                <a:gd name="connsiteY122" fmla="*/ 197437 h 591362"/>
                <a:gd name="connsiteX123" fmla="*/ 393925 w 616268"/>
                <a:gd name="connsiteY123" fmla="*/ 182217 h 591362"/>
                <a:gd name="connsiteX124" fmla="*/ 351462 w 616268"/>
                <a:gd name="connsiteY124" fmla="*/ 145029 h 591362"/>
                <a:gd name="connsiteX125" fmla="*/ 318599 w 616268"/>
                <a:gd name="connsiteY125" fmla="*/ 100837 h 591362"/>
                <a:gd name="connsiteX126" fmla="*/ 290147 w 616268"/>
                <a:gd name="connsiteY126" fmla="*/ 84233 h 591362"/>
                <a:gd name="connsiteX127" fmla="*/ 268526 w 616268"/>
                <a:gd name="connsiteY127" fmla="*/ 87865 h 591362"/>
                <a:gd name="connsiteX128" fmla="*/ 264807 w 616268"/>
                <a:gd name="connsiteY128" fmla="*/ 91238 h 591362"/>
                <a:gd name="connsiteX129" fmla="*/ 263164 w 616268"/>
                <a:gd name="connsiteY129" fmla="*/ 95649 h 591362"/>
                <a:gd name="connsiteX130" fmla="*/ 264548 w 616268"/>
                <a:gd name="connsiteY130" fmla="*/ 100578 h 591362"/>
                <a:gd name="connsiteX131" fmla="*/ 262559 w 616268"/>
                <a:gd name="connsiteY131" fmla="*/ 102654 h 591362"/>
                <a:gd name="connsiteX132" fmla="*/ 256764 w 616268"/>
                <a:gd name="connsiteY132" fmla="*/ 102394 h 591362"/>
                <a:gd name="connsiteX133" fmla="*/ 248981 w 616268"/>
                <a:gd name="connsiteY133" fmla="*/ 103518 h 591362"/>
                <a:gd name="connsiteX134" fmla="*/ 228571 w 616268"/>
                <a:gd name="connsiteY134" fmla="*/ 115193 h 591362"/>
                <a:gd name="connsiteX135" fmla="*/ 221394 w 616268"/>
                <a:gd name="connsiteY135" fmla="*/ 114761 h 591362"/>
                <a:gd name="connsiteX136" fmla="*/ 214821 w 616268"/>
                <a:gd name="connsiteY136" fmla="*/ 117788 h 591362"/>
                <a:gd name="connsiteX137" fmla="*/ 209891 w 616268"/>
                <a:gd name="connsiteY137" fmla="*/ 120037 h 591362"/>
                <a:gd name="connsiteX138" fmla="*/ 197092 w 616268"/>
                <a:gd name="connsiteY138" fmla="*/ 121247 h 591362"/>
                <a:gd name="connsiteX139" fmla="*/ 186282 w 616268"/>
                <a:gd name="connsiteY139" fmla="*/ 123841 h 591362"/>
                <a:gd name="connsiteX140" fmla="*/ 181612 w 616268"/>
                <a:gd name="connsiteY140" fmla="*/ 122458 h 591362"/>
                <a:gd name="connsiteX141" fmla="*/ 178585 w 616268"/>
                <a:gd name="connsiteY141" fmla="*/ 115713 h 591362"/>
                <a:gd name="connsiteX142" fmla="*/ 178585 w 616268"/>
                <a:gd name="connsiteY142" fmla="*/ 108707 h 591362"/>
                <a:gd name="connsiteX143" fmla="*/ 181093 w 616268"/>
                <a:gd name="connsiteY143" fmla="*/ 114069 h 591362"/>
                <a:gd name="connsiteX144" fmla="*/ 184898 w 616268"/>
                <a:gd name="connsiteY144" fmla="*/ 118220 h 591362"/>
                <a:gd name="connsiteX145" fmla="*/ 186628 w 616268"/>
                <a:gd name="connsiteY145" fmla="*/ 116577 h 591362"/>
                <a:gd name="connsiteX146" fmla="*/ 187320 w 616268"/>
                <a:gd name="connsiteY146" fmla="*/ 112859 h 591362"/>
                <a:gd name="connsiteX147" fmla="*/ 183514 w 616268"/>
                <a:gd name="connsiteY147" fmla="*/ 105594 h 591362"/>
                <a:gd name="connsiteX148" fmla="*/ 171234 w 616268"/>
                <a:gd name="connsiteY148" fmla="*/ 96254 h 591362"/>
                <a:gd name="connsiteX149" fmla="*/ 157310 w 616268"/>
                <a:gd name="connsiteY149" fmla="*/ 82590 h 591362"/>
                <a:gd name="connsiteX150" fmla="*/ 161548 w 616268"/>
                <a:gd name="connsiteY150" fmla="*/ 83022 h 591362"/>
                <a:gd name="connsiteX151" fmla="*/ 162586 w 616268"/>
                <a:gd name="connsiteY151" fmla="*/ 80082 h 591362"/>
                <a:gd name="connsiteX152" fmla="*/ 158262 w 616268"/>
                <a:gd name="connsiteY152" fmla="*/ 76276 h 591362"/>
                <a:gd name="connsiteX153" fmla="*/ 160078 w 616268"/>
                <a:gd name="connsiteY153" fmla="*/ 71866 h 591362"/>
                <a:gd name="connsiteX154" fmla="*/ 163105 w 616268"/>
                <a:gd name="connsiteY154" fmla="*/ 67196 h 591362"/>
                <a:gd name="connsiteX155" fmla="*/ 157224 w 616268"/>
                <a:gd name="connsiteY155" fmla="*/ 67888 h 591362"/>
                <a:gd name="connsiteX156" fmla="*/ 151948 w 616268"/>
                <a:gd name="connsiteY156" fmla="*/ 71174 h 591362"/>
                <a:gd name="connsiteX157" fmla="*/ 151776 w 616268"/>
                <a:gd name="connsiteY157" fmla="*/ 75239 h 591362"/>
                <a:gd name="connsiteX158" fmla="*/ 150738 w 616268"/>
                <a:gd name="connsiteY158" fmla="*/ 78438 h 591362"/>
                <a:gd name="connsiteX159" fmla="*/ 147884 w 616268"/>
                <a:gd name="connsiteY159" fmla="*/ 78006 h 591362"/>
                <a:gd name="connsiteX160" fmla="*/ 142609 w 616268"/>
                <a:gd name="connsiteY160" fmla="*/ 74028 h 591362"/>
                <a:gd name="connsiteX161" fmla="*/ 116578 w 616268"/>
                <a:gd name="connsiteY161" fmla="*/ 62958 h 591362"/>
                <a:gd name="connsiteX162" fmla="*/ 93833 w 616268"/>
                <a:gd name="connsiteY162" fmla="*/ 56732 h 591362"/>
                <a:gd name="connsiteX163" fmla="*/ 111302 w 616268"/>
                <a:gd name="connsiteY163" fmla="*/ 53878 h 591362"/>
                <a:gd name="connsiteX164" fmla="*/ 120729 w 616268"/>
                <a:gd name="connsiteY164" fmla="*/ 56040 h 591362"/>
                <a:gd name="connsiteX165" fmla="*/ 119604 w 616268"/>
                <a:gd name="connsiteY165" fmla="*/ 52667 h 591362"/>
                <a:gd name="connsiteX166" fmla="*/ 117356 w 616268"/>
                <a:gd name="connsiteY166" fmla="*/ 50505 h 591362"/>
                <a:gd name="connsiteX167" fmla="*/ 109918 w 616268"/>
                <a:gd name="connsiteY167" fmla="*/ 47824 h 591362"/>
                <a:gd name="connsiteX168" fmla="*/ 100406 w 616268"/>
                <a:gd name="connsiteY168" fmla="*/ 48862 h 591362"/>
                <a:gd name="connsiteX169" fmla="*/ 94438 w 616268"/>
                <a:gd name="connsiteY169" fmla="*/ 47565 h 591362"/>
                <a:gd name="connsiteX170" fmla="*/ 88298 w 616268"/>
                <a:gd name="connsiteY170" fmla="*/ 50246 h 591362"/>
                <a:gd name="connsiteX171" fmla="*/ 81552 w 616268"/>
                <a:gd name="connsiteY171" fmla="*/ 54224 h 591362"/>
                <a:gd name="connsiteX172" fmla="*/ 75585 w 616268"/>
                <a:gd name="connsiteY172" fmla="*/ 56299 h 591362"/>
                <a:gd name="connsiteX173" fmla="*/ 52149 w 616268"/>
                <a:gd name="connsiteY173" fmla="*/ 59153 h 591362"/>
                <a:gd name="connsiteX174" fmla="*/ 33123 w 616268"/>
                <a:gd name="connsiteY174" fmla="*/ 62266 h 591362"/>
                <a:gd name="connsiteX175" fmla="*/ 36149 w 616268"/>
                <a:gd name="connsiteY175" fmla="*/ 58980 h 591362"/>
                <a:gd name="connsiteX176" fmla="*/ 39436 w 616268"/>
                <a:gd name="connsiteY176" fmla="*/ 56905 h 591362"/>
                <a:gd name="connsiteX177" fmla="*/ 50679 w 616268"/>
                <a:gd name="connsiteY177" fmla="*/ 53705 h 591362"/>
                <a:gd name="connsiteX178" fmla="*/ 52322 w 616268"/>
                <a:gd name="connsiteY178" fmla="*/ 47046 h 591362"/>
                <a:gd name="connsiteX179" fmla="*/ 49641 w 616268"/>
                <a:gd name="connsiteY179" fmla="*/ 40646 h 591362"/>
                <a:gd name="connsiteX180" fmla="*/ 46700 w 616268"/>
                <a:gd name="connsiteY180" fmla="*/ 42203 h 591362"/>
                <a:gd name="connsiteX181" fmla="*/ 43587 w 616268"/>
                <a:gd name="connsiteY181" fmla="*/ 47219 h 591362"/>
                <a:gd name="connsiteX182" fmla="*/ 39782 w 616268"/>
                <a:gd name="connsiteY182" fmla="*/ 43587 h 591362"/>
                <a:gd name="connsiteX183" fmla="*/ 35544 w 616268"/>
                <a:gd name="connsiteY183" fmla="*/ 43587 h 591362"/>
                <a:gd name="connsiteX184" fmla="*/ 34420 w 616268"/>
                <a:gd name="connsiteY184" fmla="*/ 51629 h 591362"/>
                <a:gd name="connsiteX185" fmla="*/ 28972 w 616268"/>
                <a:gd name="connsiteY185" fmla="*/ 56991 h 591362"/>
                <a:gd name="connsiteX186" fmla="*/ 26550 w 616268"/>
                <a:gd name="connsiteY186" fmla="*/ 62353 h 591362"/>
                <a:gd name="connsiteX187" fmla="*/ 10724 w 616268"/>
                <a:gd name="connsiteY187" fmla="*/ 66591 h 591362"/>
                <a:gd name="connsiteX188" fmla="*/ 8648 w 616268"/>
                <a:gd name="connsiteY188" fmla="*/ 65207 h 591362"/>
                <a:gd name="connsiteX189" fmla="*/ 13319 w 616268"/>
                <a:gd name="connsiteY189" fmla="*/ 60104 h 591362"/>
                <a:gd name="connsiteX190" fmla="*/ 12972 w 616268"/>
                <a:gd name="connsiteY190" fmla="*/ 57251 h 591362"/>
                <a:gd name="connsiteX191" fmla="*/ 9600 w 616268"/>
                <a:gd name="connsiteY191" fmla="*/ 58807 h 591362"/>
                <a:gd name="connsiteX192" fmla="*/ 10378 w 616268"/>
                <a:gd name="connsiteY192" fmla="*/ 55608 h 591362"/>
                <a:gd name="connsiteX193" fmla="*/ 13232 w 616268"/>
                <a:gd name="connsiteY193" fmla="*/ 52667 h 591362"/>
                <a:gd name="connsiteX194" fmla="*/ 14529 w 616268"/>
                <a:gd name="connsiteY194" fmla="*/ 49381 h 591362"/>
                <a:gd name="connsiteX195" fmla="*/ 14183 w 616268"/>
                <a:gd name="connsiteY195" fmla="*/ 42981 h 591362"/>
                <a:gd name="connsiteX196" fmla="*/ 16259 w 616268"/>
                <a:gd name="connsiteY196" fmla="*/ 33987 h 591362"/>
                <a:gd name="connsiteX197" fmla="*/ 15134 w 616268"/>
                <a:gd name="connsiteY197" fmla="*/ 31133 h 591362"/>
                <a:gd name="connsiteX198" fmla="*/ 3373 w 616268"/>
                <a:gd name="connsiteY198" fmla="*/ 19458 h 591362"/>
                <a:gd name="connsiteX199" fmla="*/ 519 w 616268"/>
                <a:gd name="connsiteY199" fmla="*/ 13318 h 591362"/>
                <a:gd name="connsiteX200" fmla="*/ 0 w 616268"/>
                <a:gd name="connsiteY200" fmla="*/ 6832 h 591362"/>
                <a:gd name="connsiteX201" fmla="*/ 1124 w 616268"/>
                <a:gd name="connsiteY201" fmla="*/ 86 h 591362"/>
                <a:gd name="connsiteX202" fmla="*/ 27415 w 616268"/>
                <a:gd name="connsiteY202" fmla="*/ 86 h 591362"/>
                <a:gd name="connsiteX203" fmla="*/ 53705 w 616268"/>
                <a:gd name="connsiteY203" fmla="*/ 86 h 591362"/>
                <a:gd name="connsiteX204" fmla="*/ 79996 w 616268"/>
                <a:gd name="connsiteY204" fmla="*/ 86 h 591362"/>
                <a:gd name="connsiteX205" fmla="*/ 106286 w 616268"/>
                <a:gd name="connsiteY205" fmla="*/ 86 h 591362"/>
                <a:gd name="connsiteX206" fmla="*/ 132577 w 616268"/>
                <a:gd name="connsiteY206" fmla="*/ 86 h 591362"/>
                <a:gd name="connsiteX207" fmla="*/ 158867 w 616268"/>
                <a:gd name="connsiteY207" fmla="*/ 86 h 591362"/>
                <a:gd name="connsiteX208" fmla="*/ 185158 w 616268"/>
                <a:gd name="connsiteY208" fmla="*/ 86 h 591362"/>
                <a:gd name="connsiteX209" fmla="*/ 211448 w 616268"/>
                <a:gd name="connsiteY209" fmla="*/ 0 h 591362"/>
                <a:gd name="connsiteX210" fmla="*/ 214821 w 616268"/>
                <a:gd name="connsiteY210" fmla="*/ 7437 h 591362"/>
                <a:gd name="connsiteX211" fmla="*/ 221307 w 616268"/>
                <a:gd name="connsiteY211" fmla="*/ 22831 h 591362"/>
                <a:gd name="connsiteX212" fmla="*/ 221566 w 616268"/>
                <a:gd name="connsiteY212" fmla="*/ 26463 h 591362"/>
                <a:gd name="connsiteX213" fmla="*/ 229177 w 616268"/>
                <a:gd name="connsiteY213" fmla="*/ 26982 h 591362"/>
                <a:gd name="connsiteX214" fmla="*/ 242149 w 616268"/>
                <a:gd name="connsiteY214" fmla="*/ 27847 h 591362"/>
                <a:gd name="connsiteX215" fmla="*/ 255121 w 616268"/>
                <a:gd name="connsiteY215" fmla="*/ 28711 h 591362"/>
                <a:gd name="connsiteX216" fmla="*/ 268093 w 616268"/>
                <a:gd name="connsiteY216" fmla="*/ 29577 h 591362"/>
                <a:gd name="connsiteX217" fmla="*/ 281066 w 616268"/>
                <a:gd name="connsiteY217" fmla="*/ 30441 h 591362"/>
                <a:gd name="connsiteX218" fmla="*/ 294038 w 616268"/>
                <a:gd name="connsiteY218" fmla="*/ 31306 h 591362"/>
                <a:gd name="connsiteX219" fmla="*/ 307010 w 616268"/>
                <a:gd name="connsiteY219" fmla="*/ 32171 h 591362"/>
                <a:gd name="connsiteX220" fmla="*/ 319982 w 616268"/>
                <a:gd name="connsiteY220" fmla="*/ 33036 h 591362"/>
                <a:gd name="connsiteX221" fmla="*/ 332955 w 616268"/>
                <a:gd name="connsiteY221" fmla="*/ 33901 h 591362"/>
                <a:gd name="connsiteX222" fmla="*/ 345927 w 616268"/>
                <a:gd name="connsiteY222" fmla="*/ 34765 h 591362"/>
                <a:gd name="connsiteX223" fmla="*/ 358899 w 616268"/>
                <a:gd name="connsiteY223" fmla="*/ 35630 h 591362"/>
                <a:gd name="connsiteX224" fmla="*/ 371871 w 616268"/>
                <a:gd name="connsiteY224" fmla="*/ 36495 h 591362"/>
                <a:gd name="connsiteX225" fmla="*/ 384844 w 616268"/>
                <a:gd name="connsiteY225" fmla="*/ 37360 h 591362"/>
                <a:gd name="connsiteX226" fmla="*/ 397816 w 616268"/>
                <a:gd name="connsiteY226" fmla="*/ 38225 h 591362"/>
                <a:gd name="connsiteX227" fmla="*/ 410788 w 616268"/>
                <a:gd name="connsiteY227" fmla="*/ 39089 h 591362"/>
                <a:gd name="connsiteX228" fmla="*/ 423760 w 616268"/>
                <a:gd name="connsiteY228" fmla="*/ 39955 h 591362"/>
                <a:gd name="connsiteX229" fmla="*/ 436733 w 616268"/>
                <a:gd name="connsiteY229" fmla="*/ 40819 h 591362"/>
                <a:gd name="connsiteX230" fmla="*/ 436819 w 616268"/>
                <a:gd name="connsiteY230" fmla="*/ 43932 h 591362"/>
                <a:gd name="connsiteX231" fmla="*/ 438981 w 616268"/>
                <a:gd name="connsiteY231" fmla="*/ 48775 h 591362"/>
                <a:gd name="connsiteX232" fmla="*/ 439500 w 616268"/>
                <a:gd name="connsiteY232" fmla="*/ 54310 h 591362"/>
                <a:gd name="connsiteX233" fmla="*/ 440451 w 616268"/>
                <a:gd name="connsiteY233" fmla="*/ 56991 h 591362"/>
                <a:gd name="connsiteX234" fmla="*/ 443046 w 616268"/>
                <a:gd name="connsiteY234" fmla="*/ 58634 h 591362"/>
                <a:gd name="connsiteX235" fmla="*/ 447111 w 616268"/>
                <a:gd name="connsiteY235" fmla="*/ 59067 h 591362"/>
                <a:gd name="connsiteX236" fmla="*/ 451262 w 616268"/>
                <a:gd name="connsiteY236" fmla="*/ 55953 h 591362"/>
                <a:gd name="connsiteX237" fmla="*/ 453856 w 616268"/>
                <a:gd name="connsiteY237" fmla="*/ 49122 h 591362"/>
                <a:gd name="connsiteX238" fmla="*/ 454548 w 616268"/>
                <a:gd name="connsiteY238" fmla="*/ 41425 h 591362"/>
                <a:gd name="connsiteX239" fmla="*/ 452991 w 616268"/>
                <a:gd name="connsiteY239" fmla="*/ 32603 h 591362"/>
                <a:gd name="connsiteX240" fmla="*/ 453251 w 616268"/>
                <a:gd name="connsiteY240" fmla="*/ 25166 h 591362"/>
                <a:gd name="connsiteX241" fmla="*/ 455326 w 616268"/>
                <a:gd name="connsiteY241" fmla="*/ 20842 h 591362"/>
                <a:gd name="connsiteX242" fmla="*/ 457748 w 616268"/>
                <a:gd name="connsiteY242" fmla="*/ 19804 h 591362"/>
                <a:gd name="connsiteX243" fmla="*/ 459824 w 616268"/>
                <a:gd name="connsiteY243" fmla="*/ 17469 h 591362"/>
                <a:gd name="connsiteX244" fmla="*/ 461553 w 616268"/>
                <a:gd name="connsiteY244" fmla="*/ 16950 h 591362"/>
                <a:gd name="connsiteX245" fmla="*/ 466050 w 616268"/>
                <a:gd name="connsiteY245" fmla="*/ 18161 h 591362"/>
                <a:gd name="connsiteX246" fmla="*/ 482914 w 616268"/>
                <a:gd name="connsiteY246" fmla="*/ 24387 h 591362"/>
                <a:gd name="connsiteX247" fmla="*/ 497270 w 616268"/>
                <a:gd name="connsiteY247" fmla="*/ 25166 h 591362"/>
                <a:gd name="connsiteX248" fmla="*/ 220183 w 616268"/>
                <a:gd name="connsiteY248" fmla="*/ 127214 h 591362"/>
                <a:gd name="connsiteX249" fmla="*/ 211967 w 616268"/>
                <a:gd name="connsiteY249" fmla="*/ 130587 h 591362"/>
                <a:gd name="connsiteX250" fmla="*/ 203146 w 616268"/>
                <a:gd name="connsiteY250" fmla="*/ 128165 h 591362"/>
                <a:gd name="connsiteX251" fmla="*/ 208594 w 616268"/>
                <a:gd name="connsiteY251" fmla="*/ 127733 h 591362"/>
                <a:gd name="connsiteX252" fmla="*/ 212572 w 616268"/>
                <a:gd name="connsiteY252" fmla="*/ 128685 h 591362"/>
                <a:gd name="connsiteX253" fmla="*/ 222604 w 616268"/>
                <a:gd name="connsiteY253" fmla="*/ 123841 h 591362"/>
                <a:gd name="connsiteX254" fmla="*/ 227880 w 616268"/>
                <a:gd name="connsiteY254" fmla="*/ 120209 h 591362"/>
                <a:gd name="connsiteX255" fmla="*/ 234020 w 616268"/>
                <a:gd name="connsiteY255" fmla="*/ 118826 h 591362"/>
                <a:gd name="connsiteX256" fmla="*/ 220183 w 616268"/>
                <a:gd name="connsiteY256" fmla="*/ 127214 h 591362"/>
                <a:gd name="connsiteX257" fmla="*/ 604507 w 616268"/>
                <a:gd name="connsiteY257" fmla="*/ 344975 h 591362"/>
                <a:gd name="connsiteX258" fmla="*/ 605805 w 616268"/>
                <a:gd name="connsiteY258" fmla="*/ 351721 h 591362"/>
                <a:gd name="connsiteX259" fmla="*/ 598281 w 616268"/>
                <a:gd name="connsiteY259" fmla="*/ 336154 h 591362"/>
                <a:gd name="connsiteX260" fmla="*/ 589027 w 616268"/>
                <a:gd name="connsiteY260" fmla="*/ 311680 h 591362"/>
                <a:gd name="connsiteX261" fmla="*/ 584098 w 616268"/>
                <a:gd name="connsiteY261" fmla="*/ 292740 h 591362"/>
                <a:gd name="connsiteX262" fmla="*/ 587470 w 616268"/>
                <a:gd name="connsiteY262" fmla="*/ 297843 h 591362"/>
                <a:gd name="connsiteX263" fmla="*/ 590757 w 616268"/>
                <a:gd name="connsiteY263" fmla="*/ 308480 h 591362"/>
                <a:gd name="connsiteX264" fmla="*/ 604507 w 616268"/>
                <a:gd name="connsiteY264" fmla="*/ 344975 h 591362"/>
                <a:gd name="connsiteX265" fmla="*/ 450051 w 616268"/>
                <a:gd name="connsiteY265" fmla="*/ 410961 h 591362"/>
                <a:gd name="connsiteX266" fmla="*/ 449965 w 616268"/>
                <a:gd name="connsiteY266" fmla="*/ 416237 h 591362"/>
                <a:gd name="connsiteX267" fmla="*/ 445900 w 616268"/>
                <a:gd name="connsiteY267" fmla="*/ 407329 h 591362"/>
                <a:gd name="connsiteX268" fmla="*/ 443133 w 616268"/>
                <a:gd name="connsiteY268" fmla="*/ 397470 h 591362"/>
                <a:gd name="connsiteX269" fmla="*/ 447024 w 616268"/>
                <a:gd name="connsiteY269" fmla="*/ 400669 h 591362"/>
                <a:gd name="connsiteX270" fmla="*/ 450051 w 616268"/>
                <a:gd name="connsiteY270" fmla="*/ 410961 h 591362"/>
                <a:gd name="connsiteX271" fmla="*/ 453856 w 616268"/>
                <a:gd name="connsiteY271" fmla="*/ 419869 h 591362"/>
                <a:gd name="connsiteX272" fmla="*/ 450916 w 616268"/>
                <a:gd name="connsiteY272" fmla="*/ 422203 h 591362"/>
                <a:gd name="connsiteX273" fmla="*/ 445035 w 616268"/>
                <a:gd name="connsiteY273" fmla="*/ 420474 h 591362"/>
                <a:gd name="connsiteX274" fmla="*/ 441835 w 616268"/>
                <a:gd name="connsiteY274" fmla="*/ 417360 h 591362"/>
                <a:gd name="connsiteX275" fmla="*/ 440451 w 616268"/>
                <a:gd name="connsiteY275" fmla="*/ 411307 h 591362"/>
                <a:gd name="connsiteX276" fmla="*/ 445554 w 616268"/>
                <a:gd name="connsiteY276" fmla="*/ 417707 h 591362"/>
                <a:gd name="connsiteX277" fmla="*/ 447370 w 616268"/>
                <a:gd name="connsiteY277" fmla="*/ 419177 h 591362"/>
                <a:gd name="connsiteX278" fmla="*/ 453856 w 616268"/>
                <a:gd name="connsiteY278" fmla="*/ 419869 h 591362"/>
                <a:gd name="connsiteX279" fmla="*/ 588595 w 616268"/>
                <a:gd name="connsiteY279" fmla="*/ 537830 h 591362"/>
                <a:gd name="connsiteX280" fmla="*/ 572423 w 616268"/>
                <a:gd name="connsiteY280" fmla="*/ 554607 h 591362"/>
                <a:gd name="connsiteX281" fmla="*/ 574239 w 616268"/>
                <a:gd name="connsiteY281" fmla="*/ 550369 h 591362"/>
                <a:gd name="connsiteX282" fmla="*/ 580552 w 616268"/>
                <a:gd name="connsiteY282" fmla="*/ 541375 h 591362"/>
                <a:gd name="connsiteX283" fmla="*/ 582627 w 616268"/>
                <a:gd name="connsiteY283" fmla="*/ 537138 h 591362"/>
                <a:gd name="connsiteX284" fmla="*/ 586865 w 616268"/>
                <a:gd name="connsiteY284" fmla="*/ 534457 h 591362"/>
                <a:gd name="connsiteX285" fmla="*/ 590843 w 616268"/>
                <a:gd name="connsiteY285" fmla="*/ 529614 h 591362"/>
                <a:gd name="connsiteX286" fmla="*/ 591103 w 616268"/>
                <a:gd name="connsiteY286" fmla="*/ 523906 h 591362"/>
                <a:gd name="connsiteX287" fmla="*/ 596897 w 616268"/>
                <a:gd name="connsiteY287" fmla="*/ 519928 h 591362"/>
                <a:gd name="connsiteX288" fmla="*/ 598800 w 616268"/>
                <a:gd name="connsiteY288" fmla="*/ 519323 h 591362"/>
                <a:gd name="connsiteX289" fmla="*/ 588595 w 616268"/>
                <a:gd name="connsiteY289" fmla="*/ 537830 h 591362"/>
                <a:gd name="connsiteX290" fmla="*/ 567753 w 616268"/>
                <a:gd name="connsiteY290" fmla="*/ 559191 h 591362"/>
                <a:gd name="connsiteX291" fmla="*/ 565591 w 616268"/>
                <a:gd name="connsiteY291" fmla="*/ 559623 h 591362"/>
                <a:gd name="connsiteX292" fmla="*/ 568790 w 616268"/>
                <a:gd name="connsiteY292" fmla="*/ 555818 h 591362"/>
                <a:gd name="connsiteX293" fmla="*/ 569655 w 616268"/>
                <a:gd name="connsiteY293" fmla="*/ 556077 h 591362"/>
                <a:gd name="connsiteX294" fmla="*/ 567753 w 616268"/>
                <a:gd name="connsiteY294" fmla="*/ 559191 h 591362"/>
                <a:gd name="connsiteX295" fmla="*/ 552186 w 616268"/>
                <a:gd name="connsiteY295" fmla="*/ 568098 h 591362"/>
                <a:gd name="connsiteX296" fmla="*/ 550630 w 616268"/>
                <a:gd name="connsiteY296" fmla="*/ 568098 h 591362"/>
                <a:gd name="connsiteX297" fmla="*/ 551408 w 616268"/>
                <a:gd name="connsiteY297" fmla="*/ 566801 h 591362"/>
                <a:gd name="connsiteX298" fmla="*/ 554607 w 616268"/>
                <a:gd name="connsiteY298" fmla="*/ 564293 h 591362"/>
                <a:gd name="connsiteX299" fmla="*/ 555732 w 616268"/>
                <a:gd name="connsiteY299" fmla="*/ 565244 h 591362"/>
                <a:gd name="connsiteX300" fmla="*/ 555559 w 616268"/>
                <a:gd name="connsiteY300" fmla="*/ 566541 h 591362"/>
                <a:gd name="connsiteX301" fmla="*/ 552186 w 616268"/>
                <a:gd name="connsiteY301" fmla="*/ 568098 h 591362"/>
                <a:gd name="connsiteX302" fmla="*/ 534717 w 616268"/>
                <a:gd name="connsiteY302" fmla="*/ 575795 h 591362"/>
                <a:gd name="connsiteX303" fmla="*/ 530998 w 616268"/>
                <a:gd name="connsiteY303" fmla="*/ 577870 h 591362"/>
                <a:gd name="connsiteX304" fmla="*/ 527106 w 616268"/>
                <a:gd name="connsiteY304" fmla="*/ 576314 h 591362"/>
                <a:gd name="connsiteX305" fmla="*/ 531344 w 616268"/>
                <a:gd name="connsiteY305" fmla="*/ 574238 h 591362"/>
                <a:gd name="connsiteX306" fmla="*/ 543970 w 616268"/>
                <a:gd name="connsiteY306" fmla="*/ 571990 h 591362"/>
                <a:gd name="connsiteX307" fmla="*/ 539214 w 616268"/>
                <a:gd name="connsiteY307" fmla="*/ 574844 h 591362"/>
                <a:gd name="connsiteX308" fmla="*/ 534717 w 616268"/>
                <a:gd name="connsiteY308" fmla="*/ 575795 h 591362"/>
                <a:gd name="connsiteX309" fmla="*/ 511021 w 616268"/>
                <a:gd name="connsiteY309" fmla="*/ 581676 h 591362"/>
                <a:gd name="connsiteX310" fmla="*/ 508599 w 616268"/>
                <a:gd name="connsiteY310" fmla="*/ 583492 h 591362"/>
                <a:gd name="connsiteX311" fmla="*/ 507475 w 616268"/>
                <a:gd name="connsiteY311" fmla="*/ 582886 h 591362"/>
                <a:gd name="connsiteX312" fmla="*/ 507475 w 616268"/>
                <a:gd name="connsiteY312" fmla="*/ 580206 h 591362"/>
                <a:gd name="connsiteX313" fmla="*/ 504016 w 616268"/>
                <a:gd name="connsiteY313" fmla="*/ 574325 h 591362"/>
                <a:gd name="connsiteX314" fmla="*/ 504102 w 616268"/>
                <a:gd name="connsiteY314" fmla="*/ 572768 h 591362"/>
                <a:gd name="connsiteX315" fmla="*/ 512058 w 616268"/>
                <a:gd name="connsiteY315" fmla="*/ 578562 h 591362"/>
                <a:gd name="connsiteX316" fmla="*/ 512232 w 616268"/>
                <a:gd name="connsiteY316" fmla="*/ 580119 h 591362"/>
                <a:gd name="connsiteX317" fmla="*/ 511021 w 616268"/>
                <a:gd name="connsiteY317" fmla="*/ 581676 h 591362"/>
                <a:gd name="connsiteX318" fmla="*/ 492168 w 616268"/>
                <a:gd name="connsiteY318" fmla="*/ 586259 h 591362"/>
                <a:gd name="connsiteX319" fmla="*/ 486893 w 616268"/>
                <a:gd name="connsiteY319" fmla="*/ 587124 h 591362"/>
                <a:gd name="connsiteX320" fmla="*/ 491130 w 616268"/>
                <a:gd name="connsiteY320" fmla="*/ 583578 h 591362"/>
                <a:gd name="connsiteX321" fmla="*/ 492514 w 616268"/>
                <a:gd name="connsiteY321" fmla="*/ 578217 h 591362"/>
                <a:gd name="connsiteX322" fmla="*/ 495022 w 616268"/>
                <a:gd name="connsiteY322" fmla="*/ 582368 h 591362"/>
                <a:gd name="connsiteX323" fmla="*/ 494935 w 616268"/>
                <a:gd name="connsiteY323" fmla="*/ 584876 h 591362"/>
                <a:gd name="connsiteX324" fmla="*/ 492168 w 616268"/>
                <a:gd name="connsiteY324" fmla="*/ 586259 h 591362"/>
                <a:gd name="connsiteX325" fmla="*/ 474525 w 616268"/>
                <a:gd name="connsiteY325" fmla="*/ 591189 h 591362"/>
                <a:gd name="connsiteX326" fmla="*/ 472450 w 616268"/>
                <a:gd name="connsiteY326" fmla="*/ 591362 h 591362"/>
                <a:gd name="connsiteX327" fmla="*/ 472277 w 616268"/>
                <a:gd name="connsiteY327" fmla="*/ 589978 h 591362"/>
                <a:gd name="connsiteX328" fmla="*/ 475823 w 616268"/>
                <a:gd name="connsiteY328" fmla="*/ 588335 h 591362"/>
                <a:gd name="connsiteX329" fmla="*/ 478158 w 616268"/>
                <a:gd name="connsiteY329" fmla="*/ 588421 h 591362"/>
                <a:gd name="connsiteX330" fmla="*/ 478071 w 616268"/>
                <a:gd name="connsiteY330" fmla="*/ 590238 h 591362"/>
                <a:gd name="connsiteX331" fmla="*/ 474525 w 616268"/>
                <a:gd name="connsiteY331" fmla="*/ 591189 h 59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616268" h="591362">
                  <a:moveTo>
                    <a:pt x="497270" y="25166"/>
                  </a:moveTo>
                  <a:lnTo>
                    <a:pt x="501075" y="33728"/>
                  </a:lnTo>
                  <a:lnTo>
                    <a:pt x="506870" y="68580"/>
                  </a:lnTo>
                  <a:lnTo>
                    <a:pt x="510848" y="80687"/>
                  </a:lnTo>
                  <a:lnTo>
                    <a:pt x="518026" y="113204"/>
                  </a:lnTo>
                  <a:lnTo>
                    <a:pt x="529787" y="144597"/>
                  </a:lnTo>
                  <a:lnTo>
                    <a:pt x="546478" y="182390"/>
                  </a:lnTo>
                  <a:lnTo>
                    <a:pt x="573807" y="227966"/>
                  </a:lnTo>
                  <a:lnTo>
                    <a:pt x="577093" y="234452"/>
                  </a:lnTo>
                  <a:lnTo>
                    <a:pt x="573547" y="239900"/>
                  </a:lnTo>
                  <a:lnTo>
                    <a:pt x="572423" y="245608"/>
                  </a:lnTo>
                  <a:lnTo>
                    <a:pt x="572077" y="254169"/>
                  </a:lnTo>
                  <a:lnTo>
                    <a:pt x="573028" y="262472"/>
                  </a:lnTo>
                  <a:lnTo>
                    <a:pt x="576228" y="272677"/>
                  </a:lnTo>
                  <a:lnTo>
                    <a:pt x="582455" y="288243"/>
                  </a:lnTo>
                  <a:lnTo>
                    <a:pt x="578995" y="285130"/>
                  </a:lnTo>
                  <a:lnTo>
                    <a:pt x="570001" y="262818"/>
                  </a:lnTo>
                  <a:lnTo>
                    <a:pt x="568964" y="249673"/>
                  </a:lnTo>
                  <a:lnTo>
                    <a:pt x="570261" y="230992"/>
                  </a:lnTo>
                  <a:lnTo>
                    <a:pt x="568185" y="231425"/>
                  </a:lnTo>
                  <a:lnTo>
                    <a:pt x="566455" y="237478"/>
                  </a:lnTo>
                  <a:lnTo>
                    <a:pt x="565504" y="244570"/>
                  </a:lnTo>
                  <a:lnTo>
                    <a:pt x="563256" y="247338"/>
                  </a:lnTo>
                  <a:lnTo>
                    <a:pt x="560142" y="236441"/>
                  </a:lnTo>
                  <a:lnTo>
                    <a:pt x="560402" y="231511"/>
                  </a:lnTo>
                  <a:lnTo>
                    <a:pt x="563688" y="225804"/>
                  </a:lnTo>
                  <a:lnTo>
                    <a:pt x="562737" y="223728"/>
                  </a:lnTo>
                  <a:lnTo>
                    <a:pt x="557375" y="220788"/>
                  </a:lnTo>
                  <a:lnTo>
                    <a:pt x="556251" y="216118"/>
                  </a:lnTo>
                  <a:lnTo>
                    <a:pt x="556943" y="211534"/>
                  </a:lnTo>
                  <a:lnTo>
                    <a:pt x="553916" y="209113"/>
                  </a:lnTo>
                  <a:lnTo>
                    <a:pt x="551494" y="209199"/>
                  </a:lnTo>
                  <a:lnTo>
                    <a:pt x="553137" y="220442"/>
                  </a:lnTo>
                  <a:lnTo>
                    <a:pt x="555645" y="227360"/>
                  </a:lnTo>
                  <a:lnTo>
                    <a:pt x="558759" y="243878"/>
                  </a:lnTo>
                  <a:lnTo>
                    <a:pt x="563861" y="253910"/>
                  </a:lnTo>
                  <a:lnTo>
                    <a:pt x="566802" y="262299"/>
                  </a:lnTo>
                  <a:lnTo>
                    <a:pt x="601308" y="351375"/>
                  </a:lnTo>
                  <a:lnTo>
                    <a:pt x="609437" y="362704"/>
                  </a:lnTo>
                  <a:lnTo>
                    <a:pt x="612464" y="370834"/>
                  </a:lnTo>
                  <a:lnTo>
                    <a:pt x="615577" y="387784"/>
                  </a:lnTo>
                  <a:lnTo>
                    <a:pt x="616269" y="409491"/>
                  </a:lnTo>
                  <a:lnTo>
                    <a:pt x="610648" y="449013"/>
                  </a:lnTo>
                  <a:lnTo>
                    <a:pt x="609350" y="475822"/>
                  </a:lnTo>
                  <a:lnTo>
                    <a:pt x="608572" y="475044"/>
                  </a:lnTo>
                  <a:lnTo>
                    <a:pt x="608053" y="472190"/>
                  </a:lnTo>
                  <a:lnTo>
                    <a:pt x="606756" y="471844"/>
                  </a:lnTo>
                  <a:lnTo>
                    <a:pt x="601827" y="484124"/>
                  </a:lnTo>
                  <a:lnTo>
                    <a:pt x="595167" y="495194"/>
                  </a:lnTo>
                  <a:lnTo>
                    <a:pt x="593005" y="512404"/>
                  </a:lnTo>
                  <a:lnTo>
                    <a:pt x="589805" y="520966"/>
                  </a:lnTo>
                  <a:lnTo>
                    <a:pt x="580206" y="530046"/>
                  </a:lnTo>
                  <a:lnTo>
                    <a:pt x="574239" y="529787"/>
                  </a:lnTo>
                  <a:lnTo>
                    <a:pt x="559710" y="536619"/>
                  </a:lnTo>
                  <a:lnTo>
                    <a:pt x="549505" y="534803"/>
                  </a:lnTo>
                  <a:lnTo>
                    <a:pt x="537311" y="538608"/>
                  </a:lnTo>
                  <a:lnTo>
                    <a:pt x="529268" y="538176"/>
                  </a:lnTo>
                  <a:lnTo>
                    <a:pt x="524598" y="530046"/>
                  </a:lnTo>
                  <a:lnTo>
                    <a:pt x="525290" y="526414"/>
                  </a:lnTo>
                  <a:lnTo>
                    <a:pt x="527106" y="522782"/>
                  </a:lnTo>
                  <a:lnTo>
                    <a:pt x="530219" y="521917"/>
                  </a:lnTo>
                  <a:lnTo>
                    <a:pt x="541030" y="530392"/>
                  </a:lnTo>
                  <a:lnTo>
                    <a:pt x="543019" y="526846"/>
                  </a:lnTo>
                  <a:lnTo>
                    <a:pt x="539733" y="522609"/>
                  </a:lnTo>
                  <a:lnTo>
                    <a:pt x="533506" y="520274"/>
                  </a:lnTo>
                  <a:lnTo>
                    <a:pt x="528923" y="517679"/>
                  </a:lnTo>
                  <a:lnTo>
                    <a:pt x="519669" y="498308"/>
                  </a:lnTo>
                  <a:lnTo>
                    <a:pt x="510070" y="484989"/>
                  </a:lnTo>
                  <a:lnTo>
                    <a:pt x="508426" y="476082"/>
                  </a:lnTo>
                  <a:lnTo>
                    <a:pt x="491908" y="470633"/>
                  </a:lnTo>
                  <a:lnTo>
                    <a:pt x="479888" y="462417"/>
                  </a:lnTo>
                  <a:lnTo>
                    <a:pt x="472104" y="447715"/>
                  </a:lnTo>
                  <a:lnTo>
                    <a:pt x="467607" y="421598"/>
                  </a:lnTo>
                  <a:lnTo>
                    <a:pt x="462331" y="418658"/>
                  </a:lnTo>
                  <a:lnTo>
                    <a:pt x="460083" y="416582"/>
                  </a:lnTo>
                  <a:lnTo>
                    <a:pt x="465272" y="406896"/>
                  </a:lnTo>
                  <a:lnTo>
                    <a:pt x="470720" y="398767"/>
                  </a:lnTo>
                  <a:lnTo>
                    <a:pt x="466396" y="400756"/>
                  </a:lnTo>
                  <a:lnTo>
                    <a:pt x="463196" y="403783"/>
                  </a:lnTo>
                  <a:lnTo>
                    <a:pt x="459132" y="410961"/>
                  </a:lnTo>
                  <a:lnTo>
                    <a:pt x="456191" y="412085"/>
                  </a:lnTo>
                  <a:lnTo>
                    <a:pt x="453510" y="410961"/>
                  </a:lnTo>
                  <a:lnTo>
                    <a:pt x="450397" y="397210"/>
                  </a:lnTo>
                  <a:lnTo>
                    <a:pt x="451262" y="380260"/>
                  </a:lnTo>
                  <a:lnTo>
                    <a:pt x="455672" y="373860"/>
                  </a:lnTo>
                  <a:lnTo>
                    <a:pt x="448927" y="373687"/>
                  </a:lnTo>
                  <a:lnTo>
                    <a:pt x="442008" y="376109"/>
                  </a:lnTo>
                  <a:lnTo>
                    <a:pt x="443046" y="381816"/>
                  </a:lnTo>
                  <a:lnTo>
                    <a:pt x="442095" y="384930"/>
                  </a:lnTo>
                  <a:lnTo>
                    <a:pt x="436992" y="384152"/>
                  </a:lnTo>
                  <a:lnTo>
                    <a:pt x="433187" y="382163"/>
                  </a:lnTo>
                  <a:lnTo>
                    <a:pt x="427998" y="376282"/>
                  </a:lnTo>
                  <a:lnTo>
                    <a:pt x="420907" y="365039"/>
                  </a:lnTo>
                  <a:lnTo>
                    <a:pt x="406291" y="333992"/>
                  </a:lnTo>
                  <a:lnTo>
                    <a:pt x="403437" y="329582"/>
                  </a:lnTo>
                  <a:lnTo>
                    <a:pt x="398594" y="324998"/>
                  </a:lnTo>
                  <a:lnTo>
                    <a:pt x="400843" y="323528"/>
                  </a:lnTo>
                  <a:lnTo>
                    <a:pt x="404994" y="322663"/>
                  </a:lnTo>
                  <a:lnTo>
                    <a:pt x="414334" y="308653"/>
                  </a:lnTo>
                  <a:lnTo>
                    <a:pt x="421685" y="300178"/>
                  </a:lnTo>
                  <a:lnTo>
                    <a:pt x="424107" y="294297"/>
                  </a:lnTo>
                  <a:lnTo>
                    <a:pt x="423674" y="291789"/>
                  </a:lnTo>
                  <a:lnTo>
                    <a:pt x="420388" y="288157"/>
                  </a:lnTo>
                  <a:lnTo>
                    <a:pt x="416150" y="291357"/>
                  </a:lnTo>
                  <a:lnTo>
                    <a:pt x="414334" y="290405"/>
                  </a:lnTo>
                  <a:lnTo>
                    <a:pt x="409491" y="283054"/>
                  </a:lnTo>
                  <a:lnTo>
                    <a:pt x="404907" y="280979"/>
                  </a:lnTo>
                  <a:lnTo>
                    <a:pt x="401708" y="282622"/>
                  </a:lnTo>
                  <a:lnTo>
                    <a:pt x="405081" y="288676"/>
                  </a:lnTo>
                  <a:lnTo>
                    <a:pt x="408107" y="290924"/>
                  </a:lnTo>
                  <a:lnTo>
                    <a:pt x="406897" y="299745"/>
                  </a:lnTo>
                  <a:lnTo>
                    <a:pt x="405686" y="302599"/>
                  </a:lnTo>
                  <a:lnTo>
                    <a:pt x="402832" y="305107"/>
                  </a:lnTo>
                  <a:lnTo>
                    <a:pt x="398421" y="303724"/>
                  </a:lnTo>
                  <a:lnTo>
                    <a:pt x="396173" y="305886"/>
                  </a:lnTo>
                  <a:lnTo>
                    <a:pt x="393492" y="303637"/>
                  </a:lnTo>
                  <a:lnTo>
                    <a:pt x="390897" y="299745"/>
                  </a:lnTo>
                  <a:lnTo>
                    <a:pt x="387957" y="293346"/>
                  </a:lnTo>
                  <a:lnTo>
                    <a:pt x="395654" y="257456"/>
                  </a:lnTo>
                  <a:lnTo>
                    <a:pt x="402832" y="234538"/>
                  </a:lnTo>
                  <a:lnTo>
                    <a:pt x="403611" y="208334"/>
                  </a:lnTo>
                  <a:lnTo>
                    <a:pt x="404129" y="204442"/>
                  </a:lnTo>
                  <a:lnTo>
                    <a:pt x="403524" y="197437"/>
                  </a:lnTo>
                  <a:lnTo>
                    <a:pt x="393925" y="182217"/>
                  </a:lnTo>
                  <a:lnTo>
                    <a:pt x="351462" y="145029"/>
                  </a:lnTo>
                  <a:lnTo>
                    <a:pt x="318599" y="100837"/>
                  </a:lnTo>
                  <a:lnTo>
                    <a:pt x="290147" y="84233"/>
                  </a:lnTo>
                  <a:lnTo>
                    <a:pt x="268526" y="87865"/>
                  </a:lnTo>
                  <a:lnTo>
                    <a:pt x="264807" y="91238"/>
                  </a:lnTo>
                  <a:lnTo>
                    <a:pt x="263164" y="95649"/>
                  </a:lnTo>
                  <a:lnTo>
                    <a:pt x="264548" y="100578"/>
                  </a:lnTo>
                  <a:lnTo>
                    <a:pt x="262559" y="102654"/>
                  </a:lnTo>
                  <a:lnTo>
                    <a:pt x="256764" y="102394"/>
                  </a:lnTo>
                  <a:lnTo>
                    <a:pt x="248981" y="103518"/>
                  </a:lnTo>
                  <a:lnTo>
                    <a:pt x="228571" y="115193"/>
                  </a:lnTo>
                  <a:lnTo>
                    <a:pt x="221394" y="114761"/>
                  </a:lnTo>
                  <a:lnTo>
                    <a:pt x="214821" y="117788"/>
                  </a:lnTo>
                  <a:lnTo>
                    <a:pt x="209891" y="120037"/>
                  </a:lnTo>
                  <a:lnTo>
                    <a:pt x="197092" y="121247"/>
                  </a:lnTo>
                  <a:lnTo>
                    <a:pt x="186282" y="123841"/>
                  </a:lnTo>
                  <a:lnTo>
                    <a:pt x="181612" y="122458"/>
                  </a:lnTo>
                  <a:lnTo>
                    <a:pt x="178585" y="115713"/>
                  </a:lnTo>
                  <a:lnTo>
                    <a:pt x="178585" y="108707"/>
                  </a:lnTo>
                  <a:lnTo>
                    <a:pt x="181093" y="114069"/>
                  </a:lnTo>
                  <a:lnTo>
                    <a:pt x="184898" y="118220"/>
                  </a:lnTo>
                  <a:lnTo>
                    <a:pt x="186628" y="116577"/>
                  </a:lnTo>
                  <a:lnTo>
                    <a:pt x="187320" y="112859"/>
                  </a:lnTo>
                  <a:lnTo>
                    <a:pt x="183514" y="105594"/>
                  </a:lnTo>
                  <a:lnTo>
                    <a:pt x="171234" y="96254"/>
                  </a:lnTo>
                  <a:lnTo>
                    <a:pt x="157310" y="82590"/>
                  </a:lnTo>
                  <a:lnTo>
                    <a:pt x="161548" y="83022"/>
                  </a:lnTo>
                  <a:lnTo>
                    <a:pt x="162586" y="80082"/>
                  </a:lnTo>
                  <a:lnTo>
                    <a:pt x="158262" y="76276"/>
                  </a:lnTo>
                  <a:lnTo>
                    <a:pt x="160078" y="71866"/>
                  </a:lnTo>
                  <a:lnTo>
                    <a:pt x="163105" y="67196"/>
                  </a:lnTo>
                  <a:lnTo>
                    <a:pt x="157224" y="67888"/>
                  </a:lnTo>
                  <a:lnTo>
                    <a:pt x="151948" y="71174"/>
                  </a:lnTo>
                  <a:lnTo>
                    <a:pt x="151776" y="75239"/>
                  </a:lnTo>
                  <a:lnTo>
                    <a:pt x="150738" y="78438"/>
                  </a:lnTo>
                  <a:lnTo>
                    <a:pt x="147884" y="78006"/>
                  </a:lnTo>
                  <a:lnTo>
                    <a:pt x="142609" y="74028"/>
                  </a:lnTo>
                  <a:lnTo>
                    <a:pt x="116578" y="62958"/>
                  </a:lnTo>
                  <a:lnTo>
                    <a:pt x="93833" y="56732"/>
                  </a:lnTo>
                  <a:lnTo>
                    <a:pt x="111302" y="53878"/>
                  </a:lnTo>
                  <a:lnTo>
                    <a:pt x="120729" y="56040"/>
                  </a:lnTo>
                  <a:lnTo>
                    <a:pt x="119604" y="52667"/>
                  </a:lnTo>
                  <a:lnTo>
                    <a:pt x="117356" y="50505"/>
                  </a:lnTo>
                  <a:lnTo>
                    <a:pt x="109918" y="47824"/>
                  </a:lnTo>
                  <a:lnTo>
                    <a:pt x="100406" y="48862"/>
                  </a:lnTo>
                  <a:lnTo>
                    <a:pt x="94438" y="47565"/>
                  </a:lnTo>
                  <a:lnTo>
                    <a:pt x="88298" y="50246"/>
                  </a:lnTo>
                  <a:lnTo>
                    <a:pt x="81552" y="54224"/>
                  </a:lnTo>
                  <a:lnTo>
                    <a:pt x="75585" y="56299"/>
                  </a:lnTo>
                  <a:lnTo>
                    <a:pt x="52149" y="59153"/>
                  </a:lnTo>
                  <a:lnTo>
                    <a:pt x="33123" y="62266"/>
                  </a:lnTo>
                  <a:lnTo>
                    <a:pt x="36149" y="58980"/>
                  </a:lnTo>
                  <a:lnTo>
                    <a:pt x="39436" y="56905"/>
                  </a:lnTo>
                  <a:lnTo>
                    <a:pt x="50679" y="53705"/>
                  </a:lnTo>
                  <a:lnTo>
                    <a:pt x="52322" y="47046"/>
                  </a:lnTo>
                  <a:lnTo>
                    <a:pt x="49641" y="40646"/>
                  </a:lnTo>
                  <a:lnTo>
                    <a:pt x="46700" y="42203"/>
                  </a:lnTo>
                  <a:lnTo>
                    <a:pt x="43587" y="47219"/>
                  </a:lnTo>
                  <a:lnTo>
                    <a:pt x="39782" y="43587"/>
                  </a:lnTo>
                  <a:lnTo>
                    <a:pt x="35544" y="43587"/>
                  </a:lnTo>
                  <a:lnTo>
                    <a:pt x="34420" y="51629"/>
                  </a:lnTo>
                  <a:lnTo>
                    <a:pt x="28972" y="56991"/>
                  </a:lnTo>
                  <a:lnTo>
                    <a:pt x="26550" y="62353"/>
                  </a:lnTo>
                  <a:lnTo>
                    <a:pt x="10724" y="66591"/>
                  </a:lnTo>
                  <a:lnTo>
                    <a:pt x="8648" y="65207"/>
                  </a:lnTo>
                  <a:lnTo>
                    <a:pt x="13319" y="60104"/>
                  </a:lnTo>
                  <a:lnTo>
                    <a:pt x="12972" y="57251"/>
                  </a:lnTo>
                  <a:lnTo>
                    <a:pt x="9600" y="58807"/>
                  </a:lnTo>
                  <a:lnTo>
                    <a:pt x="10378" y="55608"/>
                  </a:lnTo>
                  <a:lnTo>
                    <a:pt x="13232" y="52667"/>
                  </a:lnTo>
                  <a:lnTo>
                    <a:pt x="14529" y="49381"/>
                  </a:lnTo>
                  <a:lnTo>
                    <a:pt x="14183" y="42981"/>
                  </a:lnTo>
                  <a:lnTo>
                    <a:pt x="16259" y="33987"/>
                  </a:lnTo>
                  <a:lnTo>
                    <a:pt x="15134" y="31133"/>
                  </a:lnTo>
                  <a:lnTo>
                    <a:pt x="3373" y="19458"/>
                  </a:lnTo>
                  <a:lnTo>
                    <a:pt x="519" y="13318"/>
                  </a:lnTo>
                  <a:lnTo>
                    <a:pt x="0" y="6832"/>
                  </a:lnTo>
                  <a:lnTo>
                    <a:pt x="1124" y="86"/>
                  </a:lnTo>
                  <a:lnTo>
                    <a:pt x="27415" y="86"/>
                  </a:lnTo>
                  <a:lnTo>
                    <a:pt x="53705" y="86"/>
                  </a:lnTo>
                  <a:lnTo>
                    <a:pt x="79996" y="86"/>
                  </a:lnTo>
                  <a:lnTo>
                    <a:pt x="106286" y="86"/>
                  </a:lnTo>
                  <a:lnTo>
                    <a:pt x="132577" y="86"/>
                  </a:lnTo>
                  <a:lnTo>
                    <a:pt x="158867" y="86"/>
                  </a:lnTo>
                  <a:lnTo>
                    <a:pt x="185158" y="86"/>
                  </a:lnTo>
                  <a:lnTo>
                    <a:pt x="211448" y="0"/>
                  </a:lnTo>
                  <a:lnTo>
                    <a:pt x="214821" y="7437"/>
                  </a:lnTo>
                  <a:lnTo>
                    <a:pt x="221307" y="22831"/>
                  </a:lnTo>
                  <a:lnTo>
                    <a:pt x="221566" y="26463"/>
                  </a:lnTo>
                  <a:lnTo>
                    <a:pt x="229177" y="26982"/>
                  </a:lnTo>
                  <a:lnTo>
                    <a:pt x="242149" y="27847"/>
                  </a:lnTo>
                  <a:lnTo>
                    <a:pt x="255121" y="28711"/>
                  </a:lnTo>
                  <a:lnTo>
                    <a:pt x="268093" y="29577"/>
                  </a:lnTo>
                  <a:lnTo>
                    <a:pt x="281066" y="30441"/>
                  </a:lnTo>
                  <a:lnTo>
                    <a:pt x="294038" y="31306"/>
                  </a:lnTo>
                  <a:lnTo>
                    <a:pt x="307010" y="32171"/>
                  </a:lnTo>
                  <a:lnTo>
                    <a:pt x="319982" y="33036"/>
                  </a:lnTo>
                  <a:lnTo>
                    <a:pt x="332955" y="33901"/>
                  </a:lnTo>
                  <a:lnTo>
                    <a:pt x="345927" y="34765"/>
                  </a:lnTo>
                  <a:lnTo>
                    <a:pt x="358899" y="35630"/>
                  </a:lnTo>
                  <a:lnTo>
                    <a:pt x="371871" y="36495"/>
                  </a:lnTo>
                  <a:lnTo>
                    <a:pt x="384844" y="37360"/>
                  </a:lnTo>
                  <a:lnTo>
                    <a:pt x="397816" y="38225"/>
                  </a:lnTo>
                  <a:lnTo>
                    <a:pt x="410788" y="39089"/>
                  </a:lnTo>
                  <a:lnTo>
                    <a:pt x="423760" y="39955"/>
                  </a:lnTo>
                  <a:lnTo>
                    <a:pt x="436733" y="40819"/>
                  </a:lnTo>
                  <a:lnTo>
                    <a:pt x="436819" y="43932"/>
                  </a:lnTo>
                  <a:lnTo>
                    <a:pt x="438981" y="48775"/>
                  </a:lnTo>
                  <a:lnTo>
                    <a:pt x="439500" y="54310"/>
                  </a:lnTo>
                  <a:lnTo>
                    <a:pt x="440451" y="56991"/>
                  </a:lnTo>
                  <a:lnTo>
                    <a:pt x="443046" y="58634"/>
                  </a:lnTo>
                  <a:lnTo>
                    <a:pt x="447111" y="59067"/>
                  </a:lnTo>
                  <a:lnTo>
                    <a:pt x="451262" y="55953"/>
                  </a:lnTo>
                  <a:lnTo>
                    <a:pt x="453856" y="49122"/>
                  </a:lnTo>
                  <a:lnTo>
                    <a:pt x="454548" y="41425"/>
                  </a:lnTo>
                  <a:lnTo>
                    <a:pt x="452991" y="32603"/>
                  </a:lnTo>
                  <a:lnTo>
                    <a:pt x="453251" y="25166"/>
                  </a:lnTo>
                  <a:lnTo>
                    <a:pt x="455326" y="20842"/>
                  </a:lnTo>
                  <a:lnTo>
                    <a:pt x="457748" y="19804"/>
                  </a:lnTo>
                  <a:lnTo>
                    <a:pt x="459824" y="17469"/>
                  </a:lnTo>
                  <a:lnTo>
                    <a:pt x="461553" y="16950"/>
                  </a:lnTo>
                  <a:lnTo>
                    <a:pt x="466050" y="18161"/>
                  </a:lnTo>
                  <a:lnTo>
                    <a:pt x="482914" y="24387"/>
                  </a:lnTo>
                  <a:lnTo>
                    <a:pt x="497270" y="25166"/>
                  </a:lnTo>
                  <a:close/>
                  <a:moveTo>
                    <a:pt x="220183" y="127214"/>
                  </a:moveTo>
                  <a:lnTo>
                    <a:pt x="211967" y="130587"/>
                  </a:lnTo>
                  <a:lnTo>
                    <a:pt x="203146" y="128165"/>
                  </a:lnTo>
                  <a:lnTo>
                    <a:pt x="208594" y="127733"/>
                  </a:lnTo>
                  <a:lnTo>
                    <a:pt x="212572" y="128685"/>
                  </a:lnTo>
                  <a:lnTo>
                    <a:pt x="222604" y="123841"/>
                  </a:lnTo>
                  <a:lnTo>
                    <a:pt x="227880" y="120209"/>
                  </a:lnTo>
                  <a:lnTo>
                    <a:pt x="234020" y="118826"/>
                  </a:lnTo>
                  <a:lnTo>
                    <a:pt x="220183" y="127214"/>
                  </a:lnTo>
                  <a:close/>
                  <a:moveTo>
                    <a:pt x="604507" y="344975"/>
                  </a:moveTo>
                  <a:lnTo>
                    <a:pt x="605805" y="351721"/>
                  </a:lnTo>
                  <a:lnTo>
                    <a:pt x="598281" y="336154"/>
                  </a:lnTo>
                  <a:lnTo>
                    <a:pt x="589027" y="311680"/>
                  </a:lnTo>
                  <a:lnTo>
                    <a:pt x="584098" y="292740"/>
                  </a:lnTo>
                  <a:lnTo>
                    <a:pt x="587470" y="297843"/>
                  </a:lnTo>
                  <a:lnTo>
                    <a:pt x="590757" y="308480"/>
                  </a:lnTo>
                  <a:lnTo>
                    <a:pt x="604507" y="344975"/>
                  </a:lnTo>
                  <a:close/>
                  <a:moveTo>
                    <a:pt x="450051" y="410961"/>
                  </a:moveTo>
                  <a:lnTo>
                    <a:pt x="449965" y="416237"/>
                  </a:lnTo>
                  <a:lnTo>
                    <a:pt x="445900" y="407329"/>
                  </a:lnTo>
                  <a:lnTo>
                    <a:pt x="443133" y="397470"/>
                  </a:lnTo>
                  <a:lnTo>
                    <a:pt x="447024" y="400669"/>
                  </a:lnTo>
                  <a:lnTo>
                    <a:pt x="450051" y="410961"/>
                  </a:lnTo>
                  <a:close/>
                  <a:moveTo>
                    <a:pt x="453856" y="419869"/>
                  </a:moveTo>
                  <a:lnTo>
                    <a:pt x="450916" y="422203"/>
                  </a:lnTo>
                  <a:lnTo>
                    <a:pt x="445035" y="420474"/>
                  </a:lnTo>
                  <a:lnTo>
                    <a:pt x="441835" y="417360"/>
                  </a:lnTo>
                  <a:lnTo>
                    <a:pt x="440451" y="411307"/>
                  </a:lnTo>
                  <a:lnTo>
                    <a:pt x="445554" y="417707"/>
                  </a:lnTo>
                  <a:lnTo>
                    <a:pt x="447370" y="419177"/>
                  </a:lnTo>
                  <a:lnTo>
                    <a:pt x="453856" y="419869"/>
                  </a:lnTo>
                  <a:close/>
                  <a:moveTo>
                    <a:pt x="588595" y="537830"/>
                  </a:moveTo>
                  <a:lnTo>
                    <a:pt x="572423" y="554607"/>
                  </a:lnTo>
                  <a:lnTo>
                    <a:pt x="574239" y="550369"/>
                  </a:lnTo>
                  <a:lnTo>
                    <a:pt x="580552" y="541375"/>
                  </a:lnTo>
                  <a:lnTo>
                    <a:pt x="582627" y="537138"/>
                  </a:lnTo>
                  <a:lnTo>
                    <a:pt x="586865" y="534457"/>
                  </a:lnTo>
                  <a:lnTo>
                    <a:pt x="590843" y="529614"/>
                  </a:lnTo>
                  <a:lnTo>
                    <a:pt x="591103" y="523906"/>
                  </a:lnTo>
                  <a:lnTo>
                    <a:pt x="596897" y="519928"/>
                  </a:lnTo>
                  <a:lnTo>
                    <a:pt x="598800" y="519323"/>
                  </a:lnTo>
                  <a:lnTo>
                    <a:pt x="588595" y="537830"/>
                  </a:lnTo>
                  <a:close/>
                  <a:moveTo>
                    <a:pt x="567753" y="559191"/>
                  </a:moveTo>
                  <a:lnTo>
                    <a:pt x="565591" y="559623"/>
                  </a:lnTo>
                  <a:lnTo>
                    <a:pt x="568790" y="555818"/>
                  </a:lnTo>
                  <a:lnTo>
                    <a:pt x="569655" y="556077"/>
                  </a:lnTo>
                  <a:lnTo>
                    <a:pt x="567753" y="559191"/>
                  </a:lnTo>
                  <a:close/>
                  <a:moveTo>
                    <a:pt x="552186" y="568098"/>
                  </a:moveTo>
                  <a:lnTo>
                    <a:pt x="550630" y="568098"/>
                  </a:lnTo>
                  <a:lnTo>
                    <a:pt x="551408" y="566801"/>
                  </a:lnTo>
                  <a:lnTo>
                    <a:pt x="554607" y="564293"/>
                  </a:lnTo>
                  <a:lnTo>
                    <a:pt x="555732" y="565244"/>
                  </a:lnTo>
                  <a:lnTo>
                    <a:pt x="555559" y="566541"/>
                  </a:lnTo>
                  <a:lnTo>
                    <a:pt x="552186" y="568098"/>
                  </a:lnTo>
                  <a:close/>
                  <a:moveTo>
                    <a:pt x="534717" y="575795"/>
                  </a:moveTo>
                  <a:lnTo>
                    <a:pt x="530998" y="577870"/>
                  </a:lnTo>
                  <a:lnTo>
                    <a:pt x="527106" y="576314"/>
                  </a:lnTo>
                  <a:lnTo>
                    <a:pt x="531344" y="574238"/>
                  </a:lnTo>
                  <a:lnTo>
                    <a:pt x="543970" y="571990"/>
                  </a:lnTo>
                  <a:lnTo>
                    <a:pt x="539214" y="574844"/>
                  </a:lnTo>
                  <a:lnTo>
                    <a:pt x="534717" y="575795"/>
                  </a:lnTo>
                  <a:close/>
                  <a:moveTo>
                    <a:pt x="511021" y="581676"/>
                  </a:moveTo>
                  <a:lnTo>
                    <a:pt x="508599" y="583492"/>
                  </a:lnTo>
                  <a:lnTo>
                    <a:pt x="507475" y="582886"/>
                  </a:lnTo>
                  <a:lnTo>
                    <a:pt x="507475" y="580206"/>
                  </a:lnTo>
                  <a:lnTo>
                    <a:pt x="504016" y="574325"/>
                  </a:lnTo>
                  <a:lnTo>
                    <a:pt x="504102" y="572768"/>
                  </a:lnTo>
                  <a:lnTo>
                    <a:pt x="512058" y="578562"/>
                  </a:lnTo>
                  <a:lnTo>
                    <a:pt x="512232" y="580119"/>
                  </a:lnTo>
                  <a:lnTo>
                    <a:pt x="511021" y="581676"/>
                  </a:lnTo>
                  <a:close/>
                  <a:moveTo>
                    <a:pt x="492168" y="586259"/>
                  </a:moveTo>
                  <a:lnTo>
                    <a:pt x="486893" y="587124"/>
                  </a:lnTo>
                  <a:lnTo>
                    <a:pt x="491130" y="583578"/>
                  </a:lnTo>
                  <a:lnTo>
                    <a:pt x="492514" y="578217"/>
                  </a:lnTo>
                  <a:lnTo>
                    <a:pt x="495022" y="582368"/>
                  </a:lnTo>
                  <a:lnTo>
                    <a:pt x="494935" y="584876"/>
                  </a:lnTo>
                  <a:lnTo>
                    <a:pt x="492168" y="586259"/>
                  </a:lnTo>
                  <a:close/>
                  <a:moveTo>
                    <a:pt x="474525" y="591189"/>
                  </a:moveTo>
                  <a:lnTo>
                    <a:pt x="472450" y="591362"/>
                  </a:lnTo>
                  <a:lnTo>
                    <a:pt x="472277" y="589978"/>
                  </a:lnTo>
                  <a:lnTo>
                    <a:pt x="475823" y="588335"/>
                  </a:lnTo>
                  <a:lnTo>
                    <a:pt x="478158" y="588421"/>
                  </a:lnTo>
                  <a:lnTo>
                    <a:pt x="478071" y="590238"/>
                  </a:lnTo>
                  <a:lnTo>
                    <a:pt x="474525" y="591189"/>
                  </a:lnTo>
                  <a:close/>
                </a:path>
              </a:pathLst>
            </a:custGeom>
            <a:solidFill>
              <a:srgbClr val="008250"/>
            </a:solidFill>
            <a:ln w="8643" cap="flat">
              <a:solidFill>
                <a:sysClr val="window" lastClr="FFFFFF"/>
              </a:solidFill>
              <a:prstDash val="solid"/>
              <a:miter/>
            </a:ln>
          </p:spPr>
          <p:txBody>
            <a:bodyPr rIns="118872"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Work Sans"/>
              </a:endParaRPr>
            </a:p>
          </p:txBody>
        </p:sp>
        <p:sp>
          <p:nvSpPr>
            <p:cNvPr id="155" name="Freeform: Shape 154">
              <a:extLst>
                <a:ext uri="{FF2B5EF4-FFF2-40B4-BE49-F238E27FC236}">
                  <a16:creationId xmlns:a16="http://schemas.microsoft.com/office/drawing/2014/main" id="{BC00E7E8-2A31-29A2-E66D-817B2ED59647}"/>
                </a:ext>
              </a:extLst>
            </p:cNvPr>
            <p:cNvSpPr/>
            <p:nvPr/>
          </p:nvSpPr>
          <p:spPr>
            <a:xfrm>
              <a:off x="6373718" y="3679678"/>
              <a:ext cx="386832" cy="445813"/>
            </a:xfrm>
            <a:custGeom>
              <a:avLst/>
              <a:gdLst>
                <a:gd name="connsiteX0" fmla="*/ 386833 w 386832"/>
                <a:gd name="connsiteY0" fmla="*/ 288676 h 445813"/>
                <a:gd name="connsiteX1" fmla="*/ 382682 w 386832"/>
                <a:gd name="connsiteY1" fmla="*/ 296719 h 445813"/>
                <a:gd name="connsiteX2" fmla="*/ 372736 w 386832"/>
                <a:gd name="connsiteY2" fmla="*/ 301735 h 445813"/>
                <a:gd name="connsiteX3" fmla="*/ 369709 w 386832"/>
                <a:gd name="connsiteY3" fmla="*/ 301562 h 445813"/>
                <a:gd name="connsiteX4" fmla="*/ 367201 w 386832"/>
                <a:gd name="connsiteY4" fmla="*/ 303032 h 445813"/>
                <a:gd name="connsiteX5" fmla="*/ 368672 w 386832"/>
                <a:gd name="connsiteY5" fmla="*/ 306664 h 445813"/>
                <a:gd name="connsiteX6" fmla="*/ 371179 w 386832"/>
                <a:gd name="connsiteY6" fmla="*/ 309259 h 445813"/>
                <a:gd name="connsiteX7" fmla="*/ 371093 w 386832"/>
                <a:gd name="connsiteY7" fmla="*/ 311680 h 445813"/>
                <a:gd name="connsiteX8" fmla="*/ 368498 w 386832"/>
                <a:gd name="connsiteY8" fmla="*/ 314966 h 445813"/>
                <a:gd name="connsiteX9" fmla="*/ 363310 w 386832"/>
                <a:gd name="connsiteY9" fmla="*/ 315917 h 445813"/>
                <a:gd name="connsiteX10" fmla="*/ 360369 w 386832"/>
                <a:gd name="connsiteY10" fmla="*/ 319723 h 445813"/>
                <a:gd name="connsiteX11" fmla="*/ 361320 w 386832"/>
                <a:gd name="connsiteY11" fmla="*/ 323269 h 445813"/>
                <a:gd name="connsiteX12" fmla="*/ 363050 w 386832"/>
                <a:gd name="connsiteY12" fmla="*/ 325258 h 445813"/>
                <a:gd name="connsiteX13" fmla="*/ 362704 w 386832"/>
                <a:gd name="connsiteY13" fmla="*/ 328631 h 445813"/>
                <a:gd name="connsiteX14" fmla="*/ 356824 w 386832"/>
                <a:gd name="connsiteY14" fmla="*/ 332090 h 445813"/>
                <a:gd name="connsiteX15" fmla="*/ 355440 w 386832"/>
                <a:gd name="connsiteY15" fmla="*/ 335462 h 445813"/>
                <a:gd name="connsiteX16" fmla="*/ 358380 w 386832"/>
                <a:gd name="connsiteY16" fmla="*/ 336414 h 445813"/>
                <a:gd name="connsiteX17" fmla="*/ 360629 w 386832"/>
                <a:gd name="connsiteY17" fmla="*/ 335462 h 445813"/>
                <a:gd name="connsiteX18" fmla="*/ 362272 w 386832"/>
                <a:gd name="connsiteY18" fmla="*/ 336154 h 445813"/>
                <a:gd name="connsiteX19" fmla="*/ 358726 w 386832"/>
                <a:gd name="connsiteY19" fmla="*/ 341776 h 445813"/>
                <a:gd name="connsiteX20" fmla="*/ 355526 w 386832"/>
                <a:gd name="connsiteY20" fmla="*/ 345235 h 445813"/>
                <a:gd name="connsiteX21" fmla="*/ 352500 w 386832"/>
                <a:gd name="connsiteY21" fmla="*/ 351375 h 445813"/>
                <a:gd name="connsiteX22" fmla="*/ 345495 w 386832"/>
                <a:gd name="connsiteY22" fmla="*/ 353105 h 445813"/>
                <a:gd name="connsiteX23" fmla="*/ 345754 w 386832"/>
                <a:gd name="connsiteY23" fmla="*/ 355094 h 445813"/>
                <a:gd name="connsiteX24" fmla="*/ 349732 w 386832"/>
                <a:gd name="connsiteY24" fmla="*/ 356824 h 445813"/>
                <a:gd name="connsiteX25" fmla="*/ 353018 w 386832"/>
                <a:gd name="connsiteY25" fmla="*/ 361580 h 445813"/>
                <a:gd name="connsiteX26" fmla="*/ 346791 w 386832"/>
                <a:gd name="connsiteY26" fmla="*/ 370315 h 445813"/>
                <a:gd name="connsiteX27" fmla="*/ 342900 w 386832"/>
                <a:gd name="connsiteY27" fmla="*/ 369623 h 445813"/>
                <a:gd name="connsiteX28" fmla="*/ 340565 w 386832"/>
                <a:gd name="connsiteY28" fmla="*/ 367720 h 445813"/>
                <a:gd name="connsiteX29" fmla="*/ 339094 w 386832"/>
                <a:gd name="connsiteY29" fmla="*/ 374639 h 445813"/>
                <a:gd name="connsiteX30" fmla="*/ 339700 w 386832"/>
                <a:gd name="connsiteY30" fmla="*/ 378271 h 445813"/>
                <a:gd name="connsiteX31" fmla="*/ 338230 w 386832"/>
                <a:gd name="connsiteY31" fmla="*/ 385795 h 445813"/>
                <a:gd name="connsiteX32" fmla="*/ 335809 w 386832"/>
                <a:gd name="connsiteY32" fmla="*/ 394789 h 445813"/>
                <a:gd name="connsiteX33" fmla="*/ 334166 w 386832"/>
                <a:gd name="connsiteY33" fmla="*/ 398508 h 445813"/>
                <a:gd name="connsiteX34" fmla="*/ 334511 w 386832"/>
                <a:gd name="connsiteY34" fmla="*/ 405340 h 445813"/>
                <a:gd name="connsiteX35" fmla="*/ 335549 w 386832"/>
                <a:gd name="connsiteY35" fmla="*/ 411999 h 445813"/>
                <a:gd name="connsiteX36" fmla="*/ 321798 w 386832"/>
                <a:gd name="connsiteY36" fmla="*/ 411134 h 445813"/>
                <a:gd name="connsiteX37" fmla="*/ 304935 w 386832"/>
                <a:gd name="connsiteY37" fmla="*/ 404907 h 445813"/>
                <a:gd name="connsiteX38" fmla="*/ 300437 w 386832"/>
                <a:gd name="connsiteY38" fmla="*/ 403697 h 445813"/>
                <a:gd name="connsiteX39" fmla="*/ 298708 w 386832"/>
                <a:gd name="connsiteY39" fmla="*/ 404215 h 445813"/>
                <a:gd name="connsiteX40" fmla="*/ 296632 w 386832"/>
                <a:gd name="connsiteY40" fmla="*/ 406551 h 445813"/>
                <a:gd name="connsiteX41" fmla="*/ 294211 w 386832"/>
                <a:gd name="connsiteY41" fmla="*/ 407588 h 445813"/>
                <a:gd name="connsiteX42" fmla="*/ 292135 w 386832"/>
                <a:gd name="connsiteY42" fmla="*/ 411912 h 445813"/>
                <a:gd name="connsiteX43" fmla="*/ 291876 w 386832"/>
                <a:gd name="connsiteY43" fmla="*/ 419350 h 445813"/>
                <a:gd name="connsiteX44" fmla="*/ 293432 w 386832"/>
                <a:gd name="connsiteY44" fmla="*/ 428171 h 445813"/>
                <a:gd name="connsiteX45" fmla="*/ 292740 w 386832"/>
                <a:gd name="connsiteY45" fmla="*/ 435868 h 445813"/>
                <a:gd name="connsiteX46" fmla="*/ 290146 w 386832"/>
                <a:gd name="connsiteY46" fmla="*/ 442700 h 445813"/>
                <a:gd name="connsiteX47" fmla="*/ 285995 w 386832"/>
                <a:gd name="connsiteY47" fmla="*/ 445813 h 445813"/>
                <a:gd name="connsiteX48" fmla="*/ 281930 w 386832"/>
                <a:gd name="connsiteY48" fmla="*/ 445381 h 445813"/>
                <a:gd name="connsiteX49" fmla="*/ 279336 w 386832"/>
                <a:gd name="connsiteY49" fmla="*/ 443738 h 445813"/>
                <a:gd name="connsiteX50" fmla="*/ 278385 w 386832"/>
                <a:gd name="connsiteY50" fmla="*/ 441057 h 445813"/>
                <a:gd name="connsiteX51" fmla="*/ 277866 w 386832"/>
                <a:gd name="connsiteY51" fmla="*/ 435522 h 445813"/>
                <a:gd name="connsiteX52" fmla="*/ 275704 w 386832"/>
                <a:gd name="connsiteY52" fmla="*/ 430679 h 445813"/>
                <a:gd name="connsiteX53" fmla="*/ 275617 w 386832"/>
                <a:gd name="connsiteY53" fmla="*/ 427566 h 445813"/>
                <a:gd name="connsiteX54" fmla="*/ 262645 w 386832"/>
                <a:gd name="connsiteY54" fmla="*/ 426701 h 445813"/>
                <a:gd name="connsiteX55" fmla="*/ 249673 w 386832"/>
                <a:gd name="connsiteY55" fmla="*/ 425836 h 445813"/>
                <a:gd name="connsiteX56" fmla="*/ 236700 w 386832"/>
                <a:gd name="connsiteY56" fmla="*/ 424971 h 445813"/>
                <a:gd name="connsiteX57" fmla="*/ 223728 w 386832"/>
                <a:gd name="connsiteY57" fmla="*/ 424106 h 445813"/>
                <a:gd name="connsiteX58" fmla="*/ 210756 w 386832"/>
                <a:gd name="connsiteY58" fmla="*/ 423242 h 445813"/>
                <a:gd name="connsiteX59" fmla="*/ 197784 w 386832"/>
                <a:gd name="connsiteY59" fmla="*/ 422377 h 445813"/>
                <a:gd name="connsiteX60" fmla="*/ 184811 w 386832"/>
                <a:gd name="connsiteY60" fmla="*/ 421512 h 445813"/>
                <a:gd name="connsiteX61" fmla="*/ 171839 w 386832"/>
                <a:gd name="connsiteY61" fmla="*/ 420647 h 445813"/>
                <a:gd name="connsiteX62" fmla="*/ 158867 w 386832"/>
                <a:gd name="connsiteY62" fmla="*/ 419782 h 445813"/>
                <a:gd name="connsiteX63" fmla="*/ 145895 w 386832"/>
                <a:gd name="connsiteY63" fmla="*/ 418917 h 445813"/>
                <a:gd name="connsiteX64" fmla="*/ 132922 w 386832"/>
                <a:gd name="connsiteY64" fmla="*/ 418053 h 445813"/>
                <a:gd name="connsiteX65" fmla="*/ 119950 w 386832"/>
                <a:gd name="connsiteY65" fmla="*/ 417188 h 445813"/>
                <a:gd name="connsiteX66" fmla="*/ 106978 w 386832"/>
                <a:gd name="connsiteY66" fmla="*/ 416323 h 445813"/>
                <a:gd name="connsiteX67" fmla="*/ 94006 w 386832"/>
                <a:gd name="connsiteY67" fmla="*/ 415458 h 445813"/>
                <a:gd name="connsiteX68" fmla="*/ 81033 w 386832"/>
                <a:gd name="connsiteY68" fmla="*/ 414593 h 445813"/>
                <a:gd name="connsiteX69" fmla="*/ 68061 w 386832"/>
                <a:gd name="connsiteY69" fmla="*/ 413729 h 445813"/>
                <a:gd name="connsiteX70" fmla="*/ 60451 w 386832"/>
                <a:gd name="connsiteY70" fmla="*/ 413209 h 445813"/>
                <a:gd name="connsiteX71" fmla="*/ 60191 w 386832"/>
                <a:gd name="connsiteY71" fmla="*/ 409577 h 445813"/>
                <a:gd name="connsiteX72" fmla="*/ 53705 w 386832"/>
                <a:gd name="connsiteY72" fmla="*/ 394184 h 445813"/>
                <a:gd name="connsiteX73" fmla="*/ 50332 w 386832"/>
                <a:gd name="connsiteY73" fmla="*/ 386746 h 445813"/>
                <a:gd name="connsiteX74" fmla="*/ 45403 w 386832"/>
                <a:gd name="connsiteY74" fmla="*/ 375763 h 445813"/>
                <a:gd name="connsiteX75" fmla="*/ 43327 w 386832"/>
                <a:gd name="connsiteY75" fmla="*/ 358899 h 445813"/>
                <a:gd name="connsiteX76" fmla="*/ 46441 w 386832"/>
                <a:gd name="connsiteY76" fmla="*/ 332609 h 445813"/>
                <a:gd name="connsiteX77" fmla="*/ 45489 w 386832"/>
                <a:gd name="connsiteY77" fmla="*/ 326642 h 445813"/>
                <a:gd name="connsiteX78" fmla="*/ 45489 w 386832"/>
                <a:gd name="connsiteY78" fmla="*/ 326642 h 445813"/>
                <a:gd name="connsiteX79" fmla="*/ 40819 w 386832"/>
                <a:gd name="connsiteY79" fmla="*/ 313150 h 445813"/>
                <a:gd name="connsiteX80" fmla="*/ 40906 w 386832"/>
                <a:gd name="connsiteY80" fmla="*/ 303291 h 445813"/>
                <a:gd name="connsiteX81" fmla="*/ 45749 w 386832"/>
                <a:gd name="connsiteY81" fmla="*/ 287033 h 445813"/>
                <a:gd name="connsiteX82" fmla="*/ 45749 w 386832"/>
                <a:gd name="connsiteY82" fmla="*/ 287033 h 445813"/>
                <a:gd name="connsiteX83" fmla="*/ 48170 w 386832"/>
                <a:gd name="connsiteY83" fmla="*/ 277779 h 445813"/>
                <a:gd name="connsiteX84" fmla="*/ 51543 w 386832"/>
                <a:gd name="connsiteY84" fmla="*/ 272591 h 445813"/>
                <a:gd name="connsiteX85" fmla="*/ 56732 w 386832"/>
                <a:gd name="connsiteY85" fmla="*/ 268266 h 445813"/>
                <a:gd name="connsiteX86" fmla="*/ 57424 w 386832"/>
                <a:gd name="connsiteY86" fmla="*/ 264461 h 445813"/>
                <a:gd name="connsiteX87" fmla="*/ 53619 w 386832"/>
                <a:gd name="connsiteY87" fmla="*/ 261175 h 445813"/>
                <a:gd name="connsiteX88" fmla="*/ 52148 w 386832"/>
                <a:gd name="connsiteY88" fmla="*/ 257197 h 445813"/>
                <a:gd name="connsiteX89" fmla="*/ 53100 w 386832"/>
                <a:gd name="connsiteY89" fmla="*/ 252527 h 445813"/>
                <a:gd name="connsiteX90" fmla="*/ 49727 w 386832"/>
                <a:gd name="connsiteY90" fmla="*/ 241284 h 445813"/>
                <a:gd name="connsiteX91" fmla="*/ 38225 w 386832"/>
                <a:gd name="connsiteY91" fmla="*/ 214561 h 445813"/>
                <a:gd name="connsiteX92" fmla="*/ 36582 w 386832"/>
                <a:gd name="connsiteY92" fmla="*/ 205481 h 445813"/>
                <a:gd name="connsiteX93" fmla="*/ 34593 w 386832"/>
                <a:gd name="connsiteY93" fmla="*/ 199859 h 445813"/>
                <a:gd name="connsiteX94" fmla="*/ 32431 w 386832"/>
                <a:gd name="connsiteY94" fmla="*/ 187492 h 445813"/>
                <a:gd name="connsiteX95" fmla="*/ 30269 w 386832"/>
                <a:gd name="connsiteY95" fmla="*/ 175125 h 445813"/>
                <a:gd name="connsiteX96" fmla="*/ 28107 w 386832"/>
                <a:gd name="connsiteY96" fmla="*/ 162759 h 445813"/>
                <a:gd name="connsiteX97" fmla="*/ 25945 w 386832"/>
                <a:gd name="connsiteY97" fmla="*/ 150392 h 445813"/>
                <a:gd name="connsiteX98" fmla="*/ 23782 w 386832"/>
                <a:gd name="connsiteY98" fmla="*/ 137938 h 445813"/>
                <a:gd name="connsiteX99" fmla="*/ 21620 w 386832"/>
                <a:gd name="connsiteY99" fmla="*/ 125485 h 445813"/>
                <a:gd name="connsiteX100" fmla="*/ 19458 w 386832"/>
                <a:gd name="connsiteY100" fmla="*/ 113032 h 445813"/>
                <a:gd name="connsiteX101" fmla="*/ 17296 w 386832"/>
                <a:gd name="connsiteY101" fmla="*/ 100578 h 445813"/>
                <a:gd name="connsiteX102" fmla="*/ 15134 w 386832"/>
                <a:gd name="connsiteY102" fmla="*/ 88038 h 445813"/>
                <a:gd name="connsiteX103" fmla="*/ 12972 w 386832"/>
                <a:gd name="connsiteY103" fmla="*/ 75498 h 445813"/>
                <a:gd name="connsiteX104" fmla="*/ 10810 w 386832"/>
                <a:gd name="connsiteY104" fmla="*/ 62958 h 445813"/>
                <a:gd name="connsiteX105" fmla="*/ 8648 w 386832"/>
                <a:gd name="connsiteY105" fmla="*/ 50419 h 445813"/>
                <a:gd name="connsiteX106" fmla="*/ 6486 w 386832"/>
                <a:gd name="connsiteY106" fmla="*/ 37879 h 445813"/>
                <a:gd name="connsiteX107" fmla="*/ 4324 w 386832"/>
                <a:gd name="connsiteY107" fmla="*/ 25253 h 445813"/>
                <a:gd name="connsiteX108" fmla="*/ 2162 w 386832"/>
                <a:gd name="connsiteY108" fmla="*/ 12627 h 445813"/>
                <a:gd name="connsiteX109" fmla="*/ 0 w 386832"/>
                <a:gd name="connsiteY109" fmla="*/ 0 h 445813"/>
                <a:gd name="connsiteX110" fmla="*/ 26463 w 386832"/>
                <a:gd name="connsiteY110" fmla="*/ 346 h 445813"/>
                <a:gd name="connsiteX111" fmla="*/ 52927 w 386832"/>
                <a:gd name="connsiteY111" fmla="*/ 692 h 445813"/>
                <a:gd name="connsiteX112" fmla="*/ 79390 w 386832"/>
                <a:gd name="connsiteY112" fmla="*/ 1038 h 445813"/>
                <a:gd name="connsiteX113" fmla="*/ 105854 w 386832"/>
                <a:gd name="connsiteY113" fmla="*/ 1383 h 445813"/>
                <a:gd name="connsiteX114" fmla="*/ 130501 w 386832"/>
                <a:gd name="connsiteY114" fmla="*/ 1038 h 445813"/>
                <a:gd name="connsiteX115" fmla="*/ 155148 w 386832"/>
                <a:gd name="connsiteY115" fmla="*/ 692 h 445813"/>
                <a:gd name="connsiteX116" fmla="*/ 179795 w 386832"/>
                <a:gd name="connsiteY116" fmla="*/ 346 h 445813"/>
                <a:gd name="connsiteX117" fmla="*/ 204443 w 386832"/>
                <a:gd name="connsiteY117" fmla="*/ 0 h 445813"/>
                <a:gd name="connsiteX118" fmla="*/ 203924 w 386832"/>
                <a:gd name="connsiteY118" fmla="*/ 87 h 445813"/>
                <a:gd name="connsiteX119" fmla="*/ 199946 w 386832"/>
                <a:gd name="connsiteY119" fmla="*/ 6745 h 445813"/>
                <a:gd name="connsiteX120" fmla="*/ 188011 w 386832"/>
                <a:gd name="connsiteY120" fmla="*/ 19285 h 445813"/>
                <a:gd name="connsiteX121" fmla="*/ 184811 w 386832"/>
                <a:gd name="connsiteY121" fmla="*/ 28885 h 445813"/>
                <a:gd name="connsiteX122" fmla="*/ 200205 w 386832"/>
                <a:gd name="connsiteY122" fmla="*/ 39609 h 445813"/>
                <a:gd name="connsiteX123" fmla="*/ 200291 w 386832"/>
                <a:gd name="connsiteY123" fmla="*/ 39695 h 445813"/>
                <a:gd name="connsiteX124" fmla="*/ 209458 w 386832"/>
                <a:gd name="connsiteY124" fmla="*/ 48344 h 445813"/>
                <a:gd name="connsiteX125" fmla="*/ 215772 w 386832"/>
                <a:gd name="connsiteY125" fmla="*/ 51716 h 445813"/>
                <a:gd name="connsiteX126" fmla="*/ 222172 w 386832"/>
                <a:gd name="connsiteY126" fmla="*/ 52754 h 445813"/>
                <a:gd name="connsiteX127" fmla="*/ 226149 w 386832"/>
                <a:gd name="connsiteY127" fmla="*/ 55608 h 445813"/>
                <a:gd name="connsiteX128" fmla="*/ 228485 w 386832"/>
                <a:gd name="connsiteY128" fmla="*/ 62526 h 445813"/>
                <a:gd name="connsiteX129" fmla="*/ 228485 w 386832"/>
                <a:gd name="connsiteY129" fmla="*/ 62526 h 445813"/>
                <a:gd name="connsiteX130" fmla="*/ 247165 w 386832"/>
                <a:gd name="connsiteY130" fmla="*/ 96686 h 445813"/>
                <a:gd name="connsiteX131" fmla="*/ 247165 w 386832"/>
                <a:gd name="connsiteY131" fmla="*/ 96686 h 445813"/>
                <a:gd name="connsiteX132" fmla="*/ 266537 w 386832"/>
                <a:gd name="connsiteY132" fmla="*/ 114243 h 445813"/>
                <a:gd name="connsiteX133" fmla="*/ 274320 w 386832"/>
                <a:gd name="connsiteY133" fmla="*/ 122891 h 445813"/>
                <a:gd name="connsiteX134" fmla="*/ 278212 w 386832"/>
                <a:gd name="connsiteY134" fmla="*/ 131193 h 445813"/>
                <a:gd name="connsiteX135" fmla="*/ 294730 w 386832"/>
                <a:gd name="connsiteY135" fmla="*/ 144857 h 445813"/>
                <a:gd name="connsiteX136" fmla="*/ 300351 w 386832"/>
                <a:gd name="connsiteY136" fmla="*/ 152208 h 445813"/>
                <a:gd name="connsiteX137" fmla="*/ 300611 w 386832"/>
                <a:gd name="connsiteY137" fmla="*/ 157743 h 445813"/>
                <a:gd name="connsiteX138" fmla="*/ 302599 w 386832"/>
                <a:gd name="connsiteY138" fmla="*/ 161721 h 445813"/>
                <a:gd name="connsiteX139" fmla="*/ 306232 w 386832"/>
                <a:gd name="connsiteY139" fmla="*/ 164056 h 445813"/>
                <a:gd name="connsiteX140" fmla="*/ 309691 w 386832"/>
                <a:gd name="connsiteY140" fmla="*/ 169072 h 445813"/>
                <a:gd name="connsiteX141" fmla="*/ 313064 w 386832"/>
                <a:gd name="connsiteY141" fmla="*/ 176682 h 445813"/>
                <a:gd name="connsiteX142" fmla="*/ 319636 w 386832"/>
                <a:gd name="connsiteY142" fmla="*/ 183341 h 445813"/>
                <a:gd name="connsiteX143" fmla="*/ 329495 w 386832"/>
                <a:gd name="connsiteY143" fmla="*/ 188962 h 445813"/>
                <a:gd name="connsiteX144" fmla="*/ 336673 w 386832"/>
                <a:gd name="connsiteY144" fmla="*/ 201849 h 445813"/>
                <a:gd name="connsiteX145" fmla="*/ 341257 w 386832"/>
                <a:gd name="connsiteY145" fmla="*/ 221826 h 445813"/>
                <a:gd name="connsiteX146" fmla="*/ 345927 w 386832"/>
                <a:gd name="connsiteY146" fmla="*/ 233414 h 445813"/>
                <a:gd name="connsiteX147" fmla="*/ 353018 w 386832"/>
                <a:gd name="connsiteY147" fmla="*/ 238257 h 445813"/>
                <a:gd name="connsiteX148" fmla="*/ 362704 w 386832"/>
                <a:gd name="connsiteY148" fmla="*/ 255294 h 445813"/>
                <a:gd name="connsiteX149" fmla="*/ 365818 w 386832"/>
                <a:gd name="connsiteY149" fmla="*/ 265412 h 445813"/>
                <a:gd name="connsiteX150" fmla="*/ 365644 w 386832"/>
                <a:gd name="connsiteY150" fmla="*/ 274320 h 445813"/>
                <a:gd name="connsiteX151" fmla="*/ 370574 w 386832"/>
                <a:gd name="connsiteY151" fmla="*/ 281239 h 445813"/>
                <a:gd name="connsiteX152" fmla="*/ 386833 w 386832"/>
                <a:gd name="connsiteY152" fmla="*/ 288676 h 445813"/>
                <a:gd name="connsiteX153" fmla="*/ 342295 w 386832"/>
                <a:gd name="connsiteY153" fmla="*/ 389168 h 445813"/>
                <a:gd name="connsiteX154" fmla="*/ 338662 w 386832"/>
                <a:gd name="connsiteY154" fmla="*/ 412172 h 445813"/>
                <a:gd name="connsiteX155" fmla="*/ 337106 w 386832"/>
                <a:gd name="connsiteY155" fmla="*/ 404042 h 445813"/>
                <a:gd name="connsiteX156" fmla="*/ 336932 w 386832"/>
                <a:gd name="connsiteY156" fmla="*/ 396173 h 445813"/>
                <a:gd name="connsiteX157" fmla="*/ 339700 w 386832"/>
                <a:gd name="connsiteY157" fmla="*/ 391503 h 445813"/>
                <a:gd name="connsiteX158" fmla="*/ 342295 w 386832"/>
                <a:gd name="connsiteY158" fmla="*/ 389168 h 44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86832" h="445813">
                  <a:moveTo>
                    <a:pt x="386833" y="288676"/>
                  </a:moveTo>
                  <a:lnTo>
                    <a:pt x="382682" y="296719"/>
                  </a:lnTo>
                  <a:lnTo>
                    <a:pt x="372736" y="301735"/>
                  </a:lnTo>
                  <a:lnTo>
                    <a:pt x="369709" y="301562"/>
                  </a:lnTo>
                  <a:lnTo>
                    <a:pt x="367201" y="303032"/>
                  </a:lnTo>
                  <a:lnTo>
                    <a:pt x="368672" y="306664"/>
                  </a:lnTo>
                  <a:lnTo>
                    <a:pt x="371179" y="309259"/>
                  </a:lnTo>
                  <a:lnTo>
                    <a:pt x="371093" y="311680"/>
                  </a:lnTo>
                  <a:lnTo>
                    <a:pt x="368498" y="314966"/>
                  </a:lnTo>
                  <a:lnTo>
                    <a:pt x="363310" y="315917"/>
                  </a:lnTo>
                  <a:lnTo>
                    <a:pt x="360369" y="319723"/>
                  </a:lnTo>
                  <a:lnTo>
                    <a:pt x="361320" y="323269"/>
                  </a:lnTo>
                  <a:lnTo>
                    <a:pt x="363050" y="325258"/>
                  </a:lnTo>
                  <a:lnTo>
                    <a:pt x="362704" y="328631"/>
                  </a:lnTo>
                  <a:lnTo>
                    <a:pt x="356824" y="332090"/>
                  </a:lnTo>
                  <a:lnTo>
                    <a:pt x="355440" y="335462"/>
                  </a:lnTo>
                  <a:lnTo>
                    <a:pt x="358380" y="336414"/>
                  </a:lnTo>
                  <a:lnTo>
                    <a:pt x="360629" y="335462"/>
                  </a:lnTo>
                  <a:lnTo>
                    <a:pt x="362272" y="336154"/>
                  </a:lnTo>
                  <a:lnTo>
                    <a:pt x="358726" y="341776"/>
                  </a:lnTo>
                  <a:lnTo>
                    <a:pt x="355526" y="345235"/>
                  </a:lnTo>
                  <a:lnTo>
                    <a:pt x="352500" y="351375"/>
                  </a:lnTo>
                  <a:lnTo>
                    <a:pt x="345495" y="353105"/>
                  </a:lnTo>
                  <a:lnTo>
                    <a:pt x="345754" y="355094"/>
                  </a:lnTo>
                  <a:lnTo>
                    <a:pt x="349732" y="356824"/>
                  </a:lnTo>
                  <a:lnTo>
                    <a:pt x="353018" y="361580"/>
                  </a:lnTo>
                  <a:lnTo>
                    <a:pt x="346791" y="370315"/>
                  </a:lnTo>
                  <a:lnTo>
                    <a:pt x="342900" y="369623"/>
                  </a:lnTo>
                  <a:lnTo>
                    <a:pt x="340565" y="367720"/>
                  </a:lnTo>
                  <a:lnTo>
                    <a:pt x="339094" y="374639"/>
                  </a:lnTo>
                  <a:lnTo>
                    <a:pt x="339700" y="378271"/>
                  </a:lnTo>
                  <a:lnTo>
                    <a:pt x="338230" y="385795"/>
                  </a:lnTo>
                  <a:lnTo>
                    <a:pt x="335809" y="394789"/>
                  </a:lnTo>
                  <a:lnTo>
                    <a:pt x="334166" y="398508"/>
                  </a:lnTo>
                  <a:lnTo>
                    <a:pt x="334511" y="405340"/>
                  </a:lnTo>
                  <a:lnTo>
                    <a:pt x="335549" y="411999"/>
                  </a:lnTo>
                  <a:lnTo>
                    <a:pt x="321798" y="411134"/>
                  </a:lnTo>
                  <a:lnTo>
                    <a:pt x="304935" y="404907"/>
                  </a:lnTo>
                  <a:lnTo>
                    <a:pt x="300437" y="403697"/>
                  </a:lnTo>
                  <a:lnTo>
                    <a:pt x="298708" y="404215"/>
                  </a:lnTo>
                  <a:lnTo>
                    <a:pt x="296632" y="406551"/>
                  </a:lnTo>
                  <a:lnTo>
                    <a:pt x="294211" y="407588"/>
                  </a:lnTo>
                  <a:lnTo>
                    <a:pt x="292135" y="411912"/>
                  </a:lnTo>
                  <a:lnTo>
                    <a:pt x="291876" y="419350"/>
                  </a:lnTo>
                  <a:lnTo>
                    <a:pt x="293432" y="428171"/>
                  </a:lnTo>
                  <a:lnTo>
                    <a:pt x="292740" y="435868"/>
                  </a:lnTo>
                  <a:lnTo>
                    <a:pt x="290146" y="442700"/>
                  </a:lnTo>
                  <a:lnTo>
                    <a:pt x="285995" y="445813"/>
                  </a:lnTo>
                  <a:lnTo>
                    <a:pt x="281930" y="445381"/>
                  </a:lnTo>
                  <a:lnTo>
                    <a:pt x="279336" y="443738"/>
                  </a:lnTo>
                  <a:lnTo>
                    <a:pt x="278385" y="441057"/>
                  </a:lnTo>
                  <a:lnTo>
                    <a:pt x="277866" y="435522"/>
                  </a:lnTo>
                  <a:lnTo>
                    <a:pt x="275704" y="430679"/>
                  </a:lnTo>
                  <a:lnTo>
                    <a:pt x="275617" y="427566"/>
                  </a:lnTo>
                  <a:lnTo>
                    <a:pt x="262645" y="426701"/>
                  </a:lnTo>
                  <a:lnTo>
                    <a:pt x="249673" y="425836"/>
                  </a:lnTo>
                  <a:lnTo>
                    <a:pt x="236700" y="424971"/>
                  </a:lnTo>
                  <a:lnTo>
                    <a:pt x="223728" y="424106"/>
                  </a:lnTo>
                  <a:lnTo>
                    <a:pt x="210756" y="423242"/>
                  </a:lnTo>
                  <a:lnTo>
                    <a:pt x="197784" y="422377"/>
                  </a:lnTo>
                  <a:lnTo>
                    <a:pt x="184811" y="421512"/>
                  </a:lnTo>
                  <a:lnTo>
                    <a:pt x="171839" y="420647"/>
                  </a:lnTo>
                  <a:lnTo>
                    <a:pt x="158867" y="419782"/>
                  </a:lnTo>
                  <a:lnTo>
                    <a:pt x="145895" y="418917"/>
                  </a:lnTo>
                  <a:lnTo>
                    <a:pt x="132922" y="418053"/>
                  </a:lnTo>
                  <a:lnTo>
                    <a:pt x="119950" y="417188"/>
                  </a:lnTo>
                  <a:lnTo>
                    <a:pt x="106978" y="416323"/>
                  </a:lnTo>
                  <a:lnTo>
                    <a:pt x="94006" y="415458"/>
                  </a:lnTo>
                  <a:lnTo>
                    <a:pt x="81033" y="414593"/>
                  </a:lnTo>
                  <a:lnTo>
                    <a:pt x="68061" y="413729"/>
                  </a:lnTo>
                  <a:lnTo>
                    <a:pt x="60451" y="413209"/>
                  </a:lnTo>
                  <a:lnTo>
                    <a:pt x="60191" y="409577"/>
                  </a:lnTo>
                  <a:lnTo>
                    <a:pt x="53705" y="394184"/>
                  </a:lnTo>
                  <a:lnTo>
                    <a:pt x="50332" y="386746"/>
                  </a:lnTo>
                  <a:lnTo>
                    <a:pt x="45403" y="375763"/>
                  </a:lnTo>
                  <a:lnTo>
                    <a:pt x="43327" y="358899"/>
                  </a:lnTo>
                  <a:lnTo>
                    <a:pt x="46441" y="332609"/>
                  </a:lnTo>
                  <a:lnTo>
                    <a:pt x="45489" y="326642"/>
                  </a:lnTo>
                  <a:lnTo>
                    <a:pt x="45489" y="326642"/>
                  </a:lnTo>
                  <a:lnTo>
                    <a:pt x="40819" y="313150"/>
                  </a:lnTo>
                  <a:lnTo>
                    <a:pt x="40906" y="303291"/>
                  </a:lnTo>
                  <a:lnTo>
                    <a:pt x="45749" y="287033"/>
                  </a:lnTo>
                  <a:lnTo>
                    <a:pt x="45749" y="287033"/>
                  </a:lnTo>
                  <a:lnTo>
                    <a:pt x="48170" y="277779"/>
                  </a:lnTo>
                  <a:lnTo>
                    <a:pt x="51543" y="272591"/>
                  </a:lnTo>
                  <a:lnTo>
                    <a:pt x="56732" y="268266"/>
                  </a:lnTo>
                  <a:lnTo>
                    <a:pt x="57424" y="264461"/>
                  </a:lnTo>
                  <a:lnTo>
                    <a:pt x="53619" y="261175"/>
                  </a:lnTo>
                  <a:lnTo>
                    <a:pt x="52148" y="257197"/>
                  </a:lnTo>
                  <a:lnTo>
                    <a:pt x="53100" y="252527"/>
                  </a:lnTo>
                  <a:lnTo>
                    <a:pt x="49727" y="241284"/>
                  </a:lnTo>
                  <a:lnTo>
                    <a:pt x="38225" y="214561"/>
                  </a:lnTo>
                  <a:lnTo>
                    <a:pt x="36582" y="205481"/>
                  </a:lnTo>
                  <a:lnTo>
                    <a:pt x="34593" y="199859"/>
                  </a:lnTo>
                  <a:lnTo>
                    <a:pt x="32431" y="187492"/>
                  </a:lnTo>
                  <a:lnTo>
                    <a:pt x="30269" y="175125"/>
                  </a:lnTo>
                  <a:lnTo>
                    <a:pt x="28107" y="162759"/>
                  </a:lnTo>
                  <a:lnTo>
                    <a:pt x="25945" y="150392"/>
                  </a:lnTo>
                  <a:lnTo>
                    <a:pt x="23782" y="137938"/>
                  </a:lnTo>
                  <a:lnTo>
                    <a:pt x="21620" y="125485"/>
                  </a:lnTo>
                  <a:lnTo>
                    <a:pt x="19458" y="113032"/>
                  </a:lnTo>
                  <a:lnTo>
                    <a:pt x="17296" y="100578"/>
                  </a:lnTo>
                  <a:lnTo>
                    <a:pt x="15134" y="88038"/>
                  </a:lnTo>
                  <a:lnTo>
                    <a:pt x="12972" y="75498"/>
                  </a:lnTo>
                  <a:lnTo>
                    <a:pt x="10810" y="62958"/>
                  </a:lnTo>
                  <a:lnTo>
                    <a:pt x="8648" y="50419"/>
                  </a:lnTo>
                  <a:lnTo>
                    <a:pt x="6486" y="37879"/>
                  </a:lnTo>
                  <a:lnTo>
                    <a:pt x="4324" y="25253"/>
                  </a:lnTo>
                  <a:lnTo>
                    <a:pt x="2162" y="12627"/>
                  </a:lnTo>
                  <a:lnTo>
                    <a:pt x="0" y="0"/>
                  </a:lnTo>
                  <a:lnTo>
                    <a:pt x="26463" y="346"/>
                  </a:lnTo>
                  <a:lnTo>
                    <a:pt x="52927" y="692"/>
                  </a:lnTo>
                  <a:lnTo>
                    <a:pt x="79390" y="1038"/>
                  </a:lnTo>
                  <a:lnTo>
                    <a:pt x="105854" y="1383"/>
                  </a:lnTo>
                  <a:lnTo>
                    <a:pt x="130501" y="1038"/>
                  </a:lnTo>
                  <a:lnTo>
                    <a:pt x="155148" y="692"/>
                  </a:lnTo>
                  <a:lnTo>
                    <a:pt x="179795" y="346"/>
                  </a:lnTo>
                  <a:lnTo>
                    <a:pt x="204443" y="0"/>
                  </a:lnTo>
                  <a:lnTo>
                    <a:pt x="203924" y="87"/>
                  </a:lnTo>
                  <a:lnTo>
                    <a:pt x="199946" y="6745"/>
                  </a:lnTo>
                  <a:lnTo>
                    <a:pt x="188011" y="19285"/>
                  </a:lnTo>
                  <a:lnTo>
                    <a:pt x="184811" y="28885"/>
                  </a:lnTo>
                  <a:lnTo>
                    <a:pt x="200205" y="39609"/>
                  </a:lnTo>
                  <a:lnTo>
                    <a:pt x="200291" y="39695"/>
                  </a:lnTo>
                  <a:lnTo>
                    <a:pt x="209458" y="48344"/>
                  </a:lnTo>
                  <a:lnTo>
                    <a:pt x="215772" y="51716"/>
                  </a:lnTo>
                  <a:lnTo>
                    <a:pt x="222172" y="52754"/>
                  </a:lnTo>
                  <a:lnTo>
                    <a:pt x="226149" y="55608"/>
                  </a:lnTo>
                  <a:lnTo>
                    <a:pt x="228485" y="62526"/>
                  </a:lnTo>
                  <a:lnTo>
                    <a:pt x="228485" y="62526"/>
                  </a:lnTo>
                  <a:lnTo>
                    <a:pt x="247165" y="96686"/>
                  </a:lnTo>
                  <a:lnTo>
                    <a:pt x="247165" y="96686"/>
                  </a:lnTo>
                  <a:lnTo>
                    <a:pt x="266537" y="114243"/>
                  </a:lnTo>
                  <a:lnTo>
                    <a:pt x="274320" y="122891"/>
                  </a:lnTo>
                  <a:lnTo>
                    <a:pt x="278212" y="131193"/>
                  </a:lnTo>
                  <a:lnTo>
                    <a:pt x="294730" y="144857"/>
                  </a:lnTo>
                  <a:lnTo>
                    <a:pt x="300351" y="152208"/>
                  </a:lnTo>
                  <a:lnTo>
                    <a:pt x="300611" y="157743"/>
                  </a:lnTo>
                  <a:lnTo>
                    <a:pt x="302599" y="161721"/>
                  </a:lnTo>
                  <a:lnTo>
                    <a:pt x="306232" y="164056"/>
                  </a:lnTo>
                  <a:lnTo>
                    <a:pt x="309691" y="169072"/>
                  </a:lnTo>
                  <a:lnTo>
                    <a:pt x="313064" y="176682"/>
                  </a:lnTo>
                  <a:lnTo>
                    <a:pt x="319636" y="183341"/>
                  </a:lnTo>
                  <a:lnTo>
                    <a:pt x="329495" y="188962"/>
                  </a:lnTo>
                  <a:lnTo>
                    <a:pt x="336673" y="201849"/>
                  </a:lnTo>
                  <a:lnTo>
                    <a:pt x="341257" y="221826"/>
                  </a:lnTo>
                  <a:lnTo>
                    <a:pt x="345927" y="233414"/>
                  </a:lnTo>
                  <a:lnTo>
                    <a:pt x="353018" y="238257"/>
                  </a:lnTo>
                  <a:lnTo>
                    <a:pt x="362704" y="255294"/>
                  </a:lnTo>
                  <a:lnTo>
                    <a:pt x="365818" y="265412"/>
                  </a:lnTo>
                  <a:lnTo>
                    <a:pt x="365644" y="274320"/>
                  </a:lnTo>
                  <a:lnTo>
                    <a:pt x="370574" y="281239"/>
                  </a:lnTo>
                  <a:lnTo>
                    <a:pt x="386833" y="288676"/>
                  </a:lnTo>
                  <a:close/>
                  <a:moveTo>
                    <a:pt x="342295" y="389168"/>
                  </a:moveTo>
                  <a:lnTo>
                    <a:pt x="338662" y="412172"/>
                  </a:lnTo>
                  <a:lnTo>
                    <a:pt x="337106" y="404042"/>
                  </a:lnTo>
                  <a:lnTo>
                    <a:pt x="336932" y="396173"/>
                  </a:lnTo>
                  <a:lnTo>
                    <a:pt x="339700" y="391503"/>
                  </a:lnTo>
                  <a:lnTo>
                    <a:pt x="342295" y="389168"/>
                  </a:lnTo>
                  <a:close/>
                </a:path>
              </a:pathLst>
            </a:custGeom>
            <a:grpFill/>
            <a:ln w="8643" cap="flat">
              <a:solidFill>
                <a:sysClr val="window" lastClr="FFFFFF"/>
              </a:solidFill>
              <a:prstDash val="solid"/>
              <a:miter/>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white"/>
                </a:solidFill>
                <a:effectLst/>
                <a:uLnTx/>
                <a:uFillTx/>
                <a:latin typeface="Calibri" panose="020F0502020204030204"/>
              </a:endParaRPr>
            </a:p>
          </p:txBody>
        </p:sp>
        <p:sp>
          <p:nvSpPr>
            <p:cNvPr id="156" name="Freeform: Shape 155">
              <a:extLst>
                <a:ext uri="{FF2B5EF4-FFF2-40B4-BE49-F238E27FC236}">
                  <a16:creationId xmlns:a16="http://schemas.microsoft.com/office/drawing/2014/main" id="{2444F53B-61B9-1DF6-356E-AE6803155A32}"/>
                </a:ext>
              </a:extLst>
            </p:cNvPr>
            <p:cNvSpPr/>
            <p:nvPr/>
          </p:nvSpPr>
          <p:spPr>
            <a:xfrm>
              <a:off x="5477940" y="2787360"/>
              <a:ext cx="527365" cy="340651"/>
            </a:xfrm>
            <a:custGeom>
              <a:avLst/>
              <a:gdLst>
                <a:gd name="connsiteX0" fmla="*/ 486546 w 527365"/>
                <a:gd name="connsiteY0" fmla="*/ 109745 h 340651"/>
                <a:gd name="connsiteX1" fmla="*/ 491476 w 527365"/>
                <a:gd name="connsiteY1" fmla="*/ 117269 h 340651"/>
                <a:gd name="connsiteX2" fmla="*/ 500037 w 527365"/>
                <a:gd name="connsiteY2" fmla="*/ 124014 h 340651"/>
                <a:gd name="connsiteX3" fmla="*/ 504880 w 527365"/>
                <a:gd name="connsiteY3" fmla="*/ 130328 h 340651"/>
                <a:gd name="connsiteX4" fmla="*/ 506091 w 527365"/>
                <a:gd name="connsiteY4" fmla="*/ 136209 h 340651"/>
                <a:gd name="connsiteX5" fmla="*/ 511280 w 527365"/>
                <a:gd name="connsiteY5" fmla="*/ 142522 h 340651"/>
                <a:gd name="connsiteX6" fmla="*/ 520534 w 527365"/>
                <a:gd name="connsiteY6" fmla="*/ 149181 h 340651"/>
                <a:gd name="connsiteX7" fmla="*/ 525895 w 527365"/>
                <a:gd name="connsiteY7" fmla="*/ 155062 h 340651"/>
                <a:gd name="connsiteX8" fmla="*/ 527365 w 527365"/>
                <a:gd name="connsiteY8" fmla="*/ 160164 h 340651"/>
                <a:gd name="connsiteX9" fmla="*/ 527106 w 527365"/>
                <a:gd name="connsiteY9" fmla="*/ 168034 h 340651"/>
                <a:gd name="connsiteX10" fmla="*/ 525117 w 527365"/>
                <a:gd name="connsiteY10" fmla="*/ 178671 h 340651"/>
                <a:gd name="connsiteX11" fmla="*/ 521744 w 527365"/>
                <a:gd name="connsiteY11" fmla="*/ 186368 h 340651"/>
                <a:gd name="connsiteX12" fmla="*/ 516988 w 527365"/>
                <a:gd name="connsiteY12" fmla="*/ 191038 h 340651"/>
                <a:gd name="connsiteX13" fmla="*/ 513529 w 527365"/>
                <a:gd name="connsiteY13" fmla="*/ 197611 h 340651"/>
                <a:gd name="connsiteX14" fmla="*/ 511193 w 527365"/>
                <a:gd name="connsiteY14" fmla="*/ 206086 h 340651"/>
                <a:gd name="connsiteX15" fmla="*/ 503929 w 527365"/>
                <a:gd name="connsiteY15" fmla="*/ 213783 h 340651"/>
                <a:gd name="connsiteX16" fmla="*/ 491735 w 527365"/>
                <a:gd name="connsiteY16" fmla="*/ 220961 h 340651"/>
                <a:gd name="connsiteX17" fmla="*/ 478071 w 527365"/>
                <a:gd name="connsiteY17" fmla="*/ 225804 h 340651"/>
                <a:gd name="connsiteX18" fmla="*/ 463110 w 527365"/>
                <a:gd name="connsiteY18" fmla="*/ 228398 h 340651"/>
                <a:gd name="connsiteX19" fmla="*/ 454202 w 527365"/>
                <a:gd name="connsiteY19" fmla="*/ 234538 h 340651"/>
                <a:gd name="connsiteX20" fmla="*/ 451435 w 527365"/>
                <a:gd name="connsiteY20" fmla="*/ 244138 h 340651"/>
                <a:gd name="connsiteX21" fmla="*/ 452646 w 527365"/>
                <a:gd name="connsiteY21" fmla="*/ 252094 h 340651"/>
                <a:gd name="connsiteX22" fmla="*/ 458007 w 527365"/>
                <a:gd name="connsiteY22" fmla="*/ 258580 h 340651"/>
                <a:gd name="connsiteX23" fmla="*/ 461034 w 527365"/>
                <a:gd name="connsiteY23" fmla="*/ 265412 h 340651"/>
                <a:gd name="connsiteX24" fmla="*/ 461813 w 527365"/>
                <a:gd name="connsiteY24" fmla="*/ 272591 h 340651"/>
                <a:gd name="connsiteX25" fmla="*/ 458094 w 527365"/>
                <a:gd name="connsiteY25" fmla="*/ 284525 h 340651"/>
                <a:gd name="connsiteX26" fmla="*/ 449792 w 527365"/>
                <a:gd name="connsiteY26" fmla="*/ 301129 h 340651"/>
                <a:gd name="connsiteX27" fmla="*/ 440538 w 527365"/>
                <a:gd name="connsiteY27" fmla="*/ 311853 h 340651"/>
                <a:gd name="connsiteX28" fmla="*/ 430506 w 527365"/>
                <a:gd name="connsiteY28" fmla="*/ 316696 h 340651"/>
                <a:gd name="connsiteX29" fmla="*/ 426009 w 527365"/>
                <a:gd name="connsiteY29" fmla="*/ 323874 h 340651"/>
                <a:gd name="connsiteX30" fmla="*/ 427133 w 527365"/>
                <a:gd name="connsiteY30" fmla="*/ 333387 h 340651"/>
                <a:gd name="connsiteX31" fmla="*/ 426268 w 527365"/>
                <a:gd name="connsiteY31" fmla="*/ 338749 h 340651"/>
                <a:gd name="connsiteX32" fmla="*/ 422117 w 527365"/>
                <a:gd name="connsiteY32" fmla="*/ 340652 h 340651"/>
                <a:gd name="connsiteX33" fmla="*/ 414939 w 527365"/>
                <a:gd name="connsiteY33" fmla="*/ 335030 h 340651"/>
                <a:gd name="connsiteX34" fmla="*/ 413642 w 527365"/>
                <a:gd name="connsiteY34" fmla="*/ 331052 h 340651"/>
                <a:gd name="connsiteX35" fmla="*/ 407848 w 527365"/>
                <a:gd name="connsiteY35" fmla="*/ 327074 h 340651"/>
                <a:gd name="connsiteX36" fmla="*/ 406983 w 527365"/>
                <a:gd name="connsiteY36" fmla="*/ 324566 h 340651"/>
                <a:gd name="connsiteX37" fmla="*/ 402572 w 527365"/>
                <a:gd name="connsiteY37" fmla="*/ 322318 h 340651"/>
                <a:gd name="connsiteX38" fmla="*/ 398508 w 527365"/>
                <a:gd name="connsiteY38" fmla="*/ 314534 h 340651"/>
                <a:gd name="connsiteX39" fmla="*/ 378012 w 527365"/>
                <a:gd name="connsiteY39" fmla="*/ 314707 h 340651"/>
                <a:gd name="connsiteX40" fmla="*/ 357429 w 527365"/>
                <a:gd name="connsiteY40" fmla="*/ 314793 h 340651"/>
                <a:gd name="connsiteX41" fmla="*/ 336933 w 527365"/>
                <a:gd name="connsiteY41" fmla="*/ 314966 h 340651"/>
                <a:gd name="connsiteX42" fmla="*/ 316350 w 527365"/>
                <a:gd name="connsiteY42" fmla="*/ 315139 h 340651"/>
                <a:gd name="connsiteX43" fmla="*/ 295854 w 527365"/>
                <a:gd name="connsiteY43" fmla="*/ 315312 h 340651"/>
                <a:gd name="connsiteX44" fmla="*/ 275271 w 527365"/>
                <a:gd name="connsiteY44" fmla="*/ 315399 h 340651"/>
                <a:gd name="connsiteX45" fmla="*/ 254775 w 527365"/>
                <a:gd name="connsiteY45" fmla="*/ 315572 h 340651"/>
                <a:gd name="connsiteX46" fmla="*/ 234279 w 527365"/>
                <a:gd name="connsiteY46" fmla="*/ 315745 h 340651"/>
                <a:gd name="connsiteX47" fmla="*/ 213697 w 527365"/>
                <a:gd name="connsiteY47" fmla="*/ 315917 h 340651"/>
                <a:gd name="connsiteX48" fmla="*/ 193200 w 527365"/>
                <a:gd name="connsiteY48" fmla="*/ 316091 h 340651"/>
                <a:gd name="connsiteX49" fmla="*/ 172618 w 527365"/>
                <a:gd name="connsiteY49" fmla="*/ 316177 h 340651"/>
                <a:gd name="connsiteX50" fmla="*/ 152122 w 527365"/>
                <a:gd name="connsiteY50" fmla="*/ 316350 h 340651"/>
                <a:gd name="connsiteX51" fmla="*/ 131539 w 527365"/>
                <a:gd name="connsiteY51" fmla="*/ 316523 h 340651"/>
                <a:gd name="connsiteX52" fmla="*/ 111043 w 527365"/>
                <a:gd name="connsiteY52" fmla="*/ 316696 h 340651"/>
                <a:gd name="connsiteX53" fmla="*/ 90460 w 527365"/>
                <a:gd name="connsiteY53" fmla="*/ 316869 h 340651"/>
                <a:gd name="connsiteX54" fmla="*/ 70137 w 527365"/>
                <a:gd name="connsiteY54" fmla="*/ 316955 h 340651"/>
                <a:gd name="connsiteX55" fmla="*/ 65207 w 527365"/>
                <a:gd name="connsiteY55" fmla="*/ 308999 h 340651"/>
                <a:gd name="connsiteX56" fmla="*/ 62526 w 527365"/>
                <a:gd name="connsiteY56" fmla="*/ 301648 h 340651"/>
                <a:gd name="connsiteX57" fmla="*/ 64169 w 527365"/>
                <a:gd name="connsiteY57" fmla="*/ 298102 h 340651"/>
                <a:gd name="connsiteX58" fmla="*/ 64516 w 527365"/>
                <a:gd name="connsiteY58" fmla="*/ 286168 h 340651"/>
                <a:gd name="connsiteX59" fmla="*/ 63564 w 527365"/>
                <a:gd name="connsiteY59" fmla="*/ 265672 h 340651"/>
                <a:gd name="connsiteX60" fmla="*/ 61575 w 527365"/>
                <a:gd name="connsiteY60" fmla="*/ 254083 h 340651"/>
                <a:gd name="connsiteX61" fmla="*/ 58635 w 527365"/>
                <a:gd name="connsiteY61" fmla="*/ 251489 h 340651"/>
                <a:gd name="connsiteX62" fmla="*/ 58289 w 527365"/>
                <a:gd name="connsiteY62" fmla="*/ 247856 h 340651"/>
                <a:gd name="connsiteX63" fmla="*/ 60537 w 527365"/>
                <a:gd name="connsiteY63" fmla="*/ 243360 h 340651"/>
                <a:gd name="connsiteX64" fmla="*/ 59845 w 527365"/>
                <a:gd name="connsiteY64" fmla="*/ 240246 h 340651"/>
                <a:gd name="connsiteX65" fmla="*/ 56213 w 527365"/>
                <a:gd name="connsiteY65" fmla="*/ 238603 h 340651"/>
                <a:gd name="connsiteX66" fmla="*/ 55089 w 527365"/>
                <a:gd name="connsiteY66" fmla="*/ 234712 h 340651"/>
                <a:gd name="connsiteX67" fmla="*/ 56473 w 527365"/>
                <a:gd name="connsiteY67" fmla="*/ 228398 h 340651"/>
                <a:gd name="connsiteX68" fmla="*/ 55608 w 527365"/>
                <a:gd name="connsiteY68" fmla="*/ 224593 h 340651"/>
                <a:gd name="connsiteX69" fmla="*/ 52494 w 527365"/>
                <a:gd name="connsiteY69" fmla="*/ 223209 h 340651"/>
                <a:gd name="connsiteX70" fmla="*/ 51284 w 527365"/>
                <a:gd name="connsiteY70" fmla="*/ 221047 h 340651"/>
                <a:gd name="connsiteX71" fmla="*/ 51802 w 527365"/>
                <a:gd name="connsiteY71" fmla="*/ 218107 h 340651"/>
                <a:gd name="connsiteX72" fmla="*/ 50073 w 527365"/>
                <a:gd name="connsiteY72" fmla="*/ 216291 h 340651"/>
                <a:gd name="connsiteX73" fmla="*/ 46268 w 527365"/>
                <a:gd name="connsiteY73" fmla="*/ 215426 h 340651"/>
                <a:gd name="connsiteX74" fmla="*/ 44711 w 527365"/>
                <a:gd name="connsiteY74" fmla="*/ 208334 h 340651"/>
                <a:gd name="connsiteX75" fmla="*/ 45403 w 527365"/>
                <a:gd name="connsiteY75" fmla="*/ 194930 h 340651"/>
                <a:gd name="connsiteX76" fmla="*/ 44019 w 527365"/>
                <a:gd name="connsiteY76" fmla="*/ 185503 h 340651"/>
                <a:gd name="connsiteX77" fmla="*/ 40387 w 527365"/>
                <a:gd name="connsiteY77" fmla="*/ 179882 h 340651"/>
                <a:gd name="connsiteX78" fmla="*/ 38484 w 527365"/>
                <a:gd name="connsiteY78" fmla="*/ 174693 h 340651"/>
                <a:gd name="connsiteX79" fmla="*/ 38484 w 527365"/>
                <a:gd name="connsiteY79" fmla="*/ 169764 h 340651"/>
                <a:gd name="connsiteX80" fmla="*/ 34679 w 527365"/>
                <a:gd name="connsiteY80" fmla="*/ 162067 h 340651"/>
                <a:gd name="connsiteX81" fmla="*/ 26982 w 527365"/>
                <a:gd name="connsiteY81" fmla="*/ 151516 h 340651"/>
                <a:gd name="connsiteX82" fmla="*/ 22053 w 527365"/>
                <a:gd name="connsiteY82" fmla="*/ 137506 h 340651"/>
                <a:gd name="connsiteX83" fmla="*/ 19804 w 527365"/>
                <a:gd name="connsiteY83" fmla="*/ 120209 h 340651"/>
                <a:gd name="connsiteX84" fmla="*/ 14356 w 527365"/>
                <a:gd name="connsiteY84" fmla="*/ 110523 h 340651"/>
                <a:gd name="connsiteX85" fmla="*/ 11848 w 527365"/>
                <a:gd name="connsiteY85" fmla="*/ 110004 h 340651"/>
                <a:gd name="connsiteX86" fmla="*/ 9772 w 527365"/>
                <a:gd name="connsiteY86" fmla="*/ 100924 h 340651"/>
                <a:gd name="connsiteX87" fmla="*/ 7610 w 527365"/>
                <a:gd name="connsiteY87" fmla="*/ 96860 h 340651"/>
                <a:gd name="connsiteX88" fmla="*/ 7178 w 527365"/>
                <a:gd name="connsiteY88" fmla="*/ 93746 h 340651"/>
                <a:gd name="connsiteX89" fmla="*/ 432 w 527365"/>
                <a:gd name="connsiteY89" fmla="*/ 85876 h 340651"/>
                <a:gd name="connsiteX90" fmla="*/ 0 w 527365"/>
                <a:gd name="connsiteY90" fmla="*/ 82850 h 340651"/>
                <a:gd name="connsiteX91" fmla="*/ 865 w 527365"/>
                <a:gd name="connsiteY91" fmla="*/ 79044 h 340651"/>
                <a:gd name="connsiteX92" fmla="*/ 5275 w 527365"/>
                <a:gd name="connsiteY92" fmla="*/ 71607 h 340651"/>
                <a:gd name="connsiteX93" fmla="*/ 9254 w 527365"/>
                <a:gd name="connsiteY93" fmla="*/ 59413 h 340651"/>
                <a:gd name="connsiteX94" fmla="*/ 10118 w 527365"/>
                <a:gd name="connsiteY94" fmla="*/ 51197 h 340651"/>
                <a:gd name="connsiteX95" fmla="*/ 13405 w 527365"/>
                <a:gd name="connsiteY95" fmla="*/ 44971 h 340651"/>
                <a:gd name="connsiteX96" fmla="*/ 13491 w 527365"/>
                <a:gd name="connsiteY96" fmla="*/ 41598 h 340651"/>
                <a:gd name="connsiteX97" fmla="*/ 12886 w 527365"/>
                <a:gd name="connsiteY97" fmla="*/ 37100 h 340651"/>
                <a:gd name="connsiteX98" fmla="*/ 11156 w 527365"/>
                <a:gd name="connsiteY98" fmla="*/ 33123 h 340651"/>
                <a:gd name="connsiteX99" fmla="*/ 5794 w 527365"/>
                <a:gd name="connsiteY99" fmla="*/ 30269 h 340651"/>
                <a:gd name="connsiteX100" fmla="*/ 5189 w 527365"/>
                <a:gd name="connsiteY100" fmla="*/ 28971 h 340651"/>
                <a:gd name="connsiteX101" fmla="*/ 4670 w 527365"/>
                <a:gd name="connsiteY101" fmla="*/ 24474 h 340651"/>
                <a:gd name="connsiteX102" fmla="*/ 6832 w 527365"/>
                <a:gd name="connsiteY102" fmla="*/ 21620 h 340651"/>
                <a:gd name="connsiteX103" fmla="*/ 7524 w 527365"/>
                <a:gd name="connsiteY103" fmla="*/ 18421 h 340651"/>
                <a:gd name="connsiteX104" fmla="*/ 6918 w 527365"/>
                <a:gd name="connsiteY104" fmla="*/ 14442 h 340651"/>
                <a:gd name="connsiteX105" fmla="*/ 3719 w 527365"/>
                <a:gd name="connsiteY105" fmla="*/ 7610 h 340651"/>
                <a:gd name="connsiteX106" fmla="*/ 2335 w 527365"/>
                <a:gd name="connsiteY106" fmla="*/ 605 h 340651"/>
                <a:gd name="connsiteX107" fmla="*/ 14097 w 527365"/>
                <a:gd name="connsiteY107" fmla="*/ 173 h 340651"/>
                <a:gd name="connsiteX108" fmla="*/ 40560 w 527365"/>
                <a:gd name="connsiteY108" fmla="*/ 173 h 340651"/>
                <a:gd name="connsiteX109" fmla="*/ 67023 w 527365"/>
                <a:gd name="connsiteY109" fmla="*/ 173 h 340651"/>
                <a:gd name="connsiteX110" fmla="*/ 93573 w 527365"/>
                <a:gd name="connsiteY110" fmla="*/ 173 h 340651"/>
                <a:gd name="connsiteX111" fmla="*/ 120037 w 527365"/>
                <a:gd name="connsiteY111" fmla="*/ 173 h 340651"/>
                <a:gd name="connsiteX112" fmla="*/ 146500 w 527365"/>
                <a:gd name="connsiteY112" fmla="*/ 87 h 340651"/>
                <a:gd name="connsiteX113" fmla="*/ 172963 w 527365"/>
                <a:gd name="connsiteY113" fmla="*/ 87 h 340651"/>
                <a:gd name="connsiteX114" fmla="*/ 199427 w 527365"/>
                <a:gd name="connsiteY114" fmla="*/ 87 h 340651"/>
                <a:gd name="connsiteX115" fmla="*/ 225890 w 527365"/>
                <a:gd name="connsiteY115" fmla="*/ 87 h 340651"/>
                <a:gd name="connsiteX116" fmla="*/ 252354 w 527365"/>
                <a:gd name="connsiteY116" fmla="*/ 87 h 340651"/>
                <a:gd name="connsiteX117" fmla="*/ 278817 w 527365"/>
                <a:gd name="connsiteY117" fmla="*/ 87 h 340651"/>
                <a:gd name="connsiteX118" fmla="*/ 305367 w 527365"/>
                <a:gd name="connsiteY118" fmla="*/ 87 h 340651"/>
                <a:gd name="connsiteX119" fmla="*/ 331830 w 527365"/>
                <a:gd name="connsiteY119" fmla="*/ 87 h 340651"/>
                <a:gd name="connsiteX120" fmla="*/ 358294 w 527365"/>
                <a:gd name="connsiteY120" fmla="*/ 87 h 340651"/>
                <a:gd name="connsiteX121" fmla="*/ 384757 w 527365"/>
                <a:gd name="connsiteY121" fmla="*/ 87 h 340651"/>
                <a:gd name="connsiteX122" fmla="*/ 411220 w 527365"/>
                <a:gd name="connsiteY122" fmla="*/ 87 h 340651"/>
                <a:gd name="connsiteX123" fmla="*/ 438117 w 527365"/>
                <a:gd name="connsiteY123" fmla="*/ 0 h 340651"/>
                <a:gd name="connsiteX124" fmla="*/ 438722 w 527365"/>
                <a:gd name="connsiteY124" fmla="*/ 7005 h 340651"/>
                <a:gd name="connsiteX125" fmla="*/ 440279 w 527365"/>
                <a:gd name="connsiteY125" fmla="*/ 12021 h 340651"/>
                <a:gd name="connsiteX126" fmla="*/ 443565 w 527365"/>
                <a:gd name="connsiteY126" fmla="*/ 16085 h 340651"/>
                <a:gd name="connsiteX127" fmla="*/ 448581 w 527365"/>
                <a:gd name="connsiteY127" fmla="*/ 19112 h 340651"/>
                <a:gd name="connsiteX128" fmla="*/ 449359 w 527365"/>
                <a:gd name="connsiteY128" fmla="*/ 25079 h 340651"/>
                <a:gd name="connsiteX129" fmla="*/ 446073 w 527365"/>
                <a:gd name="connsiteY129" fmla="*/ 33814 h 340651"/>
                <a:gd name="connsiteX130" fmla="*/ 444949 w 527365"/>
                <a:gd name="connsiteY130" fmla="*/ 44624 h 340651"/>
                <a:gd name="connsiteX131" fmla="*/ 445986 w 527365"/>
                <a:gd name="connsiteY131" fmla="*/ 57510 h 340651"/>
                <a:gd name="connsiteX132" fmla="*/ 448494 w 527365"/>
                <a:gd name="connsiteY132" fmla="*/ 69099 h 340651"/>
                <a:gd name="connsiteX133" fmla="*/ 452386 w 527365"/>
                <a:gd name="connsiteY133" fmla="*/ 79390 h 340651"/>
                <a:gd name="connsiteX134" fmla="*/ 461380 w 527365"/>
                <a:gd name="connsiteY134" fmla="*/ 86914 h 340651"/>
                <a:gd name="connsiteX135" fmla="*/ 475304 w 527365"/>
                <a:gd name="connsiteY135" fmla="*/ 91757 h 340651"/>
                <a:gd name="connsiteX136" fmla="*/ 483520 w 527365"/>
                <a:gd name="connsiteY136" fmla="*/ 99022 h 340651"/>
                <a:gd name="connsiteX137" fmla="*/ 485941 w 527365"/>
                <a:gd name="connsiteY137" fmla="*/ 108967 h 34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527365" h="340651">
                  <a:moveTo>
                    <a:pt x="486546" y="109745"/>
                  </a:moveTo>
                  <a:lnTo>
                    <a:pt x="491476" y="117269"/>
                  </a:lnTo>
                  <a:lnTo>
                    <a:pt x="500037" y="124014"/>
                  </a:lnTo>
                  <a:lnTo>
                    <a:pt x="504880" y="130328"/>
                  </a:lnTo>
                  <a:lnTo>
                    <a:pt x="506091" y="136209"/>
                  </a:lnTo>
                  <a:lnTo>
                    <a:pt x="511280" y="142522"/>
                  </a:lnTo>
                  <a:lnTo>
                    <a:pt x="520534" y="149181"/>
                  </a:lnTo>
                  <a:lnTo>
                    <a:pt x="525895" y="155062"/>
                  </a:lnTo>
                  <a:lnTo>
                    <a:pt x="527365" y="160164"/>
                  </a:lnTo>
                  <a:lnTo>
                    <a:pt x="527106" y="168034"/>
                  </a:lnTo>
                  <a:lnTo>
                    <a:pt x="525117" y="178671"/>
                  </a:lnTo>
                  <a:lnTo>
                    <a:pt x="521744" y="186368"/>
                  </a:lnTo>
                  <a:lnTo>
                    <a:pt x="516988" y="191038"/>
                  </a:lnTo>
                  <a:lnTo>
                    <a:pt x="513529" y="197611"/>
                  </a:lnTo>
                  <a:lnTo>
                    <a:pt x="511193" y="206086"/>
                  </a:lnTo>
                  <a:lnTo>
                    <a:pt x="503929" y="213783"/>
                  </a:lnTo>
                  <a:lnTo>
                    <a:pt x="491735" y="220961"/>
                  </a:lnTo>
                  <a:lnTo>
                    <a:pt x="478071" y="225804"/>
                  </a:lnTo>
                  <a:lnTo>
                    <a:pt x="463110" y="228398"/>
                  </a:lnTo>
                  <a:lnTo>
                    <a:pt x="454202" y="234538"/>
                  </a:lnTo>
                  <a:lnTo>
                    <a:pt x="451435" y="244138"/>
                  </a:lnTo>
                  <a:lnTo>
                    <a:pt x="452646" y="252094"/>
                  </a:lnTo>
                  <a:lnTo>
                    <a:pt x="458007" y="258580"/>
                  </a:lnTo>
                  <a:lnTo>
                    <a:pt x="461034" y="265412"/>
                  </a:lnTo>
                  <a:lnTo>
                    <a:pt x="461813" y="272591"/>
                  </a:lnTo>
                  <a:lnTo>
                    <a:pt x="458094" y="284525"/>
                  </a:lnTo>
                  <a:lnTo>
                    <a:pt x="449792" y="301129"/>
                  </a:lnTo>
                  <a:lnTo>
                    <a:pt x="440538" y="311853"/>
                  </a:lnTo>
                  <a:lnTo>
                    <a:pt x="430506" y="316696"/>
                  </a:lnTo>
                  <a:lnTo>
                    <a:pt x="426009" y="323874"/>
                  </a:lnTo>
                  <a:lnTo>
                    <a:pt x="427133" y="333387"/>
                  </a:lnTo>
                  <a:lnTo>
                    <a:pt x="426268" y="338749"/>
                  </a:lnTo>
                  <a:lnTo>
                    <a:pt x="422117" y="340652"/>
                  </a:lnTo>
                  <a:lnTo>
                    <a:pt x="414939" y="335030"/>
                  </a:lnTo>
                  <a:lnTo>
                    <a:pt x="413642" y="331052"/>
                  </a:lnTo>
                  <a:lnTo>
                    <a:pt x="407848" y="327074"/>
                  </a:lnTo>
                  <a:lnTo>
                    <a:pt x="406983" y="324566"/>
                  </a:lnTo>
                  <a:lnTo>
                    <a:pt x="402572" y="322318"/>
                  </a:lnTo>
                  <a:lnTo>
                    <a:pt x="398508" y="314534"/>
                  </a:lnTo>
                  <a:lnTo>
                    <a:pt x="378012" y="314707"/>
                  </a:lnTo>
                  <a:lnTo>
                    <a:pt x="357429" y="314793"/>
                  </a:lnTo>
                  <a:lnTo>
                    <a:pt x="336933" y="314966"/>
                  </a:lnTo>
                  <a:lnTo>
                    <a:pt x="316350" y="315139"/>
                  </a:lnTo>
                  <a:lnTo>
                    <a:pt x="295854" y="315312"/>
                  </a:lnTo>
                  <a:lnTo>
                    <a:pt x="275271" y="315399"/>
                  </a:lnTo>
                  <a:lnTo>
                    <a:pt x="254775" y="315572"/>
                  </a:lnTo>
                  <a:lnTo>
                    <a:pt x="234279" y="315745"/>
                  </a:lnTo>
                  <a:lnTo>
                    <a:pt x="213697" y="315917"/>
                  </a:lnTo>
                  <a:lnTo>
                    <a:pt x="193200" y="316091"/>
                  </a:lnTo>
                  <a:lnTo>
                    <a:pt x="172618" y="316177"/>
                  </a:lnTo>
                  <a:lnTo>
                    <a:pt x="152122" y="316350"/>
                  </a:lnTo>
                  <a:lnTo>
                    <a:pt x="131539" y="316523"/>
                  </a:lnTo>
                  <a:lnTo>
                    <a:pt x="111043" y="316696"/>
                  </a:lnTo>
                  <a:lnTo>
                    <a:pt x="90460" y="316869"/>
                  </a:lnTo>
                  <a:lnTo>
                    <a:pt x="70137" y="316955"/>
                  </a:lnTo>
                  <a:lnTo>
                    <a:pt x="65207" y="308999"/>
                  </a:lnTo>
                  <a:lnTo>
                    <a:pt x="62526" y="301648"/>
                  </a:lnTo>
                  <a:lnTo>
                    <a:pt x="64169" y="298102"/>
                  </a:lnTo>
                  <a:lnTo>
                    <a:pt x="64516" y="286168"/>
                  </a:lnTo>
                  <a:lnTo>
                    <a:pt x="63564" y="265672"/>
                  </a:lnTo>
                  <a:lnTo>
                    <a:pt x="61575" y="254083"/>
                  </a:lnTo>
                  <a:lnTo>
                    <a:pt x="58635" y="251489"/>
                  </a:lnTo>
                  <a:lnTo>
                    <a:pt x="58289" y="247856"/>
                  </a:lnTo>
                  <a:lnTo>
                    <a:pt x="60537" y="243360"/>
                  </a:lnTo>
                  <a:lnTo>
                    <a:pt x="59845" y="240246"/>
                  </a:lnTo>
                  <a:lnTo>
                    <a:pt x="56213" y="238603"/>
                  </a:lnTo>
                  <a:lnTo>
                    <a:pt x="55089" y="234712"/>
                  </a:lnTo>
                  <a:lnTo>
                    <a:pt x="56473" y="228398"/>
                  </a:lnTo>
                  <a:lnTo>
                    <a:pt x="55608" y="224593"/>
                  </a:lnTo>
                  <a:lnTo>
                    <a:pt x="52494" y="223209"/>
                  </a:lnTo>
                  <a:lnTo>
                    <a:pt x="51284" y="221047"/>
                  </a:lnTo>
                  <a:lnTo>
                    <a:pt x="51802" y="218107"/>
                  </a:lnTo>
                  <a:lnTo>
                    <a:pt x="50073" y="216291"/>
                  </a:lnTo>
                  <a:lnTo>
                    <a:pt x="46268" y="215426"/>
                  </a:lnTo>
                  <a:lnTo>
                    <a:pt x="44711" y="208334"/>
                  </a:lnTo>
                  <a:lnTo>
                    <a:pt x="45403" y="194930"/>
                  </a:lnTo>
                  <a:lnTo>
                    <a:pt x="44019" y="185503"/>
                  </a:lnTo>
                  <a:lnTo>
                    <a:pt x="40387" y="179882"/>
                  </a:lnTo>
                  <a:lnTo>
                    <a:pt x="38484" y="174693"/>
                  </a:lnTo>
                  <a:lnTo>
                    <a:pt x="38484" y="169764"/>
                  </a:lnTo>
                  <a:lnTo>
                    <a:pt x="34679" y="162067"/>
                  </a:lnTo>
                  <a:lnTo>
                    <a:pt x="26982" y="151516"/>
                  </a:lnTo>
                  <a:lnTo>
                    <a:pt x="22053" y="137506"/>
                  </a:lnTo>
                  <a:lnTo>
                    <a:pt x="19804" y="120209"/>
                  </a:lnTo>
                  <a:lnTo>
                    <a:pt x="14356" y="110523"/>
                  </a:lnTo>
                  <a:lnTo>
                    <a:pt x="11848" y="110004"/>
                  </a:lnTo>
                  <a:lnTo>
                    <a:pt x="9772" y="100924"/>
                  </a:lnTo>
                  <a:lnTo>
                    <a:pt x="7610" y="96860"/>
                  </a:lnTo>
                  <a:lnTo>
                    <a:pt x="7178" y="93746"/>
                  </a:lnTo>
                  <a:lnTo>
                    <a:pt x="432" y="85876"/>
                  </a:lnTo>
                  <a:lnTo>
                    <a:pt x="0" y="82850"/>
                  </a:lnTo>
                  <a:lnTo>
                    <a:pt x="865" y="79044"/>
                  </a:lnTo>
                  <a:lnTo>
                    <a:pt x="5275" y="71607"/>
                  </a:lnTo>
                  <a:lnTo>
                    <a:pt x="9254" y="59413"/>
                  </a:lnTo>
                  <a:lnTo>
                    <a:pt x="10118" y="51197"/>
                  </a:lnTo>
                  <a:lnTo>
                    <a:pt x="13405" y="44971"/>
                  </a:lnTo>
                  <a:lnTo>
                    <a:pt x="13491" y="41598"/>
                  </a:lnTo>
                  <a:lnTo>
                    <a:pt x="12886" y="37100"/>
                  </a:lnTo>
                  <a:lnTo>
                    <a:pt x="11156" y="33123"/>
                  </a:lnTo>
                  <a:lnTo>
                    <a:pt x="5794" y="30269"/>
                  </a:lnTo>
                  <a:lnTo>
                    <a:pt x="5189" y="28971"/>
                  </a:lnTo>
                  <a:lnTo>
                    <a:pt x="4670" y="24474"/>
                  </a:lnTo>
                  <a:lnTo>
                    <a:pt x="6832" y="21620"/>
                  </a:lnTo>
                  <a:lnTo>
                    <a:pt x="7524" y="18421"/>
                  </a:lnTo>
                  <a:lnTo>
                    <a:pt x="6918" y="14442"/>
                  </a:lnTo>
                  <a:lnTo>
                    <a:pt x="3719" y="7610"/>
                  </a:lnTo>
                  <a:lnTo>
                    <a:pt x="2335" y="605"/>
                  </a:lnTo>
                  <a:lnTo>
                    <a:pt x="14097" y="173"/>
                  </a:lnTo>
                  <a:lnTo>
                    <a:pt x="40560" y="173"/>
                  </a:lnTo>
                  <a:lnTo>
                    <a:pt x="67023" y="173"/>
                  </a:lnTo>
                  <a:lnTo>
                    <a:pt x="93573" y="173"/>
                  </a:lnTo>
                  <a:lnTo>
                    <a:pt x="120037" y="173"/>
                  </a:lnTo>
                  <a:lnTo>
                    <a:pt x="146500" y="87"/>
                  </a:lnTo>
                  <a:lnTo>
                    <a:pt x="172963" y="87"/>
                  </a:lnTo>
                  <a:lnTo>
                    <a:pt x="199427" y="87"/>
                  </a:lnTo>
                  <a:lnTo>
                    <a:pt x="225890" y="87"/>
                  </a:lnTo>
                  <a:lnTo>
                    <a:pt x="252354" y="87"/>
                  </a:lnTo>
                  <a:lnTo>
                    <a:pt x="278817" y="87"/>
                  </a:lnTo>
                  <a:lnTo>
                    <a:pt x="305367" y="87"/>
                  </a:lnTo>
                  <a:lnTo>
                    <a:pt x="331830" y="87"/>
                  </a:lnTo>
                  <a:lnTo>
                    <a:pt x="358294" y="87"/>
                  </a:lnTo>
                  <a:lnTo>
                    <a:pt x="384757" y="87"/>
                  </a:lnTo>
                  <a:lnTo>
                    <a:pt x="411220" y="87"/>
                  </a:lnTo>
                  <a:lnTo>
                    <a:pt x="438117" y="0"/>
                  </a:lnTo>
                  <a:lnTo>
                    <a:pt x="438722" y="7005"/>
                  </a:lnTo>
                  <a:lnTo>
                    <a:pt x="440279" y="12021"/>
                  </a:lnTo>
                  <a:lnTo>
                    <a:pt x="443565" y="16085"/>
                  </a:lnTo>
                  <a:lnTo>
                    <a:pt x="448581" y="19112"/>
                  </a:lnTo>
                  <a:lnTo>
                    <a:pt x="449359" y="25079"/>
                  </a:lnTo>
                  <a:lnTo>
                    <a:pt x="446073" y="33814"/>
                  </a:lnTo>
                  <a:lnTo>
                    <a:pt x="444949" y="44624"/>
                  </a:lnTo>
                  <a:lnTo>
                    <a:pt x="445986" y="57510"/>
                  </a:lnTo>
                  <a:lnTo>
                    <a:pt x="448494" y="69099"/>
                  </a:lnTo>
                  <a:lnTo>
                    <a:pt x="452386" y="79390"/>
                  </a:lnTo>
                  <a:lnTo>
                    <a:pt x="461380" y="86914"/>
                  </a:lnTo>
                  <a:lnTo>
                    <a:pt x="475304" y="91757"/>
                  </a:lnTo>
                  <a:lnTo>
                    <a:pt x="483520" y="99022"/>
                  </a:lnTo>
                  <a:lnTo>
                    <a:pt x="485941" y="108967"/>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57" name="Freeform: Shape 156">
              <a:extLst>
                <a:ext uri="{FF2B5EF4-FFF2-40B4-BE49-F238E27FC236}">
                  <a16:creationId xmlns:a16="http://schemas.microsoft.com/office/drawing/2014/main" id="{76D8928D-2F5C-3505-B6C1-F0D59ED16319}"/>
                </a:ext>
              </a:extLst>
            </p:cNvPr>
            <p:cNvSpPr/>
            <p:nvPr/>
          </p:nvSpPr>
          <p:spPr>
            <a:xfrm>
              <a:off x="3802962" y="2142293"/>
              <a:ext cx="500729" cy="811025"/>
            </a:xfrm>
            <a:custGeom>
              <a:avLst/>
              <a:gdLst>
                <a:gd name="connsiteX0" fmla="*/ 500643 w 500729"/>
                <a:gd name="connsiteY0" fmla="*/ 532727 h 811025"/>
                <a:gd name="connsiteX1" fmla="*/ 500643 w 500729"/>
                <a:gd name="connsiteY1" fmla="*/ 550456 h 811025"/>
                <a:gd name="connsiteX2" fmla="*/ 500729 w 500729"/>
                <a:gd name="connsiteY2" fmla="*/ 568098 h 811025"/>
                <a:gd name="connsiteX3" fmla="*/ 500729 w 500729"/>
                <a:gd name="connsiteY3" fmla="*/ 585741 h 811025"/>
                <a:gd name="connsiteX4" fmla="*/ 500729 w 500729"/>
                <a:gd name="connsiteY4" fmla="*/ 603383 h 811025"/>
                <a:gd name="connsiteX5" fmla="*/ 500729 w 500729"/>
                <a:gd name="connsiteY5" fmla="*/ 620938 h 811025"/>
                <a:gd name="connsiteX6" fmla="*/ 500729 w 500729"/>
                <a:gd name="connsiteY6" fmla="*/ 638408 h 811025"/>
                <a:gd name="connsiteX7" fmla="*/ 500729 w 500729"/>
                <a:gd name="connsiteY7" fmla="*/ 655877 h 811025"/>
                <a:gd name="connsiteX8" fmla="*/ 500729 w 500729"/>
                <a:gd name="connsiteY8" fmla="*/ 673260 h 811025"/>
                <a:gd name="connsiteX9" fmla="*/ 500729 w 500729"/>
                <a:gd name="connsiteY9" fmla="*/ 690643 h 811025"/>
                <a:gd name="connsiteX10" fmla="*/ 500729 w 500729"/>
                <a:gd name="connsiteY10" fmla="*/ 707939 h 811025"/>
                <a:gd name="connsiteX11" fmla="*/ 500729 w 500729"/>
                <a:gd name="connsiteY11" fmla="*/ 725236 h 811025"/>
                <a:gd name="connsiteX12" fmla="*/ 500729 w 500729"/>
                <a:gd name="connsiteY12" fmla="*/ 742446 h 811025"/>
                <a:gd name="connsiteX13" fmla="*/ 500729 w 500729"/>
                <a:gd name="connsiteY13" fmla="*/ 759655 h 811025"/>
                <a:gd name="connsiteX14" fmla="*/ 500729 w 500729"/>
                <a:gd name="connsiteY14" fmla="*/ 776779 h 811025"/>
                <a:gd name="connsiteX15" fmla="*/ 500729 w 500729"/>
                <a:gd name="connsiteY15" fmla="*/ 793902 h 811025"/>
                <a:gd name="connsiteX16" fmla="*/ 500729 w 500729"/>
                <a:gd name="connsiteY16" fmla="*/ 810939 h 811025"/>
                <a:gd name="connsiteX17" fmla="*/ 485509 w 500729"/>
                <a:gd name="connsiteY17" fmla="*/ 810939 h 811025"/>
                <a:gd name="connsiteX18" fmla="*/ 470288 w 500729"/>
                <a:gd name="connsiteY18" fmla="*/ 810939 h 811025"/>
                <a:gd name="connsiteX19" fmla="*/ 455067 w 500729"/>
                <a:gd name="connsiteY19" fmla="*/ 810939 h 811025"/>
                <a:gd name="connsiteX20" fmla="*/ 439846 w 500729"/>
                <a:gd name="connsiteY20" fmla="*/ 810939 h 811025"/>
                <a:gd name="connsiteX21" fmla="*/ 424625 w 500729"/>
                <a:gd name="connsiteY21" fmla="*/ 810939 h 811025"/>
                <a:gd name="connsiteX22" fmla="*/ 409405 w 500729"/>
                <a:gd name="connsiteY22" fmla="*/ 810939 h 811025"/>
                <a:gd name="connsiteX23" fmla="*/ 394184 w 500729"/>
                <a:gd name="connsiteY23" fmla="*/ 810939 h 811025"/>
                <a:gd name="connsiteX24" fmla="*/ 378963 w 500729"/>
                <a:gd name="connsiteY24" fmla="*/ 810939 h 811025"/>
                <a:gd name="connsiteX25" fmla="*/ 363742 w 500729"/>
                <a:gd name="connsiteY25" fmla="*/ 810939 h 811025"/>
                <a:gd name="connsiteX26" fmla="*/ 348521 w 500729"/>
                <a:gd name="connsiteY26" fmla="*/ 810939 h 811025"/>
                <a:gd name="connsiteX27" fmla="*/ 333300 w 500729"/>
                <a:gd name="connsiteY27" fmla="*/ 810939 h 811025"/>
                <a:gd name="connsiteX28" fmla="*/ 318080 w 500729"/>
                <a:gd name="connsiteY28" fmla="*/ 810939 h 811025"/>
                <a:gd name="connsiteX29" fmla="*/ 302859 w 500729"/>
                <a:gd name="connsiteY29" fmla="*/ 810939 h 811025"/>
                <a:gd name="connsiteX30" fmla="*/ 287638 w 500729"/>
                <a:gd name="connsiteY30" fmla="*/ 810939 h 811025"/>
                <a:gd name="connsiteX31" fmla="*/ 272417 w 500729"/>
                <a:gd name="connsiteY31" fmla="*/ 810939 h 811025"/>
                <a:gd name="connsiteX32" fmla="*/ 257197 w 500729"/>
                <a:gd name="connsiteY32" fmla="*/ 810939 h 811025"/>
                <a:gd name="connsiteX33" fmla="*/ 226928 w 500729"/>
                <a:gd name="connsiteY33" fmla="*/ 810939 h 811025"/>
                <a:gd name="connsiteX34" fmla="*/ 196659 w 500729"/>
                <a:gd name="connsiteY34" fmla="*/ 810939 h 811025"/>
                <a:gd name="connsiteX35" fmla="*/ 166391 w 500729"/>
                <a:gd name="connsiteY35" fmla="*/ 810939 h 811025"/>
                <a:gd name="connsiteX36" fmla="*/ 136122 w 500729"/>
                <a:gd name="connsiteY36" fmla="*/ 810939 h 811025"/>
                <a:gd name="connsiteX37" fmla="*/ 105854 w 500729"/>
                <a:gd name="connsiteY37" fmla="*/ 810939 h 811025"/>
                <a:gd name="connsiteX38" fmla="*/ 75585 w 500729"/>
                <a:gd name="connsiteY38" fmla="*/ 811026 h 811025"/>
                <a:gd name="connsiteX39" fmla="*/ 45316 w 500729"/>
                <a:gd name="connsiteY39" fmla="*/ 811026 h 811025"/>
                <a:gd name="connsiteX40" fmla="*/ 15048 w 500729"/>
                <a:gd name="connsiteY40" fmla="*/ 811026 h 811025"/>
                <a:gd name="connsiteX41" fmla="*/ 15048 w 500729"/>
                <a:gd name="connsiteY41" fmla="*/ 786638 h 811025"/>
                <a:gd name="connsiteX42" fmla="*/ 14961 w 500729"/>
                <a:gd name="connsiteY42" fmla="*/ 762077 h 811025"/>
                <a:gd name="connsiteX43" fmla="*/ 14961 w 500729"/>
                <a:gd name="connsiteY43" fmla="*/ 737516 h 811025"/>
                <a:gd name="connsiteX44" fmla="*/ 14875 w 500729"/>
                <a:gd name="connsiteY44" fmla="*/ 712868 h 811025"/>
                <a:gd name="connsiteX45" fmla="*/ 14875 w 500729"/>
                <a:gd name="connsiteY45" fmla="*/ 688135 h 811025"/>
                <a:gd name="connsiteX46" fmla="*/ 14875 w 500729"/>
                <a:gd name="connsiteY46" fmla="*/ 663228 h 811025"/>
                <a:gd name="connsiteX47" fmla="*/ 14789 w 500729"/>
                <a:gd name="connsiteY47" fmla="*/ 638321 h 811025"/>
                <a:gd name="connsiteX48" fmla="*/ 14789 w 500729"/>
                <a:gd name="connsiteY48" fmla="*/ 610820 h 811025"/>
                <a:gd name="connsiteX49" fmla="*/ 14702 w 500729"/>
                <a:gd name="connsiteY49" fmla="*/ 610215 h 811025"/>
                <a:gd name="connsiteX50" fmla="*/ 19891 w 500729"/>
                <a:gd name="connsiteY50" fmla="*/ 593265 h 811025"/>
                <a:gd name="connsiteX51" fmla="*/ 20928 w 500729"/>
                <a:gd name="connsiteY51" fmla="*/ 584962 h 811025"/>
                <a:gd name="connsiteX52" fmla="*/ 19632 w 500729"/>
                <a:gd name="connsiteY52" fmla="*/ 580292 h 811025"/>
                <a:gd name="connsiteX53" fmla="*/ 20496 w 500729"/>
                <a:gd name="connsiteY53" fmla="*/ 575795 h 811025"/>
                <a:gd name="connsiteX54" fmla="*/ 23609 w 500729"/>
                <a:gd name="connsiteY54" fmla="*/ 571471 h 811025"/>
                <a:gd name="connsiteX55" fmla="*/ 23523 w 500729"/>
                <a:gd name="connsiteY55" fmla="*/ 566628 h 811025"/>
                <a:gd name="connsiteX56" fmla="*/ 20237 w 500729"/>
                <a:gd name="connsiteY56" fmla="*/ 561526 h 811025"/>
                <a:gd name="connsiteX57" fmla="*/ 14010 w 500729"/>
                <a:gd name="connsiteY57" fmla="*/ 558067 h 811025"/>
                <a:gd name="connsiteX58" fmla="*/ 5016 w 500729"/>
                <a:gd name="connsiteY58" fmla="*/ 556423 h 811025"/>
                <a:gd name="connsiteX59" fmla="*/ 346 w 500729"/>
                <a:gd name="connsiteY59" fmla="*/ 550283 h 811025"/>
                <a:gd name="connsiteX60" fmla="*/ 0 w 500729"/>
                <a:gd name="connsiteY60" fmla="*/ 539819 h 811025"/>
                <a:gd name="connsiteX61" fmla="*/ 6746 w 500729"/>
                <a:gd name="connsiteY61" fmla="*/ 523647 h 811025"/>
                <a:gd name="connsiteX62" fmla="*/ 20583 w 500729"/>
                <a:gd name="connsiteY62" fmla="*/ 501767 h 811025"/>
                <a:gd name="connsiteX63" fmla="*/ 28107 w 500729"/>
                <a:gd name="connsiteY63" fmla="*/ 486287 h 811025"/>
                <a:gd name="connsiteX64" fmla="*/ 29490 w 500729"/>
                <a:gd name="connsiteY64" fmla="*/ 477119 h 811025"/>
                <a:gd name="connsiteX65" fmla="*/ 37792 w 500729"/>
                <a:gd name="connsiteY65" fmla="*/ 456018 h 811025"/>
                <a:gd name="connsiteX66" fmla="*/ 53100 w 500729"/>
                <a:gd name="connsiteY66" fmla="*/ 422809 h 811025"/>
                <a:gd name="connsiteX67" fmla="*/ 58981 w 500729"/>
                <a:gd name="connsiteY67" fmla="*/ 401448 h 811025"/>
                <a:gd name="connsiteX68" fmla="*/ 55435 w 500729"/>
                <a:gd name="connsiteY68" fmla="*/ 392108 h 811025"/>
                <a:gd name="connsiteX69" fmla="*/ 47565 w 500729"/>
                <a:gd name="connsiteY69" fmla="*/ 383114 h 811025"/>
                <a:gd name="connsiteX70" fmla="*/ 35544 w 500729"/>
                <a:gd name="connsiteY70" fmla="*/ 374552 h 811025"/>
                <a:gd name="connsiteX71" fmla="*/ 27069 w 500729"/>
                <a:gd name="connsiteY71" fmla="*/ 364520 h 811025"/>
                <a:gd name="connsiteX72" fmla="*/ 24820 w 500729"/>
                <a:gd name="connsiteY72" fmla="*/ 359418 h 811025"/>
                <a:gd name="connsiteX73" fmla="*/ 22053 w 500729"/>
                <a:gd name="connsiteY73" fmla="*/ 353105 h 811025"/>
                <a:gd name="connsiteX74" fmla="*/ 20669 w 500729"/>
                <a:gd name="connsiteY74" fmla="*/ 345148 h 811025"/>
                <a:gd name="connsiteX75" fmla="*/ 22745 w 500729"/>
                <a:gd name="connsiteY75" fmla="*/ 340565 h 811025"/>
                <a:gd name="connsiteX76" fmla="*/ 21015 w 500729"/>
                <a:gd name="connsiteY76" fmla="*/ 332522 h 811025"/>
                <a:gd name="connsiteX77" fmla="*/ 15567 w 500729"/>
                <a:gd name="connsiteY77" fmla="*/ 321020 h 811025"/>
                <a:gd name="connsiteX78" fmla="*/ 13232 w 500729"/>
                <a:gd name="connsiteY78" fmla="*/ 313237 h 811025"/>
                <a:gd name="connsiteX79" fmla="*/ 13751 w 500729"/>
                <a:gd name="connsiteY79" fmla="*/ 310469 h 811025"/>
                <a:gd name="connsiteX80" fmla="*/ 14356 w 500729"/>
                <a:gd name="connsiteY80" fmla="*/ 309345 h 811025"/>
                <a:gd name="connsiteX81" fmla="*/ 14270 w 500729"/>
                <a:gd name="connsiteY81" fmla="*/ 290492 h 811025"/>
                <a:gd name="connsiteX82" fmla="*/ 14270 w 500729"/>
                <a:gd name="connsiteY82" fmla="*/ 271466 h 811025"/>
                <a:gd name="connsiteX83" fmla="*/ 14183 w 500729"/>
                <a:gd name="connsiteY83" fmla="*/ 252440 h 811025"/>
                <a:gd name="connsiteX84" fmla="*/ 14097 w 500729"/>
                <a:gd name="connsiteY84" fmla="*/ 233414 h 811025"/>
                <a:gd name="connsiteX85" fmla="*/ 14010 w 500729"/>
                <a:gd name="connsiteY85" fmla="*/ 214302 h 811025"/>
                <a:gd name="connsiteX86" fmla="*/ 13923 w 500729"/>
                <a:gd name="connsiteY86" fmla="*/ 195103 h 811025"/>
                <a:gd name="connsiteX87" fmla="*/ 13923 w 500729"/>
                <a:gd name="connsiteY87" fmla="*/ 175817 h 811025"/>
                <a:gd name="connsiteX88" fmla="*/ 13837 w 500729"/>
                <a:gd name="connsiteY88" fmla="*/ 156532 h 811025"/>
                <a:gd name="connsiteX89" fmla="*/ 13751 w 500729"/>
                <a:gd name="connsiteY89" fmla="*/ 137160 h 811025"/>
                <a:gd name="connsiteX90" fmla="*/ 13664 w 500729"/>
                <a:gd name="connsiteY90" fmla="*/ 117788 h 811025"/>
                <a:gd name="connsiteX91" fmla="*/ 13664 w 500729"/>
                <a:gd name="connsiteY91" fmla="*/ 98243 h 811025"/>
                <a:gd name="connsiteX92" fmla="*/ 13578 w 500729"/>
                <a:gd name="connsiteY92" fmla="*/ 78698 h 811025"/>
                <a:gd name="connsiteX93" fmla="*/ 13491 w 500729"/>
                <a:gd name="connsiteY93" fmla="*/ 59067 h 811025"/>
                <a:gd name="connsiteX94" fmla="*/ 13405 w 500729"/>
                <a:gd name="connsiteY94" fmla="*/ 39436 h 811025"/>
                <a:gd name="connsiteX95" fmla="*/ 13405 w 500729"/>
                <a:gd name="connsiteY95" fmla="*/ 19718 h 811025"/>
                <a:gd name="connsiteX96" fmla="*/ 13232 w 500729"/>
                <a:gd name="connsiteY96" fmla="*/ 0 h 811025"/>
                <a:gd name="connsiteX97" fmla="*/ 39436 w 500729"/>
                <a:gd name="connsiteY97" fmla="*/ 0 h 811025"/>
                <a:gd name="connsiteX98" fmla="*/ 74115 w 500729"/>
                <a:gd name="connsiteY98" fmla="*/ 0 h 811025"/>
                <a:gd name="connsiteX99" fmla="*/ 93832 w 500729"/>
                <a:gd name="connsiteY99" fmla="*/ 0 h 811025"/>
                <a:gd name="connsiteX100" fmla="*/ 93832 w 500729"/>
                <a:gd name="connsiteY100" fmla="*/ 30441 h 811025"/>
                <a:gd name="connsiteX101" fmla="*/ 93832 w 500729"/>
                <a:gd name="connsiteY101" fmla="*/ 60797 h 811025"/>
                <a:gd name="connsiteX102" fmla="*/ 93832 w 500729"/>
                <a:gd name="connsiteY102" fmla="*/ 90979 h 811025"/>
                <a:gd name="connsiteX103" fmla="*/ 93832 w 500729"/>
                <a:gd name="connsiteY103" fmla="*/ 121074 h 811025"/>
                <a:gd name="connsiteX104" fmla="*/ 102567 w 500729"/>
                <a:gd name="connsiteY104" fmla="*/ 133268 h 811025"/>
                <a:gd name="connsiteX105" fmla="*/ 109053 w 500729"/>
                <a:gd name="connsiteY105" fmla="*/ 140706 h 811025"/>
                <a:gd name="connsiteX106" fmla="*/ 113205 w 500729"/>
                <a:gd name="connsiteY106" fmla="*/ 148748 h 811025"/>
                <a:gd name="connsiteX107" fmla="*/ 119518 w 500729"/>
                <a:gd name="connsiteY107" fmla="*/ 157137 h 811025"/>
                <a:gd name="connsiteX108" fmla="*/ 120729 w 500729"/>
                <a:gd name="connsiteY108" fmla="*/ 160164 h 811025"/>
                <a:gd name="connsiteX109" fmla="*/ 122977 w 500729"/>
                <a:gd name="connsiteY109" fmla="*/ 169158 h 811025"/>
                <a:gd name="connsiteX110" fmla="*/ 121334 w 500729"/>
                <a:gd name="connsiteY110" fmla="*/ 175644 h 811025"/>
                <a:gd name="connsiteX111" fmla="*/ 124706 w 500729"/>
                <a:gd name="connsiteY111" fmla="*/ 182303 h 811025"/>
                <a:gd name="connsiteX112" fmla="*/ 124101 w 500729"/>
                <a:gd name="connsiteY112" fmla="*/ 185503 h 811025"/>
                <a:gd name="connsiteX113" fmla="*/ 121593 w 500729"/>
                <a:gd name="connsiteY113" fmla="*/ 187233 h 811025"/>
                <a:gd name="connsiteX114" fmla="*/ 121074 w 500729"/>
                <a:gd name="connsiteY114" fmla="*/ 187752 h 811025"/>
                <a:gd name="connsiteX115" fmla="*/ 121161 w 500729"/>
                <a:gd name="connsiteY115" fmla="*/ 188443 h 811025"/>
                <a:gd name="connsiteX116" fmla="*/ 122026 w 500729"/>
                <a:gd name="connsiteY116" fmla="*/ 189481 h 811025"/>
                <a:gd name="connsiteX117" fmla="*/ 130933 w 500729"/>
                <a:gd name="connsiteY117" fmla="*/ 195794 h 811025"/>
                <a:gd name="connsiteX118" fmla="*/ 139668 w 500729"/>
                <a:gd name="connsiteY118" fmla="*/ 204616 h 811025"/>
                <a:gd name="connsiteX119" fmla="*/ 150738 w 500729"/>
                <a:gd name="connsiteY119" fmla="*/ 210669 h 811025"/>
                <a:gd name="connsiteX120" fmla="*/ 154284 w 500729"/>
                <a:gd name="connsiteY120" fmla="*/ 214215 h 811025"/>
                <a:gd name="connsiteX121" fmla="*/ 168899 w 500729"/>
                <a:gd name="connsiteY121" fmla="*/ 231684 h 811025"/>
                <a:gd name="connsiteX122" fmla="*/ 176509 w 500729"/>
                <a:gd name="connsiteY122" fmla="*/ 242841 h 811025"/>
                <a:gd name="connsiteX123" fmla="*/ 184466 w 500729"/>
                <a:gd name="connsiteY123" fmla="*/ 250970 h 811025"/>
                <a:gd name="connsiteX124" fmla="*/ 188443 w 500729"/>
                <a:gd name="connsiteY124" fmla="*/ 260223 h 811025"/>
                <a:gd name="connsiteX125" fmla="*/ 196659 w 500729"/>
                <a:gd name="connsiteY125" fmla="*/ 268266 h 811025"/>
                <a:gd name="connsiteX126" fmla="*/ 198735 w 500729"/>
                <a:gd name="connsiteY126" fmla="*/ 272417 h 811025"/>
                <a:gd name="connsiteX127" fmla="*/ 199254 w 500729"/>
                <a:gd name="connsiteY127" fmla="*/ 273282 h 811025"/>
                <a:gd name="connsiteX128" fmla="*/ 200378 w 500729"/>
                <a:gd name="connsiteY128" fmla="*/ 273369 h 811025"/>
                <a:gd name="connsiteX129" fmla="*/ 205481 w 500729"/>
                <a:gd name="connsiteY129" fmla="*/ 271466 h 811025"/>
                <a:gd name="connsiteX130" fmla="*/ 206778 w 500729"/>
                <a:gd name="connsiteY130" fmla="*/ 271985 h 811025"/>
                <a:gd name="connsiteX131" fmla="*/ 209286 w 500729"/>
                <a:gd name="connsiteY131" fmla="*/ 275185 h 811025"/>
                <a:gd name="connsiteX132" fmla="*/ 209805 w 500729"/>
                <a:gd name="connsiteY132" fmla="*/ 280028 h 811025"/>
                <a:gd name="connsiteX133" fmla="*/ 211621 w 500729"/>
                <a:gd name="connsiteY133" fmla="*/ 282103 h 811025"/>
                <a:gd name="connsiteX134" fmla="*/ 214821 w 500729"/>
                <a:gd name="connsiteY134" fmla="*/ 283228 h 811025"/>
                <a:gd name="connsiteX135" fmla="*/ 218453 w 500729"/>
                <a:gd name="connsiteY135" fmla="*/ 283573 h 811025"/>
                <a:gd name="connsiteX136" fmla="*/ 229609 w 500729"/>
                <a:gd name="connsiteY136" fmla="*/ 281238 h 811025"/>
                <a:gd name="connsiteX137" fmla="*/ 232031 w 500729"/>
                <a:gd name="connsiteY137" fmla="*/ 281238 h 811025"/>
                <a:gd name="connsiteX138" fmla="*/ 233241 w 500729"/>
                <a:gd name="connsiteY138" fmla="*/ 282190 h 811025"/>
                <a:gd name="connsiteX139" fmla="*/ 233760 w 500729"/>
                <a:gd name="connsiteY139" fmla="*/ 284784 h 811025"/>
                <a:gd name="connsiteX140" fmla="*/ 233587 w 500729"/>
                <a:gd name="connsiteY140" fmla="*/ 289022 h 811025"/>
                <a:gd name="connsiteX141" fmla="*/ 232463 w 500729"/>
                <a:gd name="connsiteY141" fmla="*/ 295076 h 811025"/>
                <a:gd name="connsiteX142" fmla="*/ 229090 w 500729"/>
                <a:gd name="connsiteY142" fmla="*/ 301043 h 811025"/>
                <a:gd name="connsiteX143" fmla="*/ 229695 w 500729"/>
                <a:gd name="connsiteY143" fmla="*/ 306578 h 811025"/>
                <a:gd name="connsiteX144" fmla="*/ 227015 w 500729"/>
                <a:gd name="connsiteY144" fmla="*/ 319377 h 811025"/>
                <a:gd name="connsiteX145" fmla="*/ 224507 w 500729"/>
                <a:gd name="connsiteY145" fmla="*/ 328025 h 811025"/>
                <a:gd name="connsiteX146" fmla="*/ 224247 w 500729"/>
                <a:gd name="connsiteY146" fmla="*/ 336327 h 811025"/>
                <a:gd name="connsiteX147" fmla="*/ 221134 w 500729"/>
                <a:gd name="connsiteY147" fmla="*/ 341170 h 811025"/>
                <a:gd name="connsiteX148" fmla="*/ 222864 w 500729"/>
                <a:gd name="connsiteY148" fmla="*/ 346878 h 811025"/>
                <a:gd name="connsiteX149" fmla="*/ 221653 w 500729"/>
                <a:gd name="connsiteY149" fmla="*/ 355526 h 811025"/>
                <a:gd name="connsiteX150" fmla="*/ 222777 w 500729"/>
                <a:gd name="connsiteY150" fmla="*/ 357775 h 811025"/>
                <a:gd name="connsiteX151" fmla="*/ 226755 w 500729"/>
                <a:gd name="connsiteY151" fmla="*/ 361753 h 811025"/>
                <a:gd name="connsiteX152" fmla="*/ 228312 w 500729"/>
                <a:gd name="connsiteY152" fmla="*/ 372390 h 811025"/>
                <a:gd name="connsiteX153" fmla="*/ 227620 w 500729"/>
                <a:gd name="connsiteY153" fmla="*/ 374379 h 811025"/>
                <a:gd name="connsiteX154" fmla="*/ 220528 w 500729"/>
                <a:gd name="connsiteY154" fmla="*/ 378530 h 811025"/>
                <a:gd name="connsiteX155" fmla="*/ 218107 w 500729"/>
                <a:gd name="connsiteY155" fmla="*/ 381211 h 811025"/>
                <a:gd name="connsiteX156" fmla="*/ 217155 w 500729"/>
                <a:gd name="connsiteY156" fmla="*/ 385103 h 811025"/>
                <a:gd name="connsiteX157" fmla="*/ 220269 w 500729"/>
                <a:gd name="connsiteY157" fmla="*/ 396259 h 811025"/>
                <a:gd name="connsiteX158" fmla="*/ 217242 w 500729"/>
                <a:gd name="connsiteY158" fmla="*/ 402399 h 811025"/>
                <a:gd name="connsiteX159" fmla="*/ 216896 w 500729"/>
                <a:gd name="connsiteY159" fmla="*/ 407675 h 811025"/>
                <a:gd name="connsiteX160" fmla="*/ 217588 w 500729"/>
                <a:gd name="connsiteY160" fmla="*/ 409058 h 811025"/>
                <a:gd name="connsiteX161" fmla="*/ 224160 w 500729"/>
                <a:gd name="connsiteY161" fmla="*/ 411912 h 811025"/>
                <a:gd name="connsiteX162" fmla="*/ 232117 w 500729"/>
                <a:gd name="connsiteY162" fmla="*/ 418139 h 811025"/>
                <a:gd name="connsiteX163" fmla="*/ 234625 w 500729"/>
                <a:gd name="connsiteY163" fmla="*/ 419523 h 811025"/>
                <a:gd name="connsiteX164" fmla="*/ 236441 w 500729"/>
                <a:gd name="connsiteY164" fmla="*/ 419263 h 811025"/>
                <a:gd name="connsiteX165" fmla="*/ 239814 w 500729"/>
                <a:gd name="connsiteY165" fmla="*/ 417188 h 811025"/>
                <a:gd name="connsiteX166" fmla="*/ 243532 w 500729"/>
                <a:gd name="connsiteY166" fmla="*/ 412950 h 811025"/>
                <a:gd name="connsiteX167" fmla="*/ 251143 w 500729"/>
                <a:gd name="connsiteY167" fmla="*/ 408626 h 811025"/>
                <a:gd name="connsiteX168" fmla="*/ 260137 w 500729"/>
                <a:gd name="connsiteY168" fmla="*/ 399459 h 811025"/>
                <a:gd name="connsiteX169" fmla="*/ 260569 w 500729"/>
                <a:gd name="connsiteY169" fmla="*/ 396864 h 811025"/>
                <a:gd name="connsiteX170" fmla="*/ 261261 w 500729"/>
                <a:gd name="connsiteY170" fmla="*/ 395481 h 811025"/>
                <a:gd name="connsiteX171" fmla="*/ 262472 w 500729"/>
                <a:gd name="connsiteY171" fmla="*/ 395481 h 811025"/>
                <a:gd name="connsiteX172" fmla="*/ 265326 w 500729"/>
                <a:gd name="connsiteY172" fmla="*/ 396778 h 811025"/>
                <a:gd name="connsiteX173" fmla="*/ 270947 w 500729"/>
                <a:gd name="connsiteY173" fmla="*/ 402313 h 811025"/>
                <a:gd name="connsiteX174" fmla="*/ 275877 w 500729"/>
                <a:gd name="connsiteY174" fmla="*/ 405426 h 811025"/>
                <a:gd name="connsiteX175" fmla="*/ 276742 w 500729"/>
                <a:gd name="connsiteY175" fmla="*/ 406118 h 811025"/>
                <a:gd name="connsiteX176" fmla="*/ 277174 w 500729"/>
                <a:gd name="connsiteY176" fmla="*/ 407675 h 811025"/>
                <a:gd name="connsiteX177" fmla="*/ 276915 w 500729"/>
                <a:gd name="connsiteY177" fmla="*/ 413210 h 811025"/>
                <a:gd name="connsiteX178" fmla="*/ 279682 w 500729"/>
                <a:gd name="connsiteY178" fmla="*/ 417534 h 811025"/>
                <a:gd name="connsiteX179" fmla="*/ 280460 w 500729"/>
                <a:gd name="connsiteY179" fmla="*/ 424625 h 811025"/>
                <a:gd name="connsiteX180" fmla="*/ 283314 w 500729"/>
                <a:gd name="connsiteY180" fmla="*/ 431803 h 811025"/>
                <a:gd name="connsiteX181" fmla="*/ 285303 w 500729"/>
                <a:gd name="connsiteY181" fmla="*/ 440365 h 811025"/>
                <a:gd name="connsiteX182" fmla="*/ 292654 w 500729"/>
                <a:gd name="connsiteY182" fmla="*/ 451434 h 811025"/>
                <a:gd name="connsiteX183" fmla="*/ 296632 w 500729"/>
                <a:gd name="connsiteY183" fmla="*/ 459304 h 811025"/>
                <a:gd name="connsiteX184" fmla="*/ 301043 w 500729"/>
                <a:gd name="connsiteY184" fmla="*/ 462937 h 811025"/>
                <a:gd name="connsiteX185" fmla="*/ 303724 w 500729"/>
                <a:gd name="connsiteY185" fmla="*/ 467088 h 811025"/>
                <a:gd name="connsiteX186" fmla="*/ 305627 w 500729"/>
                <a:gd name="connsiteY186" fmla="*/ 472104 h 811025"/>
                <a:gd name="connsiteX187" fmla="*/ 306405 w 500729"/>
                <a:gd name="connsiteY187" fmla="*/ 476168 h 811025"/>
                <a:gd name="connsiteX188" fmla="*/ 303810 w 500729"/>
                <a:gd name="connsiteY188" fmla="*/ 483519 h 811025"/>
                <a:gd name="connsiteX189" fmla="*/ 304502 w 500729"/>
                <a:gd name="connsiteY189" fmla="*/ 486546 h 811025"/>
                <a:gd name="connsiteX190" fmla="*/ 306837 w 500729"/>
                <a:gd name="connsiteY190" fmla="*/ 489832 h 811025"/>
                <a:gd name="connsiteX191" fmla="*/ 314447 w 500729"/>
                <a:gd name="connsiteY191" fmla="*/ 497443 h 811025"/>
                <a:gd name="connsiteX192" fmla="*/ 315918 w 500729"/>
                <a:gd name="connsiteY192" fmla="*/ 498048 h 811025"/>
                <a:gd name="connsiteX193" fmla="*/ 323009 w 500729"/>
                <a:gd name="connsiteY193" fmla="*/ 497270 h 811025"/>
                <a:gd name="connsiteX194" fmla="*/ 326814 w 500729"/>
                <a:gd name="connsiteY194" fmla="*/ 498480 h 811025"/>
                <a:gd name="connsiteX195" fmla="*/ 330619 w 500729"/>
                <a:gd name="connsiteY195" fmla="*/ 502286 h 811025"/>
                <a:gd name="connsiteX196" fmla="*/ 334425 w 500729"/>
                <a:gd name="connsiteY196" fmla="*/ 507994 h 811025"/>
                <a:gd name="connsiteX197" fmla="*/ 336933 w 500729"/>
                <a:gd name="connsiteY197" fmla="*/ 513788 h 811025"/>
                <a:gd name="connsiteX198" fmla="*/ 337624 w 500729"/>
                <a:gd name="connsiteY198" fmla="*/ 520620 h 811025"/>
                <a:gd name="connsiteX199" fmla="*/ 341516 w 500729"/>
                <a:gd name="connsiteY199" fmla="*/ 528144 h 811025"/>
                <a:gd name="connsiteX200" fmla="*/ 342035 w 500729"/>
                <a:gd name="connsiteY200" fmla="*/ 534803 h 811025"/>
                <a:gd name="connsiteX201" fmla="*/ 344457 w 500729"/>
                <a:gd name="connsiteY201" fmla="*/ 537743 h 811025"/>
                <a:gd name="connsiteX202" fmla="*/ 349300 w 500729"/>
                <a:gd name="connsiteY202" fmla="*/ 541721 h 811025"/>
                <a:gd name="connsiteX203" fmla="*/ 353970 w 500729"/>
                <a:gd name="connsiteY203" fmla="*/ 544143 h 811025"/>
                <a:gd name="connsiteX204" fmla="*/ 355786 w 500729"/>
                <a:gd name="connsiteY204" fmla="*/ 544316 h 811025"/>
                <a:gd name="connsiteX205" fmla="*/ 357083 w 500729"/>
                <a:gd name="connsiteY205" fmla="*/ 543278 h 811025"/>
                <a:gd name="connsiteX206" fmla="*/ 357516 w 500729"/>
                <a:gd name="connsiteY206" fmla="*/ 539559 h 811025"/>
                <a:gd name="connsiteX207" fmla="*/ 359331 w 500729"/>
                <a:gd name="connsiteY207" fmla="*/ 536792 h 811025"/>
                <a:gd name="connsiteX208" fmla="*/ 365126 w 500729"/>
                <a:gd name="connsiteY208" fmla="*/ 532814 h 811025"/>
                <a:gd name="connsiteX209" fmla="*/ 370661 w 500729"/>
                <a:gd name="connsiteY209" fmla="*/ 532900 h 811025"/>
                <a:gd name="connsiteX210" fmla="*/ 391503 w 500729"/>
                <a:gd name="connsiteY210" fmla="*/ 536187 h 811025"/>
                <a:gd name="connsiteX211" fmla="*/ 392886 w 500729"/>
                <a:gd name="connsiteY211" fmla="*/ 536014 h 811025"/>
                <a:gd name="connsiteX212" fmla="*/ 393838 w 500729"/>
                <a:gd name="connsiteY212" fmla="*/ 534889 h 811025"/>
                <a:gd name="connsiteX213" fmla="*/ 397384 w 500729"/>
                <a:gd name="connsiteY213" fmla="*/ 528836 h 811025"/>
                <a:gd name="connsiteX214" fmla="*/ 400238 w 500729"/>
                <a:gd name="connsiteY214" fmla="*/ 526414 h 811025"/>
                <a:gd name="connsiteX215" fmla="*/ 404648 w 500729"/>
                <a:gd name="connsiteY215" fmla="*/ 525636 h 811025"/>
                <a:gd name="connsiteX216" fmla="*/ 417447 w 500729"/>
                <a:gd name="connsiteY216" fmla="*/ 527192 h 811025"/>
                <a:gd name="connsiteX217" fmla="*/ 432235 w 500729"/>
                <a:gd name="connsiteY217" fmla="*/ 526328 h 811025"/>
                <a:gd name="connsiteX218" fmla="*/ 439932 w 500729"/>
                <a:gd name="connsiteY218" fmla="*/ 528057 h 811025"/>
                <a:gd name="connsiteX219" fmla="*/ 451175 w 500729"/>
                <a:gd name="connsiteY219" fmla="*/ 525809 h 811025"/>
                <a:gd name="connsiteX220" fmla="*/ 464147 w 500729"/>
                <a:gd name="connsiteY220" fmla="*/ 527452 h 811025"/>
                <a:gd name="connsiteX221" fmla="*/ 465877 w 500729"/>
                <a:gd name="connsiteY221" fmla="*/ 526500 h 811025"/>
                <a:gd name="connsiteX222" fmla="*/ 466223 w 500729"/>
                <a:gd name="connsiteY222" fmla="*/ 525203 h 811025"/>
                <a:gd name="connsiteX223" fmla="*/ 465099 w 500729"/>
                <a:gd name="connsiteY223" fmla="*/ 522955 h 811025"/>
                <a:gd name="connsiteX224" fmla="*/ 464926 w 500729"/>
                <a:gd name="connsiteY224" fmla="*/ 518458 h 811025"/>
                <a:gd name="connsiteX225" fmla="*/ 467520 w 500729"/>
                <a:gd name="connsiteY225" fmla="*/ 513096 h 811025"/>
                <a:gd name="connsiteX226" fmla="*/ 468385 w 500729"/>
                <a:gd name="connsiteY226" fmla="*/ 508512 h 811025"/>
                <a:gd name="connsiteX227" fmla="*/ 471066 w 500729"/>
                <a:gd name="connsiteY227" fmla="*/ 505918 h 811025"/>
                <a:gd name="connsiteX228" fmla="*/ 474525 w 500729"/>
                <a:gd name="connsiteY228" fmla="*/ 504534 h 811025"/>
                <a:gd name="connsiteX229" fmla="*/ 477379 w 500729"/>
                <a:gd name="connsiteY229" fmla="*/ 504707 h 811025"/>
                <a:gd name="connsiteX230" fmla="*/ 480147 w 500729"/>
                <a:gd name="connsiteY230" fmla="*/ 507129 h 811025"/>
                <a:gd name="connsiteX231" fmla="*/ 483260 w 500729"/>
                <a:gd name="connsiteY231" fmla="*/ 511193 h 811025"/>
                <a:gd name="connsiteX232" fmla="*/ 488795 w 500729"/>
                <a:gd name="connsiteY232" fmla="*/ 522263 h 811025"/>
                <a:gd name="connsiteX233" fmla="*/ 491735 w 500729"/>
                <a:gd name="connsiteY233" fmla="*/ 526241 h 811025"/>
                <a:gd name="connsiteX234" fmla="*/ 495281 w 500729"/>
                <a:gd name="connsiteY234" fmla="*/ 529701 h 8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500729" h="811025">
                  <a:moveTo>
                    <a:pt x="500643" y="532727"/>
                  </a:moveTo>
                  <a:lnTo>
                    <a:pt x="500643" y="550456"/>
                  </a:lnTo>
                  <a:lnTo>
                    <a:pt x="500729" y="568098"/>
                  </a:lnTo>
                  <a:lnTo>
                    <a:pt x="500729" y="585741"/>
                  </a:lnTo>
                  <a:lnTo>
                    <a:pt x="500729" y="603383"/>
                  </a:lnTo>
                  <a:lnTo>
                    <a:pt x="500729" y="620938"/>
                  </a:lnTo>
                  <a:lnTo>
                    <a:pt x="500729" y="638408"/>
                  </a:lnTo>
                  <a:lnTo>
                    <a:pt x="500729" y="655877"/>
                  </a:lnTo>
                  <a:lnTo>
                    <a:pt x="500729" y="673260"/>
                  </a:lnTo>
                  <a:lnTo>
                    <a:pt x="500729" y="690643"/>
                  </a:lnTo>
                  <a:lnTo>
                    <a:pt x="500729" y="707939"/>
                  </a:lnTo>
                  <a:lnTo>
                    <a:pt x="500729" y="725236"/>
                  </a:lnTo>
                  <a:lnTo>
                    <a:pt x="500729" y="742446"/>
                  </a:lnTo>
                  <a:lnTo>
                    <a:pt x="500729" y="759655"/>
                  </a:lnTo>
                  <a:lnTo>
                    <a:pt x="500729" y="776779"/>
                  </a:lnTo>
                  <a:lnTo>
                    <a:pt x="500729" y="793902"/>
                  </a:lnTo>
                  <a:lnTo>
                    <a:pt x="500729" y="810939"/>
                  </a:lnTo>
                  <a:lnTo>
                    <a:pt x="485509" y="810939"/>
                  </a:lnTo>
                  <a:lnTo>
                    <a:pt x="470288" y="810939"/>
                  </a:lnTo>
                  <a:lnTo>
                    <a:pt x="455067" y="810939"/>
                  </a:lnTo>
                  <a:lnTo>
                    <a:pt x="439846" y="810939"/>
                  </a:lnTo>
                  <a:lnTo>
                    <a:pt x="424625" y="810939"/>
                  </a:lnTo>
                  <a:lnTo>
                    <a:pt x="409405" y="810939"/>
                  </a:lnTo>
                  <a:lnTo>
                    <a:pt x="394184" y="810939"/>
                  </a:lnTo>
                  <a:lnTo>
                    <a:pt x="378963" y="810939"/>
                  </a:lnTo>
                  <a:lnTo>
                    <a:pt x="363742" y="810939"/>
                  </a:lnTo>
                  <a:lnTo>
                    <a:pt x="348521" y="810939"/>
                  </a:lnTo>
                  <a:lnTo>
                    <a:pt x="333300" y="810939"/>
                  </a:lnTo>
                  <a:lnTo>
                    <a:pt x="318080" y="810939"/>
                  </a:lnTo>
                  <a:lnTo>
                    <a:pt x="302859" y="810939"/>
                  </a:lnTo>
                  <a:lnTo>
                    <a:pt x="287638" y="810939"/>
                  </a:lnTo>
                  <a:lnTo>
                    <a:pt x="272417" y="810939"/>
                  </a:lnTo>
                  <a:lnTo>
                    <a:pt x="257197" y="810939"/>
                  </a:lnTo>
                  <a:lnTo>
                    <a:pt x="226928" y="810939"/>
                  </a:lnTo>
                  <a:lnTo>
                    <a:pt x="196659" y="810939"/>
                  </a:lnTo>
                  <a:lnTo>
                    <a:pt x="166391" y="810939"/>
                  </a:lnTo>
                  <a:lnTo>
                    <a:pt x="136122" y="810939"/>
                  </a:lnTo>
                  <a:lnTo>
                    <a:pt x="105854" y="810939"/>
                  </a:lnTo>
                  <a:lnTo>
                    <a:pt x="75585" y="811026"/>
                  </a:lnTo>
                  <a:lnTo>
                    <a:pt x="45316" y="811026"/>
                  </a:lnTo>
                  <a:lnTo>
                    <a:pt x="15048" y="811026"/>
                  </a:lnTo>
                  <a:lnTo>
                    <a:pt x="15048" y="786638"/>
                  </a:lnTo>
                  <a:lnTo>
                    <a:pt x="14961" y="762077"/>
                  </a:lnTo>
                  <a:lnTo>
                    <a:pt x="14961" y="737516"/>
                  </a:lnTo>
                  <a:lnTo>
                    <a:pt x="14875" y="712868"/>
                  </a:lnTo>
                  <a:lnTo>
                    <a:pt x="14875" y="688135"/>
                  </a:lnTo>
                  <a:lnTo>
                    <a:pt x="14875" y="663228"/>
                  </a:lnTo>
                  <a:lnTo>
                    <a:pt x="14789" y="638321"/>
                  </a:lnTo>
                  <a:lnTo>
                    <a:pt x="14789" y="610820"/>
                  </a:lnTo>
                  <a:lnTo>
                    <a:pt x="14702" y="610215"/>
                  </a:lnTo>
                  <a:lnTo>
                    <a:pt x="19891" y="593265"/>
                  </a:lnTo>
                  <a:lnTo>
                    <a:pt x="20928" y="584962"/>
                  </a:lnTo>
                  <a:lnTo>
                    <a:pt x="19632" y="580292"/>
                  </a:lnTo>
                  <a:lnTo>
                    <a:pt x="20496" y="575795"/>
                  </a:lnTo>
                  <a:lnTo>
                    <a:pt x="23609" y="571471"/>
                  </a:lnTo>
                  <a:lnTo>
                    <a:pt x="23523" y="566628"/>
                  </a:lnTo>
                  <a:lnTo>
                    <a:pt x="20237" y="561526"/>
                  </a:lnTo>
                  <a:lnTo>
                    <a:pt x="14010" y="558067"/>
                  </a:lnTo>
                  <a:lnTo>
                    <a:pt x="5016" y="556423"/>
                  </a:lnTo>
                  <a:lnTo>
                    <a:pt x="346" y="550283"/>
                  </a:lnTo>
                  <a:lnTo>
                    <a:pt x="0" y="539819"/>
                  </a:lnTo>
                  <a:lnTo>
                    <a:pt x="6746" y="523647"/>
                  </a:lnTo>
                  <a:lnTo>
                    <a:pt x="20583" y="501767"/>
                  </a:lnTo>
                  <a:lnTo>
                    <a:pt x="28107" y="486287"/>
                  </a:lnTo>
                  <a:lnTo>
                    <a:pt x="29490" y="477119"/>
                  </a:lnTo>
                  <a:lnTo>
                    <a:pt x="37792" y="456018"/>
                  </a:lnTo>
                  <a:lnTo>
                    <a:pt x="53100" y="422809"/>
                  </a:lnTo>
                  <a:lnTo>
                    <a:pt x="58981" y="401448"/>
                  </a:lnTo>
                  <a:lnTo>
                    <a:pt x="55435" y="392108"/>
                  </a:lnTo>
                  <a:lnTo>
                    <a:pt x="47565" y="383114"/>
                  </a:lnTo>
                  <a:lnTo>
                    <a:pt x="35544" y="374552"/>
                  </a:lnTo>
                  <a:lnTo>
                    <a:pt x="27069" y="364520"/>
                  </a:lnTo>
                  <a:lnTo>
                    <a:pt x="24820" y="359418"/>
                  </a:lnTo>
                  <a:lnTo>
                    <a:pt x="22053" y="353105"/>
                  </a:lnTo>
                  <a:lnTo>
                    <a:pt x="20669" y="345148"/>
                  </a:lnTo>
                  <a:lnTo>
                    <a:pt x="22745" y="340565"/>
                  </a:lnTo>
                  <a:lnTo>
                    <a:pt x="21015" y="332522"/>
                  </a:lnTo>
                  <a:lnTo>
                    <a:pt x="15567" y="321020"/>
                  </a:lnTo>
                  <a:lnTo>
                    <a:pt x="13232" y="313237"/>
                  </a:lnTo>
                  <a:lnTo>
                    <a:pt x="13751" y="310469"/>
                  </a:lnTo>
                  <a:lnTo>
                    <a:pt x="14356" y="309345"/>
                  </a:lnTo>
                  <a:lnTo>
                    <a:pt x="14270" y="290492"/>
                  </a:lnTo>
                  <a:lnTo>
                    <a:pt x="14270" y="271466"/>
                  </a:lnTo>
                  <a:lnTo>
                    <a:pt x="14183" y="252440"/>
                  </a:lnTo>
                  <a:lnTo>
                    <a:pt x="14097" y="233414"/>
                  </a:lnTo>
                  <a:lnTo>
                    <a:pt x="14010" y="214302"/>
                  </a:lnTo>
                  <a:lnTo>
                    <a:pt x="13923" y="195103"/>
                  </a:lnTo>
                  <a:lnTo>
                    <a:pt x="13923" y="175817"/>
                  </a:lnTo>
                  <a:lnTo>
                    <a:pt x="13837" y="156532"/>
                  </a:lnTo>
                  <a:lnTo>
                    <a:pt x="13751" y="137160"/>
                  </a:lnTo>
                  <a:lnTo>
                    <a:pt x="13664" y="117788"/>
                  </a:lnTo>
                  <a:lnTo>
                    <a:pt x="13664" y="98243"/>
                  </a:lnTo>
                  <a:lnTo>
                    <a:pt x="13578" y="78698"/>
                  </a:lnTo>
                  <a:lnTo>
                    <a:pt x="13491" y="59067"/>
                  </a:lnTo>
                  <a:lnTo>
                    <a:pt x="13405" y="39436"/>
                  </a:lnTo>
                  <a:lnTo>
                    <a:pt x="13405" y="19718"/>
                  </a:lnTo>
                  <a:lnTo>
                    <a:pt x="13232" y="0"/>
                  </a:lnTo>
                  <a:lnTo>
                    <a:pt x="39436" y="0"/>
                  </a:lnTo>
                  <a:lnTo>
                    <a:pt x="74115" y="0"/>
                  </a:lnTo>
                  <a:lnTo>
                    <a:pt x="93832" y="0"/>
                  </a:lnTo>
                  <a:lnTo>
                    <a:pt x="93832" y="30441"/>
                  </a:lnTo>
                  <a:lnTo>
                    <a:pt x="93832" y="60797"/>
                  </a:lnTo>
                  <a:lnTo>
                    <a:pt x="93832" y="90979"/>
                  </a:lnTo>
                  <a:lnTo>
                    <a:pt x="93832" y="121074"/>
                  </a:lnTo>
                  <a:lnTo>
                    <a:pt x="102567" y="133268"/>
                  </a:lnTo>
                  <a:lnTo>
                    <a:pt x="109053" y="140706"/>
                  </a:lnTo>
                  <a:lnTo>
                    <a:pt x="113205" y="148748"/>
                  </a:lnTo>
                  <a:lnTo>
                    <a:pt x="119518" y="157137"/>
                  </a:lnTo>
                  <a:lnTo>
                    <a:pt x="120729" y="160164"/>
                  </a:lnTo>
                  <a:lnTo>
                    <a:pt x="122977" y="169158"/>
                  </a:lnTo>
                  <a:lnTo>
                    <a:pt x="121334" y="175644"/>
                  </a:lnTo>
                  <a:lnTo>
                    <a:pt x="124706" y="182303"/>
                  </a:lnTo>
                  <a:lnTo>
                    <a:pt x="124101" y="185503"/>
                  </a:lnTo>
                  <a:lnTo>
                    <a:pt x="121593" y="187233"/>
                  </a:lnTo>
                  <a:lnTo>
                    <a:pt x="121074" y="187752"/>
                  </a:lnTo>
                  <a:lnTo>
                    <a:pt x="121161" y="188443"/>
                  </a:lnTo>
                  <a:lnTo>
                    <a:pt x="122026" y="189481"/>
                  </a:lnTo>
                  <a:lnTo>
                    <a:pt x="130933" y="195794"/>
                  </a:lnTo>
                  <a:lnTo>
                    <a:pt x="139668" y="204616"/>
                  </a:lnTo>
                  <a:lnTo>
                    <a:pt x="150738" y="210669"/>
                  </a:lnTo>
                  <a:lnTo>
                    <a:pt x="154284" y="214215"/>
                  </a:lnTo>
                  <a:lnTo>
                    <a:pt x="168899" y="231684"/>
                  </a:lnTo>
                  <a:lnTo>
                    <a:pt x="176509" y="242841"/>
                  </a:lnTo>
                  <a:lnTo>
                    <a:pt x="184466" y="250970"/>
                  </a:lnTo>
                  <a:lnTo>
                    <a:pt x="188443" y="260223"/>
                  </a:lnTo>
                  <a:lnTo>
                    <a:pt x="196659" y="268266"/>
                  </a:lnTo>
                  <a:lnTo>
                    <a:pt x="198735" y="272417"/>
                  </a:lnTo>
                  <a:lnTo>
                    <a:pt x="199254" y="273282"/>
                  </a:lnTo>
                  <a:lnTo>
                    <a:pt x="200378" y="273369"/>
                  </a:lnTo>
                  <a:lnTo>
                    <a:pt x="205481" y="271466"/>
                  </a:lnTo>
                  <a:lnTo>
                    <a:pt x="206778" y="271985"/>
                  </a:lnTo>
                  <a:lnTo>
                    <a:pt x="209286" y="275185"/>
                  </a:lnTo>
                  <a:lnTo>
                    <a:pt x="209805" y="280028"/>
                  </a:lnTo>
                  <a:lnTo>
                    <a:pt x="211621" y="282103"/>
                  </a:lnTo>
                  <a:lnTo>
                    <a:pt x="214821" y="283228"/>
                  </a:lnTo>
                  <a:lnTo>
                    <a:pt x="218453" y="283573"/>
                  </a:lnTo>
                  <a:lnTo>
                    <a:pt x="229609" y="281238"/>
                  </a:lnTo>
                  <a:lnTo>
                    <a:pt x="232031" y="281238"/>
                  </a:lnTo>
                  <a:lnTo>
                    <a:pt x="233241" y="282190"/>
                  </a:lnTo>
                  <a:lnTo>
                    <a:pt x="233760" y="284784"/>
                  </a:lnTo>
                  <a:lnTo>
                    <a:pt x="233587" y="289022"/>
                  </a:lnTo>
                  <a:lnTo>
                    <a:pt x="232463" y="295076"/>
                  </a:lnTo>
                  <a:lnTo>
                    <a:pt x="229090" y="301043"/>
                  </a:lnTo>
                  <a:lnTo>
                    <a:pt x="229695" y="306578"/>
                  </a:lnTo>
                  <a:lnTo>
                    <a:pt x="227015" y="319377"/>
                  </a:lnTo>
                  <a:lnTo>
                    <a:pt x="224507" y="328025"/>
                  </a:lnTo>
                  <a:lnTo>
                    <a:pt x="224247" y="336327"/>
                  </a:lnTo>
                  <a:lnTo>
                    <a:pt x="221134" y="341170"/>
                  </a:lnTo>
                  <a:lnTo>
                    <a:pt x="222864" y="346878"/>
                  </a:lnTo>
                  <a:lnTo>
                    <a:pt x="221653" y="355526"/>
                  </a:lnTo>
                  <a:lnTo>
                    <a:pt x="222777" y="357775"/>
                  </a:lnTo>
                  <a:lnTo>
                    <a:pt x="226755" y="361753"/>
                  </a:lnTo>
                  <a:lnTo>
                    <a:pt x="228312" y="372390"/>
                  </a:lnTo>
                  <a:lnTo>
                    <a:pt x="227620" y="374379"/>
                  </a:lnTo>
                  <a:lnTo>
                    <a:pt x="220528" y="378530"/>
                  </a:lnTo>
                  <a:lnTo>
                    <a:pt x="218107" y="381211"/>
                  </a:lnTo>
                  <a:lnTo>
                    <a:pt x="217155" y="385103"/>
                  </a:lnTo>
                  <a:lnTo>
                    <a:pt x="220269" y="396259"/>
                  </a:lnTo>
                  <a:lnTo>
                    <a:pt x="217242" y="402399"/>
                  </a:lnTo>
                  <a:lnTo>
                    <a:pt x="216896" y="407675"/>
                  </a:lnTo>
                  <a:lnTo>
                    <a:pt x="217588" y="409058"/>
                  </a:lnTo>
                  <a:lnTo>
                    <a:pt x="224160" y="411912"/>
                  </a:lnTo>
                  <a:lnTo>
                    <a:pt x="232117" y="418139"/>
                  </a:lnTo>
                  <a:lnTo>
                    <a:pt x="234625" y="419523"/>
                  </a:lnTo>
                  <a:lnTo>
                    <a:pt x="236441" y="419263"/>
                  </a:lnTo>
                  <a:lnTo>
                    <a:pt x="239814" y="417188"/>
                  </a:lnTo>
                  <a:lnTo>
                    <a:pt x="243532" y="412950"/>
                  </a:lnTo>
                  <a:lnTo>
                    <a:pt x="251143" y="408626"/>
                  </a:lnTo>
                  <a:lnTo>
                    <a:pt x="260137" y="399459"/>
                  </a:lnTo>
                  <a:lnTo>
                    <a:pt x="260569" y="396864"/>
                  </a:lnTo>
                  <a:lnTo>
                    <a:pt x="261261" y="395481"/>
                  </a:lnTo>
                  <a:lnTo>
                    <a:pt x="262472" y="395481"/>
                  </a:lnTo>
                  <a:lnTo>
                    <a:pt x="265326" y="396778"/>
                  </a:lnTo>
                  <a:lnTo>
                    <a:pt x="270947" y="402313"/>
                  </a:lnTo>
                  <a:lnTo>
                    <a:pt x="275877" y="405426"/>
                  </a:lnTo>
                  <a:lnTo>
                    <a:pt x="276742" y="406118"/>
                  </a:lnTo>
                  <a:lnTo>
                    <a:pt x="277174" y="407675"/>
                  </a:lnTo>
                  <a:lnTo>
                    <a:pt x="276915" y="413210"/>
                  </a:lnTo>
                  <a:lnTo>
                    <a:pt x="279682" y="417534"/>
                  </a:lnTo>
                  <a:lnTo>
                    <a:pt x="280460" y="424625"/>
                  </a:lnTo>
                  <a:lnTo>
                    <a:pt x="283314" y="431803"/>
                  </a:lnTo>
                  <a:lnTo>
                    <a:pt x="285303" y="440365"/>
                  </a:lnTo>
                  <a:lnTo>
                    <a:pt x="292654" y="451434"/>
                  </a:lnTo>
                  <a:lnTo>
                    <a:pt x="296632" y="459304"/>
                  </a:lnTo>
                  <a:lnTo>
                    <a:pt x="301043" y="462937"/>
                  </a:lnTo>
                  <a:lnTo>
                    <a:pt x="303724" y="467088"/>
                  </a:lnTo>
                  <a:lnTo>
                    <a:pt x="305627" y="472104"/>
                  </a:lnTo>
                  <a:lnTo>
                    <a:pt x="306405" y="476168"/>
                  </a:lnTo>
                  <a:lnTo>
                    <a:pt x="303810" y="483519"/>
                  </a:lnTo>
                  <a:lnTo>
                    <a:pt x="304502" y="486546"/>
                  </a:lnTo>
                  <a:lnTo>
                    <a:pt x="306837" y="489832"/>
                  </a:lnTo>
                  <a:lnTo>
                    <a:pt x="314447" y="497443"/>
                  </a:lnTo>
                  <a:lnTo>
                    <a:pt x="315918" y="498048"/>
                  </a:lnTo>
                  <a:lnTo>
                    <a:pt x="323009" y="497270"/>
                  </a:lnTo>
                  <a:lnTo>
                    <a:pt x="326814" y="498480"/>
                  </a:lnTo>
                  <a:lnTo>
                    <a:pt x="330619" y="502286"/>
                  </a:lnTo>
                  <a:lnTo>
                    <a:pt x="334425" y="507994"/>
                  </a:lnTo>
                  <a:lnTo>
                    <a:pt x="336933" y="513788"/>
                  </a:lnTo>
                  <a:lnTo>
                    <a:pt x="337624" y="520620"/>
                  </a:lnTo>
                  <a:lnTo>
                    <a:pt x="341516" y="528144"/>
                  </a:lnTo>
                  <a:lnTo>
                    <a:pt x="342035" y="534803"/>
                  </a:lnTo>
                  <a:lnTo>
                    <a:pt x="344457" y="537743"/>
                  </a:lnTo>
                  <a:lnTo>
                    <a:pt x="349300" y="541721"/>
                  </a:lnTo>
                  <a:lnTo>
                    <a:pt x="353970" y="544143"/>
                  </a:lnTo>
                  <a:lnTo>
                    <a:pt x="355786" y="544316"/>
                  </a:lnTo>
                  <a:lnTo>
                    <a:pt x="357083" y="543278"/>
                  </a:lnTo>
                  <a:lnTo>
                    <a:pt x="357516" y="539559"/>
                  </a:lnTo>
                  <a:lnTo>
                    <a:pt x="359331" y="536792"/>
                  </a:lnTo>
                  <a:lnTo>
                    <a:pt x="365126" y="532814"/>
                  </a:lnTo>
                  <a:lnTo>
                    <a:pt x="370661" y="532900"/>
                  </a:lnTo>
                  <a:lnTo>
                    <a:pt x="391503" y="536187"/>
                  </a:lnTo>
                  <a:lnTo>
                    <a:pt x="392886" y="536014"/>
                  </a:lnTo>
                  <a:lnTo>
                    <a:pt x="393838" y="534889"/>
                  </a:lnTo>
                  <a:lnTo>
                    <a:pt x="397384" y="528836"/>
                  </a:lnTo>
                  <a:lnTo>
                    <a:pt x="400238" y="526414"/>
                  </a:lnTo>
                  <a:lnTo>
                    <a:pt x="404648" y="525636"/>
                  </a:lnTo>
                  <a:lnTo>
                    <a:pt x="417447" y="527192"/>
                  </a:lnTo>
                  <a:lnTo>
                    <a:pt x="432235" y="526328"/>
                  </a:lnTo>
                  <a:lnTo>
                    <a:pt x="439932" y="528057"/>
                  </a:lnTo>
                  <a:lnTo>
                    <a:pt x="451175" y="525809"/>
                  </a:lnTo>
                  <a:lnTo>
                    <a:pt x="464147" y="527452"/>
                  </a:lnTo>
                  <a:lnTo>
                    <a:pt x="465877" y="526500"/>
                  </a:lnTo>
                  <a:lnTo>
                    <a:pt x="466223" y="525203"/>
                  </a:lnTo>
                  <a:lnTo>
                    <a:pt x="465099" y="522955"/>
                  </a:lnTo>
                  <a:lnTo>
                    <a:pt x="464926" y="518458"/>
                  </a:lnTo>
                  <a:lnTo>
                    <a:pt x="467520" y="513096"/>
                  </a:lnTo>
                  <a:lnTo>
                    <a:pt x="468385" y="508512"/>
                  </a:lnTo>
                  <a:lnTo>
                    <a:pt x="471066" y="505918"/>
                  </a:lnTo>
                  <a:lnTo>
                    <a:pt x="474525" y="504534"/>
                  </a:lnTo>
                  <a:lnTo>
                    <a:pt x="477379" y="504707"/>
                  </a:lnTo>
                  <a:lnTo>
                    <a:pt x="480147" y="507129"/>
                  </a:lnTo>
                  <a:lnTo>
                    <a:pt x="483260" y="511193"/>
                  </a:lnTo>
                  <a:lnTo>
                    <a:pt x="488795" y="522263"/>
                  </a:lnTo>
                  <a:lnTo>
                    <a:pt x="491735" y="526241"/>
                  </a:lnTo>
                  <a:lnTo>
                    <a:pt x="495281" y="529701"/>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58" name="Freeform: Shape 157">
              <a:extLst>
                <a:ext uri="{FF2B5EF4-FFF2-40B4-BE49-F238E27FC236}">
                  <a16:creationId xmlns:a16="http://schemas.microsoft.com/office/drawing/2014/main" id="{FEE4B5B4-DAAF-4353-A685-54DFC1E58CCC}"/>
                </a:ext>
              </a:extLst>
            </p:cNvPr>
            <p:cNvSpPr/>
            <p:nvPr/>
          </p:nvSpPr>
          <p:spPr>
            <a:xfrm>
              <a:off x="5895215" y="2897105"/>
              <a:ext cx="324306" cy="582886"/>
            </a:xfrm>
            <a:custGeom>
              <a:avLst/>
              <a:gdLst>
                <a:gd name="connsiteX0" fmla="*/ 300351 w 324306"/>
                <a:gd name="connsiteY0" fmla="*/ 1816 h 582886"/>
                <a:gd name="connsiteX1" fmla="*/ 300265 w 324306"/>
                <a:gd name="connsiteY1" fmla="*/ 18940 h 582886"/>
                <a:gd name="connsiteX2" fmla="*/ 301562 w 324306"/>
                <a:gd name="connsiteY2" fmla="*/ 33123 h 582886"/>
                <a:gd name="connsiteX3" fmla="*/ 303983 w 324306"/>
                <a:gd name="connsiteY3" fmla="*/ 39436 h 582886"/>
                <a:gd name="connsiteX4" fmla="*/ 306837 w 324306"/>
                <a:gd name="connsiteY4" fmla="*/ 44105 h 582886"/>
                <a:gd name="connsiteX5" fmla="*/ 309864 w 324306"/>
                <a:gd name="connsiteY5" fmla="*/ 47046 h 582886"/>
                <a:gd name="connsiteX6" fmla="*/ 313410 w 324306"/>
                <a:gd name="connsiteY6" fmla="*/ 56213 h 582886"/>
                <a:gd name="connsiteX7" fmla="*/ 317388 w 324306"/>
                <a:gd name="connsiteY7" fmla="*/ 71607 h 582886"/>
                <a:gd name="connsiteX8" fmla="*/ 321107 w 324306"/>
                <a:gd name="connsiteY8" fmla="*/ 81725 h 582886"/>
                <a:gd name="connsiteX9" fmla="*/ 324047 w 324306"/>
                <a:gd name="connsiteY9" fmla="*/ 85876 h 582886"/>
                <a:gd name="connsiteX10" fmla="*/ 323874 w 324306"/>
                <a:gd name="connsiteY10" fmla="*/ 114847 h 582886"/>
                <a:gd name="connsiteX11" fmla="*/ 323788 w 324306"/>
                <a:gd name="connsiteY11" fmla="*/ 147192 h 582886"/>
                <a:gd name="connsiteX12" fmla="*/ 323701 w 324306"/>
                <a:gd name="connsiteY12" fmla="*/ 179450 h 582886"/>
                <a:gd name="connsiteX13" fmla="*/ 323528 w 324306"/>
                <a:gd name="connsiteY13" fmla="*/ 211448 h 582886"/>
                <a:gd name="connsiteX14" fmla="*/ 323442 w 324306"/>
                <a:gd name="connsiteY14" fmla="*/ 243446 h 582886"/>
                <a:gd name="connsiteX15" fmla="*/ 323355 w 324306"/>
                <a:gd name="connsiteY15" fmla="*/ 275185 h 582886"/>
                <a:gd name="connsiteX16" fmla="*/ 323182 w 324306"/>
                <a:gd name="connsiteY16" fmla="*/ 306837 h 582886"/>
                <a:gd name="connsiteX17" fmla="*/ 323096 w 324306"/>
                <a:gd name="connsiteY17" fmla="*/ 336587 h 582886"/>
                <a:gd name="connsiteX18" fmla="*/ 323096 w 324306"/>
                <a:gd name="connsiteY18" fmla="*/ 337106 h 582886"/>
                <a:gd name="connsiteX19" fmla="*/ 319290 w 324306"/>
                <a:gd name="connsiteY19" fmla="*/ 340305 h 582886"/>
                <a:gd name="connsiteX20" fmla="*/ 316696 w 324306"/>
                <a:gd name="connsiteY20" fmla="*/ 345840 h 582886"/>
                <a:gd name="connsiteX21" fmla="*/ 317388 w 324306"/>
                <a:gd name="connsiteY21" fmla="*/ 351808 h 582886"/>
                <a:gd name="connsiteX22" fmla="*/ 316350 w 324306"/>
                <a:gd name="connsiteY22" fmla="*/ 356045 h 582886"/>
                <a:gd name="connsiteX23" fmla="*/ 313756 w 324306"/>
                <a:gd name="connsiteY23" fmla="*/ 358639 h 582886"/>
                <a:gd name="connsiteX24" fmla="*/ 315053 w 324306"/>
                <a:gd name="connsiteY24" fmla="*/ 365126 h 582886"/>
                <a:gd name="connsiteX25" fmla="*/ 320156 w 324306"/>
                <a:gd name="connsiteY25" fmla="*/ 375503 h 582886"/>
                <a:gd name="connsiteX26" fmla="*/ 323269 w 324306"/>
                <a:gd name="connsiteY26" fmla="*/ 385795 h 582886"/>
                <a:gd name="connsiteX27" fmla="*/ 324306 w 324306"/>
                <a:gd name="connsiteY27" fmla="*/ 395913 h 582886"/>
                <a:gd name="connsiteX28" fmla="*/ 323355 w 324306"/>
                <a:gd name="connsiteY28" fmla="*/ 403091 h 582886"/>
                <a:gd name="connsiteX29" fmla="*/ 318945 w 324306"/>
                <a:gd name="connsiteY29" fmla="*/ 409664 h 582886"/>
                <a:gd name="connsiteX30" fmla="*/ 314707 w 324306"/>
                <a:gd name="connsiteY30" fmla="*/ 423847 h 582886"/>
                <a:gd name="connsiteX31" fmla="*/ 311075 w 324306"/>
                <a:gd name="connsiteY31" fmla="*/ 429468 h 582886"/>
                <a:gd name="connsiteX32" fmla="*/ 306578 w 324306"/>
                <a:gd name="connsiteY32" fmla="*/ 431371 h 582886"/>
                <a:gd name="connsiteX33" fmla="*/ 302599 w 324306"/>
                <a:gd name="connsiteY33" fmla="*/ 436646 h 582886"/>
                <a:gd name="connsiteX34" fmla="*/ 299141 w 324306"/>
                <a:gd name="connsiteY34" fmla="*/ 445294 h 582886"/>
                <a:gd name="connsiteX35" fmla="*/ 295422 w 324306"/>
                <a:gd name="connsiteY35" fmla="*/ 449445 h 582886"/>
                <a:gd name="connsiteX36" fmla="*/ 291444 w 324306"/>
                <a:gd name="connsiteY36" fmla="*/ 449186 h 582886"/>
                <a:gd name="connsiteX37" fmla="*/ 288503 w 324306"/>
                <a:gd name="connsiteY37" fmla="*/ 450829 h 582886"/>
                <a:gd name="connsiteX38" fmla="*/ 286601 w 324306"/>
                <a:gd name="connsiteY38" fmla="*/ 454202 h 582886"/>
                <a:gd name="connsiteX39" fmla="*/ 286860 w 324306"/>
                <a:gd name="connsiteY39" fmla="*/ 457748 h 582886"/>
                <a:gd name="connsiteX40" fmla="*/ 289195 w 324306"/>
                <a:gd name="connsiteY40" fmla="*/ 461553 h 582886"/>
                <a:gd name="connsiteX41" fmla="*/ 288417 w 324306"/>
                <a:gd name="connsiteY41" fmla="*/ 465012 h 582886"/>
                <a:gd name="connsiteX42" fmla="*/ 284525 w 324306"/>
                <a:gd name="connsiteY42" fmla="*/ 468212 h 582886"/>
                <a:gd name="connsiteX43" fmla="*/ 284612 w 324306"/>
                <a:gd name="connsiteY43" fmla="*/ 469769 h 582886"/>
                <a:gd name="connsiteX44" fmla="*/ 285822 w 324306"/>
                <a:gd name="connsiteY44" fmla="*/ 470720 h 582886"/>
                <a:gd name="connsiteX45" fmla="*/ 285390 w 324306"/>
                <a:gd name="connsiteY45" fmla="*/ 472190 h 582886"/>
                <a:gd name="connsiteX46" fmla="*/ 282882 w 324306"/>
                <a:gd name="connsiteY46" fmla="*/ 473747 h 582886"/>
                <a:gd name="connsiteX47" fmla="*/ 281411 w 324306"/>
                <a:gd name="connsiteY47" fmla="*/ 478503 h 582886"/>
                <a:gd name="connsiteX48" fmla="*/ 281584 w 324306"/>
                <a:gd name="connsiteY48" fmla="*/ 486373 h 582886"/>
                <a:gd name="connsiteX49" fmla="*/ 280201 w 324306"/>
                <a:gd name="connsiteY49" fmla="*/ 490351 h 582886"/>
                <a:gd name="connsiteX50" fmla="*/ 277607 w 324306"/>
                <a:gd name="connsiteY50" fmla="*/ 490524 h 582886"/>
                <a:gd name="connsiteX51" fmla="*/ 277260 w 324306"/>
                <a:gd name="connsiteY51" fmla="*/ 492686 h 582886"/>
                <a:gd name="connsiteX52" fmla="*/ 281584 w 324306"/>
                <a:gd name="connsiteY52" fmla="*/ 501594 h 582886"/>
                <a:gd name="connsiteX53" fmla="*/ 279077 w 324306"/>
                <a:gd name="connsiteY53" fmla="*/ 503410 h 582886"/>
                <a:gd name="connsiteX54" fmla="*/ 274579 w 324306"/>
                <a:gd name="connsiteY54" fmla="*/ 510761 h 582886"/>
                <a:gd name="connsiteX55" fmla="*/ 273628 w 324306"/>
                <a:gd name="connsiteY55" fmla="*/ 518804 h 582886"/>
                <a:gd name="connsiteX56" fmla="*/ 276309 w 324306"/>
                <a:gd name="connsiteY56" fmla="*/ 527625 h 582886"/>
                <a:gd name="connsiteX57" fmla="*/ 269563 w 324306"/>
                <a:gd name="connsiteY57" fmla="*/ 534803 h 582886"/>
                <a:gd name="connsiteX58" fmla="*/ 253305 w 324306"/>
                <a:gd name="connsiteY58" fmla="*/ 540164 h 582886"/>
                <a:gd name="connsiteX59" fmla="*/ 244743 w 324306"/>
                <a:gd name="connsiteY59" fmla="*/ 545007 h 582886"/>
                <a:gd name="connsiteX60" fmla="*/ 243792 w 324306"/>
                <a:gd name="connsiteY60" fmla="*/ 549159 h 582886"/>
                <a:gd name="connsiteX61" fmla="*/ 244916 w 324306"/>
                <a:gd name="connsiteY61" fmla="*/ 555472 h 582886"/>
                <a:gd name="connsiteX62" fmla="*/ 248116 w 324306"/>
                <a:gd name="connsiteY62" fmla="*/ 563947 h 582886"/>
                <a:gd name="connsiteX63" fmla="*/ 248722 w 324306"/>
                <a:gd name="connsiteY63" fmla="*/ 569828 h 582886"/>
                <a:gd name="connsiteX64" fmla="*/ 246646 w 324306"/>
                <a:gd name="connsiteY64" fmla="*/ 573114 h 582886"/>
                <a:gd name="connsiteX65" fmla="*/ 235057 w 324306"/>
                <a:gd name="connsiteY65" fmla="*/ 570866 h 582886"/>
                <a:gd name="connsiteX66" fmla="*/ 213956 w 324306"/>
                <a:gd name="connsiteY66" fmla="*/ 563169 h 582886"/>
                <a:gd name="connsiteX67" fmla="*/ 199859 w 324306"/>
                <a:gd name="connsiteY67" fmla="*/ 563428 h 582886"/>
                <a:gd name="connsiteX68" fmla="*/ 192682 w 324306"/>
                <a:gd name="connsiteY68" fmla="*/ 571644 h 582886"/>
                <a:gd name="connsiteX69" fmla="*/ 190173 w 324306"/>
                <a:gd name="connsiteY69" fmla="*/ 577871 h 582886"/>
                <a:gd name="connsiteX70" fmla="*/ 191038 w 324306"/>
                <a:gd name="connsiteY70" fmla="*/ 582886 h 582886"/>
                <a:gd name="connsiteX71" fmla="*/ 185330 w 324306"/>
                <a:gd name="connsiteY71" fmla="*/ 576747 h 582886"/>
                <a:gd name="connsiteX72" fmla="*/ 181438 w 324306"/>
                <a:gd name="connsiteY72" fmla="*/ 573979 h 582886"/>
                <a:gd name="connsiteX73" fmla="*/ 180747 w 324306"/>
                <a:gd name="connsiteY73" fmla="*/ 574152 h 582886"/>
                <a:gd name="connsiteX74" fmla="*/ 179882 w 324306"/>
                <a:gd name="connsiteY74" fmla="*/ 574930 h 582886"/>
                <a:gd name="connsiteX75" fmla="*/ 179536 w 324306"/>
                <a:gd name="connsiteY75" fmla="*/ 576833 h 582886"/>
                <a:gd name="connsiteX76" fmla="*/ 179795 w 324306"/>
                <a:gd name="connsiteY76" fmla="*/ 578217 h 582886"/>
                <a:gd name="connsiteX77" fmla="*/ 180315 w 324306"/>
                <a:gd name="connsiteY77" fmla="*/ 579773 h 582886"/>
                <a:gd name="connsiteX78" fmla="*/ 180055 w 324306"/>
                <a:gd name="connsiteY78" fmla="*/ 580724 h 582886"/>
                <a:gd name="connsiteX79" fmla="*/ 179104 w 324306"/>
                <a:gd name="connsiteY79" fmla="*/ 580811 h 582886"/>
                <a:gd name="connsiteX80" fmla="*/ 174952 w 324306"/>
                <a:gd name="connsiteY80" fmla="*/ 578476 h 582886"/>
                <a:gd name="connsiteX81" fmla="*/ 169937 w 324306"/>
                <a:gd name="connsiteY81" fmla="*/ 571644 h 582886"/>
                <a:gd name="connsiteX82" fmla="*/ 163970 w 324306"/>
                <a:gd name="connsiteY82" fmla="*/ 560401 h 582886"/>
                <a:gd name="connsiteX83" fmla="*/ 162672 w 324306"/>
                <a:gd name="connsiteY83" fmla="*/ 551494 h 582886"/>
                <a:gd name="connsiteX84" fmla="*/ 166045 w 324306"/>
                <a:gd name="connsiteY84" fmla="*/ 544835 h 582886"/>
                <a:gd name="connsiteX85" fmla="*/ 166045 w 324306"/>
                <a:gd name="connsiteY85" fmla="*/ 537916 h 582886"/>
                <a:gd name="connsiteX86" fmla="*/ 162672 w 324306"/>
                <a:gd name="connsiteY86" fmla="*/ 530565 h 582886"/>
                <a:gd name="connsiteX87" fmla="*/ 161029 w 324306"/>
                <a:gd name="connsiteY87" fmla="*/ 523387 h 582886"/>
                <a:gd name="connsiteX88" fmla="*/ 161029 w 324306"/>
                <a:gd name="connsiteY88" fmla="*/ 516382 h 582886"/>
                <a:gd name="connsiteX89" fmla="*/ 152900 w 324306"/>
                <a:gd name="connsiteY89" fmla="*/ 505831 h 582886"/>
                <a:gd name="connsiteX90" fmla="*/ 136641 w 324306"/>
                <a:gd name="connsiteY90" fmla="*/ 491821 h 582886"/>
                <a:gd name="connsiteX91" fmla="*/ 124706 w 324306"/>
                <a:gd name="connsiteY91" fmla="*/ 483087 h 582886"/>
                <a:gd name="connsiteX92" fmla="*/ 117010 w 324306"/>
                <a:gd name="connsiteY92" fmla="*/ 479800 h 582886"/>
                <a:gd name="connsiteX93" fmla="*/ 108102 w 324306"/>
                <a:gd name="connsiteY93" fmla="*/ 472795 h 582886"/>
                <a:gd name="connsiteX94" fmla="*/ 97897 w 324306"/>
                <a:gd name="connsiteY94" fmla="*/ 461985 h 582886"/>
                <a:gd name="connsiteX95" fmla="*/ 92449 w 324306"/>
                <a:gd name="connsiteY95" fmla="*/ 453683 h 582886"/>
                <a:gd name="connsiteX96" fmla="*/ 91757 w 324306"/>
                <a:gd name="connsiteY96" fmla="*/ 447975 h 582886"/>
                <a:gd name="connsiteX97" fmla="*/ 96427 w 324306"/>
                <a:gd name="connsiteY97" fmla="*/ 432668 h 582886"/>
                <a:gd name="connsiteX98" fmla="*/ 109918 w 324306"/>
                <a:gd name="connsiteY98" fmla="*/ 399113 h 582886"/>
                <a:gd name="connsiteX99" fmla="*/ 111475 w 324306"/>
                <a:gd name="connsiteY99" fmla="*/ 395222 h 582886"/>
                <a:gd name="connsiteX100" fmla="*/ 111907 w 324306"/>
                <a:gd name="connsiteY100" fmla="*/ 393751 h 582886"/>
                <a:gd name="connsiteX101" fmla="*/ 111302 w 324306"/>
                <a:gd name="connsiteY101" fmla="*/ 392281 h 582886"/>
                <a:gd name="connsiteX102" fmla="*/ 110005 w 324306"/>
                <a:gd name="connsiteY102" fmla="*/ 390897 h 582886"/>
                <a:gd name="connsiteX103" fmla="*/ 104297 w 324306"/>
                <a:gd name="connsiteY103" fmla="*/ 386919 h 582886"/>
                <a:gd name="connsiteX104" fmla="*/ 93400 w 324306"/>
                <a:gd name="connsiteY104" fmla="*/ 383546 h 582886"/>
                <a:gd name="connsiteX105" fmla="*/ 83282 w 324306"/>
                <a:gd name="connsiteY105" fmla="*/ 381730 h 582886"/>
                <a:gd name="connsiteX106" fmla="*/ 75239 w 324306"/>
                <a:gd name="connsiteY106" fmla="*/ 385708 h 582886"/>
                <a:gd name="connsiteX107" fmla="*/ 68234 w 324306"/>
                <a:gd name="connsiteY107" fmla="*/ 377579 h 582886"/>
                <a:gd name="connsiteX108" fmla="*/ 62180 w 324306"/>
                <a:gd name="connsiteY108" fmla="*/ 357256 h 582886"/>
                <a:gd name="connsiteX109" fmla="*/ 47392 w 324306"/>
                <a:gd name="connsiteY109" fmla="*/ 335809 h 582886"/>
                <a:gd name="connsiteX110" fmla="*/ 23696 w 324306"/>
                <a:gd name="connsiteY110" fmla="*/ 313150 h 582886"/>
                <a:gd name="connsiteX111" fmla="*/ 9946 w 324306"/>
                <a:gd name="connsiteY111" fmla="*/ 297670 h 582886"/>
                <a:gd name="connsiteX112" fmla="*/ 6140 w 324306"/>
                <a:gd name="connsiteY112" fmla="*/ 289541 h 582886"/>
                <a:gd name="connsiteX113" fmla="*/ 2767 w 324306"/>
                <a:gd name="connsiteY113" fmla="*/ 277260 h 582886"/>
                <a:gd name="connsiteX114" fmla="*/ 0 w 324306"/>
                <a:gd name="connsiteY114" fmla="*/ 260829 h 582886"/>
                <a:gd name="connsiteX115" fmla="*/ 87 w 324306"/>
                <a:gd name="connsiteY115" fmla="*/ 247251 h 582886"/>
                <a:gd name="connsiteX116" fmla="*/ 4843 w 324306"/>
                <a:gd name="connsiteY116" fmla="*/ 230906 h 582886"/>
                <a:gd name="connsiteX117" fmla="*/ 8994 w 324306"/>
                <a:gd name="connsiteY117" fmla="*/ 229003 h 582886"/>
                <a:gd name="connsiteX118" fmla="*/ 9859 w 324306"/>
                <a:gd name="connsiteY118" fmla="*/ 223642 h 582886"/>
                <a:gd name="connsiteX119" fmla="*/ 8735 w 324306"/>
                <a:gd name="connsiteY119" fmla="*/ 214129 h 582886"/>
                <a:gd name="connsiteX120" fmla="*/ 13232 w 324306"/>
                <a:gd name="connsiteY120" fmla="*/ 206951 h 582886"/>
                <a:gd name="connsiteX121" fmla="*/ 23264 w 324306"/>
                <a:gd name="connsiteY121" fmla="*/ 202108 h 582886"/>
                <a:gd name="connsiteX122" fmla="*/ 32517 w 324306"/>
                <a:gd name="connsiteY122" fmla="*/ 191384 h 582886"/>
                <a:gd name="connsiteX123" fmla="*/ 40820 w 324306"/>
                <a:gd name="connsiteY123" fmla="*/ 174779 h 582886"/>
                <a:gd name="connsiteX124" fmla="*/ 44538 w 324306"/>
                <a:gd name="connsiteY124" fmla="*/ 162845 h 582886"/>
                <a:gd name="connsiteX125" fmla="*/ 43760 w 324306"/>
                <a:gd name="connsiteY125" fmla="*/ 155667 h 582886"/>
                <a:gd name="connsiteX126" fmla="*/ 40733 w 324306"/>
                <a:gd name="connsiteY126" fmla="*/ 148835 h 582886"/>
                <a:gd name="connsiteX127" fmla="*/ 35371 w 324306"/>
                <a:gd name="connsiteY127" fmla="*/ 142349 h 582886"/>
                <a:gd name="connsiteX128" fmla="*/ 34160 w 324306"/>
                <a:gd name="connsiteY128" fmla="*/ 134392 h 582886"/>
                <a:gd name="connsiteX129" fmla="*/ 36928 w 324306"/>
                <a:gd name="connsiteY129" fmla="*/ 124793 h 582886"/>
                <a:gd name="connsiteX130" fmla="*/ 45835 w 324306"/>
                <a:gd name="connsiteY130" fmla="*/ 118653 h 582886"/>
                <a:gd name="connsiteX131" fmla="*/ 60797 w 324306"/>
                <a:gd name="connsiteY131" fmla="*/ 116058 h 582886"/>
                <a:gd name="connsiteX132" fmla="*/ 74461 w 324306"/>
                <a:gd name="connsiteY132" fmla="*/ 111215 h 582886"/>
                <a:gd name="connsiteX133" fmla="*/ 86655 w 324306"/>
                <a:gd name="connsiteY133" fmla="*/ 104037 h 582886"/>
                <a:gd name="connsiteX134" fmla="*/ 93919 w 324306"/>
                <a:gd name="connsiteY134" fmla="*/ 96341 h 582886"/>
                <a:gd name="connsiteX135" fmla="*/ 96254 w 324306"/>
                <a:gd name="connsiteY135" fmla="*/ 87865 h 582886"/>
                <a:gd name="connsiteX136" fmla="*/ 99714 w 324306"/>
                <a:gd name="connsiteY136" fmla="*/ 81292 h 582886"/>
                <a:gd name="connsiteX137" fmla="*/ 104470 w 324306"/>
                <a:gd name="connsiteY137" fmla="*/ 76623 h 582886"/>
                <a:gd name="connsiteX138" fmla="*/ 107843 w 324306"/>
                <a:gd name="connsiteY138" fmla="*/ 68926 h 582886"/>
                <a:gd name="connsiteX139" fmla="*/ 109832 w 324306"/>
                <a:gd name="connsiteY139" fmla="*/ 58289 h 582886"/>
                <a:gd name="connsiteX140" fmla="*/ 110091 w 324306"/>
                <a:gd name="connsiteY140" fmla="*/ 50419 h 582886"/>
                <a:gd name="connsiteX141" fmla="*/ 108621 w 324306"/>
                <a:gd name="connsiteY141" fmla="*/ 45316 h 582886"/>
                <a:gd name="connsiteX142" fmla="*/ 103259 w 324306"/>
                <a:gd name="connsiteY142" fmla="*/ 39436 h 582886"/>
                <a:gd name="connsiteX143" fmla="*/ 94006 w 324306"/>
                <a:gd name="connsiteY143" fmla="*/ 32776 h 582886"/>
                <a:gd name="connsiteX144" fmla="*/ 88817 w 324306"/>
                <a:gd name="connsiteY144" fmla="*/ 26463 h 582886"/>
                <a:gd name="connsiteX145" fmla="*/ 87606 w 324306"/>
                <a:gd name="connsiteY145" fmla="*/ 20583 h 582886"/>
                <a:gd name="connsiteX146" fmla="*/ 82763 w 324306"/>
                <a:gd name="connsiteY146" fmla="*/ 14269 h 582886"/>
                <a:gd name="connsiteX147" fmla="*/ 74201 w 324306"/>
                <a:gd name="connsiteY147" fmla="*/ 7524 h 582886"/>
                <a:gd name="connsiteX148" fmla="*/ 69272 w 324306"/>
                <a:gd name="connsiteY148" fmla="*/ 0 h 582886"/>
                <a:gd name="connsiteX149" fmla="*/ 106632 w 324306"/>
                <a:gd name="connsiteY149" fmla="*/ 346 h 582886"/>
                <a:gd name="connsiteX150" fmla="*/ 143300 w 324306"/>
                <a:gd name="connsiteY150" fmla="*/ 605 h 582886"/>
                <a:gd name="connsiteX151" fmla="*/ 179968 w 324306"/>
                <a:gd name="connsiteY151" fmla="*/ 865 h 582886"/>
                <a:gd name="connsiteX152" fmla="*/ 216637 w 324306"/>
                <a:gd name="connsiteY152" fmla="*/ 1124 h 582886"/>
                <a:gd name="connsiteX153" fmla="*/ 253305 w 324306"/>
                <a:gd name="connsiteY153" fmla="*/ 1470 h 582886"/>
                <a:gd name="connsiteX154" fmla="*/ 289973 w 324306"/>
                <a:gd name="connsiteY154" fmla="*/ 1730 h 58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24306" h="582886">
                  <a:moveTo>
                    <a:pt x="300351" y="1816"/>
                  </a:moveTo>
                  <a:lnTo>
                    <a:pt x="300265" y="18940"/>
                  </a:lnTo>
                  <a:lnTo>
                    <a:pt x="301562" y="33123"/>
                  </a:lnTo>
                  <a:lnTo>
                    <a:pt x="303983" y="39436"/>
                  </a:lnTo>
                  <a:lnTo>
                    <a:pt x="306837" y="44105"/>
                  </a:lnTo>
                  <a:lnTo>
                    <a:pt x="309864" y="47046"/>
                  </a:lnTo>
                  <a:lnTo>
                    <a:pt x="313410" y="56213"/>
                  </a:lnTo>
                  <a:lnTo>
                    <a:pt x="317388" y="71607"/>
                  </a:lnTo>
                  <a:lnTo>
                    <a:pt x="321107" y="81725"/>
                  </a:lnTo>
                  <a:lnTo>
                    <a:pt x="324047" y="85876"/>
                  </a:lnTo>
                  <a:lnTo>
                    <a:pt x="323874" y="114847"/>
                  </a:lnTo>
                  <a:lnTo>
                    <a:pt x="323788" y="147192"/>
                  </a:lnTo>
                  <a:lnTo>
                    <a:pt x="323701" y="179450"/>
                  </a:lnTo>
                  <a:lnTo>
                    <a:pt x="323528" y="211448"/>
                  </a:lnTo>
                  <a:lnTo>
                    <a:pt x="323442" y="243446"/>
                  </a:lnTo>
                  <a:lnTo>
                    <a:pt x="323355" y="275185"/>
                  </a:lnTo>
                  <a:lnTo>
                    <a:pt x="323182" y="306837"/>
                  </a:lnTo>
                  <a:lnTo>
                    <a:pt x="323096" y="336587"/>
                  </a:lnTo>
                  <a:lnTo>
                    <a:pt x="323096" y="337106"/>
                  </a:lnTo>
                  <a:lnTo>
                    <a:pt x="319290" y="340305"/>
                  </a:lnTo>
                  <a:lnTo>
                    <a:pt x="316696" y="345840"/>
                  </a:lnTo>
                  <a:lnTo>
                    <a:pt x="317388" y="351808"/>
                  </a:lnTo>
                  <a:lnTo>
                    <a:pt x="316350" y="356045"/>
                  </a:lnTo>
                  <a:lnTo>
                    <a:pt x="313756" y="358639"/>
                  </a:lnTo>
                  <a:lnTo>
                    <a:pt x="315053" y="365126"/>
                  </a:lnTo>
                  <a:lnTo>
                    <a:pt x="320156" y="375503"/>
                  </a:lnTo>
                  <a:lnTo>
                    <a:pt x="323269" y="385795"/>
                  </a:lnTo>
                  <a:lnTo>
                    <a:pt x="324306" y="395913"/>
                  </a:lnTo>
                  <a:lnTo>
                    <a:pt x="323355" y="403091"/>
                  </a:lnTo>
                  <a:lnTo>
                    <a:pt x="318945" y="409664"/>
                  </a:lnTo>
                  <a:lnTo>
                    <a:pt x="314707" y="423847"/>
                  </a:lnTo>
                  <a:lnTo>
                    <a:pt x="311075" y="429468"/>
                  </a:lnTo>
                  <a:lnTo>
                    <a:pt x="306578" y="431371"/>
                  </a:lnTo>
                  <a:lnTo>
                    <a:pt x="302599" y="436646"/>
                  </a:lnTo>
                  <a:lnTo>
                    <a:pt x="299141" y="445294"/>
                  </a:lnTo>
                  <a:lnTo>
                    <a:pt x="295422" y="449445"/>
                  </a:lnTo>
                  <a:lnTo>
                    <a:pt x="291444" y="449186"/>
                  </a:lnTo>
                  <a:lnTo>
                    <a:pt x="288503" y="450829"/>
                  </a:lnTo>
                  <a:lnTo>
                    <a:pt x="286601" y="454202"/>
                  </a:lnTo>
                  <a:lnTo>
                    <a:pt x="286860" y="457748"/>
                  </a:lnTo>
                  <a:lnTo>
                    <a:pt x="289195" y="461553"/>
                  </a:lnTo>
                  <a:lnTo>
                    <a:pt x="288417" y="465012"/>
                  </a:lnTo>
                  <a:lnTo>
                    <a:pt x="284525" y="468212"/>
                  </a:lnTo>
                  <a:lnTo>
                    <a:pt x="284612" y="469769"/>
                  </a:lnTo>
                  <a:lnTo>
                    <a:pt x="285822" y="470720"/>
                  </a:lnTo>
                  <a:lnTo>
                    <a:pt x="285390" y="472190"/>
                  </a:lnTo>
                  <a:lnTo>
                    <a:pt x="282882" y="473747"/>
                  </a:lnTo>
                  <a:lnTo>
                    <a:pt x="281411" y="478503"/>
                  </a:lnTo>
                  <a:lnTo>
                    <a:pt x="281584" y="486373"/>
                  </a:lnTo>
                  <a:lnTo>
                    <a:pt x="280201" y="490351"/>
                  </a:lnTo>
                  <a:lnTo>
                    <a:pt x="277607" y="490524"/>
                  </a:lnTo>
                  <a:lnTo>
                    <a:pt x="277260" y="492686"/>
                  </a:lnTo>
                  <a:lnTo>
                    <a:pt x="281584" y="501594"/>
                  </a:lnTo>
                  <a:lnTo>
                    <a:pt x="279077" y="503410"/>
                  </a:lnTo>
                  <a:lnTo>
                    <a:pt x="274579" y="510761"/>
                  </a:lnTo>
                  <a:lnTo>
                    <a:pt x="273628" y="518804"/>
                  </a:lnTo>
                  <a:lnTo>
                    <a:pt x="276309" y="527625"/>
                  </a:lnTo>
                  <a:lnTo>
                    <a:pt x="269563" y="534803"/>
                  </a:lnTo>
                  <a:lnTo>
                    <a:pt x="253305" y="540164"/>
                  </a:lnTo>
                  <a:lnTo>
                    <a:pt x="244743" y="545007"/>
                  </a:lnTo>
                  <a:lnTo>
                    <a:pt x="243792" y="549159"/>
                  </a:lnTo>
                  <a:lnTo>
                    <a:pt x="244916" y="555472"/>
                  </a:lnTo>
                  <a:lnTo>
                    <a:pt x="248116" y="563947"/>
                  </a:lnTo>
                  <a:lnTo>
                    <a:pt x="248722" y="569828"/>
                  </a:lnTo>
                  <a:lnTo>
                    <a:pt x="246646" y="573114"/>
                  </a:lnTo>
                  <a:lnTo>
                    <a:pt x="235057" y="570866"/>
                  </a:lnTo>
                  <a:lnTo>
                    <a:pt x="213956" y="563169"/>
                  </a:lnTo>
                  <a:lnTo>
                    <a:pt x="199859" y="563428"/>
                  </a:lnTo>
                  <a:lnTo>
                    <a:pt x="192682" y="571644"/>
                  </a:lnTo>
                  <a:lnTo>
                    <a:pt x="190173" y="577871"/>
                  </a:lnTo>
                  <a:lnTo>
                    <a:pt x="191038" y="582886"/>
                  </a:lnTo>
                  <a:lnTo>
                    <a:pt x="185330" y="576747"/>
                  </a:lnTo>
                  <a:lnTo>
                    <a:pt x="181438" y="573979"/>
                  </a:lnTo>
                  <a:lnTo>
                    <a:pt x="180747" y="574152"/>
                  </a:lnTo>
                  <a:lnTo>
                    <a:pt x="179882" y="574930"/>
                  </a:lnTo>
                  <a:lnTo>
                    <a:pt x="179536" y="576833"/>
                  </a:lnTo>
                  <a:lnTo>
                    <a:pt x="179795" y="578217"/>
                  </a:lnTo>
                  <a:lnTo>
                    <a:pt x="180315" y="579773"/>
                  </a:lnTo>
                  <a:lnTo>
                    <a:pt x="180055" y="580724"/>
                  </a:lnTo>
                  <a:lnTo>
                    <a:pt x="179104" y="580811"/>
                  </a:lnTo>
                  <a:lnTo>
                    <a:pt x="174952" y="578476"/>
                  </a:lnTo>
                  <a:lnTo>
                    <a:pt x="169937" y="571644"/>
                  </a:lnTo>
                  <a:lnTo>
                    <a:pt x="163970" y="560401"/>
                  </a:lnTo>
                  <a:lnTo>
                    <a:pt x="162672" y="551494"/>
                  </a:lnTo>
                  <a:lnTo>
                    <a:pt x="166045" y="544835"/>
                  </a:lnTo>
                  <a:lnTo>
                    <a:pt x="166045" y="537916"/>
                  </a:lnTo>
                  <a:lnTo>
                    <a:pt x="162672" y="530565"/>
                  </a:lnTo>
                  <a:lnTo>
                    <a:pt x="161029" y="523387"/>
                  </a:lnTo>
                  <a:lnTo>
                    <a:pt x="161029" y="516382"/>
                  </a:lnTo>
                  <a:lnTo>
                    <a:pt x="152900" y="505831"/>
                  </a:lnTo>
                  <a:lnTo>
                    <a:pt x="136641" y="491821"/>
                  </a:lnTo>
                  <a:lnTo>
                    <a:pt x="124706" y="483087"/>
                  </a:lnTo>
                  <a:lnTo>
                    <a:pt x="117010" y="479800"/>
                  </a:lnTo>
                  <a:lnTo>
                    <a:pt x="108102" y="472795"/>
                  </a:lnTo>
                  <a:lnTo>
                    <a:pt x="97897" y="461985"/>
                  </a:lnTo>
                  <a:lnTo>
                    <a:pt x="92449" y="453683"/>
                  </a:lnTo>
                  <a:lnTo>
                    <a:pt x="91757" y="447975"/>
                  </a:lnTo>
                  <a:lnTo>
                    <a:pt x="96427" y="432668"/>
                  </a:lnTo>
                  <a:lnTo>
                    <a:pt x="109918" y="399113"/>
                  </a:lnTo>
                  <a:lnTo>
                    <a:pt x="111475" y="395222"/>
                  </a:lnTo>
                  <a:lnTo>
                    <a:pt x="111907" y="393751"/>
                  </a:lnTo>
                  <a:lnTo>
                    <a:pt x="111302" y="392281"/>
                  </a:lnTo>
                  <a:lnTo>
                    <a:pt x="110005" y="390897"/>
                  </a:lnTo>
                  <a:lnTo>
                    <a:pt x="104297" y="386919"/>
                  </a:lnTo>
                  <a:lnTo>
                    <a:pt x="93400" y="383546"/>
                  </a:lnTo>
                  <a:lnTo>
                    <a:pt x="83282" y="381730"/>
                  </a:lnTo>
                  <a:lnTo>
                    <a:pt x="75239" y="385708"/>
                  </a:lnTo>
                  <a:lnTo>
                    <a:pt x="68234" y="377579"/>
                  </a:lnTo>
                  <a:lnTo>
                    <a:pt x="62180" y="357256"/>
                  </a:lnTo>
                  <a:lnTo>
                    <a:pt x="47392" y="335809"/>
                  </a:lnTo>
                  <a:lnTo>
                    <a:pt x="23696" y="313150"/>
                  </a:lnTo>
                  <a:lnTo>
                    <a:pt x="9946" y="297670"/>
                  </a:lnTo>
                  <a:lnTo>
                    <a:pt x="6140" y="289541"/>
                  </a:lnTo>
                  <a:lnTo>
                    <a:pt x="2767" y="277260"/>
                  </a:lnTo>
                  <a:lnTo>
                    <a:pt x="0" y="260829"/>
                  </a:lnTo>
                  <a:lnTo>
                    <a:pt x="87" y="247251"/>
                  </a:lnTo>
                  <a:lnTo>
                    <a:pt x="4843" y="230906"/>
                  </a:lnTo>
                  <a:lnTo>
                    <a:pt x="8994" y="229003"/>
                  </a:lnTo>
                  <a:lnTo>
                    <a:pt x="9859" y="223642"/>
                  </a:lnTo>
                  <a:lnTo>
                    <a:pt x="8735" y="214129"/>
                  </a:lnTo>
                  <a:lnTo>
                    <a:pt x="13232" y="206951"/>
                  </a:lnTo>
                  <a:lnTo>
                    <a:pt x="23264" y="202108"/>
                  </a:lnTo>
                  <a:lnTo>
                    <a:pt x="32517" y="191384"/>
                  </a:lnTo>
                  <a:lnTo>
                    <a:pt x="40820" y="174779"/>
                  </a:lnTo>
                  <a:lnTo>
                    <a:pt x="44538" y="162845"/>
                  </a:lnTo>
                  <a:lnTo>
                    <a:pt x="43760" y="155667"/>
                  </a:lnTo>
                  <a:lnTo>
                    <a:pt x="40733" y="148835"/>
                  </a:lnTo>
                  <a:lnTo>
                    <a:pt x="35371" y="142349"/>
                  </a:lnTo>
                  <a:lnTo>
                    <a:pt x="34160" y="134392"/>
                  </a:lnTo>
                  <a:lnTo>
                    <a:pt x="36928" y="124793"/>
                  </a:lnTo>
                  <a:lnTo>
                    <a:pt x="45835" y="118653"/>
                  </a:lnTo>
                  <a:lnTo>
                    <a:pt x="60797" y="116058"/>
                  </a:lnTo>
                  <a:lnTo>
                    <a:pt x="74461" y="111215"/>
                  </a:lnTo>
                  <a:lnTo>
                    <a:pt x="86655" y="104037"/>
                  </a:lnTo>
                  <a:lnTo>
                    <a:pt x="93919" y="96341"/>
                  </a:lnTo>
                  <a:lnTo>
                    <a:pt x="96254" y="87865"/>
                  </a:lnTo>
                  <a:lnTo>
                    <a:pt x="99714" y="81292"/>
                  </a:lnTo>
                  <a:lnTo>
                    <a:pt x="104470" y="76623"/>
                  </a:lnTo>
                  <a:lnTo>
                    <a:pt x="107843" y="68926"/>
                  </a:lnTo>
                  <a:lnTo>
                    <a:pt x="109832" y="58289"/>
                  </a:lnTo>
                  <a:lnTo>
                    <a:pt x="110091" y="50419"/>
                  </a:lnTo>
                  <a:lnTo>
                    <a:pt x="108621" y="45316"/>
                  </a:lnTo>
                  <a:lnTo>
                    <a:pt x="103259" y="39436"/>
                  </a:lnTo>
                  <a:lnTo>
                    <a:pt x="94006" y="32776"/>
                  </a:lnTo>
                  <a:lnTo>
                    <a:pt x="88817" y="26463"/>
                  </a:lnTo>
                  <a:lnTo>
                    <a:pt x="87606" y="20583"/>
                  </a:lnTo>
                  <a:lnTo>
                    <a:pt x="82763" y="14269"/>
                  </a:lnTo>
                  <a:lnTo>
                    <a:pt x="74201" y="7524"/>
                  </a:lnTo>
                  <a:lnTo>
                    <a:pt x="69272" y="0"/>
                  </a:lnTo>
                  <a:lnTo>
                    <a:pt x="106632" y="346"/>
                  </a:lnTo>
                  <a:lnTo>
                    <a:pt x="143300" y="605"/>
                  </a:lnTo>
                  <a:lnTo>
                    <a:pt x="179968" y="865"/>
                  </a:lnTo>
                  <a:lnTo>
                    <a:pt x="216637" y="1124"/>
                  </a:lnTo>
                  <a:lnTo>
                    <a:pt x="253305" y="1470"/>
                  </a:lnTo>
                  <a:lnTo>
                    <a:pt x="289973" y="1730"/>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59" name="Freeform: Shape 158">
              <a:extLst>
                <a:ext uri="{FF2B5EF4-FFF2-40B4-BE49-F238E27FC236}">
                  <a16:creationId xmlns:a16="http://schemas.microsoft.com/office/drawing/2014/main" id="{C9613867-B5D8-B240-ABDC-029DFDD627EE}"/>
                </a:ext>
              </a:extLst>
            </p:cNvPr>
            <p:cNvSpPr/>
            <p:nvPr/>
          </p:nvSpPr>
          <p:spPr>
            <a:xfrm>
              <a:off x="6172475" y="2979436"/>
              <a:ext cx="269131" cy="419350"/>
            </a:xfrm>
            <a:custGeom>
              <a:avLst/>
              <a:gdLst>
                <a:gd name="connsiteX0" fmla="*/ 268612 w 269131"/>
                <a:gd name="connsiteY0" fmla="*/ 6400 h 419350"/>
                <a:gd name="connsiteX1" fmla="*/ 268353 w 269131"/>
                <a:gd name="connsiteY1" fmla="*/ 41684 h 419350"/>
                <a:gd name="connsiteX2" fmla="*/ 268007 w 269131"/>
                <a:gd name="connsiteY2" fmla="*/ 76796 h 419350"/>
                <a:gd name="connsiteX3" fmla="*/ 267748 w 269131"/>
                <a:gd name="connsiteY3" fmla="*/ 111648 h 419350"/>
                <a:gd name="connsiteX4" fmla="*/ 267488 w 269131"/>
                <a:gd name="connsiteY4" fmla="*/ 146414 h 419350"/>
                <a:gd name="connsiteX5" fmla="*/ 267229 w 269131"/>
                <a:gd name="connsiteY5" fmla="*/ 181007 h 419350"/>
                <a:gd name="connsiteX6" fmla="*/ 266969 w 269131"/>
                <a:gd name="connsiteY6" fmla="*/ 215340 h 419350"/>
                <a:gd name="connsiteX7" fmla="*/ 266623 w 269131"/>
                <a:gd name="connsiteY7" fmla="*/ 249587 h 419350"/>
                <a:gd name="connsiteX8" fmla="*/ 266537 w 269131"/>
                <a:gd name="connsiteY8" fmla="*/ 284352 h 419350"/>
                <a:gd name="connsiteX9" fmla="*/ 265239 w 269131"/>
                <a:gd name="connsiteY9" fmla="*/ 285304 h 419350"/>
                <a:gd name="connsiteX10" fmla="*/ 263337 w 269131"/>
                <a:gd name="connsiteY10" fmla="*/ 289800 h 419350"/>
                <a:gd name="connsiteX11" fmla="*/ 265412 w 269131"/>
                <a:gd name="connsiteY11" fmla="*/ 294384 h 419350"/>
                <a:gd name="connsiteX12" fmla="*/ 265326 w 269131"/>
                <a:gd name="connsiteY12" fmla="*/ 298103 h 419350"/>
                <a:gd name="connsiteX13" fmla="*/ 263077 w 269131"/>
                <a:gd name="connsiteY13" fmla="*/ 300957 h 419350"/>
                <a:gd name="connsiteX14" fmla="*/ 263856 w 269131"/>
                <a:gd name="connsiteY14" fmla="*/ 303032 h 419350"/>
                <a:gd name="connsiteX15" fmla="*/ 267661 w 269131"/>
                <a:gd name="connsiteY15" fmla="*/ 304416 h 419350"/>
                <a:gd name="connsiteX16" fmla="*/ 269131 w 269131"/>
                <a:gd name="connsiteY16" fmla="*/ 307702 h 419350"/>
                <a:gd name="connsiteX17" fmla="*/ 268266 w 269131"/>
                <a:gd name="connsiteY17" fmla="*/ 312805 h 419350"/>
                <a:gd name="connsiteX18" fmla="*/ 260051 w 269131"/>
                <a:gd name="connsiteY18" fmla="*/ 317907 h 419350"/>
                <a:gd name="connsiteX19" fmla="*/ 244397 w 269131"/>
                <a:gd name="connsiteY19" fmla="*/ 323788 h 419350"/>
                <a:gd name="connsiteX20" fmla="*/ 240938 w 269131"/>
                <a:gd name="connsiteY20" fmla="*/ 325431 h 419350"/>
                <a:gd name="connsiteX21" fmla="*/ 238171 w 269131"/>
                <a:gd name="connsiteY21" fmla="*/ 326209 h 419350"/>
                <a:gd name="connsiteX22" fmla="*/ 236874 w 269131"/>
                <a:gd name="connsiteY22" fmla="*/ 325864 h 419350"/>
                <a:gd name="connsiteX23" fmla="*/ 236874 w 269131"/>
                <a:gd name="connsiteY23" fmla="*/ 325864 h 419350"/>
                <a:gd name="connsiteX24" fmla="*/ 234798 w 269131"/>
                <a:gd name="connsiteY24" fmla="*/ 324739 h 419350"/>
                <a:gd name="connsiteX25" fmla="*/ 231944 w 269131"/>
                <a:gd name="connsiteY25" fmla="*/ 322404 h 419350"/>
                <a:gd name="connsiteX26" fmla="*/ 227015 w 269131"/>
                <a:gd name="connsiteY26" fmla="*/ 321280 h 419350"/>
                <a:gd name="connsiteX27" fmla="*/ 218972 w 269131"/>
                <a:gd name="connsiteY27" fmla="*/ 322058 h 419350"/>
                <a:gd name="connsiteX28" fmla="*/ 215772 w 269131"/>
                <a:gd name="connsiteY28" fmla="*/ 326901 h 419350"/>
                <a:gd name="connsiteX29" fmla="*/ 217415 w 269131"/>
                <a:gd name="connsiteY29" fmla="*/ 335895 h 419350"/>
                <a:gd name="connsiteX30" fmla="*/ 214648 w 269131"/>
                <a:gd name="connsiteY30" fmla="*/ 342814 h 419350"/>
                <a:gd name="connsiteX31" fmla="*/ 207556 w 269131"/>
                <a:gd name="connsiteY31" fmla="*/ 347570 h 419350"/>
                <a:gd name="connsiteX32" fmla="*/ 202454 w 269131"/>
                <a:gd name="connsiteY32" fmla="*/ 353884 h 419350"/>
                <a:gd name="connsiteX33" fmla="*/ 199427 w 269131"/>
                <a:gd name="connsiteY33" fmla="*/ 361753 h 419350"/>
                <a:gd name="connsiteX34" fmla="*/ 194497 w 269131"/>
                <a:gd name="connsiteY34" fmla="*/ 366510 h 419350"/>
                <a:gd name="connsiteX35" fmla="*/ 187839 w 269131"/>
                <a:gd name="connsiteY35" fmla="*/ 368153 h 419350"/>
                <a:gd name="connsiteX36" fmla="*/ 182390 w 269131"/>
                <a:gd name="connsiteY36" fmla="*/ 375417 h 419350"/>
                <a:gd name="connsiteX37" fmla="*/ 178239 w 269131"/>
                <a:gd name="connsiteY37" fmla="*/ 388217 h 419350"/>
                <a:gd name="connsiteX38" fmla="*/ 173742 w 269131"/>
                <a:gd name="connsiteY38" fmla="*/ 396087 h 419350"/>
                <a:gd name="connsiteX39" fmla="*/ 168899 w 269131"/>
                <a:gd name="connsiteY39" fmla="*/ 399200 h 419350"/>
                <a:gd name="connsiteX40" fmla="*/ 162153 w 269131"/>
                <a:gd name="connsiteY40" fmla="*/ 398421 h 419350"/>
                <a:gd name="connsiteX41" fmla="*/ 153678 w 269131"/>
                <a:gd name="connsiteY41" fmla="*/ 393752 h 419350"/>
                <a:gd name="connsiteX42" fmla="*/ 148835 w 269131"/>
                <a:gd name="connsiteY42" fmla="*/ 389082 h 419350"/>
                <a:gd name="connsiteX43" fmla="*/ 147538 w 269131"/>
                <a:gd name="connsiteY43" fmla="*/ 384152 h 419350"/>
                <a:gd name="connsiteX44" fmla="*/ 145030 w 269131"/>
                <a:gd name="connsiteY44" fmla="*/ 380693 h 419350"/>
                <a:gd name="connsiteX45" fmla="*/ 142695 w 269131"/>
                <a:gd name="connsiteY45" fmla="*/ 379136 h 419350"/>
                <a:gd name="connsiteX46" fmla="*/ 141138 w 269131"/>
                <a:gd name="connsiteY46" fmla="*/ 379136 h 419350"/>
                <a:gd name="connsiteX47" fmla="*/ 141052 w 269131"/>
                <a:gd name="connsiteY47" fmla="*/ 379828 h 419350"/>
                <a:gd name="connsiteX48" fmla="*/ 141744 w 269131"/>
                <a:gd name="connsiteY48" fmla="*/ 381212 h 419350"/>
                <a:gd name="connsiteX49" fmla="*/ 140879 w 269131"/>
                <a:gd name="connsiteY49" fmla="*/ 382682 h 419350"/>
                <a:gd name="connsiteX50" fmla="*/ 135603 w 269131"/>
                <a:gd name="connsiteY50" fmla="*/ 383201 h 419350"/>
                <a:gd name="connsiteX51" fmla="*/ 133355 w 269131"/>
                <a:gd name="connsiteY51" fmla="*/ 385190 h 419350"/>
                <a:gd name="connsiteX52" fmla="*/ 134133 w 269131"/>
                <a:gd name="connsiteY52" fmla="*/ 388735 h 419350"/>
                <a:gd name="connsiteX53" fmla="*/ 132922 w 269131"/>
                <a:gd name="connsiteY53" fmla="*/ 391157 h 419350"/>
                <a:gd name="connsiteX54" fmla="*/ 129896 w 269131"/>
                <a:gd name="connsiteY54" fmla="*/ 392627 h 419350"/>
                <a:gd name="connsiteX55" fmla="*/ 128253 w 269131"/>
                <a:gd name="connsiteY55" fmla="*/ 396000 h 419350"/>
                <a:gd name="connsiteX56" fmla="*/ 128079 w 269131"/>
                <a:gd name="connsiteY56" fmla="*/ 401275 h 419350"/>
                <a:gd name="connsiteX57" fmla="*/ 125917 w 269131"/>
                <a:gd name="connsiteY57" fmla="*/ 406118 h 419350"/>
                <a:gd name="connsiteX58" fmla="*/ 121853 w 269131"/>
                <a:gd name="connsiteY58" fmla="*/ 410442 h 419350"/>
                <a:gd name="connsiteX59" fmla="*/ 115799 w 269131"/>
                <a:gd name="connsiteY59" fmla="*/ 408972 h 419350"/>
                <a:gd name="connsiteX60" fmla="*/ 107929 w 269131"/>
                <a:gd name="connsiteY60" fmla="*/ 401708 h 419350"/>
                <a:gd name="connsiteX61" fmla="*/ 99886 w 269131"/>
                <a:gd name="connsiteY61" fmla="*/ 399978 h 419350"/>
                <a:gd name="connsiteX62" fmla="*/ 91671 w 269131"/>
                <a:gd name="connsiteY62" fmla="*/ 403956 h 419350"/>
                <a:gd name="connsiteX63" fmla="*/ 85617 w 269131"/>
                <a:gd name="connsiteY63" fmla="*/ 409232 h 419350"/>
                <a:gd name="connsiteX64" fmla="*/ 81552 w 269131"/>
                <a:gd name="connsiteY64" fmla="*/ 415891 h 419350"/>
                <a:gd name="connsiteX65" fmla="*/ 77747 w 269131"/>
                <a:gd name="connsiteY65" fmla="*/ 417534 h 419350"/>
                <a:gd name="connsiteX66" fmla="*/ 72126 w 269131"/>
                <a:gd name="connsiteY66" fmla="*/ 412431 h 419350"/>
                <a:gd name="connsiteX67" fmla="*/ 58894 w 269131"/>
                <a:gd name="connsiteY67" fmla="*/ 405426 h 419350"/>
                <a:gd name="connsiteX68" fmla="*/ 51976 w 269131"/>
                <a:gd name="connsiteY68" fmla="*/ 403956 h 419350"/>
                <a:gd name="connsiteX69" fmla="*/ 46960 w 269131"/>
                <a:gd name="connsiteY69" fmla="*/ 405599 h 419350"/>
                <a:gd name="connsiteX70" fmla="*/ 43501 w 269131"/>
                <a:gd name="connsiteY70" fmla="*/ 404821 h 419350"/>
                <a:gd name="connsiteX71" fmla="*/ 42290 w 269131"/>
                <a:gd name="connsiteY71" fmla="*/ 402919 h 419350"/>
                <a:gd name="connsiteX72" fmla="*/ 41339 w 269131"/>
                <a:gd name="connsiteY72" fmla="*/ 402140 h 419350"/>
                <a:gd name="connsiteX73" fmla="*/ 40387 w 269131"/>
                <a:gd name="connsiteY73" fmla="*/ 403092 h 419350"/>
                <a:gd name="connsiteX74" fmla="*/ 40301 w 269131"/>
                <a:gd name="connsiteY74" fmla="*/ 409232 h 419350"/>
                <a:gd name="connsiteX75" fmla="*/ 39090 w 269131"/>
                <a:gd name="connsiteY75" fmla="*/ 413037 h 419350"/>
                <a:gd name="connsiteX76" fmla="*/ 36841 w 269131"/>
                <a:gd name="connsiteY76" fmla="*/ 414680 h 419350"/>
                <a:gd name="connsiteX77" fmla="*/ 35112 w 269131"/>
                <a:gd name="connsiteY77" fmla="*/ 413383 h 419350"/>
                <a:gd name="connsiteX78" fmla="*/ 33901 w 269131"/>
                <a:gd name="connsiteY78" fmla="*/ 409232 h 419350"/>
                <a:gd name="connsiteX79" fmla="*/ 31047 w 269131"/>
                <a:gd name="connsiteY79" fmla="*/ 407848 h 419350"/>
                <a:gd name="connsiteX80" fmla="*/ 26550 w 269131"/>
                <a:gd name="connsiteY80" fmla="*/ 409318 h 419350"/>
                <a:gd name="connsiteX81" fmla="*/ 21967 w 269131"/>
                <a:gd name="connsiteY81" fmla="*/ 408713 h 419350"/>
                <a:gd name="connsiteX82" fmla="*/ 17988 w 269131"/>
                <a:gd name="connsiteY82" fmla="*/ 406205 h 419350"/>
                <a:gd name="connsiteX83" fmla="*/ 16518 w 269131"/>
                <a:gd name="connsiteY83" fmla="*/ 406464 h 419350"/>
                <a:gd name="connsiteX84" fmla="*/ 15394 w 269131"/>
                <a:gd name="connsiteY84" fmla="*/ 407675 h 419350"/>
                <a:gd name="connsiteX85" fmla="*/ 15740 w 269131"/>
                <a:gd name="connsiteY85" fmla="*/ 412431 h 419350"/>
                <a:gd name="connsiteX86" fmla="*/ 14875 w 269131"/>
                <a:gd name="connsiteY86" fmla="*/ 416237 h 419350"/>
                <a:gd name="connsiteX87" fmla="*/ 12799 w 269131"/>
                <a:gd name="connsiteY87" fmla="*/ 418745 h 419350"/>
                <a:gd name="connsiteX88" fmla="*/ 9859 w 269131"/>
                <a:gd name="connsiteY88" fmla="*/ 419350 h 419350"/>
                <a:gd name="connsiteX89" fmla="*/ 5967 w 269131"/>
                <a:gd name="connsiteY89" fmla="*/ 418053 h 419350"/>
                <a:gd name="connsiteX90" fmla="*/ 4324 w 269131"/>
                <a:gd name="connsiteY90" fmla="*/ 419264 h 419350"/>
                <a:gd name="connsiteX91" fmla="*/ 0 w 269131"/>
                <a:gd name="connsiteY91" fmla="*/ 410356 h 419350"/>
                <a:gd name="connsiteX92" fmla="*/ 346 w 269131"/>
                <a:gd name="connsiteY92" fmla="*/ 408194 h 419350"/>
                <a:gd name="connsiteX93" fmla="*/ 2941 w 269131"/>
                <a:gd name="connsiteY93" fmla="*/ 408021 h 419350"/>
                <a:gd name="connsiteX94" fmla="*/ 4324 w 269131"/>
                <a:gd name="connsiteY94" fmla="*/ 404043 h 419350"/>
                <a:gd name="connsiteX95" fmla="*/ 4151 w 269131"/>
                <a:gd name="connsiteY95" fmla="*/ 396173 h 419350"/>
                <a:gd name="connsiteX96" fmla="*/ 5622 w 269131"/>
                <a:gd name="connsiteY96" fmla="*/ 391416 h 419350"/>
                <a:gd name="connsiteX97" fmla="*/ 8129 w 269131"/>
                <a:gd name="connsiteY97" fmla="*/ 389860 h 419350"/>
                <a:gd name="connsiteX98" fmla="*/ 8562 w 269131"/>
                <a:gd name="connsiteY98" fmla="*/ 388390 h 419350"/>
                <a:gd name="connsiteX99" fmla="*/ 7351 w 269131"/>
                <a:gd name="connsiteY99" fmla="*/ 387439 h 419350"/>
                <a:gd name="connsiteX100" fmla="*/ 7265 w 269131"/>
                <a:gd name="connsiteY100" fmla="*/ 385882 h 419350"/>
                <a:gd name="connsiteX101" fmla="*/ 11156 w 269131"/>
                <a:gd name="connsiteY101" fmla="*/ 382682 h 419350"/>
                <a:gd name="connsiteX102" fmla="*/ 11935 w 269131"/>
                <a:gd name="connsiteY102" fmla="*/ 379223 h 419350"/>
                <a:gd name="connsiteX103" fmla="*/ 9599 w 269131"/>
                <a:gd name="connsiteY103" fmla="*/ 375417 h 419350"/>
                <a:gd name="connsiteX104" fmla="*/ 9340 w 269131"/>
                <a:gd name="connsiteY104" fmla="*/ 371871 h 419350"/>
                <a:gd name="connsiteX105" fmla="*/ 11243 w 269131"/>
                <a:gd name="connsiteY105" fmla="*/ 368499 h 419350"/>
                <a:gd name="connsiteX106" fmla="*/ 14183 w 269131"/>
                <a:gd name="connsiteY106" fmla="*/ 366856 h 419350"/>
                <a:gd name="connsiteX107" fmla="*/ 18161 w 269131"/>
                <a:gd name="connsiteY107" fmla="*/ 367115 h 419350"/>
                <a:gd name="connsiteX108" fmla="*/ 21880 w 269131"/>
                <a:gd name="connsiteY108" fmla="*/ 362964 h 419350"/>
                <a:gd name="connsiteX109" fmla="*/ 25339 w 269131"/>
                <a:gd name="connsiteY109" fmla="*/ 354316 h 419350"/>
                <a:gd name="connsiteX110" fmla="*/ 29317 w 269131"/>
                <a:gd name="connsiteY110" fmla="*/ 349041 h 419350"/>
                <a:gd name="connsiteX111" fmla="*/ 33815 w 269131"/>
                <a:gd name="connsiteY111" fmla="*/ 347138 h 419350"/>
                <a:gd name="connsiteX112" fmla="*/ 37447 w 269131"/>
                <a:gd name="connsiteY112" fmla="*/ 341517 h 419350"/>
                <a:gd name="connsiteX113" fmla="*/ 41684 w 269131"/>
                <a:gd name="connsiteY113" fmla="*/ 327334 h 419350"/>
                <a:gd name="connsiteX114" fmla="*/ 46095 w 269131"/>
                <a:gd name="connsiteY114" fmla="*/ 320761 h 419350"/>
                <a:gd name="connsiteX115" fmla="*/ 47046 w 269131"/>
                <a:gd name="connsiteY115" fmla="*/ 313583 h 419350"/>
                <a:gd name="connsiteX116" fmla="*/ 46008 w 269131"/>
                <a:gd name="connsiteY116" fmla="*/ 303465 h 419350"/>
                <a:gd name="connsiteX117" fmla="*/ 42895 w 269131"/>
                <a:gd name="connsiteY117" fmla="*/ 293173 h 419350"/>
                <a:gd name="connsiteX118" fmla="*/ 37792 w 269131"/>
                <a:gd name="connsiteY118" fmla="*/ 282795 h 419350"/>
                <a:gd name="connsiteX119" fmla="*/ 36496 w 269131"/>
                <a:gd name="connsiteY119" fmla="*/ 276309 h 419350"/>
                <a:gd name="connsiteX120" fmla="*/ 39090 w 269131"/>
                <a:gd name="connsiteY120" fmla="*/ 273715 h 419350"/>
                <a:gd name="connsiteX121" fmla="*/ 40128 w 269131"/>
                <a:gd name="connsiteY121" fmla="*/ 269477 h 419350"/>
                <a:gd name="connsiteX122" fmla="*/ 39436 w 269131"/>
                <a:gd name="connsiteY122" fmla="*/ 263510 h 419350"/>
                <a:gd name="connsiteX123" fmla="*/ 42030 w 269131"/>
                <a:gd name="connsiteY123" fmla="*/ 257975 h 419350"/>
                <a:gd name="connsiteX124" fmla="*/ 45835 w 269131"/>
                <a:gd name="connsiteY124" fmla="*/ 254775 h 419350"/>
                <a:gd name="connsiteX125" fmla="*/ 45835 w 269131"/>
                <a:gd name="connsiteY125" fmla="*/ 254256 h 419350"/>
                <a:gd name="connsiteX126" fmla="*/ 45922 w 269131"/>
                <a:gd name="connsiteY126" fmla="*/ 224507 h 419350"/>
                <a:gd name="connsiteX127" fmla="*/ 46095 w 269131"/>
                <a:gd name="connsiteY127" fmla="*/ 192855 h 419350"/>
                <a:gd name="connsiteX128" fmla="*/ 46181 w 269131"/>
                <a:gd name="connsiteY128" fmla="*/ 161115 h 419350"/>
                <a:gd name="connsiteX129" fmla="*/ 46268 w 269131"/>
                <a:gd name="connsiteY129" fmla="*/ 129118 h 419350"/>
                <a:gd name="connsiteX130" fmla="*/ 46441 w 269131"/>
                <a:gd name="connsiteY130" fmla="*/ 97119 h 419350"/>
                <a:gd name="connsiteX131" fmla="*/ 46527 w 269131"/>
                <a:gd name="connsiteY131" fmla="*/ 64861 h 419350"/>
                <a:gd name="connsiteX132" fmla="*/ 46614 w 269131"/>
                <a:gd name="connsiteY132" fmla="*/ 32517 h 419350"/>
                <a:gd name="connsiteX133" fmla="*/ 46787 w 269131"/>
                <a:gd name="connsiteY133" fmla="*/ 3546 h 419350"/>
                <a:gd name="connsiteX134" fmla="*/ 47306 w 269131"/>
                <a:gd name="connsiteY134" fmla="*/ 4324 h 419350"/>
                <a:gd name="connsiteX135" fmla="*/ 50332 w 269131"/>
                <a:gd name="connsiteY135" fmla="*/ 7092 h 419350"/>
                <a:gd name="connsiteX136" fmla="*/ 52754 w 269131"/>
                <a:gd name="connsiteY136" fmla="*/ 8648 h 419350"/>
                <a:gd name="connsiteX137" fmla="*/ 54570 w 269131"/>
                <a:gd name="connsiteY137" fmla="*/ 8908 h 419350"/>
                <a:gd name="connsiteX138" fmla="*/ 55608 w 269131"/>
                <a:gd name="connsiteY138" fmla="*/ 11330 h 419350"/>
                <a:gd name="connsiteX139" fmla="*/ 60191 w 269131"/>
                <a:gd name="connsiteY139" fmla="*/ 12713 h 419350"/>
                <a:gd name="connsiteX140" fmla="*/ 68580 w 269131"/>
                <a:gd name="connsiteY140" fmla="*/ 13319 h 419350"/>
                <a:gd name="connsiteX141" fmla="*/ 76277 w 269131"/>
                <a:gd name="connsiteY141" fmla="*/ 12367 h 419350"/>
                <a:gd name="connsiteX142" fmla="*/ 83282 w 269131"/>
                <a:gd name="connsiteY142" fmla="*/ 9859 h 419350"/>
                <a:gd name="connsiteX143" fmla="*/ 100405 w 269131"/>
                <a:gd name="connsiteY143" fmla="*/ 0 h 419350"/>
                <a:gd name="connsiteX144" fmla="*/ 120556 w 269131"/>
                <a:gd name="connsiteY144" fmla="*/ 0 h 419350"/>
                <a:gd name="connsiteX145" fmla="*/ 145203 w 269131"/>
                <a:gd name="connsiteY145" fmla="*/ 0 h 419350"/>
                <a:gd name="connsiteX146" fmla="*/ 169850 w 269131"/>
                <a:gd name="connsiteY146" fmla="*/ 87 h 419350"/>
                <a:gd name="connsiteX147" fmla="*/ 194584 w 269131"/>
                <a:gd name="connsiteY147" fmla="*/ 87 h 419350"/>
                <a:gd name="connsiteX148" fmla="*/ 219231 w 269131"/>
                <a:gd name="connsiteY148" fmla="*/ 87 h 419350"/>
                <a:gd name="connsiteX149" fmla="*/ 243879 w 269131"/>
                <a:gd name="connsiteY149" fmla="*/ 87 h 419350"/>
                <a:gd name="connsiteX150" fmla="*/ 268612 w 269131"/>
                <a:gd name="connsiteY150" fmla="*/ 87 h 41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69131" h="419350">
                  <a:moveTo>
                    <a:pt x="268612" y="6400"/>
                  </a:moveTo>
                  <a:lnTo>
                    <a:pt x="268353" y="41684"/>
                  </a:lnTo>
                  <a:lnTo>
                    <a:pt x="268007" y="76796"/>
                  </a:lnTo>
                  <a:lnTo>
                    <a:pt x="267748" y="111648"/>
                  </a:lnTo>
                  <a:lnTo>
                    <a:pt x="267488" y="146414"/>
                  </a:lnTo>
                  <a:lnTo>
                    <a:pt x="267229" y="181007"/>
                  </a:lnTo>
                  <a:lnTo>
                    <a:pt x="266969" y="215340"/>
                  </a:lnTo>
                  <a:lnTo>
                    <a:pt x="266623" y="249587"/>
                  </a:lnTo>
                  <a:lnTo>
                    <a:pt x="266537" y="284352"/>
                  </a:lnTo>
                  <a:lnTo>
                    <a:pt x="265239" y="285304"/>
                  </a:lnTo>
                  <a:lnTo>
                    <a:pt x="263337" y="289800"/>
                  </a:lnTo>
                  <a:lnTo>
                    <a:pt x="265412" y="294384"/>
                  </a:lnTo>
                  <a:lnTo>
                    <a:pt x="265326" y="298103"/>
                  </a:lnTo>
                  <a:lnTo>
                    <a:pt x="263077" y="300957"/>
                  </a:lnTo>
                  <a:lnTo>
                    <a:pt x="263856" y="303032"/>
                  </a:lnTo>
                  <a:lnTo>
                    <a:pt x="267661" y="304416"/>
                  </a:lnTo>
                  <a:lnTo>
                    <a:pt x="269131" y="307702"/>
                  </a:lnTo>
                  <a:lnTo>
                    <a:pt x="268266" y="312805"/>
                  </a:lnTo>
                  <a:lnTo>
                    <a:pt x="260051" y="317907"/>
                  </a:lnTo>
                  <a:lnTo>
                    <a:pt x="244397" y="323788"/>
                  </a:lnTo>
                  <a:lnTo>
                    <a:pt x="240938" y="325431"/>
                  </a:lnTo>
                  <a:lnTo>
                    <a:pt x="238171" y="326209"/>
                  </a:lnTo>
                  <a:lnTo>
                    <a:pt x="236874" y="325864"/>
                  </a:lnTo>
                  <a:lnTo>
                    <a:pt x="236874" y="325864"/>
                  </a:lnTo>
                  <a:lnTo>
                    <a:pt x="234798" y="324739"/>
                  </a:lnTo>
                  <a:lnTo>
                    <a:pt x="231944" y="322404"/>
                  </a:lnTo>
                  <a:lnTo>
                    <a:pt x="227015" y="321280"/>
                  </a:lnTo>
                  <a:lnTo>
                    <a:pt x="218972" y="322058"/>
                  </a:lnTo>
                  <a:lnTo>
                    <a:pt x="215772" y="326901"/>
                  </a:lnTo>
                  <a:lnTo>
                    <a:pt x="217415" y="335895"/>
                  </a:lnTo>
                  <a:lnTo>
                    <a:pt x="214648" y="342814"/>
                  </a:lnTo>
                  <a:lnTo>
                    <a:pt x="207556" y="347570"/>
                  </a:lnTo>
                  <a:lnTo>
                    <a:pt x="202454" y="353884"/>
                  </a:lnTo>
                  <a:lnTo>
                    <a:pt x="199427" y="361753"/>
                  </a:lnTo>
                  <a:lnTo>
                    <a:pt x="194497" y="366510"/>
                  </a:lnTo>
                  <a:lnTo>
                    <a:pt x="187839" y="368153"/>
                  </a:lnTo>
                  <a:lnTo>
                    <a:pt x="182390" y="375417"/>
                  </a:lnTo>
                  <a:lnTo>
                    <a:pt x="178239" y="388217"/>
                  </a:lnTo>
                  <a:lnTo>
                    <a:pt x="173742" y="396087"/>
                  </a:lnTo>
                  <a:lnTo>
                    <a:pt x="168899" y="399200"/>
                  </a:lnTo>
                  <a:lnTo>
                    <a:pt x="162153" y="398421"/>
                  </a:lnTo>
                  <a:lnTo>
                    <a:pt x="153678" y="393752"/>
                  </a:lnTo>
                  <a:lnTo>
                    <a:pt x="148835" y="389082"/>
                  </a:lnTo>
                  <a:lnTo>
                    <a:pt x="147538" y="384152"/>
                  </a:lnTo>
                  <a:lnTo>
                    <a:pt x="145030" y="380693"/>
                  </a:lnTo>
                  <a:lnTo>
                    <a:pt x="142695" y="379136"/>
                  </a:lnTo>
                  <a:lnTo>
                    <a:pt x="141138" y="379136"/>
                  </a:lnTo>
                  <a:lnTo>
                    <a:pt x="141052" y="379828"/>
                  </a:lnTo>
                  <a:lnTo>
                    <a:pt x="141744" y="381212"/>
                  </a:lnTo>
                  <a:lnTo>
                    <a:pt x="140879" y="382682"/>
                  </a:lnTo>
                  <a:lnTo>
                    <a:pt x="135603" y="383201"/>
                  </a:lnTo>
                  <a:lnTo>
                    <a:pt x="133355" y="385190"/>
                  </a:lnTo>
                  <a:lnTo>
                    <a:pt x="134133" y="388735"/>
                  </a:lnTo>
                  <a:lnTo>
                    <a:pt x="132922" y="391157"/>
                  </a:lnTo>
                  <a:lnTo>
                    <a:pt x="129896" y="392627"/>
                  </a:lnTo>
                  <a:lnTo>
                    <a:pt x="128253" y="396000"/>
                  </a:lnTo>
                  <a:lnTo>
                    <a:pt x="128079" y="401275"/>
                  </a:lnTo>
                  <a:lnTo>
                    <a:pt x="125917" y="406118"/>
                  </a:lnTo>
                  <a:lnTo>
                    <a:pt x="121853" y="410442"/>
                  </a:lnTo>
                  <a:lnTo>
                    <a:pt x="115799" y="408972"/>
                  </a:lnTo>
                  <a:lnTo>
                    <a:pt x="107929" y="401708"/>
                  </a:lnTo>
                  <a:lnTo>
                    <a:pt x="99886" y="399978"/>
                  </a:lnTo>
                  <a:lnTo>
                    <a:pt x="91671" y="403956"/>
                  </a:lnTo>
                  <a:lnTo>
                    <a:pt x="85617" y="409232"/>
                  </a:lnTo>
                  <a:lnTo>
                    <a:pt x="81552" y="415891"/>
                  </a:lnTo>
                  <a:lnTo>
                    <a:pt x="77747" y="417534"/>
                  </a:lnTo>
                  <a:lnTo>
                    <a:pt x="72126" y="412431"/>
                  </a:lnTo>
                  <a:lnTo>
                    <a:pt x="58894" y="405426"/>
                  </a:lnTo>
                  <a:lnTo>
                    <a:pt x="51976" y="403956"/>
                  </a:lnTo>
                  <a:lnTo>
                    <a:pt x="46960" y="405599"/>
                  </a:lnTo>
                  <a:lnTo>
                    <a:pt x="43501" y="404821"/>
                  </a:lnTo>
                  <a:lnTo>
                    <a:pt x="42290" y="402919"/>
                  </a:lnTo>
                  <a:lnTo>
                    <a:pt x="41339" y="402140"/>
                  </a:lnTo>
                  <a:lnTo>
                    <a:pt x="40387" y="403092"/>
                  </a:lnTo>
                  <a:lnTo>
                    <a:pt x="40301" y="409232"/>
                  </a:lnTo>
                  <a:lnTo>
                    <a:pt x="39090" y="413037"/>
                  </a:lnTo>
                  <a:lnTo>
                    <a:pt x="36841" y="414680"/>
                  </a:lnTo>
                  <a:lnTo>
                    <a:pt x="35112" y="413383"/>
                  </a:lnTo>
                  <a:lnTo>
                    <a:pt x="33901" y="409232"/>
                  </a:lnTo>
                  <a:lnTo>
                    <a:pt x="31047" y="407848"/>
                  </a:lnTo>
                  <a:lnTo>
                    <a:pt x="26550" y="409318"/>
                  </a:lnTo>
                  <a:lnTo>
                    <a:pt x="21967" y="408713"/>
                  </a:lnTo>
                  <a:lnTo>
                    <a:pt x="17988" y="406205"/>
                  </a:lnTo>
                  <a:lnTo>
                    <a:pt x="16518" y="406464"/>
                  </a:lnTo>
                  <a:lnTo>
                    <a:pt x="15394" y="407675"/>
                  </a:lnTo>
                  <a:lnTo>
                    <a:pt x="15740" y="412431"/>
                  </a:lnTo>
                  <a:lnTo>
                    <a:pt x="14875" y="416237"/>
                  </a:lnTo>
                  <a:lnTo>
                    <a:pt x="12799" y="418745"/>
                  </a:lnTo>
                  <a:lnTo>
                    <a:pt x="9859" y="419350"/>
                  </a:lnTo>
                  <a:lnTo>
                    <a:pt x="5967" y="418053"/>
                  </a:lnTo>
                  <a:lnTo>
                    <a:pt x="4324" y="419264"/>
                  </a:lnTo>
                  <a:lnTo>
                    <a:pt x="0" y="410356"/>
                  </a:lnTo>
                  <a:lnTo>
                    <a:pt x="346" y="408194"/>
                  </a:lnTo>
                  <a:lnTo>
                    <a:pt x="2941" y="408021"/>
                  </a:lnTo>
                  <a:lnTo>
                    <a:pt x="4324" y="404043"/>
                  </a:lnTo>
                  <a:lnTo>
                    <a:pt x="4151" y="396173"/>
                  </a:lnTo>
                  <a:lnTo>
                    <a:pt x="5622" y="391416"/>
                  </a:lnTo>
                  <a:lnTo>
                    <a:pt x="8129" y="389860"/>
                  </a:lnTo>
                  <a:lnTo>
                    <a:pt x="8562" y="388390"/>
                  </a:lnTo>
                  <a:lnTo>
                    <a:pt x="7351" y="387439"/>
                  </a:lnTo>
                  <a:lnTo>
                    <a:pt x="7265" y="385882"/>
                  </a:lnTo>
                  <a:lnTo>
                    <a:pt x="11156" y="382682"/>
                  </a:lnTo>
                  <a:lnTo>
                    <a:pt x="11935" y="379223"/>
                  </a:lnTo>
                  <a:lnTo>
                    <a:pt x="9599" y="375417"/>
                  </a:lnTo>
                  <a:lnTo>
                    <a:pt x="9340" y="371871"/>
                  </a:lnTo>
                  <a:lnTo>
                    <a:pt x="11243" y="368499"/>
                  </a:lnTo>
                  <a:lnTo>
                    <a:pt x="14183" y="366856"/>
                  </a:lnTo>
                  <a:lnTo>
                    <a:pt x="18161" y="367115"/>
                  </a:lnTo>
                  <a:lnTo>
                    <a:pt x="21880" y="362964"/>
                  </a:lnTo>
                  <a:lnTo>
                    <a:pt x="25339" y="354316"/>
                  </a:lnTo>
                  <a:lnTo>
                    <a:pt x="29317" y="349041"/>
                  </a:lnTo>
                  <a:lnTo>
                    <a:pt x="33815" y="347138"/>
                  </a:lnTo>
                  <a:lnTo>
                    <a:pt x="37447" y="341517"/>
                  </a:lnTo>
                  <a:lnTo>
                    <a:pt x="41684" y="327334"/>
                  </a:lnTo>
                  <a:lnTo>
                    <a:pt x="46095" y="320761"/>
                  </a:lnTo>
                  <a:lnTo>
                    <a:pt x="47046" y="313583"/>
                  </a:lnTo>
                  <a:lnTo>
                    <a:pt x="46008" y="303465"/>
                  </a:lnTo>
                  <a:lnTo>
                    <a:pt x="42895" y="293173"/>
                  </a:lnTo>
                  <a:lnTo>
                    <a:pt x="37792" y="282795"/>
                  </a:lnTo>
                  <a:lnTo>
                    <a:pt x="36496" y="276309"/>
                  </a:lnTo>
                  <a:lnTo>
                    <a:pt x="39090" y="273715"/>
                  </a:lnTo>
                  <a:lnTo>
                    <a:pt x="40128" y="269477"/>
                  </a:lnTo>
                  <a:lnTo>
                    <a:pt x="39436" y="263510"/>
                  </a:lnTo>
                  <a:lnTo>
                    <a:pt x="42030" y="257975"/>
                  </a:lnTo>
                  <a:lnTo>
                    <a:pt x="45835" y="254775"/>
                  </a:lnTo>
                  <a:lnTo>
                    <a:pt x="45835" y="254256"/>
                  </a:lnTo>
                  <a:lnTo>
                    <a:pt x="45922" y="224507"/>
                  </a:lnTo>
                  <a:lnTo>
                    <a:pt x="46095" y="192855"/>
                  </a:lnTo>
                  <a:lnTo>
                    <a:pt x="46181" y="161115"/>
                  </a:lnTo>
                  <a:lnTo>
                    <a:pt x="46268" y="129118"/>
                  </a:lnTo>
                  <a:lnTo>
                    <a:pt x="46441" y="97119"/>
                  </a:lnTo>
                  <a:lnTo>
                    <a:pt x="46527" y="64861"/>
                  </a:lnTo>
                  <a:lnTo>
                    <a:pt x="46614" y="32517"/>
                  </a:lnTo>
                  <a:lnTo>
                    <a:pt x="46787" y="3546"/>
                  </a:lnTo>
                  <a:lnTo>
                    <a:pt x="47306" y="4324"/>
                  </a:lnTo>
                  <a:lnTo>
                    <a:pt x="50332" y="7092"/>
                  </a:lnTo>
                  <a:lnTo>
                    <a:pt x="52754" y="8648"/>
                  </a:lnTo>
                  <a:lnTo>
                    <a:pt x="54570" y="8908"/>
                  </a:lnTo>
                  <a:lnTo>
                    <a:pt x="55608" y="11330"/>
                  </a:lnTo>
                  <a:lnTo>
                    <a:pt x="60191" y="12713"/>
                  </a:lnTo>
                  <a:lnTo>
                    <a:pt x="68580" y="13319"/>
                  </a:lnTo>
                  <a:lnTo>
                    <a:pt x="76277" y="12367"/>
                  </a:lnTo>
                  <a:lnTo>
                    <a:pt x="83282" y="9859"/>
                  </a:lnTo>
                  <a:lnTo>
                    <a:pt x="100405" y="0"/>
                  </a:lnTo>
                  <a:lnTo>
                    <a:pt x="120556" y="0"/>
                  </a:lnTo>
                  <a:lnTo>
                    <a:pt x="145203" y="0"/>
                  </a:lnTo>
                  <a:lnTo>
                    <a:pt x="169850" y="87"/>
                  </a:lnTo>
                  <a:lnTo>
                    <a:pt x="194584" y="87"/>
                  </a:lnTo>
                  <a:lnTo>
                    <a:pt x="219231" y="87"/>
                  </a:lnTo>
                  <a:lnTo>
                    <a:pt x="243879" y="87"/>
                  </a:lnTo>
                  <a:lnTo>
                    <a:pt x="268612" y="87"/>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60" name="Freeform: Shape 159">
              <a:extLst>
                <a:ext uri="{FF2B5EF4-FFF2-40B4-BE49-F238E27FC236}">
                  <a16:creationId xmlns:a16="http://schemas.microsoft.com/office/drawing/2014/main" id="{E65885D1-6AB2-0BC0-B3EB-727E4C761CEA}"/>
                </a:ext>
              </a:extLst>
            </p:cNvPr>
            <p:cNvSpPr/>
            <p:nvPr/>
          </p:nvSpPr>
          <p:spPr>
            <a:xfrm>
              <a:off x="5038527" y="3168139"/>
              <a:ext cx="602950" cy="310901"/>
            </a:xfrm>
            <a:custGeom>
              <a:avLst/>
              <a:gdLst>
                <a:gd name="connsiteX0" fmla="*/ 602951 w 602950"/>
                <a:gd name="connsiteY0" fmla="*/ 310902 h 310901"/>
                <a:gd name="connsiteX1" fmla="*/ 584097 w 602950"/>
                <a:gd name="connsiteY1" fmla="*/ 310902 h 310901"/>
                <a:gd name="connsiteX2" fmla="*/ 565331 w 602950"/>
                <a:gd name="connsiteY2" fmla="*/ 310902 h 310901"/>
                <a:gd name="connsiteX3" fmla="*/ 546478 w 602950"/>
                <a:gd name="connsiteY3" fmla="*/ 310902 h 310901"/>
                <a:gd name="connsiteX4" fmla="*/ 527712 w 602950"/>
                <a:gd name="connsiteY4" fmla="*/ 310902 h 310901"/>
                <a:gd name="connsiteX5" fmla="*/ 508859 w 602950"/>
                <a:gd name="connsiteY5" fmla="*/ 310902 h 310901"/>
                <a:gd name="connsiteX6" fmla="*/ 490092 w 602950"/>
                <a:gd name="connsiteY6" fmla="*/ 310902 h 310901"/>
                <a:gd name="connsiteX7" fmla="*/ 471239 w 602950"/>
                <a:gd name="connsiteY7" fmla="*/ 310902 h 310901"/>
                <a:gd name="connsiteX8" fmla="*/ 452472 w 602950"/>
                <a:gd name="connsiteY8" fmla="*/ 310902 h 310901"/>
                <a:gd name="connsiteX9" fmla="*/ 433619 w 602950"/>
                <a:gd name="connsiteY9" fmla="*/ 310902 h 310901"/>
                <a:gd name="connsiteX10" fmla="*/ 414853 w 602950"/>
                <a:gd name="connsiteY10" fmla="*/ 310902 h 310901"/>
                <a:gd name="connsiteX11" fmla="*/ 396000 w 602950"/>
                <a:gd name="connsiteY11" fmla="*/ 310902 h 310901"/>
                <a:gd name="connsiteX12" fmla="*/ 377233 w 602950"/>
                <a:gd name="connsiteY12" fmla="*/ 310902 h 310901"/>
                <a:gd name="connsiteX13" fmla="*/ 358380 w 602950"/>
                <a:gd name="connsiteY13" fmla="*/ 310902 h 310901"/>
                <a:gd name="connsiteX14" fmla="*/ 339614 w 602950"/>
                <a:gd name="connsiteY14" fmla="*/ 310902 h 310901"/>
                <a:gd name="connsiteX15" fmla="*/ 320761 w 602950"/>
                <a:gd name="connsiteY15" fmla="*/ 310902 h 310901"/>
                <a:gd name="connsiteX16" fmla="*/ 301994 w 602950"/>
                <a:gd name="connsiteY16" fmla="*/ 310902 h 310901"/>
                <a:gd name="connsiteX17" fmla="*/ 283141 w 602950"/>
                <a:gd name="connsiteY17" fmla="*/ 310902 h 310901"/>
                <a:gd name="connsiteX18" fmla="*/ 264288 w 602950"/>
                <a:gd name="connsiteY18" fmla="*/ 310902 h 310901"/>
                <a:gd name="connsiteX19" fmla="*/ 245522 w 602950"/>
                <a:gd name="connsiteY19" fmla="*/ 310902 h 310901"/>
                <a:gd name="connsiteX20" fmla="*/ 226669 w 602950"/>
                <a:gd name="connsiteY20" fmla="*/ 310902 h 310901"/>
                <a:gd name="connsiteX21" fmla="*/ 207902 w 602950"/>
                <a:gd name="connsiteY21" fmla="*/ 310902 h 310901"/>
                <a:gd name="connsiteX22" fmla="*/ 189049 w 602950"/>
                <a:gd name="connsiteY22" fmla="*/ 310902 h 310901"/>
                <a:gd name="connsiteX23" fmla="*/ 170283 w 602950"/>
                <a:gd name="connsiteY23" fmla="*/ 310902 h 310901"/>
                <a:gd name="connsiteX24" fmla="*/ 151430 w 602950"/>
                <a:gd name="connsiteY24" fmla="*/ 310902 h 310901"/>
                <a:gd name="connsiteX25" fmla="*/ 132663 w 602950"/>
                <a:gd name="connsiteY25" fmla="*/ 310902 h 310901"/>
                <a:gd name="connsiteX26" fmla="*/ 113810 w 602950"/>
                <a:gd name="connsiteY26" fmla="*/ 310902 h 310901"/>
                <a:gd name="connsiteX27" fmla="*/ 95043 w 602950"/>
                <a:gd name="connsiteY27" fmla="*/ 310902 h 310901"/>
                <a:gd name="connsiteX28" fmla="*/ 76190 w 602950"/>
                <a:gd name="connsiteY28" fmla="*/ 310902 h 310901"/>
                <a:gd name="connsiteX29" fmla="*/ 57424 w 602950"/>
                <a:gd name="connsiteY29" fmla="*/ 310902 h 310901"/>
                <a:gd name="connsiteX30" fmla="*/ 38571 w 602950"/>
                <a:gd name="connsiteY30" fmla="*/ 310902 h 310901"/>
                <a:gd name="connsiteX31" fmla="*/ 19718 w 602950"/>
                <a:gd name="connsiteY31" fmla="*/ 310902 h 310901"/>
                <a:gd name="connsiteX32" fmla="*/ 951 w 602950"/>
                <a:gd name="connsiteY32" fmla="*/ 310902 h 310901"/>
                <a:gd name="connsiteX33" fmla="*/ 865 w 602950"/>
                <a:gd name="connsiteY33" fmla="*/ 291876 h 310901"/>
                <a:gd name="connsiteX34" fmla="*/ 865 w 602950"/>
                <a:gd name="connsiteY34" fmla="*/ 272764 h 310901"/>
                <a:gd name="connsiteX35" fmla="*/ 779 w 602950"/>
                <a:gd name="connsiteY35" fmla="*/ 253651 h 310901"/>
                <a:gd name="connsiteX36" fmla="*/ 692 w 602950"/>
                <a:gd name="connsiteY36" fmla="*/ 234452 h 310901"/>
                <a:gd name="connsiteX37" fmla="*/ 692 w 602950"/>
                <a:gd name="connsiteY37" fmla="*/ 215167 h 310901"/>
                <a:gd name="connsiteX38" fmla="*/ 605 w 602950"/>
                <a:gd name="connsiteY38" fmla="*/ 195881 h 310901"/>
                <a:gd name="connsiteX39" fmla="*/ 519 w 602950"/>
                <a:gd name="connsiteY39" fmla="*/ 176509 h 310901"/>
                <a:gd name="connsiteX40" fmla="*/ 432 w 602950"/>
                <a:gd name="connsiteY40" fmla="*/ 157138 h 310901"/>
                <a:gd name="connsiteX41" fmla="*/ 432 w 602950"/>
                <a:gd name="connsiteY41" fmla="*/ 137679 h 310901"/>
                <a:gd name="connsiteX42" fmla="*/ 346 w 602950"/>
                <a:gd name="connsiteY42" fmla="*/ 118134 h 310901"/>
                <a:gd name="connsiteX43" fmla="*/ 260 w 602950"/>
                <a:gd name="connsiteY43" fmla="*/ 98589 h 310901"/>
                <a:gd name="connsiteX44" fmla="*/ 260 w 602950"/>
                <a:gd name="connsiteY44" fmla="*/ 79044 h 310901"/>
                <a:gd name="connsiteX45" fmla="*/ 173 w 602950"/>
                <a:gd name="connsiteY45" fmla="*/ 59327 h 310901"/>
                <a:gd name="connsiteX46" fmla="*/ 87 w 602950"/>
                <a:gd name="connsiteY46" fmla="*/ 39609 h 310901"/>
                <a:gd name="connsiteX47" fmla="*/ 87 w 602950"/>
                <a:gd name="connsiteY47" fmla="*/ 19891 h 310901"/>
                <a:gd name="connsiteX48" fmla="*/ 0 w 602950"/>
                <a:gd name="connsiteY48" fmla="*/ 0 h 310901"/>
                <a:gd name="connsiteX49" fmla="*/ 17037 w 602950"/>
                <a:gd name="connsiteY49" fmla="*/ 0 h 310901"/>
                <a:gd name="connsiteX50" fmla="*/ 34160 w 602950"/>
                <a:gd name="connsiteY50" fmla="*/ 0 h 310901"/>
                <a:gd name="connsiteX51" fmla="*/ 51197 w 602950"/>
                <a:gd name="connsiteY51" fmla="*/ 0 h 310901"/>
                <a:gd name="connsiteX52" fmla="*/ 68234 w 602950"/>
                <a:gd name="connsiteY52" fmla="*/ 0 h 310901"/>
                <a:gd name="connsiteX53" fmla="*/ 85271 w 602950"/>
                <a:gd name="connsiteY53" fmla="*/ 0 h 310901"/>
                <a:gd name="connsiteX54" fmla="*/ 102395 w 602950"/>
                <a:gd name="connsiteY54" fmla="*/ 0 h 310901"/>
                <a:gd name="connsiteX55" fmla="*/ 119431 w 602950"/>
                <a:gd name="connsiteY55" fmla="*/ 0 h 310901"/>
                <a:gd name="connsiteX56" fmla="*/ 136468 w 602950"/>
                <a:gd name="connsiteY56" fmla="*/ 0 h 310901"/>
                <a:gd name="connsiteX57" fmla="*/ 153592 w 602950"/>
                <a:gd name="connsiteY57" fmla="*/ 0 h 310901"/>
                <a:gd name="connsiteX58" fmla="*/ 170628 w 602950"/>
                <a:gd name="connsiteY58" fmla="*/ 0 h 310901"/>
                <a:gd name="connsiteX59" fmla="*/ 187665 w 602950"/>
                <a:gd name="connsiteY59" fmla="*/ 0 h 310901"/>
                <a:gd name="connsiteX60" fmla="*/ 204789 w 602950"/>
                <a:gd name="connsiteY60" fmla="*/ 0 h 310901"/>
                <a:gd name="connsiteX61" fmla="*/ 221826 w 602950"/>
                <a:gd name="connsiteY61" fmla="*/ 0 h 310901"/>
                <a:gd name="connsiteX62" fmla="*/ 238862 w 602950"/>
                <a:gd name="connsiteY62" fmla="*/ 0 h 310901"/>
                <a:gd name="connsiteX63" fmla="*/ 255986 w 602950"/>
                <a:gd name="connsiteY63" fmla="*/ 0 h 310901"/>
                <a:gd name="connsiteX64" fmla="*/ 273023 w 602950"/>
                <a:gd name="connsiteY64" fmla="*/ 0 h 310901"/>
                <a:gd name="connsiteX65" fmla="*/ 290060 w 602950"/>
                <a:gd name="connsiteY65" fmla="*/ 0 h 310901"/>
                <a:gd name="connsiteX66" fmla="*/ 307097 w 602950"/>
                <a:gd name="connsiteY66" fmla="*/ 0 h 310901"/>
                <a:gd name="connsiteX67" fmla="*/ 324220 w 602950"/>
                <a:gd name="connsiteY67" fmla="*/ 0 h 310901"/>
                <a:gd name="connsiteX68" fmla="*/ 341257 w 602950"/>
                <a:gd name="connsiteY68" fmla="*/ 0 h 310901"/>
                <a:gd name="connsiteX69" fmla="*/ 358294 w 602950"/>
                <a:gd name="connsiteY69" fmla="*/ 0 h 310901"/>
                <a:gd name="connsiteX70" fmla="*/ 375417 w 602950"/>
                <a:gd name="connsiteY70" fmla="*/ 0 h 310901"/>
                <a:gd name="connsiteX71" fmla="*/ 392454 w 602950"/>
                <a:gd name="connsiteY71" fmla="*/ 0 h 310901"/>
                <a:gd name="connsiteX72" fmla="*/ 409491 w 602950"/>
                <a:gd name="connsiteY72" fmla="*/ 0 h 310901"/>
                <a:gd name="connsiteX73" fmla="*/ 426614 w 602950"/>
                <a:gd name="connsiteY73" fmla="*/ 0 h 310901"/>
                <a:gd name="connsiteX74" fmla="*/ 443651 w 602950"/>
                <a:gd name="connsiteY74" fmla="*/ 0 h 310901"/>
                <a:gd name="connsiteX75" fmla="*/ 460688 w 602950"/>
                <a:gd name="connsiteY75" fmla="*/ 0 h 310901"/>
                <a:gd name="connsiteX76" fmla="*/ 477812 w 602950"/>
                <a:gd name="connsiteY76" fmla="*/ 0 h 310901"/>
                <a:gd name="connsiteX77" fmla="*/ 494849 w 602950"/>
                <a:gd name="connsiteY77" fmla="*/ 0 h 310901"/>
                <a:gd name="connsiteX78" fmla="*/ 511885 w 602950"/>
                <a:gd name="connsiteY78" fmla="*/ 0 h 310901"/>
                <a:gd name="connsiteX79" fmla="*/ 528923 w 602950"/>
                <a:gd name="connsiteY79" fmla="*/ 0 h 310901"/>
                <a:gd name="connsiteX80" fmla="*/ 543624 w 602950"/>
                <a:gd name="connsiteY80" fmla="*/ 0 h 310901"/>
                <a:gd name="connsiteX81" fmla="*/ 562391 w 602950"/>
                <a:gd name="connsiteY81" fmla="*/ 13664 h 310901"/>
                <a:gd name="connsiteX82" fmla="*/ 567320 w 602950"/>
                <a:gd name="connsiteY82" fmla="*/ 13837 h 310901"/>
                <a:gd name="connsiteX83" fmla="*/ 573115 w 602950"/>
                <a:gd name="connsiteY83" fmla="*/ 11675 h 310901"/>
                <a:gd name="connsiteX84" fmla="*/ 577525 w 602950"/>
                <a:gd name="connsiteY84" fmla="*/ 14789 h 310901"/>
                <a:gd name="connsiteX85" fmla="*/ 580552 w 602950"/>
                <a:gd name="connsiteY85" fmla="*/ 23264 h 310901"/>
                <a:gd name="connsiteX86" fmla="*/ 580120 w 602950"/>
                <a:gd name="connsiteY86" fmla="*/ 27501 h 310901"/>
                <a:gd name="connsiteX87" fmla="*/ 576314 w 602950"/>
                <a:gd name="connsiteY87" fmla="*/ 27674 h 310901"/>
                <a:gd name="connsiteX88" fmla="*/ 571471 w 602950"/>
                <a:gd name="connsiteY88" fmla="*/ 32777 h 310901"/>
                <a:gd name="connsiteX89" fmla="*/ 565763 w 602950"/>
                <a:gd name="connsiteY89" fmla="*/ 42635 h 310901"/>
                <a:gd name="connsiteX90" fmla="*/ 567147 w 602950"/>
                <a:gd name="connsiteY90" fmla="*/ 51976 h 310901"/>
                <a:gd name="connsiteX91" fmla="*/ 575709 w 602950"/>
                <a:gd name="connsiteY91" fmla="*/ 60624 h 310901"/>
                <a:gd name="connsiteX92" fmla="*/ 581416 w 602950"/>
                <a:gd name="connsiteY92" fmla="*/ 69359 h 310901"/>
                <a:gd name="connsiteX93" fmla="*/ 584271 w 602950"/>
                <a:gd name="connsiteY93" fmla="*/ 78180 h 310901"/>
                <a:gd name="connsiteX94" fmla="*/ 589979 w 602950"/>
                <a:gd name="connsiteY94" fmla="*/ 85012 h 310901"/>
                <a:gd name="connsiteX95" fmla="*/ 602605 w 602950"/>
                <a:gd name="connsiteY95" fmla="*/ 92276 h 310901"/>
                <a:gd name="connsiteX96" fmla="*/ 602432 w 602950"/>
                <a:gd name="connsiteY96" fmla="*/ 96254 h 310901"/>
                <a:gd name="connsiteX97" fmla="*/ 602432 w 602950"/>
                <a:gd name="connsiteY97" fmla="*/ 109832 h 310901"/>
                <a:gd name="connsiteX98" fmla="*/ 602518 w 602950"/>
                <a:gd name="connsiteY98" fmla="*/ 123410 h 310901"/>
                <a:gd name="connsiteX99" fmla="*/ 602518 w 602950"/>
                <a:gd name="connsiteY99" fmla="*/ 136987 h 310901"/>
                <a:gd name="connsiteX100" fmla="*/ 602518 w 602950"/>
                <a:gd name="connsiteY100" fmla="*/ 150478 h 310901"/>
                <a:gd name="connsiteX101" fmla="*/ 602605 w 602950"/>
                <a:gd name="connsiteY101" fmla="*/ 164056 h 310901"/>
                <a:gd name="connsiteX102" fmla="*/ 602605 w 602950"/>
                <a:gd name="connsiteY102" fmla="*/ 177461 h 310901"/>
                <a:gd name="connsiteX103" fmla="*/ 602691 w 602950"/>
                <a:gd name="connsiteY103" fmla="*/ 190952 h 310901"/>
                <a:gd name="connsiteX104" fmla="*/ 602691 w 602950"/>
                <a:gd name="connsiteY104" fmla="*/ 204356 h 310901"/>
                <a:gd name="connsiteX105" fmla="*/ 602691 w 602950"/>
                <a:gd name="connsiteY105" fmla="*/ 217761 h 310901"/>
                <a:gd name="connsiteX106" fmla="*/ 602778 w 602950"/>
                <a:gd name="connsiteY106" fmla="*/ 231166 h 310901"/>
                <a:gd name="connsiteX107" fmla="*/ 602778 w 602950"/>
                <a:gd name="connsiteY107" fmla="*/ 244484 h 310901"/>
                <a:gd name="connsiteX108" fmla="*/ 602864 w 602950"/>
                <a:gd name="connsiteY108" fmla="*/ 257802 h 310901"/>
                <a:gd name="connsiteX109" fmla="*/ 602864 w 602950"/>
                <a:gd name="connsiteY109" fmla="*/ 271121 h 310901"/>
                <a:gd name="connsiteX110" fmla="*/ 602864 w 602950"/>
                <a:gd name="connsiteY110" fmla="*/ 284439 h 310901"/>
                <a:gd name="connsiteX111" fmla="*/ 602951 w 602950"/>
                <a:gd name="connsiteY111" fmla="*/ 297670 h 31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02950" h="310901">
                  <a:moveTo>
                    <a:pt x="602951" y="310902"/>
                  </a:moveTo>
                  <a:lnTo>
                    <a:pt x="584097" y="310902"/>
                  </a:lnTo>
                  <a:lnTo>
                    <a:pt x="565331" y="310902"/>
                  </a:lnTo>
                  <a:lnTo>
                    <a:pt x="546478" y="310902"/>
                  </a:lnTo>
                  <a:lnTo>
                    <a:pt x="527712" y="310902"/>
                  </a:lnTo>
                  <a:lnTo>
                    <a:pt x="508859" y="310902"/>
                  </a:lnTo>
                  <a:lnTo>
                    <a:pt x="490092" y="310902"/>
                  </a:lnTo>
                  <a:lnTo>
                    <a:pt x="471239" y="310902"/>
                  </a:lnTo>
                  <a:lnTo>
                    <a:pt x="452472" y="310902"/>
                  </a:lnTo>
                  <a:lnTo>
                    <a:pt x="433619" y="310902"/>
                  </a:lnTo>
                  <a:lnTo>
                    <a:pt x="414853" y="310902"/>
                  </a:lnTo>
                  <a:lnTo>
                    <a:pt x="396000" y="310902"/>
                  </a:lnTo>
                  <a:lnTo>
                    <a:pt x="377233" y="310902"/>
                  </a:lnTo>
                  <a:lnTo>
                    <a:pt x="358380" y="310902"/>
                  </a:lnTo>
                  <a:lnTo>
                    <a:pt x="339614" y="310902"/>
                  </a:lnTo>
                  <a:lnTo>
                    <a:pt x="320761" y="310902"/>
                  </a:lnTo>
                  <a:lnTo>
                    <a:pt x="301994" y="310902"/>
                  </a:lnTo>
                  <a:lnTo>
                    <a:pt x="283141" y="310902"/>
                  </a:lnTo>
                  <a:lnTo>
                    <a:pt x="264288" y="310902"/>
                  </a:lnTo>
                  <a:lnTo>
                    <a:pt x="245522" y="310902"/>
                  </a:lnTo>
                  <a:lnTo>
                    <a:pt x="226669" y="310902"/>
                  </a:lnTo>
                  <a:lnTo>
                    <a:pt x="207902" y="310902"/>
                  </a:lnTo>
                  <a:lnTo>
                    <a:pt x="189049" y="310902"/>
                  </a:lnTo>
                  <a:lnTo>
                    <a:pt x="170283" y="310902"/>
                  </a:lnTo>
                  <a:lnTo>
                    <a:pt x="151430" y="310902"/>
                  </a:lnTo>
                  <a:lnTo>
                    <a:pt x="132663" y="310902"/>
                  </a:lnTo>
                  <a:lnTo>
                    <a:pt x="113810" y="310902"/>
                  </a:lnTo>
                  <a:lnTo>
                    <a:pt x="95043" y="310902"/>
                  </a:lnTo>
                  <a:lnTo>
                    <a:pt x="76190" y="310902"/>
                  </a:lnTo>
                  <a:lnTo>
                    <a:pt x="57424" y="310902"/>
                  </a:lnTo>
                  <a:lnTo>
                    <a:pt x="38571" y="310902"/>
                  </a:lnTo>
                  <a:lnTo>
                    <a:pt x="19718" y="310902"/>
                  </a:lnTo>
                  <a:lnTo>
                    <a:pt x="951" y="310902"/>
                  </a:lnTo>
                  <a:lnTo>
                    <a:pt x="865" y="291876"/>
                  </a:lnTo>
                  <a:lnTo>
                    <a:pt x="865" y="272764"/>
                  </a:lnTo>
                  <a:lnTo>
                    <a:pt x="779" y="253651"/>
                  </a:lnTo>
                  <a:lnTo>
                    <a:pt x="692" y="234452"/>
                  </a:lnTo>
                  <a:lnTo>
                    <a:pt x="692" y="215167"/>
                  </a:lnTo>
                  <a:lnTo>
                    <a:pt x="605" y="195881"/>
                  </a:lnTo>
                  <a:lnTo>
                    <a:pt x="519" y="176509"/>
                  </a:lnTo>
                  <a:lnTo>
                    <a:pt x="432" y="157138"/>
                  </a:lnTo>
                  <a:lnTo>
                    <a:pt x="432" y="137679"/>
                  </a:lnTo>
                  <a:lnTo>
                    <a:pt x="346" y="118134"/>
                  </a:lnTo>
                  <a:lnTo>
                    <a:pt x="260" y="98589"/>
                  </a:lnTo>
                  <a:lnTo>
                    <a:pt x="260" y="79044"/>
                  </a:lnTo>
                  <a:lnTo>
                    <a:pt x="173" y="59327"/>
                  </a:lnTo>
                  <a:lnTo>
                    <a:pt x="87" y="39609"/>
                  </a:lnTo>
                  <a:lnTo>
                    <a:pt x="87" y="19891"/>
                  </a:lnTo>
                  <a:lnTo>
                    <a:pt x="0" y="0"/>
                  </a:lnTo>
                  <a:lnTo>
                    <a:pt x="17037" y="0"/>
                  </a:lnTo>
                  <a:lnTo>
                    <a:pt x="34160" y="0"/>
                  </a:lnTo>
                  <a:lnTo>
                    <a:pt x="51197" y="0"/>
                  </a:lnTo>
                  <a:lnTo>
                    <a:pt x="68234" y="0"/>
                  </a:lnTo>
                  <a:lnTo>
                    <a:pt x="85271" y="0"/>
                  </a:lnTo>
                  <a:lnTo>
                    <a:pt x="102395" y="0"/>
                  </a:lnTo>
                  <a:lnTo>
                    <a:pt x="119431" y="0"/>
                  </a:lnTo>
                  <a:lnTo>
                    <a:pt x="136468" y="0"/>
                  </a:lnTo>
                  <a:lnTo>
                    <a:pt x="153592" y="0"/>
                  </a:lnTo>
                  <a:lnTo>
                    <a:pt x="170628" y="0"/>
                  </a:lnTo>
                  <a:lnTo>
                    <a:pt x="187665" y="0"/>
                  </a:lnTo>
                  <a:lnTo>
                    <a:pt x="204789" y="0"/>
                  </a:lnTo>
                  <a:lnTo>
                    <a:pt x="221826" y="0"/>
                  </a:lnTo>
                  <a:lnTo>
                    <a:pt x="238862" y="0"/>
                  </a:lnTo>
                  <a:lnTo>
                    <a:pt x="255986" y="0"/>
                  </a:lnTo>
                  <a:lnTo>
                    <a:pt x="273023" y="0"/>
                  </a:lnTo>
                  <a:lnTo>
                    <a:pt x="290060" y="0"/>
                  </a:lnTo>
                  <a:lnTo>
                    <a:pt x="307097" y="0"/>
                  </a:lnTo>
                  <a:lnTo>
                    <a:pt x="324220" y="0"/>
                  </a:lnTo>
                  <a:lnTo>
                    <a:pt x="341257" y="0"/>
                  </a:lnTo>
                  <a:lnTo>
                    <a:pt x="358294" y="0"/>
                  </a:lnTo>
                  <a:lnTo>
                    <a:pt x="375417" y="0"/>
                  </a:lnTo>
                  <a:lnTo>
                    <a:pt x="392454" y="0"/>
                  </a:lnTo>
                  <a:lnTo>
                    <a:pt x="409491" y="0"/>
                  </a:lnTo>
                  <a:lnTo>
                    <a:pt x="426614" y="0"/>
                  </a:lnTo>
                  <a:lnTo>
                    <a:pt x="443651" y="0"/>
                  </a:lnTo>
                  <a:lnTo>
                    <a:pt x="460688" y="0"/>
                  </a:lnTo>
                  <a:lnTo>
                    <a:pt x="477812" y="0"/>
                  </a:lnTo>
                  <a:lnTo>
                    <a:pt x="494849" y="0"/>
                  </a:lnTo>
                  <a:lnTo>
                    <a:pt x="511885" y="0"/>
                  </a:lnTo>
                  <a:lnTo>
                    <a:pt x="528923" y="0"/>
                  </a:lnTo>
                  <a:lnTo>
                    <a:pt x="543624" y="0"/>
                  </a:lnTo>
                  <a:lnTo>
                    <a:pt x="562391" y="13664"/>
                  </a:lnTo>
                  <a:lnTo>
                    <a:pt x="567320" y="13837"/>
                  </a:lnTo>
                  <a:lnTo>
                    <a:pt x="573115" y="11675"/>
                  </a:lnTo>
                  <a:lnTo>
                    <a:pt x="577525" y="14789"/>
                  </a:lnTo>
                  <a:lnTo>
                    <a:pt x="580552" y="23264"/>
                  </a:lnTo>
                  <a:lnTo>
                    <a:pt x="580120" y="27501"/>
                  </a:lnTo>
                  <a:lnTo>
                    <a:pt x="576314" y="27674"/>
                  </a:lnTo>
                  <a:lnTo>
                    <a:pt x="571471" y="32777"/>
                  </a:lnTo>
                  <a:lnTo>
                    <a:pt x="565763" y="42635"/>
                  </a:lnTo>
                  <a:lnTo>
                    <a:pt x="567147" y="51976"/>
                  </a:lnTo>
                  <a:lnTo>
                    <a:pt x="575709" y="60624"/>
                  </a:lnTo>
                  <a:lnTo>
                    <a:pt x="581416" y="69359"/>
                  </a:lnTo>
                  <a:lnTo>
                    <a:pt x="584271" y="78180"/>
                  </a:lnTo>
                  <a:lnTo>
                    <a:pt x="589979" y="85012"/>
                  </a:lnTo>
                  <a:lnTo>
                    <a:pt x="602605" y="92276"/>
                  </a:lnTo>
                  <a:lnTo>
                    <a:pt x="602432" y="96254"/>
                  </a:lnTo>
                  <a:lnTo>
                    <a:pt x="602432" y="109832"/>
                  </a:lnTo>
                  <a:lnTo>
                    <a:pt x="602518" y="123410"/>
                  </a:lnTo>
                  <a:lnTo>
                    <a:pt x="602518" y="136987"/>
                  </a:lnTo>
                  <a:lnTo>
                    <a:pt x="602518" y="150478"/>
                  </a:lnTo>
                  <a:lnTo>
                    <a:pt x="602605" y="164056"/>
                  </a:lnTo>
                  <a:lnTo>
                    <a:pt x="602605" y="177461"/>
                  </a:lnTo>
                  <a:lnTo>
                    <a:pt x="602691" y="190952"/>
                  </a:lnTo>
                  <a:lnTo>
                    <a:pt x="602691" y="204356"/>
                  </a:lnTo>
                  <a:lnTo>
                    <a:pt x="602691" y="217761"/>
                  </a:lnTo>
                  <a:lnTo>
                    <a:pt x="602778" y="231166"/>
                  </a:lnTo>
                  <a:lnTo>
                    <a:pt x="602778" y="244484"/>
                  </a:lnTo>
                  <a:lnTo>
                    <a:pt x="602864" y="257802"/>
                  </a:lnTo>
                  <a:lnTo>
                    <a:pt x="602864" y="271121"/>
                  </a:lnTo>
                  <a:lnTo>
                    <a:pt x="602864" y="284439"/>
                  </a:lnTo>
                  <a:lnTo>
                    <a:pt x="602951" y="297670"/>
                  </a:lnTo>
                  <a:close/>
                </a:path>
              </a:pathLst>
            </a:custGeom>
            <a:solidFill>
              <a:srgbClr val="008250"/>
            </a:solid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61" name="Freeform: Shape 160">
              <a:extLst>
                <a:ext uri="{FF2B5EF4-FFF2-40B4-BE49-F238E27FC236}">
                  <a16:creationId xmlns:a16="http://schemas.microsoft.com/office/drawing/2014/main" id="{C1A04BAE-BC17-CB65-72AE-CE0CF95FCBDA}"/>
                </a:ext>
              </a:extLst>
            </p:cNvPr>
            <p:cNvSpPr/>
            <p:nvPr/>
          </p:nvSpPr>
          <p:spPr>
            <a:xfrm>
              <a:off x="6053217" y="3260501"/>
              <a:ext cx="618171" cy="269650"/>
            </a:xfrm>
            <a:custGeom>
              <a:avLst/>
              <a:gdLst>
                <a:gd name="connsiteX0" fmla="*/ 565590 w 618171"/>
                <a:gd name="connsiteY0" fmla="*/ 70224 h 269650"/>
                <a:gd name="connsiteX1" fmla="*/ 567493 w 618171"/>
                <a:gd name="connsiteY1" fmla="*/ 73077 h 269650"/>
                <a:gd name="connsiteX2" fmla="*/ 568358 w 618171"/>
                <a:gd name="connsiteY2" fmla="*/ 88385 h 269650"/>
                <a:gd name="connsiteX3" fmla="*/ 567752 w 618171"/>
                <a:gd name="connsiteY3" fmla="*/ 91411 h 269650"/>
                <a:gd name="connsiteX4" fmla="*/ 564985 w 618171"/>
                <a:gd name="connsiteY4" fmla="*/ 97638 h 269650"/>
                <a:gd name="connsiteX5" fmla="*/ 565158 w 618171"/>
                <a:gd name="connsiteY5" fmla="*/ 100925 h 269650"/>
                <a:gd name="connsiteX6" fmla="*/ 567493 w 618171"/>
                <a:gd name="connsiteY6" fmla="*/ 106113 h 269650"/>
                <a:gd name="connsiteX7" fmla="*/ 576141 w 618171"/>
                <a:gd name="connsiteY7" fmla="*/ 118048 h 269650"/>
                <a:gd name="connsiteX8" fmla="*/ 577006 w 618171"/>
                <a:gd name="connsiteY8" fmla="*/ 122718 h 269650"/>
                <a:gd name="connsiteX9" fmla="*/ 580379 w 618171"/>
                <a:gd name="connsiteY9" fmla="*/ 127301 h 269650"/>
                <a:gd name="connsiteX10" fmla="*/ 583319 w 618171"/>
                <a:gd name="connsiteY10" fmla="*/ 134047 h 269650"/>
                <a:gd name="connsiteX11" fmla="*/ 592572 w 618171"/>
                <a:gd name="connsiteY11" fmla="*/ 148489 h 269650"/>
                <a:gd name="connsiteX12" fmla="*/ 606929 w 618171"/>
                <a:gd name="connsiteY12" fmla="*/ 160424 h 269650"/>
                <a:gd name="connsiteX13" fmla="*/ 618171 w 618171"/>
                <a:gd name="connsiteY13" fmla="*/ 163624 h 269650"/>
                <a:gd name="connsiteX14" fmla="*/ 587384 w 618171"/>
                <a:gd name="connsiteY14" fmla="*/ 188444 h 269650"/>
                <a:gd name="connsiteX15" fmla="*/ 573287 w 618171"/>
                <a:gd name="connsiteY15" fmla="*/ 197438 h 269650"/>
                <a:gd name="connsiteX16" fmla="*/ 559883 w 618171"/>
                <a:gd name="connsiteY16" fmla="*/ 204616 h 269650"/>
                <a:gd name="connsiteX17" fmla="*/ 558758 w 618171"/>
                <a:gd name="connsiteY17" fmla="*/ 205827 h 269650"/>
                <a:gd name="connsiteX18" fmla="*/ 555732 w 618171"/>
                <a:gd name="connsiteY18" fmla="*/ 213783 h 269650"/>
                <a:gd name="connsiteX19" fmla="*/ 547602 w 618171"/>
                <a:gd name="connsiteY19" fmla="*/ 220788 h 269650"/>
                <a:gd name="connsiteX20" fmla="*/ 542500 w 618171"/>
                <a:gd name="connsiteY20" fmla="*/ 228139 h 269650"/>
                <a:gd name="connsiteX21" fmla="*/ 530306 w 618171"/>
                <a:gd name="connsiteY21" fmla="*/ 234279 h 269650"/>
                <a:gd name="connsiteX22" fmla="*/ 521658 w 618171"/>
                <a:gd name="connsiteY22" fmla="*/ 242668 h 269650"/>
                <a:gd name="connsiteX23" fmla="*/ 499951 w 618171"/>
                <a:gd name="connsiteY23" fmla="*/ 250884 h 269650"/>
                <a:gd name="connsiteX24" fmla="*/ 487757 w 618171"/>
                <a:gd name="connsiteY24" fmla="*/ 253738 h 269650"/>
                <a:gd name="connsiteX25" fmla="*/ 479541 w 618171"/>
                <a:gd name="connsiteY25" fmla="*/ 258581 h 269650"/>
                <a:gd name="connsiteX26" fmla="*/ 478936 w 618171"/>
                <a:gd name="connsiteY26" fmla="*/ 258840 h 269650"/>
                <a:gd name="connsiteX27" fmla="*/ 478330 w 618171"/>
                <a:gd name="connsiteY27" fmla="*/ 259099 h 269650"/>
                <a:gd name="connsiteX28" fmla="*/ 477725 w 618171"/>
                <a:gd name="connsiteY28" fmla="*/ 259359 h 269650"/>
                <a:gd name="connsiteX29" fmla="*/ 477120 w 618171"/>
                <a:gd name="connsiteY29" fmla="*/ 259618 h 269650"/>
                <a:gd name="connsiteX30" fmla="*/ 476514 w 618171"/>
                <a:gd name="connsiteY30" fmla="*/ 259878 h 269650"/>
                <a:gd name="connsiteX31" fmla="*/ 475909 w 618171"/>
                <a:gd name="connsiteY31" fmla="*/ 260137 h 269650"/>
                <a:gd name="connsiteX32" fmla="*/ 475303 w 618171"/>
                <a:gd name="connsiteY32" fmla="*/ 260397 h 269650"/>
                <a:gd name="connsiteX33" fmla="*/ 474698 w 618171"/>
                <a:gd name="connsiteY33" fmla="*/ 260656 h 269650"/>
                <a:gd name="connsiteX34" fmla="*/ 446419 w 618171"/>
                <a:gd name="connsiteY34" fmla="*/ 259705 h 269650"/>
                <a:gd name="connsiteX35" fmla="*/ 418139 w 618171"/>
                <a:gd name="connsiteY35" fmla="*/ 258754 h 269650"/>
                <a:gd name="connsiteX36" fmla="*/ 389860 w 618171"/>
                <a:gd name="connsiteY36" fmla="*/ 257803 h 269650"/>
                <a:gd name="connsiteX37" fmla="*/ 361580 w 618171"/>
                <a:gd name="connsiteY37" fmla="*/ 256851 h 269650"/>
                <a:gd name="connsiteX38" fmla="*/ 333300 w 618171"/>
                <a:gd name="connsiteY38" fmla="*/ 255900 h 269650"/>
                <a:gd name="connsiteX39" fmla="*/ 305021 w 618171"/>
                <a:gd name="connsiteY39" fmla="*/ 254948 h 269650"/>
                <a:gd name="connsiteX40" fmla="*/ 276742 w 618171"/>
                <a:gd name="connsiteY40" fmla="*/ 253997 h 269650"/>
                <a:gd name="connsiteX41" fmla="*/ 248462 w 618171"/>
                <a:gd name="connsiteY41" fmla="*/ 253046 h 269650"/>
                <a:gd name="connsiteX42" fmla="*/ 221393 w 618171"/>
                <a:gd name="connsiteY42" fmla="*/ 253564 h 269650"/>
                <a:gd name="connsiteX43" fmla="*/ 194324 w 618171"/>
                <a:gd name="connsiteY43" fmla="*/ 254083 h 269650"/>
                <a:gd name="connsiteX44" fmla="*/ 167255 w 618171"/>
                <a:gd name="connsiteY44" fmla="*/ 254602 h 269650"/>
                <a:gd name="connsiteX45" fmla="*/ 140187 w 618171"/>
                <a:gd name="connsiteY45" fmla="*/ 255121 h 269650"/>
                <a:gd name="connsiteX46" fmla="*/ 137765 w 618171"/>
                <a:gd name="connsiteY46" fmla="*/ 252008 h 269650"/>
                <a:gd name="connsiteX47" fmla="*/ 130674 w 618171"/>
                <a:gd name="connsiteY47" fmla="*/ 251316 h 269650"/>
                <a:gd name="connsiteX48" fmla="*/ 119690 w 618171"/>
                <a:gd name="connsiteY48" fmla="*/ 250192 h 269650"/>
                <a:gd name="connsiteX49" fmla="*/ 119258 w 618171"/>
                <a:gd name="connsiteY49" fmla="*/ 250192 h 269650"/>
                <a:gd name="connsiteX50" fmla="*/ 122458 w 618171"/>
                <a:gd name="connsiteY50" fmla="*/ 260569 h 269650"/>
                <a:gd name="connsiteX51" fmla="*/ 122544 w 618171"/>
                <a:gd name="connsiteY51" fmla="*/ 269564 h 269650"/>
                <a:gd name="connsiteX52" fmla="*/ 122285 w 618171"/>
                <a:gd name="connsiteY52" fmla="*/ 269650 h 269650"/>
                <a:gd name="connsiteX53" fmla="*/ 109572 w 618171"/>
                <a:gd name="connsiteY53" fmla="*/ 269650 h 269650"/>
                <a:gd name="connsiteX54" fmla="*/ 95476 w 618171"/>
                <a:gd name="connsiteY54" fmla="*/ 269650 h 269650"/>
                <a:gd name="connsiteX55" fmla="*/ 81379 w 618171"/>
                <a:gd name="connsiteY55" fmla="*/ 269650 h 269650"/>
                <a:gd name="connsiteX56" fmla="*/ 67283 w 618171"/>
                <a:gd name="connsiteY56" fmla="*/ 269650 h 269650"/>
                <a:gd name="connsiteX57" fmla="*/ 53186 w 618171"/>
                <a:gd name="connsiteY57" fmla="*/ 269650 h 269650"/>
                <a:gd name="connsiteX58" fmla="*/ 39089 w 618171"/>
                <a:gd name="connsiteY58" fmla="*/ 269650 h 269650"/>
                <a:gd name="connsiteX59" fmla="*/ 24993 w 618171"/>
                <a:gd name="connsiteY59" fmla="*/ 269650 h 269650"/>
                <a:gd name="connsiteX60" fmla="*/ 8821 w 618171"/>
                <a:gd name="connsiteY60" fmla="*/ 269650 h 269650"/>
                <a:gd name="connsiteX61" fmla="*/ 13145 w 618171"/>
                <a:gd name="connsiteY61" fmla="*/ 260829 h 269650"/>
                <a:gd name="connsiteX62" fmla="*/ 16864 w 618171"/>
                <a:gd name="connsiteY62" fmla="*/ 258494 h 269650"/>
                <a:gd name="connsiteX63" fmla="*/ 18593 w 618171"/>
                <a:gd name="connsiteY63" fmla="*/ 258062 h 269650"/>
                <a:gd name="connsiteX64" fmla="*/ 22658 w 618171"/>
                <a:gd name="connsiteY64" fmla="*/ 259705 h 269650"/>
                <a:gd name="connsiteX65" fmla="*/ 24647 w 618171"/>
                <a:gd name="connsiteY65" fmla="*/ 260310 h 269650"/>
                <a:gd name="connsiteX66" fmla="*/ 28971 w 618171"/>
                <a:gd name="connsiteY66" fmla="*/ 257197 h 269650"/>
                <a:gd name="connsiteX67" fmla="*/ 32776 w 618171"/>
                <a:gd name="connsiteY67" fmla="*/ 248116 h 269650"/>
                <a:gd name="connsiteX68" fmla="*/ 34938 w 618171"/>
                <a:gd name="connsiteY68" fmla="*/ 238430 h 269650"/>
                <a:gd name="connsiteX69" fmla="*/ 35544 w 618171"/>
                <a:gd name="connsiteY69" fmla="*/ 228225 h 269650"/>
                <a:gd name="connsiteX70" fmla="*/ 32950 w 618171"/>
                <a:gd name="connsiteY70" fmla="*/ 220096 h 269650"/>
                <a:gd name="connsiteX71" fmla="*/ 32084 w 618171"/>
                <a:gd name="connsiteY71" fmla="*/ 215081 h 269650"/>
                <a:gd name="connsiteX72" fmla="*/ 34593 w 618171"/>
                <a:gd name="connsiteY72" fmla="*/ 208854 h 269650"/>
                <a:gd name="connsiteX73" fmla="*/ 41771 w 618171"/>
                <a:gd name="connsiteY73" fmla="*/ 200638 h 269650"/>
                <a:gd name="connsiteX74" fmla="*/ 55867 w 618171"/>
                <a:gd name="connsiteY74" fmla="*/ 200379 h 269650"/>
                <a:gd name="connsiteX75" fmla="*/ 76968 w 618171"/>
                <a:gd name="connsiteY75" fmla="*/ 208076 h 269650"/>
                <a:gd name="connsiteX76" fmla="*/ 88557 w 618171"/>
                <a:gd name="connsiteY76" fmla="*/ 210324 h 269650"/>
                <a:gd name="connsiteX77" fmla="*/ 90633 w 618171"/>
                <a:gd name="connsiteY77" fmla="*/ 207037 h 269650"/>
                <a:gd name="connsiteX78" fmla="*/ 90027 w 618171"/>
                <a:gd name="connsiteY78" fmla="*/ 201157 h 269650"/>
                <a:gd name="connsiteX79" fmla="*/ 86827 w 618171"/>
                <a:gd name="connsiteY79" fmla="*/ 192682 h 269650"/>
                <a:gd name="connsiteX80" fmla="*/ 85703 w 618171"/>
                <a:gd name="connsiteY80" fmla="*/ 186369 h 269650"/>
                <a:gd name="connsiteX81" fmla="*/ 86654 w 618171"/>
                <a:gd name="connsiteY81" fmla="*/ 182217 h 269650"/>
                <a:gd name="connsiteX82" fmla="*/ 95216 w 618171"/>
                <a:gd name="connsiteY82" fmla="*/ 177461 h 269650"/>
                <a:gd name="connsiteX83" fmla="*/ 111389 w 618171"/>
                <a:gd name="connsiteY83" fmla="*/ 172012 h 269650"/>
                <a:gd name="connsiteX84" fmla="*/ 118134 w 618171"/>
                <a:gd name="connsiteY84" fmla="*/ 164921 h 269650"/>
                <a:gd name="connsiteX85" fmla="*/ 115453 w 618171"/>
                <a:gd name="connsiteY85" fmla="*/ 156100 h 269650"/>
                <a:gd name="connsiteX86" fmla="*/ 116404 w 618171"/>
                <a:gd name="connsiteY86" fmla="*/ 148057 h 269650"/>
                <a:gd name="connsiteX87" fmla="*/ 120901 w 618171"/>
                <a:gd name="connsiteY87" fmla="*/ 140706 h 269650"/>
                <a:gd name="connsiteX88" fmla="*/ 123409 w 618171"/>
                <a:gd name="connsiteY88" fmla="*/ 138890 h 269650"/>
                <a:gd name="connsiteX89" fmla="*/ 125052 w 618171"/>
                <a:gd name="connsiteY89" fmla="*/ 137679 h 269650"/>
                <a:gd name="connsiteX90" fmla="*/ 128857 w 618171"/>
                <a:gd name="connsiteY90" fmla="*/ 138976 h 269650"/>
                <a:gd name="connsiteX91" fmla="*/ 131798 w 618171"/>
                <a:gd name="connsiteY91" fmla="*/ 138371 h 269650"/>
                <a:gd name="connsiteX92" fmla="*/ 133874 w 618171"/>
                <a:gd name="connsiteY92" fmla="*/ 135950 h 269650"/>
                <a:gd name="connsiteX93" fmla="*/ 134739 w 618171"/>
                <a:gd name="connsiteY93" fmla="*/ 132144 h 269650"/>
                <a:gd name="connsiteX94" fmla="*/ 134392 w 618171"/>
                <a:gd name="connsiteY94" fmla="*/ 127301 h 269650"/>
                <a:gd name="connsiteX95" fmla="*/ 135517 w 618171"/>
                <a:gd name="connsiteY95" fmla="*/ 126177 h 269650"/>
                <a:gd name="connsiteX96" fmla="*/ 136987 w 618171"/>
                <a:gd name="connsiteY96" fmla="*/ 125918 h 269650"/>
                <a:gd name="connsiteX97" fmla="*/ 140965 w 618171"/>
                <a:gd name="connsiteY97" fmla="*/ 128426 h 269650"/>
                <a:gd name="connsiteX98" fmla="*/ 145462 w 618171"/>
                <a:gd name="connsiteY98" fmla="*/ 129031 h 269650"/>
                <a:gd name="connsiteX99" fmla="*/ 149959 w 618171"/>
                <a:gd name="connsiteY99" fmla="*/ 127561 h 269650"/>
                <a:gd name="connsiteX100" fmla="*/ 152813 w 618171"/>
                <a:gd name="connsiteY100" fmla="*/ 128945 h 269650"/>
                <a:gd name="connsiteX101" fmla="*/ 154024 w 618171"/>
                <a:gd name="connsiteY101" fmla="*/ 133182 h 269650"/>
                <a:gd name="connsiteX102" fmla="*/ 155754 w 618171"/>
                <a:gd name="connsiteY102" fmla="*/ 134479 h 269650"/>
                <a:gd name="connsiteX103" fmla="*/ 158002 w 618171"/>
                <a:gd name="connsiteY103" fmla="*/ 132836 h 269650"/>
                <a:gd name="connsiteX104" fmla="*/ 159213 w 618171"/>
                <a:gd name="connsiteY104" fmla="*/ 128945 h 269650"/>
                <a:gd name="connsiteX105" fmla="*/ 159299 w 618171"/>
                <a:gd name="connsiteY105" fmla="*/ 122804 h 269650"/>
                <a:gd name="connsiteX106" fmla="*/ 160250 w 618171"/>
                <a:gd name="connsiteY106" fmla="*/ 121853 h 269650"/>
                <a:gd name="connsiteX107" fmla="*/ 161202 w 618171"/>
                <a:gd name="connsiteY107" fmla="*/ 122632 h 269650"/>
                <a:gd name="connsiteX108" fmla="*/ 162412 w 618171"/>
                <a:gd name="connsiteY108" fmla="*/ 124534 h 269650"/>
                <a:gd name="connsiteX109" fmla="*/ 165872 w 618171"/>
                <a:gd name="connsiteY109" fmla="*/ 125312 h 269650"/>
                <a:gd name="connsiteX110" fmla="*/ 170888 w 618171"/>
                <a:gd name="connsiteY110" fmla="*/ 123583 h 269650"/>
                <a:gd name="connsiteX111" fmla="*/ 177806 w 618171"/>
                <a:gd name="connsiteY111" fmla="*/ 125053 h 269650"/>
                <a:gd name="connsiteX112" fmla="*/ 191124 w 618171"/>
                <a:gd name="connsiteY112" fmla="*/ 132144 h 269650"/>
                <a:gd name="connsiteX113" fmla="*/ 196659 w 618171"/>
                <a:gd name="connsiteY113" fmla="*/ 137247 h 269650"/>
                <a:gd name="connsiteX114" fmla="*/ 200551 w 618171"/>
                <a:gd name="connsiteY114" fmla="*/ 135604 h 269650"/>
                <a:gd name="connsiteX115" fmla="*/ 204529 w 618171"/>
                <a:gd name="connsiteY115" fmla="*/ 128945 h 269650"/>
                <a:gd name="connsiteX116" fmla="*/ 210669 w 618171"/>
                <a:gd name="connsiteY116" fmla="*/ 123669 h 269650"/>
                <a:gd name="connsiteX117" fmla="*/ 218799 w 618171"/>
                <a:gd name="connsiteY117" fmla="*/ 119777 h 269650"/>
                <a:gd name="connsiteX118" fmla="*/ 226841 w 618171"/>
                <a:gd name="connsiteY118" fmla="*/ 121421 h 269650"/>
                <a:gd name="connsiteX119" fmla="*/ 234798 w 618171"/>
                <a:gd name="connsiteY119" fmla="*/ 128685 h 269650"/>
                <a:gd name="connsiteX120" fmla="*/ 240851 w 618171"/>
                <a:gd name="connsiteY120" fmla="*/ 130155 h 269650"/>
                <a:gd name="connsiteX121" fmla="*/ 245003 w 618171"/>
                <a:gd name="connsiteY121" fmla="*/ 125831 h 269650"/>
                <a:gd name="connsiteX122" fmla="*/ 247165 w 618171"/>
                <a:gd name="connsiteY122" fmla="*/ 121074 h 269650"/>
                <a:gd name="connsiteX123" fmla="*/ 247338 w 618171"/>
                <a:gd name="connsiteY123" fmla="*/ 115799 h 269650"/>
                <a:gd name="connsiteX124" fmla="*/ 248981 w 618171"/>
                <a:gd name="connsiteY124" fmla="*/ 112426 h 269650"/>
                <a:gd name="connsiteX125" fmla="*/ 252008 w 618171"/>
                <a:gd name="connsiteY125" fmla="*/ 110956 h 269650"/>
                <a:gd name="connsiteX126" fmla="*/ 253132 w 618171"/>
                <a:gd name="connsiteY126" fmla="*/ 108448 h 269650"/>
                <a:gd name="connsiteX127" fmla="*/ 252440 w 618171"/>
                <a:gd name="connsiteY127" fmla="*/ 104902 h 269650"/>
                <a:gd name="connsiteX128" fmla="*/ 254689 w 618171"/>
                <a:gd name="connsiteY128" fmla="*/ 102913 h 269650"/>
                <a:gd name="connsiteX129" fmla="*/ 259964 w 618171"/>
                <a:gd name="connsiteY129" fmla="*/ 102395 h 269650"/>
                <a:gd name="connsiteX130" fmla="*/ 260829 w 618171"/>
                <a:gd name="connsiteY130" fmla="*/ 100925 h 269650"/>
                <a:gd name="connsiteX131" fmla="*/ 260223 w 618171"/>
                <a:gd name="connsiteY131" fmla="*/ 99541 h 269650"/>
                <a:gd name="connsiteX132" fmla="*/ 260310 w 618171"/>
                <a:gd name="connsiteY132" fmla="*/ 98849 h 269650"/>
                <a:gd name="connsiteX133" fmla="*/ 261866 w 618171"/>
                <a:gd name="connsiteY133" fmla="*/ 98849 h 269650"/>
                <a:gd name="connsiteX134" fmla="*/ 264115 w 618171"/>
                <a:gd name="connsiteY134" fmla="*/ 100406 h 269650"/>
                <a:gd name="connsiteX135" fmla="*/ 266623 w 618171"/>
                <a:gd name="connsiteY135" fmla="*/ 103865 h 269650"/>
                <a:gd name="connsiteX136" fmla="*/ 267920 w 618171"/>
                <a:gd name="connsiteY136" fmla="*/ 108708 h 269650"/>
                <a:gd name="connsiteX137" fmla="*/ 272850 w 618171"/>
                <a:gd name="connsiteY137" fmla="*/ 113464 h 269650"/>
                <a:gd name="connsiteX138" fmla="*/ 281325 w 618171"/>
                <a:gd name="connsiteY138" fmla="*/ 118048 h 269650"/>
                <a:gd name="connsiteX139" fmla="*/ 287984 w 618171"/>
                <a:gd name="connsiteY139" fmla="*/ 118826 h 269650"/>
                <a:gd name="connsiteX140" fmla="*/ 292914 w 618171"/>
                <a:gd name="connsiteY140" fmla="*/ 115799 h 269650"/>
                <a:gd name="connsiteX141" fmla="*/ 297411 w 618171"/>
                <a:gd name="connsiteY141" fmla="*/ 107843 h 269650"/>
                <a:gd name="connsiteX142" fmla="*/ 301562 w 618171"/>
                <a:gd name="connsiteY142" fmla="*/ 95044 h 269650"/>
                <a:gd name="connsiteX143" fmla="*/ 307010 w 618171"/>
                <a:gd name="connsiteY143" fmla="*/ 87779 h 269650"/>
                <a:gd name="connsiteX144" fmla="*/ 313669 w 618171"/>
                <a:gd name="connsiteY144" fmla="*/ 86136 h 269650"/>
                <a:gd name="connsiteX145" fmla="*/ 318512 w 618171"/>
                <a:gd name="connsiteY145" fmla="*/ 81380 h 269650"/>
                <a:gd name="connsiteX146" fmla="*/ 321539 w 618171"/>
                <a:gd name="connsiteY146" fmla="*/ 73509 h 269650"/>
                <a:gd name="connsiteX147" fmla="*/ 326641 w 618171"/>
                <a:gd name="connsiteY147" fmla="*/ 67196 h 269650"/>
                <a:gd name="connsiteX148" fmla="*/ 333819 w 618171"/>
                <a:gd name="connsiteY148" fmla="*/ 62440 h 269650"/>
                <a:gd name="connsiteX149" fmla="*/ 336587 w 618171"/>
                <a:gd name="connsiteY149" fmla="*/ 55522 h 269650"/>
                <a:gd name="connsiteX150" fmla="*/ 334944 w 618171"/>
                <a:gd name="connsiteY150" fmla="*/ 46527 h 269650"/>
                <a:gd name="connsiteX151" fmla="*/ 338143 w 618171"/>
                <a:gd name="connsiteY151" fmla="*/ 41684 h 269650"/>
                <a:gd name="connsiteX152" fmla="*/ 346186 w 618171"/>
                <a:gd name="connsiteY152" fmla="*/ 40906 h 269650"/>
                <a:gd name="connsiteX153" fmla="*/ 351116 w 618171"/>
                <a:gd name="connsiteY153" fmla="*/ 41944 h 269650"/>
                <a:gd name="connsiteX154" fmla="*/ 353970 w 618171"/>
                <a:gd name="connsiteY154" fmla="*/ 44365 h 269650"/>
                <a:gd name="connsiteX155" fmla="*/ 356045 w 618171"/>
                <a:gd name="connsiteY155" fmla="*/ 45489 h 269650"/>
                <a:gd name="connsiteX156" fmla="*/ 356045 w 618171"/>
                <a:gd name="connsiteY156" fmla="*/ 45489 h 269650"/>
                <a:gd name="connsiteX157" fmla="*/ 357343 w 618171"/>
                <a:gd name="connsiteY157" fmla="*/ 45836 h 269650"/>
                <a:gd name="connsiteX158" fmla="*/ 360110 w 618171"/>
                <a:gd name="connsiteY158" fmla="*/ 45144 h 269650"/>
                <a:gd name="connsiteX159" fmla="*/ 363482 w 618171"/>
                <a:gd name="connsiteY159" fmla="*/ 43414 h 269650"/>
                <a:gd name="connsiteX160" fmla="*/ 379136 w 618171"/>
                <a:gd name="connsiteY160" fmla="*/ 37620 h 269650"/>
                <a:gd name="connsiteX161" fmla="*/ 387351 w 618171"/>
                <a:gd name="connsiteY161" fmla="*/ 32431 h 269650"/>
                <a:gd name="connsiteX162" fmla="*/ 388217 w 618171"/>
                <a:gd name="connsiteY162" fmla="*/ 27329 h 269650"/>
                <a:gd name="connsiteX163" fmla="*/ 386746 w 618171"/>
                <a:gd name="connsiteY163" fmla="*/ 24042 h 269650"/>
                <a:gd name="connsiteX164" fmla="*/ 382941 w 618171"/>
                <a:gd name="connsiteY164" fmla="*/ 22659 h 269650"/>
                <a:gd name="connsiteX165" fmla="*/ 382163 w 618171"/>
                <a:gd name="connsiteY165" fmla="*/ 20497 h 269650"/>
                <a:gd name="connsiteX166" fmla="*/ 384411 w 618171"/>
                <a:gd name="connsiteY166" fmla="*/ 17643 h 269650"/>
                <a:gd name="connsiteX167" fmla="*/ 384497 w 618171"/>
                <a:gd name="connsiteY167" fmla="*/ 13924 h 269650"/>
                <a:gd name="connsiteX168" fmla="*/ 382422 w 618171"/>
                <a:gd name="connsiteY168" fmla="*/ 9340 h 269650"/>
                <a:gd name="connsiteX169" fmla="*/ 384325 w 618171"/>
                <a:gd name="connsiteY169" fmla="*/ 4843 h 269650"/>
                <a:gd name="connsiteX170" fmla="*/ 385622 w 618171"/>
                <a:gd name="connsiteY170" fmla="*/ 3892 h 269650"/>
                <a:gd name="connsiteX171" fmla="*/ 390205 w 618171"/>
                <a:gd name="connsiteY171" fmla="*/ 433 h 269650"/>
                <a:gd name="connsiteX172" fmla="*/ 394962 w 618171"/>
                <a:gd name="connsiteY172" fmla="*/ 0 h 269650"/>
                <a:gd name="connsiteX173" fmla="*/ 398767 w 618171"/>
                <a:gd name="connsiteY173" fmla="*/ 3633 h 269650"/>
                <a:gd name="connsiteX174" fmla="*/ 404129 w 618171"/>
                <a:gd name="connsiteY174" fmla="*/ 4497 h 269650"/>
                <a:gd name="connsiteX175" fmla="*/ 411134 w 618171"/>
                <a:gd name="connsiteY175" fmla="*/ 2681 h 269650"/>
                <a:gd name="connsiteX176" fmla="*/ 417533 w 618171"/>
                <a:gd name="connsiteY176" fmla="*/ 3892 h 269650"/>
                <a:gd name="connsiteX177" fmla="*/ 423414 w 618171"/>
                <a:gd name="connsiteY177" fmla="*/ 8216 h 269650"/>
                <a:gd name="connsiteX178" fmla="*/ 428949 w 618171"/>
                <a:gd name="connsiteY178" fmla="*/ 16086 h 269650"/>
                <a:gd name="connsiteX179" fmla="*/ 434052 w 618171"/>
                <a:gd name="connsiteY179" fmla="*/ 27502 h 269650"/>
                <a:gd name="connsiteX180" fmla="*/ 443305 w 618171"/>
                <a:gd name="connsiteY180" fmla="*/ 34420 h 269650"/>
                <a:gd name="connsiteX181" fmla="*/ 456710 w 618171"/>
                <a:gd name="connsiteY181" fmla="*/ 36928 h 269650"/>
                <a:gd name="connsiteX182" fmla="*/ 466482 w 618171"/>
                <a:gd name="connsiteY182" fmla="*/ 41425 h 269650"/>
                <a:gd name="connsiteX183" fmla="*/ 472622 w 618171"/>
                <a:gd name="connsiteY183" fmla="*/ 47825 h 269650"/>
                <a:gd name="connsiteX184" fmla="*/ 477725 w 618171"/>
                <a:gd name="connsiteY184" fmla="*/ 49900 h 269650"/>
                <a:gd name="connsiteX185" fmla="*/ 483692 w 618171"/>
                <a:gd name="connsiteY185" fmla="*/ 46441 h 269650"/>
                <a:gd name="connsiteX186" fmla="*/ 490005 w 618171"/>
                <a:gd name="connsiteY186" fmla="*/ 44625 h 269650"/>
                <a:gd name="connsiteX187" fmla="*/ 496319 w 618171"/>
                <a:gd name="connsiteY187" fmla="*/ 46787 h 269650"/>
                <a:gd name="connsiteX188" fmla="*/ 504794 w 618171"/>
                <a:gd name="connsiteY188" fmla="*/ 52235 h 269650"/>
                <a:gd name="connsiteX189" fmla="*/ 517334 w 618171"/>
                <a:gd name="connsiteY189" fmla="*/ 51024 h 269650"/>
                <a:gd name="connsiteX190" fmla="*/ 533852 w 618171"/>
                <a:gd name="connsiteY190" fmla="*/ 43241 h 269650"/>
                <a:gd name="connsiteX191" fmla="*/ 543624 w 618171"/>
                <a:gd name="connsiteY191" fmla="*/ 43587 h 269650"/>
                <a:gd name="connsiteX192" fmla="*/ 546565 w 618171"/>
                <a:gd name="connsiteY192" fmla="*/ 52149 h 269650"/>
                <a:gd name="connsiteX193" fmla="*/ 553570 w 618171"/>
                <a:gd name="connsiteY193" fmla="*/ 61143 h 269650"/>
                <a:gd name="connsiteX194" fmla="*/ 564726 w 618171"/>
                <a:gd name="connsiteY194" fmla="*/ 70483 h 269650"/>
                <a:gd name="connsiteX195" fmla="*/ 565590 w 618171"/>
                <a:gd name="connsiteY195" fmla="*/ 70224 h 269650"/>
                <a:gd name="connsiteX196" fmla="*/ 5967 w 618171"/>
                <a:gd name="connsiteY196" fmla="*/ 268958 h 269650"/>
                <a:gd name="connsiteX197" fmla="*/ 259 w 618171"/>
                <a:gd name="connsiteY197" fmla="*/ 269132 h 269650"/>
                <a:gd name="connsiteX198" fmla="*/ 0 w 618171"/>
                <a:gd name="connsiteY198" fmla="*/ 267921 h 269650"/>
                <a:gd name="connsiteX199" fmla="*/ 346 w 618171"/>
                <a:gd name="connsiteY199" fmla="*/ 265153 h 269650"/>
                <a:gd name="connsiteX200" fmla="*/ 778 w 618171"/>
                <a:gd name="connsiteY200" fmla="*/ 263942 h 269650"/>
                <a:gd name="connsiteX201" fmla="*/ 1902 w 618171"/>
                <a:gd name="connsiteY201" fmla="*/ 263683 h 269650"/>
                <a:gd name="connsiteX202" fmla="*/ 3200 w 618171"/>
                <a:gd name="connsiteY202" fmla="*/ 263683 h 269650"/>
                <a:gd name="connsiteX203" fmla="*/ 5016 w 618171"/>
                <a:gd name="connsiteY203" fmla="*/ 266278 h 269650"/>
                <a:gd name="connsiteX204" fmla="*/ 5967 w 618171"/>
                <a:gd name="connsiteY204" fmla="*/ 268958 h 26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618171" h="269650">
                  <a:moveTo>
                    <a:pt x="565590" y="70224"/>
                  </a:moveTo>
                  <a:lnTo>
                    <a:pt x="567493" y="73077"/>
                  </a:lnTo>
                  <a:lnTo>
                    <a:pt x="568358" y="88385"/>
                  </a:lnTo>
                  <a:lnTo>
                    <a:pt x="567752" y="91411"/>
                  </a:lnTo>
                  <a:lnTo>
                    <a:pt x="564985" y="97638"/>
                  </a:lnTo>
                  <a:lnTo>
                    <a:pt x="565158" y="100925"/>
                  </a:lnTo>
                  <a:lnTo>
                    <a:pt x="567493" y="106113"/>
                  </a:lnTo>
                  <a:lnTo>
                    <a:pt x="576141" y="118048"/>
                  </a:lnTo>
                  <a:lnTo>
                    <a:pt x="577006" y="122718"/>
                  </a:lnTo>
                  <a:lnTo>
                    <a:pt x="580379" y="127301"/>
                  </a:lnTo>
                  <a:lnTo>
                    <a:pt x="583319" y="134047"/>
                  </a:lnTo>
                  <a:lnTo>
                    <a:pt x="592572" y="148489"/>
                  </a:lnTo>
                  <a:lnTo>
                    <a:pt x="606929" y="160424"/>
                  </a:lnTo>
                  <a:lnTo>
                    <a:pt x="618171" y="163624"/>
                  </a:lnTo>
                  <a:lnTo>
                    <a:pt x="587384" y="188444"/>
                  </a:lnTo>
                  <a:lnTo>
                    <a:pt x="573287" y="197438"/>
                  </a:lnTo>
                  <a:lnTo>
                    <a:pt x="559883" y="204616"/>
                  </a:lnTo>
                  <a:lnTo>
                    <a:pt x="558758" y="205827"/>
                  </a:lnTo>
                  <a:lnTo>
                    <a:pt x="555732" y="213783"/>
                  </a:lnTo>
                  <a:lnTo>
                    <a:pt x="547602" y="220788"/>
                  </a:lnTo>
                  <a:lnTo>
                    <a:pt x="542500" y="228139"/>
                  </a:lnTo>
                  <a:lnTo>
                    <a:pt x="530306" y="234279"/>
                  </a:lnTo>
                  <a:lnTo>
                    <a:pt x="521658" y="242668"/>
                  </a:lnTo>
                  <a:lnTo>
                    <a:pt x="499951" y="250884"/>
                  </a:lnTo>
                  <a:lnTo>
                    <a:pt x="487757" y="253738"/>
                  </a:lnTo>
                  <a:lnTo>
                    <a:pt x="479541" y="258581"/>
                  </a:lnTo>
                  <a:lnTo>
                    <a:pt x="478936" y="258840"/>
                  </a:lnTo>
                  <a:lnTo>
                    <a:pt x="478330" y="259099"/>
                  </a:lnTo>
                  <a:lnTo>
                    <a:pt x="477725" y="259359"/>
                  </a:lnTo>
                  <a:lnTo>
                    <a:pt x="477120" y="259618"/>
                  </a:lnTo>
                  <a:lnTo>
                    <a:pt x="476514" y="259878"/>
                  </a:lnTo>
                  <a:lnTo>
                    <a:pt x="475909" y="260137"/>
                  </a:lnTo>
                  <a:lnTo>
                    <a:pt x="475303" y="260397"/>
                  </a:lnTo>
                  <a:lnTo>
                    <a:pt x="474698" y="260656"/>
                  </a:lnTo>
                  <a:lnTo>
                    <a:pt x="446419" y="259705"/>
                  </a:lnTo>
                  <a:lnTo>
                    <a:pt x="418139" y="258754"/>
                  </a:lnTo>
                  <a:lnTo>
                    <a:pt x="389860" y="257803"/>
                  </a:lnTo>
                  <a:lnTo>
                    <a:pt x="361580" y="256851"/>
                  </a:lnTo>
                  <a:lnTo>
                    <a:pt x="333300" y="255900"/>
                  </a:lnTo>
                  <a:lnTo>
                    <a:pt x="305021" y="254948"/>
                  </a:lnTo>
                  <a:lnTo>
                    <a:pt x="276742" y="253997"/>
                  </a:lnTo>
                  <a:lnTo>
                    <a:pt x="248462" y="253046"/>
                  </a:lnTo>
                  <a:lnTo>
                    <a:pt x="221393" y="253564"/>
                  </a:lnTo>
                  <a:lnTo>
                    <a:pt x="194324" y="254083"/>
                  </a:lnTo>
                  <a:lnTo>
                    <a:pt x="167255" y="254602"/>
                  </a:lnTo>
                  <a:lnTo>
                    <a:pt x="140187" y="255121"/>
                  </a:lnTo>
                  <a:lnTo>
                    <a:pt x="137765" y="252008"/>
                  </a:lnTo>
                  <a:lnTo>
                    <a:pt x="130674" y="251316"/>
                  </a:lnTo>
                  <a:lnTo>
                    <a:pt x="119690" y="250192"/>
                  </a:lnTo>
                  <a:lnTo>
                    <a:pt x="119258" y="250192"/>
                  </a:lnTo>
                  <a:lnTo>
                    <a:pt x="122458" y="260569"/>
                  </a:lnTo>
                  <a:lnTo>
                    <a:pt x="122544" y="269564"/>
                  </a:lnTo>
                  <a:lnTo>
                    <a:pt x="122285" y="269650"/>
                  </a:lnTo>
                  <a:lnTo>
                    <a:pt x="109572" y="269650"/>
                  </a:lnTo>
                  <a:lnTo>
                    <a:pt x="95476" y="269650"/>
                  </a:lnTo>
                  <a:lnTo>
                    <a:pt x="81379" y="269650"/>
                  </a:lnTo>
                  <a:lnTo>
                    <a:pt x="67283" y="269650"/>
                  </a:lnTo>
                  <a:lnTo>
                    <a:pt x="53186" y="269650"/>
                  </a:lnTo>
                  <a:lnTo>
                    <a:pt x="39089" y="269650"/>
                  </a:lnTo>
                  <a:lnTo>
                    <a:pt x="24993" y="269650"/>
                  </a:lnTo>
                  <a:lnTo>
                    <a:pt x="8821" y="269650"/>
                  </a:lnTo>
                  <a:lnTo>
                    <a:pt x="13145" y="260829"/>
                  </a:lnTo>
                  <a:lnTo>
                    <a:pt x="16864" y="258494"/>
                  </a:lnTo>
                  <a:lnTo>
                    <a:pt x="18593" y="258062"/>
                  </a:lnTo>
                  <a:lnTo>
                    <a:pt x="22658" y="259705"/>
                  </a:lnTo>
                  <a:lnTo>
                    <a:pt x="24647" y="260310"/>
                  </a:lnTo>
                  <a:lnTo>
                    <a:pt x="28971" y="257197"/>
                  </a:lnTo>
                  <a:lnTo>
                    <a:pt x="32776" y="248116"/>
                  </a:lnTo>
                  <a:lnTo>
                    <a:pt x="34938" y="238430"/>
                  </a:lnTo>
                  <a:lnTo>
                    <a:pt x="35544" y="228225"/>
                  </a:lnTo>
                  <a:lnTo>
                    <a:pt x="32950" y="220096"/>
                  </a:lnTo>
                  <a:lnTo>
                    <a:pt x="32084" y="215081"/>
                  </a:lnTo>
                  <a:lnTo>
                    <a:pt x="34593" y="208854"/>
                  </a:lnTo>
                  <a:lnTo>
                    <a:pt x="41771" y="200638"/>
                  </a:lnTo>
                  <a:lnTo>
                    <a:pt x="55867" y="200379"/>
                  </a:lnTo>
                  <a:lnTo>
                    <a:pt x="76968" y="208076"/>
                  </a:lnTo>
                  <a:lnTo>
                    <a:pt x="88557" y="210324"/>
                  </a:lnTo>
                  <a:lnTo>
                    <a:pt x="90633" y="207037"/>
                  </a:lnTo>
                  <a:lnTo>
                    <a:pt x="90027" y="201157"/>
                  </a:lnTo>
                  <a:lnTo>
                    <a:pt x="86827" y="192682"/>
                  </a:lnTo>
                  <a:lnTo>
                    <a:pt x="85703" y="186369"/>
                  </a:lnTo>
                  <a:lnTo>
                    <a:pt x="86654" y="182217"/>
                  </a:lnTo>
                  <a:lnTo>
                    <a:pt x="95216" y="177461"/>
                  </a:lnTo>
                  <a:lnTo>
                    <a:pt x="111389" y="172012"/>
                  </a:lnTo>
                  <a:lnTo>
                    <a:pt x="118134" y="164921"/>
                  </a:lnTo>
                  <a:lnTo>
                    <a:pt x="115453" y="156100"/>
                  </a:lnTo>
                  <a:lnTo>
                    <a:pt x="116404" y="148057"/>
                  </a:lnTo>
                  <a:lnTo>
                    <a:pt x="120901" y="140706"/>
                  </a:lnTo>
                  <a:lnTo>
                    <a:pt x="123409" y="138890"/>
                  </a:lnTo>
                  <a:lnTo>
                    <a:pt x="125052" y="137679"/>
                  </a:lnTo>
                  <a:lnTo>
                    <a:pt x="128857" y="138976"/>
                  </a:lnTo>
                  <a:lnTo>
                    <a:pt x="131798" y="138371"/>
                  </a:lnTo>
                  <a:lnTo>
                    <a:pt x="133874" y="135950"/>
                  </a:lnTo>
                  <a:lnTo>
                    <a:pt x="134739" y="132144"/>
                  </a:lnTo>
                  <a:lnTo>
                    <a:pt x="134392" y="127301"/>
                  </a:lnTo>
                  <a:lnTo>
                    <a:pt x="135517" y="126177"/>
                  </a:lnTo>
                  <a:lnTo>
                    <a:pt x="136987" y="125918"/>
                  </a:lnTo>
                  <a:lnTo>
                    <a:pt x="140965" y="128426"/>
                  </a:lnTo>
                  <a:lnTo>
                    <a:pt x="145462" y="129031"/>
                  </a:lnTo>
                  <a:lnTo>
                    <a:pt x="149959" y="127561"/>
                  </a:lnTo>
                  <a:lnTo>
                    <a:pt x="152813" y="128945"/>
                  </a:lnTo>
                  <a:lnTo>
                    <a:pt x="154024" y="133182"/>
                  </a:lnTo>
                  <a:lnTo>
                    <a:pt x="155754" y="134479"/>
                  </a:lnTo>
                  <a:lnTo>
                    <a:pt x="158002" y="132836"/>
                  </a:lnTo>
                  <a:lnTo>
                    <a:pt x="159213" y="128945"/>
                  </a:lnTo>
                  <a:lnTo>
                    <a:pt x="159299" y="122804"/>
                  </a:lnTo>
                  <a:lnTo>
                    <a:pt x="160250" y="121853"/>
                  </a:lnTo>
                  <a:lnTo>
                    <a:pt x="161202" y="122632"/>
                  </a:lnTo>
                  <a:lnTo>
                    <a:pt x="162412" y="124534"/>
                  </a:lnTo>
                  <a:lnTo>
                    <a:pt x="165872" y="125312"/>
                  </a:lnTo>
                  <a:lnTo>
                    <a:pt x="170888" y="123583"/>
                  </a:lnTo>
                  <a:lnTo>
                    <a:pt x="177806" y="125053"/>
                  </a:lnTo>
                  <a:lnTo>
                    <a:pt x="191124" y="132144"/>
                  </a:lnTo>
                  <a:lnTo>
                    <a:pt x="196659" y="137247"/>
                  </a:lnTo>
                  <a:lnTo>
                    <a:pt x="200551" y="135604"/>
                  </a:lnTo>
                  <a:lnTo>
                    <a:pt x="204529" y="128945"/>
                  </a:lnTo>
                  <a:lnTo>
                    <a:pt x="210669" y="123669"/>
                  </a:lnTo>
                  <a:lnTo>
                    <a:pt x="218799" y="119777"/>
                  </a:lnTo>
                  <a:lnTo>
                    <a:pt x="226841" y="121421"/>
                  </a:lnTo>
                  <a:lnTo>
                    <a:pt x="234798" y="128685"/>
                  </a:lnTo>
                  <a:lnTo>
                    <a:pt x="240851" y="130155"/>
                  </a:lnTo>
                  <a:lnTo>
                    <a:pt x="245003" y="125831"/>
                  </a:lnTo>
                  <a:lnTo>
                    <a:pt x="247165" y="121074"/>
                  </a:lnTo>
                  <a:lnTo>
                    <a:pt x="247338" y="115799"/>
                  </a:lnTo>
                  <a:lnTo>
                    <a:pt x="248981" y="112426"/>
                  </a:lnTo>
                  <a:lnTo>
                    <a:pt x="252008" y="110956"/>
                  </a:lnTo>
                  <a:lnTo>
                    <a:pt x="253132" y="108448"/>
                  </a:lnTo>
                  <a:lnTo>
                    <a:pt x="252440" y="104902"/>
                  </a:lnTo>
                  <a:lnTo>
                    <a:pt x="254689" y="102913"/>
                  </a:lnTo>
                  <a:lnTo>
                    <a:pt x="259964" y="102395"/>
                  </a:lnTo>
                  <a:lnTo>
                    <a:pt x="260829" y="100925"/>
                  </a:lnTo>
                  <a:lnTo>
                    <a:pt x="260223" y="99541"/>
                  </a:lnTo>
                  <a:lnTo>
                    <a:pt x="260310" y="98849"/>
                  </a:lnTo>
                  <a:lnTo>
                    <a:pt x="261866" y="98849"/>
                  </a:lnTo>
                  <a:lnTo>
                    <a:pt x="264115" y="100406"/>
                  </a:lnTo>
                  <a:lnTo>
                    <a:pt x="266623" y="103865"/>
                  </a:lnTo>
                  <a:lnTo>
                    <a:pt x="267920" y="108708"/>
                  </a:lnTo>
                  <a:lnTo>
                    <a:pt x="272850" y="113464"/>
                  </a:lnTo>
                  <a:lnTo>
                    <a:pt x="281325" y="118048"/>
                  </a:lnTo>
                  <a:lnTo>
                    <a:pt x="287984" y="118826"/>
                  </a:lnTo>
                  <a:lnTo>
                    <a:pt x="292914" y="115799"/>
                  </a:lnTo>
                  <a:lnTo>
                    <a:pt x="297411" y="107843"/>
                  </a:lnTo>
                  <a:lnTo>
                    <a:pt x="301562" y="95044"/>
                  </a:lnTo>
                  <a:lnTo>
                    <a:pt x="307010" y="87779"/>
                  </a:lnTo>
                  <a:lnTo>
                    <a:pt x="313669" y="86136"/>
                  </a:lnTo>
                  <a:lnTo>
                    <a:pt x="318512" y="81380"/>
                  </a:lnTo>
                  <a:lnTo>
                    <a:pt x="321539" y="73509"/>
                  </a:lnTo>
                  <a:lnTo>
                    <a:pt x="326641" y="67196"/>
                  </a:lnTo>
                  <a:lnTo>
                    <a:pt x="333819" y="62440"/>
                  </a:lnTo>
                  <a:lnTo>
                    <a:pt x="336587" y="55522"/>
                  </a:lnTo>
                  <a:lnTo>
                    <a:pt x="334944" y="46527"/>
                  </a:lnTo>
                  <a:lnTo>
                    <a:pt x="338143" y="41684"/>
                  </a:lnTo>
                  <a:lnTo>
                    <a:pt x="346186" y="40906"/>
                  </a:lnTo>
                  <a:lnTo>
                    <a:pt x="351116" y="41944"/>
                  </a:lnTo>
                  <a:lnTo>
                    <a:pt x="353970" y="44365"/>
                  </a:lnTo>
                  <a:lnTo>
                    <a:pt x="356045" y="45489"/>
                  </a:lnTo>
                  <a:lnTo>
                    <a:pt x="356045" y="45489"/>
                  </a:lnTo>
                  <a:lnTo>
                    <a:pt x="357343" y="45836"/>
                  </a:lnTo>
                  <a:lnTo>
                    <a:pt x="360110" y="45144"/>
                  </a:lnTo>
                  <a:lnTo>
                    <a:pt x="363482" y="43414"/>
                  </a:lnTo>
                  <a:lnTo>
                    <a:pt x="379136" y="37620"/>
                  </a:lnTo>
                  <a:lnTo>
                    <a:pt x="387351" y="32431"/>
                  </a:lnTo>
                  <a:lnTo>
                    <a:pt x="388217" y="27329"/>
                  </a:lnTo>
                  <a:lnTo>
                    <a:pt x="386746" y="24042"/>
                  </a:lnTo>
                  <a:lnTo>
                    <a:pt x="382941" y="22659"/>
                  </a:lnTo>
                  <a:lnTo>
                    <a:pt x="382163" y="20497"/>
                  </a:lnTo>
                  <a:lnTo>
                    <a:pt x="384411" y="17643"/>
                  </a:lnTo>
                  <a:lnTo>
                    <a:pt x="384497" y="13924"/>
                  </a:lnTo>
                  <a:lnTo>
                    <a:pt x="382422" y="9340"/>
                  </a:lnTo>
                  <a:lnTo>
                    <a:pt x="384325" y="4843"/>
                  </a:lnTo>
                  <a:lnTo>
                    <a:pt x="385622" y="3892"/>
                  </a:lnTo>
                  <a:lnTo>
                    <a:pt x="390205" y="433"/>
                  </a:lnTo>
                  <a:lnTo>
                    <a:pt x="394962" y="0"/>
                  </a:lnTo>
                  <a:lnTo>
                    <a:pt x="398767" y="3633"/>
                  </a:lnTo>
                  <a:lnTo>
                    <a:pt x="404129" y="4497"/>
                  </a:lnTo>
                  <a:lnTo>
                    <a:pt x="411134" y="2681"/>
                  </a:lnTo>
                  <a:lnTo>
                    <a:pt x="417533" y="3892"/>
                  </a:lnTo>
                  <a:lnTo>
                    <a:pt x="423414" y="8216"/>
                  </a:lnTo>
                  <a:lnTo>
                    <a:pt x="428949" y="16086"/>
                  </a:lnTo>
                  <a:lnTo>
                    <a:pt x="434052" y="27502"/>
                  </a:lnTo>
                  <a:lnTo>
                    <a:pt x="443305" y="34420"/>
                  </a:lnTo>
                  <a:lnTo>
                    <a:pt x="456710" y="36928"/>
                  </a:lnTo>
                  <a:lnTo>
                    <a:pt x="466482" y="41425"/>
                  </a:lnTo>
                  <a:lnTo>
                    <a:pt x="472622" y="47825"/>
                  </a:lnTo>
                  <a:lnTo>
                    <a:pt x="477725" y="49900"/>
                  </a:lnTo>
                  <a:lnTo>
                    <a:pt x="483692" y="46441"/>
                  </a:lnTo>
                  <a:lnTo>
                    <a:pt x="490005" y="44625"/>
                  </a:lnTo>
                  <a:lnTo>
                    <a:pt x="496319" y="46787"/>
                  </a:lnTo>
                  <a:lnTo>
                    <a:pt x="504794" y="52235"/>
                  </a:lnTo>
                  <a:lnTo>
                    <a:pt x="517334" y="51024"/>
                  </a:lnTo>
                  <a:lnTo>
                    <a:pt x="533852" y="43241"/>
                  </a:lnTo>
                  <a:lnTo>
                    <a:pt x="543624" y="43587"/>
                  </a:lnTo>
                  <a:lnTo>
                    <a:pt x="546565" y="52149"/>
                  </a:lnTo>
                  <a:lnTo>
                    <a:pt x="553570" y="61143"/>
                  </a:lnTo>
                  <a:lnTo>
                    <a:pt x="564726" y="70483"/>
                  </a:lnTo>
                  <a:lnTo>
                    <a:pt x="565590" y="70224"/>
                  </a:lnTo>
                  <a:close/>
                  <a:moveTo>
                    <a:pt x="5967" y="268958"/>
                  </a:moveTo>
                  <a:lnTo>
                    <a:pt x="259" y="269132"/>
                  </a:lnTo>
                  <a:lnTo>
                    <a:pt x="0" y="267921"/>
                  </a:lnTo>
                  <a:lnTo>
                    <a:pt x="346" y="265153"/>
                  </a:lnTo>
                  <a:lnTo>
                    <a:pt x="778" y="263942"/>
                  </a:lnTo>
                  <a:lnTo>
                    <a:pt x="1902" y="263683"/>
                  </a:lnTo>
                  <a:lnTo>
                    <a:pt x="3200" y="263683"/>
                  </a:lnTo>
                  <a:lnTo>
                    <a:pt x="5016" y="266278"/>
                  </a:lnTo>
                  <a:lnTo>
                    <a:pt x="5967" y="268958"/>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62" name="Freeform: Shape 161">
              <a:extLst>
                <a:ext uri="{FF2B5EF4-FFF2-40B4-BE49-F238E27FC236}">
                  <a16:creationId xmlns:a16="http://schemas.microsoft.com/office/drawing/2014/main" id="{BA6BDD14-F4A2-9425-1DC6-01E05B41EF0F}"/>
                </a:ext>
              </a:extLst>
            </p:cNvPr>
            <p:cNvSpPr/>
            <p:nvPr/>
          </p:nvSpPr>
          <p:spPr>
            <a:xfrm>
              <a:off x="5688264" y="3873916"/>
              <a:ext cx="425922" cy="381038"/>
            </a:xfrm>
            <a:custGeom>
              <a:avLst/>
              <a:gdLst>
                <a:gd name="connsiteX0" fmla="*/ 368153 w 425922"/>
                <a:gd name="connsiteY0" fmla="*/ 268179 h 381038"/>
                <a:gd name="connsiteX1" fmla="*/ 362618 w 425922"/>
                <a:gd name="connsiteY1" fmla="*/ 270688 h 381038"/>
                <a:gd name="connsiteX2" fmla="*/ 332868 w 425922"/>
                <a:gd name="connsiteY2" fmla="*/ 261088 h 381038"/>
                <a:gd name="connsiteX3" fmla="*/ 325431 w 425922"/>
                <a:gd name="connsiteY3" fmla="*/ 253305 h 381038"/>
                <a:gd name="connsiteX4" fmla="*/ 318858 w 425922"/>
                <a:gd name="connsiteY4" fmla="*/ 251662 h 381038"/>
                <a:gd name="connsiteX5" fmla="*/ 310815 w 425922"/>
                <a:gd name="connsiteY5" fmla="*/ 250710 h 381038"/>
                <a:gd name="connsiteX6" fmla="*/ 302167 w 425922"/>
                <a:gd name="connsiteY6" fmla="*/ 260223 h 381038"/>
                <a:gd name="connsiteX7" fmla="*/ 295594 w 425922"/>
                <a:gd name="connsiteY7" fmla="*/ 273109 h 381038"/>
                <a:gd name="connsiteX8" fmla="*/ 306059 w 425922"/>
                <a:gd name="connsiteY8" fmla="*/ 280114 h 381038"/>
                <a:gd name="connsiteX9" fmla="*/ 314966 w 425922"/>
                <a:gd name="connsiteY9" fmla="*/ 283487 h 381038"/>
                <a:gd name="connsiteX10" fmla="*/ 329755 w 425922"/>
                <a:gd name="connsiteY10" fmla="*/ 280633 h 381038"/>
                <a:gd name="connsiteX11" fmla="*/ 337884 w 425922"/>
                <a:gd name="connsiteY11" fmla="*/ 274406 h 381038"/>
                <a:gd name="connsiteX12" fmla="*/ 344543 w 425922"/>
                <a:gd name="connsiteY12" fmla="*/ 274579 h 381038"/>
                <a:gd name="connsiteX13" fmla="*/ 347743 w 425922"/>
                <a:gd name="connsiteY13" fmla="*/ 273282 h 381038"/>
                <a:gd name="connsiteX14" fmla="*/ 350683 w 425922"/>
                <a:gd name="connsiteY14" fmla="*/ 269996 h 381038"/>
                <a:gd name="connsiteX15" fmla="*/ 356391 w 425922"/>
                <a:gd name="connsiteY15" fmla="*/ 272590 h 381038"/>
                <a:gd name="connsiteX16" fmla="*/ 356564 w 425922"/>
                <a:gd name="connsiteY16" fmla="*/ 275184 h 381038"/>
                <a:gd name="connsiteX17" fmla="*/ 352500 w 425922"/>
                <a:gd name="connsiteY17" fmla="*/ 278817 h 381038"/>
                <a:gd name="connsiteX18" fmla="*/ 347397 w 425922"/>
                <a:gd name="connsiteY18" fmla="*/ 281844 h 381038"/>
                <a:gd name="connsiteX19" fmla="*/ 344284 w 425922"/>
                <a:gd name="connsiteY19" fmla="*/ 285476 h 381038"/>
                <a:gd name="connsiteX20" fmla="*/ 350078 w 425922"/>
                <a:gd name="connsiteY20" fmla="*/ 292740 h 381038"/>
                <a:gd name="connsiteX21" fmla="*/ 359245 w 425922"/>
                <a:gd name="connsiteY21" fmla="*/ 295162 h 381038"/>
                <a:gd name="connsiteX22" fmla="*/ 362704 w 425922"/>
                <a:gd name="connsiteY22" fmla="*/ 294124 h 381038"/>
                <a:gd name="connsiteX23" fmla="*/ 364866 w 425922"/>
                <a:gd name="connsiteY23" fmla="*/ 285995 h 381038"/>
                <a:gd name="connsiteX24" fmla="*/ 370488 w 425922"/>
                <a:gd name="connsiteY24" fmla="*/ 280719 h 381038"/>
                <a:gd name="connsiteX25" fmla="*/ 378098 w 425922"/>
                <a:gd name="connsiteY25" fmla="*/ 281844 h 381038"/>
                <a:gd name="connsiteX26" fmla="*/ 376974 w 425922"/>
                <a:gd name="connsiteY26" fmla="*/ 285130 h 381038"/>
                <a:gd name="connsiteX27" fmla="*/ 378012 w 425922"/>
                <a:gd name="connsiteY27" fmla="*/ 288243 h 381038"/>
                <a:gd name="connsiteX28" fmla="*/ 381557 w 425922"/>
                <a:gd name="connsiteY28" fmla="*/ 293519 h 381038"/>
                <a:gd name="connsiteX29" fmla="*/ 381125 w 425922"/>
                <a:gd name="connsiteY29" fmla="*/ 301129 h 381038"/>
                <a:gd name="connsiteX30" fmla="*/ 381817 w 425922"/>
                <a:gd name="connsiteY30" fmla="*/ 302945 h 381038"/>
                <a:gd name="connsiteX31" fmla="*/ 373601 w 425922"/>
                <a:gd name="connsiteY31" fmla="*/ 306318 h 381038"/>
                <a:gd name="connsiteX32" fmla="*/ 367461 w 425922"/>
                <a:gd name="connsiteY32" fmla="*/ 307442 h 381038"/>
                <a:gd name="connsiteX33" fmla="*/ 362531 w 425922"/>
                <a:gd name="connsiteY33" fmla="*/ 311853 h 381038"/>
                <a:gd name="connsiteX34" fmla="*/ 365126 w 425922"/>
                <a:gd name="connsiteY34" fmla="*/ 314361 h 381038"/>
                <a:gd name="connsiteX35" fmla="*/ 360110 w 425922"/>
                <a:gd name="connsiteY35" fmla="*/ 316609 h 381038"/>
                <a:gd name="connsiteX36" fmla="*/ 356737 w 425922"/>
                <a:gd name="connsiteY36" fmla="*/ 315744 h 381038"/>
                <a:gd name="connsiteX37" fmla="*/ 355007 w 425922"/>
                <a:gd name="connsiteY37" fmla="*/ 316609 h 381038"/>
                <a:gd name="connsiteX38" fmla="*/ 354488 w 425922"/>
                <a:gd name="connsiteY38" fmla="*/ 319290 h 381038"/>
                <a:gd name="connsiteX39" fmla="*/ 351894 w 425922"/>
                <a:gd name="connsiteY39" fmla="*/ 321798 h 381038"/>
                <a:gd name="connsiteX40" fmla="*/ 355613 w 425922"/>
                <a:gd name="connsiteY40" fmla="*/ 329322 h 381038"/>
                <a:gd name="connsiteX41" fmla="*/ 363310 w 425922"/>
                <a:gd name="connsiteY41" fmla="*/ 334252 h 381038"/>
                <a:gd name="connsiteX42" fmla="*/ 368758 w 425922"/>
                <a:gd name="connsiteY42" fmla="*/ 340392 h 381038"/>
                <a:gd name="connsiteX43" fmla="*/ 390551 w 425922"/>
                <a:gd name="connsiteY43" fmla="*/ 348435 h 381038"/>
                <a:gd name="connsiteX44" fmla="*/ 395827 w 425922"/>
                <a:gd name="connsiteY44" fmla="*/ 348175 h 381038"/>
                <a:gd name="connsiteX45" fmla="*/ 401016 w 425922"/>
                <a:gd name="connsiteY45" fmla="*/ 356304 h 381038"/>
                <a:gd name="connsiteX46" fmla="*/ 405167 w 425922"/>
                <a:gd name="connsiteY46" fmla="*/ 359072 h 381038"/>
                <a:gd name="connsiteX47" fmla="*/ 409232 w 425922"/>
                <a:gd name="connsiteY47" fmla="*/ 360456 h 381038"/>
                <a:gd name="connsiteX48" fmla="*/ 408799 w 425922"/>
                <a:gd name="connsiteY48" fmla="*/ 366077 h 381038"/>
                <a:gd name="connsiteX49" fmla="*/ 401621 w 425922"/>
                <a:gd name="connsiteY49" fmla="*/ 370142 h 381038"/>
                <a:gd name="connsiteX50" fmla="*/ 399718 w 425922"/>
                <a:gd name="connsiteY50" fmla="*/ 374985 h 381038"/>
                <a:gd name="connsiteX51" fmla="*/ 397902 w 425922"/>
                <a:gd name="connsiteY51" fmla="*/ 377752 h 381038"/>
                <a:gd name="connsiteX52" fmla="*/ 394703 w 425922"/>
                <a:gd name="connsiteY52" fmla="*/ 374293 h 381038"/>
                <a:gd name="connsiteX53" fmla="*/ 391416 w 425922"/>
                <a:gd name="connsiteY53" fmla="*/ 371785 h 381038"/>
                <a:gd name="connsiteX54" fmla="*/ 383719 w 425922"/>
                <a:gd name="connsiteY54" fmla="*/ 379395 h 381038"/>
                <a:gd name="connsiteX55" fmla="*/ 380001 w 425922"/>
                <a:gd name="connsiteY55" fmla="*/ 381038 h 381038"/>
                <a:gd name="connsiteX56" fmla="*/ 381817 w 425922"/>
                <a:gd name="connsiteY56" fmla="*/ 372823 h 381038"/>
                <a:gd name="connsiteX57" fmla="*/ 378876 w 425922"/>
                <a:gd name="connsiteY57" fmla="*/ 369623 h 381038"/>
                <a:gd name="connsiteX58" fmla="*/ 374466 w 425922"/>
                <a:gd name="connsiteY58" fmla="*/ 361320 h 381038"/>
                <a:gd name="connsiteX59" fmla="*/ 368066 w 425922"/>
                <a:gd name="connsiteY59" fmla="*/ 356218 h 381038"/>
                <a:gd name="connsiteX60" fmla="*/ 363569 w 425922"/>
                <a:gd name="connsiteY60" fmla="*/ 354488 h 381038"/>
                <a:gd name="connsiteX61" fmla="*/ 360023 w 425922"/>
                <a:gd name="connsiteY61" fmla="*/ 351202 h 381038"/>
                <a:gd name="connsiteX62" fmla="*/ 355786 w 425922"/>
                <a:gd name="connsiteY62" fmla="*/ 349905 h 381038"/>
                <a:gd name="connsiteX63" fmla="*/ 352153 w 425922"/>
                <a:gd name="connsiteY63" fmla="*/ 350251 h 381038"/>
                <a:gd name="connsiteX64" fmla="*/ 346013 w 425922"/>
                <a:gd name="connsiteY64" fmla="*/ 348348 h 381038"/>
                <a:gd name="connsiteX65" fmla="*/ 345581 w 425922"/>
                <a:gd name="connsiteY65" fmla="*/ 343937 h 381038"/>
                <a:gd name="connsiteX66" fmla="*/ 343851 w 425922"/>
                <a:gd name="connsiteY66" fmla="*/ 340651 h 381038"/>
                <a:gd name="connsiteX67" fmla="*/ 339095 w 425922"/>
                <a:gd name="connsiteY67" fmla="*/ 336760 h 381038"/>
                <a:gd name="connsiteX68" fmla="*/ 316177 w 425922"/>
                <a:gd name="connsiteY68" fmla="*/ 329409 h 381038"/>
                <a:gd name="connsiteX69" fmla="*/ 316004 w 425922"/>
                <a:gd name="connsiteY69" fmla="*/ 332436 h 381038"/>
                <a:gd name="connsiteX70" fmla="*/ 317561 w 425922"/>
                <a:gd name="connsiteY70" fmla="*/ 334684 h 381038"/>
                <a:gd name="connsiteX71" fmla="*/ 320847 w 425922"/>
                <a:gd name="connsiteY71" fmla="*/ 336241 h 381038"/>
                <a:gd name="connsiteX72" fmla="*/ 324825 w 425922"/>
                <a:gd name="connsiteY72" fmla="*/ 339181 h 381038"/>
                <a:gd name="connsiteX73" fmla="*/ 324825 w 425922"/>
                <a:gd name="connsiteY73" fmla="*/ 348002 h 381038"/>
                <a:gd name="connsiteX74" fmla="*/ 323096 w 425922"/>
                <a:gd name="connsiteY74" fmla="*/ 351721 h 381038"/>
                <a:gd name="connsiteX75" fmla="*/ 322404 w 425922"/>
                <a:gd name="connsiteY75" fmla="*/ 356996 h 381038"/>
                <a:gd name="connsiteX76" fmla="*/ 320934 w 425922"/>
                <a:gd name="connsiteY76" fmla="*/ 362358 h 381038"/>
                <a:gd name="connsiteX77" fmla="*/ 318080 w 425922"/>
                <a:gd name="connsiteY77" fmla="*/ 366596 h 381038"/>
                <a:gd name="connsiteX78" fmla="*/ 311853 w 425922"/>
                <a:gd name="connsiteY78" fmla="*/ 369450 h 381038"/>
                <a:gd name="connsiteX79" fmla="*/ 309086 w 425922"/>
                <a:gd name="connsiteY79" fmla="*/ 367028 h 381038"/>
                <a:gd name="connsiteX80" fmla="*/ 304588 w 425922"/>
                <a:gd name="connsiteY80" fmla="*/ 355440 h 381038"/>
                <a:gd name="connsiteX81" fmla="*/ 298275 w 425922"/>
                <a:gd name="connsiteY81" fmla="*/ 351808 h 381038"/>
                <a:gd name="connsiteX82" fmla="*/ 288244 w 425922"/>
                <a:gd name="connsiteY82" fmla="*/ 351375 h 381038"/>
                <a:gd name="connsiteX83" fmla="*/ 281411 w 425922"/>
                <a:gd name="connsiteY83" fmla="*/ 353970 h 381038"/>
                <a:gd name="connsiteX84" fmla="*/ 273974 w 425922"/>
                <a:gd name="connsiteY84" fmla="*/ 365212 h 381038"/>
                <a:gd name="connsiteX85" fmla="*/ 268007 w 425922"/>
                <a:gd name="connsiteY85" fmla="*/ 367028 h 381038"/>
                <a:gd name="connsiteX86" fmla="*/ 247511 w 425922"/>
                <a:gd name="connsiteY86" fmla="*/ 361234 h 381038"/>
                <a:gd name="connsiteX87" fmla="*/ 224074 w 425922"/>
                <a:gd name="connsiteY87" fmla="*/ 352413 h 381038"/>
                <a:gd name="connsiteX88" fmla="*/ 224679 w 425922"/>
                <a:gd name="connsiteY88" fmla="*/ 349472 h 381038"/>
                <a:gd name="connsiteX89" fmla="*/ 228398 w 425922"/>
                <a:gd name="connsiteY89" fmla="*/ 348521 h 381038"/>
                <a:gd name="connsiteX90" fmla="*/ 235490 w 425922"/>
                <a:gd name="connsiteY90" fmla="*/ 349732 h 381038"/>
                <a:gd name="connsiteX91" fmla="*/ 235144 w 425922"/>
                <a:gd name="connsiteY91" fmla="*/ 346705 h 381038"/>
                <a:gd name="connsiteX92" fmla="*/ 227966 w 425922"/>
                <a:gd name="connsiteY92" fmla="*/ 336760 h 381038"/>
                <a:gd name="connsiteX93" fmla="*/ 226669 w 425922"/>
                <a:gd name="connsiteY93" fmla="*/ 332263 h 381038"/>
                <a:gd name="connsiteX94" fmla="*/ 227620 w 425922"/>
                <a:gd name="connsiteY94" fmla="*/ 326814 h 381038"/>
                <a:gd name="connsiteX95" fmla="*/ 225285 w 425922"/>
                <a:gd name="connsiteY95" fmla="*/ 326901 h 381038"/>
                <a:gd name="connsiteX96" fmla="*/ 220961 w 425922"/>
                <a:gd name="connsiteY96" fmla="*/ 331484 h 381038"/>
                <a:gd name="connsiteX97" fmla="*/ 206086 w 425922"/>
                <a:gd name="connsiteY97" fmla="*/ 327593 h 381038"/>
                <a:gd name="connsiteX98" fmla="*/ 201935 w 425922"/>
                <a:gd name="connsiteY98" fmla="*/ 322922 h 381038"/>
                <a:gd name="connsiteX99" fmla="*/ 193200 w 425922"/>
                <a:gd name="connsiteY99" fmla="*/ 309777 h 381038"/>
                <a:gd name="connsiteX100" fmla="*/ 180833 w 425922"/>
                <a:gd name="connsiteY100" fmla="*/ 309345 h 381038"/>
                <a:gd name="connsiteX101" fmla="*/ 175039 w 425922"/>
                <a:gd name="connsiteY101" fmla="*/ 301562 h 381038"/>
                <a:gd name="connsiteX102" fmla="*/ 164921 w 425922"/>
                <a:gd name="connsiteY102" fmla="*/ 304934 h 381038"/>
                <a:gd name="connsiteX103" fmla="*/ 159818 w 425922"/>
                <a:gd name="connsiteY103" fmla="*/ 308653 h 381038"/>
                <a:gd name="connsiteX104" fmla="*/ 155321 w 425922"/>
                <a:gd name="connsiteY104" fmla="*/ 314361 h 381038"/>
                <a:gd name="connsiteX105" fmla="*/ 157051 w 425922"/>
                <a:gd name="connsiteY105" fmla="*/ 317301 h 381038"/>
                <a:gd name="connsiteX106" fmla="*/ 161548 w 425922"/>
                <a:gd name="connsiteY106" fmla="*/ 321971 h 381038"/>
                <a:gd name="connsiteX107" fmla="*/ 159472 w 425922"/>
                <a:gd name="connsiteY107" fmla="*/ 324220 h 381038"/>
                <a:gd name="connsiteX108" fmla="*/ 145117 w 425922"/>
                <a:gd name="connsiteY108" fmla="*/ 327593 h 381038"/>
                <a:gd name="connsiteX109" fmla="*/ 111734 w 425922"/>
                <a:gd name="connsiteY109" fmla="*/ 323874 h 381038"/>
                <a:gd name="connsiteX110" fmla="*/ 101962 w 425922"/>
                <a:gd name="connsiteY110" fmla="*/ 320328 h 381038"/>
                <a:gd name="connsiteX111" fmla="*/ 88817 w 425922"/>
                <a:gd name="connsiteY111" fmla="*/ 312891 h 381038"/>
                <a:gd name="connsiteX112" fmla="*/ 70655 w 425922"/>
                <a:gd name="connsiteY112" fmla="*/ 306837 h 381038"/>
                <a:gd name="connsiteX113" fmla="*/ 61921 w 425922"/>
                <a:gd name="connsiteY113" fmla="*/ 305886 h 381038"/>
                <a:gd name="connsiteX114" fmla="*/ 53359 w 425922"/>
                <a:gd name="connsiteY114" fmla="*/ 307096 h 381038"/>
                <a:gd name="connsiteX115" fmla="*/ 28452 w 425922"/>
                <a:gd name="connsiteY115" fmla="*/ 307702 h 381038"/>
                <a:gd name="connsiteX116" fmla="*/ 22658 w 425922"/>
                <a:gd name="connsiteY116" fmla="*/ 309345 h 381038"/>
                <a:gd name="connsiteX117" fmla="*/ 17729 w 425922"/>
                <a:gd name="connsiteY117" fmla="*/ 311939 h 381038"/>
                <a:gd name="connsiteX118" fmla="*/ 14529 w 425922"/>
                <a:gd name="connsiteY118" fmla="*/ 309086 h 381038"/>
                <a:gd name="connsiteX119" fmla="*/ 13059 w 425922"/>
                <a:gd name="connsiteY119" fmla="*/ 303983 h 381038"/>
                <a:gd name="connsiteX120" fmla="*/ 15913 w 425922"/>
                <a:gd name="connsiteY120" fmla="*/ 303118 h 381038"/>
                <a:gd name="connsiteX121" fmla="*/ 19113 w 425922"/>
                <a:gd name="connsiteY121" fmla="*/ 300178 h 381038"/>
                <a:gd name="connsiteX122" fmla="*/ 22053 w 425922"/>
                <a:gd name="connsiteY122" fmla="*/ 294297 h 381038"/>
                <a:gd name="connsiteX123" fmla="*/ 22399 w 425922"/>
                <a:gd name="connsiteY123" fmla="*/ 290751 h 381038"/>
                <a:gd name="connsiteX124" fmla="*/ 20410 w 425922"/>
                <a:gd name="connsiteY124" fmla="*/ 288416 h 381038"/>
                <a:gd name="connsiteX125" fmla="*/ 25858 w 425922"/>
                <a:gd name="connsiteY125" fmla="*/ 279076 h 381038"/>
                <a:gd name="connsiteX126" fmla="*/ 27155 w 425922"/>
                <a:gd name="connsiteY126" fmla="*/ 275704 h 381038"/>
                <a:gd name="connsiteX127" fmla="*/ 26290 w 425922"/>
                <a:gd name="connsiteY127" fmla="*/ 259791 h 381038"/>
                <a:gd name="connsiteX128" fmla="*/ 23869 w 425922"/>
                <a:gd name="connsiteY128" fmla="*/ 253997 h 381038"/>
                <a:gd name="connsiteX129" fmla="*/ 24215 w 425922"/>
                <a:gd name="connsiteY129" fmla="*/ 250624 h 381038"/>
                <a:gd name="connsiteX130" fmla="*/ 26809 w 425922"/>
                <a:gd name="connsiteY130" fmla="*/ 241889 h 381038"/>
                <a:gd name="connsiteX131" fmla="*/ 26377 w 425922"/>
                <a:gd name="connsiteY131" fmla="*/ 233933 h 381038"/>
                <a:gd name="connsiteX132" fmla="*/ 30874 w 425922"/>
                <a:gd name="connsiteY132" fmla="*/ 224247 h 381038"/>
                <a:gd name="connsiteX133" fmla="*/ 34160 w 425922"/>
                <a:gd name="connsiteY133" fmla="*/ 219231 h 381038"/>
                <a:gd name="connsiteX134" fmla="*/ 37879 w 425922"/>
                <a:gd name="connsiteY134" fmla="*/ 208940 h 381038"/>
                <a:gd name="connsiteX135" fmla="*/ 38744 w 425922"/>
                <a:gd name="connsiteY135" fmla="*/ 202280 h 381038"/>
                <a:gd name="connsiteX136" fmla="*/ 40300 w 425922"/>
                <a:gd name="connsiteY136" fmla="*/ 197265 h 381038"/>
                <a:gd name="connsiteX137" fmla="*/ 39176 w 425922"/>
                <a:gd name="connsiteY137" fmla="*/ 191816 h 381038"/>
                <a:gd name="connsiteX138" fmla="*/ 41771 w 425922"/>
                <a:gd name="connsiteY138" fmla="*/ 187925 h 381038"/>
                <a:gd name="connsiteX139" fmla="*/ 40041 w 425922"/>
                <a:gd name="connsiteY139" fmla="*/ 182476 h 381038"/>
                <a:gd name="connsiteX140" fmla="*/ 39522 w 425922"/>
                <a:gd name="connsiteY140" fmla="*/ 175298 h 381038"/>
                <a:gd name="connsiteX141" fmla="*/ 36322 w 425922"/>
                <a:gd name="connsiteY141" fmla="*/ 172531 h 381038"/>
                <a:gd name="connsiteX142" fmla="*/ 30701 w 425922"/>
                <a:gd name="connsiteY142" fmla="*/ 161807 h 381038"/>
                <a:gd name="connsiteX143" fmla="*/ 30874 w 425922"/>
                <a:gd name="connsiteY143" fmla="*/ 157137 h 381038"/>
                <a:gd name="connsiteX144" fmla="*/ 24993 w 425922"/>
                <a:gd name="connsiteY144" fmla="*/ 147105 h 381038"/>
                <a:gd name="connsiteX145" fmla="*/ 24907 w 425922"/>
                <a:gd name="connsiteY145" fmla="*/ 143646 h 381038"/>
                <a:gd name="connsiteX146" fmla="*/ 19285 w 425922"/>
                <a:gd name="connsiteY146" fmla="*/ 138457 h 381038"/>
                <a:gd name="connsiteX147" fmla="*/ 18161 w 425922"/>
                <a:gd name="connsiteY147" fmla="*/ 135084 h 381038"/>
                <a:gd name="connsiteX148" fmla="*/ 17642 w 425922"/>
                <a:gd name="connsiteY148" fmla="*/ 121160 h 381038"/>
                <a:gd name="connsiteX149" fmla="*/ 16085 w 425922"/>
                <a:gd name="connsiteY149" fmla="*/ 117096 h 381038"/>
                <a:gd name="connsiteX150" fmla="*/ 11243 w 425922"/>
                <a:gd name="connsiteY150" fmla="*/ 109053 h 381038"/>
                <a:gd name="connsiteX151" fmla="*/ 0 w 425922"/>
                <a:gd name="connsiteY151" fmla="*/ 97378 h 381038"/>
                <a:gd name="connsiteX152" fmla="*/ 0 w 425922"/>
                <a:gd name="connsiteY152" fmla="*/ 85271 h 381038"/>
                <a:gd name="connsiteX153" fmla="*/ 0 w 425922"/>
                <a:gd name="connsiteY153" fmla="*/ 73163 h 381038"/>
                <a:gd name="connsiteX154" fmla="*/ 0 w 425922"/>
                <a:gd name="connsiteY154" fmla="*/ 61056 h 381038"/>
                <a:gd name="connsiteX155" fmla="*/ 0 w 425922"/>
                <a:gd name="connsiteY155" fmla="*/ 48862 h 381038"/>
                <a:gd name="connsiteX156" fmla="*/ 0 w 425922"/>
                <a:gd name="connsiteY156" fmla="*/ 36668 h 381038"/>
                <a:gd name="connsiteX157" fmla="*/ 0 w 425922"/>
                <a:gd name="connsiteY157" fmla="*/ 24474 h 381038"/>
                <a:gd name="connsiteX158" fmla="*/ 0 w 425922"/>
                <a:gd name="connsiteY158" fmla="*/ 12280 h 381038"/>
                <a:gd name="connsiteX159" fmla="*/ 0 w 425922"/>
                <a:gd name="connsiteY159" fmla="*/ 86 h 381038"/>
                <a:gd name="connsiteX160" fmla="*/ 14615 w 425922"/>
                <a:gd name="connsiteY160" fmla="*/ 86 h 381038"/>
                <a:gd name="connsiteX161" fmla="*/ 29231 w 425922"/>
                <a:gd name="connsiteY161" fmla="*/ 86 h 381038"/>
                <a:gd name="connsiteX162" fmla="*/ 43846 w 425922"/>
                <a:gd name="connsiteY162" fmla="*/ 86 h 381038"/>
                <a:gd name="connsiteX163" fmla="*/ 58462 w 425922"/>
                <a:gd name="connsiteY163" fmla="*/ 86 h 381038"/>
                <a:gd name="connsiteX164" fmla="*/ 73077 w 425922"/>
                <a:gd name="connsiteY164" fmla="*/ 86 h 381038"/>
                <a:gd name="connsiteX165" fmla="*/ 87693 w 425922"/>
                <a:gd name="connsiteY165" fmla="*/ 86 h 381038"/>
                <a:gd name="connsiteX166" fmla="*/ 102308 w 425922"/>
                <a:gd name="connsiteY166" fmla="*/ 86 h 381038"/>
                <a:gd name="connsiteX167" fmla="*/ 116923 w 425922"/>
                <a:gd name="connsiteY167" fmla="*/ 86 h 381038"/>
                <a:gd name="connsiteX168" fmla="*/ 131539 w 425922"/>
                <a:gd name="connsiteY168" fmla="*/ 86 h 381038"/>
                <a:gd name="connsiteX169" fmla="*/ 146154 w 425922"/>
                <a:gd name="connsiteY169" fmla="*/ 86 h 381038"/>
                <a:gd name="connsiteX170" fmla="*/ 160770 w 425922"/>
                <a:gd name="connsiteY170" fmla="*/ 86 h 381038"/>
                <a:gd name="connsiteX171" fmla="*/ 175385 w 425922"/>
                <a:gd name="connsiteY171" fmla="*/ 86 h 381038"/>
                <a:gd name="connsiteX172" fmla="*/ 190000 w 425922"/>
                <a:gd name="connsiteY172" fmla="*/ 86 h 381038"/>
                <a:gd name="connsiteX173" fmla="*/ 204616 w 425922"/>
                <a:gd name="connsiteY173" fmla="*/ 86 h 381038"/>
                <a:gd name="connsiteX174" fmla="*/ 219231 w 425922"/>
                <a:gd name="connsiteY174" fmla="*/ 86 h 381038"/>
                <a:gd name="connsiteX175" fmla="*/ 235230 w 425922"/>
                <a:gd name="connsiteY175" fmla="*/ 0 h 381038"/>
                <a:gd name="connsiteX176" fmla="*/ 235663 w 425922"/>
                <a:gd name="connsiteY176" fmla="*/ 4756 h 381038"/>
                <a:gd name="connsiteX177" fmla="*/ 239554 w 425922"/>
                <a:gd name="connsiteY177" fmla="*/ 7610 h 381038"/>
                <a:gd name="connsiteX178" fmla="*/ 239814 w 425922"/>
                <a:gd name="connsiteY178" fmla="*/ 12713 h 381038"/>
                <a:gd name="connsiteX179" fmla="*/ 236355 w 425922"/>
                <a:gd name="connsiteY179" fmla="*/ 20063 h 381038"/>
                <a:gd name="connsiteX180" fmla="*/ 236355 w 425922"/>
                <a:gd name="connsiteY180" fmla="*/ 25166 h 381038"/>
                <a:gd name="connsiteX181" fmla="*/ 239900 w 425922"/>
                <a:gd name="connsiteY181" fmla="*/ 28020 h 381038"/>
                <a:gd name="connsiteX182" fmla="*/ 239727 w 425922"/>
                <a:gd name="connsiteY182" fmla="*/ 31047 h 381038"/>
                <a:gd name="connsiteX183" fmla="*/ 235836 w 425922"/>
                <a:gd name="connsiteY183" fmla="*/ 34246 h 381038"/>
                <a:gd name="connsiteX184" fmla="*/ 235230 w 425922"/>
                <a:gd name="connsiteY184" fmla="*/ 37706 h 381038"/>
                <a:gd name="connsiteX185" fmla="*/ 237998 w 425922"/>
                <a:gd name="connsiteY185" fmla="*/ 41425 h 381038"/>
                <a:gd name="connsiteX186" fmla="*/ 239208 w 425922"/>
                <a:gd name="connsiteY186" fmla="*/ 45749 h 381038"/>
                <a:gd name="connsiteX187" fmla="*/ 238949 w 425922"/>
                <a:gd name="connsiteY187" fmla="*/ 50678 h 381038"/>
                <a:gd name="connsiteX188" fmla="*/ 242581 w 425922"/>
                <a:gd name="connsiteY188" fmla="*/ 57078 h 381038"/>
                <a:gd name="connsiteX189" fmla="*/ 248203 w 425922"/>
                <a:gd name="connsiteY189" fmla="*/ 61142 h 381038"/>
                <a:gd name="connsiteX190" fmla="*/ 251921 w 425922"/>
                <a:gd name="connsiteY190" fmla="*/ 65986 h 381038"/>
                <a:gd name="connsiteX191" fmla="*/ 252267 w 425922"/>
                <a:gd name="connsiteY191" fmla="*/ 68667 h 381038"/>
                <a:gd name="connsiteX192" fmla="*/ 252527 w 425922"/>
                <a:gd name="connsiteY192" fmla="*/ 71174 h 381038"/>
                <a:gd name="connsiteX193" fmla="*/ 251748 w 425922"/>
                <a:gd name="connsiteY193" fmla="*/ 74720 h 381038"/>
                <a:gd name="connsiteX194" fmla="*/ 247078 w 425922"/>
                <a:gd name="connsiteY194" fmla="*/ 79909 h 381038"/>
                <a:gd name="connsiteX195" fmla="*/ 243532 w 425922"/>
                <a:gd name="connsiteY195" fmla="*/ 83714 h 381038"/>
                <a:gd name="connsiteX196" fmla="*/ 241370 w 425922"/>
                <a:gd name="connsiteY196" fmla="*/ 85098 h 381038"/>
                <a:gd name="connsiteX197" fmla="*/ 240246 w 425922"/>
                <a:gd name="connsiteY197" fmla="*/ 87692 h 381038"/>
                <a:gd name="connsiteX198" fmla="*/ 239900 w 425922"/>
                <a:gd name="connsiteY198" fmla="*/ 93227 h 381038"/>
                <a:gd name="connsiteX199" fmla="*/ 234712 w 425922"/>
                <a:gd name="connsiteY199" fmla="*/ 100405 h 381038"/>
                <a:gd name="connsiteX200" fmla="*/ 224160 w 425922"/>
                <a:gd name="connsiteY200" fmla="*/ 108707 h 381038"/>
                <a:gd name="connsiteX201" fmla="*/ 217155 w 425922"/>
                <a:gd name="connsiteY201" fmla="*/ 119258 h 381038"/>
                <a:gd name="connsiteX202" fmla="*/ 213697 w 425922"/>
                <a:gd name="connsiteY202" fmla="*/ 131971 h 381038"/>
                <a:gd name="connsiteX203" fmla="*/ 210064 w 425922"/>
                <a:gd name="connsiteY203" fmla="*/ 140014 h 381038"/>
                <a:gd name="connsiteX204" fmla="*/ 206259 w 425922"/>
                <a:gd name="connsiteY204" fmla="*/ 143473 h 381038"/>
                <a:gd name="connsiteX205" fmla="*/ 204356 w 425922"/>
                <a:gd name="connsiteY205" fmla="*/ 150132 h 381038"/>
                <a:gd name="connsiteX206" fmla="*/ 204356 w 425922"/>
                <a:gd name="connsiteY206" fmla="*/ 159991 h 381038"/>
                <a:gd name="connsiteX207" fmla="*/ 201935 w 425922"/>
                <a:gd name="connsiteY207" fmla="*/ 165440 h 381038"/>
                <a:gd name="connsiteX208" fmla="*/ 197092 w 425922"/>
                <a:gd name="connsiteY208" fmla="*/ 166477 h 381038"/>
                <a:gd name="connsiteX209" fmla="*/ 196054 w 425922"/>
                <a:gd name="connsiteY209" fmla="*/ 172098 h 381038"/>
                <a:gd name="connsiteX210" fmla="*/ 198821 w 425922"/>
                <a:gd name="connsiteY210" fmla="*/ 182303 h 381038"/>
                <a:gd name="connsiteX211" fmla="*/ 197611 w 425922"/>
                <a:gd name="connsiteY211" fmla="*/ 186541 h 381038"/>
                <a:gd name="connsiteX212" fmla="*/ 194238 w 425922"/>
                <a:gd name="connsiteY212" fmla="*/ 189914 h 381038"/>
                <a:gd name="connsiteX213" fmla="*/ 193892 w 425922"/>
                <a:gd name="connsiteY213" fmla="*/ 192508 h 381038"/>
                <a:gd name="connsiteX214" fmla="*/ 213350 w 425922"/>
                <a:gd name="connsiteY214" fmla="*/ 192594 h 381038"/>
                <a:gd name="connsiteX215" fmla="*/ 232895 w 425922"/>
                <a:gd name="connsiteY215" fmla="*/ 192594 h 381038"/>
                <a:gd name="connsiteX216" fmla="*/ 252440 w 425922"/>
                <a:gd name="connsiteY216" fmla="*/ 192594 h 381038"/>
                <a:gd name="connsiteX217" fmla="*/ 271985 w 425922"/>
                <a:gd name="connsiteY217" fmla="*/ 192594 h 381038"/>
                <a:gd name="connsiteX218" fmla="*/ 291530 w 425922"/>
                <a:gd name="connsiteY218" fmla="*/ 192594 h 381038"/>
                <a:gd name="connsiteX219" fmla="*/ 311075 w 425922"/>
                <a:gd name="connsiteY219" fmla="*/ 192594 h 381038"/>
                <a:gd name="connsiteX220" fmla="*/ 330619 w 425922"/>
                <a:gd name="connsiteY220" fmla="*/ 192594 h 381038"/>
                <a:gd name="connsiteX221" fmla="*/ 350164 w 425922"/>
                <a:gd name="connsiteY221" fmla="*/ 192594 h 381038"/>
                <a:gd name="connsiteX222" fmla="*/ 347743 w 425922"/>
                <a:gd name="connsiteY222" fmla="*/ 203491 h 381038"/>
                <a:gd name="connsiteX223" fmla="*/ 342035 w 425922"/>
                <a:gd name="connsiteY223" fmla="*/ 218107 h 381038"/>
                <a:gd name="connsiteX224" fmla="*/ 341776 w 425922"/>
                <a:gd name="connsiteY224" fmla="*/ 221912 h 381038"/>
                <a:gd name="connsiteX225" fmla="*/ 343246 w 425922"/>
                <a:gd name="connsiteY225" fmla="*/ 226668 h 381038"/>
                <a:gd name="connsiteX226" fmla="*/ 343246 w 425922"/>
                <a:gd name="connsiteY226" fmla="*/ 229349 h 381038"/>
                <a:gd name="connsiteX227" fmla="*/ 345408 w 425922"/>
                <a:gd name="connsiteY227" fmla="*/ 233328 h 381038"/>
                <a:gd name="connsiteX228" fmla="*/ 350078 w 425922"/>
                <a:gd name="connsiteY228" fmla="*/ 237306 h 381038"/>
                <a:gd name="connsiteX229" fmla="*/ 354229 w 425922"/>
                <a:gd name="connsiteY229" fmla="*/ 243273 h 381038"/>
                <a:gd name="connsiteX230" fmla="*/ 357861 w 425922"/>
                <a:gd name="connsiteY230" fmla="*/ 253997 h 381038"/>
                <a:gd name="connsiteX231" fmla="*/ 358813 w 425922"/>
                <a:gd name="connsiteY231" fmla="*/ 258926 h 381038"/>
                <a:gd name="connsiteX232" fmla="*/ 361840 w 425922"/>
                <a:gd name="connsiteY232" fmla="*/ 265758 h 381038"/>
                <a:gd name="connsiteX233" fmla="*/ 363396 w 425922"/>
                <a:gd name="connsiteY233" fmla="*/ 267056 h 381038"/>
                <a:gd name="connsiteX234" fmla="*/ 365645 w 425922"/>
                <a:gd name="connsiteY234" fmla="*/ 267834 h 381038"/>
                <a:gd name="connsiteX235" fmla="*/ 368153 w 425922"/>
                <a:gd name="connsiteY235" fmla="*/ 268179 h 381038"/>
                <a:gd name="connsiteX236" fmla="*/ 392368 w 425922"/>
                <a:gd name="connsiteY236" fmla="*/ 278385 h 381038"/>
                <a:gd name="connsiteX237" fmla="*/ 392627 w 425922"/>
                <a:gd name="connsiteY237" fmla="*/ 282709 h 381038"/>
                <a:gd name="connsiteX238" fmla="*/ 388649 w 425922"/>
                <a:gd name="connsiteY238" fmla="*/ 280547 h 381038"/>
                <a:gd name="connsiteX239" fmla="*/ 382768 w 425922"/>
                <a:gd name="connsiteY239" fmla="*/ 280374 h 381038"/>
                <a:gd name="connsiteX240" fmla="*/ 385363 w 425922"/>
                <a:gd name="connsiteY240" fmla="*/ 278904 h 381038"/>
                <a:gd name="connsiteX241" fmla="*/ 387179 w 425922"/>
                <a:gd name="connsiteY241" fmla="*/ 277433 h 381038"/>
                <a:gd name="connsiteX242" fmla="*/ 388130 w 425922"/>
                <a:gd name="connsiteY242" fmla="*/ 275876 h 381038"/>
                <a:gd name="connsiteX243" fmla="*/ 395567 w 425922"/>
                <a:gd name="connsiteY243" fmla="*/ 270428 h 381038"/>
                <a:gd name="connsiteX244" fmla="*/ 393405 w 425922"/>
                <a:gd name="connsiteY244" fmla="*/ 274406 h 381038"/>
                <a:gd name="connsiteX245" fmla="*/ 392368 w 425922"/>
                <a:gd name="connsiteY245" fmla="*/ 278385 h 381038"/>
                <a:gd name="connsiteX246" fmla="*/ 424625 w 425922"/>
                <a:gd name="connsiteY246" fmla="*/ 304243 h 381038"/>
                <a:gd name="connsiteX247" fmla="*/ 422377 w 425922"/>
                <a:gd name="connsiteY247" fmla="*/ 307183 h 381038"/>
                <a:gd name="connsiteX248" fmla="*/ 424625 w 425922"/>
                <a:gd name="connsiteY248" fmla="*/ 292914 h 381038"/>
                <a:gd name="connsiteX249" fmla="*/ 421425 w 425922"/>
                <a:gd name="connsiteY249" fmla="*/ 280892 h 381038"/>
                <a:gd name="connsiteX250" fmla="*/ 424798 w 425922"/>
                <a:gd name="connsiteY250" fmla="*/ 286168 h 381038"/>
                <a:gd name="connsiteX251" fmla="*/ 425922 w 425922"/>
                <a:gd name="connsiteY251" fmla="*/ 292395 h 381038"/>
                <a:gd name="connsiteX252" fmla="*/ 424625 w 425922"/>
                <a:gd name="connsiteY252" fmla="*/ 304243 h 381038"/>
                <a:gd name="connsiteX253" fmla="*/ 419609 w 425922"/>
                <a:gd name="connsiteY253" fmla="*/ 313063 h 381038"/>
                <a:gd name="connsiteX254" fmla="*/ 415199 w 425922"/>
                <a:gd name="connsiteY254" fmla="*/ 317906 h 381038"/>
                <a:gd name="connsiteX255" fmla="*/ 415372 w 425922"/>
                <a:gd name="connsiteY255" fmla="*/ 316091 h 381038"/>
                <a:gd name="connsiteX256" fmla="*/ 418658 w 425922"/>
                <a:gd name="connsiteY256" fmla="*/ 311161 h 381038"/>
                <a:gd name="connsiteX257" fmla="*/ 420993 w 425922"/>
                <a:gd name="connsiteY257" fmla="*/ 309258 h 381038"/>
                <a:gd name="connsiteX258" fmla="*/ 419609 w 425922"/>
                <a:gd name="connsiteY258" fmla="*/ 313063 h 381038"/>
                <a:gd name="connsiteX259" fmla="*/ 183168 w 425922"/>
                <a:gd name="connsiteY259" fmla="*/ 332868 h 381038"/>
                <a:gd name="connsiteX260" fmla="*/ 180142 w 425922"/>
                <a:gd name="connsiteY260" fmla="*/ 334165 h 381038"/>
                <a:gd name="connsiteX261" fmla="*/ 166650 w 425922"/>
                <a:gd name="connsiteY261" fmla="*/ 326122 h 381038"/>
                <a:gd name="connsiteX262" fmla="*/ 165785 w 425922"/>
                <a:gd name="connsiteY262" fmla="*/ 322663 h 381038"/>
                <a:gd name="connsiteX263" fmla="*/ 172445 w 425922"/>
                <a:gd name="connsiteY263" fmla="*/ 319550 h 381038"/>
                <a:gd name="connsiteX264" fmla="*/ 176509 w 425922"/>
                <a:gd name="connsiteY264" fmla="*/ 319809 h 381038"/>
                <a:gd name="connsiteX265" fmla="*/ 182909 w 425922"/>
                <a:gd name="connsiteY265" fmla="*/ 323874 h 381038"/>
                <a:gd name="connsiteX266" fmla="*/ 185244 w 425922"/>
                <a:gd name="connsiteY266" fmla="*/ 324998 h 381038"/>
                <a:gd name="connsiteX267" fmla="*/ 186368 w 425922"/>
                <a:gd name="connsiteY267" fmla="*/ 326641 h 381038"/>
                <a:gd name="connsiteX268" fmla="*/ 185763 w 425922"/>
                <a:gd name="connsiteY268" fmla="*/ 329235 h 381038"/>
                <a:gd name="connsiteX269" fmla="*/ 183168 w 425922"/>
                <a:gd name="connsiteY269" fmla="*/ 332868 h 3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425922" h="381038">
                  <a:moveTo>
                    <a:pt x="368153" y="268179"/>
                  </a:moveTo>
                  <a:lnTo>
                    <a:pt x="362618" y="270688"/>
                  </a:lnTo>
                  <a:lnTo>
                    <a:pt x="332868" y="261088"/>
                  </a:lnTo>
                  <a:lnTo>
                    <a:pt x="325431" y="253305"/>
                  </a:lnTo>
                  <a:lnTo>
                    <a:pt x="318858" y="251662"/>
                  </a:lnTo>
                  <a:lnTo>
                    <a:pt x="310815" y="250710"/>
                  </a:lnTo>
                  <a:lnTo>
                    <a:pt x="302167" y="260223"/>
                  </a:lnTo>
                  <a:lnTo>
                    <a:pt x="295594" y="273109"/>
                  </a:lnTo>
                  <a:lnTo>
                    <a:pt x="306059" y="280114"/>
                  </a:lnTo>
                  <a:lnTo>
                    <a:pt x="314966" y="283487"/>
                  </a:lnTo>
                  <a:lnTo>
                    <a:pt x="329755" y="280633"/>
                  </a:lnTo>
                  <a:lnTo>
                    <a:pt x="337884" y="274406"/>
                  </a:lnTo>
                  <a:lnTo>
                    <a:pt x="344543" y="274579"/>
                  </a:lnTo>
                  <a:lnTo>
                    <a:pt x="347743" y="273282"/>
                  </a:lnTo>
                  <a:lnTo>
                    <a:pt x="350683" y="269996"/>
                  </a:lnTo>
                  <a:lnTo>
                    <a:pt x="356391" y="272590"/>
                  </a:lnTo>
                  <a:lnTo>
                    <a:pt x="356564" y="275184"/>
                  </a:lnTo>
                  <a:lnTo>
                    <a:pt x="352500" y="278817"/>
                  </a:lnTo>
                  <a:lnTo>
                    <a:pt x="347397" y="281844"/>
                  </a:lnTo>
                  <a:lnTo>
                    <a:pt x="344284" y="285476"/>
                  </a:lnTo>
                  <a:lnTo>
                    <a:pt x="350078" y="292740"/>
                  </a:lnTo>
                  <a:lnTo>
                    <a:pt x="359245" y="295162"/>
                  </a:lnTo>
                  <a:lnTo>
                    <a:pt x="362704" y="294124"/>
                  </a:lnTo>
                  <a:lnTo>
                    <a:pt x="364866" y="285995"/>
                  </a:lnTo>
                  <a:lnTo>
                    <a:pt x="370488" y="280719"/>
                  </a:lnTo>
                  <a:lnTo>
                    <a:pt x="378098" y="281844"/>
                  </a:lnTo>
                  <a:lnTo>
                    <a:pt x="376974" y="285130"/>
                  </a:lnTo>
                  <a:lnTo>
                    <a:pt x="378012" y="288243"/>
                  </a:lnTo>
                  <a:lnTo>
                    <a:pt x="381557" y="293519"/>
                  </a:lnTo>
                  <a:lnTo>
                    <a:pt x="381125" y="301129"/>
                  </a:lnTo>
                  <a:lnTo>
                    <a:pt x="381817" y="302945"/>
                  </a:lnTo>
                  <a:lnTo>
                    <a:pt x="373601" y="306318"/>
                  </a:lnTo>
                  <a:lnTo>
                    <a:pt x="367461" y="307442"/>
                  </a:lnTo>
                  <a:lnTo>
                    <a:pt x="362531" y="311853"/>
                  </a:lnTo>
                  <a:lnTo>
                    <a:pt x="365126" y="314361"/>
                  </a:lnTo>
                  <a:lnTo>
                    <a:pt x="360110" y="316609"/>
                  </a:lnTo>
                  <a:lnTo>
                    <a:pt x="356737" y="315744"/>
                  </a:lnTo>
                  <a:lnTo>
                    <a:pt x="355007" y="316609"/>
                  </a:lnTo>
                  <a:lnTo>
                    <a:pt x="354488" y="319290"/>
                  </a:lnTo>
                  <a:lnTo>
                    <a:pt x="351894" y="321798"/>
                  </a:lnTo>
                  <a:lnTo>
                    <a:pt x="355613" y="329322"/>
                  </a:lnTo>
                  <a:lnTo>
                    <a:pt x="363310" y="334252"/>
                  </a:lnTo>
                  <a:lnTo>
                    <a:pt x="368758" y="340392"/>
                  </a:lnTo>
                  <a:lnTo>
                    <a:pt x="390551" y="348435"/>
                  </a:lnTo>
                  <a:lnTo>
                    <a:pt x="395827" y="348175"/>
                  </a:lnTo>
                  <a:lnTo>
                    <a:pt x="401016" y="356304"/>
                  </a:lnTo>
                  <a:lnTo>
                    <a:pt x="405167" y="359072"/>
                  </a:lnTo>
                  <a:lnTo>
                    <a:pt x="409232" y="360456"/>
                  </a:lnTo>
                  <a:lnTo>
                    <a:pt x="408799" y="366077"/>
                  </a:lnTo>
                  <a:lnTo>
                    <a:pt x="401621" y="370142"/>
                  </a:lnTo>
                  <a:lnTo>
                    <a:pt x="399718" y="374985"/>
                  </a:lnTo>
                  <a:lnTo>
                    <a:pt x="397902" y="377752"/>
                  </a:lnTo>
                  <a:lnTo>
                    <a:pt x="394703" y="374293"/>
                  </a:lnTo>
                  <a:lnTo>
                    <a:pt x="391416" y="371785"/>
                  </a:lnTo>
                  <a:lnTo>
                    <a:pt x="383719" y="379395"/>
                  </a:lnTo>
                  <a:lnTo>
                    <a:pt x="380001" y="381038"/>
                  </a:lnTo>
                  <a:lnTo>
                    <a:pt x="381817" y="372823"/>
                  </a:lnTo>
                  <a:lnTo>
                    <a:pt x="378876" y="369623"/>
                  </a:lnTo>
                  <a:lnTo>
                    <a:pt x="374466" y="361320"/>
                  </a:lnTo>
                  <a:lnTo>
                    <a:pt x="368066" y="356218"/>
                  </a:lnTo>
                  <a:lnTo>
                    <a:pt x="363569" y="354488"/>
                  </a:lnTo>
                  <a:lnTo>
                    <a:pt x="360023" y="351202"/>
                  </a:lnTo>
                  <a:lnTo>
                    <a:pt x="355786" y="349905"/>
                  </a:lnTo>
                  <a:lnTo>
                    <a:pt x="352153" y="350251"/>
                  </a:lnTo>
                  <a:lnTo>
                    <a:pt x="346013" y="348348"/>
                  </a:lnTo>
                  <a:lnTo>
                    <a:pt x="345581" y="343937"/>
                  </a:lnTo>
                  <a:lnTo>
                    <a:pt x="343851" y="340651"/>
                  </a:lnTo>
                  <a:lnTo>
                    <a:pt x="339095" y="336760"/>
                  </a:lnTo>
                  <a:lnTo>
                    <a:pt x="316177" y="329409"/>
                  </a:lnTo>
                  <a:lnTo>
                    <a:pt x="316004" y="332436"/>
                  </a:lnTo>
                  <a:lnTo>
                    <a:pt x="317561" y="334684"/>
                  </a:lnTo>
                  <a:lnTo>
                    <a:pt x="320847" y="336241"/>
                  </a:lnTo>
                  <a:lnTo>
                    <a:pt x="324825" y="339181"/>
                  </a:lnTo>
                  <a:lnTo>
                    <a:pt x="324825" y="348002"/>
                  </a:lnTo>
                  <a:lnTo>
                    <a:pt x="323096" y="351721"/>
                  </a:lnTo>
                  <a:lnTo>
                    <a:pt x="322404" y="356996"/>
                  </a:lnTo>
                  <a:lnTo>
                    <a:pt x="320934" y="362358"/>
                  </a:lnTo>
                  <a:lnTo>
                    <a:pt x="318080" y="366596"/>
                  </a:lnTo>
                  <a:lnTo>
                    <a:pt x="311853" y="369450"/>
                  </a:lnTo>
                  <a:lnTo>
                    <a:pt x="309086" y="367028"/>
                  </a:lnTo>
                  <a:lnTo>
                    <a:pt x="304588" y="355440"/>
                  </a:lnTo>
                  <a:lnTo>
                    <a:pt x="298275" y="351808"/>
                  </a:lnTo>
                  <a:lnTo>
                    <a:pt x="288244" y="351375"/>
                  </a:lnTo>
                  <a:lnTo>
                    <a:pt x="281411" y="353970"/>
                  </a:lnTo>
                  <a:lnTo>
                    <a:pt x="273974" y="365212"/>
                  </a:lnTo>
                  <a:lnTo>
                    <a:pt x="268007" y="367028"/>
                  </a:lnTo>
                  <a:lnTo>
                    <a:pt x="247511" y="361234"/>
                  </a:lnTo>
                  <a:lnTo>
                    <a:pt x="224074" y="352413"/>
                  </a:lnTo>
                  <a:lnTo>
                    <a:pt x="224679" y="349472"/>
                  </a:lnTo>
                  <a:lnTo>
                    <a:pt x="228398" y="348521"/>
                  </a:lnTo>
                  <a:lnTo>
                    <a:pt x="235490" y="349732"/>
                  </a:lnTo>
                  <a:lnTo>
                    <a:pt x="235144" y="346705"/>
                  </a:lnTo>
                  <a:lnTo>
                    <a:pt x="227966" y="336760"/>
                  </a:lnTo>
                  <a:lnTo>
                    <a:pt x="226669" y="332263"/>
                  </a:lnTo>
                  <a:lnTo>
                    <a:pt x="227620" y="326814"/>
                  </a:lnTo>
                  <a:lnTo>
                    <a:pt x="225285" y="326901"/>
                  </a:lnTo>
                  <a:lnTo>
                    <a:pt x="220961" y="331484"/>
                  </a:lnTo>
                  <a:lnTo>
                    <a:pt x="206086" y="327593"/>
                  </a:lnTo>
                  <a:lnTo>
                    <a:pt x="201935" y="322922"/>
                  </a:lnTo>
                  <a:lnTo>
                    <a:pt x="193200" y="309777"/>
                  </a:lnTo>
                  <a:lnTo>
                    <a:pt x="180833" y="309345"/>
                  </a:lnTo>
                  <a:lnTo>
                    <a:pt x="175039" y="301562"/>
                  </a:lnTo>
                  <a:lnTo>
                    <a:pt x="164921" y="304934"/>
                  </a:lnTo>
                  <a:lnTo>
                    <a:pt x="159818" y="308653"/>
                  </a:lnTo>
                  <a:lnTo>
                    <a:pt x="155321" y="314361"/>
                  </a:lnTo>
                  <a:lnTo>
                    <a:pt x="157051" y="317301"/>
                  </a:lnTo>
                  <a:lnTo>
                    <a:pt x="161548" y="321971"/>
                  </a:lnTo>
                  <a:lnTo>
                    <a:pt x="159472" y="324220"/>
                  </a:lnTo>
                  <a:lnTo>
                    <a:pt x="145117" y="327593"/>
                  </a:lnTo>
                  <a:lnTo>
                    <a:pt x="111734" y="323874"/>
                  </a:lnTo>
                  <a:lnTo>
                    <a:pt x="101962" y="320328"/>
                  </a:lnTo>
                  <a:lnTo>
                    <a:pt x="88817" y="312891"/>
                  </a:lnTo>
                  <a:lnTo>
                    <a:pt x="70655" y="306837"/>
                  </a:lnTo>
                  <a:lnTo>
                    <a:pt x="61921" y="305886"/>
                  </a:lnTo>
                  <a:lnTo>
                    <a:pt x="53359" y="307096"/>
                  </a:lnTo>
                  <a:lnTo>
                    <a:pt x="28452" y="307702"/>
                  </a:lnTo>
                  <a:lnTo>
                    <a:pt x="22658" y="309345"/>
                  </a:lnTo>
                  <a:lnTo>
                    <a:pt x="17729" y="311939"/>
                  </a:lnTo>
                  <a:lnTo>
                    <a:pt x="14529" y="309086"/>
                  </a:lnTo>
                  <a:lnTo>
                    <a:pt x="13059" y="303983"/>
                  </a:lnTo>
                  <a:lnTo>
                    <a:pt x="15913" y="303118"/>
                  </a:lnTo>
                  <a:lnTo>
                    <a:pt x="19113" y="300178"/>
                  </a:lnTo>
                  <a:lnTo>
                    <a:pt x="22053" y="294297"/>
                  </a:lnTo>
                  <a:lnTo>
                    <a:pt x="22399" y="290751"/>
                  </a:lnTo>
                  <a:lnTo>
                    <a:pt x="20410" y="288416"/>
                  </a:lnTo>
                  <a:lnTo>
                    <a:pt x="25858" y="279076"/>
                  </a:lnTo>
                  <a:lnTo>
                    <a:pt x="27155" y="275704"/>
                  </a:lnTo>
                  <a:lnTo>
                    <a:pt x="26290" y="259791"/>
                  </a:lnTo>
                  <a:lnTo>
                    <a:pt x="23869" y="253997"/>
                  </a:lnTo>
                  <a:lnTo>
                    <a:pt x="24215" y="250624"/>
                  </a:lnTo>
                  <a:lnTo>
                    <a:pt x="26809" y="241889"/>
                  </a:lnTo>
                  <a:lnTo>
                    <a:pt x="26377" y="233933"/>
                  </a:lnTo>
                  <a:lnTo>
                    <a:pt x="30874" y="224247"/>
                  </a:lnTo>
                  <a:lnTo>
                    <a:pt x="34160" y="219231"/>
                  </a:lnTo>
                  <a:lnTo>
                    <a:pt x="37879" y="208940"/>
                  </a:lnTo>
                  <a:lnTo>
                    <a:pt x="38744" y="202280"/>
                  </a:lnTo>
                  <a:lnTo>
                    <a:pt x="40300" y="197265"/>
                  </a:lnTo>
                  <a:lnTo>
                    <a:pt x="39176" y="191816"/>
                  </a:lnTo>
                  <a:lnTo>
                    <a:pt x="41771" y="187925"/>
                  </a:lnTo>
                  <a:lnTo>
                    <a:pt x="40041" y="182476"/>
                  </a:lnTo>
                  <a:lnTo>
                    <a:pt x="39522" y="175298"/>
                  </a:lnTo>
                  <a:lnTo>
                    <a:pt x="36322" y="172531"/>
                  </a:lnTo>
                  <a:lnTo>
                    <a:pt x="30701" y="161807"/>
                  </a:lnTo>
                  <a:lnTo>
                    <a:pt x="30874" y="157137"/>
                  </a:lnTo>
                  <a:lnTo>
                    <a:pt x="24993" y="147105"/>
                  </a:lnTo>
                  <a:lnTo>
                    <a:pt x="24907" y="143646"/>
                  </a:lnTo>
                  <a:lnTo>
                    <a:pt x="19285" y="138457"/>
                  </a:lnTo>
                  <a:lnTo>
                    <a:pt x="18161" y="135084"/>
                  </a:lnTo>
                  <a:lnTo>
                    <a:pt x="17642" y="121160"/>
                  </a:lnTo>
                  <a:lnTo>
                    <a:pt x="16085" y="117096"/>
                  </a:lnTo>
                  <a:lnTo>
                    <a:pt x="11243" y="109053"/>
                  </a:lnTo>
                  <a:lnTo>
                    <a:pt x="0" y="97378"/>
                  </a:lnTo>
                  <a:lnTo>
                    <a:pt x="0" y="85271"/>
                  </a:lnTo>
                  <a:lnTo>
                    <a:pt x="0" y="73163"/>
                  </a:lnTo>
                  <a:lnTo>
                    <a:pt x="0" y="61056"/>
                  </a:lnTo>
                  <a:lnTo>
                    <a:pt x="0" y="48862"/>
                  </a:lnTo>
                  <a:lnTo>
                    <a:pt x="0" y="36668"/>
                  </a:lnTo>
                  <a:lnTo>
                    <a:pt x="0" y="24474"/>
                  </a:lnTo>
                  <a:lnTo>
                    <a:pt x="0" y="12280"/>
                  </a:lnTo>
                  <a:lnTo>
                    <a:pt x="0" y="86"/>
                  </a:lnTo>
                  <a:lnTo>
                    <a:pt x="14615" y="86"/>
                  </a:lnTo>
                  <a:lnTo>
                    <a:pt x="29231" y="86"/>
                  </a:lnTo>
                  <a:lnTo>
                    <a:pt x="43846" y="86"/>
                  </a:lnTo>
                  <a:lnTo>
                    <a:pt x="58462" y="86"/>
                  </a:lnTo>
                  <a:lnTo>
                    <a:pt x="73077" y="86"/>
                  </a:lnTo>
                  <a:lnTo>
                    <a:pt x="87693" y="86"/>
                  </a:lnTo>
                  <a:lnTo>
                    <a:pt x="102308" y="86"/>
                  </a:lnTo>
                  <a:lnTo>
                    <a:pt x="116923" y="86"/>
                  </a:lnTo>
                  <a:lnTo>
                    <a:pt x="131539" y="86"/>
                  </a:lnTo>
                  <a:lnTo>
                    <a:pt x="146154" y="86"/>
                  </a:lnTo>
                  <a:lnTo>
                    <a:pt x="160770" y="86"/>
                  </a:lnTo>
                  <a:lnTo>
                    <a:pt x="175385" y="86"/>
                  </a:lnTo>
                  <a:lnTo>
                    <a:pt x="190000" y="86"/>
                  </a:lnTo>
                  <a:lnTo>
                    <a:pt x="204616" y="86"/>
                  </a:lnTo>
                  <a:lnTo>
                    <a:pt x="219231" y="86"/>
                  </a:lnTo>
                  <a:lnTo>
                    <a:pt x="235230" y="0"/>
                  </a:lnTo>
                  <a:lnTo>
                    <a:pt x="235663" y="4756"/>
                  </a:lnTo>
                  <a:lnTo>
                    <a:pt x="239554" y="7610"/>
                  </a:lnTo>
                  <a:lnTo>
                    <a:pt x="239814" y="12713"/>
                  </a:lnTo>
                  <a:lnTo>
                    <a:pt x="236355" y="20063"/>
                  </a:lnTo>
                  <a:lnTo>
                    <a:pt x="236355" y="25166"/>
                  </a:lnTo>
                  <a:lnTo>
                    <a:pt x="239900" y="28020"/>
                  </a:lnTo>
                  <a:lnTo>
                    <a:pt x="239727" y="31047"/>
                  </a:lnTo>
                  <a:lnTo>
                    <a:pt x="235836" y="34246"/>
                  </a:lnTo>
                  <a:lnTo>
                    <a:pt x="235230" y="37706"/>
                  </a:lnTo>
                  <a:lnTo>
                    <a:pt x="237998" y="41425"/>
                  </a:lnTo>
                  <a:lnTo>
                    <a:pt x="239208" y="45749"/>
                  </a:lnTo>
                  <a:lnTo>
                    <a:pt x="238949" y="50678"/>
                  </a:lnTo>
                  <a:lnTo>
                    <a:pt x="242581" y="57078"/>
                  </a:lnTo>
                  <a:lnTo>
                    <a:pt x="248203" y="61142"/>
                  </a:lnTo>
                  <a:lnTo>
                    <a:pt x="251921" y="65986"/>
                  </a:lnTo>
                  <a:lnTo>
                    <a:pt x="252267" y="68667"/>
                  </a:lnTo>
                  <a:lnTo>
                    <a:pt x="252527" y="71174"/>
                  </a:lnTo>
                  <a:lnTo>
                    <a:pt x="251748" y="74720"/>
                  </a:lnTo>
                  <a:lnTo>
                    <a:pt x="247078" y="79909"/>
                  </a:lnTo>
                  <a:lnTo>
                    <a:pt x="243532" y="83714"/>
                  </a:lnTo>
                  <a:lnTo>
                    <a:pt x="241370" y="85098"/>
                  </a:lnTo>
                  <a:lnTo>
                    <a:pt x="240246" y="87692"/>
                  </a:lnTo>
                  <a:lnTo>
                    <a:pt x="239900" y="93227"/>
                  </a:lnTo>
                  <a:lnTo>
                    <a:pt x="234712" y="100405"/>
                  </a:lnTo>
                  <a:lnTo>
                    <a:pt x="224160" y="108707"/>
                  </a:lnTo>
                  <a:lnTo>
                    <a:pt x="217155" y="119258"/>
                  </a:lnTo>
                  <a:lnTo>
                    <a:pt x="213697" y="131971"/>
                  </a:lnTo>
                  <a:lnTo>
                    <a:pt x="210064" y="140014"/>
                  </a:lnTo>
                  <a:lnTo>
                    <a:pt x="206259" y="143473"/>
                  </a:lnTo>
                  <a:lnTo>
                    <a:pt x="204356" y="150132"/>
                  </a:lnTo>
                  <a:lnTo>
                    <a:pt x="204356" y="159991"/>
                  </a:lnTo>
                  <a:lnTo>
                    <a:pt x="201935" y="165440"/>
                  </a:lnTo>
                  <a:lnTo>
                    <a:pt x="197092" y="166477"/>
                  </a:lnTo>
                  <a:lnTo>
                    <a:pt x="196054" y="172098"/>
                  </a:lnTo>
                  <a:lnTo>
                    <a:pt x="198821" y="182303"/>
                  </a:lnTo>
                  <a:lnTo>
                    <a:pt x="197611" y="186541"/>
                  </a:lnTo>
                  <a:lnTo>
                    <a:pt x="194238" y="189914"/>
                  </a:lnTo>
                  <a:lnTo>
                    <a:pt x="193892" y="192508"/>
                  </a:lnTo>
                  <a:lnTo>
                    <a:pt x="213350" y="192594"/>
                  </a:lnTo>
                  <a:lnTo>
                    <a:pt x="232895" y="192594"/>
                  </a:lnTo>
                  <a:lnTo>
                    <a:pt x="252440" y="192594"/>
                  </a:lnTo>
                  <a:lnTo>
                    <a:pt x="271985" y="192594"/>
                  </a:lnTo>
                  <a:lnTo>
                    <a:pt x="291530" y="192594"/>
                  </a:lnTo>
                  <a:lnTo>
                    <a:pt x="311075" y="192594"/>
                  </a:lnTo>
                  <a:lnTo>
                    <a:pt x="330619" y="192594"/>
                  </a:lnTo>
                  <a:lnTo>
                    <a:pt x="350164" y="192594"/>
                  </a:lnTo>
                  <a:lnTo>
                    <a:pt x="347743" y="203491"/>
                  </a:lnTo>
                  <a:lnTo>
                    <a:pt x="342035" y="218107"/>
                  </a:lnTo>
                  <a:lnTo>
                    <a:pt x="341776" y="221912"/>
                  </a:lnTo>
                  <a:lnTo>
                    <a:pt x="343246" y="226668"/>
                  </a:lnTo>
                  <a:lnTo>
                    <a:pt x="343246" y="229349"/>
                  </a:lnTo>
                  <a:lnTo>
                    <a:pt x="345408" y="233328"/>
                  </a:lnTo>
                  <a:lnTo>
                    <a:pt x="350078" y="237306"/>
                  </a:lnTo>
                  <a:lnTo>
                    <a:pt x="354229" y="243273"/>
                  </a:lnTo>
                  <a:lnTo>
                    <a:pt x="357861" y="253997"/>
                  </a:lnTo>
                  <a:lnTo>
                    <a:pt x="358813" y="258926"/>
                  </a:lnTo>
                  <a:lnTo>
                    <a:pt x="361840" y="265758"/>
                  </a:lnTo>
                  <a:lnTo>
                    <a:pt x="363396" y="267056"/>
                  </a:lnTo>
                  <a:lnTo>
                    <a:pt x="365645" y="267834"/>
                  </a:lnTo>
                  <a:lnTo>
                    <a:pt x="368153" y="268179"/>
                  </a:lnTo>
                  <a:close/>
                  <a:moveTo>
                    <a:pt x="392368" y="278385"/>
                  </a:moveTo>
                  <a:lnTo>
                    <a:pt x="392627" y="282709"/>
                  </a:lnTo>
                  <a:lnTo>
                    <a:pt x="388649" y="280547"/>
                  </a:lnTo>
                  <a:lnTo>
                    <a:pt x="382768" y="280374"/>
                  </a:lnTo>
                  <a:lnTo>
                    <a:pt x="385363" y="278904"/>
                  </a:lnTo>
                  <a:lnTo>
                    <a:pt x="387179" y="277433"/>
                  </a:lnTo>
                  <a:lnTo>
                    <a:pt x="388130" y="275876"/>
                  </a:lnTo>
                  <a:lnTo>
                    <a:pt x="395567" y="270428"/>
                  </a:lnTo>
                  <a:lnTo>
                    <a:pt x="393405" y="274406"/>
                  </a:lnTo>
                  <a:lnTo>
                    <a:pt x="392368" y="278385"/>
                  </a:lnTo>
                  <a:close/>
                  <a:moveTo>
                    <a:pt x="424625" y="304243"/>
                  </a:moveTo>
                  <a:lnTo>
                    <a:pt x="422377" y="307183"/>
                  </a:lnTo>
                  <a:lnTo>
                    <a:pt x="424625" y="292914"/>
                  </a:lnTo>
                  <a:lnTo>
                    <a:pt x="421425" y="280892"/>
                  </a:lnTo>
                  <a:lnTo>
                    <a:pt x="424798" y="286168"/>
                  </a:lnTo>
                  <a:lnTo>
                    <a:pt x="425922" y="292395"/>
                  </a:lnTo>
                  <a:lnTo>
                    <a:pt x="424625" y="304243"/>
                  </a:lnTo>
                  <a:close/>
                  <a:moveTo>
                    <a:pt x="419609" y="313063"/>
                  </a:moveTo>
                  <a:lnTo>
                    <a:pt x="415199" y="317906"/>
                  </a:lnTo>
                  <a:lnTo>
                    <a:pt x="415372" y="316091"/>
                  </a:lnTo>
                  <a:lnTo>
                    <a:pt x="418658" y="311161"/>
                  </a:lnTo>
                  <a:lnTo>
                    <a:pt x="420993" y="309258"/>
                  </a:lnTo>
                  <a:lnTo>
                    <a:pt x="419609" y="313063"/>
                  </a:lnTo>
                  <a:close/>
                  <a:moveTo>
                    <a:pt x="183168" y="332868"/>
                  </a:moveTo>
                  <a:lnTo>
                    <a:pt x="180142" y="334165"/>
                  </a:lnTo>
                  <a:lnTo>
                    <a:pt x="166650" y="326122"/>
                  </a:lnTo>
                  <a:lnTo>
                    <a:pt x="165785" y="322663"/>
                  </a:lnTo>
                  <a:lnTo>
                    <a:pt x="172445" y="319550"/>
                  </a:lnTo>
                  <a:lnTo>
                    <a:pt x="176509" y="319809"/>
                  </a:lnTo>
                  <a:lnTo>
                    <a:pt x="182909" y="323874"/>
                  </a:lnTo>
                  <a:lnTo>
                    <a:pt x="185244" y="324998"/>
                  </a:lnTo>
                  <a:lnTo>
                    <a:pt x="186368" y="326641"/>
                  </a:lnTo>
                  <a:lnTo>
                    <a:pt x="185763" y="329235"/>
                  </a:lnTo>
                  <a:lnTo>
                    <a:pt x="183168" y="332868"/>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63" name="Freeform: Shape 162">
              <a:extLst>
                <a:ext uri="{FF2B5EF4-FFF2-40B4-BE49-F238E27FC236}">
                  <a16:creationId xmlns:a16="http://schemas.microsoft.com/office/drawing/2014/main" id="{DA585209-7F2B-DF82-9C9A-E94C7B40EB12}"/>
                </a:ext>
              </a:extLst>
            </p:cNvPr>
            <p:cNvSpPr/>
            <p:nvPr/>
          </p:nvSpPr>
          <p:spPr>
            <a:xfrm>
              <a:off x="7360129" y="2856372"/>
              <a:ext cx="290976" cy="178411"/>
            </a:xfrm>
            <a:custGeom>
              <a:avLst/>
              <a:gdLst>
                <a:gd name="connsiteX0" fmla="*/ 219802 w 290976"/>
                <a:gd name="connsiteY0" fmla="*/ 605 h 178411"/>
                <a:gd name="connsiteX1" fmla="*/ 217899 w 290976"/>
                <a:gd name="connsiteY1" fmla="*/ 6313 h 178411"/>
                <a:gd name="connsiteX2" fmla="*/ 220234 w 290976"/>
                <a:gd name="connsiteY2" fmla="*/ 12021 h 178411"/>
                <a:gd name="connsiteX3" fmla="*/ 221791 w 290976"/>
                <a:gd name="connsiteY3" fmla="*/ 17815 h 178411"/>
                <a:gd name="connsiteX4" fmla="*/ 225510 w 290976"/>
                <a:gd name="connsiteY4" fmla="*/ 23523 h 178411"/>
                <a:gd name="connsiteX5" fmla="*/ 228709 w 290976"/>
                <a:gd name="connsiteY5" fmla="*/ 24042 h 178411"/>
                <a:gd name="connsiteX6" fmla="*/ 232169 w 290976"/>
                <a:gd name="connsiteY6" fmla="*/ 23004 h 178411"/>
                <a:gd name="connsiteX7" fmla="*/ 234677 w 290976"/>
                <a:gd name="connsiteY7" fmla="*/ 23264 h 178411"/>
                <a:gd name="connsiteX8" fmla="*/ 236320 w 290976"/>
                <a:gd name="connsiteY8" fmla="*/ 25685 h 178411"/>
                <a:gd name="connsiteX9" fmla="*/ 235628 w 290976"/>
                <a:gd name="connsiteY9" fmla="*/ 28625 h 178411"/>
                <a:gd name="connsiteX10" fmla="*/ 231650 w 290976"/>
                <a:gd name="connsiteY10" fmla="*/ 29317 h 178411"/>
                <a:gd name="connsiteX11" fmla="*/ 224299 w 290976"/>
                <a:gd name="connsiteY11" fmla="*/ 34420 h 178411"/>
                <a:gd name="connsiteX12" fmla="*/ 217813 w 290976"/>
                <a:gd name="connsiteY12" fmla="*/ 36409 h 178411"/>
                <a:gd name="connsiteX13" fmla="*/ 214613 w 290976"/>
                <a:gd name="connsiteY13" fmla="*/ 42549 h 178411"/>
                <a:gd name="connsiteX14" fmla="*/ 209770 w 290976"/>
                <a:gd name="connsiteY14" fmla="*/ 49640 h 178411"/>
                <a:gd name="connsiteX15" fmla="*/ 200344 w 290976"/>
                <a:gd name="connsiteY15" fmla="*/ 60710 h 178411"/>
                <a:gd name="connsiteX16" fmla="*/ 204408 w 290976"/>
                <a:gd name="connsiteY16" fmla="*/ 64083 h 178411"/>
                <a:gd name="connsiteX17" fmla="*/ 218937 w 290976"/>
                <a:gd name="connsiteY17" fmla="*/ 67888 h 178411"/>
                <a:gd name="connsiteX18" fmla="*/ 225423 w 290976"/>
                <a:gd name="connsiteY18" fmla="*/ 71866 h 178411"/>
                <a:gd name="connsiteX19" fmla="*/ 235282 w 290976"/>
                <a:gd name="connsiteY19" fmla="*/ 92449 h 178411"/>
                <a:gd name="connsiteX20" fmla="*/ 233034 w 290976"/>
                <a:gd name="connsiteY20" fmla="*/ 94524 h 178411"/>
                <a:gd name="connsiteX21" fmla="*/ 232169 w 290976"/>
                <a:gd name="connsiteY21" fmla="*/ 98330 h 178411"/>
                <a:gd name="connsiteX22" fmla="*/ 240904 w 290976"/>
                <a:gd name="connsiteY22" fmla="*/ 103605 h 178411"/>
                <a:gd name="connsiteX23" fmla="*/ 243671 w 290976"/>
                <a:gd name="connsiteY23" fmla="*/ 118307 h 178411"/>
                <a:gd name="connsiteX24" fmla="*/ 250849 w 290976"/>
                <a:gd name="connsiteY24" fmla="*/ 123323 h 178411"/>
                <a:gd name="connsiteX25" fmla="*/ 261572 w 290976"/>
                <a:gd name="connsiteY25" fmla="*/ 126436 h 178411"/>
                <a:gd name="connsiteX26" fmla="*/ 274631 w 290976"/>
                <a:gd name="connsiteY26" fmla="*/ 122026 h 178411"/>
                <a:gd name="connsiteX27" fmla="*/ 285528 w 290976"/>
                <a:gd name="connsiteY27" fmla="*/ 115886 h 178411"/>
                <a:gd name="connsiteX28" fmla="*/ 285182 w 290976"/>
                <a:gd name="connsiteY28" fmla="*/ 110870 h 178411"/>
                <a:gd name="connsiteX29" fmla="*/ 278350 w 290976"/>
                <a:gd name="connsiteY29" fmla="*/ 99195 h 178411"/>
                <a:gd name="connsiteX30" fmla="*/ 276707 w 290976"/>
                <a:gd name="connsiteY30" fmla="*/ 93660 h 178411"/>
                <a:gd name="connsiteX31" fmla="*/ 271605 w 290976"/>
                <a:gd name="connsiteY31" fmla="*/ 90114 h 178411"/>
                <a:gd name="connsiteX32" fmla="*/ 269702 w 290976"/>
                <a:gd name="connsiteY32" fmla="*/ 93141 h 178411"/>
                <a:gd name="connsiteX33" fmla="*/ 266415 w 290976"/>
                <a:gd name="connsiteY33" fmla="*/ 89249 h 178411"/>
                <a:gd name="connsiteX34" fmla="*/ 266070 w 290976"/>
                <a:gd name="connsiteY34" fmla="*/ 87001 h 178411"/>
                <a:gd name="connsiteX35" fmla="*/ 269096 w 290976"/>
                <a:gd name="connsiteY35" fmla="*/ 85963 h 178411"/>
                <a:gd name="connsiteX36" fmla="*/ 272642 w 290976"/>
                <a:gd name="connsiteY36" fmla="*/ 86395 h 178411"/>
                <a:gd name="connsiteX37" fmla="*/ 276793 w 290976"/>
                <a:gd name="connsiteY37" fmla="*/ 88471 h 178411"/>
                <a:gd name="connsiteX38" fmla="*/ 287431 w 290976"/>
                <a:gd name="connsiteY38" fmla="*/ 101270 h 178411"/>
                <a:gd name="connsiteX39" fmla="*/ 290371 w 290976"/>
                <a:gd name="connsiteY39" fmla="*/ 117961 h 178411"/>
                <a:gd name="connsiteX40" fmla="*/ 290976 w 290976"/>
                <a:gd name="connsiteY40" fmla="*/ 128598 h 178411"/>
                <a:gd name="connsiteX41" fmla="*/ 289766 w 290976"/>
                <a:gd name="connsiteY41" fmla="*/ 132231 h 178411"/>
                <a:gd name="connsiteX42" fmla="*/ 286652 w 290976"/>
                <a:gd name="connsiteY42" fmla="*/ 131452 h 178411"/>
                <a:gd name="connsiteX43" fmla="*/ 280685 w 290976"/>
                <a:gd name="connsiteY43" fmla="*/ 132144 h 178411"/>
                <a:gd name="connsiteX44" fmla="*/ 252578 w 290976"/>
                <a:gd name="connsiteY44" fmla="*/ 137593 h 178411"/>
                <a:gd name="connsiteX45" fmla="*/ 246352 w 290976"/>
                <a:gd name="connsiteY45" fmla="*/ 142436 h 178411"/>
                <a:gd name="connsiteX46" fmla="*/ 232082 w 290976"/>
                <a:gd name="connsiteY46" fmla="*/ 147624 h 178411"/>
                <a:gd name="connsiteX47" fmla="*/ 231218 w 290976"/>
                <a:gd name="connsiteY47" fmla="*/ 145030 h 178411"/>
                <a:gd name="connsiteX48" fmla="*/ 232255 w 290976"/>
                <a:gd name="connsiteY48" fmla="*/ 139582 h 178411"/>
                <a:gd name="connsiteX49" fmla="*/ 231390 w 290976"/>
                <a:gd name="connsiteY49" fmla="*/ 128512 h 178411"/>
                <a:gd name="connsiteX50" fmla="*/ 228536 w 290976"/>
                <a:gd name="connsiteY50" fmla="*/ 127993 h 178411"/>
                <a:gd name="connsiteX51" fmla="*/ 206311 w 290976"/>
                <a:gd name="connsiteY51" fmla="*/ 146068 h 178411"/>
                <a:gd name="connsiteX52" fmla="*/ 197749 w 290976"/>
                <a:gd name="connsiteY52" fmla="*/ 147192 h 178411"/>
                <a:gd name="connsiteX53" fmla="*/ 190571 w 290976"/>
                <a:gd name="connsiteY53" fmla="*/ 152467 h 178411"/>
                <a:gd name="connsiteX54" fmla="*/ 188928 w 290976"/>
                <a:gd name="connsiteY54" fmla="*/ 149527 h 178411"/>
                <a:gd name="connsiteX55" fmla="*/ 187631 w 290976"/>
                <a:gd name="connsiteY55" fmla="*/ 136036 h 178411"/>
                <a:gd name="connsiteX56" fmla="*/ 192128 w 290976"/>
                <a:gd name="connsiteY56" fmla="*/ 124706 h 178411"/>
                <a:gd name="connsiteX57" fmla="*/ 189706 w 290976"/>
                <a:gd name="connsiteY57" fmla="*/ 124880 h 178411"/>
                <a:gd name="connsiteX58" fmla="*/ 185209 w 290976"/>
                <a:gd name="connsiteY58" fmla="*/ 128945 h 178411"/>
                <a:gd name="connsiteX59" fmla="*/ 182442 w 290976"/>
                <a:gd name="connsiteY59" fmla="*/ 124102 h 178411"/>
                <a:gd name="connsiteX60" fmla="*/ 179415 w 290976"/>
                <a:gd name="connsiteY60" fmla="*/ 121507 h 178411"/>
                <a:gd name="connsiteX61" fmla="*/ 176475 w 290976"/>
                <a:gd name="connsiteY61" fmla="*/ 118999 h 178411"/>
                <a:gd name="connsiteX62" fmla="*/ 176561 w 290976"/>
                <a:gd name="connsiteY62" fmla="*/ 114935 h 178411"/>
                <a:gd name="connsiteX63" fmla="*/ 176734 w 290976"/>
                <a:gd name="connsiteY63" fmla="*/ 108794 h 178411"/>
                <a:gd name="connsiteX64" fmla="*/ 173361 w 290976"/>
                <a:gd name="connsiteY64" fmla="*/ 107583 h 178411"/>
                <a:gd name="connsiteX65" fmla="*/ 173015 w 290976"/>
                <a:gd name="connsiteY65" fmla="*/ 100059 h 178411"/>
                <a:gd name="connsiteX66" fmla="*/ 172756 w 290976"/>
                <a:gd name="connsiteY66" fmla="*/ 95130 h 178411"/>
                <a:gd name="connsiteX67" fmla="*/ 166616 w 290976"/>
                <a:gd name="connsiteY67" fmla="*/ 95216 h 178411"/>
                <a:gd name="connsiteX68" fmla="*/ 161600 w 290976"/>
                <a:gd name="connsiteY68" fmla="*/ 95303 h 178411"/>
                <a:gd name="connsiteX69" fmla="*/ 153557 w 290976"/>
                <a:gd name="connsiteY69" fmla="*/ 95476 h 178411"/>
                <a:gd name="connsiteX70" fmla="*/ 145168 w 290976"/>
                <a:gd name="connsiteY70" fmla="*/ 95562 h 178411"/>
                <a:gd name="connsiteX71" fmla="*/ 139028 w 290976"/>
                <a:gd name="connsiteY71" fmla="*/ 95649 h 178411"/>
                <a:gd name="connsiteX72" fmla="*/ 138941 w 290976"/>
                <a:gd name="connsiteY72" fmla="*/ 94438 h 178411"/>
                <a:gd name="connsiteX73" fmla="*/ 129169 w 290976"/>
                <a:gd name="connsiteY73" fmla="*/ 94265 h 178411"/>
                <a:gd name="connsiteX74" fmla="*/ 119431 w 290976"/>
                <a:gd name="connsiteY74" fmla="*/ 94092 h 178411"/>
                <a:gd name="connsiteX75" fmla="*/ 109659 w 290976"/>
                <a:gd name="connsiteY75" fmla="*/ 93919 h 178411"/>
                <a:gd name="connsiteX76" fmla="*/ 99886 w 290976"/>
                <a:gd name="connsiteY76" fmla="*/ 93746 h 178411"/>
                <a:gd name="connsiteX77" fmla="*/ 90114 w 290976"/>
                <a:gd name="connsiteY77" fmla="*/ 93573 h 178411"/>
                <a:gd name="connsiteX78" fmla="*/ 80428 w 290976"/>
                <a:gd name="connsiteY78" fmla="*/ 93400 h 178411"/>
                <a:gd name="connsiteX79" fmla="*/ 70655 w 290976"/>
                <a:gd name="connsiteY79" fmla="*/ 93228 h 178411"/>
                <a:gd name="connsiteX80" fmla="*/ 60883 w 290976"/>
                <a:gd name="connsiteY80" fmla="*/ 93054 h 178411"/>
                <a:gd name="connsiteX81" fmla="*/ 60451 w 290976"/>
                <a:gd name="connsiteY81" fmla="*/ 95562 h 178411"/>
                <a:gd name="connsiteX82" fmla="*/ 56905 w 290976"/>
                <a:gd name="connsiteY82" fmla="*/ 95908 h 178411"/>
                <a:gd name="connsiteX83" fmla="*/ 56819 w 290976"/>
                <a:gd name="connsiteY83" fmla="*/ 93054 h 178411"/>
                <a:gd name="connsiteX84" fmla="*/ 49986 w 290976"/>
                <a:gd name="connsiteY84" fmla="*/ 92795 h 178411"/>
                <a:gd name="connsiteX85" fmla="*/ 43154 w 290976"/>
                <a:gd name="connsiteY85" fmla="*/ 92536 h 178411"/>
                <a:gd name="connsiteX86" fmla="*/ 36322 w 290976"/>
                <a:gd name="connsiteY86" fmla="*/ 92276 h 178411"/>
                <a:gd name="connsiteX87" fmla="*/ 29490 w 290976"/>
                <a:gd name="connsiteY87" fmla="*/ 92017 h 178411"/>
                <a:gd name="connsiteX88" fmla="*/ 22658 w 290976"/>
                <a:gd name="connsiteY88" fmla="*/ 91757 h 178411"/>
                <a:gd name="connsiteX89" fmla="*/ 15826 w 290976"/>
                <a:gd name="connsiteY89" fmla="*/ 91498 h 178411"/>
                <a:gd name="connsiteX90" fmla="*/ 8994 w 290976"/>
                <a:gd name="connsiteY90" fmla="*/ 91238 h 178411"/>
                <a:gd name="connsiteX91" fmla="*/ 2162 w 290976"/>
                <a:gd name="connsiteY91" fmla="*/ 90979 h 178411"/>
                <a:gd name="connsiteX92" fmla="*/ 0 w 290976"/>
                <a:gd name="connsiteY92" fmla="*/ 88298 h 178411"/>
                <a:gd name="connsiteX93" fmla="*/ 2594 w 290976"/>
                <a:gd name="connsiteY93" fmla="*/ 79131 h 178411"/>
                <a:gd name="connsiteX94" fmla="*/ 5189 w 290976"/>
                <a:gd name="connsiteY94" fmla="*/ 69964 h 178411"/>
                <a:gd name="connsiteX95" fmla="*/ 7783 w 290976"/>
                <a:gd name="connsiteY95" fmla="*/ 60710 h 178411"/>
                <a:gd name="connsiteX96" fmla="*/ 10378 w 290976"/>
                <a:gd name="connsiteY96" fmla="*/ 51457 h 178411"/>
                <a:gd name="connsiteX97" fmla="*/ 12972 w 290976"/>
                <a:gd name="connsiteY97" fmla="*/ 42203 h 178411"/>
                <a:gd name="connsiteX98" fmla="*/ 15567 w 290976"/>
                <a:gd name="connsiteY98" fmla="*/ 32950 h 178411"/>
                <a:gd name="connsiteX99" fmla="*/ 18161 w 290976"/>
                <a:gd name="connsiteY99" fmla="*/ 23696 h 178411"/>
                <a:gd name="connsiteX100" fmla="*/ 20755 w 290976"/>
                <a:gd name="connsiteY100" fmla="*/ 14442 h 178411"/>
                <a:gd name="connsiteX101" fmla="*/ 28712 w 290976"/>
                <a:gd name="connsiteY101" fmla="*/ 14789 h 178411"/>
                <a:gd name="connsiteX102" fmla="*/ 36755 w 290976"/>
                <a:gd name="connsiteY102" fmla="*/ 15134 h 178411"/>
                <a:gd name="connsiteX103" fmla="*/ 44797 w 290976"/>
                <a:gd name="connsiteY103" fmla="*/ 15481 h 178411"/>
                <a:gd name="connsiteX104" fmla="*/ 52754 w 290976"/>
                <a:gd name="connsiteY104" fmla="*/ 15826 h 178411"/>
                <a:gd name="connsiteX105" fmla="*/ 60796 w 290976"/>
                <a:gd name="connsiteY105" fmla="*/ 16172 h 178411"/>
                <a:gd name="connsiteX106" fmla="*/ 68753 w 290976"/>
                <a:gd name="connsiteY106" fmla="*/ 16432 h 178411"/>
                <a:gd name="connsiteX107" fmla="*/ 76796 w 290976"/>
                <a:gd name="connsiteY107" fmla="*/ 16777 h 178411"/>
                <a:gd name="connsiteX108" fmla="*/ 84839 w 290976"/>
                <a:gd name="connsiteY108" fmla="*/ 17123 h 178411"/>
                <a:gd name="connsiteX109" fmla="*/ 96427 w 290976"/>
                <a:gd name="connsiteY109" fmla="*/ 17469 h 178411"/>
                <a:gd name="connsiteX110" fmla="*/ 108016 w 290976"/>
                <a:gd name="connsiteY110" fmla="*/ 17815 h 178411"/>
                <a:gd name="connsiteX111" fmla="*/ 119604 w 290976"/>
                <a:gd name="connsiteY111" fmla="*/ 18161 h 178411"/>
                <a:gd name="connsiteX112" fmla="*/ 131158 w 290976"/>
                <a:gd name="connsiteY112" fmla="*/ 18507 h 178411"/>
                <a:gd name="connsiteX113" fmla="*/ 142747 w 290976"/>
                <a:gd name="connsiteY113" fmla="*/ 18853 h 178411"/>
                <a:gd name="connsiteX114" fmla="*/ 154335 w 290976"/>
                <a:gd name="connsiteY114" fmla="*/ 19199 h 178411"/>
                <a:gd name="connsiteX115" fmla="*/ 165924 w 290976"/>
                <a:gd name="connsiteY115" fmla="*/ 19545 h 178411"/>
                <a:gd name="connsiteX116" fmla="*/ 177512 w 290976"/>
                <a:gd name="connsiteY116" fmla="*/ 19891 h 178411"/>
                <a:gd name="connsiteX117" fmla="*/ 184604 w 290976"/>
                <a:gd name="connsiteY117" fmla="*/ 16864 h 178411"/>
                <a:gd name="connsiteX118" fmla="*/ 192992 w 290976"/>
                <a:gd name="connsiteY118" fmla="*/ 8216 h 178411"/>
                <a:gd name="connsiteX119" fmla="*/ 198095 w 290976"/>
                <a:gd name="connsiteY119" fmla="*/ 6313 h 178411"/>
                <a:gd name="connsiteX120" fmla="*/ 206397 w 290976"/>
                <a:gd name="connsiteY120" fmla="*/ 1124 h 178411"/>
                <a:gd name="connsiteX121" fmla="*/ 210548 w 290976"/>
                <a:gd name="connsiteY121" fmla="*/ 0 h 178411"/>
                <a:gd name="connsiteX122" fmla="*/ 219802 w 290976"/>
                <a:gd name="connsiteY122" fmla="*/ 605 h 178411"/>
                <a:gd name="connsiteX123" fmla="*/ 243930 w 290976"/>
                <a:gd name="connsiteY123" fmla="*/ 164748 h 178411"/>
                <a:gd name="connsiteX124" fmla="*/ 221531 w 290976"/>
                <a:gd name="connsiteY124" fmla="*/ 170023 h 178411"/>
                <a:gd name="connsiteX125" fmla="*/ 217986 w 290976"/>
                <a:gd name="connsiteY125" fmla="*/ 166650 h 178411"/>
                <a:gd name="connsiteX126" fmla="*/ 223607 w 290976"/>
                <a:gd name="connsiteY126" fmla="*/ 165094 h 178411"/>
                <a:gd name="connsiteX127" fmla="*/ 230698 w 290976"/>
                <a:gd name="connsiteY127" fmla="*/ 156965 h 178411"/>
                <a:gd name="connsiteX128" fmla="*/ 235369 w 290976"/>
                <a:gd name="connsiteY128" fmla="*/ 156013 h 178411"/>
                <a:gd name="connsiteX129" fmla="*/ 242719 w 290976"/>
                <a:gd name="connsiteY129" fmla="*/ 160597 h 178411"/>
                <a:gd name="connsiteX130" fmla="*/ 243930 w 290976"/>
                <a:gd name="connsiteY130" fmla="*/ 164748 h 178411"/>
                <a:gd name="connsiteX131" fmla="*/ 287258 w 290976"/>
                <a:gd name="connsiteY131" fmla="*/ 176682 h 178411"/>
                <a:gd name="connsiteX132" fmla="*/ 280945 w 290976"/>
                <a:gd name="connsiteY132" fmla="*/ 178412 h 178411"/>
                <a:gd name="connsiteX133" fmla="*/ 266415 w 290976"/>
                <a:gd name="connsiteY133" fmla="*/ 174433 h 178411"/>
                <a:gd name="connsiteX134" fmla="*/ 278350 w 290976"/>
                <a:gd name="connsiteY134" fmla="*/ 171061 h 178411"/>
                <a:gd name="connsiteX135" fmla="*/ 280339 w 290976"/>
                <a:gd name="connsiteY135" fmla="*/ 169850 h 178411"/>
                <a:gd name="connsiteX136" fmla="*/ 281896 w 290976"/>
                <a:gd name="connsiteY136" fmla="*/ 164921 h 178411"/>
                <a:gd name="connsiteX137" fmla="*/ 282069 w 290976"/>
                <a:gd name="connsiteY137" fmla="*/ 162413 h 178411"/>
                <a:gd name="connsiteX138" fmla="*/ 286566 w 290976"/>
                <a:gd name="connsiteY138" fmla="*/ 173050 h 178411"/>
                <a:gd name="connsiteX139" fmla="*/ 287258 w 290976"/>
                <a:gd name="connsiteY139" fmla="*/ 176682 h 17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90976" h="178411">
                  <a:moveTo>
                    <a:pt x="219802" y="605"/>
                  </a:moveTo>
                  <a:lnTo>
                    <a:pt x="217899" y="6313"/>
                  </a:lnTo>
                  <a:lnTo>
                    <a:pt x="220234" y="12021"/>
                  </a:lnTo>
                  <a:lnTo>
                    <a:pt x="221791" y="17815"/>
                  </a:lnTo>
                  <a:lnTo>
                    <a:pt x="225510" y="23523"/>
                  </a:lnTo>
                  <a:lnTo>
                    <a:pt x="228709" y="24042"/>
                  </a:lnTo>
                  <a:lnTo>
                    <a:pt x="232169" y="23004"/>
                  </a:lnTo>
                  <a:lnTo>
                    <a:pt x="234677" y="23264"/>
                  </a:lnTo>
                  <a:lnTo>
                    <a:pt x="236320" y="25685"/>
                  </a:lnTo>
                  <a:lnTo>
                    <a:pt x="235628" y="28625"/>
                  </a:lnTo>
                  <a:lnTo>
                    <a:pt x="231650" y="29317"/>
                  </a:lnTo>
                  <a:lnTo>
                    <a:pt x="224299" y="34420"/>
                  </a:lnTo>
                  <a:lnTo>
                    <a:pt x="217813" y="36409"/>
                  </a:lnTo>
                  <a:lnTo>
                    <a:pt x="214613" y="42549"/>
                  </a:lnTo>
                  <a:lnTo>
                    <a:pt x="209770" y="49640"/>
                  </a:lnTo>
                  <a:lnTo>
                    <a:pt x="200344" y="60710"/>
                  </a:lnTo>
                  <a:lnTo>
                    <a:pt x="204408" y="64083"/>
                  </a:lnTo>
                  <a:lnTo>
                    <a:pt x="218937" y="67888"/>
                  </a:lnTo>
                  <a:lnTo>
                    <a:pt x="225423" y="71866"/>
                  </a:lnTo>
                  <a:lnTo>
                    <a:pt x="235282" y="92449"/>
                  </a:lnTo>
                  <a:lnTo>
                    <a:pt x="233034" y="94524"/>
                  </a:lnTo>
                  <a:lnTo>
                    <a:pt x="232169" y="98330"/>
                  </a:lnTo>
                  <a:lnTo>
                    <a:pt x="240904" y="103605"/>
                  </a:lnTo>
                  <a:lnTo>
                    <a:pt x="243671" y="118307"/>
                  </a:lnTo>
                  <a:lnTo>
                    <a:pt x="250849" y="123323"/>
                  </a:lnTo>
                  <a:lnTo>
                    <a:pt x="261572" y="126436"/>
                  </a:lnTo>
                  <a:lnTo>
                    <a:pt x="274631" y="122026"/>
                  </a:lnTo>
                  <a:lnTo>
                    <a:pt x="285528" y="115886"/>
                  </a:lnTo>
                  <a:lnTo>
                    <a:pt x="285182" y="110870"/>
                  </a:lnTo>
                  <a:lnTo>
                    <a:pt x="278350" y="99195"/>
                  </a:lnTo>
                  <a:lnTo>
                    <a:pt x="276707" y="93660"/>
                  </a:lnTo>
                  <a:lnTo>
                    <a:pt x="271605" y="90114"/>
                  </a:lnTo>
                  <a:lnTo>
                    <a:pt x="269702" y="93141"/>
                  </a:lnTo>
                  <a:lnTo>
                    <a:pt x="266415" y="89249"/>
                  </a:lnTo>
                  <a:lnTo>
                    <a:pt x="266070" y="87001"/>
                  </a:lnTo>
                  <a:lnTo>
                    <a:pt x="269096" y="85963"/>
                  </a:lnTo>
                  <a:lnTo>
                    <a:pt x="272642" y="86395"/>
                  </a:lnTo>
                  <a:lnTo>
                    <a:pt x="276793" y="88471"/>
                  </a:lnTo>
                  <a:lnTo>
                    <a:pt x="287431" y="101270"/>
                  </a:lnTo>
                  <a:lnTo>
                    <a:pt x="290371" y="117961"/>
                  </a:lnTo>
                  <a:lnTo>
                    <a:pt x="290976" y="128598"/>
                  </a:lnTo>
                  <a:lnTo>
                    <a:pt x="289766" y="132231"/>
                  </a:lnTo>
                  <a:lnTo>
                    <a:pt x="286652" y="131452"/>
                  </a:lnTo>
                  <a:lnTo>
                    <a:pt x="280685" y="132144"/>
                  </a:lnTo>
                  <a:lnTo>
                    <a:pt x="252578" y="137593"/>
                  </a:lnTo>
                  <a:lnTo>
                    <a:pt x="246352" y="142436"/>
                  </a:lnTo>
                  <a:lnTo>
                    <a:pt x="232082" y="147624"/>
                  </a:lnTo>
                  <a:lnTo>
                    <a:pt x="231218" y="145030"/>
                  </a:lnTo>
                  <a:lnTo>
                    <a:pt x="232255" y="139582"/>
                  </a:lnTo>
                  <a:lnTo>
                    <a:pt x="231390" y="128512"/>
                  </a:lnTo>
                  <a:lnTo>
                    <a:pt x="228536" y="127993"/>
                  </a:lnTo>
                  <a:lnTo>
                    <a:pt x="206311" y="146068"/>
                  </a:lnTo>
                  <a:lnTo>
                    <a:pt x="197749" y="147192"/>
                  </a:lnTo>
                  <a:lnTo>
                    <a:pt x="190571" y="152467"/>
                  </a:lnTo>
                  <a:lnTo>
                    <a:pt x="188928" y="149527"/>
                  </a:lnTo>
                  <a:lnTo>
                    <a:pt x="187631" y="136036"/>
                  </a:lnTo>
                  <a:lnTo>
                    <a:pt x="192128" y="124706"/>
                  </a:lnTo>
                  <a:lnTo>
                    <a:pt x="189706" y="124880"/>
                  </a:lnTo>
                  <a:lnTo>
                    <a:pt x="185209" y="128945"/>
                  </a:lnTo>
                  <a:lnTo>
                    <a:pt x="182442" y="124102"/>
                  </a:lnTo>
                  <a:lnTo>
                    <a:pt x="179415" y="121507"/>
                  </a:lnTo>
                  <a:lnTo>
                    <a:pt x="176475" y="118999"/>
                  </a:lnTo>
                  <a:lnTo>
                    <a:pt x="176561" y="114935"/>
                  </a:lnTo>
                  <a:lnTo>
                    <a:pt x="176734" y="108794"/>
                  </a:lnTo>
                  <a:lnTo>
                    <a:pt x="173361" y="107583"/>
                  </a:lnTo>
                  <a:lnTo>
                    <a:pt x="173015" y="100059"/>
                  </a:lnTo>
                  <a:lnTo>
                    <a:pt x="172756" y="95130"/>
                  </a:lnTo>
                  <a:lnTo>
                    <a:pt x="166616" y="95216"/>
                  </a:lnTo>
                  <a:lnTo>
                    <a:pt x="161600" y="95303"/>
                  </a:lnTo>
                  <a:lnTo>
                    <a:pt x="153557" y="95476"/>
                  </a:lnTo>
                  <a:lnTo>
                    <a:pt x="145168" y="95562"/>
                  </a:lnTo>
                  <a:lnTo>
                    <a:pt x="139028" y="95649"/>
                  </a:lnTo>
                  <a:lnTo>
                    <a:pt x="138941" y="94438"/>
                  </a:lnTo>
                  <a:lnTo>
                    <a:pt x="129169" y="94265"/>
                  </a:lnTo>
                  <a:lnTo>
                    <a:pt x="119431" y="94092"/>
                  </a:lnTo>
                  <a:lnTo>
                    <a:pt x="109659" y="93919"/>
                  </a:lnTo>
                  <a:lnTo>
                    <a:pt x="99886" y="93746"/>
                  </a:lnTo>
                  <a:lnTo>
                    <a:pt x="90114" y="93573"/>
                  </a:lnTo>
                  <a:lnTo>
                    <a:pt x="80428" y="93400"/>
                  </a:lnTo>
                  <a:lnTo>
                    <a:pt x="70655" y="93228"/>
                  </a:lnTo>
                  <a:lnTo>
                    <a:pt x="60883" y="93054"/>
                  </a:lnTo>
                  <a:lnTo>
                    <a:pt x="60451" y="95562"/>
                  </a:lnTo>
                  <a:lnTo>
                    <a:pt x="56905" y="95908"/>
                  </a:lnTo>
                  <a:lnTo>
                    <a:pt x="56819" y="93054"/>
                  </a:lnTo>
                  <a:lnTo>
                    <a:pt x="49986" y="92795"/>
                  </a:lnTo>
                  <a:lnTo>
                    <a:pt x="43154" y="92536"/>
                  </a:lnTo>
                  <a:lnTo>
                    <a:pt x="36322" y="92276"/>
                  </a:lnTo>
                  <a:lnTo>
                    <a:pt x="29490" y="92017"/>
                  </a:lnTo>
                  <a:lnTo>
                    <a:pt x="22658" y="91757"/>
                  </a:lnTo>
                  <a:lnTo>
                    <a:pt x="15826" y="91498"/>
                  </a:lnTo>
                  <a:lnTo>
                    <a:pt x="8994" y="91238"/>
                  </a:lnTo>
                  <a:lnTo>
                    <a:pt x="2162" y="90979"/>
                  </a:lnTo>
                  <a:lnTo>
                    <a:pt x="0" y="88298"/>
                  </a:lnTo>
                  <a:lnTo>
                    <a:pt x="2594" y="79131"/>
                  </a:lnTo>
                  <a:lnTo>
                    <a:pt x="5189" y="69964"/>
                  </a:lnTo>
                  <a:lnTo>
                    <a:pt x="7783" y="60710"/>
                  </a:lnTo>
                  <a:lnTo>
                    <a:pt x="10378" y="51457"/>
                  </a:lnTo>
                  <a:lnTo>
                    <a:pt x="12972" y="42203"/>
                  </a:lnTo>
                  <a:lnTo>
                    <a:pt x="15567" y="32950"/>
                  </a:lnTo>
                  <a:lnTo>
                    <a:pt x="18161" y="23696"/>
                  </a:lnTo>
                  <a:lnTo>
                    <a:pt x="20755" y="14442"/>
                  </a:lnTo>
                  <a:lnTo>
                    <a:pt x="28712" y="14789"/>
                  </a:lnTo>
                  <a:lnTo>
                    <a:pt x="36755" y="15134"/>
                  </a:lnTo>
                  <a:lnTo>
                    <a:pt x="44797" y="15481"/>
                  </a:lnTo>
                  <a:lnTo>
                    <a:pt x="52754" y="15826"/>
                  </a:lnTo>
                  <a:lnTo>
                    <a:pt x="60796" y="16172"/>
                  </a:lnTo>
                  <a:lnTo>
                    <a:pt x="68753" y="16432"/>
                  </a:lnTo>
                  <a:lnTo>
                    <a:pt x="76796" y="16777"/>
                  </a:lnTo>
                  <a:lnTo>
                    <a:pt x="84839" y="17123"/>
                  </a:lnTo>
                  <a:lnTo>
                    <a:pt x="96427" y="17469"/>
                  </a:lnTo>
                  <a:lnTo>
                    <a:pt x="108016" y="17815"/>
                  </a:lnTo>
                  <a:lnTo>
                    <a:pt x="119604" y="18161"/>
                  </a:lnTo>
                  <a:lnTo>
                    <a:pt x="131158" y="18507"/>
                  </a:lnTo>
                  <a:lnTo>
                    <a:pt x="142747" y="18853"/>
                  </a:lnTo>
                  <a:lnTo>
                    <a:pt x="154335" y="19199"/>
                  </a:lnTo>
                  <a:lnTo>
                    <a:pt x="165924" y="19545"/>
                  </a:lnTo>
                  <a:lnTo>
                    <a:pt x="177512" y="19891"/>
                  </a:lnTo>
                  <a:lnTo>
                    <a:pt x="184604" y="16864"/>
                  </a:lnTo>
                  <a:lnTo>
                    <a:pt x="192992" y="8216"/>
                  </a:lnTo>
                  <a:lnTo>
                    <a:pt x="198095" y="6313"/>
                  </a:lnTo>
                  <a:lnTo>
                    <a:pt x="206397" y="1124"/>
                  </a:lnTo>
                  <a:lnTo>
                    <a:pt x="210548" y="0"/>
                  </a:lnTo>
                  <a:lnTo>
                    <a:pt x="219802" y="605"/>
                  </a:lnTo>
                  <a:close/>
                  <a:moveTo>
                    <a:pt x="243930" y="164748"/>
                  </a:moveTo>
                  <a:lnTo>
                    <a:pt x="221531" y="170023"/>
                  </a:lnTo>
                  <a:lnTo>
                    <a:pt x="217986" y="166650"/>
                  </a:lnTo>
                  <a:lnTo>
                    <a:pt x="223607" y="165094"/>
                  </a:lnTo>
                  <a:lnTo>
                    <a:pt x="230698" y="156965"/>
                  </a:lnTo>
                  <a:lnTo>
                    <a:pt x="235369" y="156013"/>
                  </a:lnTo>
                  <a:lnTo>
                    <a:pt x="242719" y="160597"/>
                  </a:lnTo>
                  <a:lnTo>
                    <a:pt x="243930" y="164748"/>
                  </a:lnTo>
                  <a:close/>
                  <a:moveTo>
                    <a:pt x="287258" y="176682"/>
                  </a:moveTo>
                  <a:lnTo>
                    <a:pt x="280945" y="178412"/>
                  </a:lnTo>
                  <a:lnTo>
                    <a:pt x="266415" y="174433"/>
                  </a:lnTo>
                  <a:lnTo>
                    <a:pt x="278350" y="171061"/>
                  </a:lnTo>
                  <a:lnTo>
                    <a:pt x="280339" y="169850"/>
                  </a:lnTo>
                  <a:lnTo>
                    <a:pt x="281896" y="164921"/>
                  </a:lnTo>
                  <a:lnTo>
                    <a:pt x="282069" y="162413"/>
                  </a:lnTo>
                  <a:lnTo>
                    <a:pt x="286566" y="173050"/>
                  </a:lnTo>
                  <a:lnTo>
                    <a:pt x="287258" y="176682"/>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64" name="Freeform: Shape 163">
              <a:extLst>
                <a:ext uri="{FF2B5EF4-FFF2-40B4-BE49-F238E27FC236}">
                  <a16:creationId xmlns:a16="http://schemas.microsoft.com/office/drawing/2014/main" id="{1B498EEB-CD04-51A9-6592-55A570E28CA7}"/>
                </a:ext>
              </a:extLst>
            </p:cNvPr>
            <p:cNvSpPr/>
            <p:nvPr/>
          </p:nvSpPr>
          <p:spPr>
            <a:xfrm>
              <a:off x="6873323" y="3197629"/>
              <a:ext cx="362098" cy="184119"/>
            </a:xfrm>
            <a:custGeom>
              <a:avLst/>
              <a:gdLst>
                <a:gd name="connsiteX0" fmla="*/ 301389 w 362098"/>
                <a:gd name="connsiteY0" fmla="*/ 0 h 184119"/>
                <a:gd name="connsiteX1" fmla="*/ 302167 w 362098"/>
                <a:gd name="connsiteY1" fmla="*/ 16691 h 184119"/>
                <a:gd name="connsiteX2" fmla="*/ 302945 w 362098"/>
                <a:gd name="connsiteY2" fmla="*/ 33295 h 184119"/>
                <a:gd name="connsiteX3" fmla="*/ 303724 w 362098"/>
                <a:gd name="connsiteY3" fmla="*/ 49900 h 184119"/>
                <a:gd name="connsiteX4" fmla="*/ 304502 w 362098"/>
                <a:gd name="connsiteY4" fmla="*/ 66504 h 184119"/>
                <a:gd name="connsiteX5" fmla="*/ 305280 w 362098"/>
                <a:gd name="connsiteY5" fmla="*/ 83022 h 184119"/>
                <a:gd name="connsiteX6" fmla="*/ 306058 w 362098"/>
                <a:gd name="connsiteY6" fmla="*/ 99541 h 184119"/>
                <a:gd name="connsiteX7" fmla="*/ 306837 w 362098"/>
                <a:gd name="connsiteY7" fmla="*/ 115972 h 184119"/>
                <a:gd name="connsiteX8" fmla="*/ 307615 w 362098"/>
                <a:gd name="connsiteY8" fmla="*/ 132403 h 184119"/>
                <a:gd name="connsiteX9" fmla="*/ 307788 w 362098"/>
                <a:gd name="connsiteY9" fmla="*/ 132403 h 184119"/>
                <a:gd name="connsiteX10" fmla="*/ 307961 w 362098"/>
                <a:gd name="connsiteY10" fmla="*/ 132403 h 184119"/>
                <a:gd name="connsiteX11" fmla="*/ 308134 w 362098"/>
                <a:gd name="connsiteY11" fmla="*/ 132403 h 184119"/>
                <a:gd name="connsiteX12" fmla="*/ 308307 w 362098"/>
                <a:gd name="connsiteY12" fmla="*/ 132403 h 184119"/>
                <a:gd name="connsiteX13" fmla="*/ 308480 w 362098"/>
                <a:gd name="connsiteY13" fmla="*/ 132403 h 184119"/>
                <a:gd name="connsiteX14" fmla="*/ 308653 w 362098"/>
                <a:gd name="connsiteY14" fmla="*/ 132403 h 184119"/>
                <a:gd name="connsiteX15" fmla="*/ 308826 w 362098"/>
                <a:gd name="connsiteY15" fmla="*/ 132403 h 184119"/>
                <a:gd name="connsiteX16" fmla="*/ 308999 w 362098"/>
                <a:gd name="connsiteY16" fmla="*/ 132403 h 184119"/>
                <a:gd name="connsiteX17" fmla="*/ 317215 w 362098"/>
                <a:gd name="connsiteY17" fmla="*/ 132403 h 184119"/>
                <a:gd name="connsiteX18" fmla="*/ 335289 w 362098"/>
                <a:gd name="connsiteY18" fmla="*/ 132403 h 184119"/>
                <a:gd name="connsiteX19" fmla="*/ 353364 w 362098"/>
                <a:gd name="connsiteY19" fmla="*/ 132403 h 184119"/>
                <a:gd name="connsiteX20" fmla="*/ 362099 w 362098"/>
                <a:gd name="connsiteY20" fmla="*/ 132317 h 184119"/>
                <a:gd name="connsiteX21" fmla="*/ 362012 w 362098"/>
                <a:gd name="connsiteY21" fmla="*/ 135344 h 184119"/>
                <a:gd name="connsiteX22" fmla="*/ 360975 w 362098"/>
                <a:gd name="connsiteY22" fmla="*/ 139841 h 184119"/>
                <a:gd name="connsiteX23" fmla="*/ 359072 w 362098"/>
                <a:gd name="connsiteY23" fmla="*/ 141657 h 184119"/>
                <a:gd name="connsiteX24" fmla="*/ 359158 w 362098"/>
                <a:gd name="connsiteY24" fmla="*/ 137073 h 184119"/>
                <a:gd name="connsiteX25" fmla="*/ 357861 w 362098"/>
                <a:gd name="connsiteY25" fmla="*/ 135517 h 184119"/>
                <a:gd name="connsiteX26" fmla="*/ 355699 w 362098"/>
                <a:gd name="connsiteY26" fmla="*/ 137506 h 184119"/>
                <a:gd name="connsiteX27" fmla="*/ 354315 w 362098"/>
                <a:gd name="connsiteY27" fmla="*/ 139754 h 184119"/>
                <a:gd name="connsiteX28" fmla="*/ 353710 w 362098"/>
                <a:gd name="connsiteY28" fmla="*/ 148662 h 184119"/>
                <a:gd name="connsiteX29" fmla="*/ 352240 w 362098"/>
                <a:gd name="connsiteY29" fmla="*/ 153073 h 184119"/>
                <a:gd name="connsiteX30" fmla="*/ 346878 w 362098"/>
                <a:gd name="connsiteY30" fmla="*/ 154370 h 184119"/>
                <a:gd name="connsiteX31" fmla="*/ 341430 w 362098"/>
                <a:gd name="connsiteY31" fmla="*/ 166045 h 184119"/>
                <a:gd name="connsiteX32" fmla="*/ 336414 w 362098"/>
                <a:gd name="connsiteY32" fmla="*/ 172617 h 184119"/>
                <a:gd name="connsiteX33" fmla="*/ 334597 w 362098"/>
                <a:gd name="connsiteY33" fmla="*/ 176769 h 184119"/>
                <a:gd name="connsiteX34" fmla="*/ 326987 w 362098"/>
                <a:gd name="connsiteY34" fmla="*/ 177806 h 184119"/>
                <a:gd name="connsiteX35" fmla="*/ 314707 w 362098"/>
                <a:gd name="connsiteY35" fmla="*/ 179450 h 184119"/>
                <a:gd name="connsiteX36" fmla="*/ 311507 w 362098"/>
                <a:gd name="connsiteY36" fmla="*/ 184119 h 184119"/>
                <a:gd name="connsiteX37" fmla="*/ 305367 w 362098"/>
                <a:gd name="connsiteY37" fmla="*/ 182130 h 184119"/>
                <a:gd name="connsiteX38" fmla="*/ 295940 w 362098"/>
                <a:gd name="connsiteY38" fmla="*/ 182390 h 184119"/>
                <a:gd name="connsiteX39" fmla="*/ 297757 w 362098"/>
                <a:gd name="connsiteY39" fmla="*/ 176077 h 184119"/>
                <a:gd name="connsiteX40" fmla="*/ 300524 w 362098"/>
                <a:gd name="connsiteY40" fmla="*/ 170542 h 184119"/>
                <a:gd name="connsiteX41" fmla="*/ 295594 w 362098"/>
                <a:gd name="connsiteY41" fmla="*/ 165007 h 184119"/>
                <a:gd name="connsiteX42" fmla="*/ 292654 w 362098"/>
                <a:gd name="connsiteY42" fmla="*/ 164315 h 184119"/>
                <a:gd name="connsiteX43" fmla="*/ 289627 w 362098"/>
                <a:gd name="connsiteY43" fmla="*/ 162067 h 184119"/>
                <a:gd name="connsiteX44" fmla="*/ 293173 w 362098"/>
                <a:gd name="connsiteY44" fmla="*/ 157483 h 184119"/>
                <a:gd name="connsiteX45" fmla="*/ 294902 w 362098"/>
                <a:gd name="connsiteY45" fmla="*/ 152640 h 184119"/>
                <a:gd name="connsiteX46" fmla="*/ 293865 w 362098"/>
                <a:gd name="connsiteY46" fmla="*/ 146673 h 184119"/>
                <a:gd name="connsiteX47" fmla="*/ 295335 w 362098"/>
                <a:gd name="connsiteY47" fmla="*/ 142176 h 184119"/>
                <a:gd name="connsiteX48" fmla="*/ 292914 w 362098"/>
                <a:gd name="connsiteY48" fmla="*/ 142867 h 184119"/>
                <a:gd name="connsiteX49" fmla="*/ 288935 w 362098"/>
                <a:gd name="connsiteY49" fmla="*/ 147624 h 184119"/>
                <a:gd name="connsiteX50" fmla="*/ 286513 w 362098"/>
                <a:gd name="connsiteY50" fmla="*/ 149527 h 184119"/>
                <a:gd name="connsiteX51" fmla="*/ 285043 w 362098"/>
                <a:gd name="connsiteY51" fmla="*/ 145289 h 184119"/>
                <a:gd name="connsiteX52" fmla="*/ 283314 w 362098"/>
                <a:gd name="connsiteY52" fmla="*/ 146240 h 184119"/>
                <a:gd name="connsiteX53" fmla="*/ 282189 w 362098"/>
                <a:gd name="connsiteY53" fmla="*/ 149094 h 184119"/>
                <a:gd name="connsiteX54" fmla="*/ 279682 w 362098"/>
                <a:gd name="connsiteY54" fmla="*/ 150651 h 184119"/>
                <a:gd name="connsiteX55" fmla="*/ 274406 w 362098"/>
                <a:gd name="connsiteY55" fmla="*/ 146673 h 184119"/>
                <a:gd name="connsiteX56" fmla="*/ 266623 w 362098"/>
                <a:gd name="connsiteY56" fmla="*/ 142176 h 184119"/>
                <a:gd name="connsiteX57" fmla="*/ 262299 w 362098"/>
                <a:gd name="connsiteY57" fmla="*/ 134392 h 184119"/>
                <a:gd name="connsiteX58" fmla="*/ 259877 w 362098"/>
                <a:gd name="connsiteY58" fmla="*/ 128339 h 184119"/>
                <a:gd name="connsiteX59" fmla="*/ 262385 w 362098"/>
                <a:gd name="connsiteY59" fmla="*/ 117442 h 184119"/>
                <a:gd name="connsiteX60" fmla="*/ 267747 w 362098"/>
                <a:gd name="connsiteY60" fmla="*/ 115539 h 184119"/>
                <a:gd name="connsiteX61" fmla="*/ 274666 w 362098"/>
                <a:gd name="connsiteY61" fmla="*/ 117356 h 184119"/>
                <a:gd name="connsiteX62" fmla="*/ 283747 w 362098"/>
                <a:gd name="connsiteY62" fmla="*/ 117356 h 184119"/>
                <a:gd name="connsiteX63" fmla="*/ 282449 w 362098"/>
                <a:gd name="connsiteY63" fmla="*/ 114934 h 184119"/>
                <a:gd name="connsiteX64" fmla="*/ 279163 w 362098"/>
                <a:gd name="connsiteY64" fmla="*/ 115366 h 184119"/>
                <a:gd name="connsiteX65" fmla="*/ 269563 w 362098"/>
                <a:gd name="connsiteY65" fmla="*/ 106459 h 184119"/>
                <a:gd name="connsiteX66" fmla="*/ 266450 w 362098"/>
                <a:gd name="connsiteY66" fmla="*/ 101097 h 184119"/>
                <a:gd name="connsiteX67" fmla="*/ 261088 w 362098"/>
                <a:gd name="connsiteY67" fmla="*/ 99627 h 184119"/>
                <a:gd name="connsiteX68" fmla="*/ 258667 w 362098"/>
                <a:gd name="connsiteY68" fmla="*/ 104816 h 184119"/>
                <a:gd name="connsiteX69" fmla="*/ 255986 w 362098"/>
                <a:gd name="connsiteY69" fmla="*/ 106199 h 184119"/>
                <a:gd name="connsiteX70" fmla="*/ 259272 w 362098"/>
                <a:gd name="connsiteY70" fmla="*/ 94870 h 184119"/>
                <a:gd name="connsiteX71" fmla="*/ 263596 w 362098"/>
                <a:gd name="connsiteY71" fmla="*/ 94438 h 184119"/>
                <a:gd name="connsiteX72" fmla="*/ 269996 w 362098"/>
                <a:gd name="connsiteY72" fmla="*/ 91325 h 184119"/>
                <a:gd name="connsiteX73" fmla="*/ 268093 w 362098"/>
                <a:gd name="connsiteY73" fmla="*/ 84752 h 184119"/>
                <a:gd name="connsiteX74" fmla="*/ 264028 w 362098"/>
                <a:gd name="connsiteY74" fmla="*/ 81898 h 184119"/>
                <a:gd name="connsiteX75" fmla="*/ 256678 w 362098"/>
                <a:gd name="connsiteY75" fmla="*/ 85531 h 184119"/>
                <a:gd name="connsiteX76" fmla="*/ 256764 w 362098"/>
                <a:gd name="connsiteY76" fmla="*/ 80947 h 184119"/>
                <a:gd name="connsiteX77" fmla="*/ 258148 w 362098"/>
                <a:gd name="connsiteY77" fmla="*/ 75066 h 184119"/>
                <a:gd name="connsiteX78" fmla="*/ 263683 w 362098"/>
                <a:gd name="connsiteY78" fmla="*/ 75066 h 184119"/>
                <a:gd name="connsiteX79" fmla="*/ 268526 w 362098"/>
                <a:gd name="connsiteY79" fmla="*/ 76968 h 184119"/>
                <a:gd name="connsiteX80" fmla="*/ 272677 w 362098"/>
                <a:gd name="connsiteY80" fmla="*/ 67456 h 184119"/>
                <a:gd name="connsiteX81" fmla="*/ 272850 w 362098"/>
                <a:gd name="connsiteY81" fmla="*/ 63218 h 184119"/>
                <a:gd name="connsiteX82" fmla="*/ 266017 w 362098"/>
                <a:gd name="connsiteY82" fmla="*/ 69445 h 184119"/>
                <a:gd name="connsiteX83" fmla="*/ 264461 w 362098"/>
                <a:gd name="connsiteY83" fmla="*/ 56040 h 184119"/>
                <a:gd name="connsiteX84" fmla="*/ 271207 w 362098"/>
                <a:gd name="connsiteY84" fmla="*/ 43154 h 184119"/>
                <a:gd name="connsiteX85" fmla="*/ 277606 w 362098"/>
                <a:gd name="connsiteY85" fmla="*/ 37533 h 184119"/>
                <a:gd name="connsiteX86" fmla="*/ 285649 w 362098"/>
                <a:gd name="connsiteY86" fmla="*/ 37706 h 184119"/>
                <a:gd name="connsiteX87" fmla="*/ 293778 w 362098"/>
                <a:gd name="connsiteY87" fmla="*/ 36755 h 184119"/>
                <a:gd name="connsiteX88" fmla="*/ 288676 w 362098"/>
                <a:gd name="connsiteY88" fmla="*/ 34420 h 184119"/>
                <a:gd name="connsiteX89" fmla="*/ 283400 w 362098"/>
                <a:gd name="connsiteY89" fmla="*/ 33123 h 184119"/>
                <a:gd name="connsiteX90" fmla="*/ 287379 w 362098"/>
                <a:gd name="connsiteY90" fmla="*/ 28020 h 184119"/>
                <a:gd name="connsiteX91" fmla="*/ 290752 w 362098"/>
                <a:gd name="connsiteY91" fmla="*/ 27069 h 184119"/>
                <a:gd name="connsiteX92" fmla="*/ 294038 w 362098"/>
                <a:gd name="connsiteY92" fmla="*/ 22572 h 184119"/>
                <a:gd name="connsiteX93" fmla="*/ 286081 w 362098"/>
                <a:gd name="connsiteY93" fmla="*/ 23264 h 184119"/>
                <a:gd name="connsiteX94" fmla="*/ 287032 w 362098"/>
                <a:gd name="connsiteY94" fmla="*/ 14788 h 184119"/>
                <a:gd name="connsiteX95" fmla="*/ 283141 w 362098"/>
                <a:gd name="connsiteY95" fmla="*/ 16518 h 184119"/>
                <a:gd name="connsiteX96" fmla="*/ 278557 w 362098"/>
                <a:gd name="connsiteY96" fmla="*/ 17296 h 184119"/>
                <a:gd name="connsiteX97" fmla="*/ 276742 w 362098"/>
                <a:gd name="connsiteY97" fmla="*/ 20928 h 184119"/>
                <a:gd name="connsiteX98" fmla="*/ 277087 w 362098"/>
                <a:gd name="connsiteY98" fmla="*/ 26896 h 184119"/>
                <a:gd name="connsiteX99" fmla="*/ 275703 w 362098"/>
                <a:gd name="connsiteY99" fmla="*/ 30787 h 184119"/>
                <a:gd name="connsiteX100" fmla="*/ 272071 w 362098"/>
                <a:gd name="connsiteY100" fmla="*/ 33901 h 184119"/>
                <a:gd name="connsiteX101" fmla="*/ 266017 w 362098"/>
                <a:gd name="connsiteY101" fmla="*/ 36322 h 184119"/>
                <a:gd name="connsiteX102" fmla="*/ 265412 w 362098"/>
                <a:gd name="connsiteY102" fmla="*/ 32084 h 184119"/>
                <a:gd name="connsiteX103" fmla="*/ 263423 w 362098"/>
                <a:gd name="connsiteY103" fmla="*/ 30182 h 184119"/>
                <a:gd name="connsiteX104" fmla="*/ 262645 w 362098"/>
                <a:gd name="connsiteY104" fmla="*/ 39263 h 184119"/>
                <a:gd name="connsiteX105" fmla="*/ 261088 w 362098"/>
                <a:gd name="connsiteY105" fmla="*/ 42376 h 184119"/>
                <a:gd name="connsiteX106" fmla="*/ 256678 w 362098"/>
                <a:gd name="connsiteY106" fmla="*/ 33901 h 184119"/>
                <a:gd name="connsiteX107" fmla="*/ 255380 w 362098"/>
                <a:gd name="connsiteY107" fmla="*/ 35630 h 184119"/>
                <a:gd name="connsiteX108" fmla="*/ 255553 w 362098"/>
                <a:gd name="connsiteY108" fmla="*/ 38052 h 184119"/>
                <a:gd name="connsiteX109" fmla="*/ 254429 w 362098"/>
                <a:gd name="connsiteY109" fmla="*/ 42203 h 184119"/>
                <a:gd name="connsiteX110" fmla="*/ 250624 w 362098"/>
                <a:gd name="connsiteY110" fmla="*/ 44365 h 184119"/>
                <a:gd name="connsiteX111" fmla="*/ 250883 w 362098"/>
                <a:gd name="connsiteY111" fmla="*/ 49727 h 184119"/>
                <a:gd name="connsiteX112" fmla="*/ 249413 w 362098"/>
                <a:gd name="connsiteY112" fmla="*/ 52667 h 184119"/>
                <a:gd name="connsiteX113" fmla="*/ 237219 w 362098"/>
                <a:gd name="connsiteY113" fmla="*/ 47997 h 184119"/>
                <a:gd name="connsiteX114" fmla="*/ 236960 w 362098"/>
                <a:gd name="connsiteY114" fmla="*/ 49554 h 184119"/>
                <a:gd name="connsiteX115" fmla="*/ 243878 w 362098"/>
                <a:gd name="connsiteY115" fmla="*/ 59586 h 184119"/>
                <a:gd name="connsiteX116" fmla="*/ 248894 w 362098"/>
                <a:gd name="connsiteY116" fmla="*/ 62958 h 184119"/>
                <a:gd name="connsiteX117" fmla="*/ 249500 w 362098"/>
                <a:gd name="connsiteY117" fmla="*/ 68407 h 184119"/>
                <a:gd name="connsiteX118" fmla="*/ 245175 w 362098"/>
                <a:gd name="connsiteY118" fmla="*/ 72904 h 184119"/>
                <a:gd name="connsiteX119" fmla="*/ 239208 w 362098"/>
                <a:gd name="connsiteY119" fmla="*/ 69012 h 184119"/>
                <a:gd name="connsiteX120" fmla="*/ 238170 w 362098"/>
                <a:gd name="connsiteY120" fmla="*/ 69272 h 184119"/>
                <a:gd name="connsiteX121" fmla="*/ 241370 w 362098"/>
                <a:gd name="connsiteY121" fmla="*/ 75931 h 184119"/>
                <a:gd name="connsiteX122" fmla="*/ 243446 w 362098"/>
                <a:gd name="connsiteY122" fmla="*/ 81725 h 184119"/>
                <a:gd name="connsiteX123" fmla="*/ 241370 w 362098"/>
                <a:gd name="connsiteY123" fmla="*/ 86654 h 184119"/>
                <a:gd name="connsiteX124" fmla="*/ 241716 w 362098"/>
                <a:gd name="connsiteY124" fmla="*/ 92622 h 184119"/>
                <a:gd name="connsiteX125" fmla="*/ 241284 w 362098"/>
                <a:gd name="connsiteY125" fmla="*/ 98070 h 184119"/>
                <a:gd name="connsiteX126" fmla="*/ 239987 w 362098"/>
                <a:gd name="connsiteY126" fmla="*/ 102827 h 184119"/>
                <a:gd name="connsiteX127" fmla="*/ 242840 w 362098"/>
                <a:gd name="connsiteY127" fmla="*/ 124706 h 184119"/>
                <a:gd name="connsiteX128" fmla="*/ 246300 w 362098"/>
                <a:gd name="connsiteY128" fmla="*/ 130587 h 184119"/>
                <a:gd name="connsiteX129" fmla="*/ 249759 w 362098"/>
                <a:gd name="connsiteY129" fmla="*/ 136295 h 184119"/>
                <a:gd name="connsiteX130" fmla="*/ 251575 w 362098"/>
                <a:gd name="connsiteY130" fmla="*/ 141571 h 184119"/>
                <a:gd name="connsiteX131" fmla="*/ 247943 w 362098"/>
                <a:gd name="connsiteY131" fmla="*/ 142349 h 184119"/>
                <a:gd name="connsiteX132" fmla="*/ 242149 w 362098"/>
                <a:gd name="connsiteY132" fmla="*/ 138024 h 184119"/>
                <a:gd name="connsiteX133" fmla="*/ 237046 w 362098"/>
                <a:gd name="connsiteY133" fmla="*/ 134739 h 184119"/>
                <a:gd name="connsiteX134" fmla="*/ 230992 w 362098"/>
                <a:gd name="connsiteY134" fmla="*/ 124101 h 184119"/>
                <a:gd name="connsiteX135" fmla="*/ 229955 w 362098"/>
                <a:gd name="connsiteY135" fmla="*/ 119864 h 184119"/>
                <a:gd name="connsiteX136" fmla="*/ 228485 w 362098"/>
                <a:gd name="connsiteY136" fmla="*/ 116491 h 184119"/>
                <a:gd name="connsiteX137" fmla="*/ 229177 w 362098"/>
                <a:gd name="connsiteY137" fmla="*/ 124188 h 184119"/>
                <a:gd name="connsiteX138" fmla="*/ 231339 w 362098"/>
                <a:gd name="connsiteY138" fmla="*/ 132836 h 184119"/>
                <a:gd name="connsiteX139" fmla="*/ 250364 w 362098"/>
                <a:gd name="connsiteY139" fmla="*/ 152035 h 184119"/>
                <a:gd name="connsiteX140" fmla="*/ 253910 w 362098"/>
                <a:gd name="connsiteY140" fmla="*/ 159386 h 184119"/>
                <a:gd name="connsiteX141" fmla="*/ 256591 w 362098"/>
                <a:gd name="connsiteY141" fmla="*/ 165180 h 184119"/>
                <a:gd name="connsiteX142" fmla="*/ 255899 w 362098"/>
                <a:gd name="connsiteY142" fmla="*/ 170715 h 184119"/>
                <a:gd name="connsiteX143" fmla="*/ 250970 w 362098"/>
                <a:gd name="connsiteY143" fmla="*/ 166823 h 184119"/>
                <a:gd name="connsiteX144" fmla="*/ 246732 w 362098"/>
                <a:gd name="connsiteY144" fmla="*/ 161807 h 184119"/>
                <a:gd name="connsiteX145" fmla="*/ 235403 w 362098"/>
                <a:gd name="connsiteY145" fmla="*/ 156186 h 184119"/>
                <a:gd name="connsiteX146" fmla="*/ 221133 w 362098"/>
                <a:gd name="connsiteY146" fmla="*/ 152640 h 184119"/>
                <a:gd name="connsiteX147" fmla="*/ 213091 w 362098"/>
                <a:gd name="connsiteY147" fmla="*/ 139495 h 184119"/>
                <a:gd name="connsiteX148" fmla="*/ 213091 w 362098"/>
                <a:gd name="connsiteY148" fmla="*/ 145029 h 184119"/>
                <a:gd name="connsiteX149" fmla="*/ 211275 w 362098"/>
                <a:gd name="connsiteY149" fmla="*/ 149700 h 184119"/>
                <a:gd name="connsiteX150" fmla="*/ 206345 w 362098"/>
                <a:gd name="connsiteY150" fmla="*/ 143992 h 184119"/>
                <a:gd name="connsiteX151" fmla="*/ 203232 w 362098"/>
                <a:gd name="connsiteY151" fmla="*/ 139149 h 184119"/>
                <a:gd name="connsiteX152" fmla="*/ 202194 w 362098"/>
                <a:gd name="connsiteY152" fmla="*/ 133874 h 184119"/>
                <a:gd name="connsiteX153" fmla="*/ 196054 w 362098"/>
                <a:gd name="connsiteY153" fmla="*/ 134219 h 184119"/>
                <a:gd name="connsiteX154" fmla="*/ 189568 w 362098"/>
                <a:gd name="connsiteY154" fmla="*/ 138803 h 184119"/>
                <a:gd name="connsiteX155" fmla="*/ 183341 w 362098"/>
                <a:gd name="connsiteY155" fmla="*/ 137679 h 184119"/>
                <a:gd name="connsiteX156" fmla="*/ 182649 w 362098"/>
                <a:gd name="connsiteY156" fmla="*/ 128685 h 184119"/>
                <a:gd name="connsiteX157" fmla="*/ 184293 w 362098"/>
                <a:gd name="connsiteY157" fmla="*/ 123928 h 184119"/>
                <a:gd name="connsiteX158" fmla="*/ 191298 w 362098"/>
                <a:gd name="connsiteY158" fmla="*/ 112599 h 184119"/>
                <a:gd name="connsiteX159" fmla="*/ 197870 w 362098"/>
                <a:gd name="connsiteY159" fmla="*/ 106805 h 184119"/>
                <a:gd name="connsiteX160" fmla="*/ 200810 w 362098"/>
                <a:gd name="connsiteY160" fmla="*/ 99367 h 184119"/>
                <a:gd name="connsiteX161" fmla="*/ 199859 w 362098"/>
                <a:gd name="connsiteY161" fmla="*/ 87779 h 184119"/>
                <a:gd name="connsiteX162" fmla="*/ 200724 w 362098"/>
                <a:gd name="connsiteY162" fmla="*/ 96427 h 184119"/>
                <a:gd name="connsiteX163" fmla="*/ 207902 w 362098"/>
                <a:gd name="connsiteY163" fmla="*/ 87952 h 184119"/>
                <a:gd name="connsiteX164" fmla="*/ 203232 w 362098"/>
                <a:gd name="connsiteY164" fmla="*/ 81292 h 184119"/>
                <a:gd name="connsiteX165" fmla="*/ 198908 w 362098"/>
                <a:gd name="connsiteY165" fmla="*/ 75066 h 184119"/>
                <a:gd name="connsiteX166" fmla="*/ 192422 w 362098"/>
                <a:gd name="connsiteY166" fmla="*/ 82158 h 184119"/>
                <a:gd name="connsiteX167" fmla="*/ 186887 w 362098"/>
                <a:gd name="connsiteY167" fmla="*/ 79477 h 184119"/>
                <a:gd name="connsiteX168" fmla="*/ 177892 w 362098"/>
                <a:gd name="connsiteY168" fmla="*/ 70655 h 184119"/>
                <a:gd name="connsiteX169" fmla="*/ 163277 w 362098"/>
                <a:gd name="connsiteY169" fmla="*/ 64429 h 184119"/>
                <a:gd name="connsiteX170" fmla="*/ 161202 w 362098"/>
                <a:gd name="connsiteY170" fmla="*/ 61315 h 184119"/>
                <a:gd name="connsiteX171" fmla="*/ 161461 w 362098"/>
                <a:gd name="connsiteY171" fmla="*/ 57856 h 184119"/>
                <a:gd name="connsiteX172" fmla="*/ 163450 w 362098"/>
                <a:gd name="connsiteY172" fmla="*/ 53100 h 184119"/>
                <a:gd name="connsiteX173" fmla="*/ 158953 w 362098"/>
                <a:gd name="connsiteY173" fmla="*/ 48430 h 184119"/>
                <a:gd name="connsiteX174" fmla="*/ 147970 w 362098"/>
                <a:gd name="connsiteY174" fmla="*/ 43846 h 184119"/>
                <a:gd name="connsiteX175" fmla="*/ 143300 w 362098"/>
                <a:gd name="connsiteY175" fmla="*/ 39955 h 184119"/>
                <a:gd name="connsiteX176" fmla="*/ 142262 w 362098"/>
                <a:gd name="connsiteY176" fmla="*/ 39089 h 184119"/>
                <a:gd name="connsiteX177" fmla="*/ 141830 w 362098"/>
                <a:gd name="connsiteY177" fmla="*/ 34333 h 184119"/>
                <a:gd name="connsiteX178" fmla="*/ 140360 w 362098"/>
                <a:gd name="connsiteY178" fmla="*/ 31306 h 184119"/>
                <a:gd name="connsiteX179" fmla="*/ 137938 w 362098"/>
                <a:gd name="connsiteY179" fmla="*/ 30009 h 184119"/>
                <a:gd name="connsiteX180" fmla="*/ 137506 w 362098"/>
                <a:gd name="connsiteY180" fmla="*/ 27933 h 184119"/>
                <a:gd name="connsiteX181" fmla="*/ 138976 w 362098"/>
                <a:gd name="connsiteY181" fmla="*/ 25079 h 184119"/>
                <a:gd name="connsiteX182" fmla="*/ 137506 w 362098"/>
                <a:gd name="connsiteY182" fmla="*/ 22053 h 184119"/>
                <a:gd name="connsiteX183" fmla="*/ 133008 w 362098"/>
                <a:gd name="connsiteY183" fmla="*/ 18766 h 184119"/>
                <a:gd name="connsiteX184" fmla="*/ 131452 w 362098"/>
                <a:gd name="connsiteY184" fmla="*/ 15912 h 184119"/>
                <a:gd name="connsiteX185" fmla="*/ 132836 w 362098"/>
                <a:gd name="connsiteY185" fmla="*/ 13405 h 184119"/>
                <a:gd name="connsiteX186" fmla="*/ 130587 w 362098"/>
                <a:gd name="connsiteY186" fmla="*/ 12280 h 184119"/>
                <a:gd name="connsiteX187" fmla="*/ 124706 w 362098"/>
                <a:gd name="connsiteY187" fmla="*/ 12453 h 184119"/>
                <a:gd name="connsiteX188" fmla="*/ 118912 w 362098"/>
                <a:gd name="connsiteY188" fmla="*/ 10118 h 184119"/>
                <a:gd name="connsiteX189" fmla="*/ 113204 w 362098"/>
                <a:gd name="connsiteY189" fmla="*/ 5189 h 184119"/>
                <a:gd name="connsiteX190" fmla="*/ 106372 w 362098"/>
                <a:gd name="connsiteY190" fmla="*/ 4324 h 184119"/>
                <a:gd name="connsiteX191" fmla="*/ 94610 w 362098"/>
                <a:gd name="connsiteY191" fmla="*/ 9254 h 184119"/>
                <a:gd name="connsiteX192" fmla="*/ 87952 w 362098"/>
                <a:gd name="connsiteY192" fmla="*/ 10464 h 184119"/>
                <a:gd name="connsiteX193" fmla="*/ 85011 w 362098"/>
                <a:gd name="connsiteY193" fmla="*/ 13231 h 184119"/>
                <a:gd name="connsiteX194" fmla="*/ 83541 w 362098"/>
                <a:gd name="connsiteY194" fmla="*/ 17988 h 184119"/>
                <a:gd name="connsiteX195" fmla="*/ 80687 w 362098"/>
                <a:gd name="connsiteY195" fmla="*/ 20410 h 184119"/>
                <a:gd name="connsiteX196" fmla="*/ 74201 w 362098"/>
                <a:gd name="connsiteY196" fmla="*/ 20496 h 184119"/>
                <a:gd name="connsiteX197" fmla="*/ 73163 w 362098"/>
                <a:gd name="connsiteY197" fmla="*/ 20323 h 184119"/>
                <a:gd name="connsiteX198" fmla="*/ 65812 w 362098"/>
                <a:gd name="connsiteY198" fmla="*/ 18766 h 184119"/>
                <a:gd name="connsiteX199" fmla="*/ 60623 w 362098"/>
                <a:gd name="connsiteY199" fmla="*/ 15826 h 184119"/>
                <a:gd name="connsiteX200" fmla="*/ 59672 w 362098"/>
                <a:gd name="connsiteY200" fmla="*/ 14615 h 184119"/>
                <a:gd name="connsiteX201" fmla="*/ 60278 w 362098"/>
                <a:gd name="connsiteY201" fmla="*/ 12107 h 184119"/>
                <a:gd name="connsiteX202" fmla="*/ 59326 w 362098"/>
                <a:gd name="connsiteY202" fmla="*/ 10983 h 184119"/>
                <a:gd name="connsiteX203" fmla="*/ 57770 w 362098"/>
                <a:gd name="connsiteY203" fmla="*/ 10810 h 184119"/>
                <a:gd name="connsiteX204" fmla="*/ 56299 w 362098"/>
                <a:gd name="connsiteY204" fmla="*/ 12280 h 184119"/>
                <a:gd name="connsiteX205" fmla="*/ 54743 w 362098"/>
                <a:gd name="connsiteY205" fmla="*/ 16777 h 184119"/>
                <a:gd name="connsiteX206" fmla="*/ 42030 w 362098"/>
                <a:gd name="connsiteY206" fmla="*/ 29058 h 184119"/>
                <a:gd name="connsiteX207" fmla="*/ 35890 w 362098"/>
                <a:gd name="connsiteY207" fmla="*/ 26637 h 184119"/>
                <a:gd name="connsiteX208" fmla="*/ 33554 w 362098"/>
                <a:gd name="connsiteY208" fmla="*/ 26723 h 184119"/>
                <a:gd name="connsiteX209" fmla="*/ 15826 w 362098"/>
                <a:gd name="connsiteY209" fmla="*/ 44019 h 184119"/>
                <a:gd name="connsiteX210" fmla="*/ 10464 w 362098"/>
                <a:gd name="connsiteY210" fmla="*/ 46786 h 184119"/>
                <a:gd name="connsiteX211" fmla="*/ 0 w 362098"/>
                <a:gd name="connsiteY211" fmla="*/ 54570 h 184119"/>
                <a:gd name="connsiteX212" fmla="*/ 173 w 362098"/>
                <a:gd name="connsiteY212" fmla="*/ 41165 h 184119"/>
                <a:gd name="connsiteX213" fmla="*/ 346 w 362098"/>
                <a:gd name="connsiteY213" fmla="*/ 27760 h 184119"/>
                <a:gd name="connsiteX214" fmla="*/ 605 w 362098"/>
                <a:gd name="connsiteY214" fmla="*/ 14269 h 184119"/>
                <a:gd name="connsiteX215" fmla="*/ 778 w 362098"/>
                <a:gd name="connsiteY215" fmla="*/ 778 h 184119"/>
                <a:gd name="connsiteX216" fmla="*/ 19544 w 362098"/>
                <a:gd name="connsiteY216" fmla="*/ 778 h 184119"/>
                <a:gd name="connsiteX217" fmla="*/ 38311 w 362098"/>
                <a:gd name="connsiteY217" fmla="*/ 778 h 184119"/>
                <a:gd name="connsiteX218" fmla="*/ 57078 w 362098"/>
                <a:gd name="connsiteY218" fmla="*/ 778 h 184119"/>
                <a:gd name="connsiteX219" fmla="*/ 75844 w 362098"/>
                <a:gd name="connsiteY219" fmla="*/ 778 h 184119"/>
                <a:gd name="connsiteX220" fmla="*/ 94610 w 362098"/>
                <a:gd name="connsiteY220" fmla="*/ 778 h 184119"/>
                <a:gd name="connsiteX221" fmla="*/ 113377 w 362098"/>
                <a:gd name="connsiteY221" fmla="*/ 778 h 184119"/>
                <a:gd name="connsiteX222" fmla="*/ 132144 w 362098"/>
                <a:gd name="connsiteY222" fmla="*/ 778 h 184119"/>
                <a:gd name="connsiteX223" fmla="*/ 150910 w 362098"/>
                <a:gd name="connsiteY223" fmla="*/ 778 h 184119"/>
                <a:gd name="connsiteX224" fmla="*/ 169677 w 362098"/>
                <a:gd name="connsiteY224" fmla="*/ 778 h 184119"/>
                <a:gd name="connsiteX225" fmla="*/ 188617 w 362098"/>
                <a:gd name="connsiteY225" fmla="*/ 778 h 184119"/>
                <a:gd name="connsiteX226" fmla="*/ 207383 w 362098"/>
                <a:gd name="connsiteY226" fmla="*/ 778 h 184119"/>
                <a:gd name="connsiteX227" fmla="*/ 226149 w 362098"/>
                <a:gd name="connsiteY227" fmla="*/ 778 h 184119"/>
                <a:gd name="connsiteX228" fmla="*/ 244916 w 362098"/>
                <a:gd name="connsiteY228" fmla="*/ 778 h 184119"/>
                <a:gd name="connsiteX229" fmla="*/ 263683 w 362098"/>
                <a:gd name="connsiteY229" fmla="*/ 778 h 184119"/>
                <a:gd name="connsiteX230" fmla="*/ 282449 w 362098"/>
                <a:gd name="connsiteY230" fmla="*/ 778 h 184119"/>
                <a:gd name="connsiteX231" fmla="*/ 301389 w 362098"/>
                <a:gd name="connsiteY231" fmla="*/ 778 h 184119"/>
                <a:gd name="connsiteX232" fmla="*/ 346878 w 362098"/>
                <a:gd name="connsiteY232" fmla="*/ 175212 h 184119"/>
                <a:gd name="connsiteX233" fmla="*/ 344716 w 362098"/>
                <a:gd name="connsiteY233" fmla="*/ 175471 h 184119"/>
                <a:gd name="connsiteX234" fmla="*/ 346878 w 362098"/>
                <a:gd name="connsiteY234" fmla="*/ 171839 h 184119"/>
                <a:gd name="connsiteX235" fmla="*/ 354056 w 362098"/>
                <a:gd name="connsiteY235" fmla="*/ 154543 h 184119"/>
                <a:gd name="connsiteX236" fmla="*/ 357256 w 362098"/>
                <a:gd name="connsiteY236" fmla="*/ 148576 h 184119"/>
                <a:gd name="connsiteX237" fmla="*/ 354142 w 362098"/>
                <a:gd name="connsiteY237" fmla="*/ 160683 h 184119"/>
                <a:gd name="connsiteX238" fmla="*/ 348694 w 362098"/>
                <a:gd name="connsiteY238" fmla="*/ 171839 h 184119"/>
                <a:gd name="connsiteX239" fmla="*/ 346878 w 362098"/>
                <a:gd name="connsiteY239" fmla="*/ 175212 h 18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362098" h="184119">
                  <a:moveTo>
                    <a:pt x="301389" y="0"/>
                  </a:moveTo>
                  <a:lnTo>
                    <a:pt x="302167" y="16691"/>
                  </a:lnTo>
                  <a:lnTo>
                    <a:pt x="302945" y="33295"/>
                  </a:lnTo>
                  <a:lnTo>
                    <a:pt x="303724" y="49900"/>
                  </a:lnTo>
                  <a:lnTo>
                    <a:pt x="304502" y="66504"/>
                  </a:lnTo>
                  <a:lnTo>
                    <a:pt x="305280" y="83022"/>
                  </a:lnTo>
                  <a:lnTo>
                    <a:pt x="306058" y="99541"/>
                  </a:lnTo>
                  <a:lnTo>
                    <a:pt x="306837" y="115972"/>
                  </a:lnTo>
                  <a:lnTo>
                    <a:pt x="307615" y="132403"/>
                  </a:lnTo>
                  <a:lnTo>
                    <a:pt x="307788" y="132403"/>
                  </a:lnTo>
                  <a:lnTo>
                    <a:pt x="307961" y="132403"/>
                  </a:lnTo>
                  <a:lnTo>
                    <a:pt x="308134" y="132403"/>
                  </a:lnTo>
                  <a:lnTo>
                    <a:pt x="308307" y="132403"/>
                  </a:lnTo>
                  <a:lnTo>
                    <a:pt x="308480" y="132403"/>
                  </a:lnTo>
                  <a:lnTo>
                    <a:pt x="308653" y="132403"/>
                  </a:lnTo>
                  <a:lnTo>
                    <a:pt x="308826" y="132403"/>
                  </a:lnTo>
                  <a:lnTo>
                    <a:pt x="308999" y="132403"/>
                  </a:lnTo>
                  <a:lnTo>
                    <a:pt x="317215" y="132403"/>
                  </a:lnTo>
                  <a:lnTo>
                    <a:pt x="335289" y="132403"/>
                  </a:lnTo>
                  <a:lnTo>
                    <a:pt x="353364" y="132403"/>
                  </a:lnTo>
                  <a:lnTo>
                    <a:pt x="362099" y="132317"/>
                  </a:lnTo>
                  <a:lnTo>
                    <a:pt x="362012" y="135344"/>
                  </a:lnTo>
                  <a:lnTo>
                    <a:pt x="360975" y="139841"/>
                  </a:lnTo>
                  <a:lnTo>
                    <a:pt x="359072" y="141657"/>
                  </a:lnTo>
                  <a:lnTo>
                    <a:pt x="359158" y="137073"/>
                  </a:lnTo>
                  <a:lnTo>
                    <a:pt x="357861" y="135517"/>
                  </a:lnTo>
                  <a:lnTo>
                    <a:pt x="355699" y="137506"/>
                  </a:lnTo>
                  <a:lnTo>
                    <a:pt x="354315" y="139754"/>
                  </a:lnTo>
                  <a:lnTo>
                    <a:pt x="353710" y="148662"/>
                  </a:lnTo>
                  <a:lnTo>
                    <a:pt x="352240" y="153073"/>
                  </a:lnTo>
                  <a:lnTo>
                    <a:pt x="346878" y="154370"/>
                  </a:lnTo>
                  <a:lnTo>
                    <a:pt x="341430" y="166045"/>
                  </a:lnTo>
                  <a:lnTo>
                    <a:pt x="336414" y="172617"/>
                  </a:lnTo>
                  <a:lnTo>
                    <a:pt x="334597" y="176769"/>
                  </a:lnTo>
                  <a:lnTo>
                    <a:pt x="326987" y="177806"/>
                  </a:lnTo>
                  <a:lnTo>
                    <a:pt x="314707" y="179450"/>
                  </a:lnTo>
                  <a:lnTo>
                    <a:pt x="311507" y="184119"/>
                  </a:lnTo>
                  <a:lnTo>
                    <a:pt x="305367" y="182130"/>
                  </a:lnTo>
                  <a:lnTo>
                    <a:pt x="295940" y="182390"/>
                  </a:lnTo>
                  <a:lnTo>
                    <a:pt x="297757" y="176077"/>
                  </a:lnTo>
                  <a:lnTo>
                    <a:pt x="300524" y="170542"/>
                  </a:lnTo>
                  <a:lnTo>
                    <a:pt x="295594" y="165007"/>
                  </a:lnTo>
                  <a:lnTo>
                    <a:pt x="292654" y="164315"/>
                  </a:lnTo>
                  <a:lnTo>
                    <a:pt x="289627" y="162067"/>
                  </a:lnTo>
                  <a:lnTo>
                    <a:pt x="293173" y="157483"/>
                  </a:lnTo>
                  <a:lnTo>
                    <a:pt x="294902" y="152640"/>
                  </a:lnTo>
                  <a:lnTo>
                    <a:pt x="293865" y="146673"/>
                  </a:lnTo>
                  <a:lnTo>
                    <a:pt x="295335" y="142176"/>
                  </a:lnTo>
                  <a:lnTo>
                    <a:pt x="292914" y="142867"/>
                  </a:lnTo>
                  <a:lnTo>
                    <a:pt x="288935" y="147624"/>
                  </a:lnTo>
                  <a:lnTo>
                    <a:pt x="286513" y="149527"/>
                  </a:lnTo>
                  <a:lnTo>
                    <a:pt x="285043" y="145289"/>
                  </a:lnTo>
                  <a:lnTo>
                    <a:pt x="283314" y="146240"/>
                  </a:lnTo>
                  <a:lnTo>
                    <a:pt x="282189" y="149094"/>
                  </a:lnTo>
                  <a:lnTo>
                    <a:pt x="279682" y="150651"/>
                  </a:lnTo>
                  <a:lnTo>
                    <a:pt x="274406" y="146673"/>
                  </a:lnTo>
                  <a:lnTo>
                    <a:pt x="266623" y="142176"/>
                  </a:lnTo>
                  <a:lnTo>
                    <a:pt x="262299" y="134392"/>
                  </a:lnTo>
                  <a:lnTo>
                    <a:pt x="259877" y="128339"/>
                  </a:lnTo>
                  <a:lnTo>
                    <a:pt x="262385" y="117442"/>
                  </a:lnTo>
                  <a:lnTo>
                    <a:pt x="267747" y="115539"/>
                  </a:lnTo>
                  <a:lnTo>
                    <a:pt x="274666" y="117356"/>
                  </a:lnTo>
                  <a:lnTo>
                    <a:pt x="283747" y="117356"/>
                  </a:lnTo>
                  <a:lnTo>
                    <a:pt x="282449" y="114934"/>
                  </a:lnTo>
                  <a:lnTo>
                    <a:pt x="279163" y="115366"/>
                  </a:lnTo>
                  <a:lnTo>
                    <a:pt x="269563" y="106459"/>
                  </a:lnTo>
                  <a:lnTo>
                    <a:pt x="266450" y="101097"/>
                  </a:lnTo>
                  <a:lnTo>
                    <a:pt x="261088" y="99627"/>
                  </a:lnTo>
                  <a:lnTo>
                    <a:pt x="258667" y="104816"/>
                  </a:lnTo>
                  <a:lnTo>
                    <a:pt x="255986" y="106199"/>
                  </a:lnTo>
                  <a:lnTo>
                    <a:pt x="259272" y="94870"/>
                  </a:lnTo>
                  <a:lnTo>
                    <a:pt x="263596" y="94438"/>
                  </a:lnTo>
                  <a:lnTo>
                    <a:pt x="269996" y="91325"/>
                  </a:lnTo>
                  <a:lnTo>
                    <a:pt x="268093" y="84752"/>
                  </a:lnTo>
                  <a:lnTo>
                    <a:pt x="264028" y="81898"/>
                  </a:lnTo>
                  <a:lnTo>
                    <a:pt x="256678" y="85531"/>
                  </a:lnTo>
                  <a:lnTo>
                    <a:pt x="256764" y="80947"/>
                  </a:lnTo>
                  <a:lnTo>
                    <a:pt x="258148" y="75066"/>
                  </a:lnTo>
                  <a:lnTo>
                    <a:pt x="263683" y="75066"/>
                  </a:lnTo>
                  <a:lnTo>
                    <a:pt x="268526" y="76968"/>
                  </a:lnTo>
                  <a:lnTo>
                    <a:pt x="272677" y="67456"/>
                  </a:lnTo>
                  <a:lnTo>
                    <a:pt x="272850" y="63218"/>
                  </a:lnTo>
                  <a:lnTo>
                    <a:pt x="266017" y="69445"/>
                  </a:lnTo>
                  <a:lnTo>
                    <a:pt x="264461" y="56040"/>
                  </a:lnTo>
                  <a:lnTo>
                    <a:pt x="271207" y="43154"/>
                  </a:lnTo>
                  <a:lnTo>
                    <a:pt x="277606" y="37533"/>
                  </a:lnTo>
                  <a:lnTo>
                    <a:pt x="285649" y="37706"/>
                  </a:lnTo>
                  <a:lnTo>
                    <a:pt x="293778" y="36755"/>
                  </a:lnTo>
                  <a:lnTo>
                    <a:pt x="288676" y="34420"/>
                  </a:lnTo>
                  <a:lnTo>
                    <a:pt x="283400" y="33123"/>
                  </a:lnTo>
                  <a:lnTo>
                    <a:pt x="287379" y="28020"/>
                  </a:lnTo>
                  <a:lnTo>
                    <a:pt x="290752" y="27069"/>
                  </a:lnTo>
                  <a:lnTo>
                    <a:pt x="294038" y="22572"/>
                  </a:lnTo>
                  <a:lnTo>
                    <a:pt x="286081" y="23264"/>
                  </a:lnTo>
                  <a:lnTo>
                    <a:pt x="287032" y="14788"/>
                  </a:lnTo>
                  <a:lnTo>
                    <a:pt x="283141" y="16518"/>
                  </a:lnTo>
                  <a:lnTo>
                    <a:pt x="278557" y="17296"/>
                  </a:lnTo>
                  <a:lnTo>
                    <a:pt x="276742" y="20928"/>
                  </a:lnTo>
                  <a:lnTo>
                    <a:pt x="277087" y="26896"/>
                  </a:lnTo>
                  <a:lnTo>
                    <a:pt x="275703" y="30787"/>
                  </a:lnTo>
                  <a:lnTo>
                    <a:pt x="272071" y="33901"/>
                  </a:lnTo>
                  <a:lnTo>
                    <a:pt x="266017" y="36322"/>
                  </a:lnTo>
                  <a:lnTo>
                    <a:pt x="265412" y="32084"/>
                  </a:lnTo>
                  <a:lnTo>
                    <a:pt x="263423" y="30182"/>
                  </a:lnTo>
                  <a:lnTo>
                    <a:pt x="262645" y="39263"/>
                  </a:lnTo>
                  <a:lnTo>
                    <a:pt x="261088" y="42376"/>
                  </a:lnTo>
                  <a:lnTo>
                    <a:pt x="256678" y="33901"/>
                  </a:lnTo>
                  <a:lnTo>
                    <a:pt x="255380" y="35630"/>
                  </a:lnTo>
                  <a:lnTo>
                    <a:pt x="255553" y="38052"/>
                  </a:lnTo>
                  <a:lnTo>
                    <a:pt x="254429" y="42203"/>
                  </a:lnTo>
                  <a:lnTo>
                    <a:pt x="250624" y="44365"/>
                  </a:lnTo>
                  <a:lnTo>
                    <a:pt x="250883" y="49727"/>
                  </a:lnTo>
                  <a:lnTo>
                    <a:pt x="249413" y="52667"/>
                  </a:lnTo>
                  <a:lnTo>
                    <a:pt x="237219" y="47997"/>
                  </a:lnTo>
                  <a:lnTo>
                    <a:pt x="236960" y="49554"/>
                  </a:lnTo>
                  <a:lnTo>
                    <a:pt x="243878" y="59586"/>
                  </a:lnTo>
                  <a:lnTo>
                    <a:pt x="248894" y="62958"/>
                  </a:lnTo>
                  <a:lnTo>
                    <a:pt x="249500" y="68407"/>
                  </a:lnTo>
                  <a:lnTo>
                    <a:pt x="245175" y="72904"/>
                  </a:lnTo>
                  <a:lnTo>
                    <a:pt x="239208" y="69012"/>
                  </a:lnTo>
                  <a:lnTo>
                    <a:pt x="238170" y="69272"/>
                  </a:lnTo>
                  <a:lnTo>
                    <a:pt x="241370" y="75931"/>
                  </a:lnTo>
                  <a:lnTo>
                    <a:pt x="243446" y="81725"/>
                  </a:lnTo>
                  <a:lnTo>
                    <a:pt x="241370" y="86654"/>
                  </a:lnTo>
                  <a:lnTo>
                    <a:pt x="241716" y="92622"/>
                  </a:lnTo>
                  <a:lnTo>
                    <a:pt x="241284" y="98070"/>
                  </a:lnTo>
                  <a:lnTo>
                    <a:pt x="239987" y="102827"/>
                  </a:lnTo>
                  <a:lnTo>
                    <a:pt x="242840" y="124706"/>
                  </a:lnTo>
                  <a:lnTo>
                    <a:pt x="246300" y="130587"/>
                  </a:lnTo>
                  <a:lnTo>
                    <a:pt x="249759" y="136295"/>
                  </a:lnTo>
                  <a:lnTo>
                    <a:pt x="251575" y="141571"/>
                  </a:lnTo>
                  <a:lnTo>
                    <a:pt x="247943" y="142349"/>
                  </a:lnTo>
                  <a:lnTo>
                    <a:pt x="242149" y="138024"/>
                  </a:lnTo>
                  <a:lnTo>
                    <a:pt x="237046" y="134739"/>
                  </a:lnTo>
                  <a:lnTo>
                    <a:pt x="230992" y="124101"/>
                  </a:lnTo>
                  <a:lnTo>
                    <a:pt x="229955" y="119864"/>
                  </a:lnTo>
                  <a:lnTo>
                    <a:pt x="228485" y="116491"/>
                  </a:lnTo>
                  <a:lnTo>
                    <a:pt x="229177" y="124188"/>
                  </a:lnTo>
                  <a:lnTo>
                    <a:pt x="231339" y="132836"/>
                  </a:lnTo>
                  <a:lnTo>
                    <a:pt x="250364" y="152035"/>
                  </a:lnTo>
                  <a:lnTo>
                    <a:pt x="253910" y="159386"/>
                  </a:lnTo>
                  <a:lnTo>
                    <a:pt x="256591" y="165180"/>
                  </a:lnTo>
                  <a:lnTo>
                    <a:pt x="255899" y="170715"/>
                  </a:lnTo>
                  <a:lnTo>
                    <a:pt x="250970" y="166823"/>
                  </a:lnTo>
                  <a:lnTo>
                    <a:pt x="246732" y="161807"/>
                  </a:lnTo>
                  <a:lnTo>
                    <a:pt x="235403" y="156186"/>
                  </a:lnTo>
                  <a:lnTo>
                    <a:pt x="221133" y="152640"/>
                  </a:lnTo>
                  <a:lnTo>
                    <a:pt x="213091" y="139495"/>
                  </a:lnTo>
                  <a:lnTo>
                    <a:pt x="213091" y="145029"/>
                  </a:lnTo>
                  <a:lnTo>
                    <a:pt x="211275" y="149700"/>
                  </a:lnTo>
                  <a:lnTo>
                    <a:pt x="206345" y="143992"/>
                  </a:lnTo>
                  <a:lnTo>
                    <a:pt x="203232" y="139149"/>
                  </a:lnTo>
                  <a:lnTo>
                    <a:pt x="202194" y="133874"/>
                  </a:lnTo>
                  <a:lnTo>
                    <a:pt x="196054" y="134219"/>
                  </a:lnTo>
                  <a:lnTo>
                    <a:pt x="189568" y="138803"/>
                  </a:lnTo>
                  <a:lnTo>
                    <a:pt x="183341" y="137679"/>
                  </a:lnTo>
                  <a:lnTo>
                    <a:pt x="182649" y="128685"/>
                  </a:lnTo>
                  <a:lnTo>
                    <a:pt x="184293" y="123928"/>
                  </a:lnTo>
                  <a:lnTo>
                    <a:pt x="191298" y="112599"/>
                  </a:lnTo>
                  <a:lnTo>
                    <a:pt x="197870" y="106805"/>
                  </a:lnTo>
                  <a:lnTo>
                    <a:pt x="200810" y="99367"/>
                  </a:lnTo>
                  <a:lnTo>
                    <a:pt x="199859" y="87779"/>
                  </a:lnTo>
                  <a:lnTo>
                    <a:pt x="200724" y="96427"/>
                  </a:lnTo>
                  <a:lnTo>
                    <a:pt x="207902" y="87952"/>
                  </a:lnTo>
                  <a:lnTo>
                    <a:pt x="203232" y="81292"/>
                  </a:lnTo>
                  <a:lnTo>
                    <a:pt x="198908" y="75066"/>
                  </a:lnTo>
                  <a:lnTo>
                    <a:pt x="192422" y="82158"/>
                  </a:lnTo>
                  <a:lnTo>
                    <a:pt x="186887" y="79477"/>
                  </a:lnTo>
                  <a:lnTo>
                    <a:pt x="177892" y="70655"/>
                  </a:lnTo>
                  <a:lnTo>
                    <a:pt x="163277" y="64429"/>
                  </a:lnTo>
                  <a:lnTo>
                    <a:pt x="161202" y="61315"/>
                  </a:lnTo>
                  <a:lnTo>
                    <a:pt x="161461" y="57856"/>
                  </a:lnTo>
                  <a:lnTo>
                    <a:pt x="163450" y="53100"/>
                  </a:lnTo>
                  <a:lnTo>
                    <a:pt x="158953" y="48430"/>
                  </a:lnTo>
                  <a:lnTo>
                    <a:pt x="147970" y="43846"/>
                  </a:lnTo>
                  <a:lnTo>
                    <a:pt x="143300" y="39955"/>
                  </a:lnTo>
                  <a:lnTo>
                    <a:pt x="142262" y="39089"/>
                  </a:lnTo>
                  <a:lnTo>
                    <a:pt x="141830" y="34333"/>
                  </a:lnTo>
                  <a:lnTo>
                    <a:pt x="140360" y="31306"/>
                  </a:lnTo>
                  <a:lnTo>
                    <a:pt x="137938" y="30009"/>
                  </a:lnTo>
                  <a:lnTo>
                    <a:pt x="137506" y="27933"/>
                  </a:lnTo>
                  <a:lnTo>
                    <a:pt x="138976" y="25079"/>
                  </a:lnTo>
                  <a:lnTo>
                    <a:pt x="137506" y="22053"/>
                  </a:lnTo>
                  <a:lnTo>
                    <a:pt x="133008" y="18766"/>
                  </a:lnTo>
                  <a:lnTo>
                    <a:pt x="131452" y="15912"/>
                  </a:lnTo>
                  <a:lnTo>
                    <a:pt x="132836" y="13405"/>
                  </a:lnTo>
                  <a:lnTo>
                    <a:pt x="130587" y="12280"/>
                  </a:lnTo>
                  <a:lnTo>
                    <a:pt x="124706" y="12453"/>
                  </a:lnTo>
                  <a:lnTo>
                    <a:pt x="118912" y="10118"/>
                  </a:lnTo>
                  <a:lnTo>
                    <a:pt x="113204" y="5189"/>
                  </a:lnTo>
                  <a:lnTo>
                    <a:pt x="106372" y="4324"/>
                  </a:lnTo>
                  <a:lnTo>
                    <a:pt x="94610" y="9254"/>
                  </a:lnTo>
                  <a:lnTo>
                    <a:pt x="87952" y="10464"/>
                  </a:lnTo>
                  <a:lnTo>
                    <a:pt x="85011" y="13231"/>
                  </a:lnTo>
                  <a:lnTo>
                    <a:pt x="83541" y="17988"/>
                  </a:lnTo>
                  <a:lnTo>
                    <a:pt x="80687" y="20410"/>
                  </a:lnTo>
                  <a:lnTo>
                    <a:pt x="74201" y="20496"/>
                  </a:lnTo>
                  <a:lnTo>
                    <a:pt x="73163" y="20323"/>
                  </a:lnTo>
                  <a:lnTo>
                    <a:pt x="65812" y="18766"/>
                  </a:lnTo>
                  <a:lnTo>
                    <a:pt x="60623" y="15826"/>
                  </a:lnTo>
                  <a:lnTo>
                    <a:pt x="59672" y="14615"/>
                  </a:lnTo>
                  <a:lnTo>
                    <a:pt x="60278" y="12107"/>
                  </a:lnTo>
                  <a:lnTo>
                    <a:pt x="59326" y="10983"/>
                  </a:lnTo>
                  <a:lnTo>
                    <a:pt x="57770" y="10810"/>
                  </a:lnTo>
                  <a:lnTo>
                    <a:pt x="56299" y="12280"/>
                  </a:lnTo>
                  <a:lnTo>
                    <a:pt x="54743" y="16777"/>
                  </a:lnTo>
                  <a:lnTo>
                    <a:pt x="42030" y="29058"/>
                  </a:lnTo>
                  <a:lnTo>
                    <a:pt x="35890" y="26637"/>
                  </a:lnTo>
                  <a:lnTo>
                    <a:pt x="33554" y="26723"/>
                  </a:lnTo>
                  <a:lnTo>
                    <a:pt x="15826" y="44019"/>
                  </a:lnTo>
                  <a:lnTo>
                    <a:pt x="10464" y="46786"/>
                  </a:lnTo>
                  <a:lnTo>
                    <a:pt x="0" y="54570"/>
                  </a:lnTo>
                  <a:lnTo>
                    <a:pt x="173" y="41165"/>
                  </a:lnTo>
                  <a:lnTo>
                    <a:pt x="346" y="27760"/>
                  </a:lnTo>
                  <a:lnTo>
                    <a:pt x="605" y="14269"/>
                  </a:lnTo>
                  <a:lnTo>
                    <a:pt x="778" y="778"/>
                  </a:lnTo>
                  <a:lnTo>
                    <a:pt x="19544" y="778"/>
                  </a:lnTo>
                  <a:lnTo>
                    <a:pt x="38311" y="778"/>
                  </a:lnTo>
                  <a:lnTo>
                    <a:pt x="57078" y="778"/>
                  </a:lnTo>
                  <a:lnTo>
                    <a:pt x="75844" y="778"/>
                  </a:lnTo>
                  <a:lnTo>
                    <a:pt x="94610" y="778"/>
                  </a:lnTo>
                  <a:lnTo>
                    <a:pt x="113377" y="778"/>
                  </a:lnTo>
                  <a:lnTo>
                    <a:pt x="132144" y="778"/>
                  </a:lnTo>
                  <a:lnTo>
                    <a:pt x="150910" y="778"/>
                  </a:lnTo>
                  <a:lnTo>
                    <a:pt x="169677" y="778"/>
                  </a:lnTo>
                  <a:lnTo>
                    <a:pt x="188617" y="778"/>
                  </a:lnTo>
                  <a:lnTo>
                    <a:pt x="207383" y="778"/>
                  </a:lnTo>
                  <a:lnTo>
                    <a:pt x="226149" y="778"/>
                  </a:lnTo>
                  <a:lnTo>
                    <a:pt x="244916" y="778"/>
                  </a:lnTo>
                  <a:lnTo>
                    <a:pt x="263683" y="778"/>
                  </a:lnTo>
                  <a:lnTo>
                    <a:pt x="282449" y="778"/>
                  </a:lnTo>
                  <a:lnTo>
                    <a:pt x="301389" y="778"/>
                  </a:lnTo>
                  <a:close/>
                  <a:moveTo>
                    <a:pt x="346878" y="175212"/>
                  </a:moveTo>
                  <a:lnTo>
                    <a:pt x="344716" y="175471"/>
                  </a:lnTo>
                  <a:lnTo>
                    <a:pt x="346878" y="171839"/>
                  </a:lnTo>
                  <a:lnTo>
                    <a:pt x="354056" y="154543"/>
                  </a:lnTo>
                  <a:lnTo>
                    <a:pt x="357256" y="148576"/>
                  </a:lnTo>
                  <a:lnTo>
                    <a:pt x="354142" y="160683"/>
                  </a:lnTo>
                  <a:lnTo>
                    <a:pt x="348694" y="171839"/>
                  </a:lnTo>
                  <a:lnTo>
                    <a:pt x="346878" y="175212"/>
                  </a:lnTo>
                  <a:close/>
                </a:path>
              </a:pathLst>
            </a:custGeom>
            <a:solidFill>
              <a:srgbClr val="008250"/>
            </a:solid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65" name="Freeform: Shape 164">
              <a:extLst>
                <a:ext uri="{FF2B5EF4-FFF2-40B4-BE49-F238E27FC236}">
                  <a16:creationId xmlns:a16="http://schemas.microsoft.com/office/drawing/2014/main" id="{B6CC4488-91A6-3CC8-8125-9FADC3891396}"/>
                </a:ext>
              </a:extLst>
            </p:cNvPr>
            <p:cNvSpPr/>
            <p:nvPr/>
          </p:nvSpPr>
          <p:spPr>
            <a:xfrm>
              <a:off x="7557877" y="2329007"/>
              <a:ext cx="333300" cy="506782"/>
            </a:xfrm>
            <a:custGeom>
              <a:avLst/>
              <a:gdLst>
                <a:gd name="connsiteX0" fmla="*/ 164748 w 333300"/>
                <a:gd name="connsiteY0" fmla="*/ 19891 h 506782"/>
                <a:gd name="connsiteX1" fmla="*/ 165180 w 333300"/>
                <a:gd name="connsiteY1" fmla="*/ 22399 h 506782"/>
                <a:gd name="connsiteX2" fmla="*/ 168899 w 333300"/>
                <a:gd name="connsiteY2" fmla="*/ 26809 h 506782"/>
                <a:gd name="connsiteX3" fmla="*/ 174261 w 333300"/>
                <a:gd name="connsiteY3" fmla="*/ 29836 h 506782"/>
                <a:gd name="connsiteX4" fmla="*/ 178326 w 333300"/>
                <a:gd name="connsiteY4" fmla="*/ 30874 h 506782"/>
                <a:gd name="connsiteX5" fmla="*/ 183082 w 333300"/>
                <a:gd name="connsiteY5" fmla="*/ 30787 h 506782"/>
                <a:gd name="connsiteX6" fmla="*/ 196140 w 333300"/>
                <a:gd name="connsiteY6" fmla="*/ 24820 h 506782"/>
                <a:gd name="connsiteX7" fmla="*/ 211448 w 333300"/>
                <a:gd name="connsiteY7" fmla="*/ 20928 h 506782"/>
                <a:gd name="connsiteX8" fmla="*/ 219836 w 333300"/>
                <a:gd name="connsiteY8" fmla="*/ 17296 h 506782"/>
                <a:gd name="connsiteX9" fmla="*/ 221394 w 333300"/>
                <a:gd name="connsiteY9" fmla="*/ 13923 h 506782"/>
                <a:gd name="connsiteX10" fmla="*/ 225198 w 333300"/>
                <a:gd name="connsiteY10" fmla="*/ 12713 h 506782"/>
                <a:gd name="connsiteX11" fmla="*/ 231339 w 333300"/>
                <a:gd name="connsiteY11" fmla="*/ 13751 h 506782"/>
                <a:gd name="connsiteX12" fmla="*/ 242668 w 333300"/>
                <a:gd name="connsiteY12" fmla="*/ 22226 h 506782"/>
                <a:gd name="connsiteX13" fmla="*/ 255813 w 333300"/>
                <a:gd name="connsiteY13" fmla="*/ 35025 h 506782"/>
                <a:gd name="connsiteX14" fmla="*/ 266277 w 333300"/>
                <a:gd name="connsiteY14" fmla="*/ 45143 h 506782"/>
                <a:gd name="connsiteX15" fmla="*/ 266623 w 333300"/>
                <a:gd name="connsiteY15" fmla="*/ 62613 h 506782"/>
                <a:gd name="connsiteX16" fmla="*/ 266796 w 333300"/>
                <a:gd name="connsiteY16" fmla="*/ 81120 h 506782"/>
                <a:gd name="connsiteX17" fmla="*/ 267056 w 333300"/>
                <a:gd name="connsiteY17" fmla="*/ 100578 h 506782"/>
                <a:gd name="connsiteX18" fmla="*/ 267229 w 333300"/>
                <a:gd name="connsiteY18" fmla="*/ 114415 h 506782"/>
                <a:gd name="connsiteX19" fmla="*/ 267488 w 333300"/>
                <a:gd name="connsiteY19" fmla="*/ 133355 h 506782"/>
                <a:gd name="connsiteX20" fmla="*/ 267661 w 333300"/>
                <a:gd name="connsiteY20" fmla="*/ 148403 h 506782"/>
                <a:gd name="connsiteX21" fmla="*/ 267921 w 333300"/>
                <a:gd name="connsiteY21" fmla="*/ 167947 h 506782"/>
                <a:gd name="connsiteX22" fmla="*/ 268094 w 333300"/>
                <a:gd name="connsiteY22" fmla="*/ 178412 h 506782"/>
                <a:gd name="connsiteX23" fmla="*/ 269563 w 333300"/>
                <a:gd name="connsiteY23" fmla="*/ 181438 h 506782"/>
                <a:gd name="connsiteX24" fmla="*/ 268699 w 333300"/>
                <a:gd name="connsiteY24" fmla="*/ 185503 h 506782"/>
                <a:gd name="connsiteX25" fmla="*/ 268353 w 333300"/>
                <a:gd name="connsiteY25" fmla="*/ 187579 h 506782"/>
                <a:gd name="connsiteX26" fmla="*/ 268439 w 333300"/>
                <a:gd name="connsiteY26" fmla="*/ 189222 h 506782"/>
                <a:gd name="connsiteX27" fmla="*/ 269045 w 333300"/>
                <a:gd name="connsiteY27" fmla="*/ 191298 h 506782"/>
                <a:gd name="connsiteX28" fmla="*/ 268958 w 333300"/>
                <a:gd name="connsiteY28" fmla="*/ 194151 h 506782"/>
                <a:gd name="connsiteX29" fmla="*/ 267661 w 333300"/>
                <a:gd name="connsiteY29" fmla="*/ 196746 h 506782"/>
                <a:gd name="connsiteX30" fmla="*/ 266970 w 333300"/>
                <a:gd name="connsiteY30" fmla="*/ 199773 h 506782"/>
                <a:gd name="connsiteX31" fmla="*/ 266796 w 333300"/>
                <a:gd name="connsiteY31" fmla="*/ 204702 h 506782"/>
                <a:gd name="connsiteX32" fmla="*/ 268267 w 333300"/>
                <a:gd name="connsiteY32" fmla="*/ 207729 h 506782"/>
                <a:gd name="connsiteX33" fmla="*/ 270688 w 333300"/>
                <a:gd name="connsiteY33" fmla="*/ 209545 h 506782"/>
                <a:gd name="connsiteX34" fmla="*/ 272677 w 333300"/>
                <a:gd name="connsiteY34" fmla="*/ 209545 h 506782"/>
                <a:gd name="connsiteX35" fmla="*/ 275271 w 333300"/>
                <a:gd name="connsiteY35" fmla="*/ 211361 h 506782"/>
                <a:gd name="connsiteX36" fmla="*/ 278644 w 333300"/>
                <a:gd name="connsiteY36" fmla="*/ 214475 h 506782"/>
                <a:gd name="connsiteX37" fmla="*/ 283747 w 333300"/>
                <a:gd name="connsiteY37" fmla="*/ 217155 h 506782"/>
                <a:gd name="connsiteX38" fmla="*/ 289022 w 333300"/>
                <a:gd name="connsiteY38" fmla="*/ 218107 h 506782"/>
                <a:gd name="connsiteX39" fmla="*/ 292654 w 333300"/>
                <a:gd name="connsiteY39" fmla="*/ 217415 h 506782"/>
                <a:gd name="connsiteX40" fmla="*/ 297065 w 333300"/>
                <a:gd name="connsiteY40" fmla="*/ 219231 h 506782"/>
                <a:gd name="connsiteX41" fmla="*/ 298621 w 333300"/>
                <a:gd name="connsiteY41" fmla="*/ 223555 h 506782"/>
                <a:gd name="connsiteX42" fmla="*/ 297757 w 333300"/>
                <a:gd name="connsiteY42" fmla="*/ 227620 h 506782"/>
                <a:gd name="connsiteX43" fmla="*/ 295249 w 333300"/>
                <a:gd name="connsiteY43" fmla="*/ 229522 h 506782"/>
                <a:gd name="connsiteX44" fmla="*/ 292568 w 333300"/>
                <a:gd name="connsiteY44" fmla="*/ 230993 h 506782"/>
                <a:gd name="connsiteX45" fmla="*/ 292135 w 333300"/>
                <a:gd name="connsiteY45" fmla="*/ 234106 h 506782"/>
                <a:gd name="connsiteX46" fmla="*/ 293432 w 333300"/>
                <a:gd name="connsiteY46" fmla="*/ 237392 h 506782"/>
                <a:gd name="connsiteX47" fmla="*/ 295336 w 333300"/>
                <a:gd name="connsiteY47" fmla="*/ 240246 h 506782"/>
                <a:gd name="connsiteX48" fmla="*/ 297411 w 333300"/>
                <a:gd name="connsiteY48" fmla="*/ 245262 h 506782"/>
                <a:gd name="connsiteX49" fmla="*/ 296546 w 333300"/>
                <a:gd name="connsiteY49" fmla="*/ 249586 h 506782"/>
                <a:gd name="connsiteX50" fmla="*/ 294643 w 333300"/>
                <a:gd name="connsiteY50" fmla="*/ 253218 h 506782"/>
                <a:gd name="connsiteX51" fmla="*/ 293779 w 333300"/>
                <a:gd name="connsiteY51" fmla="*/ 257024 h 506782"/>
                <a:gd name="connsiteX52" fmla="*/ 295421 w 333300"/>
                <a:gd name="connsiteY52" fmla="*/ 260310 h 506782"/>
                <a:gd name="connsiteX53" fmla="*/ 299745 w 333300"/>
                <a:gd name="connsiteY53" fmla="*/ 264634 h 506782"/>
                <a:gd name="connsiteX54" fmla="*/ 302427 w 333300"/>
                <a:gd name="connsiteY54" fmla="*/ 268785 h 506782"/>
                <a:gd name="connsiteX55" fmla="*/ 306664 w 333300"/>
                <a:gd name="connsiteY55" fmla="*/ 271120 h 506782"/>
                <a:gd name="connsiteX56" fmla="*/ 308653 w 333300"/>
                <a:gd name="connsiteY56" fmla="*/ 269477 h 506782"/>
                <a:gd name="connsiteX57" fmla="*/ 310297 w 333300"/>
                <a:gd name="connsiteY57" fmla="*/ 267315 h 506782"/>
                <a:gd name="connsiteX58" fmla="*/ 312026 w 333300"/>
                <a:gd name="connsiteY58" fmla="*/ 265672 h 506782"/>
                <a:gd name="connsiteX59" fmla="*/ 314966 w 333300"/>
                <a:gd name="connsiteY59" fmla="*/ 266623 h 506782"/>
                <a:gd name="connsiteX60" fmla="*/ 318426 w 333300"/>
                <a:gd name="connsiteY60" fmla="*/ 267834 h 506782"/>
                <a:gd name="connsiteX61" fmla="*/ 322145 w 333300"/>
                <a:gd name="connsiteY61" fmla="*/ 269304 h 506782"/>
                <a:gd name="connsiteX62" fmla="*/ 321712 w 333300"/>
                <a:gd name="connsiteY62" fmla="*/ 272850 h 506782"/>
                <a:gd name="connsiteX63" fmla="*/ 323961 w 333300"/>
                <a:gd name="connsiteY63" fmla="*/ 278730 h 506782"/>
                <a:gd name="connsiteX64" fmla="*/ 325777 w 333300"/>
                <a:gd name="connsiteY64" fmla="*/ 290059 h 506782"/>
                <a:gd name="connsiteX65" fmla="*/ 323010 w 333300"/>
                <a:gd name="connsiteY65" fmla="*/ 295162 h 506782"/>
                <a:gd name="connsiteX66" fmla="*/ 323614 w 333300"/>
                <a:gd name="connsiteY66" fmla="*/ 301994 h 506782"/>
                <a:gd name="connsiteX67" fmla="*/ 331138 w 333300"/>
                <a:gd name="connsiteY67" fmla="*/ 303983 h 506782"/>
                <a:gd name="connsiteX68" fmla="*/ 332955 w 333300"/>
                <a:gd name="connsiteY68" fmla="*/ 306059 h 506782"/>
                <a:gd name="connsiteX69" fmla="*/ 333300 w 333300"/>
                <a:gd name="connsiteY69" fmla="*/ 308567 h 506782"/>
                <a:gd name="connsiteX70" fmla="*/ 316697 w 333300"/>
                <a:gd name="connsiteY70" fmla="*/ 325950 h 506782"/>
                <a:gd name="connsiteX71" fmla="*/ 302600 w 333300"/>
                <a:gd name="connsiteY71" fmla="*/ 323528 h 506782"/>
                <a:gd name="connsiteX72" fmla="*/ 294990 w 333300"/>
                <a:gd name="connsiteY72" fmla="*/ 328112 h 506782"/>
                <a:gd name="connsiteX73" fmla="*/ 287033 w 333300"/>
                <a:gd name="connsiteY73" fmla="*/ 329495 h 506782"/>
                <a:gd name="connsiteX74" fmla="*/ 283487 w 333300"/>
                <a:gd name="connsiteY74" fmla="*/ 337279 h 506782"/>
                <a:gd name="connsiteX75" fmla="*/ 279077 w 333300"/>
                <a:gd name="connsiteY75" fmla="*/ 338922 h 506782"/>
                <a:gd name="connsiteX76" fmla="*/ 273109 w 333300"/>
                <a:gd name="connsiteY76" fmla="*/ 338489 h 506782"/>
                <a:gd name="connsiteX77" fmla="*/ 267921 w 333300"/>
                <a:gd name="connsiteY77" fmla="*/ 336327 h 506782"/>
                <a:gd name="connsiteX78" fmla="*/ 263943 w 333300"/>
                <a:gd name="connsiteY78" fmla="*/ 337365 h 506782"/>
                <a:gd name="connsiteX79" fmla="*/ 258408 w 333300"/>
                <a:gd name="connsiteY79" fmla="*/ 351289 h 506782"/>
                <a:gd name="connsiteX80" fmla="*/ 253911 w 333300"/>
                <a:gd name="connsiteY80" fmla="*/ 350078 h 506782"/>
                <a:gd name="connsiteX81" fmla="*/ 252095 w 333300"/>
                <a:gd name="connsiteY81" fmla="*/ 355094 h 506782"/>
                <a:gd name="connsiteX82" fmla="*/ 249760 w 333300"/>
                <a:gd name="connsiteY82" fmla="*/ 357256 h 506782"/>
                <a:gd name="connsiteX83" fmla="*/ 246300 w 333300"/>
                <a:gd name="connsiteY83" fmla="*/ 359159 h 506782"/>
                <a:gd name="connsiteX84" fmla="*/ 243274 w 333300"/>
                <a:gd name="connsiteY84" fmla="*/ 352932 h 506782"/>
                <a:gd name="connsiteX85" fmla="*/ 241370 w 333300"/>
                <a:gd name="connsiteY85" fmla="*/ 347051 h 506782"/>
                <a:gd name="connsiteX86" fmla="*/ 238517 w 333300"/>
                <a:gd name="connsiteY86" fmla="*/ 345754 h 506782"/>
                <a:gd name="connsiteX87" fmla="*/ 234799 w 333300"/>
                <a:gd name="connsiteY87" fmla="*/ 344284 h 506782"/>
                <a:gd name="connsiteX88" fmla="*/ 230906 w 333300"/>
                <a:gd name="connsiteY88" fmla="*/ 344370 h 506782"/>
                <a:gd name="connsiteX89" fmla="*/ 228312 w 333300"/>
                <a:gd name="connsiteY89" fmla="*/ 345235 h 506782"/>
                <a:gd name="connsiteX90" fmla="*/ 225112 w 333300"/>
                <a:gd name="connsiteY90" fmla="*/ 349040 h 506782"/>
                <a:gd name="connsiteX91" fmla="*/ 220442 w 333300"/>
                <a:gd name="connsiteY91" fmla="*/ 352326 h 506782"/>
                <a:gd name="connsiteX92" fmla="*/ 216896 w 333300"/>
                <a:gd name="connsiteY92" fmla="*/ 349646 h 506782"/>
                <a:gd name="connsiteX93" fmla="*/ 214129 w 333300"/>
                <a:gd name="connsiteY93" fmla="*/ 345235 h 506782"/>
                <a:gd name="connsiteX94" fmla="*/ 211794 w 333300"/>
                <a:gd name="connsiteY94" fmla="*/ 352240 h 506782"/>
                <a:gd name="connsiteX95" fmla="*/ 208421 w 333300"/>
                <a:gd name="connsiteY95" fmla="*/ 359677 h 506782"/>
                <a:gd name="connsiteX96" fmla="*/ 209026 w 333300"/>
                <a:gd name="connsiteY96" fmla="*/ 368326 h 506782"/>
                <a:gd name="connsiteX97" fmla="*/ 207557 w 333300"/>
                <a:gd name="connsiteY97" fmla="*/ 373428 h 506782"/>
                <a:gd name="connsiteX98" fmla="*/ 204270 w 333300"/>
                <a:gd name="connsiteY98" fmla="*/ 372044 h 506782"/>
                <a:gd name="connsiteX99" fmla="*/ 201071 w 333300"/>
                <a:gd name="connsiteY99" fmla="*/ 367547 h 506782"/>
                <a:gd name="connsiteX100" fmla="*/ 191990 w 333300"/>
                <a:gd name="connsiteY100" fmla="*/ 363915 h 506782"/>
                <a:gd name="connsiteX101" fmla="*/ 184812 w 333300"/>
                <a:gd name="connsiteY101" fmla="*/ 364261 h 506782"/>
                <a:gd name="connsiteX102" fmla="*/ 186281 w 333300"/>
                <a:gd name="connsiteY102" fmla="*/ 359418 h 506782"/>
                <a:gd name="connsiteX103" fmla="*/ 193114 w 333300"/>
                <a:gd name="connsiteY103" fmla="*/ 352499 h 506782"/>
                <a:gd name="connsiteX104" fmla="*/ 191038 w 333300"/>
                <a:gd name="connsiteY104" fmla="*/ 351116 h 506782"/>
                <a:gd name="connsiteX105" fmla="*/ 187665 w 333300"/>
                <a:gd name="connsiteY105" fmla="*/ 352067 h 506782"/>
                <a:gd name="connsiteX106" fmla="*/ 186195 w 333300"/>
                <a:gd name="connsiteY106" fmla="*/ 351116 h 506782"/>
                <a:gd name="connsiteX107" fmla="*/ 188617 w 333300"/>
                <a:gd name="connsiteY107" fmla="*/ 344803 h 506782"/>
                <a:gd name="connsiteX108" fmla="*/ 188876 w 333300"/>
                <a:gd name="connsiteY108" fmla="*/ 337884 h 506782"/>
                <a:gd name="connsiteX109" fmla="*/ 185850 w 333300"/>
                <a:gd name="connsiteY109" fmla="*/ 340305 h 506782"/>
                <a:gd name="connsiteX110" fmla="*/ 182044 w 333300"/>
                <a:gd name="connsiteY110" fmla="*/ 347656 h 506782"/>
                <a:gd name="connsiteX111" fmla="*/ 172791 w 333300"/>
                <a:gd name="connsiteY111" fmla="*/ 353451 h 506782"/>
                <a:gd name="connsiteX112" fmla="*/ 173223 w 333300"/>
                <a:gd name="connsiteY112" fmla="*/ 363223 h 506782"/>
                <a:gd name="connsiteX113" fmla="*/ 164489 w 333300"/>
                <a:gd name="connsiteY113" fmla="*/ 383114 h 506782"/>
                <a:gd name="connsiteX114" fmla="*/ 164056 w 333300"/>
                <a:gd name="connsiteY114" fmla="*/ 391589 h 506782"/>
                <a:gd name="connsiteX115" fmla="*/ 158435 w 333300"/>
                <a:gd name="connsiteY115" fmla="*/ 398335 h 506782"/>
                <a:gd name="connsiteX116" fmla="*/ 151170 w 333300"/>
                <a:gd name="connsiteY116" fmla="*/ 404129 h 506782"/>
                <a:gd name="connsiteX117" fmla="*/ 141485 w 333300"/>
                <a:gd name="connsiteY117" fmla="*/ 402486 h 506782"/>
                <a:gd name="connsiteX118" fmla="*/ 134134 w 333300"/>
                <a:gd name="connsiteY118" fmla="*/ 407502 h 506782"/>
                <a:gd name="connsiteX119" fmla="*/ 130415 w 333300"/>
                <a:gd name="connsiteY119" fmla="*/ 413296 h 506782"/>
                <a:gd name="connsiteX120" fmla="*/ 127128 w 333300"/>
                <a:gd name="connsiteY120" fmla="*/ 414161 h 506782"/>
                <a:gd name="connsiteX121" fmla="*/ 125398 w 333300"/>
                <a:gd name="connsiteY121" fmla="*/ 406810 h 506782"/>
                <a:gd name="connsiteX122" fmla="*/ 124188 w 333300"/>
                <a:gd name="connsiteY122" fmla="*/ 404561 h 506782"/>
                <a:gd name="connsiteX123" fmla="*/ 121507 w 333300"/>
                <a:gd name="connsiteY123" fmla="*/ 415371 h 506782"/>
                <a:gd name="connsiteX124" fmla="*/ 118740 w 333300"/>
                <a:gd name="connsiteY124" fmla="*/ 416063 h 506782"/>
                <a:gd name="connsiteX125" fmla="*/ 117702 w 333300"/>
                <a:gd name="connsiteY125" fmla="*/ 408366 h 506782"/>
                <a:gd name="connsiteX126" fmla="*/ 116405 w 333300"/>
                <a:gd name="connsiteY126" fmla="*/ 403264 h 506782"/>
                <a:gd name="connsiteX127" fmla="*/ 112599 w 333300"/>
                <a:gd name="connsiteY127" fmla="*/ 407675 h 506782"/>
                <a:gd name="connsiteX128" fmla="*/ 110092 w 333300"/>
                <a:gd name="connsiteY128" fmla="*/ 419263 h 506782"/>
                <a:gd name="connsiteX129" fmla="*/ 107497 w 333300"/>
                <a:gd name="connsiteY129" fmla="*/ 418312 h 506782"/>
                <a:gd name="connsiteX130" fmla="*/ 106632 w 333300"/>
                <a:gd name="connsiteY130" fmla="*/ 413988 h 506782"/>
                <a:gd name="connsiteX131" fmla="*/ 104730 w 333300"/>
                <a:gd name="connsiteY131" fmla="*/ 412691 h 506782"/>
                <a:gd name="connsiteX132" fmla="*/ 104124 w 333300"/>
                <a:gd name="connsiteY132" fmla="*/ 417620 h 506782"/>
                <a:gd name="connsiteX133" fmla="*/ 105076 w 333300"/>
                <a:gd name="connsiteY133" fmla="*/ 424538 h 506782"/>
                <a:gd name="connsiteX134" fmla="*/ 103692 w 333300"/>
                <a:gd name="connsiteY134" fmla="*/ 428258 h 506782"/>
                <a:gd name="connsiteX135" fmla="*/ 101097 w 333300"/>
                <a:gd name="connsiteY135" fmla="*/ 426268 h 506782"/>
                <a:gd name="connsiteX136" fmla="*/ 98503 w 333300"/>
                <a:gd name="connsiteY136" fmla="*/ 422982 h 506782"/>
                <a:gd name="connsiteX137" fmla="*/ 94179 w 333300"/>
                <a:gd name="connsiteY137" fmla="*/ 425490 h 506782"/>
                <a:gd name="connsiteX138" fmla="*/ 90201 w 333300"/>
                <a:gd name="connsiteY138" fmla="*/ 426528 h 506782"/>
                <a:gd name="connsiteX139" fmla="*/ 90201 w 333300"/>
                <a:gd name="connsiteY139" fmla="*/ 423155 h 506782"/>
                <a:gd name="connsiteX140" fmla="*/ 90979 w 333300"/>
                <a:gd name="connsiteY140" fmla="*/ 419004 h 506782"/>
                <a:gd name="connsiteX141" fmla="*/ 83109 w 333300"/>
                <a:gd name="connsiteY141" fmla="*/ 421339 h 506782"/>
                <a:gd name="connsiteX142" fmla="*/ 73596 w 333300"/>
                <a:gd name="connsiteY142" fmla="*/ 429036 h 506782"/>
                <a:gd name="connsiteX143" fmla="*/ 66245 w 333300"/>
                <a:gd name="connsiteY143" fmla="*/ 439673 h 506782"/>
                <a:gd name="connsiteX144" fmla="*/ 68753 w 333300"/>
                <a:gd name="connsiteY144" fmla="*/ 441402 h 506782"/>
                <a:gd name="connsiteX145" fmla="*/ 71607 w 333300"/>
                <a:gd name="connsiteY145" fmla="*/ 444775 h 506782"/>
                <a:gd name="connsiteX146" fmla="*/ 58808 w 333300"/>
                <a:gd name="connsiteY146" fmla="*/ 461121 h 506782"/>
                <a:gd name="connsiteX147" fmla="*/ 45663 w 333300"/>
                <a:gd name="connsiteY147" fmla="*/ 475823 h 506782"/>
                <a:gd name="connsiteX148" fmla="*/ 35717 w 333300"/>
                <a:gd name="connsiteY148" fmla="*/ 499691 h 506782"/>
                <a:gd name="connsiteX149" fmla="*/ 31739 w 333300"/>
                <a:gd name="connsiteY149" fmla="*/ 502459 h 506782"/>
                <a:gd name="connsiteX150" fmla="*/ 28280 w 333300"/>
                <a:gd name="connsiteY150" fmla="*/ 506783 h 506782"/>
                <a:gd name="connsiteX151" fmla="*/ 21794 w 333300"/>
                <a:gd name="connsiteY151" fmla="*/ 496405 h 506782"/>
                <a:gd name="connsiteX152" fmla="*/ 20497 w 333300"/>
                <a:gd name="connsiteY152" fmla="*/ 488016 h 506782"/>
                <a:gd name="connsiteX153" fmla="*/ 13145 w 333300"/>
                <a:gd name="connsiteY153" fmla="*/ 478071 h 506782"/>
                <a:gd name="connsiteX154" fmla="*/ 10205 w 333300"/>
                <a:gd name="connsiteY154" fmla="*/ 471239 h 506782"/>
                <a:gd name="connsiteX155" fmla="*/ 9254 w 333300"/>
                <a:gd name="connsiteY155" fmla="*/ 463542 h 506782"/>
                <a:gd name="connsiteX156" fmla="*/ 9686 w 333300"/>
                <a:gd name="connsiteY156" fmla="*/ 455240 h 506782"/>
                <a:gd name="connsiteX157" fmla="*/ 9081 w 333300"/>
                <a:gd name="connsiteY157" fmla="*/ 442787 h 506782"/>
                <a:gd name="connsiteX158" fmla="*/ 8476 w 333300"/>
                <a:gd name="connsiteY158" fmla="*/ 430333 h 506782"/>
                <a:gd name="connsiteX159" fmla="*/ 7870 w 333300"/>
                <a:gd name="connsiteY159" fmla="*/ 417880 h 506782"/>
                <a:gd name="connsiteX160" fmla="*/ 7265 w 333300"/>
                <a:gd name="connsiteY160" fmla="*/ 405426 h 506782"/>
                <a:gd name="connsiteX161" fmla="*/ 6659 w 333300"/>
                <a:gd name="connsiteY161" fmla="*/ 392886 h 506782"/>
                <a:gd name="connsiteX162" fmla="*/ 6054 w 333300"/>
                <a:gd name="connsiteY162" fmla="*/ 380346 h 506782"/>
                <a:gd name="connsiteX163" fmla="*/ 5448 w 333300"/>
                <a:gd name="connsiteY163" fmla="*/ 367807 h 506782"/>
                <a:gd name="connsiteX164" fmla="*/ 4843 w 333300"/>
                <a:gd name="connsiteY164" fmla="*/ 355267 h 506782"/>
                <a:gd name="connsiteX165" fmla="*/ 4238 w 333300"/>
                <a:gd name="connsiteY165" fmla="*/ 342641 h 506782"/>
                <a:gd name="connsiteX166" fmla="*/ 3633 w 333300"/>
                <a:gd name="connsiteY166" fmla="*/ 330014 h 506782"/>
                <a:gd name="connsiteX167" fmla="*/ 3027 w 333300"/>
                <a:gd name="connsiteY167" fmla="*/ 317388 h 506782"/>
                <a:gd name="connsiteX168" fmla="*/ 2422 w 333300"/>
                <a:gd name="connsiteY168" fmla="*/ 304675 h 506782"/>
                <a:gd name="connsiteX169" fmla="*/ 1816 w 333300"/>
                <a:gd name="connsiteY169" fmla="*/ 291962 h 506782"/>
                <a:gd name="connsiteX170" fmla="*/ 1211 w 333300"/>
                <a:gd name="connsiteY170" fmla="*/ 279249 h 506782"/>
                <a:gd name="connsiteX171" fmla="*/ 605 w 333300"/>
                <a:gd name="connsiteY171" fmla="*/ 266536 h 506782"/>
                <a:gd name="connsiteX172" fmla="*/ 0 w 333300"/>
                <a:gd name="connsiteY172" fmla="*/ 255121 h 506782"/>
                <a:gd name="connsiteX173" fmla="*/ 1989 w 333300"/>
                <a:gd name="connsiteY173" fmla="*/ 253391 h 506782"/>
                <a:gd name="connsiteX174" fmla="*/ 6919 w 333300"/>
                <a:gd name="connsiteY174" fmla="*/ 250105 h 506782"/>
                <a:gd name="connsiteX175" fmla="*/ 10119 w 333300"/>
                <a:gd name="connsiteY175" fmla="*/ 250538 h 506782"/>
                <a:gd name="connsiteX176" fmla="*/ 12886 w 333300"/>
                <a:gd name="connsiteY176" fmla="*/ 255467 h 506782"/>
                <a:gd name="connsiteX177" fmla="*/ 15221 w 333300"/>
                <a:gd name="connsiteY177" fmla="*/ 258753 h 506782"/>
                <a:gd name="connsiteX178" fmla="*/ 17902 w 333300"/>
                <a:gd name="connsiteY178" fmla="*/ 257802 h 506782"/>
                <a:gd name="connsiteX179" fmla="*/ 20237 w 333300"/>
                <a:gd name="connsiteY179" fmla="*/ 253218 h 506782"/>
                <a:gd name="connsiteX180" fmla="*/ 20150 w 333300"/>
                <a:gd name="connsiteY180" fmla="*/ 246819 h 506782"/>
                <a:gd name="connsiteX181" fmla="*/ 23264 w 333300"/>
                <a:gd name="connsiteY181" fmla="*/ 242322 h 506782"/>
                <a:gd name="connsiteX182" fmla="*/ 26983 w 333300"/>
                <a:gd name="connsiteY182" fmla="*/ 241630 h 506782"/>
                <a:gd name="connsiteX183" fmla="*/ 30442 w 333300"/>
                <a:gd name="connsiteY183" fmla="*/ 241803 h 506782"/>
                <a:gd name="connsiteX184" fmla="*/ 32171 w 333300"/>
                <a:gd name="connsiteY184" fmla="*/ 239641 h 506782"/>
                <a:gd name="connsiteX185" fmla="*/ 31998 w 333300"/>
                <a:gd name="connsiteY185" fmla="*/ 236527 h 506782"/>
                <a:gd name="connsiteX186" fmla="*/ 30787 w 333300"/>
                <a:gd name="connsiteY186" fmla="*/ 231511 h 506782"/>
                <a:gd name="connsiteX187" fmla="*/ 31220 w 333300"/>
                <a:gd name="connsiteY187" fmla="*/ 225458 h 506782"/>
                <a:gd name="connsiteX188" fmla="*/ 39868 w 333300"/>
                <a:gd name="connsiteY188" fmla="*/ 214734 h 506782"/>
                <a:gd name="connsiteX189" fmla="*/ 50419 w 333300"/>
                <a:gd name="connsiteY189" fmla="*/ 207470 h 506782"/>
                <a:gd name="connsiteX190" fmla="*/ 54138 w 333300"/>
                <a:gd name="connsiteY190" fmla="*/ 203837 h 506782"/>
                <a:gd name="connsiteX191" fmla="*/ 55175 w 333300"/>
                <a:gd name="connsiteY191" fmla="*/ 196400 h 506782"/>
                <a:gd name="connsiteX192" fmla="*/ 61229 w 333300"/>
                <a:gd name="connsiteY192" fmla="*/ 188703 h 506782"/>
                <a:gd name="connsiteX193" fmla="*/ 64256 w 333300"/>
                <a:gd name="connsiteY193" fmla="*/ 184293 h 506782"/>
                <a:gd name="connsiteX194" fmla="*/ 65034 w 333300"/>
                <a:gd name="connsiteY194" fmla="*/ 180401 h 506782"/>
                <a:gd name="connsiteX195" fmla="*/ 63478 w 333300"/>
                <a:gd name="connsiteY195" fmla="*/ 175644 h 506782"/>
                <a:gd name="connsiteX196" fmla="*/ 63651 w 333300"/>
                <a:gd name="connsiteY196" fmla="*/ 166564 h 506782"/>
                <a:gd name="connsiteX197" fmla="*/ 65726 w 333300"/>
                <a:gd name="connsiteY197" fmla="*/ 155753 h 506782"/>
                <a:gd name="connsiteX198" fmla="*/ 68234 w 333300"/>
                <a:gd name="connsiteY198" fmla="*/ 143905 h 506782"/>
                <a:gd name="connsiteX199" fmla="*/ 73856 w 333300"/>
                <a:gd name="connsiteY199" fmla="*/ 133268 h 506782"/>
                <a:gd name="connsiteX200" fmla="*/ 83023 w 333300"/>
                <a:gd name="connsiteY200" fmla="*/ 121593 h 506782"/>
                <a:gd name="connsiteX201" fmla="*/ 85358 w 333300"/>
                <a:gd name="connsiteY201" fmla="*/ 106200 h 506782"/>
                <a:gd name="connsiteX202" fmla="*/ 87866 w 333300"/>
                <a:gd name="connsiteY202" fmla="*/ 89941 h 506782"/>
                <a:gd name="connsiteX203" fmla="*/ 98935 w 333300"/>
                <a:gd name="connsiteY203" fmla="*/ 74028 h 506782"/>
                <a:gd name="connsiteX204" fmla="*/ 111475 w 333300"/>
                <a:gd name="connsiteY204" fmla="*/ 55954 h 506782"/>
                <a:gd name="connsiteX205" fmla="*/ 118653 w 333300"/>
                <a:gd name="connsiteY205" fmla="*/ 45662 h 506782"/>
                <a:gd name="connsiteX206" fmla="*/ 131539 w 333300"/>
                <a:gd name="connsiteY206" fmla="*/ 26896 h 506782"/>
                <a:gd name="connsiteX207" fmla="*/ 140706 w 333300"/>
                <a:gd name="connsiteY207" fmla="*/ 13491 h 506782"/>
                <a:gd name="connsiteX208" fmla="*/ 145289 w 333300"/>
                <a:gd name="connsiteY208" fmla="*/ 7351 h 506782"/>
                <a:gd name="connsiteX209" fmla="*/ 150133 w 333300"/>
                <a:gd name="connsiteY209" fmla="*/ 0 h 506782"/>
                <a:gd name="connsiteX210" fmla="*/ 158003 w 333300"/>
                <a:gd name="connsiteY210" fmla="*/ 2162 h 506782"/>
                <a:gd name="connsiteX211" fmla="*/ 165785 w 333300"/>
                <a:gd name="connsiteY211" fmla="*/ 4324 h 506782"/>
                <a:gd name="connsiteX212" fmla="*/ 164661 w 333300"/>
                <a:gd name="connsiteY212" fmla="*/ 14961 h 506782"/>
                <a:gd name="connsiteX213" fmla="*/ 164748 w 333300"/>
                <a:gd name="connsiteY213" fmla="*/ 19891 h 506782"/>
                <a:gd name="connsiteX214" fmla="*/ 235317 w 333300"/>
                <a:gd name="connsiteY214" fmla="*/ 364866 h 506782"/>
                <a:gd name="connsiteX215" fmla="*/ 230560 w 333300"/>
                <a:gd name="connsiteY215" fmla="*/ 367115 h 506782"/>
                <a:gd name="connsiteX216" fmla="*/ 225371 w 333300"/>
                <a:gd name="connsiteY216" fmla="*/ 366164 h 506782"/>
                <a:gd name="connsiteX217" fmla="*/ 225458 w 333300"/>
                <a:gd name="connsiteY217" fmla="*/ 372131 h 506782"/>
                <a:gd name="connsiteX218" fmla="*/ 224853 w 333300"/>
                <a:gd name="connsiteY218" fmla="*/ 374293 h 506782"/>
                <a:gd name="connsiteX219" fmla="*/ 219058 w 333300"/>
                <a:gd name="connsiteY219" fmla="*/ 371179 h 506782"/>
                <a:gd name="connsiteX220" fmla="*/ 216983 w 333300"/>
                <a:gd name="connsiteY220" fmla="*/ 369190 h 506782"/>
                <a:gd name="connsiteX221" fmla="*/ 217156 w 333300"/>
                <a:gd name="connsiteY221" fmla="*/ 361234 h 506782"/>
                <a:gd name="connsiteX222" fmla="*/ 222258 w 333300"/>
                <a:gd name="connsiteY222" fmla="*/ 353710 h 506782"/>
                <a:gd name="connsiteX223" fmla="*/ 226150 w 333300"/>
                <a:gd name="connsiteY223" fmla="*/ 350770 h 506782"/>
                <a:gd name="connsiteX224" fmla="*/ 231166 w 333300"/>
                <a:gd name="connsiteY224" fmla="*/ 352845 h 506782"/>
                <a:gd name="connsiteX225" fmla="*/ 234971 w 333300"/>
                <a:gd name="connsiteY225" fmla="*/ 361234 h 506782"/>
                <a:gd name="connsiteX226" fmla="*/ 235317 w 333300"/>
                <a:gd name="connsiteY226" fmla="*/ 364866 h 506782"/>
                <a:gd name="connsiteX227" fmla="*/ 199773 w 333300"/>
                <a:gd name="connsiteY227" fmla="*/ 380346 h 506782"/>
                <a:gd name="connsiteX228" fmla="*/ 196660 w 333300"/>
                <a:gd name="connsiteY228" fmla="*/ 382595 h 506782"/>
                <a:gd name="connsiteX229" fmla="*/ 193374 w 333300"/>
                <a:gd name="connsiteY229" fmla="*/ 381903 h 506782"/>
                <a:gd name="connsiteX230" fmla="*/ 193287 w 333300"/>
                <a:gd name="connsiteY230" fmla="*/ 376282 h 506782"/>
                <a:gd name="connsiteX231" fmla="*/ 194325 w 333300"/>
                <a:gd name="connsiteY231" fmla="*/ 374379 h 506782"/>
                <a:gd name="connsiteX232" fmla="*/ 195449 w 333300"/>
                <a:gd name="connsiteY232" fmla="*/ 373515 h 506782"/>
                <a:gd name="connsiteX233" fmla="*/ 197178 w 333300"/>
                <a:gd name="connsiteY233" fmla="*/ 375071 h 506782"/>
                <a:gd name="connsiteX234" fmla="*/ 199773 w 333300"/>
                <a:gd name="connsiteY234" fmla="*/ 380346 h 50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333300" h="506782">
                  <a:moveTo>
                    <a:pt x="164748" y="19891"/>
                  </a:moveTo>
                  <a:lnTo>
                    <a:pt x="165180" y="22399"/>
                  </a:lnTo>
                  <a:lnTo>
                    <a:pt x="168899" y="26809"/>
                  </a:lnTo>
                  <a:lnTo>
                    <a:pt x="174261" y="29836"/>
                  </a:lnTo>
                  <a:lnTo>
                    <a:pt x="178326" y="30874"/>
                  </a:lnTo>
                  <a:lnTo>
                    <a:pt x="183082" y="30787"/>
                  </a:lnTo>
                  <a:lnTo>
                    <a:pt x="196140" y="24820"/>
                  </a:lnTo>
                  <a:lnTo>
                    <a:pt x="211448" y="20928"/>
                  </a:lnTo>
                  <a:lnTo>
                    <a:pt x="219836" y="17296"/>
                  </a:lnTo>
                  <a:lnTo>
                    <a:pt x="221394" y="13923"/>
                  </a:lnTo>
                  <a:lnTo>
                    <a:pt x="225198" y="12713"/>
                  </a:lnTo>
                  <a:lnTo>
                    <a:pt x="231339" y="13751"/>
                  </a:lnTo>
                  <a:lnTo>
                    <a:pt x="242668" y="22226"/>
                  </a:lnTo>
                  <a:lnTo>
                    <a:pt x="255813" y="35025"/>
                  </a:lnTo>
                  <a:lnTo>
                    <a:pt x="266277" y="45143"/>
                  </a:lnTo>
                  <a:lnTo>
                    <a:pt x="266623" y="62613"/>
                  </a:lnTo>
                  <a:lnTo>
                    <a:pt x="266796" y="81120"/>
                  </a:lnTo>
                  <a:lnTo>
                    <a:pt x="267056" y="100578"/>
                  </a:lnTo>
                  <a:lnTo>
                    <a:pt x="267229" y="114415"/>
                  </a:lnTo>
                  <a:lnTo>
                    <a:pt x="267488" y="133355"/>
                  </a:lnTo>
                  <a:lnTo>
                    <a:pt x="267661" y="148403"/>
                  </a:lnTo>
                  <a:lnTo>
                    <a:pt x="267921" y="167947"/>
                  </a:lnTo>
                  <a:lnTo>
                    <a:pt x="268094" y="178412"/>
                  </a:lnTo>
                  <a:lnTo>
                    <a:pt x="269563" y="181438"/>
                  </a:lnTo>
                  <a:lnTo>
                    <a:pt x="268699" y="185503"/>
                  </a:lnTo>
                  <a:lnTo>
                    <a:pt x="268353" y="187579"/>
                  </a:lnTo>
                  <a:lnTo>
                    <a:pt x="268439" y="189222"/>
                  </a:lnTo>
                  <a:lnTo>
                    <a:pt x="269045" y="191298"/>
                  </a:lnTo>
                  <a:lnTo>
                    <a:pt x="268958" y="194151"/>
                  </a:lnTo>
                  <a:lnTo>
                    <a:pt x="267661" y="196746"/>
                  </a:lnTo>
                  <a:lnTo>
                    <a:pt x="266970" y="199773"/>
                  </a:lnTo>
                  <a:lnTo>
                    <a:pt x="266796" y="204702"/>
                  </a:lnTo>
                  <a:lnTo>
                    <a:pt x="268267" y="207729"/>
                  </a:lnTo>
                  <a:lnTo>
                    <a:pt x="270688" y="209545"/>
                  </a:lnTo>
                  <a:lnTo>
                    <a:pt x="272677" y="209545"/>
                  </a:lnTo>
                  <a:lnTo>
                    <a:pt x="275271" y="211361"/>
                  </a:lnTo>
                  <a:lnTo>
                    <a:pt x="278644" y="214475"/>
                  </a:lnTo>
                  <a:lnTo>
                    <a:pt x="283747" y="217155"/>
                  </a:lnTo>
                  <a:lnTo>
                    <a:pt x="289022" y="218107"/>
                  </a:lnTo>
                  <a:lnTo>
                    <a:pt x="292654" y="217415"/>
                  </a:lnTo>
                  <a:lnTo>
                    <a:pt x="297065" y="219231"/>
                  </a:lnTo>
                  <a:lnTo>
                    <a:pt x="298621" y="223555"/>
                  </a:lnTo>
                  <a:lnTo>
                    <a:pt x="297757" y="227620"/>
                  </a:lnTo>
                  <a:lnTo>
                    <a:pt x="295249" y="229522"/>
                  </a:lnTo>
                  <a:lnTo>
                    <a:pt x="292568" y="230993"/>
                  </a:lnTo>
                  <a:lnTo>
                    <a:pt x="292135" y="234106"/>
                  </a:lnTo>
                  <a:lnTo>
                    <a:pt x="293432" y="237392"/>
                  </a:lnTo>
                  <a:lnTo>
                    <a:pt x="295336" y="240246"/>
                  </a:lnTo>
                  <a:lnTo>
                    <a:pt x="297411" y="245262"/>
                  </a:lnTo>
                  <a:lnTo>
                    <a:pt x="296546" y="249586"/>
                  </a:lnTo>
                  <a:lnTo>
                    <a:pt x="294643" y="253218"/>
                  </a:lnTo>
                  <a:lnTo>
                    <a:pt x="293779" y="257024"/>
                  </a:lnTo>
                  <a:lnTo>
                    <a:pt x="295421" y="260310"/>
                  </a:lnTo>
                  <a:lnTo>
                    <a:pt x="299745" y="264634"/>
                  </a:lnTo>
                  <a:lnTo>
                    <a:pt x="302427" y="268785"/>
                  </a:lnTo>
                  <a:lnTo>
                    <a:pt x="306664" y="271120"/>
                  </a:lnTo>
                  <a:lnTo>
                    <a:pt x="308653" y="269477"/>
                  </a:lnTo>
                  <a:lnTo>
                    <a:pt x="310297" y="267315"/>
                  </a:lnTo>
                  <a:lnTo>
                    <a:pt x="312026" y="265672"/>
                  </a:lnTo>
                  <a:lnTo>
                    <a:pt x="314966" y="266623"/>
                  </a:lnTo>
                  <a:lnTo>
                    <a:pt x="318426" y="267834"/>
                  </a:lnTo>
                  <a:lnTo>
                    <a:pt x="322145" y="269304"/>
                  </a:lnTo>
                  <a:lnTo>
                    <a:pt x="321712" y="272850"/>
                  </a:lnTo>
                  <a:lnTo>
                    <a:pt x="323961" y="278730"/>
                  </a:lnTo>
                  <a:lnTo>
                    <a:pt x="325777" y="290059"/>
                  </a:lnTo>
                  <a:lnTo>
                    <a:pt x="323010" y="295162"/>
                  </a:lnTo>
                  <a:lnTo>
                    <a:pt x="323614" y="301994"/>
                  </a:lnTo>
                  <a:lnTo>
                    <a:pt x="331138" y="303983"/>
                  </a:lnTo>
                  <a:lnTo>
                    <a:pt x="332955" y="306059"/>
                  </a:lnTo>
                  <a:lnTo>
                    <a:pt x="333300" y="308567"/>
                  </a:lnTo>
                  <a:lnTo>
                    <a:pt x="316697" y="325950"/>
                  </a:lnTo>
                  <a:lnTo>
                    <a:pt x="302600" y="323528"/>
                  </a:lnTo>
                  <a:lnTo>
                    <a:pt x="294990" y="328112"/>
                  </a:lnTo>
                  <a:lnTo>
                    <a:pt x="287033" y="329495"/>
                  </a:lnTo>
                  <a:lnTo>
                    <a:pt x="283487" y="337279"/>
                  </a:lnTo>
                  <a:lnTo>
                    <a:pt x="279077" y="338922"/>
                  </a:lnTo>
                  <a:lnTo>
                    <a:pt x="273109" y="338489"/>
                  </a:lnTo>
                  <a:lnTo>
                    <a:pt x="267921" y="336327"/>
                  </a:lnTo>
                  <a:lnTo>
                    <a:pt x="263943" y="337365"/>
                  </a:lnTo>
                  <a:lnTo>
                    <a:pt x="258408" y="351289"/>
                  </a:lnTo>
                  <a:lnTo>
                    <a:pt x="253911" y="350078"/>
                  </a:lnTo>
                  <a:lnTo>
                    <a:pt x="252095" y="355094"/>
                  </a:lnTo>
                  <a:lnTo>
                    <a:pt x="249760" y="357256"/>
                  </a:lnTo>
                  <a:lnTo>
                    <a:pt x="246300" y="359159"/>
                  </a:lnTo>
                  <a:lnTo>
                    <a:pt x="243274" y="352932"/>
                  </a:lnTo>
                  <a:lnTo>
                    <a:pt x="241370" y="347051"/>
                  </a:lnTo>
                  <a:lnTo>
                    <a:pt x="238517" y="345754"/>
                  </a:lnTo>
                  <a:lnTo>
                    <a:pt x="234799" y="344284"/>
                  </a:lnTo>
                  <a:lnTo>
                    <a:pt x="230906" y="344370"/>
                  </a:lnTo>
                  <a:lnTo>
                    <a:pt x="228312" y="345235"/>
                  </a:lnTo>
                  <a:lnTo>
                    <a:pt x="225112" y="349040"/>
                  </a:lnTo>
                  <a:lnTo>
                    <a:pt x="220442" y="352326"/>
                  </a:lnTo>
                  <a:lnTo>
                    <a:pt x="216896" y="349646"/>
                  </a:lnTo>
                  <a:lnTo>
                    <a:pt x="214129" y="345235"/>
                  </a:lnTo>
                  <a:lnTo>
                    <a:pt x="211794" y="352240"/>
                  </a:lnTo>
                  <a:lnTo>
                    <a:pt x="208421" y="359677"/>
                  </a:lnTo>
                  <a:lnTo>
                    <a:pt x="209026" y="368326"/>
                  </a:lnTo>
                  <a:lnTo>
                    <a:pt x="207557" y="373428"/>
                  </a:lnTo>
                  <a:lnTo>
                    <a:pt x="204270" y="372044"/>
                  </a:lnTo>
                  <a:lnTo>
                    <a:pt x="201071" y="367547"/>
                  </a:lnTo>
                  <a:lnTo>
                    <a:pt x="191990" y="363915"/>
                  </a:lnTo>
                  <a:lnTo>
                    <a:pt x="184812" y="364261"/>
                  </a:lnTo>
                  <a:lnTo>
                    <a:pt x="186281" y="359418"/>
                  </a:lnTo>
                  <a:lnTo>
                    <a:pt x="193114" y="352499"/>
                  </a:lnTo>
                  <a:lnTo>
                    <a:pt x="191038" y="351116"/>
                  </a:lnTo>
                  <a:lnTo>
                    <a:pt x="187665" y="352067"/>
                  </a:lnTo>
                  <a:lnTo>
                    <a:pt x="186195" y="351116"/>
                  </a:lnTo>
                  <a:lnTo>
                    <a:pt x="188617" y="344803"/>
                  </a:lnTo>
                  <a:lnTo>
                    <a:pt x="188876" y="337884"/>
                  </a:lnTo>
                  <a:lnTo>
                    <a:pt x="185850" y="340305"/>
                  </a:lnTo>
                  <a:lnTo>
                    <a:pt x="182044" y="347656"/>
                  </a:lnTo>
                  <a:lnTo>
                    <a:pt x="172791" y="353451"/>
                  </a:lnTo>
                  <a:lnTo>
                    <a:pt x="173223" y="363223"/>
                  </a:lnTo>
                  <a:lnTo>
                    <a:pt x="164489" y="383114"/>
                  </a:lnTo>
                  <a:lnTo>
                    <a:pt x="164056" y="391589"/>
                  </a:lnTo>
                  <a:lnTo>
                    <a:pt x="158435" y="398335"/>
                  </a:lnTo>
                  <a:lnTo>
                    <a:pt x="151170" y="404129"/>
                  </a:lnTo>
                  <a:lnTo>
                    <a:pt x="141485" y="402486"/>
                  </a:lnTo>
                  <a:lnTo>
                    <a:pt x="134134" y="407502"/>
                  </a:lnTo>
                  <a:lnTo>
                    <a:pt x="130415" y="413296"/>
                  </a:lnTo>
                  <a:lnTo>
                    <a:pt x="127128" y="414161"/>
                  </a:lnTo>
                  <a:lnTo>
                    <a:pt x="125398" y="406810"/>
                  </a:lnTo>
                  <a:lnTo>
                    <a:pt x="124188" y="404561"/>
                  </a:lnTo>
                  <a:lnTo>
                    <a:pt x="121507" y="415371"/>
                  </a:lnTo>
                  <a:lnTo>
                    <a:pt x="118740" y="416063"/>
                  </a:lnTo>
                  <a:lnTo>
                    <a:pt x="117702" y="408366"/>
                  </a:lnTo>
                  <a:lnTo>
                    <a:pt x="116405" y="403264"/>
                  </a:lnTo>
                  <a:lnTo>
                    <a:pt x="112599" y="407675"/>
                  </a:lnTo>
                  <a:lnTo>
                    <a:pt x="110092" y="419263"/>
                  </a:lnTo>
                  <a:lnTo>
                    <a:pt x="107497" y="418312"/>
                  </a:lnTo>
                  <a:lnTo>
                    <a:pt x="106632" y="413988"/>
                  </a:lnTo>
                  <a:lnTo>
                    <a:pt x="104730" y="412691"/>
                  </a:lnTo>
                  <a:lnTo>
                    <a:pt x="104124" y="417620"/>
                  </a:lnTo>
                  <a:lnTo>
                    <a:pt x="105076" y="424538"/>
                  </a:lnTo>
                  <a:lnTo>
                    <a:pt x="103692" y="428258"/>
                  </a:lnTo>
                  <a:lnTo>
                    <a:pt x="101097" y="426268"/>
                  </a:lnTo>
                  <a:lnTo>
                    <a:pt x="98503" y="422982"/>
                  </a:lnTo>
                  <a:lnTo>
                    <a:pt x="94179" y="425490"/>
                  </a:lnTo>
                  <a:lnTo>
                    <a:pt x="90201" y="426528"/>
                  </a:lnTo>
                  <a:lnTo>
                    <a:pt x="90201" y="423155"/>
                  </a:lnTo>
                  <a:lnTo>
                    <a:pt x="90979" y="419004"/>
                  </a:lnTo>
                  <a:lnTo>
                    <a:pt x="83109" y="421339"/>
                  </a:lnTo>
                  <a:lnTo>
                    <a:pt x="73596" y="429036"/>
                  </a:lnTo>
                  <a:lnTo>
                    <a:pt x="66245" y="439673"/>
                  </a:lnTo>
                  <a:lnTo>
                    <a:pt x="68753" y="441402"/>
                  </a:lnTo>
                  <a:lnTo>
                    <a:pt x="71607" y="444775"/>
                  </a:lnTo>
                  <a:lnTo>
                    <a:pt x="58808" y="461121"/>
                  </a:lnTo>
                  <a:lnTo>
                    <a:pt x="45663" y="475823"/>
                  </a:lnTo>
                  <a:lnTo>
                    <a:pt x="35717" y="499691"/>
                  </a:lnTo>
                  <a:lnTo>
                    <a:pt x="31739" y="502459"/>
                  </a:lnTo>
                  <a:lnTo>
                    <a:pt x="28280" y="506783"/>
                  </a:lnTo>
                  <a:lnTo>
                    <a:pt x="21794" y="496405"/>
                  </a:lnTo>
                  <a:lnTo>
                    <a:pt x="20497" y="488016"/>
                  </a:lnTo>
                  <a:lnTo>
                    <a:pt x="13145" y="478071"/>
                  </a:lnTo>
                  <a:lnTo>
                    <a:pt x="10205" y="471239"/>
                  </a:lnTo>
                  <a:lnTo>
                    <a:pt x="9254" y="463542"/>
                  </a:lnTo>
                  <a:lnTo>
                    <a:pt x="9686" y="455240"/>
                  </a:lnTo>
                  <a:lnTo>
                    <a:pt x="9081" y="442787"/>
                  </a:lnTo>
                  <a:lnTo>
                    <a:pt x="8476" y="430333"/>
                  </a:lnTo>
                  <a:lnTo>
                    <a:pt x="7870" y="417880"/>
                  </a:lnTo>
                  <a:lnTo>
                    <a:pt x="7265" y="405426"/>
                  </a:lnTo>
                  <a:lnTo>
                    <a:pt x="6659" y="392886"/>
                  </a:lnTo>
                  <a:lnTo>
                    <a:pt x="6054" y="380346"/>
                  </a:lnTo>
                  <a:lnTo>
                    <a:pt x="5448" y="367807"/>
                  </a:lnTo>
                  <a:lnTo>
                    <a:pt x="4843" y="355267"/>
                  </a:lnTo>
                  <a:lnTo>
                    <a:pt x="4238" y="342641"/>
                  </a:lnTo>
                  <a:lnTo>
                    <a:pt x="3633" y="330014"/>
                  </a:lnTo>
                  <a:lnTo>
                    <a:pt x="3027" y="317388"/>
                  </a:lnTo>
                  <a:lnTo>
                    <a:pt x="2422" y="304675"/>
                  </a:lnTo>
                  <a:lnTo>
                    <a:pt x="1816" y="291962"/>
                  </a:lnTo>
                  <a:lnTo>
                    <a:pt x="1211" y="279249"/>
                  </a:lnTo>
                  <a:lnTo>
                    <a:pt x="605" y="266536"/>
                  </a:lnTo>
                  <a:lnTo>
                    <a:pt x="0" y="255121"/>
                  </a:lnTo>
                  <a:lnTo>
                    <a:pt x="1989" y="253391"/>
                  </a:lnTo>
                  <a:lnTo>
                    <a:pt x="6919" y="250105"/>
                  </a:lnTo>
                  <a:lnTo>
                    <a:pt x="10119" y="250538"/>
                  </a:lnTo>
                  <a:lnTo>
                    <a:pt x="12886" y="255467"/>
                  </a:lnTo>
                  <a:lnTo>
                    <a:pt x="15221" y="258753"/>
                  </a:lnTo>
                  <a:lnTo>
                    <a:pt x="17902" y="257802"/>
                  </a:lnTo>
                  <a:lnTo>
                    <a:pt x="20237" y="253218"/>
                  </a:lnTo>
                  <a:lnTo>
                    <a:pt x="20150" y="246819"/>
                  </a:lnTo>
                  <a:lnTo>
                    <a:pt x="23264" y="242322"/>
                  </a:lnTo>
                  <a:lnTo>
                    <a:pt x="26983" y="241630"/>
                  </a:lnTo>
                  <a:lnTo>
                    <a:pt x="30442" y="241803"/>
                  </a:lnTo>
                  <a:lnTo>
                    <a:pt x="32171" y="239641"/>
                  </a:lnTo>
                  <a:lnTo>
                    <a:pt x="31998" y="236527"/>
                  </a:lnTo>
                  <a:lnTo>
                    <a:pt x="30787" y="231511"/>
                  </a:lnTo>
                  <a:lnTo>
                    <a:pt x="31220" y="225458"/>
                  </a:lnTo>
                  <a:lnTo>
                    <a:pt x="39868" y="214734"/>
                  </a:lnTo>
                  <a:lnTo>
                    <a:pt x="50419" y="207470"/>
                  </a:lnTo>
                  <a:lnTo>
                    <a:pt x="54138" y="203837"/>
                  </a:lnTo>
                  <a:lnTo>
                    <a:pt x="55175" y="196400"/>
                  </a:lnTo>
                  <a:lnTo>
                    <a:pt x="61229" y="188703"/>
                  </a:lnTo>
                  <a:lnTo>
                    <a:pt x="64256" y="184293"/>
                  </a:lnTo>
                  <a:lnTo>
                    <a:pt x="65034" y="180401"/>
                  </a:lnTo>
                  <a:lnTo>
                    <a:pt x="63478" y="175644"/>
                  </a:lnTo>
                  <a:lnTo>
                    <a:pt x="63651" y="166564"/>
                  </a:lnTo>
                  <a:lnTo>
                    <a:pt x="65726" y="155753"/>
                  </a:lnTo>
                  <a:lnTo>
                    <a:pt x="68234" y="143905"/>
                  </a:lnTo>
                  <a:lnTo>
                    <a:pt x="73856" y="133268"/>
                  </a:lnTo>
                  <a:lnTo>
                    <a:pt x="83023" y="121593"/>
                  </a:lnTo>
                  <a:lnTo>
                    <a:pt x="85358" y="106200"/>
                  </a:lnTo>
                  <a:lnTo>
                    <a:pt x="87866" y="89941"/>
                  </a:lnTo>
                  <a:lnTo>
                    <a:pt x="98935" y="74028"/>
                  </a:lnTo>
                  <a:lnTo>
                    <a:pt x="111475" y="55954"/>
                  </a:lnTo>
                  <a:lnTo>
                    <a:pt x="118653" y="45662"/>
                  </a:lnTo>
                  <a:lnTo>
                    <a:pt x="131539" y="26896"/>
                  </a:lnTo>
                  <a:lnTo>
                    <a:pt x="140706" y="13491"/>
                  </a:lnTo>
                  <a:lnTo>
                    <a:pt x="145289" y="7351"/>
                  </a:lnTo>
                  <a:lnTo>
                    <a:pt x="150133" y="0"/>
                  </a:lnTo>
                  <a:lnTo>
                    <a:pt x="158003" y="2162"/>
                  </a:lnTo>
                  <a:lnTo>
                    <a:pt x="165785" y="4324"/>
                  </a:lnTo>
                  <a:lnTo>
                    <a:pt x="164661" y="14961"/>
                  </a:lnTo>
                  <a:lnTo>
                    <a:pt x="164748" y="19891"/>
                  </a:lnTo>
                  <a:close/>
                  <a:moveTo>
                    <a:pt x="235317" y="364866"/>
                  </a:moveTo>
                  <a:lnTo>
                    <a:pt x="230560" y="367115"/>
                  </a:lnTo>
                  <a:lnTo>
                    <a:pt x="225371" y="366164"/>
                  </a:lnTo>
                  <a:lnTo>
                    <a:pt x="225458" y="372131"/>
                  </a:lnTo>
                  <a:lnTo>
                    <a:pt x="224853" y="374293"/>
                  </a:lnTo>
                  <a:lnTo>
                    <a:pt x="219058" y="371179"/>
                  </a:lnTo>
                  <a:lnTo>
                    <a:pt x="216983" y="369190"/>
                  </a:lnTo>
                  <a:lnTo>
                    <a:pt x="217156" y="361234"/>
                  </a:lnTo>
                  <a:lnTo>
                    <a:pt x="222258" y="353710"/>
                  </a:lnTo>
                  <a:lnTo>
                    <a:pt x="226150" y="350770"/>
                  </a:lnTo>
                  <a:lnTo>
                    <a:pt x="231166" y="352845"/>
                  </a:lnTo>
                  <a:lnTo>
                    <a:pt x="234971" y="361234"/>
                  </a:lnTo>
                  <a:lnTo>
                    <a:pt x="235317" y="364866"/>
                  </a:lnTo>
                  <a:close/>
                  <a:moveTo>
                    <a:pt x="199773" y="380346"/>
                  </a:moveTo>
                  <a:lnTo>
                    <a:pt x="196660" y="382595"/>
                  </a:lnTo>
                  <a:lnTo>
                    <a:pt x="193374" y="381903"/>
                  </a:lnTo>
                  <a:lnTo>
                    <a:pt x="193287" y="376282"/>
                  </a:lnTo>
                  <a:lnTo>
                    <a:pt x="194325" y="374379"/>
                  </a:lnTo>
                  <a:lnTo>
                    <a:pt x="195449" y="373515"/>
                  </a:lnTo>
                  <a:lnTo>
                    <a:pt x="197178" y="375071"/>
                  </a:lnTo>
                  <a:lnTo>
                    <a:pt x="199773" y="380346"/>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66" name="Freeform: Shape 165">
              <a:extLst>
                <a:ext uri="{FF2B5EF4-FFF2-40B4-BE49-F238E27FC236}">
                  <a16:creationId xmlns:a16="http://schemas.microsoft.com/office/drawing/2014/main" id="{FAA332CA-80CA-42EB-4341-36B8306960FA}"/>
                </a:ext>
              </a:extLst>
            </p:cNvPr>
            <p:cNvSpPr/>
            <p:nvPr/>
          </p:nvSpPr>
          <p:spPr>
            <a:xfrm>
              <a:off x="5983772" y="2242525"/>
              <a:ext cx="651466" cy="743310"/>
            </a:xfrm>
            <a:custGeom>
              <a:avLst/>
              <a:gdLst>
                <a:gd name="connsiteX0" fmla="*/ 118740 w 651466"/>
                <a:gd name="connsiteY0" fmla="*/ 30355 h 743310"/>
                <a:gd name="connsiteX1" fmla="*/ 118307 w 651466"/>
                <a:gd name="connsiteY1" fmla="*/ 32344 h 743310"/>
                <a:gd name="connsiteX2" fmla="*/ 121248 w 651466"/>
                <a:gd name="connsiteY2" fmla="*/ 32950 h 743310"/>
                <a:gd name="connsiteX3" fmla="*/ 120729 w 651466"/>
                <a:gd name="connsiteY3" fmla="*/ 33987 h 743310"/>
                <a:gd name="connsiteX4" fmla="*/ 117529 w 651466"/>
                <a:gd name="connsiteY4" fmla="*/ 35803 h 743310"/>
                <a:gd name="connsiteX5" fmla="*/ 108448 w 651466"/>
                <a:gd name="connsiteY5" fmla="*/ 39522 h 743310"/>
                <a:gd name="connsiteX6" fmla="*/ 102308 w 651466"/>
                <a:gd name="connsiteY6" fmla="*/ 40733 h 743310"/>
                <a:gd name="connsiteX7" fmla="*/ 99195 w 651466"/>
                <a:gd name="connsiteY7" fmla="*/ 39436 h 743310"/>
                <a:gd name="connsiteX8" fmla="*/ 98849 w 651466"/>
                <a:gd name="connsiteY8" fmla="*/ 36928 h 743310"/>
                <a:gd name="connsiteX9" fmla="*/ 101357 w 651466"/>
                <a:gd name="connsiteY9" fmla="*/ 33295 h 743310"/>
                <a:gd name="connsiteX10" fmla="*/ 101357 w 651466"/>
                <a:gd name="connsiteY10" fmla="*/ 31479 h 743310"/>
                <a:gd name="connsiteX11" fmla="*/ 98849 w 651466"/>
                <a:gd name="connsiteY11" fmla="*/ 31479 h 743310"/>
                <a:gd name="connsiteX12" fmla="*/ 99454 w 651466"/>
                <a:gd name="connsiteY12" fmla="*/ 30009 h 743310"/>
                <a:gd name="connsiteX13" fmla="*/ 103173 w 651466"/>
                <a:gd name="connsiteY13" fmla="*/ 27155 h 743310"/>
                <a:gd name="connsiteX14" fmla="*/ 134998 w 651466"/>
                <a:gd name="connsiteY14" fmla="*/ 8821 h 743310"/>
                <a:gd name="connsiteX15" fmla="*/ 148576 w 651466"/>
                <a:gd name="connsiteY15" fmla="*/ 2162 h 743310"/>
                <a:gd name="connsiteX16" fmla="*/ 155840 w 651466"/>
                <a:gd name="connsiteY16" fmla="*/ 0 h 743310"/>
                <a:gd name="connsiteX17" fmla="*/ 157051 w 651466"/>
                <a:gd name="connsiteY17" fmla="*/ 1038 h 743310"/>
                <a:gd name="connsiteX18" fmla="*/ 149181 w 651466"/>
                <a:gd name="connsiteY18" fmla="*/ 7956 h 743310"/>
                <a:gd name="connsiteX19" fmla="*/ 147884 w 651466"/>
                <a:gd name="connsiteY19" fmla="*/ 10810 h 743310"/>
                <a:gd name="connsiteX20" fmla="*/ 148230 w 651466"/>
                <a:gd name="connsiteY20" fmla="*/ 12713 h 743310"/>
                <a:gd name="connsiteX21" fmla="*/ 145635 w 651466"/>
                <a:gd name="connsiteY21" fmla="*/ 16345 h 743310"/>
                <a:gd name="connsiteX22" fmla="*/ 122372 w 651466"/>
                <a:gd name="connsiteY22" fmla="*/ 29144 h 743310"/>
                <a:gd name="connsiteX23" fmla="*/ 118740 w 651466"/>
                <a:gd name="connsiteY23" fmla="*/ 30355 h 743310"/>
                <a:gd name="connsiteX24" fmla="*/ 178412 w 651466"/>
                <a:gd name="connsiteY24" fmla="*/ 116404 h 743310"/>
                <a:gd name="connsiteX25" fmla="*/ 176942 w 651466"/>
                <a:gd name="connsiteY25" fmla="*/ 120296 h 743310"/>
                <a:gd name="connsiteX26" fmla="*/ 177201 w 651466"/>
                <a:gd name="connsiteY26" fmla="*/ 122631 h 743310"/>
                <a:gd name="connsiteX27" fmla="*/ 167342 w 651466"/>
                <a:gd name="connsiteY27" fmla="*/ 132836 h 743310"/>
                <a:gd name="connsiteX28" fmla="*/ 163710 w 651466"/>
                <a:gd name="connsiteY28" fmla="*/ 139322 h 743310"/>
                <a:gd name="connsiteX29" fmla="*/ 160683 w 651466"/>
                <a:gd name="connsiteY29" fmla="*/ 140360 h 743310"/>
                <a:gd name="connsiteX30" fmla="*/ 158261 w 651466"/>
                <a:gd name="connsiteY30" fmla="*/ 135949 h 743310"/>
                <a:gd name="connsiteX31" fmla="*/ 158261 w 651466"/>
                <a:gd name="connsiteY31" fmla="*/ 132403 h 743310"/>
                <a:gd name="connsiteX32" fmla="*/ 160683 w 651466"/>
                <a:gd name="connsiteY32" fmla="*/ 129723 h 743310"/>
                <a:gd name="connsiteX33" fmla="*/ 163105 w 651466"/>
                <a:gd name="connsiteY33" fmla="*/ 125917 h 743310"/>
                <a:gd name="connsiteX34" fmla="*/ 163451 w 651466"/>
                <a:gd name="connsiteY34" fmla="*/ 120642 h 743310"/>
                <a:gd name="connsiteX35" fmla="*/ 162499 w 651466"/>
                <a:gd name="connsiteY35" fmla="*/ 118739 h 743310"/>
                <a:gd name="connsiteX36" fmla="*/ 159472 w 651466"/>
                <a:gd name="connsiteY36" fmla="*/ 123496 h 743310"/>
                <a:gd name="connsiteX37" fmla="*/ 161115 w 651466"/>
                <a:gd name="connsiteY37" fmla="*/ 124534 h 743310"/>
                <a:gd name="connsiteX38" fmla="*/ 161634 w 651466"/>
                <a:gd name="connsiteY38" fmla="*/ 125312 h 743310"/>
                <a:gd name="connsiteX39" fmla="*/ 161029 w 651466"/>
                <a:gd name="connsiteY39" fmla="*/ 127042 h 743310"/>
                <a:gd name="connsiteX40" fmla="*/ 149700 w 651466"/>
                <a:gd name="connsiteY40" fmla="*/ 124534 h 743310"/>
                <a:gd name="connsiteX41" fmla="*/ 146241 w 651466"/>
                <a:gd name="connsiteY41" fmla="*/ 120815 h 743310"/>
                <a:gd name="connsiteX42" fmla="*/ 146760 w 651466"/>
                <a:gd name="connsiteY42" fmla="*/ 115712 h 743310"/>
                <a:gd name="connsiteX43" fmla="*/ 150565 w 651466"/>
                <a:gd name="connsiteY43" fmla="*/ 109140 h 743310"/>
                <a:gd name="connsiteX44" fmla="*/ 164229 w 651466"/>
                <a:gd name="connsiteY44" fmla="*/ 95216 h 743310"/>
                <a:gd name="connsiteX45" fmla="*/ 170283 w 651466"/>
                <a:gd name="connsiteY45" fmla="*/ 91325 h 743310"/>
                <a:gd name="connsiteX46" fmla="*/ 187406 w 651466"/>
                <a:gd name="connsiteY46" fmla="*/ 85184 h 743310"/>
                <a:gd name="connsiteX47" fmla="*/ 196832 w 651466"/>
                <a:gd name="connsiteY47" fmla="*/ 83801 h 743310"/>
                <a:gd name="connsiteX48" fmla="*/ 206346 w 651466"/>
                <a:gd name="connsiteY48" fmla="*/ 83801 h 743310"/>
                <a:gd name="connsiteX49" fmla="*/ 213178 w 651466"/>
                <a:gd name="connsiteY49" fmla="*/ 85790 h 743310"/>
                <a:gd name="connsiteX50" fmla="*/ 217415 w 651466"/>
                <a:gd name="connsiteY50" fmla="*/ 89854 h 743310"/>
                <a:gd name="connsiteX51" fmla="*/ 213351 w 651466"/>
                <a:gd name="connsiteY51" fmla="*/ 92535 h 743310"/>
                <a:gd name="connsiteX52" fmla="*/ 194584 w 651466"/>
                <a:gd name="connsiteY52" fmla="*/ 94784 h 743310"/>
                <a:gd name="connsiteX53" fmla="*/ 194065 w 651466"/>
                <a:gd name="connsiteY53" fmla="*/ 95476 h 743310"/>
                <a:gd name="connsiteX54" fmla="*/ 197611 w 651466"/>
                <a:gd name="connsiteY54" fmla="*/ 97638 h 743310"/>
                <a:gd name="connsiteX55" fmla="*/ 198303 w 651466"/>
                <a:gd name="connsiteY55" fmla="*/ 99195 h 743310"/>
                <a:gd name="connsiteX56" fmla="*/ 195016 w 651466"/>
                <a:gd name="connsiteY56" fmla="*/ 103259 h 743310"/>
                <a:gd name="connsiteX57" fmla="*/ 178412 w 651466"/>
                <a:gd name="connsiteY57" fmla="*/ 116404 h 743310"/>
                <a:gd name="connsiteX58" fmla="*/ 492946 w 651466"/>
                <a:gd name="connsiteY58" fmla="*/ 200205 h 743310"/>
                <a:gd name="connsiteX59" fmla="*/ 495454 w 651466"/>
                <a:gd name="connsiteY59" fmla="*/ 201762 h 743310"/>
                <a:gd name="connsiteX60" fmla="*/ 497183 w 651466"/>
                <a:gd name="connsiteY60" fmla="*/ 204356 h 743310"/>
                <a:gd name="connsiteX61" fmla="*/ 501421 w 651466"/>
                <a:gd name="connsiteY61" fmla="*/ 211621 h 743310"/>
                <a:gd name="connsiteX62" fmla="*/ 503497 w 651466"/>
                <a:gd name="connsiteY62" fmla="*/ 216550 h 743310"/>
                <a:gd name="connsiteX63" fmla="*/ 504794 w 651466"/>
                <a:gd name="connsiteY63" fmla="*/ 223814 h 743310"/>
                <a:gd name="connsiteX64" fmla="*/ 505659 w 651466"/>
                <a:gd name="connsiteY64" fmla="*/ 226236 h 743310"/>
                <a:gd name="connsiteX65" fmla="*/ 505572 w 651466"/>
                <a:gd name="connsiteY65" fmla="*/ 230474 h 743310"/>
                <a:gd name="connsiteX66" fmla="*/ 502718 w 651466"/>
                <a:gd name="connsiteY66" fmla="*/ 233328 h 743310"/>
                <a:gd name="connsiteX67" fmla="*/ 501940 w 651466"/>
                <a:gd name="connsiteY67" fmla="*/ 235576 h 743310"/>
                <a:gd name="connsiteX68" fmla="*/ 503669 w 651466"/>
                <a:gd name="connsiteY68" fmla="*/ 237825 h 743310"/>
                <a:gd name="connsiteX69" fmla="*/ 513269 w 651466"/>
                <a:gd name="connsiteY69" fmla="*/ 238430 h 743310"/>
                <a:gd name="connsiteX70" fmla="*/ 517680 w 651466"/>
                <a:gd name="connsiteY70" fmla="*/ 240679 h 743310"/>
                <a:gd name="connsiteX71" fmla="*/ 519323 w 651466"/>
                <a:gd name="connsiteY71" fmla="*/ 243187 h 743310"/>
                <a:gd name="connsiteX72" fmla="*/ 518199 w 651466"/>
                <a:gd name="connsiteY72" fmla="*/ 245954 h 743310"/>
                <a:gd name="connsiteX73" fmla="*/ 518804 w 651466"/>
                <a:gd name="connsiteY73" fmla="*/ 248894 h 743310"/>
                <a:gd name="connsiteX74" fmla="*/ 521139 w 651466"/>
                <a:gd name="connsiteY74" fmla="*/ 252008 h 743310"/>
                <a:gd name="connsiteX75" fmla="*/ 528836 w 651466"/>
                <a:gd name="connsiteY75" fmla="*/ 256764 h 743310"/>
                <a:gd name="connsiteX76" fmla="*/ 530738 w 651466"/>
                <a:gd name="connsiteY76" fmla="*/ 259013 h 743310"/>
                <a:gd name="connsiteX77" fmla="*/ 530219 w 651466"/>
                <a:gd name="connsiteY77" fmla="*/ 261434 h 743310"/>
                <a:gd name="connsiteX78" fmla="*/ 527885 w 651466"/>
                <a:gd name="connsiteY78" fmla="*/ 262991 h 743310"/>
                <a:gd name="connsiteX79" fmla="*/ 523820 w 651466"/>
                <a:gd name="connsiteY79" fmla="*/ 263683 h 743310"/>
                <a:gd name="connsiteX80" fmla="*/ 494330 w 651466"/>
                <a:gd name="connsiteY80" fmla="*/ 259186 h 743310"/>
                <a:gd name="connsiteX81" fmla="*/ 485682 w 651466"/>
                <a:gd name="connsiteY81" fmla="*/ 258494 h 743310"/>
                <a:gd name="connsiteX82" fmla="*/ 484384 w 651466"/>
                <a:gd name="connsiteY82" fmla="*/ 260137 h 743310"/>
                <a:gd name="connsiteX83" fmla="*/ 483520 w 651466"/>
                <a:gd name="connsiteY83" fmla="*/ 260396 h 743310"/>
                <a:gd name="connsiteX84" fmla="*/ 482136 w 651466"/>
                <a:gd name="connsiteY84" fmla="*/ 259964 h 743310"/>
                <a:gd name="connsiteX85" fmla="*/ 479628 w 651466"/>
                <a:gd name="connsiteY85" fmla="*/ 259877 h 743310"/>
                <a:gd name="connsiteX86" fmla="*/ 478330 w 651466"/>
                <a:gd name="connsiteY86" fmla="*/ 258840 h 743310"/>
                <a:gd name="connsiteX87" fmla="*/ 477293 w 651466"/>
                <a:gd name="connsiteY87" fmla="*/ 255899 h 743310"/>
                <a:gd name="connsiteX88" fmla="*/ 474698 w 651466"/>
                <a:gd name="connsiteY88" fmla="*/ 253997 h 743310"/>
                <a:gd name="connsiteX89" fmla="*/ 470634 w 651466"/>
                <a:gd name="connsiteY89" fmla="*/ 253132 h 743310"/>
                <a:gd name="connsiteX90" fmla="*/ 467088 w 651466"/>
                <a:gd name="connsiteY90" fmla="*/ 255381 h 743310"/>
                <a:gd name="connsiteX91" fmla="*/ 463023 w 651466"/>
                <a:gd name="connsiteY91" fmla="*/ 264202 h 743310"/>
                <a:gd name="connsiteX92" fmla="*/ 463629 w 651466"/>
                <a:gd name="connsiteY92" fmla="*/ 265845 h 743310"/>
                <a:gd name="connsiteX93" fmla="*/ 462937 w 651466"/>
                <a:gd name="connsiteY93" fmla="*/ 271553 h 743310"/>
                <a:gd name="connsiteX94" fmla="*/ 463975 w 651466"/>
                <a:gd name="connsiteY94" fmla="*/ 273109 h 743310"/>
                <a:gd name="connsiteX95" fmla="*/ 463888 w 651466"/>
                <a:gd name="connsiteY95" fmla="*/ 274406 h 743310"/>
                <a:gd name="connsiteX96" fmla="*/ 462764 w 651466"/>
                <a:gd name="connsiteY96" fmla="*/ 275444 h 743310"/>
                <a:gd name="connsiteX97" fmla="*/ 460343 w 651466"/>
                <a:gd name="connsiteY97" fmla="*/ 275271 h 743310"/>
                <a:gd name="connsiteX98" fmla="*/ 456710 w 651466"/>
                <a:gd name="connsiteY98" fmla="*/ 273887 h 743310"/>
                <a:gd name="connsiteX99" fmla="*/ 442873 w 651466"/>
                <a:gd name="connsiteY99" fmla="*/ 260483 h 743310"/>
                <a:gd name="connsiteX100" fmla="*/ 432409 w 651466"/>
                <a:gd name="connsiteY100" fmla="*/ 253824 h 743310"/>
                <a:gd name="connsiteX101" fmla="*/ 419436 w 651466"/>
                <a:gd name="connsiteY101" fmla="*/ 248894 h 743310"/>
                <a:gd name="connsiteX102" fmla="*/ 409145 w 651466"/>
                <a:gd name="connsiteY102" fmla="*/ 246473 h 743310"/>
                <a:gd name="connsiteX103" fmla="*/ 401621 w 651466"/>
                <a:gd name="connsiteY103" fmla="*/ 246559 h 743310"/>
                <a:gd name="connsiteX104" fmla="*/ 395395 w 651466"/>
                <a:gd name="connsiteY104" fmla="*/ 250019 h 743310"/>
                <a:gd name="connsiteX105" fmla="*/ 390552 w 651466"/>
                <a:gd name="connsiteY105" fmla="*/ 256764 h 743310"/>
                <a:gd name="connsiteX106" fmla="*/ 382941 w 651466"/>
                <a:gd name="connsiteY106" fmla="*/ 260569 h 743310"/>
                <a:gd name="connsiteX107" fmla="*/ 372650 w 651466"/>
                <a:gd name="connsiteY107" fmla="*/ 261521 h 743310"/>
                <a:gd name="connsiteX108" fmla="*/ 367028 w 651466"/>
                <a:gd name="connsiteY108" fmla="*/ 263337 h 743310"/>
                <a:gd name="connsiteX109" fmla="*/ 366164 w 651466"/>
                <a:gd name="connsiteY109" fmla="*/ 266018 h 743310"/>
                <a:gd name="connsiteX110" fmla="*/ 362445 w 651466"/>
                <a:gd name="connsiteY110" fmla="*/ 266104 h 743310"/>
                <a:gd name="connsiteX111" fmla="*/ 355873 w 651466"/>
                <a:gd name="connsiteY111" fmla="*/ 263510 h 743310"/>
                <a:gd name="connsiteX112" fmla="*/ 349127 w 651466"/>
                <a:gd name="connsiteY112" fmla="*/ 262818 h 743310"/>
                <a:gd name="connsiteX113" fmla="*/ 342122 w 651466"/>
                <a:gd name="connsiteY113" fmla="*/ 263942 h 743310"/>
                <a:gd name="connsiteX114" fmla="*/ 337020 w 651466"/>
                <a:gd name="connsiteY114" fmla="*/ 266623 h 743310"/>
                <a:gd name="connsiteX115" fmla="*/ 331571 w 651466"/>
                <a:gd name="connsiteY115" fmla="*/ 274925 h 743310"/>
                <a:gd name="connsiteX116" fmla="*/ 330533 w 651466"/>
                <a:gd name="connsiteY116" fmla="*/ 278990 h 743310"/>
                <a:gd name="connsiteX117" fmla="*/ 326642 w 651466"/>
                <a:gd name="connsiteY117" fmla="*/ 282536 h 743310"/>
                <a:gd name="connsiteX118" fmla="*/ 316264 w 651466"/>
                <a:gd name="connsiteY118" fmla="*/ 288071 h 743310"/>
                <a:gd name="connsiteX119" fmla="*/ 315745 w 651466"/>
                <a:gd name="connsiteY119" fmla="*/ 290146 h 743310"/>
                <a:gd name="connsiteX120" fmla="*/ 310296 w 651466"/>
                <a:gd name="connsiteY120" fmla="*/ 296459 h 743310"/>
                <a:gd name="connsiteX121" fmla="*/ 308567 w 651466"/>
                <a:gd name="connsiteY121" fmla="*/ 299919 h 743310"/>
                <a:gd name="connsiteX122" fmla="*/ 308567 w 651466"/>
                <a:gd name="connsiteY122" fmla="*/ 303291 h 743310"/>
                <a:gd name="connsiteX123" fmla="*/ 306751 w 651466"/>
                <a:gd name="connsiteY123" fmla="*/ 303118 h 743310"/>
                <a:gd name="connsiteX124" fmla="*/ 303032 w 651466"/>
                <a:gd name="connsiteY124" fmla="*/ 299313 h 743310"/>
                <a:gd name="connsiteX125" fmla="*/ 302859 w 651466"/>
                <a:gd name="connsiteY125" fmla="*/ 294211 h 743310"/>
                <a:gd name="connsiteX126" fmla="*/ 306232 w 651466"/>
                <a:gd name="connsiteY126" fmla="*/ 287725 h 743310"/>
                <a:gd name="connsiteX127" fmla="*/ 309259 w 651466"/>
                <a:gd name="connsiteY127" fmla="*/ 284611 h 743310"/>
                <a:gd name="connsiteX128" fmla="*/ 311940 w 651466"/>
                <a:gd name="connsiteY128" fmla="*/ 284784 h 743310"/>
                <a:gd name="connsiteX129" fmla="*/ 313583 w 651466"/>
                <a:gd name="connsiteY129" fmla="*/ 281930 h 743310"/>
                <a:gd name="connsiteX130" fmla="*/ 314188 w 651466"/>
                <a:gd name="connsiteY130" fmla="*/ 276050 h 743310"/>
                <a:gd name="connsiteX131" fmla="*/ 313237 w 651466"/>
                <a:gd name="connsiteY131" fmla="*/ 273109 h 743310"/>
                <a:gd name="connsiteX132" fmla="*/ 308048 w 651466"/>
                <a:gd name="connsiteY132" fmla="*/ 274233 h 743310"/>
                <a:gd name="connsiteX133" fmla="*/ 305367 w 651466"/>
                <a:gd name="connsiteY133" fmla="*/ 276568 h 743310"/>
                <a:gd name="connsiteX134" fmla="*/ 301908 w 651466"/>
                <a:gd name="connsiteY134" fmla="*/ 277087 h 743310"/>
                <a:gd name="connsiteX135" fmla="*/ 297757 w 651466"/>
                <a:gd name="connsiteY135" fmla="*/ 275704 h 743310"/>
                <a:gd name="connsiteX136" fmla="*/ 294124 w 651466"/>
                <a:gd name="connsiteY136" fmla="*/ 278904 h 743310"/>
                <a:gd name="connsiteX137" fmla="*/ 290925 w 651466"/>
                <a:gd name="connsiteY137" fmla="*/ 286687 h 743310"/>
                <a:gd name="connsiteX138" fmla="*/ 287119 w 651466"/>
                <a:gd name="connsiteY138" fmla="*/ 291789 h 743310"/>
                <a:gd name="connsiteX139" fmla="*/ 282709 w 651466"/>
                <a:gd name="connsiteY139" fmla="*/ 294211 h 743310"/>
                <a:gd name="connsiteX140" fmla="*/ 279769 w 651466"/>
                <a:gd name="connsiteY140" fmla="*/ 291530 h 743310"/>
                <a:gd name="connsiteX141" fmla="*/ 278298 w 651466"/>
                <a:gd name="connsiteY141" fmla="*/ 283833 h 743310"/>
                <a:gd name="connsiteX142" fmla="*/ 278298 w 651466"/>
                <a:gd name="connsiteY142" fmla="*/ 277779 h 743310"/>
                <a:gd name="connsiteX143" fmla="*/ 280114 w 651466"/>
                <a:gd name="connsiteY143" fmla="*/ 270428 h 743310"/>
                <a:gd name="connsiteX144" fmla="*/ 279163 w 651466"/>
                <a:gd name="connsiteY144" fmla="*/ 268958 h 743310"/>
                <a:gd name="connsiteX145" fmla="*/ 277347 w 651466"/>
                <a:gd name="connsiteY145" fmla="*/ 271293 h 743310"/>
                <a:gd name="connsiteX146" fmla="*/ 274579 w 651466"/>
                <a:gd name="connsiteY146" fmla="*/ 277433 h 743310"/>
                <a:gd name="connsiteX147" fmla="*/ 270861 w 651466"/>
                <a:gd name="connsiteY147" fmla="*/ 290751 h 743310"/>
                <a:gd name="connsiteX148" fmla="*/ 268440 w 651466"/>
                <a:gd name="connsiteY148" fmla="*/ 295076 h 743310"/>
                <a:gd name="connsiteX149" fmla="*/ 265240 w 651466"/>
                <a:gd name="connsiteY149" fmla="*/ 296892 h 743310"/>
                <a:gd name="connsiteX150" fmla="*/ 260137 w 651466"/>
                <a:gd name="connsiteY150" fmla="*/ 304934 h 743310"/>
                <a:gd name="connsiteX151" fmla="*/ 253132 w 651466"/>
                <a:gd name="connsiteY151" fmla="*/ 319204 h 743310"/>
                <a:gd name="connsiteX152" fmla="*/ 245263 w 651466"/>
                <a:gd name="connsiteY152" fmla="*/ 333041 h 743310"/>
                <a:gd name="connsiteX153" fmla="*/ 236528 w 651466"/>
                <a:gd name="connsiteY153" fmla="*/ 346359 h 743310"/>
                <a:gd name="connsiteX154" fmla="*/ 231252 w 651466"/>
                <a:gd name="connsiteY154" fmla="*/ 353537 h 743310"/>
                <a:gd name="connsiteX155" fmla="*/ 229523 w 651466"/>
                <a:gd name="connsiteY155" fmla="*/ 354575 h 743310"/>
                <a:gd name="connsiteX156" fmla="*/ 228744 w 651466"/>
                <a:gd name="connsiteY156" fmla="*/ 356997 h 743310"/>
                <a:gd name="connsiteX157" fmla="*/ 228485 w 651466"/>
                <a:gd name="connsiteY157" fmla="*/ 362531 h 743310"/>
                <a:gd name="connsiteX158" fmla="*/ 224593 w 651466"/>
                <a:gd name="connsiteY158" fmla="*/ 360975 h 743310"/>
                <a:gd name="connsiteX159" fmla="*/ 221307 w 651466"/>
                <a:gd name="connsiteY159" fmla="*/ 356478 h 743310"/>
                <a:gd name="connsiteX160" fmla="*/ 219318 w 651466"/>
                <a:gd name="connsiteY160" fmla="*/ 351808 h 743310"/>
                <a:gd name="connsiteX161" fmla="*/ 219145 w 651466"/>
                <a:gd name="connsiteY161" fmla="*/ 347051 h 743310"/>
                <a:gd name="connsiteX162" fmla="*/ 223901 w 651466"/>
                <a:gd name="connsiteY162" fmla="*/ 335203 h 743310"/>
                <a:gd name="connsiteX163" fmla="*/ 224334 w 651466"/>
                <a:gd name="connsiteY163" fmla="*/ 333300 h 743310"/>
                <a:gd name="connsiteX164" fmla="*/ 223815 w 651466"/>
                <a:gd name="connsiteY164" fmla="*/ 332176 h 743310"/>
                <a:gd name="connsiteX165" fmla="*/ 221220 w 651466"/>
                <a:gd name="connsiteY165" fmla="*/ 330879 h 743310"/>
                <a:gd name="connsiteX166" fmla="*/ 215340 w 651466"/>
                <a:gd name="connsiteY166" fmla="*/ 333041 h 743310"/>
                <a:gd name="connsiteX167" fmla="*/ 209372 w 651466"/>
                <a:gd name="connsiteY167" fmla="*/ 333473 h 743310"/>
                <a:gd name="connsiteX168" fmla="*/ 207470 w 651466"/>
                <a:gd name="connsiteY168" fmla="*/ 332695 h 743310"/>
                <a:gd name="connsiteX169" fmla="*/ 206692 w 651466"/>
                <a:gd name="connsiteY169" fmla="*/ 330619 h 743310"/>
                <a:gd name="connsiteX170" fmla="*/ 206778 w 651466"/>
                <a:gd name="connsiteY170" fmla="*/ 327420 h 743310"/>
                <a:gd name="connsiteX171" fmla="*/ 207988 w 651466"/>
                <a:gd name="connsiteY171" fmla="*/ 323614 h 743310"/>
                <a:gd name="connsiteX172" fmla="*/ 211534 w 651466"/>
                <a:gd name="connsiteY172" fmla="*/ 316609 h 743310"/>
                <a:gd name="connsiteX173" fmla="*/ 211534 w 651466"/>
                <a:gd name="connsiteY173" fmla="*/ 309950 h 743310"/>
                <a:gd name="connsiteX174" fmla="*/ 213178 w 651466"/>
                <a:gd name="connsiteY174" fmla="*/ 306145 h 743310"/>
                <a:gd name="connsiteX175" fmla="*/ 211621 w 651466"/>
                <a:gd name="connsiteY175" fmla="*/ 299054 h 743310"/>
                <a:gd name="connsiteX176" fmla="*/ 212053 w 651466"/>
                <a:gd name="connsiteY176" fmla="*/ 295681 h 743310"/>
                <a:gd name="connsiteX177" fmla="*/ 209546 w 651466"/>
                <a:gd name="connsiteY177" fmla="*/ 291962 h 743310"/>
                <a:gd name="connsiteX178" fmla="*/ 202800 w 651466"/>
                <a:gd name="connsiteY178" fmla="*/ 287119 h 743310"/>
                <a:gd name="connsiteX179" fmla="*/ 187060 w 651466"/>
                <a:gd name="connsiteY179" fmla="*/ 280633 h 743310"/>
                <a:gd name="connsiteX180" fmla="*/ 188703 w 651466"/>
                <a:gd name="connsiteY180" fmla="*/ 273369 h 743310"/>
                <a:gd name="connsiteX181" fmla="*/ 188011 w 651466"/>
                <a:gd name="connsiteY181" fmla="*/ 270255 h 743310"/>
                <a:gd name="connsiteX182" fmla="*/ 184120 w 651466"/>
                <a:gd name="connsiteY182" fmla="*/ 265585 h 743310"/>
                <a:gd name="connsiteX183" fmla="*/ 167602 w 651466"/>
                <a:gd name="connsiteY183" fmla="*/ 260137 h 743310"/>
                <a:gd name="connsiteX184" fmla="*/ 156359 w 651466"/>
                <a:gd name="connsiteY184" fmla="*/ 257629 h 743310"/>
                <a:gd name="connsiteX185" fmla="*/ 145203 w 651466"/>
                <a:gd name="connsiteY185" fmla="*/ 257543 h 743310"/>
                <a:gd name="connsiteX186" fmla="*/ 137246 w 651466"/>
                <a:gd name="connsiteY186" fmla="*/ 255553 h 743310"/>
                <a:gd name="connsiteX187" fmla="*/ 128253 w 651466"/>
                <a:gd name="connsiteY187" fmla="*/ 254948 h 743310"/>
                <a:gd name="connsiteX188" fmla="*/ 122545 w 651466"/>
                <a:gd name="connsiteY188" fmla="*/ 251662 h 743310"/>
                <a:gd name="connsiteX189" fmla="*/ 116837 w 651466"/>
                <a:gd name="connsiteY189" fmla="*/ 248376 h 743310"/>
                <a:gd name="connsiteX190" fmla="*/ 111129 w 651466"/>
                <a:gd name="connsiteY190" fmla="*/ 245089 h 743310"/>
                <a:gd name="connsiteX191" fmla="*/ 105421 w 651466"/>
                <a:gd name="connsiteY191" fmla="*/ 241803 h 743310"/>
                <a:gd name="connsiteX192" fmla="*/ 95216 w 651466"/>
                <a:gd name="connsiteY192" fmla="*/ 238949 h 743310"/>
                <a:gd name="connsiteX193" fmla="*/ 85012 w 651466"/>
                <a:gd name="connsiteY193" fmla="*/ 236095 h 743310"/>
                <a:gd name="connsiteX194" fmla="*/ 74807 w 651466"/>
                <a:gd name="connsiteY194" fmla="*/ 233241 h 743310"/>
                <a:gd name="connsiteX195" fmla="*/ 64602 w 651466"/>
                <a:gd name="connsiteY195" fmla="*/ 230387 h 743310"/>
                <a:gd name="connsiteX196" fmla="*/ 54397 w 651466"/>
                <a:gd name="connsiteY196" fmla="*/ 227533 h 743310"/>
                <a:gd name="connsiteX197" fmla="*/ 44193 w 651466"/>
                <a:gd name="connsiteY197" fmla="*/ 224679 h 743310"/>
                <a:gd name="connsiteX198" fmla="*/ 33987 w 651466"/>
                <a:gd name="connsiteY198" fmla="*/ 221826 h 743310"/>
                <a:gd name="connsiteX199" fmla="*/ 23782 w 651466"/>
                <a:gd name="connsiteY199" fmla="*/ 218972 h 743310"/>
                <a:gd name="connsiteX200" fmla="*/ 21534 w 651466"/>
                <a:gd name="connsiteY200" fmla="*/ 214042 h 743310"/>
                <a:gd name="connsiteX201" fmla="*/ 19286 w 651466"/>
                <a:gd name="connsiteY201" fmla="*/ 209113 h 743310"/>
                <a:gd name="connsiteX202" fmla="*/ 17037 w 651466"/>
                <a:gd name="connsiteY202" fmla="*/ 204183 h 743310"/>
                <a:gd name="connsiteX203" fmla="*/ 14789 w 651466"/>
                <a:gd name="connsiteY203" fmla="*/ 199254 h 743310"/>
                <a:gd name="connsiteX204" fmla="*/ 10119 w 651466"/>
                <a:gd name="connsiteY204" fmla="*/ 197178 h 743310"/>
                <a:gd name="connsiteX205" fmla="*/ 7610 w 651466"/>
                <a:gd name="connsiteY205" fmla="*/ 196054 h 743310"/>
                <a:gd name="connsiteX206" fmla="*/ 5795 w 651466"/>
                <a:gd name="connsiteY206" fmla="*/ 193460 h 743310"/>
                <a:gd name="connsiteX207" fmla="*/ 1643 w 651466"/>
                <a:gd name="connsiteY207" fmla="*/ 194584 h 743310"/>
                <a:gd name="connsiteX208" fmla="*/ 0 w 651466"/>
                <a:gd name="connsiteY208" fmla="*/ 190260 h 743310"/>
                <a:gd name="connsiteX209" fmla="*/ 432 w 651466"/>
                <a:gd name="connsiteY209" fmla="*/ 189308 h 743310"/>
                <a:gd name="connsiteX210" fmla="*/ 5795 w 651466"/>
                <a:gd name="connsiteY210" fmla="*/ 188184 h 743310"/>
                <a:gd name="connsiteX211" fmla="*/ 21102 w 651466"/>
                <a:gd name="connsiteY211" fmla="*/ 182044 h 743310"/>
                <a:gd name="connsiteX212" fmla="*/ 34160 w 651466"/>
                <a:gd name="connsiteY212" fmla="*/ 174520 h 743310"/>
                <a:gd name="connsiteX213" fmla="*/ 44971 w 651466"/>
                <a:gd name="connsiteY213" fmla="*/ 165612 h 743310"/>
                <a:gd name="connsiteX214" fmla="*/ 58462 w 651466"/>
                <a:gd name="connsiteY214" fmla="*/ 160164 h 743310"/>
                <a:gd name="connsiteX215" fmla="*/ 74634 w 651466"/>
                <a:gd name="connsiteY215" fmla="*/ 158175 h 743310"/>
                <a:gd name="connsiteX216" fmla="*/ 86136 w 651466"/>
                <a:gd name="connsiteY216" fmla="*/ 155062 h 743310"/>
                <a:gd name="connsiteX217" fmla="*/ 93141 w 651466"/>
                <a:gd name="connsiteY217" fmla="*/ 150738 h 743310"/>
                <a:gd name="connsiteX218" fmla="*/ 102481 w 651466"/>
                <a:gd name="connsiteY218" fmla="*/ 142349 h 743310"/>
                <a:gd name="connsiteX219" fmla="*/ 107756 w 651466"/>
                <a:gd name="connsiteY219" fmla="*/ 139927 h 743310"/>
                <a:gd name="connsiteX220" fmla="*/ 114329 w 651466"/>
                <a:gd name="connsiteY220" fmla="*/ 139149 h 743310"/>
                <a:gd name="connsiteX221" fmla="*/ 119259 w 651466"/>
                <a:gd name="connsiteY221" fmla="*/ 135863 h 743310"/>
                <a:gd name="connsiteX222" fmla="*/ 122631 w 651466"/>
                <a:gd name="connsiteY222" fmla="*/ 130155 h 743310"/>
                <a:gd name="connsiteX223" fmla="*/ 128945 w 651466"/>
                <a:gd name="connsiteY223" fmla="*/ 123669 h 743310"/>
                <a:gd name="connsiteX224" fmla="*/ 138198 w 651466"/>
                <a:gd name="connsiteY224" fmla="*/ 116318 h 743310"/>
                <a:gd name="connsiteX225" fmla="*/ 143473 w 651466"/>
                <a:gd name="connsiteY225" fmla="*/ 113377 h 743310"/>
                <a:gd name="connsiteX226" fmla="*/ 144770 w 651466"/>
                <a:gd name="connsiteY226" fmla="*/ 114761 h 743310"/>
                <a:gd name="connsiteX227" fmla="*/ 145289 w 651466"/>
                <a:gd name="connsiteY227" fmla="*/ 117355 h 743310"/>
                <a:gd name="connsiteX228" fmla="*/ 144943 w 651466"/>
                <a:gd name="connsiteY228" fmla="*/ 121161 h 743310"/>
                <a:gd name="connsiteX229" fmla="*/ 147279 w 651466"/>
                <a:gd name="connsiteY229" fmla="*/ 124188 h 743310"/>
                <a:gd name="connsiteX230" fmla="*/ 152295 w 651466"/>
                <a:gd name="connsiteY230" fmla="*/ 126523 h 743310"/>
                <a:gd name="connsiteX231" fmla="*/ 154543 w 651466"/>
                <a:gd name="connsiteY231" fmla="*/ 129636 h 743310"/>
                <a:gd name="connsiteX232" fmla="*/ 154110 w 651466"/>
                <a:gd name="connsiteY232" fmla="*/ 133528 h 743310"/>
                <a:gd name="connsiteX233" fmla="*/ 155494 w 651466"/>
                <a:gd name="connsiteY233" fmla="*/ 136814 h 743310"/>
                <a:gd name="connsiteX234" fmla="*/ 158608 w 651466"/>
                <a:gd name="connsiteY234" fmla="*/ 139495 h 743310"/>
                <a:gd name="connsiteX235" fmla="*/ 159472 w 651466"/>
                <a:gd name="connsiteY235" fmla="*/ 145376 h 743310"/>
                <a:gd name="connsiteX236" fmla="*/ 158002 w 651466"/>
                <a:gd name="connsiteY236" fmla="*/ 154456 h 743310"/>
                <a:gd name="connsiteX237" fmla="*/ 157829 w 651466"/>
                <a:gd name="connsiteY237" fmla="*/ 160337 h 743310"/>
                <a:gd name="connsiteX238" fmla="*/ 158953 w 651466"/>
                <a:gd name="connsiteY238" fmla="*/ 163018 h 743310"/>
                <a:gd name="connsiteX239" fmla="*/ 160078 w 651466"/>
                <a:gd name="connsiteY239" fmla="*/ 164488 h 743310"/>
                <a:gd name="connsiteX240" fmla="*/ 161894 w 651466"/>
                <a:gd name="connsiteY240" fmla="*/ 163018 h 743310"/>
                <a:gd name="connsiteX241" fmla="*/ 164143 w 651466"/>
                <a:gd name="connsiteY241" fmla="*/ 159818 h 743310"/>
                <a:gd name="connsiteX242" fmla="*/ 164921 w 651466"/>
                <a:gd name="connsiteY242" fmla="*/ 157829 h 743310"/>
                <a:gd name="connsiteX243" fmla="*/ 165526 w 651466"/>
                <a:gd name="connsiteY243" fmla="*/ 155840 h 743310"/>
                <a:gd name="connsiteX244" fmla="*/ 179104 w 651466"/>
                <a:gd name="connsiteY244" fmla="*/ 146673 h 743310"/>
                <a:gd name="connsiteX245" fmla="*/ 181785 w 651466"/>
                <a:gd name="connsiteY245" fmla="*/ 146241 h 743310"/>
                <a:gd name="connsiteX246" fmla="*/ 186195 w 651466"/>
                <a:gd name="connsiteY246" fmla="*/ 148576 h 743310"/>
                <a:gd name="connsiteX247" fmla="*/ 206692 w 651466"/>
                <a:gd name="connsiteY247" fmla="*/ 151862 h 743310"/>
                <a:gd name="connsiteX248" fmla="*/ 214821 w 651466"/>
                <a:gd name="connsiteY248" fmla="*/ 154197 h 743310"/>
                <a:gd name="connsiteX249" fmla="*/ 223382 w 651466"/>
                <a:gd name="connsiteY249" fmla="*/ 159472 h 743310"/>
                <a:gd name="connsiteX250" fmla="*/ 226236 w 651466"/>
                <a:gd name="connsiteY250" fmla="*/ 161461 h 743310"/>
                <a:gd name="connsiteX251" fmla="*/ 236700 w 651466"/>
                <a:gd name="connsiteY251" fmla="*/ 178412 h 743310"/>
                <a:gd name="connsiteX252" fmla="*/ 241457 w 651466"/>
                <a:gd name="connsiteY252" fmla="*/ 185071 h 743310"/>
                <a:gd name="connsiteX253" fmla="*/ 244397 w 651466"/>
                <a:gd name="connsiteY253" fmla="*/ 186887 h 743310"/>
                <a:gd name="connsiteX254" fmla="*/ 246041 w 651466"/>
                <a:gd name="connsiteY254" fmla="*/ 189481 h 743310"/>
                <a:gd name="connsiteX255" fmla="*/ 247425 w 651466"/>
                <a:gd name="connsiteY255" fmla="*/ 195448 h 743310"/>
                <a:gd name="connsiteX256" fmla="*/ 249067 w 651466"/>
                <a:gd name="connsiteY256" fmla="*/ 197265 h 743310"/>
                <a:gd name="connsiteX257" fmla="*/ 264288 w 651466"/>
                <a:gd name="connsiteY257" fmla="*/ 198562 h 743310"/>
                <a:gd name="connsiteX258" fmla="*/ 271207 w 651466"/>
                <a:gd name="connsiteY258" fmla="*/ 197438 h 743310"/>
                <a:gd name="connsiteX259" fmla="*/ 275445 w 651466"/>
                <a:gd name="connsiteY259" fmla="*/ 195016 h 743310"/>
                <a:gd name="connsiteX260" fmla="*/ 280114 w 651466"/>
                <a:gd name="connsiteY260" fmla="*/ 196573 h 743310"/>
                <a:gd name="connsiteX261" fmla="*/ 285217 w 651466"/>
                <a:gd name="connsiteY261" fmla="*/ 202108 h 743310"/>
                <a:gd name="connsiteX262" fmla="*/ 290233 w 651466"/>
                <a:gd name="connsiteY262" fmla="*/ 203664 h 743310"/>
                <a:gd name="connsiteX263" fmla="*/ 295249 w 651466"/>
                <a:gd name="connsiteY263" fmla="*/ 201243 h 743310"/>
                <a:gd name="connsiteX264" fmla="*/ 299919 w 651466"/>
                <a:gd name="connsiteY264" fmla="*/ 201329 h 743310"/>
                <a:gd name="connsiteX265" fmla="*/ 304329 w 651466"/>
                <a:gd name="connsiteY265" fmla="*/ 203924 h 743310"/>
                <a:gd name="connsiteX266" fmla="*/ 306405 w 651466"/>
                <a:gd name="connsiteY266" fmla="*/ 205826 h 743310"/>
                <a:gd name="connsiteX267" fmla="*/ 307702 w 651466"/>
                <a:gd name="connsiteY267" fmla="*/ 205740 h 743310"/>
                <a:gd name="connsiteX268" fmla="*/ 316350 w 651466"/>
                <a:gd name="connsiteY268" fmla="*/ 197351 h 743310"/>
                <a:gd name="connsiteX269" fmla="*/ 326815 w 651466"/>
                <a:gd name="connsiteY269" fmla="*/ 189914 h 743310"/>
                <a:gd name="connsiteX270" fmla="*/ 340738 w 651466"/>
                <a:gd name="connsiteY270" fmla="*/ 181784 h 743310"/>
                <a:gd name="connsiteX271" fmla="*/ 348781 w 651466"/>
                <a:gd name="connsiteY271" fmla="*/ 178152 h 743310"/>
                <a:gd name="connsiteX272" fmla="*/ 351030 w 651466"/>
                <a:gd name="connsiteY272" fmla="*/ 179017 h 743310"/>
                <a:gd name="connsiteX273" fmla="*/ 363915 w 651466"/>
                <a:gd name="connsiteY273" fmla="*/ 176336 h 743310"/>
                <a:gd name="connsiteX274" fmla="*/ 375504 w 651466"/>
                <a:gd name="connsiteY274" fmla="*/ 176077 h 743310"/>
                <a:gd name="connsiteX275" fmla="*/ 390811 w 651466"/>
                <a:gd name="connsiteY275" fmla="*/ 177720 h 743310"/>
                <a:gd name="connsiteX276" fmla="*/ 404994 w 651466"/>
                <a:gd name="connsiteY276" fmla="*/ 175817 h 743310"/>
                <a:gd name="connsiteX277" fmla="*/ 418053 w 651466"/>
                <a:gd name="connsiteY277" fmla="*/ 170369 h 743310"/>
                <a:gd name="connsiteX278" fmla="*/ 429641 w 651466"/>
                <a:gd name="connsiteY278" fmla="*/ 167342 h 743310"/>
                <a:gd name="connsiteX279" fmla="*/ 439760 w 651466"/>
                <a:gd name="connsiteY279" fmla="*/ 166650 h 743310"/>
                <a:gd name="connsiteX280" fmla="*/ 443565 w 651466"/>
                <a:gd name="connsiteY280" fmla="*/ 168207 h 743310"/>
                <a:gd name="connsiteX281" fmla="*/ 441057 w 651466"/>
                <a:gd name="connsiteY281" fmla="*/ 171839 h 743310"/>
                <a:gd name="connsiteX282" fmla="*/ 439760 w 651466"/>
                <a:gd name="connsiteY282" fmla="*/ 178152 h 743310"/>
                <a:gd name="connsiteX283" fmla="*/ 439587 w 651466"/>
                <a:gd name="connsiteY283" fmla="*/ 187060 h 743310"/>
                <a:gd name="connsiteX284" fmla="*/ 438722 w 651466"/>
                <a:gd name="connsiteY284" fmla="*/ 192681 h 743310"/>
                <a:gd name="connsiteX285" fmla="*/ 437165 w 651466"/>
                <a:gd name="connsiteY285" fmla="*/ 195016 h 743310"/>
                <a:gd name="connsiteX286" fmla="*/ 436992 w 651466"/>
                <a:gd name="connsiteY286" fmla="*/ 197265 h 743310"/>
                <a:gd name="connsiteX287" fmla="*/ 438117 w 651466"/>
                <a:gd name="connsiteY287" fmla="*/ 199427 h 743310"/>
                <a:gd name="connsiteX288" fmla="*/ 447889 w 651466"/>
                <a:gd name="connsiteY288" fmla="*/ 200811 h 743310"/>
                <a:gd name="connsiteX289" fmla="*/ 452991 w 651466"/>
                <a:gd name="connsiteY289" fmla="*/ 203664 h 743310"/>
                <a:gd name="connsiteX290" fmla="*/ 458872 w 651466"/>
                <a:gd name="connsiteY290" fmla="*/ 203751 h 743310"/>
                <a:gd name="connsiteX291" fmla="*/ 465531 w 651466"/>
                <a:gd name="connsiteY291" fmla="*/ 201156 h 743310"/>
                <a:gd name="connsiteX292" fmla="*/ 470634 w 651466"/>
                <a:gd name="connsiteY292" fmla="*/ 202108 h 743310"/>
                <a:gd name="connsiteX293" fmla="*/ 474179 w 651466"/>
                <a:gd name="connsiteY293" fmla="*/ 206691 h 743310"/>
                <a:gd name="connsiteX294" fmla="*/ 479282 w 651466"/>
                <a:gd name="connsiteY294" fmla="*/ 207556 h 743310"/>
                <a:gd name="connsiteX295" fmla="*/ 484298 w 651466"/>
                <a:gd name="connsiteY295" fmla="*/ 204270 h 743310"/>
                <a:gd name="connsiteX296" fmla="*/ 487844 w 651466"/>
                <a:gd name="connsiteY296" fmla="*/ 201156 h 743310"/>
                <a:gd name="connsiteX297" fmla="*/ 490870 w 651466"/>
                <a:gd name="connsiteY297" fmla="*/ 199773 h 743310"/>
                <a:gd name="connsiteX298" fmla="*/ 492946 w 651466"/>
                <a:gd name="connsiteY298" fmla="*/ 200205 h 743310"/>
                <a:gd name="connsiteX299" fmla="*/ 511280 w 651466"/>
                <a:gd name="connsiteY299" fmla="*/ 216983 h 743310"/>
                <a:gd name="connsiteX300" fmla="*/ 511280 w 651466"/>
                <a:gd name="connsiteY300" fmla="*/ 219490 h 743310"/>
                <a:gd name="connsiteX301" fmla="*/ 508772 w 651466"/>
                <a:gd name="connsiteY301" fmla="*/ 218885 h 743310"/>
                <a:gd name="connsiteX302" fmla="*/ 506697 w 651466"/>
                <a:gd name="connsiteY302" fmla="*/ 217155 h 743310"/>
                <a:gd name="connsiteX303" fmla="*/ 505053 w 651466"/>
                <a:gd name="connsiteY303" fmla="*/ 214302 h 743310"/>
                <a:gd name="connsiteX304" fmla="*/ 502978 w 651466"/>
                <a:gd name="connsiteY304" fmla="*/ 207210 h 743310"/>
                <a:gd name="connsiteX305" fmla="*/ 499778 w 651466"/>
                <a:gd name="connsiteY305" fmla="*/ 202194 h 743310"/>
                <a:gd name="connsiteX306" fmla="*/ 504535 w 651466"/>
                <a:gd name="connsiteY306" fmla="*/ 196486 h 743310"/>
                <a:gd name="connsiteX307" fmla="*/ 507389 w 651466"/>
                <a:gd name="connsiteY307" fmla="*/ 195794 h 743310"/>
                <a:gd name="connsiteX308" fmla="*/ 510502 w 651466"/>
                <a:gd name="connsiteY308" fmla="*/ 197092 h 743310"/>
                <a:gd name="connsiteX309" fmla="*/ 510934 w 651466"/>
                <a:gd name="connsiteY309" fmla="*/ 200465 h 743310"/>
                <a:gd name="connsiteX310" fmla="*/ 508686 w 651466"/>
                <a:gd name="connsiteY310" fmla="*/ 205826 h 743310"/>
                <a:gd name="connsiteX311" fmla="*/ 508772 w 651466"/>
                <a:gd name="connsiteY311" fmla="*/ 211361 h 743310"/>
                <a:gd name="connsiteX312" fmla="*/ 511280 w 651466"/>
                <a:gd name="connsiteY312" fmla="*/ 216983 h 743310"/>
                <a:gd name="connsiteX313" fmla="*/ 512318 w 651466"/>
                <a:gd name="connsiteY313" fmla="*/ 230647 h 743310"/>
                <a:gd name="connsiteX314" fmla="*/ 511194 w 651466"/>
                <a:gd name="connsiteY314" fmla="*/ 231339 h 743310"/>
                <a:gd name="connsiteX315" fmla="*/ 507129 w 651466"/>
                <a:gd name="connsiteY315" fmla="*/ 226755 h 743310"/>
                <a:gd name="connsiteX316" fmla="*/ 506264 w 651466"/>
                <a:gd name="connsiteY316" fmla="*/ 223901 h 743310"/>
                <a:gd name="connsiteX317" fmla="*/ 506870 w 651466"/>
                <a:gd name="connsiteY317" fmla="*/ 221566 h 743310"/>
                <a:gd name="connsiteX318" fmla="*/ 508426 w 651466"/>
                <a:gd name="connsiteY318" fmla="*/ 221480 h 743310"/>
                <a:gd name="connsiteX319" fmla="*/ 511021 w 651466"/>
                <a:gd name="connsiteY319" fmla="*/ 223642 h 743310"/>
                <a:gd name="connsiteX320" fmla="*/ 512491 w 651466"/>
                <a:gd name="connsiteY320" fmla="*/ 226150 h 743310"/>
                <a:gd name="connsiteX321" fmla="*/ 512837 w 651466"/>
                <a:gd name="connsiteY321" fmla="*/ 229003 h 743310"/>
                <a:gd name="connsiteX322" fmla="*/ 512318 w 651466"/>
                <a:gd name="connsiteY322" fmla="*/ 230647 h 743310"/>
                <a:gd name="connsiteX323" fmla="*/ 562564 w 651466"/>
                <a:gd name="connsiteY323" fmla="*/ 257888 h 743310"/>
                <a:gd name="connsiteX324" fmla="*/ 563342 w 651466"/>
                <a:gd name="connsiteY324" fmla="*/ 260483 h 743310"/>
                <a:gd name="connsiteX325" fmla="*/ 561353 w 651466"/>
                <a:gd name="connsiteY325" fmla="*/ 264288 h 743310"/>
                <a:gd name="connsiteX326" fmla="*/ 555645 w 651466"/>
                <a:gd name="connsiteY326" fmla="*/ 266277 h 743310"/>
                <a:gd name="connsiteX327" fmla="*/ 544057 w 651466"/>
                <a:gd name="connsiteY327" fmla="*/ 266104 h 743310"/>
                <a:gd name="connsiteX328" fmla="*/ 536533 w 651466"/>
                <a:gd name="connsiteY328" fmla="*/ 264634 h 743310"/>
                <a:gd name="connsiteX329" fmla="*/ 533073 w 651466"/>
                <a:gd name="connsiteY329" fmla="*/ 261867 h 743310"/>
                <a:gd name="connsiteX330" fmla="*/ 532295 w 651466"/>
                <a:gd name="connsiteY330" fmla="*/ 260483 h 743310"/>
                <a:gd name="connsiteX331" fmla="*/ 532641 w 651466"/>
                <a:gd name="connsiteY331" fmla="*/ 257456 h 743310"/>
                <a:gd name="connsiteX332" fmla="*/ 534284 w 651466"/>
                <a:gd name="connsiteY332" fmla="*/ 257283 h 743310"/>
                <a:gd name="connsiteX333" fmla="*/ 536792 w 651466"/>
                <a:gd name="connsiteY333" fmla="*/ 258926 h 743310"/>
                <a:gd name="connsiteX334" fmla="*/ 540511 w 651466"/>
                <a:gd name="connsiteY334" fmla="*/ 258234 h 743310"/>
                <a:gd name="connsiteX335" fmla="*/ 545440 w 651466"/>
                <a:gd name="connsiteY335" fmla="*/ 255121 h 743310"/>
                <a:gd name="connsiteX336" fmla="*/ 548035 w 651466"/>
                <a:gd name="connsiteY336" fmla="*/ 252786 h 743310"/>
                <a:gd name="connsiteX337" fmla="*/ 548294 w 651466"/>
                <a:gd name="connsiteY337" fmla="*/ 251229 h 743310"/>
                <a:gd name="connsiteX338" fmla="*/ 546738 w 651466"/>
                <a:gd name="connsiteY338" fmla="*/ 248289 h 743310"/>
                <a:gd name="connsiteX339" fmla="*/ 548035 w 651466"/>
                <a:gd name="connsiteY339" fmla="*/ 247078 h 743310"/>
                <a:gd name="connsiteX340" fmla="*/ 554175 w 651466"/>
                <a:gd name="connsiteY340" fmla="*/ 248202 h 743310"/>
                <a:gd name="connsiteX341" fmla="*/ 556424 w 651466"/>
                <a:gd name="connsiteY341" fmla="*/ 250105 h 743310"/>
                <a:gd name="connsiteX342" fmla="*/ 560575 w 651466"/>
                <a:gd name="connsiteY342" fmla="*/ 256678 h 743310"/>
                <a:gd name="connsiteX343" fmla="*/ 562564 w 651466"/>
                <a:gd name="connsiteY343" fmla="*/ 257888 h 743310"/>
                <a:gd name="connsiteX344" fmla="*/ 476774 w 651466"/>
                <a:gd name="connsiteY344" fmla="*/ 280374 h 743310"/>
                <a:gd name="connsiteX345" fmla="*/ 487238 w 651466"/>
                <a:gd name="connsiteY345" fmla="*/ 282017 h 743310"/>
                <a:gd name="connsiteX346" fmla="*/ 488276 w 651466"/>
                <a:gd name="connsiteY346" fmla="*/ 281152 h 743310"/>
                <a:gd name="connsiteX347" fmla="*/ 491216 w 651466"/>
                <a:gd name="connsiteY347" fmla="*/ 284265 h 743310"/>
                <a:gd name="connsiteX348" fmla="*/ 491649 w 651466"/>
                <a:gd name="connsiteY348" fmla="*/ 286860 h 743310"/>
                <a:gd name="connsiteX349" fmla="*/ 490438 w 651466"/>
                <a:gd name="connsiteY349" fmla="*/ 289022 h 743310"/>
                <a:gd name="connsiteX350" fmla="*/ 488622 w 651466"/>
                <a:gd name="connsiteY350" fmla="*/ 290233 h 743310"/>
                <a:gd name="connsiteX351" fmla="*/ 486287 w 651466"/>
                <a:gd name="connsiteY351" fmla="*/ 290405 h 743310"/>
                <a:gd name="connsiteX352" fmla="*/ 482568 w 651466"/>
                <a:gd name="connsiteY352" fmla="*/ 288157 h 743310"/>
                <a:gd name="connsiteX353" fmla="*/ 476428 w 651466"/>
                <a:gd name="connsiteY353" fmla="*/ 282276 h 743310"/>
                <a:gd name="connsiteX354" fmla="*/ 476774 w 651466"/>
                <a:gd name="connsiteY354" fmla="*/ 280374 h 743310"/>
                <a:gd name="connsiteX355" fmla="*/ 460083 w 651466"/>
                <a:gd name="connsiteY355" fmla="*/ 283660 h 743310"/>
                <a:gd name="connsiteX356" fmla="*/ 465877 w 651466"/>
                <a:gd name="connsiteY356" fmla="*/ 285822 h 743310"/>
                <a:gd name="connsiteX357" fmla="*/ 476341 w 651466"/>
                <a:gd name="connsiteY357" fmla="*/ 293000 h 743310"/>
                <a:gd name="connsiteX358" fmla="*/ 486201 w 651466"/>
                <a:gd name="connsiteY358" fmla="*/ 297151 h 743310"/>
                <a:gd name="connsiteX359" fmla="*/ 495540 w 651466"/>
                <a:gd name="connsiteY359" fmla="*/ 298362 h 743310"/>
                <a:gd name="connsiteX360" fmla="*/ 502373 w 651466"/>
                <a:gd name="connsiteY360" fmla="*/ 300870 h 743310"/>
                <a:gd name="connsiteX361" fmla="*/ 506697 w 651466"/>
                <a:gd name="connsiteY361" fmla="*/ 304761 h 743310"/>
                <a:gd name="connsiteX362" fmla="*/ 509810 w 651466"/>
                <a:gd name="connsiteY362" fmla="*/ 309086 h 743310"/>
                <a:gd name="connsiteX363" fmla="*/ 511713 w 651466"/>
                <a:gd name="connsiteY363" fmla="*/ 313842 h 743310"/>
                <a:gd name="connsiteX364" fmla="*/ 516209 w 651466"/>
                <a:gd name="connsiteY364" fmla="*/ 316523 h 743310"/>
                <a:gd name="connsiteX365" fmla="*/ 523214 w 651466"/>
                <a:gd name="connsiteY365" fmla="*/ 317128 h 743310"/>
                <a:gd name="connsiteX366" fmla="*/ 528749 w 651466"/>
                <a:gd name="connsiteY366" fmla="*/ 319117 h 743310"/>
                <a:gd name="connsiteX367" fmla="*/ 532814 w 651466"/>
                <a:gd name="connsiteY367" fmla="*/ 322577 h 743310"/>
                <a:gd name="connsiteX368" fmla="*/ 555213 w 651466"/>
                <a:gd name="connsiteY368" fmla="*/ 331484 h 743310"/>
                <a:gd name="connsiteX369" fmla="*/ 564553 w 651466"/>
                <a:gd name="connsiteY369" fmla="*/ 336154 h 743310"/>
                <a:gd name="connsiteX370" fmla="*/ 569742 w 651466"/>
                <a:gd name="connsiteY370" fmla="*/ 340738 h 743310"/>
                <a:gd name="connsiteX371" fmla="*/ 571212 w 651466"/>
                <a:gd name="connsiteY371" fmla="*/ 343678 h 743310"/>
                <a:gd name="connsiteX372" fmla="*/ 570779 w 651466"/>
                <a:gd name="connsiteY372" fmla="*/ 346619 h 743310"/>
                <a:gd name="connsiteX373" fmla="*/ 571298 w 651466"/>
                <a:gd name="connsiteY373" fmla="*/ 349732 h 743310"/>
                <a:gd name="connsiteX374" fmla="*/ 575103 w 651466"/>
                <a:gd name="connsiteY374" fmla="*/ 355786 h 743310"/>
                <a:gd name="connsiteX375" fmla="*/ 576574 w 651466"/>
                <a:gd name="connsiteY375" fmla="*/ 356305 h 743310"/>
                <a:gd name="connsiteX376" fmla="*/ 577439 w 651466"/>
                <a:gd name="connsiteY376" fmla="*/ 359245 h 743310"/>
                <a:gd name="connsiteX377" fmla="*/ 577784 w 651466"/>
                <a:gd name="connsiteY377" fmla="*/ 364520 h 743310"/>
                <a:gd name="connsiteX378" fmla="*/ 578909 w 651466"/>
                <a:gd name="connsiteY378" fmla="*/ 368066 h 743310"/>
                <a:gd name="connsiteX379" fmla="*/ 580812 w 651466"/>
                <a:gd name="connsiteY379" fmla="*/ 369882 h 743310"/>
                <a:gd name="connsiteX380" fmla="*/ 579687 w 651466"/>
                <a:gd name="connsiteY380" fmla="*/ 370574 h 743310"/>
                <a:gd name="connsiteX381" fmla="*/ 572769 w 651466"/>
                <a:gd name="connsiteY381" fmla="*/ 367547 h 743310"/>
                <a:gd name="connsiteX382" fmla="*/ 568877 w 651466"/>
                <a:gd name="connsiteY382" fmla="*/ 368498 h 743310"/>
                <a:gd name="connsiteX383" fmla="*/ 567061 w 651466"/>
                <a:gd name="connsiteY383" fmla="*/ 372477 h 743310"/>
                <a:gd name="connsiteX384" fmla="*/ 566802 w 651466"/>
                <a:gd name="connsiteY384" fmla="*/ 376195 h 743310"/>
                <a:gd name="connsiteX385" fmla="*/ 568098 w 651466"/>
                <a:gd name="connsiteY385" fmla="*/ 379741 h 743310"/>
                <a:gd name="connsiteX386" fmla="*/ 576920 w 651466"/>
                <a:gd name="connsiteY386" fmla="*/ 390292 h 743310"/>
                <a:gd name="connsiteX387" fmla="*/ 579255 w 651466"/>
                <a:gd name="connsiteY387" fmla="*/ 399891 h 743310"/>
                <a:gd name="connsiteX388" fmla="*/ 579687 w 651466"/>
                <a:gd name="connsiteY388" fmla="*/ 411480 h 743310"/>
                <a:gd name="connsiteX389" fmla="*/ 578563 w 651466"/>
                <a:gd name="connsiteY389" fmla="*/ 415977 h 743310"/>
                <a:gd name="connsiteX390" fmla="*/ 577612 w 651466"/>
                <a:gd name="connsiteY390" fmla="*/ 425922 h 743310"/>
                <a:gd name="connsiteX391" fmla="*/ 576920 w 651466"/>
                <a:gd name="connsiteY391" fmla="*/ 441316 h 743310"/>
                <a:gd name="connsiteX392" fmla="*/ 576747 w 651466"/>
                <a:gd name="connsiteY392" fmla="*/ 446591 h 743310"/>
                <a:gd name="connsiteX393" fmla="*/ 573807 w 651466"/>
                <a:gd name="connsiteY393" fmla="*/ 451694 h 743310"/>
                <a:gd name="connsiteX394" fmla="*/ 565936 w 651466"/>
                <a:gd name="connsiteY394" fmla="*/ 459045 h 743310"/>
                <a:gd name="connsiteX395" fmla="*/ 565850 w 651466"/>
                <a:gd name="connsiteY395" fmla="*/ 457661 h 743310"/>
                <a:gd name="connsiteX396" fmla="*/ 563948 w 651466"/>
                <a:gd name="connsiteY396" fmla="*/ 457315 h 743310"/>
                <a:gd name="connsiteX397" fmla="*/ 561872 w 651466"/>
                <a:gd name="connsiteY397" fmla="*/ 458439 h 743310"/>
                <a:gd name="connsiteX398" fmla="*/ 559018 w 651466"/>
                <a:gd name="connsiteY398" fmla="*/ 464753 h 743310"/>
                <a:gd name="connsiteX399" fmla="*/ 556597 w 651466"/>
                <a:gd name="connsiteY399" fmla="*/ 476255 h 743310"/>
                <a:gd name="connsiteX400" fmla="*/ 553656 w 651466"/>
                <a:gd name="connsiteY400" fmla="*/ 482481 h 743310"/>
                <a:gd name="connsiteX401" fmla="*/ 550197 w 651466"/>
                <a:gd name="connsiteY401" fmla="*/ 483432 h 743310"/>
                <a:gd name="connsiteX402" fmla="*/ 548121 w 651466"/>
                <a:gd name="connsiteY402" fmla="*/ 485076 h 743310"/>
                <a:gd name="connsiteX403" fmla="*/ 547429 w 651466"/>
                <a:gd name="connsiteY403" fmla="*/ 487411 h 743310"/>
                <a:gd name="connsiteX404" fmla="*/ 543711 w 651466"/>
                <a:gd name="connsiteY404" fmla="*/ 488967 h 743310"/>
                <a:gd name="connsiteX405" fmla="*/ 536879 w 651466"/>
                <a:gd name="connsiteY405" fmla="*/ 489746 h 743310"/>
                <a:gd name="connsiteX406" fmla="*/ 532209 w 651466"/>
                <a:gd name="connsiteY406" fmla="*/ 493205 h 743310"/>
                <a:gd name="connsiteX407" fmla="*/ 528749 w 651466"/>
                <a:gd name="connsiteY407" fmla="*/ 502977 h 743310"/>
                <a:gd name="connsiteX408" fmla="*/ 528923 w 651466"/>
                <a:gd name="connsiteY408" fmla="*/ 507648 h 743310"/>
                <a:gd name="connsiteX409" fmla="*/ 527279 w 651466"/>
                <a:gd name="connsiteY409" fmla="*/ 513442 h 743310"/>
                <a:gd name="connsiteX410" fmla="*/ 527366 w 651466"/>
                <a:gd name="connsiteY410" fmla="*/ 518458 h 743310"/>
                <a:gd name="connsiteX411" fmla="*/ 529182 w 651466"/>
                <a:gd name="connsiteY411" fmla="*/ 522609 h 743310"/>
                <a:gd name="connsiteX412" fmla="*/ 534717 w 651466"/>
                <a:gd name="connsiteY412" fmla="*/ 526760 h 743310"/>
                <a:gd name="connsiteX413" fmla="*/ 543884 w 651466"/>
                <a:gd name="connsiteY413" fmla="*/ 530911 h 743310"/>
                <a:gd name="connsiteX414" fmla="*/ 549332 w 651466"/>
                <a:gd name="connsiteY414" fmla="*/ 531516 h 743310"/>
                <a:gd name="connsiteX415" fmla="*/ 553137 w 651466"/>
                <a:gd name="connsiteY415" fmla="*/ 529787 h 743310"/>
                <a:gd name="connsiteX416" fmla="*/ 557116 w 651466"/>
                <a:gd name="connsiteY416" fmla="*/ 522955 h 743310"/>
                <a:gd name="connsiteX417" fmla="*/ 560921 w 651466"/>
                <a:gd name="connsiteY417" fmla="*/ 520274 h 743310"/>
                <a:gd name="connsiteX418" fmla="*/ 565591 w 651466"/>
                <a:gd name="connsiteY418" fmla="*/ 519149 h 743310"/>
                <a:gd name="connsiteX419" fmla="*/ 567320 w 651466"/>
                <a:gd name="connsiteY419" fmla="*/ 516036 h 743310"/>
                <a:gd name="connsiteX420" fmla="*/ 575017 w 651466"/>
                <a:gd name="connsiteY420" fmla="*/ 502459 h 743310"/>
                <a:gd name="connsiteX421" fmla="*/ 575017 w 651466"/>
                <a:gd name="connsiteY421" fmla="*/ 499432 h 743310"/>
                <a:gd name="connsiteX422" fmla="*/ 572250 w 651466"/>
                <a:gd name="connsiteY422" fmla="*/ 498308 h 743310"/>
                <a:gd name="connsiteX423" fmla="*/ 572682 w 651466"/>
                <a:gd name="connsiteY423" fmla="*/ 497443 h 743310"/>
                <a:gd name="connsiteX424" fmla="*/ 576314 w 651466"/>
                <a:gd name="connsiteY424" fmla="*/ 496924 h 743310"/>
                <a:gd name="connsiteX425" fmla="*/ 579428 w 651466"/>
                <a:gd name="connsiteY425" fmla="*/ 495108 h 743310"/>
                <a:gd name="connsiteX426" fmla="*/ 582108 w 651466"/>
                <a:gd name="connsiteY426" fmla="*/ 491995 h 743310"/>
                <a:gd name="connsiteX427" fmla="*/ 586779 w 651466"/>
                <a:gd name="connsiteY427" fmla="*/ 489659 h 743310"/>
                <a:gd name="connsiteX428" fmla="*/ 598194 w 651466"/>
                <a:gd name="connsiteY428" fmla="*/ 486113 h 743310"/>
                <a:gd name="connsiteX429" fmla="*/ 604334 w 651466"/>
                <a:gd name="connsiteY429" fmla="*/ 482049 h 743310"/>
                <a:gd name="connsiteX430" fmla="*/ 608226 w 651466"/>
                <a:gd name="connsiteY430" fmla="*/ 481357 h 743310"/>
                <a:gd name="connsiteX431" fmla="*/ 613848 w 651466"/>
                <a:gd name="connsiteY431" fmla="*/ 483519 h 743310"/>
                <a:gd name="connsiteX432" fmla="*/ 621198 w 651466"/>
                <a:gd name="connsiteY432" fmla="*/ 488535 h 743310"/>
                <a:gd name="connsiteX433" fmla="*/ 626992 w 651466"/>
                <a:gd name="connsiteY433" fmla="*/ 495800 h 743310"/>
                <a:gd name="connsiteX434" fmla="*/ 631317 w 651466"/>
                <a:gd name="connsiteY434" fmla="*/ 505313 h 743310"/>
                <a:gd name="connsiteX435" fmla="*/ 636765 w 651466"/>
                <a:gd name="connsiteY435" fmla="*/ 529960 h 743310"/>
                <a:gd name="connsiteX436" fmla="*/ 643338 w 651466"/>
                <a:gd name="connsiteY436" fmla="*/ 569568 h 743310"/>
                <a:gd name="connsiteX437" fmla="*/ 647835 w 651466"/>
                <a:gd name="connsiteY437" fmla="*/ 591621 h 743310"/>
                <a:gd name="connsiteX438" fmla="*/ 650256 w 651466"/>
                <a:gd name="connsiteY438" fmla="*/ 596292 h 743310"/>
                <a:gd name="connsiteX439" fmla="*/ 651467 w 651466"/>
                <a:gd name="connsiteY439" fmla="*/ 598626 h 743310"/>
                <a:gd name="connsiteX440" fmla="*/ 645673 w 651466"/>
                <a:gd name="connsiteY440" fmla="*/ 629414 h 743310"/>
                <a:gd name="connsiteX441" fmla="*/ 641002 w 651466"/>
                <a:gd name="connsiteY441" fmla="*/ 642040 h 743310"/>
                <a:gd name="connsiteX442" fmla="*/ 632873 w 651466"/>
                <a:gd name="connsiteY442" fmla="*/ 649391 h 743310"/>
                <a:gd name="connsiteX443" fmla="*/ 624830 w 651466"/>
                <a:gd name="connsiteY443" fmla="*/ 656482 h 743310"/>
                <a:gd name="connsiteX444" fmla="*/ 614799 w 651466"/>
                <a:gd name="connsiteY444" fmla="*/ 668417 h 743310"/>
                <a:gd name="connsiteX445" fmla="*/ 603729 w 651466"/>
                <a:gd name="connsiteY445" fmla="*/ 674298 h 743310"/>
                <a:gd name="connsiteX446" fmla="*/ 598108 w 651466"/>
                <a:gd name="connsiteY446" fmla="*/ 677757 h 743310"/>
                <a:gd name="connsiteX447" fmla="*/ 596897 w 651466"/>
                <a:gd name="connsiteY447" fmla="*/ 680006 h 743310"/>
                <a:gd name="connsiteX448" fmla="*/ 595514 w 651466"/>
                <a:gd name="connsiteY448" fmla="*/ 679314 h 743310"/>
                <a:gd name="connsiteX449" fmla="*/ 592486 w 651466"/>
                <a:gd name="connsiteY449" fmla="*/ 685800 h 743310"/>
                <a:gd name="connsiteX450" fmla="*/ 589805 w 651466"/>
                <a:gd name="connsiteY450" fmla="*/ 694708 h 743310"/>
                <a:gd name="connsiteX451" fmla="*/ 588768 w 651466"/>
                <a:gd name="connsiteY451" fmla="*/ 701540 h 743310"/>
                <a:gd name="connsiteX452" fmla="*/ 589719 w 651466"/>
                <a:gd name="connsiteY452" fmla="*/ 705345 h 743310"/>
                <a:gd name="connsiteX453" fmla="*/ 587384 w 651466"/>
                <a:gd name="connsiteY453" fmla="*/ 707766 h 743310"/>
                <a:gd name="connsiteX454" fmla="*/ 583233 w 651466"/>
                <a:gd name="connsiteY454" fmla="*/ 712263 h 743310"/>
                <a:gd name="connsiteX455" fmla="*/ 582455 w 651466"/>
                <a:gd name="connsiteY455" fmla="*/ 713906 h 743310"/>
                <a:gd name="connsiteX456" fmla="*/ 582714 w 651466"/>
                <a:gd name="connsiteY456" fmla="*/ 716587 h 743310"/>
                <a:gd name="connsiteX457" fmla="*/ 581849 w 651466"/>
                <a:gd name="connsiteY457" fmla="*/ 717885 h 743310"/>
                <a:gd name="connsiteX458" fmla="*/ 579860 w 651466"/>
                <a:gd name="connsiteY458" fmla="*/ 717798 h 743310"/>
                <a:gd name="connsiteX459" fmla="*/ 578303 w 651466"/>
                <a:gd name="connsiteY459" fmla="*/ 719095 h 743310"/>
                <a:gd name="connsiteX460" fmla="*/ 574585 w 651466"/>
                <a:gd name="connsiteY460" fmla="*/ 723852 h 743310"/>
                <a:gd name="connsiteX461" fmla="*/ 568098 w 651466"/>
                <a:gd name="connsiteY461" fmla="*/ 736219 h 743310"/>
                <a:gd name="connsiteX462" fmla="*/ 567061 w 651466"/>
                <a:gd name="connsiteY462" fmla="*/ 738468 h 743310"/>
                <a:gd name="connsiteX463" fmla="*/ 566283 w 651466"/>
                <a:gd name="connsiteY463" fmla="*/ 739159 h 743310"/>
                <a:gd name="connsiteX464" fmla="*/ 539214 w 651466"/>
                <a:gd name="connsiteY464" fmla="*/ 740197 h 743310"/>
                <a:gd name="connsiteX465" fmla="*/ 512145 w 651466"/>
                <a:gd name="connsiteY465" fmla="*/ 741234 h 743310"/>
                <a:gd name="connsiteX466" fmla="*/ 485076 w 651466"/>
                <a:gd name="connsiteY466" fmla="*/ 742273 h 743310"/>
                <a:gd name="connsiteX467" fmla="*/ 458007 w 651466"/>
                <a:gd name="connsiteY467" fmla="*/ 743310 h 743310"/>
                <a:gd name="connsiteX468" fmla="*/ 458007 w 651466"/>
                <a:gd name="connsiteY468" fmla="*/ 736997 h 743310"/>
                <a:gd name="connsiteX469" fmla="*/ 433360 w 651466"/>
                <a:gd name="connsiteY469" fmla="*/ 736997 h 743310"/>
                <a:gd name="connsiteX470" fmla="*/ 408713 w 651466"/>
                <a:gd name="connsiteY470" fmla="*/ 736997 h 743310"/>
                <a:gd name="connsiteX471" fmla="*/ 384066 w 651466"/>
                <a:gd name="connsiteY471" fmla="*/ 736997 h 743310"/>
                <a:gd name="connsiteX472" fmla="*/ 359418 w 651466"/>
                <a:gd name="connsiteY472" fmla="*/ 736997 h 743310"/>
                <a:gd name="connsiteX473" fmla="*/ 334771 w 651466"/>
                <a:gd name="connsiteY473" fmla="*/ 736997 h 743310"/>
                <a:gd name="connsiteX474" fmla="*/ 310124 w 651466"/>
                <a:gd name="connsiteY474" fmla="*/ 736997 h 743310"/>
                <a:gd name="connsiteX475" fmla="*/ 289973 w 651466"/>
                <a:gd name="connsiteY475" fmla="*/ 736997 h 743310"/>
                <a:gd name="connsiteX476" fmla="*/ 295249 w 651466"/>
                <a:gd name="connsiteY476" fmla="*/ 733970 h 743310"/>
                <a:gd name="connsiteX477" fmla="*/ 303897 w 651466"/>
                <a:gd name="connsiteY477" fmla="*/ 726879 h 743310"/>
                <a:gd name="connsiteX478" fmla="*/ 308740 w 651466"/>
                <a:gd name="connsiteY478" fmla="*/ 720566 h 743310"/>
                <a:gd name="connsiteX479" fmla="*/ 313410 w 651466"/>
                <a:gd name="connsiteY479" fmla="*/ 712263 h 743310"/>
                <a:gd name="connsiteX480" fmla="*/ 317907 w 651466"/>
                <a:gd name="connsiteY480" fmla="*/ 701972 h 743310"/>
                <a:gd name="connsiteX481" fmla="*/ 327074 w 651466"/>
                <a:gd name="connsiteY481" fmla="*/ 686492 h 743310"/>
                <a:gd name="connsiteX482" fmla="*/ 331571 w 651466"/>
                <a:gd name="connsiteY482" fmla="*/ 677152 h 743310"/>
                <a:gd name="connsiteX483" fmla="*/ 335895 w 651466"/>
                <a:gd name="connsiteY483" fmla="*/ 665217 h 743310"/>
                <a:gd name="connsiteX484" fmla="*/ 339182 w 651466"/>
                <a:gd name="connsiteY484" fmla="*/ 652764 h 743310"/>
                <a:gd name="connsiteX485" fmla="*/ 341344 w 651466"/>
                <a:gd name="connsiteY485" fmla="*/ 639705 h 743310"/>
                <a:gd name="connsiteX486" fmla="*/ 342381 w 651466"/>
                <a:gd name="connsiteY486" fmla="*/ 626127 h 743310"/>
                <a:gd name="connsiteX487" fmla="*/ 342295 w 651466"/>
                <a:gd name="connsiteY487" fmla="*/ 612031 h 743310"/>
                <a:gd name="connsiteX488" fmla="*/ 340133 w 651466"/>
                <a:gd name="connsiteY488" fmla="*/ 597848 h 743310"/>
                <a:gd name="connsiteX489" fmla="*/ 335895 w 651466"/>
                <a:gd name="connsiteY489" fmla="*/ 583492 h 743310"/>
                <a:gd name="connsiteX490" fmla="*/ 333560 w 651466"/>
                <a:gd name="connsiteY490" fmla="*/ 576141 h 743310"/>
                <a:gd name="connsiteX491" fmla="*/ 332695 w 651466"/>
                <a:gd name="connsiteY491" fmla="*/ 574152 h 743310"/>
                <a:gd name="connsiteX492" fmla="*/ 324998 w 651466"/>
                <a:gd name="connsiteY492" fmla="*/ 555732 h 743310"/>
                <a:gd name="connsiteX493" fmla="*/ 316264 w 651466"/>
                <a:gd name="connsiteY493" fmla="*/ 529960 h 743310"/>
                <a:gd name="connsiteX494" fmla="*/ 316350 w 651466"/>
                <a:gd name="connsiteY494" fmla="*/ 527798 h 743310"/>
                <a:gd name="connsiteX495" fmla="*/ 324480 w 651466"/>
                <a:gd name="connsiteY495" fmla="*/ 512404 h 743310"/>
                <a:gd name="connsiteX496" fmla="*/ 324653 w 651466"/>
                <a:gd name="connsiteY496" fmla="*/ 510329 h 743310"/>
                <a:gd name="connsiteX497" fmla="*/ 323788 w 651466"/>
                <a:gd name="connsiteY497" fmla="*/ 497789 h 743310"/>
                <a:gd name="connsiteX498" fmla="*/ 322058 w 651466"/>
                <a:gd name="connsiteY498" fmla="*/ 491476 h 743310"/>
                <a:gd name="connsiteX499" fmla="*/ 317907 w 651466"/>
                <a:gd name="connsiteY499" fmla="*/ 483000 h 743310"/>
                <a:gd name="connsiteX500" fmla="*/ 318080 w 651466"/>
                <a:gd name="connsiteY500" fmla="*/ 480838 h 743310"/>
                <a:gd name="connsiteX501" fmla="*/ 326555 w 651466"/>
                <a:gd name="connsiteY501" fmla="*/ 470028 h 743310"/>
                <a:gd name="connsiteX502" fmla="*/ 331658 w 651466"/>
                <a:gd name="connsiteY502" fmla="*/ 461812 h 743310"/>
                <a:gd name="connsiteX503" fmla="*/ 336241 w 651466"/>
                <a:gd name="connsiteY503" fmla="*/ 451780 h 743310"/>
                <a:gd name="connsiteX504" fmla="*/ 339268 w 651466"/>
                <a:gd name="connsiteY504" fmla="*/ 440105 h 743310"/>
                <a:gd name="connsiteX505" fmla="*/ 340652 w 651466"/>
                <a:gd name="connsiteY505" fmla="*/ 426701 h 743310"/>
                <a:gd name="connsiteX506" fmla="*/ 340652 w 651466"/>
                <a:gd name="connsiteY506" fmla="*/ 417793 h 743310"/>
                <a:gd name="connsiteX507" fmla="*/ 339182 w 651466"/>
                <a:gd name="connsiteY507" fmla="*/ 413296 h 743310"/>
                <a:gd name="connsiteX508" fmla="*/ 339354 w 651466"/>
                <a:gd name="connsiteY508" fmla="*/ 409837 h 743310"/>
                <a:gd name="connsiteX509" fmla="*/ 341171 w 651466"/>
                <a:gd name="connsiteY509" fmla="*/ 407415 h 743310"/>
                <a:gd name="connsiteX510" fmla="*/ 350251 w 651466"/>
                <a:gd name="connsiteY510" fmla="*/ 404302 h 743310"/>
                <a:gd name="connsiteX511" fmla="*/ 353278 w 651466"/>
                <a:gd name="connsiteY511" fmla="*/ 399027 h 743310"/>
                <a:gd name="connsiteX512" fmla="*/ 353970 w 651466"/>
                <a:gd name="connsiteY512" fmla="*/ 389687 h 743310"/>
                <a:gd name="connsiteX513" fmla="*/ 355786 w 651466"/>
                <a:gd name="connsiteY513" fmla="*/ 385017 h 743310"/>
                <a:gd name="connsiteX514" fmla="*/ 358813 w 651466"/>
                <a:gd name="connsiteY514" fmla="*/ 385103 h 743310"/>
                <a:gd name="connsiteX515" fmla="*/ 361667 w 651466"/>
                <a:gd name="connsiteY515" fmla="*/ 383200 h 743310"/>
                <a:gd name="connsiteX516" fmla="*/ 364261 w 651466"/>
                <a:gd name="connsiteY516" fmla="*/ 379309 h 743310"/>
                <a:gd name="connsiteX517" fmla="*/ 367720 w 651466"/>
                <a:gd name="connsiteY517" fmla="*/ 378184 h 743310"/>
                <a:gd name="connsiteX518" fmla="*/ 372045 w 651466"/>
                <a:gd name="connsiteY518" fmla="*/ 379914 h 743310"/>
                <a:gd name="connsiteX519" fmla="*/ 378012 w 651466"/>
                <a:gd name="connsiteY519" fmla="*/ 374120 h 743310"/>
                <a:gd name="connsiteX520" fmla="*/ 385709 w 651466"/>
                <a:gd name="connsiteY520" fmla="*/ 360802 h 743310"/>
                <a:gd name="connsiteX521" fmla="*/ 391589 w 651466"/>
                <a:gd name="connsiteY521" fmla="*/ 353364 h 743310"/>
                <a:gd name="connsiteX522" fmla="*/ 395740 w 651466"/>
                <a:gd name="connsiteY522" fmla="*/ 351808 h 743310"/>
                <a:gd name="connsiteX523" fmla="*/ 396519 w 651466"/>
                <a:gd name="connsiteY523" fmla="*/ 353018 h 743310"/>
                <a:gd name="connsiteX524" fmla="*/ 393924 w 651466"/>
                <a:gd name="connsiteY524" fmla="*/ 356997 h 743310"/>
                <a:gd name="connsiteX525" fmla="*/ 393146 w 651466"/>
                <a:gd name="connsiteY525" fmla="*/ 361407 h 743310"/>
                <a:gd name="connsiteX526" fmla="*/ 394184 w 651466"/>
                <a:gd name="connsiteY526" fmla="*/ 366164 h 743310"/>
                <a:gd name="connsiteX527" fmla="*/ 393319 w 651466"/>
                <a:gd name="connsiteY527" fmla="*/ 370747 h 743310"/>
                <a:gd name="connsiteX528" fmla="*/ 391416 w 651466"/>
                <a:gd name="connsiteY528" fmla="*/ 377060 h 743310"/>
                <a:gd name="connsiteX529" fmla="*/ 392627 w 651466"/>
                <a:gd name="connsiteY529" fmla="*/ 379049 h 743310"/>
                <a:gd name="connsiteX530" fmla="*/ 389341 w 651466"/>
                <a:gd name="connsiteY530" fmla="*/ 389168 h 743310"/>
                <a:gd name="connsiteX531" fmla="*/ 389168 w 651466"/>
                <a:gd name="connsiteY531" fmla="*/ 394184 h 743310"/>
                <a:gd name="connsiteX532" fmla="*/ 391157 w 651466"/>
                <a:gd name="connsiteY532" fmla="*/ 397989 h 743310"/>
                <a:gd name="connsiteX533" fmla="*/ 393578 w 651466"/>
                <a:gd name="connsiteY533" fmla="*/ 396692 h 743310"/>
                <a:gd name="connsiteX534" fmla="*/ 396346 w 651466"/>
                <a:gd name="connsiteY534" fmla="*/ 390205 h 743310"/>
                <a:gd name="connsiteX535" fmla="*/ 397210 w 651466"/>
                <a:gd name="connsiteY535" fmla="*/ 386746 h 743310"/>
                <a:gd name="connsiteX536" fmla="*/ 396086 w 651466"/>
                <a:gd name="connsiteY536" fmla="*/ 386314 h 743310"/>
                <a:gd name="connsiteX537" fmla="*/ 396519 w 651466"/>
                <a:gd name="connsiteY537" fmla="*/ 383546 h 743310"/>
                <a:gd name="connsiteX538" fmla="*/ 398421 w 651466"/>
                <a:gd name="connsiteY538" fmla="*/ 378444 h 743310"/>
                <a:gd name="connsiteX539" fmla="*/ 400151 w 651466"/>
                <a:gd name="connsiteY539" fmla="*/ 376022 h 743310"/>
                <a:gd name="connsiteX540" fmla="*/ 401621 w 651466"/>
                <a:gd name="connsiteY540" fmla="*/ 376282 h 743310"/>
                <a:gd name="connsiteX541" fmla="*/ 402053 w 651466"/>
                <a:gd name="connsiteY541" fmla="*/ 379049 h 743310"/>
                <a:gd name="connsiteX542" fmla="*/ 401362 w 651466"/>
                <a:gd name="connsiteY542" fmla="*/ 384325 h 743310"/>
                <a:gd name="connsiteX543" fmla="*/ 396951 w 651466"/>
                <a:gd name="connsiteY543" fmla="*/ 396864 h 743310"/>
                <a:gd name="connsiteX544" fmla="*/ 396086 w 651466"/>
                <a:gd name="connsiteY544" fmla="*/ 400670 h 743310"/>
                <a:gd name="connsiteX545" fmla="*/ 397038 w 651466"/>
                <a:gd name="connsiteY545" fmla="*/ 401707 h 743310"/>
                <a:gd name="connsiteX546" fmla="*/ 402313 w 651466"/>
                <a:gd name="connsiteY546" fmla="*/ 393924 h 743310"/>
                <a:gd name="connsiteX547" fmla="*/ 406724 w 651466"/>
                <a:gd name="connsiteY547" fmla="*/ 381471 h 743310"/>
                <a:gd name="connsiteX548" fmla="*/ 410097 w 651466"/>
                <a:gd name="connsiteY548" fmla="*/ 371871 h 743310"/>
                <a:gd name="connsiteX549" fmla="*/ 410702 w 651466"/>
                <a:gd name="connsiteY549" fmla="*/ 366682 h 743310"/>
                <a:gd name="connsiteX550" fmla="*/ 409664 w 651466"/>
                <a:gd name="connsiteY550" fmla="*/ 353191 h 743310"/>
                <a:gd name="connsiteX551" fmla="*/ 409837 w 651466"/>
                <a:gd name="connsiteY551" fmla="*/ 347656 h 743310"/>
                <a:gd name="connsiteX552" fmla="*/ 411134 w 651466"/>
                <a:gd name="connsiteY552" fmla="*/ 343851 h 743310"/>
                <a:gd name="connsiteX553" fmla="*/ 415718 w 651466"/>
                <a:gd name="connsiteY553" fmla="*/ 339527 h 743310"/>
                <a:gd name="connsiteX554" fmla="*/ 423588 w 651466"/>
                <a:gd name="connsiteY554" fmla="*/ 334684 h 743310"/>
                <a:gd name="connsiteX555" fmla="*/ 431371 w 651466"/>
                <a:gd name="connsiteY555" fmla="*/ 332090 h 743310"/>
                <a:gd name="connsiteX556" fmla="*/ 439068 w 651466"/>
                <a:gd name="connsiteY556" fmla="*/ 331744 h 743310"/>
                <a:gd name="connsiteX557" fmla="*/ 444430 w 651466"/>
                <a:gd name="connsiteY557" fmla="*/ 330447 h 743310"/>
                <a:gd name="connsiteX558" fmla="*/ 447456 w 651466"/>
                <a:gd name="connsiteY558" fmla="*/ 328112 h 743310"/>
                <a:gd name="connsiteX559" fmla="*/ 446419 w 651466"/>
                <a:gd name="connsiteY559" fmla="*/ 326295 h 743310"/>
                <a:gd name="connsiteX560" fmla="*/ 441230 w 651466"/>
                <a:gd name="connsiteY560" fmla="*/ 324912 h 743310"/>
                <a:gd name="connsiteX561" fmla="*/ 437338 w 651466"/>
                <a:gd name="connsiteY561" fmla="*/ 321885 h 743310"/>
                <a:gd name="connsiteX562" fmla="*/ 434657 w 651466"/>
                <a:gd name="connsiteY562" fmla="*/ 317215 h 743310"/>
                <a:gd name="connsiteX563" fmla="*/ 433793 w 651466"/>
                <a:gd name="connsiteY563" fmla="*/ 311853 h 743310"/>
                <a:gd name="connsiteX564" fmla="*/ 434657 w 651466"/>
                <a:gd name="connsiteY564" fmla="*/ 305799 h 743310"/>
                <a:gd name="connsiteX565" fmla="*/ 437944 w 651466"/>
                <a:gd name="connsiteY565" fmla="*/ 299832 h 743310"/>
                <a:gd name="connsiteX566" fmla="*/ 443651 w 651466"/>
                <a:gd name="connsiteY566" fmla="*/ 294038 h 743310"/>
                <a:gd name="connsiteX567" fmla="*/ 445467 w 651466"/>
                <a:gd name="connsiteY567" fmla="*/ 289714 h 743310"/>
                <a:gd name="connsiteX568" fmla="*/ 443392 w 651466"/>
                <a:gd name="connsiteY568" fmla="*/ 286946 h 743310"/>
                <a:gd name="connsiteX569" fmla="*/ 445813 w 651466"/>
                <a:gd name="connsiteY569" fmla="*/ 285995 h 743310"/>
                <a:gd name="connsiteX570" fmla="*/ 452819 w 651466"/>
                <a:gd name="connsiteY570" fmla="*/ 286773 h 743310"/>
                <a:gd name="connsiteX571" fmla="*/ 457662 w 651466"/>
                <a:gd name="connsiteY571" fmla="*/ 285995 h 743310"/>
                <a:gd name="connsiteX572" fmla="*/ 460429 w 651466"/>
                <a:gd name="connsiteY572" fmla="*/ 283660 h 743310"/>
                <a:gd name="connsiteX573" fmla="*/ 460083 w 651466"/>
                <a:gd name="connsiteY573" fmla="*/ 283660 h 743310"/>
                <a:gd name="connsiteX574" fmla="*/ 395827 w 651466"/>
                <a:gd name="connsiteY574" fmla="*/ 305713 h 743310"/>
                <a:gd name="connsiteX575" fmla="*/ 393060 w 651466"/>
                <a:gd name="connsiteY575" fmla="*/ 306318 h 743310"/>
                <a:gd name="connsiteX576" fmla="*/ 390897 w 651466"/>
                <a:gd name="connsiteY576" fmla="*/ 304934 h 743310"/>
                <a:gd name="connsiteX577" fmla="*/ 391243 w 651466"/>
                <a:gd name="connsiteY577" fmla="*/ 299486 h 743310"/>
                <a:gd name="connsiteX578" fmla="*/ 394097 w 651466"/>
                <a:gd name="connsiteY578" fmla="*/ 289973 h 743310"/>
                <a:gd name="connsiteX579" fmla="*/ 396865 w 651466"/>
                <a:gd name="connsiteY579" fmla="*/ 285649 h 743310"/>
                <a:gd name="connsiteX580" fmla="*/ 400583 w 651466"/>
                <a:gd name="connsiteY580" fmla="*/ 287379 h 743310"/>
                <a:gd name="connsiteX581" fmla="*/ 399805 w 651466"/>
                <a:gd name="connsiteY581" fmla="*/ 288503 h 743310"/>
                <a:gd name="connsiteX582" fmla="*/ 400583 w 651466"/>
                <a:gd name="connsiteY582" fmla="*/ 298621 h 743310"/>
                <a:gd name="connsiteX583" fmla="*/ 399200 w 651466"/>
                <a:gd name="connsiteY583" fmla="*/ 303118 h 743310"/>
                <a:gd name="connsiteX584" fmla="*/ 395827 w 651466"/>
                <a:gd name="connsiteY584" fmla="*/ 305713 h 743310"/>
                <a:gd name="connsiteX585" fmla="*/ 361234 w 651466"/>
                <a:gd name="connsiteY585" fmla="*/ 363483 h 743310"/>
                <a:gd name="connsiteX586" fmla="*/ 360283 w 651466"/>
                <a:gd name="connsiteY586" fmla="*/ 365126 h 743310"/>
                <a:gd name="connsiteX587" fmla="*/ 358035 w 651466"/>
                <a:gd name="connsiteY587" fmla="*/ 364953 h 743310"/>
                <a:gd name="connsiteX588" fmla="*/ 356218 w 651466"/>
                <a:gd name="connsiteY588" fmla="*/ 363396 h 743310"/>
                <a:gd name="connsiteX589" fmla="*/ 354488 w 651466"/>
                <a:gd name="connsiteY589" fmla="*/ 358380 h 743310"/>
                <a:gd name="connsiteX590" fmla="*/ 355094 w 651466"/>
                <a:gd name="connsiteY590" fmla="*/ 357256 h 743310"/>
                <a:gd name="connsiteX591" fmla="*/ 359505 w 651466"/>
                <a:gd name="connsiteY591" fmla="*/ 357948 h 743310"/>
                <a:gd name="connsiteX592" fmla="*/ 361061 w 651466"/>
                <a:gd name="connsiteY592" fmla="*/ 360110 h 743310"/>
                <a:gd name="connsiteX593" fmla="*/ 361234 w 651466"/>
                <a:gd name="connsiteY593" fmla="*/ 363483 h 74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Lst>
              <a:rect l="l" t="t" r="r" b="b"/>
              <a:pathLst>
                <a:path w="651466" h="743310">
                  <a:moveTo>
                    <a:pt x="118740" y="30355"/>
                  </a:moveTo>
                  <a:lnTo>
                    <a:pt x="118307" y="32344"/>
                  </a:lnTo>
                  <a:lnTo>
                    <a:pt x="121248" y="32950"/>
                  </a:lnTo>
                  <a:lnTo>
                    <a:pt x="120729" y="33987"/>
                  </a:lnTo>
                  <a:lnTo>
                    <a:pt x="117529" y="35803"/>
                  </a:lnTo>
                  <a:lnTo>
                    <a:pt x="108448" y="39522"/>
                  </a:lnTo>
                  <a:lnTo>
                    <a:pt x="102308" y="40733"/>
                  </a:lnTo>
                  <a:lnTo>
                    <a:pt x="99195" y="39436"/>
                  </a:lnTo>
                  <a:lnTo>
                    <a:pt x="98849" y="36928"/>
                  </a:lnTo>
                  <a:lnTo>
                    <a:pt x="101357" y="33295"/>
                  </a:lnTo>
                  <a:lnTo>
                    <a:pt x="101357" y="31479"/>
                  </a:lnTo>
                  <a:lnTo>
                    <a:pt x="98849" y="31479"/>
                  </a:lnTo>
                  <a:lnTo>
                    <a:pt x="99454" y="30009"/>
                  </a:lnTo>
                  <a:lnTo>
                    <a:pt x="103173" y="27155"/>
                  </a:lnTo>
                  <a:lnTo>
                    <a:pt x="134998" y="8821"/>
                  </a:lnTo>
                  <a:lnTo>
                    <a:pt x="148576" y="2162"/>
                  </a:lnTo>
                  <a:lnTo>
                    <a:pt x="155840" y="0"/>
                  </a:lnTo>
                  <a:lnTo>
                    <a:pt x="157051" y="1038"/>
                  </a:lnTo>
                  <a:lnTo>
                    <a:pt x="149181" y="7956"/>
                  </a:lnTo>
                  <a:lnTo>
                    <a:pt x="147884" y="10810"/>
                  </a:lnTo>
                  <a:lnTo>
                    <a:pt x="148230" y="12713"/>
                  </a:lnTo>
                  <a:lnTo>
                    <a:pt x="145635" y="16345"/>
                  </a:lnTo>
                  <a:lnTo>
                    <a:pt x="122372" y="29144"/>
                  </a:lnTo>
                  <a:lnTo>
                    <a:pt x="118740" y="30355"/>
                  </a:lnTo>
                  <a:close/>
                  <a:moveTo>
                    <a:pt x="178412" y="116404"/>
                  </a:moveTo>
                  <a:lnTo>
                    <a:pt x="176942" y="120296"/>
                  </a:lnTo>
                  <a:lnTo>
                    <a:pt x="177201" y="122631"/>
                  </a:lnTo>
                  <a:lnTo>
                    <a:pt x="167342" y="132836"/>
                  </a:lnTo>
                  <a:lnTo>
                    <a:pt x="163710" y="139322"/>
                  </a:lnTo>
                  <a:lnTo>
                    <a:pt x="160683" y="140360"/>
                  </a:lnTo>
                  <a:lnTo>
                    <a:pt x="158261" y="135949"/>
                  </a:lnTo>
                  <a:lnTo>
                    <a:pt x="158261" y="132403"/>
                  </a:lnTo>
                  <a:lnTo>
                    <a:pt x="160683" y="129723"/>
                  </a:lnTo>
                  <a:lnTo>
                    <a:pt x="163105" y="125917"/>
                  </a:lnTo>
                  <a:lnTo>
                    <a:pt x="163451" y="120642"/>
                  </a:lnTo>
                  <a:lnTo>
                    <a:pt x="162499" y="118739"/>
                  </a:lnTo>
                  <a:lnTo>
                    <a:pt x="159472" y="123496"/>
                  </a:lnTo>
                  <a:lnTo>
                    <a:pt x="161115" y="124534"/>
                  </a:lnTo>
                  <a:lnTo>
                    <a:pt x="161634" y="125312"/>
                  </a:lnTo>
                  <a:lnTo>
                    <a:pt x="161029" y="127042"/>
                  </a:lnTo>
                  <a:lnTo>
                    <a:pt x="149700" y="124534"/>
                  </a:lnTo>
                  <a:lnTo>
                    <a:pt x="146241" y="120815"/>
                  </a:lnTo>
                  <a:lnTo>
                    <a:pt x="146760" y="115712"/>
                  </a:lnTo>
                  <a:lnTo>
                    <a:pt x="150565" y="109140"/>
                  </a:lnTo>
                  <a:lnTo>
                    <a:pt x="164229" y="95216"/>
                  </a:lnTo>
                  <a:lnTo>
                    <a:pt x="170283" y="91325"/>
                  </a:lnTo>
                  <a:lnTo>
                    <a:pt x="187406" y="85184"/>
                  </a:lnTo>
                  <a:lnTo>
                    <a:pt x="196832" y="83801"/>
                  </a:lnTo>
                  <a:lnTo>
                    <a:pt x="206346" y="83801"/>
                  </a:lnTo>
                  <a:lnTo>
                    <a:pt x="213178" y="85790"/>
                  </a:lnTo>
                  <a:lnTo>
                    <a:pt x="217415" y="89854"/>
                  </a:lnTo>
                  <a:lnTo>
                    <a:pt x="213351" y="92535"/>
                  </a:lnTo>
                  <a:lnTo>
                    <a:pt x="194584" y="94784"/>
                  </a:lnTo>
                  <a:lnTo>
                    <a:pt x="194065" y="95476"/>
                  </a:lnTo>
                  <a:lnTo>
                    <a:pt x="197611" y="97638"/>
                  </a:lnTo>
                  <a:lnTo>
                    <a:pt x="198303" y="99195"/>
                  </a:lnTo>
                  <a:lnTo>
                    <a:pt x="195016" y="103259"/>
                  </a:lnTo>
                  <a:lnTo>
                    <a:pt x="178412" y="116404"/>
                  </a:lnTo>
                  <a:close/>
                  <a:moveTo>
                    <a:pt x="492946" y="200205"/>
                  </a:moveTo>
                  <a:lnTo>
                    <a:pt x="495454" y="201762"/>
                  </a:lnTo>
                  <a:lnTo>
                    <a:pt x="497183" y="204356"/>
                  </a:lnTo>
                  <a:lnTo>
                    <a:pt x="501421" y="211621"/>
                  </a:lnTo>
                  <a:lnTo>
                    <a:pt x="503497" y="216550"/>
                  </a:lnTo>
                  <a:lnTo>
                    <a:pt x="504794" y="223814"/>
                  </a:lnTo>
                  <a:lnTo>
                    <a:pt x="505659" y="226236"/>
                  </a:lnTo>
                  <a:lnTo>
                    <a:pt x="505572" y="230474"/>
                  </a:lnTo>
                  <a:lnTo>
                    <a:pt x="502718" y="233328"/>
                  </a:lnTo>
                  <a:lnTo>
                    <a:pt x="501940" y="235576"/>
                  </a:lnTo>
                  <a:lnTo>
                    <a:pt x="503669" y="237825"/>
                  </a:lnTo>
                  <a:lnTo>
                    <a:pt x="513269" y="238430"/>
                  </a:lnTo>
                  <a:lnTo>
                    <a:pt x="517680" y="240679"/>
                  </a:lnTo>
                  <a:lnTo>
                    <a:pt x="519323" y="243187"/>
                  </a:lnTo>
                  <a:lnTo>
                    <a:pt x="518199" y="245954"/>
                  </a:lnTo>
                  <a:lnTo>
                    <a:pt x="518804" y="248894"/>
                  </a:lnTo>
                  <a:lnTo>
                    <a:pt x="521139" y="252008"/>
                  </a:lnTo>
                  <a:lnTo>
                    <a:pt x="528836" y="256764"/>
                  </a:lnTo>
                  <a:lnTo>
                    <a:pt x="530738" y="259013"/>
                  </a:lnTo>
                  <a:lnTo>
                    <a:pt x="530219" y="261434"/>
                  </a:lnTo>
                  <a:lnTo>
                    <a:pt x="527885" y="262991"/>
                  </a:lnTo>
                  <a:lnTo>
                    <a:pt x="523820" y="263683"/>
                  </a:lnTo>
                  <a:lnTo>
                    <a:pt x="494330" y="259186"/>
                  </a:lnTo>
                  <a:lnTo>
                    <a:pt x="485682" y="258494"/>
                  </a:lnTo>
                  <a:lnTo>
                    <a:pt x="484384" y="260137"/>
                  </a:lnTo>
                  <a:lnTo>
                    <a:pt x="483520" y="260396"/>
                  </a:lnTo>
                  <a:lnTo>
                    <a:pt x="482136" y="259964"/>
                  </a:lnTo>
                  <a:lnTo>
                    <a:pt x="479628" y="259877"/>
                  </a:lnTo>
                  <a:lnTo>
                    <a:pt x="478330" y="258840"/>
                  </a:lnTo>
                  <a:lnTo>
                    <a:pt x="477293" y="255899"/>
                  </a:lnTo>
                  <a:lnTo>
                    <a:pt x="474698" y="253997"/>
                  </a:lnTo>
                  <a:lnTo>
                    <a:pt x="470634" y="253132"/>
                  </a:lnTo>
                  <a:lnTo>
                    <a:pt x="467088" y="255381"/>
                  </a:lnTo>
                  <a:lnTo>
                    <a:pt x="463023" y="264202"/>
                  </a:lnTo>
                  <a:lnTo>
                    <a:pt x="463629" y="265845"/>
                  </a:lnTo>
                  <a:lnTo>
                    <a:pt x="462937" y="271553"/>
                  </a:lnTo>
                  <a:lnTo>
                    <a:pt x="463975" y="273109"/>
                  </a:lnTo>
                  <a:lnTo>
                    <a:pt x="463888" y="274406"/>
                  </a:lnTo>
                  <a:lnTo>
                    <a:pt x="462764" y="275444"/>
                  </a:lnTo>
                  <a:lnTo>
                    <a:pt x="460343" y="275271"/>
                  </a:lnTo>
                  <a:lnTo>
                    <a:pt x="456710" y="273887"/>
                  </a:lnTo>
                  <a:lnTo>
                    <a:pt x="442873" y="260483"/>
                  </a:lnTo>
                  <a:lnTo>
                    <a:pt x="432409" y="253824"/>
                  </a:lnTo>
                  <a:lnTo>
                    <a:pt x="419436" y="248894"/>
                  </a:lnTo>
                  <a:lnTo>
                    <a:pt x="409145" y="246473"/>
                  </a:lnTo>
                  <a:lnTo>
                    <a:pt x="401621" y="246559"/>
                  </a:lnTo>
                  <a:lnTo>
                    <a:pt x="395395" y="250019"/>
                  </a:lnTo>
                  <a:lnTo>
                    <a:pt x="390552" y="256764"/>
                  </a:lnTo>
                  <a:lnTo>
                    <a:pt x="382941" y="260569"/>
                  </a:lnTo>
                  <a:lnTo>
                    <a:pt x="372650" y="261521"/>
                  </a:lnTo>
                  <a:lnTo>
                    <a:pt x="367028" y="263337"/>
                  </a:lnTo>
                  <a:lnTo>
                    <a:pt x="366164" y="266018"/>
                  </a:lnTo>
                  <a:lnTo>
                    <a:pt x="362445" y="266104"/>
                  </a:lnTo>
                  <a:lnTo>
                    <a:pt x="355873" y="263510"/>
                  </a:lnTo>
                  <a:lnTo>
                    <a:pt x="349127" y="262818"/>
                  </a:lnTo>
                  <a:lnTo>
                    <a:pt x="342122" y="263942"/>
                  </a:lnTo>
                  <a:lnTo>
                    <a:pt x="337020" y="266623"/>
                  </a:lnTo>
                  <a:lnTo>
                    <a:pt x="331571" y="274925"/>
                  </a:lnTo>
                  <a:lnTo>
                    <a:pt x="330533" y="278990"/>
                  </a:lnTo>
                  <a:lnTo>
                    <a:pt x="326642" y="282536"/>
                  </a:lnTo>
                  <a:lnTo>
                    <a:pt x="316264" y="288071"/>
                  </a:lnTo>
                  <a:lnTo>
                    <a:pt x="315745" y="290146"/>
                  </a:lnTo>
                  <a:lnTo>
                    <a:pt x="310296" y="296459"/>
                  </a:lnTo>
                  <a:lnTo>
                    <a:pt x="308567" y="299919"/>
                  </a:lnTo>
                  <a:lnTo>
                    <a:pt x="308567" y="303291"/>
                  </a:lnTo>
                  <a:lnTo>
                    <a:pt x="306751" y="303118"/>
                  </a:lnTo>
                  <a:lnTo>
                    <a:pt x="303032" y="299313"/>
                  </a:lnTo>
                  <a:lnTo>
                    <a:pt x="302859" y="294211"/>
                  </a:lnTo>
                  <a:lnTo>
                    <a:pt x="306232" y="287725"/>
                  </a:lnTo>
                  <a:lnTo>
                    <a:pt x="309259" y="284611"/>
                  </a:lnTo>
                  <a:lnTo>
                    <a:pt x="311940" y="284784"/>
                  </a:lnTo>
                  <a:lnTo>
                    <a:pt x="313583" y="281930"/>
                  </a:lnTo>
                  <a:lnTo>
                    <a:pt x="314188" y="276050"/>
                  </a:lnTo>
                  <a:lnTo>
                    <a:pt x="313237" y="273109"/>
                  </a:lnTo>
                  <a:lnTo>
                    <a:pt x="308048" y="274233"/>
                  </a:lnTo>
                  <a:lnTo>
                    <a:pt x="305367" y="276568"/>
                  </a:lnTo>
                  <a:lnTo>
                    <a:pt x="301908" y="277087"/>
                  </a:lnTo>
                  <a:lnTo>
                    <a:pt x="297757" y="275704"/>
                  </a:lnTo>
                  <a:lnTo>
                    <a:pt x="294124" y="278904"/>
                  </a:lnTo>
                  <a:lnTo>
                    <a:pt x="290925" y="286687"/>
                  </a:lnTo>
                  <a:lnTo>
                    <a:pt x="287119" y="291789"/>
                  </a:lnTo>
                  <a:lnTo>
                    <a:pt x="282709" y="294211"/>
                  </a:lnTo>
                  <a:lnTo>
                    <a:pt x="279769" y="291530"/>
                  </a:lnTo>
                  <a:lnTo>
                    <a:pt x="278298" y="283833"/>
                  </a:lnTo>
                  <a:lnTo>
                    <a:pt x="278298" y="277779"/>
                  </a:lnTo>
                  <a:lnTo>
                    <a:pt x="280114" y="270428"/>
                  </a:lnTo>
                  <a:lnTo>
                    <a:pt x="279163" y="268958"/>
                  </a:lnTo>
                  <a:lnTo>
                    <a:pt x="277347" y="271293"/>
                  </a:lnTo>
                  <a:lnTo>
                    <a:pt x="274579" y="277433"/>
                  </a:lnTo>
                  <a:lnTo>
                    <a:pt x="270861" y="290751"/>
                  </a:lnTo>
                  <a:lnTo>
                    <a:pt x="268440" y="295076"/>
                  </a:lnTo>
                  <a:lnTo>
                    <a:pt x="265240" y="296892"/>
                  </a:lnTo>
                  <a:lnTo>
                    <a:pt x="260137" y="304934"/>
                  </a:lnTo>
                  <a:lnTo>
                    <a:pt x="253132" y="319204"/>
                  </a:lnTo>
                  <a:lnTo>
                    <a:pt x="245263" y="333041"/>
                  </a:lnTo>
                  <a:lnTo>
                    <a:pt x="236528" y="346359"/>
                  </a:lnTo>
                  <a:lnTo>
                    <a:pt x="231252" y="353537"/>
                  </a:lnTo>
                  <a:lnTo>
                    <a:pt x="229523" y="354575"/>
                  </a:lnTo>
                  <a:lnTo>
                    <a:pt x="228744" y="356997"/>
                  </a:lnTo>
                  <a:lnTo>
                    <a:pt x="228485" y="362531"/>
                  </a:lnTo>
                  <a:lnTo>
                    <a:pt x="224593" y="360975"/>
                  </a:lnTo>
                  <a:lnTo>
                    <a:pt x="221307" y="356478"/>
                  </a:lnTo>
                  <a:lnTo>
                    <a:pt x="219318" y="351808"/>
                  </a:lnTo>
                  <a:lnTo>
                    <a:pt x="219145" y="347051"/>
                  </a:lnTo>
                  <a:lnTo>
                    <a:pt x="223901" y="335203"/>
                  </a:lnTo>
                  <a:lnTo>
                    <a:pt x="224334" y="333300"/>
                  </a:lnTo>
                  <a:lnTo>
                    <a:pt x="223815" y="332176"/>
                  </a:lnTo>
                  <a:lnTo>
                    <a:pt x="221220" y="330879"/>
                  </a:lnTo>
                  <a:lnTo>
                    <a:pt x="215340" y="333041"/>
                  </a:lnTo>
                  <a:lnTo>
                    <a:pt x="209372" y="333473"/>
                  </a:lnTo>
                  <a:lnTo>
                    <a:pt x="207470" y="332695"/>
                  </a:lnTo>
                  <a:lnTo>
                    <a:pt x="206692" y="330619"/>
                  </a:lnTo>
                  <a:lnTo>
                    <a:pt x="206778" y="327420"/>
                  </a:lnTo>
                  <a:lnTo>
                    <a:pt x="207988" y="323614"/>
                  </a:lnTo>
                  <a:lnTo>
                    <a:pt x="211534" y="316609"/>
                  </a:lnTo>
                  <a:lnTo>
                    <a:pt x="211534" y="309950"/>
                  </a:lnTo>
                  <a:lnTo>
                    <a:pt x="213178" y="306145"/>
                  </a:lnTo>
                  <a:lnTo>
                    <a:pt x="211621" y="299054"/>
                  </a:lnTo>
                  <a:lnTo>
                    <a:pt x="212053" y="295681"/>
                  </a:lnTo>
                  <a:lnTo>
                    <a:pt x="209546" y="291962"/>
                  </a:lnTo>
                  <a:lnTo>
                    <a:pt x="202800" y="287119"/>
                  </a:lnTo>
                  <a:lnTo>
                    <a:pt x="187060" y="280633"/>
                  </a:lnTo>
                  <a:lnTo>
                    <a:pt x="188703" y="273369"/>
                  </a:lnTo>
                  <a:lnTo>
                    <a:pt x="188011" y="270255"/>
                  </a:lnTo>
                  <a:lnTo>
                    <a:pt x="184120" y="265585"/>
                  </a:lnTo>
                  <a:lnTo>
                    <a:pt x="167602" y="260137"/>
                  </a:lnTo>
                  <a:lnTo>
                    <a:pt x="156359" y="257629"/>
                  </a:lnTo>
                  <a:lnTo>
                    <a:pt x="145203" y="257543"/>
                  </a:lnTo>
                  <a:lnTo>
                    <a:pt x="137246" y="255553"/>
                  </a:lnTo>
                  <a:lnTo>
                    <a:pt x="128253" y="254948"/>
                  </a:lnTo>
                  <a:lnTo>
                    <a:pt x="122545" y="251662"/>
                  </a:lnTo>
                  <a:lnTo>
                    <a:pt x="116837" y="248376"/>
                  </a:lnTo>
                  <a:lnTo>
                    <a:pt x="111129" y="245089"/>
                  </a:lnTo>
                  <a:lnTo>
                    <a:pt x="105421" y="241803"/>
                  </a:lnTo>
                  <a:lnTo>
                    <a:pt x="95216" y="238949"/>
                  </a:lnTo>
                  <a:lnTo>
                    <a:pt x="85012" y="236095"/>
                  </a:lnTo>
                  <a:lnTo>
                    <a:pt x="74807" y="233241"/>
                  </a:lnTo>
                  <a:lnTo>
                    <a:pt x="64602" y="230387"/>
                  </a:lnTo>
                  <a:lnTo>
                    <a:pt x="54397" y="227533"/>
                  </a:lnTo>
                  <a:lnTo>
                    <a:pt x="44193" y="224679"/>
                  </a:lnTo>
                  <a:lnTo>
                    <a:pt x="33987" y="221826"/>
                  </a:lnTo>
                  <a:lnTo>
                    <a:pt x="23782" y="218972"/>
                  </a:lnTo>
                  <a:lnTo>
                    <a:pt x="21534" y="214042"/>
                  </a:lnTo>
                  <a:lnTo>
                    <a:pt x="19286" y="209113"/>
                  </a:lnTo>
                  <a:lnTo>
                    <a:pt x="17037" y="204183"/>
                  </a:lnTo>
                  <a:lnTo>
                    <a:pt x="14789" y="199254"/>
                  </a:lnTo>
                  <a:lnTo>
                    <a:pt x="10119" y="197178"/>
                  </a:lnTo>
                  <a:lnTo>
                    <a:pt x="7610" y="196054"/>
                  </a:lnTo>
                  <a:lnTo>
                    <a:pt x="5795" y="193460"/>
                  </a:lnTo>
                  <a:lnTo>
                    <a:pt x="1643" y="194584"/>
                  </a:lnTo>
                  <a:lnTo>
                    <a:pt x="0" y="190260"/>
                  </a:lnTo>
                  <a:lnTo>
                    <a:pt x="432" y="189308"/>
                  </a:lnTo>
                  <a:lnTo>
                    <a:pt x="5795" y="188184"/>
                  </a:lnTo>
                  <a:lnTo>
                    <a:pt x="21102" y="182044"/>
                  </a:lnTo>
                  <a:lnTo>
                    <a:pt x="34160" y="174520"/>
                  </a:lnTo>
                  <a:lnTo>
                    <a:pt x="44971" y="165612"/>
                  </a:lnTo>
                  <a:lnTo>
                    <a:pt x="58462" y="160164"/>
                  </a:lnTo>
                  <a:lnTo>
                    <a:pt x="74634" y="158175"/>
                  </a:lnTo>
                  <a:lnTo>
                    <a:pt x="86136" y="155062"/>
                  </a:lnTo>
                  <a:lnTo>
                    <a:pt x="93141" y="150738"/>
                  </a:lnTo>
                  <a:lnTo>
                    <a:pt x="102481" y="142349"/>
                  </a:lnTo>
                  <a:lnTo>
                    <a:pt x="107756" y="139927"/>
                  </a:lnTo>
                  <a:lnTo>
                    <a:pt x="114329" y="139149"/>
                  </a:lnTo>
                  <a:lnTo>
                    <a:pt x="119259" y="135863"/>
                  </a:lnTo>
                  <a:lnTo>
                    <a:pt x="122631" y="130155"/>
                  </a:lnTo>
                  <a:lnTo>
                    <a:pt x="128945" y="123669"/>
                  </a:lnTo>
                  <a:lnTo>
                    <a:pt x="138198" y="116318"/>
                  </a:lnTo>
                  <a:lnTo>
                    <a:pt x="143473" y="113377"/>
                  </a:lnTo>
                  <a:lnTo>
                    <a:pt x="144770" y="114761"/>
                  </a:lnTo>
                  <a:lnTo>
                    <a:pt x="145289" y="117355"/>
                  </a:lnTo>
                  <a:lnTo>
                    <a:pt x="144943" y="121161"/>
                  </a:lnTo>
                  <a:lnTo>
                    <a:pt x="147279" y="124188"/>
                  </a:lnTo>
                  <a:lnTo>
                    <a:pt x="152295" y="126523"/>
                  </a:lnTo>
                  <a:lnTo>
                    <a:pt x="154543" y="129636"/>
                  </a:lnTo>
                  <a:lnTo>
                    <a:pt x="154110" y="133528"/>
                  </a:lnTo>
                  <a:lnTo>
                    <a:pt x="155494" y="136814"/>
                  </a:lnTo>
                  <a:lnTo>
                    <a:pt x="158608" y="139495"/>
                  </a:lnTo>
                  <a:lnTo>
                    <a:pt x="159472" y="145376"/>
                  </a:lnTo>
                  <a:lnTo>
                    <a:pt x="158002" y="154456"/>
                  </a:lnTo>
                  <a:lnTo>
                    <a:pt x="157829" y="160337"/>
                  </a:lnTo>
                  <a:lnTo>
                    <a:pt x="158953" y="163018"/>
                  </a:lnTo>
                  <a:lnTo>
                    <a:pt x="160078" y="164488"/>
                  </a:lnTo>
                  <a:lnTo>
                    <a:pt x="161894" y="163018"/>
                  </a:lnTo>
                  <a:lnTo>
                    <a:pt x="164143" y="159818"/>
                  </a:lnTo>
                  <a:lnTo>
                    <a:pt x="164921" y="157829"/>
                  </a:lnTo>
                  <a:lnTo>
                    <a:pt x="165526" y="155840"/>
                  </a:lnTo>
                  <a:lnTo>
                    <a:pt x="179104" y="146673"/>
                  </a:lnTo>
                  <a:lnTo>
                    <a:pt x="181785" y="146241"/>
                  </a:lnTo>
                  <a:lnTo>
                    <a:pt x="186195" y="148576"/>
                  </a:lnTo>
                  <a:lnTo>
                    <a:pt x="206692" y="151862"/>
                  </a:lnTo>
                  <a:lnTo>
                    <a:pt x="214821" y="154197"/>
                  </a:lnTo>
                  <a:lnTo>
                    <a:pt x="223382" y="159472"/>
                  </a:lnTo>
                  <a:lnTo>
                    <a:pt x="226236" y="161461"/>
                  </a:lnTo>
                  <a:lnTo>
                    <a:pt x="236700" y="178412"/>
                  </a:lnTo>
                  <a:lnTo>
                    <a:pt x="241457" y="185071"/>
                  </a:lnTo>
                  <a:lnTo>
                    <a:pt x="244397" y="186887"/>
                  </a:lnTo>
                  <a:lnTo>
                    <a:pt x="246041" y="189481"/>
                  </a:lnTo>
                  <a:lnTo>
                    <a:pt x="247425" y="195448"/>
                  </a:lnTo>
                  <a:lnTo>
                    <a:pt x="249067" y="197265"/>
                  </a:lnTo>
                  <a:lnTo>
                    <a:pt x="264288" y="198562"/>
                  </a:lnTo>
                  <a:lnTo>
                    <a:pt x="271207" y="197438"/>
                  </a:lnTo>
                  <a:lnTo>
                    <a:pt x="275445" y="195016"/>
                  </a:lnTo>
                  <a:lnTo>
                    <a:pt x="280114" y="196573"/>
                  </a:lnTo>
                  <a:lnTo>
                    <a:pt x="285217" y="202108"/>
                  </a:lnTo>
                  <a:lnTo>
                    <a:pt x="290233" y="203664"/>
                  </a:lnTo>
                  <a:lnTo>
                    <a:pt x="295249" y="201243"/>
                  </a:lnTo>
                  <a:lnTo>
                    <a:pt x="299919" y="201329"/>
                  </a:lnTo>
                  <a:lnTo>
                    <a:pt x="304329" y="203924"/>
                  </a:lnTo>
                  <a:lnTo>
                    <a:pt x="306405" y="205826"/>
                  </a:lnTo>
                  <a:lnTo>
                    <a:pt x="307702" y="205740"/>
                  </a:lnTo>
                  <a:lnTo>
                    <a:pt x="316350" y="197351"/>
                  </a:lnTo>
                  <a:lnTo>
                    <a:pt x="326815" y="189914"/>
                  </a:lnTo>
                  <a:lnTo>
                    <a:pt x="340738" y="181784"/>
                  </a:lnTo>
                  <a:lnTo>
                    <a:pt x="348781" y="178152"/>
                  </a:lnTo>
                  <a:lnTo>
                    <a:pt x="351030" y="179017"/>
                  </a:lnTo>
                  <a:lnTo>
                    <a:pt x="363915" y="176336"/>
                  </a:lnTo>
                  <a:lnTo>
                    <a:pt x="375504" y="176077"/>
                  </a:lnTo>
                  <a:lnTo>
                    <a:pt x="390811" y="177720"/>
                  </a:lnTo>
                  <a:lnTo>
                    <a:pt x="404994" y="175817"/>
                  </a:lnTo>
                  <a:lnTo>
                    <a:pt x="418053" y="170369"/>
                  </a:lnTo>
                  <a:lnTo>
                    <a:pt x="429641" y="167342"/>
                  </a:lnTo>
                  <a:lnTo>
                    <a:pt x="439760" y="166650"/>
                  </a:lnTo>
                  <a:lnTo>
                    <a:pt x="443565" y="168207"/>
                  </a:lnTo>
                  <a:lnTo>
                    <a:pt x="441057" y="171839"/>
                  </a:lnTo>
                  <a:lnTo>
                    <a:pt x="439760" y="178152"/>
                  </a:lnTo>
                  <a:lnTo>
                    <a:pt x="439587" y="187060"/>
                  </a:lnTo>
                  <a:lnTo>
                    <a:pt x="438722" y="192681"/>
                  </a:lnTo>
                  <a:lnTo>
                    <a:pt x="437165" y="195016"/>
                  </a:lnTo>
                  <a:lnTo>
                    <a:pt x="436992" y="197265"/>
                  </a:lnTo>
                  <a:lnTo>
                    <a:pt x="438117" y="199427"/>
                  </a:lnTo>
                  <a:lnTo>
                    <a:pt x="447889" y="200811"/>
                  </a:lnTo>
                  <a:lnTo>
                    <a:pt x="452991" y="203664"/>
                  </a:lnTo>
                  <a:lnTo>
                    <a:pt x="458872" y="203751"/>
                  </a:lnTo>
                  <a:lnTo>
                    <a:pt x="465531" y="201156"/>
                  </a:lnTo>
                  <a:lnTo>
                    <a:pt x="470634" y="202108"/>
                  </a:lnTo>
                  <a:lnTo>
                    <a:pt x="474179" y="206691"/>
                  </a:lnTo>
                  <a:lnTo>
                    <a:pt x="479282" y="207556"/>
                  </a:lnTo>
                  <a:lnTo>
                    <a:pt x="484298" y="204270"/>
                  </a:lnTo>
                  <a:lnTo>
                    <a:pt x="487844" y="201156"/>
                  </a:lnTo>
                  <a:lnTo>
                    <a:pt x="490870" y="199773"/>
                  </a:lnTo>
                  <a:lnTo>
                    <a:pt x="492946" y="200205"/>
                  </a:lnTo>
                  <a:close/>
                  <a:moveTo>
                    <a:pt x="511280" y="216983"/>
                  </a:moveTo>
                  <a:lnTo>
                    <a:pt x="511280" y="219490"/>
                  </a:lnTo>
                  <a:lnTo>
                    <a:pt x="508772" y="218885"/>
                  </a:lnTo>
                  <a:lnTo>
                    <a:pt x="506697" y="217155"/>
                  </a:lnTo>
                  <a:lnTo>
                    <a:pt x="505053" y="214302"/>
                  </a:lnTo>
                  <a:lnTo>
                    <a:pt x="502978" y="207210"/>
                  </a:lnTo>
                  <a:lnTo>
                    <a:pt x="499778" y="202194"/>
                  </a:lnTo>
                  <a:lnTo>
                    <a:pt x="504535" y="196486"/>
                  </a:lnTo>
                  <a:lnTo>
                    <a:pt x="507389" y="195794"/>
                  </a:lnTo>
                  <a:lnTo>
                    <a:pt x="510502" y="197092"/>
                  </a:lnTo>
                  <a:lnTo>
                    <a:pt x="510934" y="200465"/>
                  </a:lnTo>
                  <a:lnTo>
                    <a:pt x="508686" y="205826"/>
                  </a:lnTo>
                  <a:lnTo>
                    <a:pt x="508772" y="211361"/>
                  </a:lnTo>
                  <a:lnTo>
                    <a:pt x="511280" y="216983"/>
                  </a:lnTo>
                  <a:close/>
                  <a:moveTo>
                    <a:pt x="512318" y="230647"/>
                  </a:moveTo>
                  <a:lnTo>
                    <a:pt x="511194" y="231339"/>
                  </a:lnTo>
                  <a:lnTo>
                    <a:pt x="507129" y="226755"/>
                  </a:lnTo>
                  <a:lnTo>
                    <a:pt x="506264" y="223901"/>
                  </a:lnTo>
                  <a:lnTo>
                    <a:pt x="506870" y="221566"/>
                  </a:lnTo>
                  <a:lnTo>
                    <a:pt x="508426" y="221480"/>
                  </a:lnTo>
                  <a:lnTo>
                    <a:pt x="511021" y="223642"/>
                  </a:lnTo>
                  <a:lnTo>
                    <a:pt x="512491" y="226150"/>
                  </a:lnTo>
                  <a:lnTo>
                    <a:pt x="512837" y="229003"/>
                  </a:lnTo>
                  <a:lnTo>
                    <a:pt x="512318" y="230647"/>
                  </a:lnTo>
                  <a:close/>
                  <a:moveTo>
                    <a:pt x="562564" y="257888"/>
                  </a:moveTo>
                  <a:lnTo>
                    <a:pt x="563342" y="260483"/>
                  </a:lnTo>
                  <a:lnTo>
                    <a:pt x="561353" y="264288"/>
                  </a:lnTo>
                  <a:lnTo>
                    <a:pt x="555645" y="266277"/>
                  </a:lnTo>
                  <a:lnTo>
                    <a:pt x="544057" y="266104"/>
                  </a:lnTo>
                  <a:lnTo>
                    <a:pt x="536533" y="264634"/>
                  </a:lnTo>
                  <a:lnTo>
                    <a:pt x="533073" y="261867"/>
                  </a:lnTo>
                  <a:lnTo>
                    <a:pt x="532295" y="260483"/>
                  </a:lnTo>
                  <a:lnTo>
                    <a:pt x="532641" y="257456"/>
                  </a:lnTo>
                  <a:lnTo>
                    <a:pt x="534284" y="257283"/>
                  </a:lnTo>
                  <a:lnTo>
                    <a:pt x="536792" y="258926"/>
                  </a:lnTo>
                  <a:lnTo>
                    <a:pt x="540511" y="258234"/>
                  </a:lnTo>
                  <a:lnTo>
                    <a:pt x="545440" y="255121"/>
                  </a:lnTo>
                  <a:lnTo>
                    <a:pt x="548035" y="252786"/>
                  </a:lnTo>
                  <a:lnTo>
                    <a:pt x="548294" y="251229"/>
                  </a:lnTo>
                  <a:lnTo>
                    <a:pt x="546738" y="248289"/>
                  </a:lnTo>
                  <a:lnTo>
                    <a:pt x="548035" y="247078"/>
                  </a:lnTo>
                  <a:lnTo>
                    <a:pt x="554175" y="248202"/>
                  </a:lnTo>
                  <a:lnTo>
                    <a:pt x="556424" y="250105"/>
                  </a:lnTo>
                  <a:lnTo>
                    <a:pt x="560575" y="256678"/>
                  </a:lnTo>
                  <a:lnTo>
                    <a:pt x="562564" y="257888"/>
                  </a:lnTo>
                  <a:close/>
                  <a:moveTo>
                    <a:pt x="476774" y="280374"/>
                  </a:moveTo>
                  <a:lnTo>
                    <a:pt x="487238" y="282017"/>
                  </a:lnTo>
                  <a:lnTo>
                    <a:pt x="488276" y="281152"/>
                  </a:lnTo>
                  <a:lnTo>
                    <a:pt x="491216" y="284265"/>
                  </a:lnTo>
                  <a:lnTo>
                    <a:pt x="491649" y="286860"/>
                  </a:lnTo>
                  <a:lnTo>
                    <a:pt x="490438" y="289022"/>
                  </a:lnTo>
                  <a:lnTo>
                    <a:pt x="488622" y="290233"/>
                  </a:lnTo>
                  <a:lnTo>
                    <a:pt x="486287" y="290405"/>
                  </a:lnTo>
                  <a:lnTo>
                    <a:pt x="482568" y="288157"/>
                  </a:lnTo>
                  <a:lnTo>
                    <a:pt x="476428" y="282276"/>
                  </a:lnTo>
                  <a:lnTo>
                    <a:pt x="476774" y="280374"/>
                  </a:lnTo>
                  <a:close/>
                  <a:moveTo>
                    <a:pt x="460083" y="283660"/>
                  </a:moveTo>
                  <a:lnTo>
                    <a:pt x="465877" y="285822"/>
                  </a:lnTo>
                  <a:lnTo>
                    <a:pt x="476341" y="293000"/>
                  </a:lnTo>
                  <a:lnTo>
                    <a:pt x="486201" y="297151"/>
                  </a:lnTo>
                  <a:lnTo>
                    <a:pt x="495540" y="298362"/>
                  </a:lnTo>
                  <a:lnTo>
                    <a:pt x="502373" y="300870"/>
                  </a:lnTo>
                  <a:lnTo>
                    <a:pt x="506697" y="304761"/>
                  </a:lnTo>
                  <a:lnTo>
                    <a:pt x="509810" y="309086"/>
                  </a:lnTo>
                  <a:lnTo>
                    <a:pt x="511713" y="313842"/>
                  </a:lnTo>
                  <a:lnTo>
                    <a:pt x="516209" y="316523"/>
                  </a:lnTo>
                  <a:lnTo>
                    <a:pt x="523214" y="317128"/>
                  </a:lnTo>
                  <a:lnTo>
                    <a:pt x="528749" y="319117"/>
                  </a:lnTo>
                  <a:lnTo>
                    <a:pt x="532814" y="322577"/>
                  </a:lnTo>
                  <a:lnTo>
                    <a:pt x="555213" y="331484"/>
                  </a:lnTo>
                  <a:lnTo>
                    <a:pt x="564553" y="336154"/>
                  </a:lnTo>
                  <a:lnTo>
                    <a:pt x="569742" y="340738"/>
                  </a:lnTo>
                  <a:lnTo>
                    <a:pt x="571212" y="343678"/>
                  </a:lnTo>
                  <a:lnTo>
                    <a:pt x="570779" y="346619"/>
                  </a:lnTo>
                  <a:lnTo>
                    <a:pt x="571298" y="349732"/>
                  </a:lnTo>
                  <a:lnTo>
                    <a:pt x="575103" y="355786"/>
                  </a:lnTo>
                  <a:lnTo>
                    <a:pt x="576574" y="356305"/>
                  </a:lnTo>
                  <a:lnTo>
                    <a:pt x="577439" y="359245"/>
                  </a:lnTo>
                  <a:lnTo>
                    <a:pt x="577784" y="364520"/>
                  </a:lnTo>
                  <a:lnTo>
                    <a:pt x="578909" y="368066"/>
                  </a:lnTo>
                  <a:lnTo>
                    <a:pt x="580812" y="369882"/>
                  </a:lnTo>
                  <a:lnTo>
                    <a:pt x="579687" y="370574"/>
                  </a:lnTo>
                  <a:lnTo>
                    <a:pt x="572769" y="367547"/>
                  </a:lnTo>
                  <a:lnTo>
                    <a:pt x="568877" y="368498"/>
                  </a:lnTo>
                  <a:lnTo>
                    <a:pt x="567061" y="372477"/>
                  </a:lnTo>
                  <a:lnTo>
                    <a:pt x="566802" y="376195"/>
                  </a:lnTo>
                  <a:lnTo>
                    <a:pt x="568098" y="379741"/>
                  </a:lnTo>
                  <a:lnTo>
                    <a:pt x="576920" y="390292"/>
                  </a:lnTo>
                  <a:lnTo>
                    <a:pt x="579255" y="399891"/>
                  </a:lnTo>
                  <a:lnTo>
                    <a:pt x="579687" y="411480"/>
                  </a:lnTo>
                  <a:lnTo>
                    <a:pt x="578563" y="415977"/>
                  </a:lnTo>
                  <a:lnTo>
                    <a:pt x="577612" y="425922"/>
                  </a:lnTo>
                  <a:lnTo>
                    <a:pt x="576920" y="441316"/>
                  </a:lnTo>
                  <a:lnTo>
                    <a:pt x="576747" y="446591"/>
                  </a:lnTo>
                  <a:lnTo>
                    <a:pt x="573807" y="451694"/>
                  </a:lnTo>
                  <a:lnTo>
                    <a:pt x="565936" y="459045"/>
                  </a:lnTo>
                  <a:lnTo>
                    <a:pt x="565850" y="457661"/>
                  </a:lnTo>
                  <a:lnTo>
                    <a:pt x="563948" y="457315"/>
                  </a:lnTo>
                  <a:lnTo>
                    <a:pt x="561872" y="458439"/>
                  </a:lnTo>
                  <a:lnTo>
                    <a:pt x="559018" y="464753"/>
                  </a:lnTo>
                  <a:lnTo>
                    <a:pt x="556597" y="476255"/>
                  </a:lnTo>
                  <a:lnTo>
                    <a:pt x="553656" y="482481"/>
                  </a:lnTo>
                  <a:lnTo>
                    <a:pt x="550197" y="483432"/>
                  </a:lnTo>
                  <a:lnTo>
                    <a:pt x="548121" y="485076"/>
                  </a:lnTo>
                  <a:lnTo>
                    <a:pt x="547429" y="487411"/>
                  </a:lnTo>
                  <a:lnTo>
                    <a:pt x="543711" y="488967"/>
                  </a:lnTo>
                  <a:lnTo>
                    <a:pt x="536879" y="489746"/>
                  </a:lnTo>
                  <a:lnTo>
                    <a:pt x="532209" y="493205"/>
                  </a:lnTo>
                  <a:lnTo>
                    <a:pt x="528749" y="502977"/>
                  </a:lnTo>
                  <a:lnTo>
                    <a:pt x="528923" y="507648"/>
                  </a:lnTo>
                  <a:lnTo>
                    <a:pt x="527279" y="513442"/>
                  </a:lnTo>
                  <a:lnTo>
                    <a:pt x="527366" y="518458"/>
                  </a:lnTo>
                  <a:lnTo>
                    <a:pt x="529182" y="522609"/>
                  </a:lnTo>
                  <a:lnTo>
                    <a:pt x="534717" y="526760"/>
                  </a:lnTo>
                  <a:lnTo>
                    <a:pt x="543884" y="530911"/>
                  </a:lnTo>
                  <a:lnTo>
                    <a:pt x="549332" y="531516"/>
                  </a:lnTo>
                  <a:lnTo>
                    <a:pt x="553137" y="529787"/>
                  </a:lnTo>
                  <a:lnTo>
                    <a:pt x="557116" y="522955"/>
                  </a:lnTo>
                  <a:lnTo>
                    <a:pt x="560921" y="520274"/>
                  </a:lnTo>
                  <a:lnTo>
                    <a:pt x="565591" y="519149"/>
                  </a:lnTo>
                  <a:lnTo>
                    <a:pt x="567320" y="516036"/>
                  </a:lnTo>
                  <a:lnTo>
                    <a:pt x="575017" y="502459"/>
                  </a:lnTo>
                  <a:lnTo>
                    <a:pt x="575017" y="499432"/>
                  </a:lnTo>
                  <a:lnTo>
                    <a:pt x="572250" y="498308"/>
                  </a:lnTo>
                  <a:lnTo>
                    <a:pt x="572682" y="497443"/>
                  </a:lnTo>
                  <a:lnTo>
                    <a:pt x="576314" y="496924"/>
                  </a:lnTo>
                  <a:lnTo>
                    <a:pt x="579428" y="495108"/>
                  </a:lnTo>
                  <a:lnTo>
                    <a:pt x="582108" y="491995"/>
                  </a:lnTo>
                  <a:lnTo>
                    <a:pt x="586779" y="489659"/>
                  </a:lnTo>
                  <a:lnTo>
                    <a:pt x="598194" y="486113"/>
                  </a:lnTo>
                  <a:lnTo>
                    <a:pt x="604334" y="482049"/>
                  </a:lnTo>
                  <a:lnTo>
                    <a:pt x="608226" y="481357"/>
                  </a:lnTo>
                  <a:lnTo>
                    <a:pt x="613848" y="483519"/>
                  </a:lnTo>
                  <a:lnTo>
                    <a:pt x="621198" y="488535"/>
                  </a:lnTo>
                  <a:lnTo>
                    <a:pt x="626992" y="495800"/>
                  </a:lnTo>
                  <a:lnTo>
                    <a:pt x="631317" y="505313"/>
                  </a:lnTo>
                  <a:lnTo>
                    <a:pt x="636765" y="529960"/>
                  </a:lnTo>
                  <a:lnTo>
                    <a:pt x="643338" y="569568"/>
                  </a:lnTo>
                  <a:lnTo>
                    <a:pt x="647835" y="591621"/>
                  </a:lnTo>
                  <a:lnTo>
                    <a:pt x="650256" y="596292"/>
                  </a:lnTo>
                  <a:lnTo>
                    <a:pt x="651467" y="598626"/>
                  </a:lnTo>
                  <a:lnTo>
                    <a:pt x="645673" y="629414"/>
                  </a:lnTo>
                  <a:lnTo>
                    <a:pt x="641002" y="642040"/>
                  </a:lnTo>
                  <a:lnTo>
                    <a:pt x="632873" y="649391"/>
                  </a:lnTo>
                  <a:lnTo>
                    <a:pt x="624830" y="656482"/>
                  </a:lnTo>
                  <a:lnTo>
                    <a:pt x="614799" y="668417"/>
                  </a:lnTo>
                  <a:lnTo>
                    <a:pt x="603729" y="674298"/>
                  </a:lnTo>
                  <a:lnTo>
                    <a:pt x="598108" y="677757"/>
                  </a:lnTo>
                  <a:lnTo>
                    <a:pt x="596897" y="680006"/>
                  </a:lnTo>
                  <a:lnTo>
                    <a:pt x="595514" y="679314"/>
                  </a:lnTo>
                  <a:lnTo>
                    <a:pt x="592486" y="685800"/>
                  </a:lnTo>
                  <a:lnTo>
                    <a:pt x="589805" y="694708"/>
                  </a:lnTo>
                  <a:lnTo>
                    <a:pt x="588768" y="701540"/>
                  </a:lnTo>
                  <a:lnTo>
                    <a:pt x="589719" y="705345"/>
                  </a:lnTo>
                  <a:lnTo>
                    <a:pt x="587384" y="707766"/>
                  </a:lnTo>
                  <a:lnTo>
                    <a:pt x="583233" y="712263"/>
                  </a:lnTo>
                  <a:lnTo>
                    <a:pt x="582455" y="713906"/>
                  </a:lnTo>
                  <a:lnTo>
                    <a:pt x="582714" y="716587"/>
                  </a:lnTo>
                  <a:lnTo>
                    <a:pt x="581849" y="717885"/>
                  </a:lnTo>
                  <a:lnTo>
                    <a:pt x="579860" y="717798"/>
                  </a:lnTo>
                  <a:lnTo>
                    <a:pt x="578303" y="719095"/>
                  </a:lnTo>
                  <a:lnTo>
                    <a:pt x="574585" y="723852"/>
                  </a:lnTo>
                  <a:lnTo>
                    <a:pt x="568098" y="736219"/>
                  </a:lnTo>
                  <a:lnTo>
                    <a:pt x="567061" y="738468"/>
                  </a:lnTo>
                  <a:lnTo>
                    <a:pt x="566283" y="739159"/>
                  </a:lnTo>
                  <a:lnTo>
                    <a:pt x="539214" y="740197"/>
                  </a:lnTo>
                  <a:lnTo>
                    <a:pt x="512145" y="741234"/>
                  </a:lnTo>
                  <a:lnTo>
                    <a:pt x="485076" y="742273"/>
                  </a:lnTo>
                  <a:lnTo>
                    <a:pt x="458007" y="743310"/>
                  </a:lnTo>
                  <a:lnTo>
                    <a:pt x="458007" y="736997"/>
                  </a:lnTo>
                  <a:lnTo>
                    <a:pt x="433360" y="736997"/>
                  </a:lnTo>
                  <a:lnTo>
                    <a:pt x="408713" y="736997"/>
                  </a:lnTo>
                  <a:lnTo>
                    <a:pt x="384066" y="736997"/>
                  </a:lnTo>
                  <a:lnTo>
                    <a:pt x="359418" y="736997"/>
                  </a:lnTo>
                  <a:lnTo>
                    <a:pt x="334771" y="736997"/>
                  </a:lnTo>
                  <a:lnTo>
                    <a:pt x="310124" y="736997"/>
                  </a:lnTo>
                  <a:lnTo>
                    <a:pt x="289973" y="736997"/>
                  </a:lnTo>
                  <a:lnTo>
                    <a:pt x="295249" y="733970"/>
                  </a:lnTo>
                  <a:lnTo>
                    <a:pt x="303897" y="726879"/>
                  </a:lnTo>
                  <a:lnTo>
                    <a:pt x="308740" y="720566"/>
                  </a:lnTo>
                  <a:lnTo>
                    <a:pt x="313410" y="712263"/>
                  </a:lnTo>
                  <a:lnTo>
                    <a:pt x="317907" y="701972"/>
                  </a:lnTo>
                  <a:lnTo>
                    <a:pt x="327074" y="686492"/>
                  </a:lnTo>
                  <a:lnTo>
                    <a:pt x="331571" y="677152"/>
                  </a:lnTo>
                  <a:lnTo>
                    <a:pt x="335895" y="665217"/>
                  </a:lnTo>
                  <a:lnTo>
                    <a:pt x="339182" y="652764"/>
                  </a:lnTo>
                  <a:lnTo>
                    <a:pt x="341344" y="639705"/>
                  </a:lnTo>
                  <a:lnTo>
                    <a:pt x="342381" y="626127"/>
                  </a:lnTo>
                  <a:lnTo>
                    <a:pt x="342295" y="612031"/>
                  </a:lnTo>
                  <a:lnTo>
                    <a:pt x="340133" y="597848"/>
                  </a:lnTo>
                  <a:lnTo>
                    <a:pt x="335895" y="583492"/>
                  </a:lnTo>
                  <a:lnTo>
                    <a:pt x="333560" y="576141"/>
                  </a:lnTo>
                  <a:lnTo>
                    <a:pt x="332695" y="574152"/>
                  </a:lnTo>
                  <a:lnTo>
                    <a:pt x="324998" y="555732"/>
                  </a:lnTo>
                  <a:lnTo>
                    <a:pt x="316264" y="529960"/>
                  </a:lnTo>
                  <a:lnTo>
                    <a:pt x="316350" y="527798"/>
                  </a:lnTo>
                  <a:lnTo>
                    <a:pt x="324480" y="512404"/>
                  </a:lnTo>
                  <a:lnTo>
                    <a:pt x="324653" y="510329"/>
                  </a:lnTo>
                  <a:lnTo>
                    <a:pt x="323788" y="497789"/>
                  </a:lnTo>
                  <a:lnTo>
                    <a:pt x="322058" y="491476"/>
                  </a:lnTo>
                  <a:lnTo>
                    <a:pt x="317907" y="483000"/>
                  </a:lnTo>
                  <a:lnTo>
                    <a:pt x="318080" y="480838"/>
                  </a:lnTo>
                  <a:lnTo>
                    <a:pt x="326555" y="470028"/>
                  </a:lnTo>
                  <a:lnTo>
                    <a:pt x="331658" y="461812"/>
                  </a:lnTo>
                  <a:lnTo>
                    <a:pt x="336241" y="451780"/>
                  </a:lnTo>
                  <a:lnTo>
                    <a:pt x="339268" y="440105"/>
                  </a:lnTo>
                  <a:lnTo>
                    <a:pt x="340652" y="426701"/>
                  </a:lnTo>
                  <a:lnTo>
                    <a:pt x="340652" y="417793"/>
                  </a:lnTo>
                  <a:lnTo>
                    <a:pt x="339182" y="413296"/>
                  </a:lnTo>
                  <a:lnTo>
                    <a:pt x="339354" y="409837"/>
                  </a:lnTo>
                  <a:lnTo>
                    <a:pt x="341171" y="407415"/>
                  </a:lnTo>
                  <a:lnTo>
                    <a:pt x="350251" y="404302"/>
                  </a:lnTo>
                  <a:lnTo>
                    <a:pt x="353278" y="399027"/>
                  </a:lnTo>
                  <a:lnTo>
                    <a:pt x="353970" y="389687"/>
                  </a:lnTo>
                  <a:lnTo>
                    <a:pt x="355786" y="385017"/>
                  </a:lnTo>
                  <a:lnTo>
                    <a:pt x="358813" y="385103"/>
                  </a:lnTo>
                  <a:lnTo>
                    <a:pt x="361667" y="383200"/>
                  </a:lnTo>
                  <a:lnTo>
                    <a:pt x="364261" y="379309"/>
                  </a:lnTo>
                  <a:lnTo>
                    <a:pt x="367720" y="378184"/>
                  </a:lnTo>
                  <a:lnTo>
                    <a:pt x="372045" y="379914"/>
                  </a:lnTo>
                  <a:lnTo>
                    <a:pt x="378012" y="374120"/>
                  </a:lnTo>
                  <a:lnTo>
                    <a:pt x="385709" y="360802"/>
                  </a:lnTo>
                  <a:lnTo>
                    <a:pt x="391589" y="353364"/>
                  </a:lnTo>
                  <a:lnTo>
                    <a:pt x="395740" y="351808"/>
                  </a:lnTo>
                  <a:lnTo>
                    <a:pt x="396519" y="353018"/>
                  </a:lnTo>
                  <a:lnTo>
                    <a:pt x="393924" y="356997"/>
                  </a:lnTo>
                  <a:lnTo>
                    <a:pt x="393146" y="361407"/>
                  </a:lnTo>
                  <a:lnTo>
                    <a:pt x="394184" y="366164"/>
                  </a:lnTo>
                  <a:lnTo>
                    <a:pt x="393319" y="370747"/>
                  </a:lnTo>
                  <a:lnTo>
                    <a:pt x="391416" y="377060"/>
                  </a:lnTo>
                  <a:lnTo>
                    <a:pt x="392627" y="379049"/>
                  </a:lnTo>
                  <a:lnTo>
                    <a:pt x="389341" y="389168"/>
                  </a:lnTo>
                  <a:lnTo>
                    <a:pt x="389168" y="394184"/>
                  </a:lnTo>
                  <a:lnTo>
                    <a:pt x="391157" y="397989"/>
                  </a:lnTo>
                  <a:lnTo>
                    <a:pt x="393578" y="396692"/>
                  </a:lnTo>
                  <a:lnTo>
                    <a:pt x="396346" y="390205"/>
                  </a:lnTo>
                  <a:lnTo>
                    <a:pt x="397210" y="386746"/>
                  </a:lnTo>
                  <a:lnTo>
                    <a:pt x="396086" y="386314"/>
                  </a:lnTo>
                  <a:lnTo>
                    <a:pt x="396519" y="383546"/>
                  </a:lnTo>
                  <a:lnTo>
                    <a:pt x="398421" y="378444"/>
                  </a:lnTo>
                  <a:lnTo>
                    <a:pt x="400151" y="376022"/>
                  </a:lnTo>
                  <a:lnTo>
                    <a:pt x="401621" y="376282"/>
                  </a:lnTo>
                  <a:lnTo>
                    <a:pt x="402053" y="379049"/>
                  </a:lnTo>
                  <a:lnTo>
                    <a:pt x="401362" y="384325"/>
                  </a:lnTo>
                  <a:lnTo>
                    <a:pt x="396951" y="396864"/>
                  </a:lnTo>
                  <a:lnTo>
                    <a:pt x="396086" y="400670"/>
                  </a:lnTo>
                  <a:lnTo>
                    <a:pt x="397038" y="401707"/>
                  </a:lnTo>
                  <a:lnTo>
                    <a:pt x="402313" y="393924"/>
                  </a:lnTo>
                  <a:lnTo>
                    <a:pt x="406724" y="381471"/>
                  </a:lnTo>
                  <a:lnTo>
                    <a:pt x="410097" y="371871"/>
                  </a:lnTo>
                  <a:lnTo>
                    <a:pt x="410702" y="366682"/>
                  </a:lnTo>
                  <a:lnTo>
                    <a:pt x="409664" y="353191"/>
                  </a:lnTo>
                  <a:lnTo>
                    <a:pt x="409837" y="347656"/>
                  </a:lnTo>
                  <a:lnTo>
                    <a:pt x="411134" y="343851"/>
                  </a:lnTo>
                  <a:lnTo>
                    <a:pt x="415718" y="339527"/>
                  </a:lnTo>
                  <a:lnTo>
                    <a:pt x="423588" y="334684"/>
                  </a:lnTo>
                  <a:lnTo>
                    <a:pt x="431371" y="332090"/>
                  </a:lnTo>
                  <a:lnTo>
                    <a:pt x="439068" y="331744"/>
                  </a:lnTo>
                  <a:lnTo>
                    <a:pt x="444430" y="330447"/>
                  </a:lnTo>
                  <a:lnTo>
                    <a:pt x="447456" y="328112"/>
                  </a:lnTo>
                  <a:lnTo>
                    <a:pt x="446419" y="326295"/>
                  </a:lnTo>
                  <a:lnTo>
                    <a:pt x="441230" y="324912"/>
                  </a:lnTo>
                  <a:lnTo>
                    <a:pt x="437338" y="321885"/>
                  </a:lnTo>
                  <a:lnTo>
                    <a:pt x="434657" y="317215"/>
                  </a:lnTo>
                  <a:lnTo>
                    <a:pt x="433793" y="311853"/>
                  </a:lnTo>
                  <a:lnTo>
                    <a:pt x="434657" y="305799"/>
                  </a:lnTo>
                  <a:lnTo>
                    <a:pt x="437944" y="299832"/>
                  </a:lnTo>
                  <a:lnTo>
                    <a:pt x="443651" y="294038"/>
                  </a:lnTo>
                  <a:lnTo>
                    <a:pt x="445467" y="289714"/>
                  </a:lnTo>
                  <a:lnTo>
                    <a:pt x="443392" y="286946"/>
                  </a:lnTo>
                  <a:lnTo>
                    <a:pt x="445813" y="285995"/>
                  </a:lnTo>
                  <a:lnTo>
                    <a:pt x="452819" y="286773"/>
                  </a:lnTo>
                  <a:lnTo>
                    <a:pt x="457662" y="285995"/>
                  </a:lnTo>
                  <a:lnTo>
                    <a:pt x="460429" y="283660"/>
                  </a:lnTo>
                  <a:lnTo>
                    <a:pt x="460083" y="283660"/>
                  </a:lnTo>
                  <a:close/>
                  <a:moveTo>
                    <a:pt x="395827" y="305713"/>
                  </a:moveTo>
                  <a:lnTo>
                    <a:pt x="393060" y="306318"/>
                  </a:lnTo>
                  <a:lnTo>
                    <a:pt x="390897" y="304934"/>
                  </a:lnTo>
                  <a:lnTo>
                    <a:pt x="391243" y="299486"/>
                  </a:lnTo>
                  <a:lnTo>
                    <a:pt x="394097" y="289973"/>
                  </a:lnTo>
                  <a:lnTo>
                    <a:pt x="396865" y="285649"/>
                  </a:lnTo>
                  <a:lnTo>
                    <a:pt x="400583" y="287379"/>
                  </a:lnTo>
                  <a:lnTo>
                    <a:pt x="399805" y="288503"/>
                  </a:lnTo>
                  <a:lnTo>
                    <a:pt x="400583" y="298621"/>
                  </a:lnTo>
                  <a:lnTo>
                    <a:pt x="399200" y="303118"/>
                  </a:lnTo>
                  <a:lnTo>
                    <a:pt x="395827" y="305713"/>
                  </a:lnTo>
                  <a:close/>
                  <a:moveTo>
                    <a:pt x="361234" y="363483"/>
                  </a:moveTo>
                  <a:lnTo>
                    <a:pt x="360283" y="365126"/>
                  </a:lnTo>
                  <a:lnTo>
                    <a:pt x="358035" y="364953"/>
                  </a:lnTo>
                  <a:lnTo>
                    <a:pt x="356218" y="363396"/>
                  </a:lnTo>
                  <a:lnTo>
                    <a:pt x="354488" y="358380"/>
                  </a:lnTo>
                  <a:lnTo>
                    <a:pt x="355094" y="357256"/>
                  </a:lnTo>
                  <a:lnTo>
                    <a:pt x="359505" y="357948"/>
                  </a:lnTo>
                  <a:lnTo>
                    <a:pt x="361061" y="360110"/>
                  </a:lnTo>
                  <a:lnTo>
                    <a:pt x="361234" y="363483"/>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67" name="Freeform: Shape 166">
              <a:extLst>
                <a:ext uri="{FF2B5EF4-FFF2-40B4-BE49-F238E27FC236}">
                  <a16:creationId xmlns:a16="http://schemas.microsoft.com/office/drawing/2014/main" id="{7B86F274-FF89-F182-7A2B-F65C3B2053F8}"/>
                </a:ext>
              </a:extLst>
            </p:cNvPr>
            <p:cNvSpPr/>
            <p:nvPr/>
          </p:nvSpPr>
          <p:spPr>
            <a:xfrm>
              <a:off x="5428732" y="2095593"/>
              <a:ext cx="622928" cy="692026"/>
            </a:xfrm>
            <a:custGeom>
              <a:avLst/>
              <a:gdLst>
                <a:gd name="connsiteX0" fmla="*/ 313669 w 622928"/>
                <a:gd name="connsiteY0" fmla="*/ 93141 h 692026"/>
                <a:gd name="connsiteX1" fmla="*/ 323442 w 622928"/>
                <a:gd name="connsiteY1" fmla="*/ 91671 h 692026"/>
                <a:gd name="connsiteX2" fmla="*/ 331830 w 622928"/>
                <a:gd name="connsiteY2" fmla="*/ 92103 h 692026"/>
                <a:gd name="connsiteX3" fmla="*/ 340219 w 622928"/>
                <a:gd name="connsiteY3" fmla="*/ 92795 h 692026"/>
                <a:gd name="connsiteX4" fmla="*/ 344716 w 622928"/>
                <a:gd name="connsiteY4" fmla="*/ 93833 h 692026"/>
                <a:gd name="connsiteX5" fmla="*/ 357688 w 622928"/>
                <a:gd name="connsiteY5" fmla="*/ 99195 h 692026"/>
                <a:gd name="connsiteX6" fmla="*/ 366164 w 622928"/>
                <a:gd name="connsiteY6" fmla="*/ 103605 h 692026"/>
                <a:gd name="connsiteX7" fmla="*/ 378358 w 622928"/>
                <a:gd name="connsiteY7" fmla="*/ 111821 h 692026"/>
                <a:gd name="connsiteX8" fmla="*/ 385103 w 622928"/>
                <a:gd name="connsiteY8" fmla="*/ 115453 h 692026"/>
                <a:gd name="connsiteX9" fmla="*/ 388303 w 622928"/>
                <a:gd name="connsiteY9" fmla="*/ 123928 h 692026"/>
                <a:gd name="connsiteX10" fmla="*/ 392108 w 622928"/>
                <a:gd name="connsiteY10" fmla="*/ 134825 h 692026"/>
                <a:gd name="connsiteX11" fmla="*/ 397470 w 622928"/>
                <a:gd name="connsiteY11" fmla="*/ 134825 h 692026"/>
                <a:gd name="connsiteX12" fmla="*/ 401535 w 622928"/>
                <a:gd name="connsiteY12" fmla="*/ 128425 h 692026"/>
                <a:gd name="connsiteX13" fmla="*/ 411826 w 622928"/>
                <a:gd name="connsiteY13" fmla="*/ 127301 h 692026"/>
                <a:gd name="connsiteX14" fmla="*/ 425404 w 622928"/>
                <a:gd name="connsiteY14" fmla="*/ 131798 h 692026"/>
                <a:gd name="connsiteX15" fmla="*/ 437338 w 622928"/>
                <a:gd name="connsiteY15" fmla="*/ 144511 h 692026"/>
                <a:gd name="connsiteX16" fmla="*/ 454548 w 622928"/>
                <a:gd name="connsiteY16" fmla="*/ 155840 h 692026"/>
                <a:gd name="connsiteX17" fmla="*/ 465012 w 622928"/>
                <a:gd name="connsiteY17" fmla="*/ 161461 h 692026"/>
                <a:gd name="connsiteX18" fmla="*/ 475649 w 622928"/>
                <a:gd name="connsiteY18" fmla="*/ 161461 h 692026"/>
                <a:gd name="connsiteX19" fmla="*/ 489227 w 622928"/>
                <a:gd name="connsiteY19" fmla="*/ 155840 h 692026"/>
                <a:gd name="connsiteX20" fmla="*/ 503669 w 622928"/>
                <a:gd name="connsiteY20" fmla="*/ 145030 h 692026"/>
                <a:gd name="connsiteX21" fmla="*/ 514047 w 622928"/>
                <a:gd name="connsiteY21" fmla="*/ 143127 h 692026"/>
                <a:gd name="connsiteX22" fmla="*/ 520188 w 622928"/>
                <a:gd name="connsiteY22" fmla="*/ 144165 h 692026"/>
                <a:gd name="connsiteX23" fmla="*/ 523647 w 622928"/>
                <a:gd name="connsiteY23" fmla="*/ 152640 h 692026"/>
                <a:gd name="connsiteX24" fmla="*/ 527971 w 622928"/>
                <a:gd name="connsiteY24" fmla="*/ 155840 h 692026"/>
                <a:gd name="connsiteX25" fmla="*/ 539127 w 622928"/>
                <a:gd name="connsiteY25" fmla="*/ 154889 h 692026"/>
                <a:gd name="connsiteX26" fmla="*/ 562477 w 622928"/>
                <a:gd name="connsiteY26" fmla="*/ 156532 h 692026"/>
                <a:gd name="connsiteX27" fmla="*/ 581071 w 622928"/>
                <a:gd name="connsiteY27" fmla="*/ 154197 h 692026"/>
                <a:gd name="connsiteX28" fmla="*/ 585308 w 622928"/>
                <a:gd name="connsiteY28" fmla="*/ 159040 h 692026"/>
                <a:gd name="connsiteX29" fmla="*/ 589113 w 622928"/>
                <a:gd name="connsiteY29" fmla="*/ 166650 h 692026"/>
                <a:gd name="connsiteX30" fmla="*/ 596637 w 622928"/>
                <a:gd name="connsiteY30" fmla="*/ 169072 h 692026"/>
                <a:gd name="connsiteX31" fmla="*/ 606842 w 622928"/>
                <a:gd name="connsiteY31" fmla="*/ 166650 h 692026"/>
                <a:gd name="connsiteX32" fmla="*/ 622928 w 622928"/>
                <a:gd name="connsiteY32" fmla="*/ 168294 h 692026"/>
                <a:gd name="connsiteX33" fmla="*/ 620679 w 622928"/>
                <a:gd name="connsiteY33" fmla="*/ 169504 h 692026"/>
                <a:gd name="connsiteX34" fmla="*/ 618344 w 622928"/>
                <a:gd name="connsiteY34" fmla="*/ 169245 h 692026"/>
                <a:gd name="connsiteX35" fmla="*/ 615231 w 622928"/>
                <a:gd name="connsiteY35" fmla="*/ 171061 h 692026"/>
                <a:gd name="connsiteX36" fmla="*/ 611339 w 622928"/>
                <a:gd name="connsiteY36" fmla="*/ 174953 h 692026"/>
                <a:gd name="connsiteX37" fmla="*/ 602432 w 622928"/>
                <a:gd name="connsiteY37" fmla="*/ 180487 h 692026"/>
                <a:gd name="connsiteX38" fmla="*/ 588508 w 622928"/>
                <a:gd name="connsiteY38" fmla="*/ 187752 h 692026"/>
                <a:gd name="connsiteX39" fmla="*/ 572423 w 622928"/>
                <a:gd name="connsiteY39" fmla="*/ 194324 h 692026"/>
                <a:gd name="connsiteX40" fmla="*/ 539819 w 622928"/>
                <a:gd name="connsiteY40" fmla="*/ 206259 h 692026"/>
                <a:gd name="connsiteX41" fmla="*/ 519496 w 622928"/>
                <a:gd name="connsiteY41" fmla="*/ 218626 h 692026"/>
                <a:gd name="connsiteX42" fmla="*/ 510502 w 622928"/>
                <a:gd name="connsiteY42" fmla="*/ 226063 h 692026"/>
                <a:gd name="connsiteX43" fmla="*/ 475563 w 622928"/>
                <a:gd name="connsiteY43" fmla="*/ 263078 h 692026"/>
                <a:gd name="connsiteX44" fmla="*/ 454461 w 622928"/>
                <a:gd name="connsiteY44" fmla="*/ 282709 h 692026"/>
                <a:gd name="connsiteX45" fmla="*/ 420301 w 622928"/>
                <a:gd name="connsiteY45" fmla="*/ 310210 h 692026"/>
                <a:gd name="connsiteX46" fmla="*/ 417101 w 622928"/>
                <a:gd name="connsiteY46" fmla="*/ 313669 h 692026"/>
                <a:gd name="connsiteX47" fmla="*/ 416842 w 622928"/>
                <a:gd name="connsiteY47" fmla="*/ 316869 h 692026"/>
                <a:gd name="connsiteX48" fmla="*/ 415372 w 622928"/>
                <a:gd name="connsiteY48" fmla="*/ 316783 h 692026"/>
                <a:gd name="connsiteX49" fmla="*/ 409750 w 622928"/>
                <a:gd name="connsiteY49" fmla="*/ 323442 h 692026"/>
                <a:gd name="connsiteX50" fmla="*/ 407329 w 622928"/>
                <a:gd name="connsiteY50" fmla="*/ 327679 h 692026"/>
                <a:gd name="connsiteX51" fmla="*/ 401794 w 622928"/>
                <a:gd name="connsiteY51" fmla="*/ 328890 h 692026"/>
                <a:gd name="connsiteX52" fmla="*/ 401794 w 622928"/>
                <a:gd name="connsiteY52" fmla="*/ 345927 h 692026"/>
                <a:gd name="connsiteX53" fmla="*/ 401794 w 622928"/>
                <a:gd name="connsiteY53" fmla="*/ 362877 h 692026"/>
                <a:gd name="connsiteX54" fmla="*/ 401794 w 622928"/>
                <a:gd name="connsiteY54" fmla="*/ 379828 h 692026"/>
                <a:gd name="connsiteX55" fmla="*/ 401794 w 622928"/>
                <a:gd name="connsiteY55" fmla="*/ 396692 h 692026"/>
                <a:gd name="connsiteX56" fmla="*/ 399113 w 622928"/>
                <a:gd name="connsiteY56" fmla="*/ 398421 h 692026"/>
                <a:gd name="connsiteX57" fmla="*/ 395740 w 622928"/>
                <a:gd name="connsiteY57" fmla="*/ 402399 h 692026"/>
                <a:gd name="connsiteX58" fmla="*/ 391071 w 622928"/>
                <a:gd name="connsiteY58" fmla="*/ 403351 h 692026"/>
                <a:gd name="connsiteX59" fmla="*/ 369104 w 622928"/>
                <a:gd name="connsiteY59" fmla="*/ 417188 h 692026"/>
                <a:gd name="connsiteX60" fmla="*/ 365472 w 622928"/>
                <a:gd name="connsiteY60" fmla="*/ 421166 h 692026"/>
                <a:gd name="connsiteX61" fmla="*/ 361493 w 622928"/>
                <a:gd name="connsiteY61" fmla="*/ 430420 h 692026"/>
                <a:gd name="connsiteX62" fmla="*/ 354316 w 622928"/>
                <a:gd name="connsiteY62" fmla="*/ 440797 h 692026"/>
                <a:gd name="connsiteX63" fmla="*/ 352500 w 622928"/>
                <a:gd name="connsiteY63" fmla="*/ 446332 h 692026"/>
                <a:gd name="connsiteX64" fmla="*/ 352845 w 622928"/>
                <a:gd name="connsiteY64" fmla="*/ 453770 h 692026"/>
                <a:gd name="connsiteX65" fmla="*/ 363829 w 622928"/>
                <a:gd name="connsiteY65" fmla="*/ 459737 h 692026"/>
                <a:gd name="connsiteX66" fmla="*/ 367894 w 622928"/>
                <a:gd name="connsiteY66" fmla="*/ 465445 h 692026"/>
                <a:gd name="connsiteX67" fmla="*/ 369882 w 622928"/>
                <a:gd name="connsiteY67" fmla="*/ 472450 h 692026"/>
                <a:gd name="connsiteX68" fmla="*/ 369623 w 622928"/>
                <a:gd name="connsiteY68" fmla="*/ 478503 h 692026"/>
                <a:gd name="connsiteX69" fmla="*/ 364088 w 622928"/>
                <a:gd name="connsiteY69" fmla="*/ 490351 h 692026"/>
                <a:gd name="connsiteX70" fmla="*/ 363137 w 622928"/>
                <a:gd name="connsiteY70" fmla="*/ 495108 h 692026"/>
                <a:gd name="connsiteX71" fmla="*/ 363742 w 622928"/>
                <a:gd name="connsiteY71" fmla="*/ 509550 h 692026"/>
                <a:gd name="connsiteX72" fmla="*/ 360975 w 622928"/>
                <a:gd name="connsiteY72" fmla="*/ 514047 h 692026"/>
                <a:gd name="connsiteX73" fmla="*/ 363223 w 622928"/>
                <a:gd name="connsiteY73" fmla="*/ 525722 h 692026"/>
                <a:gd name="connsiteX74" fmla="*/ 363396 w 622928"/>
                <a:gd name="connsiteY74" fmla="*/ 529787 h 692026"/>
                <a:gd name="connsiteX75" fmla="*/ 361667 w 622928"/>
                <a:gd name="connsiteY75" fmla="*/ 542586 h 692026"/>
                <a:gd name="connsiteX76" fmla="*/ 360456 w 622928"/>
                <a:gd name="connsiteY76" fmla="*/ 546305 h 692026"/>
                <a:gd name="connsiteX77" fmla="*/ 362618 w 622928"/>
                <a:gd name="connsiteY77" fmla="*/ 552964 h 692026"/>
                <a:gd name="connsiteX78" fmla="*/ 362877 w 622928"/>
                <a:gd name="connsiteY78" fmla="*/ 553656 h 692026"/>
                <a:gd name="connsiteX79" fmla="*/ 373169 w 622928"/>
                <a:gd name="connsiteY79" fmla="*/ 562823 h 692026"/>
                <a:gd name="connsiteX80" fmla="*/ 381817 w 622928"/>
                <a:gd name="connsiteY80" fmla="*/ 567926 h 692026"/>
                <a:gd name="connsiteX81" fmla="*/ 389600 w 622928"/>
                <a:gd name="connsiteY81" fmla="*/ 569569 h 692026"/>
                <a:gd name="connsiteX82" fmla="*/ 395654 w 622928"/>
                <a:gd name="connsiteY82" fmla="*/ 573460 h 692026"/>
                <a:gd name="connsiteX83" fmla="*/ 400065 w 622928"/>
                <a:gd name="connsiteY83" fmla="*/ 579687 h 692026"/>
                <a:gd name="connsiteX84" fmla="*/ 405945 w 622928"/>
                <a:gd name="connsiteY84" fmla="*/ 583752 h 692026"/>
                <a:gd name="connsiteX85" fmla="*/ 413383 w 622928"/>
                <a:gd name="connsiteY85" fmla="*/ 585654 h 692026"/>
                <a:gd name="connsiteX86" fmla="*/ 420993 w 622928"/>
                <a:gd name="connsiteY86" fmla="*/ 590843 h 692026"/>
                <a:gd name="connsiteX87" fmla="*/ 432582 w 622928"/>
                <a:gd name="connsiteY87" fmla="*/ 603469 h 692026"/>
                <a:gd name="connsiteX88" fmla="*/ 438376 w 622928"/>
                <a:gd name="connsiteY88" fmla="*/ 614193 h 692026"/>
                <a:gd name="connsiteX89" fmla="*/ 448494 w 622928"/>
                <a:gd name="connsiteY89" fmla="*/ 621804 h 692026"/>
                <a:gd name="connsiteX90" fmla="*/ 464926 w 622928"/>
                <a:gd name="connsiteY90" fmla="*/ 629933 h 692026"/>
                <a:gd name="connsiteX91" fmla="*/ 475649 w 622928"/>
                <a:gd name="connsiteY91" fmla="*/ 637111 h 692026"/>
                <a:gd name="connsiteX92" fmla="*/ 480752 w 622928"/>
                <a:gd name="connsiteY92" fmla="*/ 643251 h 692026"/>
                <a:gd name="connsiteX93" fmla="*/ 484125 w 622928"/>
                <a:gd name="connsiteY93" fmla="*/ 658905 h 692026"/>
                <a:gd name="connsiteX94" fmla="*/ 486806 w 622928"/>
                <a:gd name="connsiteY94" fmla="*/ 691941 h 692026"/>
                <a:gd name="connsiteX95" fmla="*/ 459910 w 622928"/>
                <a:gd name="connsiteY95" fmla="*/ 692027 h 692026"/>
                <a:gd name="connsiteX96" fmla="*/ 433446 w 622928"/>
                <a:gd name="connsiteY96" fmla="*/ 692027 h 692026"/>
                <a:gd name="connsiteX97" fmla="*/ 406983 w 622928"/>
                <a:gd name="connsiteY97" fmla="*/ 692027 h 692026"/>
                <a:gd name="connsiteX98" fmla="*/ 380520 w 622928"/>
                <a:gd name="connsiteY98" fmla="*/ 692027 h 692026"/>
                <a:gd name="connsiteX99" fmla="*/ 354056 w 622928"/>
                <a:gd name="connsiteY99" fmla="*/ 692027 h 692026"/>
                <a:gd name="connsiteX100" fmla="*/ 327593 w 622928"/>
                <a:gd name="connsiteY100" fmla="*/ 692027 h 692026"/>
                <a:gd name="connsiteX101" fmla="*/ 301129 w 622928"/>
                <a:gd name="connsiteY101" fmla="*/ 692027 h 692026"/>
                <a:gd name="connsiteX102" fmla="*/ 274666 w 622928"/>
                <a:gd name="connsiteY102" fmla="*/ 692027 h 692026"/>
                <a:gd name="connsiteX103" fmla="*/ 248203 w 622928"/>
                <a:gd name="connsiteY103" fmla="*/ 692027 h 692026"/>
                <a:gd name="connsiteX104" fmla="*/ 221739 w 622928"/>
                <a:gd name="connsiteY104" fmla="*/ 692027 h 692026"/>
                <a:gd name="connsiteX105" fmla="*/ 195276 w 622928"/>
                <a:gd name="connsiteY105" fmla="*/ 692027 h 692026"/>
                <a:gd name="connsiteX106" fmla="*/ 168812 w 622928"/>
                <a:gd name="connsiteY106" fmla="*/ 692027 h 692026"/>
                <a:gd name="connsiteX107" fmla="*/ 142349 w 622928"/>
                <a:gd name="connsiteY107" fmla="*/ 692027 h 692026"/>
                <a:gd name="connsiteX108" fmla="*/ 115886 w 622928"/>
                <a:gd name="connsiteY108" fmla="*/ 692027 h 692026"/>
                <a:gd name="connsiteX109" fmla="*/ 89422 w 622928"/>
                <a:gd name="connsiteY109" fmla="*/ 692027 h 692026"/>
                <a:gd name="connsiteX110" fmla="*/ 62959 w 622928"/>
                <a:gd name="connsiteY110" fmla="*/ 692027 h 692026"/>
                <a:gd name="connsiteX111" fmla="*/ 62959 w 622928"/>
                <a:gd name="connsiteY111" fmla="*/ 666861 h 692026"/>
                <a:gd name="connsiteX112" fmla="*/ 62959 w 622928"/>
                <a:gd name="connsiteY112" fmla="*/ 641608 h 692026"/>
                <a:gd name="connsiteX113" fmla="*/ 62959 w 622928"/>
                <a:gd name="connsiteY113" fmla="*/ 616269 h 692026"/>
                <a:gd name="connsiteX114" fmla="*/ 62959 w 622928"/>
                <a:gd name="connsiteY114" fmla="*/ 590843 h 692026"/>
                <a:gd name="connsiteX115" fmla="*/ 62959 w 622928"/>
                <a:gd name="connsiteY115" fmla="*/ 565331 h 692026"/>
                <a:gd name="connsiteX116" fmla="*/ 62959 w 622928"/>
                <a:gd name="connsiteY116" fmla="*/ 539732 h 692026"/>
                <a:gd name="connsiteX117" fmla="*/ 62959 w 622928"/>
                <a:gd name="connsiteY117" fmla="*/ 513961 h 692026"/>
                <a:gd name="connsiteX118" fmla="*/ 62959 w 622928"/>
                <a:gd name="connsiteY118" fmla="*/ 488103 h 692026"/>
                <a:gd name="connsiteX119" fmla="*/ 56732 w 622928"/>
                <a:gd name="connsiteY119" fmla="*/ 479541 h 692026"/>
                <a:gd name="connsiteX120" fmla="*/ 43154 w 622928"/>
                <a:gd name="connsiteY120" fmla="*/ 472623 h 692026"/>
                <a:gd name="connsiteX121" fmla="*/ 39782 w 622928"/>
                <a:gd name="connsiteY121" fmla="*/ 468472 h 692026"/>
                <a:gd name="connsiteX122" fmla="*/ 33468 w 622928"/>
                <a:gd name="connsiteY122" fmla="*/ 458094 h 692026"/>
                <a:gd name="connsiteX123" fmla="*/ 30961 w 622928"/>
                <a:gd name="connsiteY123" fmla="*/ 453683 h 692026"/>
                <a:gd name="connsiteX124" fmla="*/ 30528 w 622928"/>
                <a:gd name="connsiteY124" fmla="*/ 450224 h 692026"/>
                <a:gd name="connsiteX125" fmla="*/ 33555 w 622928"/>
                <a:gd name="connsiteY125" fmla="*/ 446332 h 692026"/>
                <a:gd name="connsiteX126" fmla="*/ 45835 w 622928"/>
                <a:gd name="connsiteY126" fmla="*/ 435090 h 692026"/>
                <a:gd name="connsiteX127" fmla="*/ 49727 w 622928"/>
                <a:gd name="connsiteY127" fmla="*/ 429901 h 692026"/>
                <a:gd name="connsiteX128" fmla="*/ 51630 w 622928"/>
                <a:gd name="connsiteY128" fmla="*/ 424885 h 692026"/>
                <a:gd name="connsiteX129" fmla="*/ 54483 w 622928"/>
                <a:gd name="connsiteY129" fmla="*/ 413296 h 692026"/>
                <a:gd name="connsiteX130" fmla="*/ 53359 w 622928"/>
                <a:gd name="connsiteY130" fmla="*/ 404389 h 692026"/>
                <a:gd name="connsiteX131" fmla="*/ 54138 w 622928"/>
                <a:gd name="connsiteY131" fmla="*/ 390465 h 692026"/>
                <a:gd name="connsiteX132" fmla="*/ 51630 w 622928"/>
                <a:gd name="connsiteY132" fmla="*/ 380001 h 692026"/>
                <a:gd name="connsiteX133" fmla="*/ 51111 w 622928"/>
                <a:gd name="connsiteY133" fmla="*/ 374812 h 692026"/>
                <a:gd name="connsiteX134" fmla="*/ 49554 w 622928"/>
                <a:gd name="connsiteY134" fmla="*/ 368326 h 692026"/>
                <a:gd name="connsiteX135" fmla="*/ 40301 w 622928"/>
                <a:gd name="connsiteY135" fmla="*/ 351202 h 692026"/>
                <a:gd name="connsiteX136" fmla="*/ 38052 w 622928"/>
                <a:gd name="connsiteY136" fmla="*/ 337365 h 692026"/>
                <a:gd name="connsiteX137" fmla="*/ 35717 w 622928"/>
                <a:gd name="connsiteY137" fmla="*/ 330533 h 692026"/>
                <a:gd name="connsiteX138" fmla="*/ 34939 w 622928"/>
                <a:gd name="connsiteY138" fmla="*/ 312891 h 692026"/>
                <a:gd name="connsiteX139" fmla="*/ 35198 w 622928"/>
                <a:gd name="connsiteY139" fmla="*/ 307875 h 692026"/>
                <a:gd name="connsiteX140" fmla="*/ 37014 w 622928"/>
                <a:gd name="connsiteY140" fmla="*/ 298276 h 692026"/>
                <a:gd name="connsiteX141" fmla="*/ 33123 w 622928"/>
                <a:gd name="connsiteY141" fmla="*/ 291790 h 692026"/>
                <a:gd name="connsiteX142" fmla="*/ 32517 w 622928"/>
                <a:gd name="connsiteY142" fmla="*/ 286427 h 692026"/>
                <a:gd name="connsiteX143" fmla="*/ 30701 w 622928"/>
                <a:gd name="connsiteY143" fmla="*/ 244051 h 692026"/>
                <a:gd name="connsiteX144" fmla="*/ 29491 w 622928"/>
                <a:gd name="connsiteY144" fmla="*/ 237998 h 692026"/>
                <a:gd name="connsiteX145" fmla="*/ 29836 w 622928"/>
                <a:gd name="connsiteY145" fmla="*/ 218280 h 692026"/>
                <a:gd name="connsiteX146" fmla="*/ 22745 w 622928"/>
                <a:gd name="connsiteY146" fmla="*/ 197438 h 692026"/>
                <a:gd name="connsiteX147" fmla="*/ 19372 w 622928"/>
                <a:gd name="connsiteY147" fmla="*/ 190346 h 692026"/>
                <a:gd name="connsiteX148" fmla="*/ 17643 w 622928"/>
                <a:gd name="connsiteY148" fmla="*/ 181698 h 692026"/>
                <a:gd name="connsiteX149" fmla="*/ 17815 w 622928"/>
                <a:gd name="connsiteY149" fmla="*/ 177547 h 692026"/>
                <a:gd name="connsiteX150" fmla="*/ 12021 w 622928"/>
                <a:gd name="connsiteY150" fmla="*/ 163278 h 692026"/>
                <a:gd name="connsiteX151" fmla="*/ 8129 w 622928"/>
                <a:gd name="connsiteY151" fmla="*/ 147451 h 692026"/>
                <a:gd name="connsiteX152" fmla="*/ 8475 w 622928"/>
                <a:gd name="connsiteY152" fmla="*/ 133701 h 692026"/>
                <a:gd name="connsiteX153" fmla="*/ 7265 w 622928"/>
                <a:gd name="connsiteY153" fmla="*/ 123323 h 692026"/>
                <a:gd name="connsiteX154" fmla="*/ 7697 w 622928"/>
                <a:gd name="connsiteY154" fmla="*/ 115194 h 692026"/>
                <a:gd name="connsiteX155" fmla="*/ 6659 w 622928"/>
                <a:gd name="connsiteY155" fmla="*/ 103000 h 692026"/>
                <a:gd name="connsiteX156" fmla="*/ 7870 w 622928"/>
                <a:gd name="connsiteY156" fmla="*/ 96081 h 692026"/>
                <a:gd name="connsiteX157" fmla="*/ 7956 w 622928"/>
                <a:gd name="connsiteY157" fmla="*/ 85271 h 692026"/>
                <a:gd name="connsiteX158" fmla="*/ 0 w 622928"/>
                <a:gd name="connsiteY158" fmla="*/ 46787 h 692026"/>
                <a:gd name="connsiteX159" fmla="*/ 9946 w 622928"/>
                <a:gd name="connsiteY159" fmla="*/ 46787 h 692026"/>
                <a:gd name="connsiteX160" fmla="*/ 44625 w 622928"/>
                <a:gd name="connsiteY160" fmla="*/ 46787 h 692026"/>
                <a:gd name="connsiteX161" fmla="*/ 79304 w 622928"/>
                <a:gd name="connsiteY161" fmla="*/ 46787 h 692026"/>
                <a:gd name="connsiteX162" fmla="*/ 113983 w 622928"/>
                <a:gd name="connsiteY162" fmla="*/ 46787 h 692026"/>
                <a:gd name="connsiteX163" fmla="*/ 148662 w 622928"/>
                <a:gd name="connsiteY163" fmla="*/ 46787 h 692026"/>
                <a:gd name="connsiteX164" fmla="*/ 167861 w 622928"/>
                <a:gd name="connsiteY164" fmla="*/ 46960 h 692026"/>
                <a:gd name="connsiteX165" fmla="*/ 168207 w 622928"/>
                <a:gd name="connsiteY165" fmla="*/ 20756 h 692026"/>
                <a:gd name="connsiteX166" fmla="*/ 168466 w 622928"/>
                <a:gd name="connsiteY166" fmla="*/ 0 h 692026"/>
                <a:gd name="connsiteX167" fmla="*/ 186022 w 622928"/>
                <a:gd name="connsiteY167" fmla="*/ 2508 h 692026"/>
                <a:gd name="connsiteX168" fmla="*/ 191298 w 622928"/>
                <a:gd name="connsiteY168" fmla="*/ 6313 h 692026"/>
                <a:gd name="connsiteX169" fmla="*/ 192941 w 622928"/>
                <a:gd name="connsiteY169" fmla="*/ 8129 h 692026"/>
                <a:gd name="connsiteX170" fmla="*/ 192422 w 622928"/>
                <a:gd name="connsiteY170" fmla="*/ 13837 h 692026"/>
                <a:gd name="connsiteX171" fmla="*/ 193892 w 622928"/>
                <a:gd name="connsiteY171" fmla="*/ 31133 h 692026"/>
                <a:gd name="connsiteX172" fmla="*/ 197092 w 622928"/>
                <a:gd name="connsiteY172" fmla="*/ 45576 h 692026"/>
                <a:gd name="connsiteX173" fmla="*/ 204443 w 622928"/>
                <a:gd name="connsiteY173" fmla="*/ 62786 h 692026"/>
                <a:gd name="connsiteX174" fmla="*/ 204443 w 622928"/>
                <a:gd name="connsiteY174" fmla="*/ 62872 h 692026"/>
                <a:gd name="connsiteX175" fmla="*/ 205048 w 622928"/>
                <a:gd name="connsiteY175" fmla="*/ 69618 h 692026"/>
                <a:gd name="connsiteX176" fmla="*/ 207470 w 622928"/>
                <a:gd name="connsiteY176" fmla="*/ 73855 h 692026"/>
                <a:gd name="connsiteX177" fmla="*/ 211880 w 622928"/>
                <a:gd name="connsiteY177" fmla="*/ 77747 h 692026"/>
                <a:gd name="connsiteX178" fmla="*/ 228744 w 622928"/>
                <a:gd name="connsiteY178" fmla="*/ 82504 h 692026"/>
                <a:gd name="connsiteX179" fmla="*/ 257975 w 622928"/>
                <a:gd name="connsiteY179" fmla="*/ 88039 h 692026"/>
                <a:gd name="connsiteX180" fmla="*/ 274579 w 622928"/>
                <a:gd name="connsiteY180" fmla="*/ 94352 h 692026"/>
                <a:gd name="connsiteX181" fmla="*/ 278471 w 622928"/>
                <a:gd name="connsiteY181" fmla="*/ 101530 h 692026"/>
                <a:gd name="connsiteX182" fmla="*/ 286255 w 622928"/>
                <a:gd name="connsiteY182" fmla="*/ 104383 h 692026"/>
                <a:gd name="connsiteX183" fmla="*/ 297930 w 622928"/>
                <a:gd name="connsiteY183" fmla="*/ 103000 h 692026"/>
                <a:gd name="connsiteX184" fmla="*/ 306146 w 622928"/>
                <a:gd name="connsiteY184" fmla="*/ 99973 h 692026"/>
                <a:gd name="connsiteX185" fmla="*/ 313669 w 622928"/>
                <a:gd name="connsiteY185" fmla="*/ 93141 h 692026"/>
                <a:gd name="connsiteX186" fmla="*/ 313669 w 622928"/>
                <a:gd name="connsiteY186" fmla="*/ 93141 h 692026"/>
                <a:gd name="connsiteX187" fmla="*/ 313323 w 622928"/>
                <a:gd name="connsiteY187" fmla="*/ 93141 h 692026"/>
                <a:gd name="connsiteX188" fmla="*/ 313669 w 622928"/>
                <a:gd name="connsiteY188" fmla="*/ 93141 h 692026"/>
                <a:gd name="connsiteX189" fmla="*/ 313669 w 622928"/>
                <a:gd name="connsiteY189" fmla="*/ 93141 h 69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22928" h="692026">
                  <a:moveTo>
                    <a:pt x="313669" y="93141"/>
                  </a:moveTo>
                  <a:lnTo>
                    <a:pt x="323442" y="91671"/>
                  </a:lnTo>
                  <a:lnTo>
                    <a:pt x="331830" y="92103"/>
                  </a:lnTo>
                  <a:lnTo>
                    <a:pt x="340219" y="92795"/>
                  </a:lnTo>
                  <a:lnTo>
                    <a:pt x="344716" y="93833"/>
                  </a:lnTo>
                  <a:lnTo>
                    <a:pt x="357688" y="99195"/>
                  </a:lnTo>
                  <a:lnTo>
                    <a:pt x="366164" y="103605"/>
                  </a:lnTo>
                  <a:lnTo>
                    <a:pt x="378358" y="111821"/>
                  </a:lnTo>
                  <a:lnTo>
                    <a:pt x="385103" y="115453"/>
                  </a:lnTo>
                  <a:lnTo>
                    <a:pt x="388303" y="123928"/>
                  </a:lnTo>
                  <a:lnTo>
                    <a:pt x="392108" y="134825"/>
                  </a:lnTo>
                  <a:lnTo>
                    <a:pt x="397470" y="134825"/>
                  </a:lnTo>
                  <a:lnTo>
                    <a:pt x="401535" y="128425"/>
                  </a:lnTo>
                  <a:lnTo>
                    <a:pt x="411826" y="127301"/>
                  </a:lnTo>
                  <a:lnTo>
                    <a:pt x="425404" y="131798"/>
                  </a:lnTo>
                  <a:lnTo>
                    <a:pt x="437338" y="144511"/>
                  </a:lnTo>
                  <a:lnTo>
                    <a:pt x="454548" y="155840"/>
                  </a:lnTo>
                  <a:lnTo>
                    <a:pt x="465012" y="161461"/>
                  </a:lnTo>
                  <a:lnTo>
                    <a:pt x="475649" y="161461"/>
                  </a:lnTo>
                  <a:lnTo>
                    <a:pt x="489227" y="155840"/>
                  </a:lnTo>
                  <a:lnTo>
                    <a:pt x="503669" y="145030"/>
                  </a:lnTo>
                  <a:lnTo>
                    <a:pt x="514047" y="143127"/>
                  </a:lnTo>
                  <a:lnTo>
                    <a:pt x="520188" y="144165"/>
                  </a:lnTo>
                  <a:lnTo>
                    <a:pt x="523647" y="152640"/>
                  </a:lnTo>
                  <a:lnTo>
                    <a:pt x="527971" y="155840"/>
                  </a:lnTo>
                  <a:lnTo>
                    <a:pt x="539127" y="154889"/>
                  </a:lnTo>
                  <a:lnTo>
                    <a:pt x="562477" y="156532"/>
                  </a:lnTo>
                  <a:lnTo>
                    <a:pt x="581071" y="154197"/>
                  </a:lnTo>
                  <a:lnTo>
                    <a:pt x="585308" y="159040"/>
                  </a:lnTo>
                  <a:lnTo>
                    <a:pt x="589113" y="166650"/>
                  </a:lnTo>
                  <a:lnTo>
                    <a:pt x="596637" y="169072"/>
                  </a:lnTo>
                  <a:lnTo>
                    <a:pt x="606842" y="166650"/>
                  </a:lnTo>
                  <a:lnTo>
                    <a:pt x="622928" y="168294"/>
                  </a:lnTo>
                  <a:lnTo>
                    <a:pt x="620679" y="169504"/>
                  </a:lnTo>
                  <a:lnTo>
                    <a:pt x="618344" y="169245"/>
                  </a:lnTo>
                  <a:lnTo>
                    <a:pt x="615231" y="171061"/>
                  </a:lnTo>
                  <a:lnTo>
                    <a:pt x="611339" y="174953"/>
                  </a:lnTo>
                  <a:lnTo>
                    <a:pt x="602432" y="180487"/>
                  </a:lnTo>
                  <a:lnTo>
                    <a:pt x="588508" y="187752"/>
                  </a:lnTo>
                  <a:lnTo>
                    <a:pt x="572423" y="194324"/>
                  </a:lnTo>
                  <a:lnTo>
                    <a:pt x="539819" y="206259"/>
                  </a:lnTo>
                  <a:lnTo>
                    <a:pt x="519496" y="218626"/>
                  </a:lnTo>
                  <a:lnTo>
                    <a:pt x="510502" y="226063"/>
                  </a:lnTo>
                  <a:lnTo>
                    <a:pt x="475563" y="263078"/>
                  </a:lnTo>
                  <a:lnTo>
                    <a:pt x="454461" y="282709"/>
                  </a:lnTo>
                  <a:lnTo>
                    <a:pt x="420301" y="310210"/>
                  </a:lnTo>
                  <a:lnTo>
                    <a:pt x="417101" y="313669"/>
                  </a:lnTo>
                  <a:lnTo>
                    <a:pt x="416842" y="316869"/>
                  </a:lnTo>
                  <a:lnTo>
                    <a:pt x="415372" y="316783"/>
                  </a:lnTo>
                  <a:lnTo>
                    <a:pt x="409750" y="323442"/>
                  </a:lnTo>
                  <a:lnTo>
                    <a:pt x="407329" y="327679"/>
                  </a:lnTo>
                  <a:lnTo>
                    <a:pt x="401794" y="328890"/>
                  </a:lnTo>
                  <a:lnTo>
                    <a:pt x="401794" y="345927"/>
                  </a:lnTo>
                  <a:lnTo>
                    <a:pt x="401794" y="362877"/>
                  </a:lnTo>
                  <a:lnTo>
                    <a:pt x="401794" y="379828"/>
                  </a:lnTo>
                  <a:lnTo>
                    <a:pt x="401794" y="396692"/>
                  </a:lnTo>
                  <a:lnTo>
                    <a:pt x="399113" y="398421"/>
                  </a:lnTo>
                  <a:lnTo>
                    <a:pt x="395740" y="402399"/>
                  </a:lnTo>
                  <a:lnTo>
                    <a:pt x="391071" y="403351"/>
                  </a:lnTo>
                  <a:lnTo>
                    <a:pt x="369104" y="417188"/>
                  </a:lnTo>
                  <a:lnTo>
                    <a:pt x="365472" y="421166"/>
                  </a:lnTo>
                  <a:lnTo>
                    <a:pt x="361493" y="430420"/>
                  </a:lnTo>
                  <a:lnTo>
                    <a:pt x="354316" y="440797"/>
                  </a:lnTo>
                  <a:lnTo>
                    <a:pt x="352500" y="446332"/>
                  </a:lnTo>
                  <a:lnTo>
                    <a:pt x="352845" y="453770"/>
                  </a:lnTo>
                  <a:lnTo>
                    <a:pt x="363829" y="459737"/>
                  </a:lnTo>
                  <a:lnTo>
                    <a:pt x="367894" y="465445"/>
                  </a:lnTo>
                  <a:lnTo>
                    <a:pt x="369882" y="472450"/>
                  </a:lnTo>
                  <a:lnTo>
                    <a:pt x="369623" y="478503"/>
                  </a:lnTo>
                  <a:lnTo>
                    <a:pt x="364088" y="490351"/>
                  </a:lnTo>
                  <a:lnTo>
                    <a:pt x="363137" y="495108"/>
                  </a:lnTo>
                  <a:lnTo>
                    <a:pt x="363742" y="509550"/>
                  </a:lnTo>
                  <a:lnTo>
                    <a:pt x="360975" y="514047"/>
                  </a:lnTo>
                  <a:lnTo>
                    <a:pt x="363223" y="525722"/>
                  </a:lnTo>
                  <a:lnTo>
                    <a:pt x="363396" y="529787"/>
                  </a:lnTo>
                  <a:lnTo>
                    <a:pt x="361667" y="542586"/>
                  </a:lnTo>
                  <a:lnTo>
                    <a:pt x="360456" y="546305"/>
                  </a:lnTo>
                  <a:lnTo>
                    <a:pt x="362618" y="552964"/>
                  </a:lnTo>
                  <a:lnTo>
                    <a:pt x="362877" y="553656"/>
                  </a:lnTo>
                  <a:lnTo>
                    <a:pt x="373169" y="562823"/>
                  </a:lnTo>
                  <a:lnTo>
                    <a:pt x="381817" y="567926"/>
                  </a:lnTo>
                  <a:lnTo>
                    <a:pt x="389600" y="569569"/>
                  </a:lnTo>
                  <a:lnTo>
                    <a:pt x="395654" y="573460"/>
                  </a:lnTo>
                  <a:lnTo>
                    <a:pt x="400065" y="579687"/>
                  </a:lnTo>
                  <a:lnTo>
                    <a:pt x="405945" y="583752"/>
                  </a:lnTo>
                  <a:lnTo>
                    <a:pt x="413383" y="585654"/>
                  </a:lnTo>
                  <a:lnTo>
                    <a:pt x="420993" y="590843"/>
                  </a:lnTo>
                  <a:lnTo>
                    <a:pt x="432582" y="603469"/>
                  </a:lnTo>
                  <a:lnTo>
                    <a:pt x="438376" y="614193"/>
                  </a:lnTo>
                  <a:lnTo>
                    <a:pt x="448494" y="621804"/>
                  </a:lnTo>
                  <a:lnTo>
                    <a:pt x="464926" y="629933"/>
                  </a:lnTo>
                  <a:lnTo>
                    <a:pt x="475649" y="637111"/>
                  </a:lnTo>
                  <a:lnTo>
                    <a:pt x="480752" y="643251"/>
                  </a:lnTo>
                  <a:lnTo>
                    <a:pt x="484125" y="658905"/>
                  </a:lnTo>
                  <a:lnTo>
                    <a:pt x="486806" y="691941"/>
                  </a:lnTo>
                  <a:lnTo>
                    <a:pt x="459910" y="692027"/>
                  </a:lnTo>
                  <a:lnTo>
                    <a:pt x="433446" y="692027"/>
                  </a:lnTo>
                  <a:lnTo>
                    <a:pt x="406983" y="692027"/>
                  </a:lnTo>
                  <a:lnTo>
                    <a:pt x="380520" y="692027"/>
                  </a:lnTo>
                  <a:lnTo>
                    <a:pt x="354056" y="692027"/>
                  </a:lnTo>
                  <a:lnTo>
                    <a:pt x="327593" y="692027"/>
                  </a:lnTo>
                  <a:lnTo>
                    <a:pt x="301129" y="692027"/>
                  </a:lnTo>
                  <a:lnTo>
                    <a:pt x="274666" y="692027"/>
                  </a:lnTo>
                  <a:lnTo>
                    <a:pt x="248203" y="692027"/>
                  </a:lnTo>
                  <a:lnTo>
                    <a:pt x="221739" y="692027"/>
                  </a:lnTo>
                  <a:lnTo>
                    <a:pt x="195276" y="692027"/>
                  </a:lnTo>
                  <a:lnTo>
                    <a:pt x="168812" y="692027"/>
                  </a:lnTo>
                  <a:lnTo>
                    <a:pt x="142349" y="692027"/>
                  </a:lnTo>
                  <a:lnTo>
                    <a:pt x="115886" y="692027"/>
                  </a:lnTo>
                  <a:lnTo>
                    <a:pt x="89422" y="692027"/>
                  </a:lnTo>
                  <a:lnTo>
                    <a:pt x="62959" y="692027"/>
                  </a:lnTo>
                  <a:lnTo>
                    <a:pt x="62959" y="666861"/>
                  </a:lnTo>
                  <a:lnTo>
                    <a:pt x="62959" y="641608"/>
                  </a:lnTo>
                  <a:lnTo>
                    <a:pt x="62959" y="616269"/>
                  </a:lnTo>
                  <a:lnTo>
                    <a:pt x="62959" y="590843"/>
                  </a:lnTo>
                  <a:lnTo>
                    <a:pt x="62959" y="565331"/>
                  </a:lnTo>
                  <a:lnTo>
                    <a:pt x="62959" y="539732"/>
                  </a:lnTo>
                  <a:lnTo>
                    <a:pt x="62959" y="513961"/>
                  </a:lnTo>
                  <a:lnTo>
                    <a:pt x="62959" y="488103"/>
                  </a:lnTo>
                  <a:lnTo>
                    <a:pt x="56732" y="479541"/>
                  </a:lnTo>
                  <a:lnTo>
                    <a:pt x="43154" y="472623"/>
                  </a:lnTo>
                  <a:lnTo>
                    <a:pt x="39782" y="468472"/>
                  </a:lnTo>
                  <a:lnTo>
                    <a:pt x="33468" y="458094"/>
                  </a:lnTo>
                  <a:lnTo>
                    <a:pt x="30961" y="453683"/>
                  </a:lnTo>
                  <a:lnTo>
                    <a:pt x="30528" y="450224"/>
                  </a:lnTo>
                  <a:lnTo>
                    <a:pt x="33555" y="446332"/>
                  </a:lnTo>
                  <a:lnTo>
                    <a:pt x="45835" y="435090"/>
                  </a:lnTo>
                  <a:lnTo>
                    <a:pt x="49727" y="429901"/>
                  </a:lnTo>
                  <a:lnTo>
                    <a:pt x="51630" y="424885"/>
                  </a:lnTo>
                  <a:lnTo>
                    <a:pt x="54483" y="413296"/>
                  </a:lnTo>
                  <a:lnTo>
                    <a:pt x="53359" y="404389"/>
                  </a:lnTo>
                  <a:lnTo>
                    <a:pt x="54138" y="390465"/>
                  </a:lnTo>
                  <a:lnTo>
                    <a:pt x="51630" y="380001"/>
                  </a:lnTo>
                  <a:lnTo>
                    <a:pt x="51111" y="374812"/>
                  </a:lnTo>
                  <a:lnTo>
                    <a:pt x="49554" y="368326"/>
                  </a:lnTo>
                  <a:lnTo>
                    <a:pt x="40301" y="351202"/>
                  </a:lnTo>
                  <a:lnTo>
                    <a:pt x="38052" y="337365"/>
                  </a:lnTo>
                  <a:lnTo>
                    <a:pt x="35717" y="330533"/>
                  </a:lnTo>
                  <a:lnTo>
                    <a:pt x="34939" y="312891"/>
                  </a:lnTo>
                  <a:lnTo>
                    <a:pt x="35198" y="307875"/>
                  </a:lnTo>
                  <a:lnTo>
                    <a:pt x="37014" y="298276"/>
                  </a:lnTo>
                  <a:lnTo>
                    <a:pt x="33123" y="291790"/>
                  </a:lnTo>
                  <a:lnTo>
                    <a:pt x="32517" y="286427"/>
                  </a:lnTo>
                  <a:lnTo>
                    <a:pt x="30701" y="244051"/>
                  </a:lnTo>
                  <a:lnTo>
                    <a:pt x="29491" y="237998"/>
                  </a:lnTo>
                  <a:lnTo>
                    <a:pt x="29836" y="218280"/>
                  </a:lnTo>
                  <a:lnTo>
                    <a:pt x="22745" y="197438"/>
                  </a:lnTo>
                  <a:lnTo>
                    <a:pt x="19372" y="190346"/>
                  </a:lnTo>
                  <a:lnTo>
                    <a:pt x="17643" y="181698"/>
                  </a:lnTo>
                  <a:lnTo>
                    <a:pt x="17815" y="177547"/>
                  </a:lnTo>
                  <a:lnTo>
                    <a:pt x="12021" y="163278"/>
                  </a:lnTo>
                  <a:lnTo>
                    <a:pt x="8129" y="147451"/>
                  </a:lnTo>
                  <a:lnTo>
                    <a:pt x="8475" y="133701"/>
                  </a:lnTo>
                  <a:lnTo>
                    <a:pt x="7265" y="123323"/>
                  </a:lnTo>
                  <a:lnTo>
                    <a:pt x="7697" y="115194"/>
                  </a:lnTo>
                  <a:lnTo>
                    <a:pt x="6659" y="103000"/>
                  </a:lnTo>
                  <a:lnTo>
                    <a:pt x="7870" y="96081"/>
                  </a:lnTo>
                  <a:lnTo>
                    <a:pt x="7956" y="85271"/>
                  </a:lnTo>
                  <a:lnTo>
                    <a:pt x="0" y="46787"/>
                  </a:lnTo>
                  <a:lnTo>
                    <a:pt x="9946" y="46787"/>
                  </a:lnTo>
                  <a:lnTo>
                    <a:pt x="44625" y="46787"/>
                  </a:lnTo>
                  <a:lnTo>
                    <a:pt x="79304" y="46787"/>
                  </a:lnTo>
                  <a:lnTo>
                    <a:pt x="113983" y="46787"/>
                  </a:lnTo>
                  <a:lnTo>
                    <a:pt x="148662" y="46787"/>
                  </a:lnTo>
                  <a:lnTo>
                    <a:pt x="167861" y="46960"/>
                  </a:lnTo>
                  <a:lnTo>
                    <a:pt x="168207" y="20756"/>
                  </a:lnTo>
                  <a:lnTo>
                    <a:pt x="168466" y="0"/>
                  </a:lnTo>
                  <a:lnTo>
                    <a:pt x="186022" y="2508"/>
                  </a:lnTo>
                  <a:lnTo>
                    <a:pt x="191298" y="6313"/>
                  </a:lnTo>
                  <a:lnTo>
                    <a:pt x="192941" y="8129"/>
                  </a:lnTo>
                  <a:lnTo>
                    <a:pt x="192422" y="13837"/>
                  </a:lnTo>
                  <a:lnTo>
                    <a:pt x="193892" y="31133"/>
                  </a:lnTo>
                  <a:lnTo>
                    <a:pt x="197092" y="45576"/>
                  </a:lnTo>
                  <a:lnTo>
                    <a:pt x="204443" y="62786"/>
                  </a:lnTo>
                  <a:lnTo>
                    <a:pt x="204443" y="62872"/>
                  </a:lnTo>
                  <a:lnTo>
                    <a:pt x="205048" y="69618"/>
                  </a:lnTo>
                  <a:lnTo>
                    <a:pt x="207470" y="73855"/>
                  </a:lnTo>
                  <a:lnTo>
                    <a:pt x="211880" y="77747"/>
                  </a:lnTo>
                  <a:lnTo>
                    <a:pt x="228744" y="82504"/>
                  </a:lnTo>
                  <a:lnTo>
                    <a:pt x="257975" y="88039"/>
                  </a:lnTo>
                  <a:lnTo>
                    <a:pt x="274579" y="94352"/>
                  </a:lnTo>
                  <a:lnTo>
                    <a:pt x="278471" y="101530"/>
                  </a:lnTo>
                  <a:lnTo>
                    <a:pt x="286255" y="104383"/>
                  </a:lnTo>
                  <a:lnTo>
                    <a:pt x="297930" y="103000"/>
                  </a:lnTo>
                  <a:lnTo>
                    <a:pt x="306146" y="99973"/>
                  </a:lnTo>
                  <a:lnTo>
                    <a:pt x="313669" y="93141"/>
                  </a:lnTo>
                  <a:close/>
                  <a:moveTo>
                    <a:pt x="313669" y="93141"/>
                  </a:moveTo>
                  <a:lnTo>
                    <a:pt x="313323" y="93141"/>
                  </a:lnTo>
                  <a:lnTo>
                    <a:pt x="313669" y="93141"/>
                  </a:lnTo>
                  <a:lnTo>
                    <a:pt x="313669" y="93141"/>
                  </a:lnTo>
                  <a:close/>
                </a:path>
              </a:pathLst>
            </a:custGeom>
            <a:solidFill>
              <a:srgbClr val="008250"/>
            </a:solid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68" name="Freeform: Shape 167">
              <a:extLst>
                <a:ext uri="{FF2B5EF4-FFF2-40B4-BE49-F238E27FC236}">
                  <a16:creationId xmlns:a16="http://schemas.microsoft.com/office/drawing/2014/main" id="{22FA58DA-BAA0-B7D9-9396-40DC8A8179F0}"/>
                </a:ext>
              </a:extLst>
            </p:cNvPr>
            <p:cNvSpPr/>
            <p:nvPr/>
          </p:nvSpPr>
          <p:spPr>
            <a:xfrm>
              <a:off x="5548077" y="3101894"/>
              <a:ext cx="540770" cy="478849"/>
            </a:xfrm>
            <a:custGeom>
              <a:avLst/>
              <a:gdLst>
                <a:gd name="connsiteX0" fmla="*/ 351981 w 540770"/>
                <a:gd name="connsiteY0" fmla="*/ 26118 h 478849"/>
                <a:gd name="connsiteX1" fmla="*/ 347224 w 540770"/>
                <a:gd name="connsiteY1" fmla="*/ 42462 h 478849"/>
                <a:gd name="connsiteX2" fmla="*/ 347138 w 540770"/>
                <a:gd name="connsiteY2" fmla="*/ 56040 h 478849"/>
                <a:gd name="connsiteX3" fmla="*/ 349905 w 540770"/>
                <a:gd name="connsiteY3" fmla="*/ 72472 h 478849"/>
                <a:gd name="connsiteX4" fmla="*/ 353278 w 540770"/>
                <a:gd name="connsiteY4" fmla="*/ 84752 h 478849"/>
                <a:gd name="connsiteX5" fmla="*/ 357083 w 540770"/>
                <a:gd name="connsiteY5" fmla="*/ 92881 h 478849"/>
                <a:gd name="connsiteX6" fmla="*/ 370834 w 540770"/>
                <a:gd name="connsiteY6" fmla="*/ 108361 h 478849"/>
                <a:gd name="connsiteX7" fmla="*/ 394530 w 540770"/>
                <a:gd name="connsiteY7" fmla="*/ 131020 h 478849"/>
                <a:gd name="connsiteX8" fmla="*/ 409318 w 540770"/>
                <a:gd name="connsiteY8" fmla="*/ 152467 h 478849"/>
                <a:gd name="connsiteX9" fmla="*/ 415372 w 540770"/>
                <a:gd name="connsiteY9" fmla="*/ 172790 h 478849"/>
                <a:gd name="connsiteX10" fmla="*/ 422377 w 540770"/>
                <a:gd name="connsiteY10" fmla="*/ 180920 h 478849"/>
                <a:gd name="connsiteX11" fmla="*/ 430420 w 540770"/>
                <a:gd name="connsiteY11" fmla="*/ 176942 h 478849"/>
                <a:gd name="connsiteX12" fmla="*/ 440538 w 540770"/>
                <a:gd name="connsiteY12" fmla="*/ 178758 h 478849"/>
                <a:gd name="connsiteX13" fmla="*/ 451435 w 540770"/>
                <a:gd name="connsiteY13" fmla="*/ 182130 h 478849"/>
                <a:gd name="connsiteX14" fmla="*/ 457143 w 540770"/>
                <a:gd name="connsiteY14" fmla="*/ 186109 h 478849"/>
                <a:gd name="connsiteX15" fmla="*/ 458440 w 540770"/>
                <a:gd name="connsiteY15" fmla="*/ 187492 h 478849"/>
                <a:gd name="connsiteX16" fmla="*/ 459045 w 540770"/>
                <a:gd name="connsiteY16" fmla="*/ 188962 h 478849"/>
                <a:gd name="connsiteX17" fmla="*/ 458613 w 540770"/>
                <a:gd name="connsiteY17" fmla="*/ 190433 h 478849"/>
                <a:gd name="connsiteX18" fmla="*/ 457056 w 540770"/>
                <a:gd name="connsiteY18" fmla="*/ 194324 h 478849"/>
                <a:gd name="connsiteX19" fmla="*/ 443565 w 540770"/>
                <a:gd name="connsiteY19" fmla="*/ 227879 h 478849"/>
                <a:gd name="connsiteX20" fmla="*/ 438895 w 540770"/>
                <a:gd name="connsiteY20" fmla="*/ 243187 h 478849"/>
                <a:gd name="connsiteX21" fmla="*/ 439587 w 540770"/>
                <a:gd name="connsiteY21" fmla="*/ 248894 h 478849"/>
                <a:gd name="connsiteX22" fmla="*/ 445035 w 540770"/>
                <a:gd name="connsiteY22" fmla="*/ 257197 h 478849"/>
                <a:gd name="connsiteX23" fmla="*/ 455240 w 540770"/>
                <a:gd name="connsiteY23" fmla="*/ 268007 h 478849"/>
                <a:gd name="connsiteX24" fmla="*/ 464148 w 540770"/>
                <a:gd name="connsiteY24" fmla="*/ 275012 h 478849"/>
                <a:gd name="connsiteX25" fmla="*/ 471844 w 540770"/>
                <a:gd name="connsiteY25" fmla="*/ 278298 h 478849"/>
                <a:gd name="connsiteX26" fmla="*/ 483779 w 540770"/>
                <a:gd name="connsiteY26" fmla="*/ 287033 h 478849"/>
                <a:gd name="connsiteX27" fmla="*/ 500037 w 540770"/>
                <a:gd name="connsiteY27" fmla="*/ 301043 h 478849"/>
                <a:gd name="connsiteX28" fmla="*/ 508167 w 540770"/>
                <a:gd name="connsiteY28" fmla="*/ 311593 h 478849"/>
                <a:gd name="connsiteX29" fmla="*/ 508167 w 540770"/>
                <a:gd name="connsiteY29" fmla="*/ 318598 h 478849"/>
                <a:gd name="connsiteX30" fmla="*/ 509810 w 540770"/>
                <a:gd name="connsiteY30" fmla="*/ 325776 h 478849"/>
                <a:gd name="connsiteX31" fmla="*/ 513183 w 540770"/>
                <a:gd name="connsiteY31" fmla="*/ 333128 h 478849"/>
                <a:gd name="connsiteX32" fmla="*/ 513183 w 540770"/>
                <a:gd name="connsiteY32" fmla="*/ 340046 h 478849"/>
                <a:gd name="connsiteX33" fmla="*/ 509810 w 540770"/>
                <a:gd name="connsiteY33" fmla="*/ 346705 h 478849"/>
                <a:gd name="connsiteX34" fmla="*/ 511107 w 540770"/>
                <a:gd name="connsiteY34" fmla="*/ 355613 h 478849"/>
                <a:gd name="connsiteX35" fmla="*/ 517075 w 540770"/>
                <a:gd name="connsiteY35" fmla="*/ 366855 h 478849"/>
                <a:gd name="connsiteX36" fmla="*/ 522090 w 540770"/>
                <a:gd name="connsiteY36" fmla="*/ 373688 h 478849"/>
                <a:gd name="connsiteX37" fmla="*/ 526242 w 540770"/>
                <a:gd name="connsiteY37" fmla="*/ 376022 h 478849"/>
                <a:gd name="connsiteX38" fmla="*/ 527193 w 540770"/>
                <a:gd name="connsiteY38" fmla="*/ 375936 h 478849"/>
                <a:gd name="connsiteX39" fmla="*/ 527452 w 540770"/>
                <a:gd name="connsiteY39" fmla="*/ 374985 h 478849"/>
                <a:gd name="connsiteX40" fmla="*/ 526933 w 540770"/>
                <a:gd name="connsiteY40" fmla="*/ 373428 h 478849"/>
                <a:gd name="connsiteX41" fmla="*/ 526674 w 540770"/>
                <a:gd name="connsiteY41" fmla="*/ 372045 h 478849"/>
                <a:gd name="connsiteX42" fmla="*/ 527020 w 540770"/>
                <a:gd name="connsiteY42" fmla="*/ 370142 h 478849"/>
                <a:gd name="connsiteX43" fmla="*/ 527885 w 540770"/>
                <a:gd name="connsiteY43" fmla="*/ 369364 h 478849"/>
                <a:gd name="connsiteX44" fmla="*/ 528576 w 540770"/>
                <a:gd name="connsiteY44" fmla="*/ 369190 h 478849"/>
                <a:gd name="connsiteX45" fmla="*/ 532468 w 540770"/>
                <a:gd name="connsiteY45" fmla="*/ 371958 h 478849"/>
                <a:gd name="connsiteX46" fmla="*/ 538176 w 540770"/>
                <a:gd name="connsiteY46" fmla="*/ 378098 h 478849"/>
                <a:gd name="connsiteX47" fmla="*/ 540770 w 540770"/>
                <a:gd name="connsiteY47" fmla="*/ 386227 h 478849"/>
                <a:gd name="connsiteX48" fmla="*/ 540252 w 540770"/>
                <a:gd name="connsiteY48" fmla="*/ 396432 h 478849"/>
                <a:gd name="connsiteX49" fmla="*/ 538003 w 540770"/>
                <a:gd name="connsiteY49" fmla="*/ 406118 h 478849"/>
                <a:gd name="connsiteX50" fmla="*/ 534198 w 540770"/>
                <a:gd name="connsiteY50" fmla="*/ 415199 h 478849"/>
                <a:gd name="connsiteX51" fmla="*/ 529874 w 540770"/>
                <a:gd name="connsiteY51" fmla="*/ 418312 h 478849"/>
                <a:gd name="connsiteX52" fmla="*/ 527971 w 540770"/>
                <a:gd name="connsiteY52" fmla="*/ 417793 h 478849"/>
                <a:gd name="connsiteX53" fmla="*/ 523820 w 540770"/>
                <a:gd name="connsiteY53" fmla="*/ 416150 h 478849"/>
                <a:gd name="connsiteX54" fmla="*/ 522177 w 540770"/>
                <a:gd name="connsiteY54" fmla="*/ 416669 h 478849"/>
                <a:gd name="connsiteX55" fmla="*/ 518371 w 540770"/>
                <a:gd name="connsiteY55" fmla="*/ 419004 h 478849"/>
                <a:gd name="connsiteX56" fmla="*/ 514134 w 540770"/>
                <a:gd name="connsiteY56" fmla="*/ 427825 h 478849"/>
                <a:gd name="connsiteX57" fmla="*/ 513961 w 540770"/>
                <a:gd name="connsiteY57" fmla="*/ 428085 h 478849"/>
                <a:gd name="connsiteX58" fmla="*/ 512404 w 540770"/>
                <a:gd name="connsiteY58" fmla="*/ 428949 h 478849"/>
                <a:gd name="connsiteX59" fmla="*/ 511280 w 540770"/>
                <a:gd name="connsiteY59" fmla="*/ 428085 h 478849"/>
                <a:gd name="connsiteX60" fmla="*/ 511107 w 540770"/>
                <a:gd name="connsiteY60" fmla="*/ 427566 h 478849"/>
                <a:gd name="connsiteX61" fmla="*/ 510329 w 540770"/>
                <a:gd name="connsiteY61" fmla="*/ 424971 h 478849"/>
                <a:gd name="connsiteX62" fmla="*/ 508513 w 540770"/>
                <a:gd name="connsiteY62" fmla="*/ 422290 h 478849"/>
                <a:gd name="connsiteX63" fmla="*/ 507129 w 540770"/>
                <a:gd name="connsiteY63" fmla="*/ 422290 h 478849"/>
                <a:gd name="connsiteX64" fmla="*/ 506005 w 540770"/>
                <a:gd name="connsiteY64" fmla="*/ 422463 h 478849"/>
                <a:gd name="connsiteX65" fmla="*/ 505572 w 540770"/>
                <a:gd name="connsiteY65" fmla="*/ 423760 h 478849"/>
                <a:gd name="connsiteX66" fmla="*/ 505140 w 540770"/>
                <a:gd name="connsiteY66" fmla="*/ 426528 h 478849"/>
                <a:gd name="connsiteX67" fmla="*/ 505399 w 540770"/>
                <a:gd name="connsiteY67" fmla="*/ 427739 h 478849"/>
                <a:gd name="connsiteX68" fmla="*/ 506783 w 540770"/>
                <a:gd name="connsiteY68" fmla="*/ 435263 h 478849"/>
                <a:gd name="connsiteX69" fmla="*/ 505572 w 540770"/>
                <a:gd name="connsiteY69" fmla="*/ 440624 h 478849"/>
                <a:gd name="connsiteX70" fmla="*/ 501594 w 540770"/>
                <a:gd name="connsiteY70" fmla="*/ 442787 h 478849"/>
                <a:gd name="connsiteX71" fmla="*/ 500989 w 540770"/>
                <a:gd name="connsiteY71" fmla="*/ 445813 h 478849"/>
                <a:gd name="connsiteX72" fmla="*/ 503237 w 540770"/>
                <a:gd name="connsiteY72" fmla="*/ 449273 h 478849"/>
                <a:gd name="connsiteX73" fmla="*/ 503237 w 540770"/>
                <a:gd name="connsiteY73" fmla="*/ 450829 h 478849"/>
                <a:gd name="connsiteX74" fmla="*/ 502373 w 540770"/>
                <a:gd name="connsiteY74" fmla="*/ 452040 h 478849"/>
                <a:gd name="connsiteX75" fmla="*/ 499605 w 540770"/>
                <a:gd name="connsiteY75" fmla="*/ 452472 h 478849"/>
                <a:gd name="connsiteX76" fmla="*/ 497530 w 540770"/>
                <a:gd name="connsiteY76" fmla="*/ 453250 h 478849"/>
                <a:gd name="connsiteX77" fmla="*/ 495886 w 540770"/>
                <a:gd name="connsiteY77" fmla="*/ 456018 h 478849"/>
                <a:gd name="connsiteX78" fmla="*/ 499173 w 540770"/>
                <a:gd name="connsiteY78" fmla="*/ 461293 h 478849"/>
                <a:gd name="connsiteX79" fmla="*/ 498481 w 540770"/>
                <a:gd name="connsiteY79" fmla="*/ 467607 h 478849"/>
                <a:gd name="connsiteX80" fmla="*/ 493984 w 540770"/>
                <a:gd name="connsiteY80" fmla="*/ 475044 h 478849"/>
                <a:gd name="connsiteX81" fmla="*/ 493379 w 540770"/>
                <a:gd name="connsiteY81" fmla="*/ 477985 h 478849"/>
                <a:gd name="connsiteX82" fmla="*/ 478504 w 540770"/>
                <a:gd name="connsiteY82" fmla="*/ 478157 h 478849"/>
                <a:gd name="connsiteX83" fmla="*/ 465099 w 540770"/>
                <a:gd name="connsiteY83" fmla="*/ 478417 h 478849"/>
                <a:gd name="connsiteX84" fmla="*/ 451694 w 540770"/>
                <a:gd name="connsiteY84" fmla="*/ 478590 h 478849"/>
                <a:gd name="connsiteX85" fmla="*/ 438289 w 540770"/>
                <a:gd name="connsiteY85" fmla="*/ 478849 h 478849"/>
                <a:gd name="connsiteX86" fmla="*/ 444689 w 540770"/>
                <a:gd name="connsiteY86" fmla="*/ 468126 h 478849"/>
                <a:gd name="connsiteX87" fmla="*/ 448754 w 540770"/>
                <a:gd name="connsiteY87" fmla="*/ 464320 h 478849"/>
                <a:gd name="connsiteX88" fmla="*/ 451781 w 540770"/>
                <a:gd name="connsiteY88" fmla="*/ 460255 h 478849"/>
                <a:gd name="connsiteX89" fmla="*/ 457229 w 540770"/>
                <a:gd name="connsiteY89" fmla="*/ 456450 h 478849"/>
                <a:gd name="connsiteX90" fmla="*/ 463196 w 540770"/>
                <a:gd name="connsiteY90" fmla="*/ 448321 h 478849"/>
                <a:gd name="connsiteX91" fmla="*/ 463888 w 540770"/>
                <a:gd name="connsiteY91" fmla="*/ 444516 h 478849"/>
                <a:gd name="connsiteX92" fmla="*/ 463283 w 540770"/>
                <a:gd name="connsiteY92" fmla="*/ 440797 h 478849"/>
                <a:gd name="connsiteX93" fmla="*/ 459737 w 540770"/>
                <a:gd name="connsiteY93" fmla="*/ 435695 h 478849"/>
                <a:gd name="connsiteX94" fmla="*/ 456191 w 540770"/>
                <a:gd name="connsiteY94" fmla="*/ 427739 h 478849"/>
                <a:gd name="connsiteX95" fmla="*/ 433446 w 540770"/>
                <a:gd name="connsiteY95" fmla="*/ 427739 h 478849"/>
                <a:gd name="connsiteX96" fmla="*/ 410788 w 540770"/>
                <a:gd name="connsiteY96" fmla="*/ 427739 h 478849"/>
                <a:gd name="connsiteX97" fmla="*/ 388130 w 540770"/>
                <a:gd name="connsiteY97" fmla="*/ 427739 h 478849"/>
                <a:gd name="connsiteX98" fmla="*/ 365472 w 540770"/>
                <a:gd name="connsiteY98" fmla="*/ 427739 h 478849"/>
                <a:gd name="connsiteX99" fmla="*/ 342814 w 540770"/>
                <a:gd name="connsiteY99" fmla="*/ 427739 h 478849"/>
                <a:gd name="connsiteX100" fmla="*/ 320069 w 540770"/>
                <a:gd name="connsiteY100" fmla="*/ 427739 h 478849"/>
                <a:gd name="connsiteX101" fmla="*/ 297411 w 540770"/>
                <a:gd name="connsiteY101" fmla="*/ 427739 h 478849"/>
                <a:gd name="connsiteX102" fmla="*/ 274753 w 540770"/>
                <a:gd name="connsiteY102" fmla="*/ 427739 h 478849"/>
                <a:gd name="connsiteX103" fmla="*/ 252094 w 540770"/>
                <a:gd name="connsiteY103" fmla="*/ 427739 h 478849"/>
                <a:gd name="connsiteX104" fmla="*/ 229436 w 540770"/>
                <a:gd name="connsiteY104" fmla="*/ 427739 h 478849"/>
                <a:gd name="connsiteX105" fmla="*/ 206778 w 540770"/>
                <a:gd name="connsiteY105" fmla="*/ 427739 h 478849"/>
                <a:gd name="connsiteX106" fmla="*/ 184033 w 540770"/>
                <a:gd name="connsiteY106" fmla="*/ 427739 h 478849"/>
                <a:gd name="connsiteX107" fmla="*/ 161375 w 540770"/>
                <a:gd name="connsiteY107" fmla="*/ 427739 h 478849"/>
                <a:gd name="connsiteX108" fmla="*/ 138717 w 540770"/>
                <a:gd name="connsiteY108" fmla="*/ 427739 h 478849"/>
                <a:gd name="connsiteX109" fmla="*/ 116059 w 540770"/>
                <a:gd name="connsiteY109" fmla="*/ 427739 h 478849"/>
                <a:gd name="connsiteX110" fmla="*/ 93401 w 540770"/>
                <a:gd name="connsiteY110" fmla="*/ 427739 h 478849"/>
                <a:gd name="connsiteX111" fmla="*/ 93401 w 540770"/>
                <a:gd name="connsiteY111" fmla="*/ 415199 h 478849"/>
                <a:gd name="connsiteX112" fmla="*/ 93401 w 540770"/>
                <a:gd name="connsiteY112" fmla="*/ 402486 h 478849"/>
                <a:gd name="connsiteX113" fmla="*/ 93401 w 540770"/>
                <a:gd name="connsiteY113" fmla="*/ 389860 h 478849"/>
                <a:gd name="connsiteX114" fmla="*/ 93401 w 540770"/>
                <a:gd name="connsiteY114" fmla="*/ 377147 h 478849"/>
                <a:gd name="connsiteX115" fmla="*/ 93401 w 540770"/>
                <a:gd name="connsiteY115" fmla="*/ 363915 h 478849"/>
                <a:gd name="connsiteX116" fmla="*/ 93314 w 540770"/>
                <a:gd name="connsiteY116" fmla="*/ 350683 h 478849"/>
                <a:gd name="connsiteX117" fmla="*/ 93314 w 540770"/>
                <a:gd name="connsiteY117" fmla="*/ 337365 h 478849"/>
                <a:gd name="connsiteX118" fmla="*/ 93314 w 540770"/>
                <a:gd name="connsiteY118" fmla="*/ 324047 h 478849"/>
                <a:gd name="connsiteX119" fmla="*/ 93228 w 540770"/>
                <a:gd name="connsiteY119" fmla="*/ 310729 h 478849"/>
                <a:gd name="connsiteX120" fmla="*/ 93228 w 540770"/>
                <a:gd name="connsiteY120" fmla="*/ 297411 h 478849"/>
                <a:gd name="connsiteX121" fmla="*/ 93141 w 540770"/>
                <a:gd name="connsiteY121" fmla="*/ 284006 h 478849"/>
                <a:gd name="connsiteX122" fmla="*/ 93141 w 540770"/>
                <a:gd name="connsiteY122" fmla="*/ 270601 h 478849"/>
                <a:gd name="connsiteX123" fmla="*/ 93141 w 540770"/>
                <a:gd name="connsiteY123" fmla="*/ 257197 h 478849"/>
                <a:gd name="connsiteX124" fmla="*/ 93054 w 540770"/>
                <a:gd name="connsiteY124" fmla="*/ 243705 h 478849"/>
                <a:gd name="connsiteX125" fmla="*/ 93054 w 540770"/>
                <a:gd name="connsiteY125" fmla="*/ 230301 h 478849"/>
                <a:gd name="connsiteX126" fmla="*/ 92968 w 540770"/>
                <a:gd name="connsiteY126" fmla="*/ 216723 h 478849"/>
                <a:gd name="connsiteX127" fmla="*/ 92968 w 540770"/>
                <a:gd name="connsiteY127" fmla="*/ 203232 h 478849"/>
                <a:gd name="connsiteX128" fmla="*/ 92968 w 540770"/>
                <a:gd name="connsiteY128" fmla="*/ 189654 h 478849"/>
                <a:gd name="connsiteX129" fmla="*/ 92882 w 540770"/>
                <a:gd name="connsiteY129" fmla="*/ 176077 h 478849"/>
                <a:gd name="connsiteX130" fmla="*/ 92882 w 540770"/>
                <a:gd name="connsiteY130" fmla="*/ 162499 h 478849"/>
                <a:gd name="connsiteX131" fmla="*/ 93054 w 540770"/>
                <a:gd name="connsiteY131" fmla="*/ 158521 h 478849"/>
                <a:gd name="connsiteX132" fmla="*/ 80428 w 540770"/>
                <a:gd name="connsiteY132" fmla="*/ 151256 h 478849"/>
                <a:gd name="connsiteX133" fmla="*/ 74720 w 540770"/>
                <a:gd name="connsiteY133" fmla="*/ 144425 h 478849"/>
                <a:gd name="connsiteX134" fmla="*/ 71866 w 540770"/>
                <a:gd name="connsiteY134" fmla="*/ 135603 h 478849"/>
                <a:gd name="connsiteX135" fmla="*/ 66159 w 540770"/>
                <a:gd name="connsiteY135" fmla="*/ 126869 h 478849"/>
                <a:gd name="connsiteX136" fmla="*/ 57597 w 540770"/>
                <a:gd name="connsiteY136" fmla="*/ 118220 h 478849"/>
                <a:gd name="connsiteX137" fmla="*/ 56213 w 540770"/>
                <a:gd name="connsiteY137" fmla="*/ 108880 h 478849"/>
                <a:gd name="connsiteX138" fmla="*/ 61921 w 540770"/>
                <a:gd name="connsiteY138" fmla="*/ 99022 h 478849"/>
                <a:gd name="connsiteX139" fmla="*/ 66764 w 540770"/>
                <a:gd name="connsiteY139" fmla="*/ 93919 h 478849"/>
                <a:gd name="connsiteX140" fmla="*/ 70569 w 540770"/>
                <a:gd name="connsiteY140" fmla="*/ 93746 h 478849"/>
                <a:gd name="connsiteX141" fmla="*/ 71002 w 540770"/>
                <a:gd name="connsiteY141" fmla="*/ 89508 h 478849"/>
                <a:gd name="connsiteX142" fmla="*/ 67975 w 540770"/>
                <a:gd name="connsiteY142" fmla="*/ 81033 h 478849"/>
                <a:gd name="connsiteX143" fmla="*/ 63564 w 540770"/>
                <a:gd name="connsiteY143" fmla="*/ 77920 h 478849"/>
                <a:gd name="connsiteX144" fmla="*/ 57770 w 540770"/>
                <a:gd name="connsiteY144" fmla="*/ 80082 h 478849"/>
                <a:gd name="connsiteX145" fmla="*/ 52841 w 540770"/>
                <a:gd name="connsiteY145" fmla="*/ 79909 h 478849"/>
                <a:gd name="connsiteX146" fmla="*/ 34074 w 540770"/>
                <a:gd name="connsiteY146" fmla="*/ 66245 h 478849"/>
                <a:gd name="connsiteX147" fmla="*/ 32777 w 540770"/>
                <a:gd name="connsiteY147" fmla="*/ 65294 h 478849"/>
                <a:gd name="connsiteX148" fmla="*/ 26982 w 540770"/>
                <a:gd name="connsiteY148" fmla="*/ 56213 h 478849"/>
                <a:gd name="connsiteX149" fmla="*/ 24561 w 540770"/>
                <a:gd name="connsiteY149" fmla="*/ 45403 h 478849"/>
                <a:gd name="connsiteX150" fmla="*/ 19891 w 540770"/>
                <a:gd name="connsiteY150" fmla="*/ 38311 h 478849"/>
                <a:gd name="connsiteX151" fmla="*/ 12886 w 540770"/>
                <a:gd name="connsiteY151" fmla="*/ 35025 h 478849"/>
                <a:gd name="connsiteX152" fmla="*/ 8476 w 540770"/>
                <a:gd name="connsiteY152" fmla="*/ 27933 h 478849"/>
                <a:gd name="connsiteX153" fmla="*/ 6573 w 540770"/>
                <a:gd name="connsiteY153" fmla="*/ 16864 h 478849"/>
                <a:gd name="connsiteX154" fmla="*/ 2076 w 540770"/>
                <a:gd name="connsiteY154" fmla="*/ 5708 h 478849"/>
                <a:gd name="connsiteX155" fmla="*/ 0 w 540770"/>
                <a:gd name="connsiteY155" fmla="*/ 2421 h 478849"/>
                <a:gd name="connsiteX156" fmla="*/ 20324 w 540770"/>
                <a:gd name="connsiteY156" fmla="*/ 2335 h 478849"/>
                <a:gd name="connsiteX157" fmla="*/ 40906 w 540770"/>
                <a:gd name="connsiteY157" fmla="*/ 2162 h 478849"/>
                <a:gd name="connsiteX158" fmla="*/ 61402 w 540770"/>
                <a:gd name="connsiteY158" fmla="*/ 1989 h 478849"/>
                <a:gd name="connsiteX159" fmla="*/ 81985 w 540770"/>
                <a:gd name="connsiteY159" fmla="*/ 1816 h 478849"/>
                <a:gd name="connsiteX160" fmla="*/ 102481 w 540770"/>
                <a:gd name="connsiteY160" fmla="*/ 1643 h 478849"/>
                <a:gd name="connsiteX161" fmla="*/ 123064 w 540770"/>
                <a:gd name="connsiteY161" fmla="*/ 1557 h 478849"/>
                <a:gd name="connsiteX162" fmla="*/ 143560 w 540770"/>
                <a:gd name="connsiteY162" fmla="*/ 1383 h 478849"/>
                <a:gd name="connsiteX163" fmla="*/ 164143 w 540770"/>
                <a:gd name="connsiteY163" fmla="*/ 1211 h 478849"/>
                <a:gd name="connsiteX164" fmla="*/ 184639 w 540770"/>
                <a:gd name="connsiteY164" fmla="*/ 1038 h 478849"/>
                <a:gd name="connsiteX165" fmla="*/ 205135 w 540770"/>
                <a:gd name="connsiteY165" fmla="*/ 865 h 478849"/>
                <a:gd name="connsiteX166" fmla="*/ 225718 w 540770"/>
                <a:gd name="connsiteY166" fmla="*/ 778 h 478849"/>
                <a:gd name="connsiteX167" fmla="*/ 246214 w 540770"/>
                <a:gd name="connsiteY167" fmla="*/ 605 h 478849"/>
                <a:gd name="connsiteX168" fmla="*/ 266796 w 540770"/>
                <a:gd name="connsiteY168" fmla="*/ 432 h 478849"/>
                <a:gd name="connsiteX169" fmla="*/ 287293 w 540770"/>
                <a:gd name="connsiteY169" fmla="*/ 259 h 478849"/>
                <a:gd name="connsiteX170" fmla="*/ 307875 w 540770"/>
                <a:gd name="connsiteY170" fmla="*/ 173 h 478849"/>
                <a:gd name="connsiteX171" fmla="*/ 328371 w 540770"/>
                <a:gd name="connsiteY171" fmla="*/ 0 h 478849"/>
                <a:gd name="connsiteX172" fmla="*/ 332436 w 540770"/>
                <a:gd name="connsiteY172" fmla="*/ 7784 h 478849"/>
                <a:gd name="connsiteX173" fmla="*/ 336846 w 540770"/>
                <a:gd name="connsiteY173" fmla="*/ 10032 h 478849"/>
                <a:gd name="connsiteX174" fmla="*/ 337712 w 540770"/>
                <a:gd name="connsiteY174" fmla="*/ 12540 h 478849"/>
                <a:gd name="connsiteX175" fmla="*/ 343506 w 540770"/>
                <a:gd name="connsiteY175" fmla="*/ 16518 h 478849"/>
                <a:gd name="connsiteX176" fmla="*/ 344803 w 540770"/>
                <a:gd name="connsiteY176" fmla="*/ 20496 h 47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540770" h="478849">
                  <a:moveTo>
                    <a:pt x="351981" y="26118"/>
                  </a:moveTo>
                  <a:lnTo>
                    <a:pt x="347224" y="42462"/>
                  </a:lnTo>
                  <a:lnTo>
                    <a:pt x="347138" y="56040"/>
                  </a:lnTo>
                  <a:lnTo>
                    <a:pt x="349905" y="72472"/>
                  </a:lnTo>
                  <a:lnTo>
                    <a:pt x="353278" y="84752"/>
                  </a:lnTo>
                  <a:lnTo>
                    <a:pt x="357083" y="92881"/>
                  </a:lnTo>
                  <a:lnTo>
                    <a:pt x="370834" y="108361"/>
                  </a:lnTo>
                  <a:lnTo>
                    <a:pt x="394530" y="131020"/>
                  </a:lnTo>
                  <a:lnTo>
                    <a:pt x="409318" y="152467"/>
                  </a:lnTo>
                  <a:lnTo>
                    <a:pt x="415372" y="172790"/>
                  </a:lnTo>
                  <a:lnTo>
                    <a:pt x="422377" y="180920"/>
                  </a:lnTo>
                  <a:lnTo>
                    <a:pt x="430420" y="176942"/>
                  </a:lnTo>
                  <a:lnTo>
                    <a:pt x="440538" y="178758"/>
                  </a:lnTo>
                  <a:lnTo>
                    <a:pt x="451435" y="182130"/>
                  </a:lnTo>
                  <a:lnTo>
                    <a:pt x="457143" y="186109"/>
                  </a:lnTo>
                  <a:lnTo>
                    <a:pt x="458440" y="187492"/>
                  </a:lnTo>
                  <a:lnTo>
                    <a:pt x="459045" y="188962"/>
                  </a:lnTo>
                  <a:lnTo>
                    <a:pt x="458613" y="190433"/>
                  </a:lnTo>
                  <a:lnTo>
                    <a:pt x="457056" y="194324"/>
                  </a:lnTo>
                  <a:lnTo>
                    <a:pt x="443565" y="227879"/>
                  </a:lnTo>
                  <a:lnTo>
                    <a:pt x="438895" y="243187"/>
                  </a:lnTo>
                  <a:lnTo>
                    <a:pt x="439587" y="248894"/>
                  </a:lnTo>
                  <a:lnTo>
                    <a:pt x="445035" y="257197"/>
                  </a:lnTo>
                  <a:lnTo>
                    <a:pt x="455240" y="268007"/>
                  </a:lnTo>
                  <a:lnTo>
                    <a:pt x="464148" y="275012"/>
                  </a:lnTo>
                  <a:lnTo>
                    <a:pt x="471844" y="278298"/>
                  </a:lnTo>
                  <a:lnTo>
                    <a:pt x="483779" y="287033"/>
                  </a:lnTo>
                  <a:lnTo>
                    <a:pt x="500037" y="301043"/>
                  </a:lnTo>
                  <a:lnTo>
                    <a:pt x="508167" y="311593"/>
                  </a:lnTo>
                  <a:lnTo>
                    <a:pt x="508167" y="318598"/>
                  </a:lnTo>
                  <a:lnTo>
                    <a:pt x="509810" y="325776"/>
                  </a:lnTo>
                  <a:lnTo>
                    <a:pt x="513183" y="333128"/>
                  </a:lnTo>
                  <a:lnTo>
                    <a:pt x="513183" y="340046"/>
                  </a:lnTo>
                  <a:lnTo>
                    <a:pt x="509810" y="346705"/>
                  </a:lnTo>
                  <a:lnTo>
                    <a:pt x="511107" y="355613"/>
                  </a:lnTo>
                  <a:lnTo>
                    <a:pt x="517075" y="366855"/>
                  </a:lnTo>
                  <a:lnTo>
                    <a:pt x="522090" y="373688"/>
                  </a:lnTo>
                  <a:lnTo>
                    <a:pt x="526242" y="376022"/>
                  </a:lnTo>
                  <a:lnTo>
                    <a:pt x="527193" y="375936"/>
                  </a:lnTo>
                  <a:lnTo>
                    <a:pt x="527452" y="374985"/>
                  </a:lnTo>
                  <a:lnTo>
                    <a:pt x="526933" y="373428"/>
                  </a:lnTo>
                  <a:lnTo>
                    <a:pt x="526674" y="372045"/>
                  </a:lnTo>
                  <a:lnTo>
                    <a:pt x="527020" y="370142"/>
                  </a:lnTo>
                  <a:lnTo>
                    <a:pt x="527885" y="369364"/>
                  </a:lnTo>
                  <a:lnTo>
                    <a:pt x="528576" y="369190"/>
                  </a:lnTo>
                  <a:lnTo>
                    <a:pt x="532468" y="371958"/>
                  </a:lnTo>
                  <a:lnTo>
                    <a:pt x="538176" y="378098"/>
                  </a:lnTo>
                  <a:lnTo>
                    <a:pt x="540770" y="386227"/>
                  </a:lnTo>
                  <a:lnTo>
                    <a:pt x="540252" y="396432"/>
                  </a:lnTo>
                  <a:lnTo>
                    <a:pt x="538003" y="406118"/>
                  </a:lnTo>
                  <a:lnTo>
                    <a:pt x="534198" y="415199"/>
                  </a:lnTo>
                  <a:lnTo>
                    <a:pt x="529874" y="418312"/>
                  </a:lnTo>
                  <a:lnTo>
                    <a:pt x="527971" y="417793"/>
                  </a:lnTo>
                  <a:lnTo>
                    <a:pt x="523820" y="416150"/>
                  </a:lnTo>
                  <a:lnTo>
                    <a:pt x="522177" y="416669"/>
                  </a:lnTo>
                  <a:lnTo>
                    <a:pt x="518371" y="419004"/>
                  </a:lnTo>
                  <a:lnTo>
                    <a:pt x="514134" y="427825"/>
                  </a:lnTo>
                  <a:lnTo>
                    <a:pt x="513961" y="428085"/>
                  </a:lnTo>
                  <a:lnTo>
                    <a:pt x="512404" y="428949"/>
                  </a:lnTo>
                  <a:lnTo>
                    <a:pt x="511280" y="428085"/>
                  </a:lnTo>
                  <a:lnTo>
                    <a:pt x="511107" y="427566"/>
                  </a:lnTo>
                  <a:lnTo>
                    <a:pt x="510329" y="424971"/>
                  </a:lnTo>
                  <a:lnTo>
                    <a:pt x="508513" y="422290"/>
                  </a:lnTo>
                  <a:lnTo>
                    <a:pt x="507129" y="422290"/>
                  </a:lnTo>
                  <a:lnTo>
                    <a:pt x="506005" y="422463"/>
                  </a:lnTo>
                  <a:lnTo>
                    <a:pt x="505572" y="423760"/>
                  </a:lnTo>
                  <a:lnTo>
                    <a:pt x="505140" y="426528"/>
                  </a:lnTo>
                  <a:lnTo>
                    <a:pt x="505399" y="427739"/>
                  </a:lnTo>
                  <a:lnTo>
                    <a:pt x="506783" y="435263"/>
                  </a:lnTo>
                  <a:lnTo>
                    <a:pt x="505572" y="440624"/>
                  </a:lnTo>
                  <a:lnTo>
                    <a:pt x="501594" y="442787"/>
                  </a:lnTo>
                  <a:lnTo>
                    <a:pt x="500989" y="445813"/>
                  </a:lnTo>
                  <a:lnTo>
                    <a:pt x="503237" y="449273"/>
                  </a:lnTo>
                  <a:lnTo>
                    <a:pt x="503237" y="450829"/>
                  </a:lnTo>
                  <a:lnTo>
                    <a:pt x="502373" y="452040"/>
                  </a:lnTo>
                  <a:lnTo>
                    <a:pt x="499605" y="452472"/>
                  </a:lnTo>
                  <a:lnTo>
                    <a:pt x="497530" y="453250"/>
                  </a:lnTo>
                  <a:lnTo>
                    <a:pt x="495886" y="456018"/>
                  </a:lnTo>
                  <a:lnTo>
                    <a:pt x="499173" y="461293"/>
                  </a:lnTo>
                  <a:lnTo>
                    <a:pt x="498481" y="467607"/>
                  </a:lnTo>
                  <a:lnTo>
                    <a:pt x="493984" y="475044"/>
                  </a:lnTo>
                  <a:lnTo>
                    <a:pt x="493379" y="477985"/>
                  </a:lnTo>
                  <a:lnTo>
                    <a:pt x="478504" y="478157"/>
                  </a:lnTo>
                  <a:lnTo>
                    <a:pt x="465099" y="478417"/>
                  </a:lnTo>
                  <a:lnTo>
                    <a:pt x="451694" y="478590"/>
                  </a:lnTo>
                  <a:lnTo>
                    <a:pt x="438289" y="478849"/>
                  </a:lnTo>
                  <a:lnTo>
                    <a:pt x="444689" y="468126"/>
                  </a:lnTo>
                  <a:lnTo>
                    <a:pt x="448754" y="464320"/>
                  </a:lnTo>
                  <a:lnTo>
                    <a:pt x="451781" y="460255"/>
                  </a:lnTo>
                  <a:lnTo>
                    <a:pt x="457229" y="456450"/>
                  </a:lnTo>
                  <a:lnTo>
                    <a:pt x="463196" y="448321"/>
                  </a:lnTo>
                  <a:lnTo>
                    <a:pt x="463888" y="444516"/>
                  </a:lnTo>
                  <a:lnTo>
                    <a:pt x="463283" y="440797"/>
                  </a:lnTo>
                  <a:lnTo>
                    <a:pt x="459737" y="435695"/>
                  </a:lnTo>
                  <a:lnTo>
                    <a:pt x="456191" y="427739"/>
                  </a:lnTo>
                  <a:lnTo>
                    <a:pt x="433446" y="427739"/>
                  </a:lnTo>
                  <a:lnTo>
                    <a:pt x="410788" y="427739"/>
                  </a:lnTo>
                  <a:lnTo>
                    <a:pt x="388130" y="427739"/>
                  </a:lnTo>
                  <a:lnTo>
                    <a:pt x="365472" y="427739"/>
                  </a:lnTo>
                  <a:lnTo>
                    <a:pt x="342814" y="427739"/>
                  </a:lnTo>
                  <a:lnTo>
                    <a:pt x="320069" y="427739"/>
                  </a:lnTo>
                  <a:lnTo>
                    <a:pt x="297411" y="427739"/>
                  </a:lnTo>
                  <a:lnTo>
                    <a:pt x="274753" y="427739"/>
                  </a:lnTo>
                  <a:lnTo>
                    <a:pt x="252094" y="427739"/>
                  </a:lnTo>
                  <a:lnTo>
                    <a:pt x="229436" y="427739"/>
                  </a:lnTo>
                  <a:lnTo>
                    <a:pt x="206778" y="427739"/>
                  </a:lnTo>
                  <a:lnTo>
                    <a:pt x="184033" y="427739"/>
                  </a:lnTo>
                  <a:lnTo>
                    <a:pt x="161375" y="427739"/>
                  </a:lnTo>
                  <a:lnTo>
                    <a:pt x="138717" y="427739"/>
                  </a:lnTo>
                  <a:lnTo>
                    <a:pt x="116059" y="427739"/>
                  </a:lnTo>
                  <a:lnTo>
                    <a:pt x="93401" y="427739"/>
                  </a:lnTo>
                  <a:lnTo>
                    <a:pt x="93401" y="415199"/>
                  </a:lnTo>
                  <a:lnTo>
                    <a:pt x="93401" y="402486"/>
                  </a:lnTo>
                  <a:lnTo>
                    <a:pt x="93401" y="389860"/>
                  </a:lnTo>
                  <a:lnTo>
                    <a:pt x="93401" y="377147"/>
                  </a:lnTo>
                  <a:lnTo>
                    <a:pt x="93401" y="363915"/>
                  </a:lnTo>
                  <a:lnTo>
                    <a:pt x="93314" y="350683"/>
                  </a:lnTo>
                  <a:lnTo>
                    <a:pt x="93314" y="337365"/>
                  </a:lnTo>
                  <a:lnTo>
                    <a:pt x="93314" y="324047"/>
                  </a:lnTo>
                  <a:lnTo>
                    <a:pt x="93228" y="310729"/>
                  </a:lnTo>
                  <a:lnTo>
                    <a:pt x="93228" y="297411"/>
                  </a:lnTo>
                  <a:lnTo>
                    <a:pt x="93141" y="284006"/>
                  </a:lnTo>
                  <a:lnTo>
                    <a:pt x="93141" y="270601"/>
                  </a:lnTo>
                  <a:lnTo>
                    <a:pt x="93141" y="257197"/>
                  </a:lnTo>
                  <a:lnTo>
                    <a:pt x="93054" y="243705"/>
                  </a:lnTo>
                  <a:lnTo>
                    <a:pt x="93054" y="230301"/>
                  </a:lnTo>
                  <a:lnTo>
                    <a:pt x="92968" y="216723"/>
                  </a:lnTo>
                  <a:lnTo>
                    <a:pt x="92968" y="203232"/>
                  </a:lnTo>
                  <a:lnTo>
                    <a:pt x="92968" y="189654"/>
                  </a:lnTo>
                  <a:lnTo>
                    <a:pt x="92882" y="176077"/>
                  </a:lnTo>
                  <a:lnTo>
                    <a:pt x="92882" y="162499"/>
                  </a:lnTo>
                  <a:lnTo>
                    <a:pt x="93054" y="158521"/>
                  </a:lnTo>
                  <a:lnTo>
                    <a:pt x="80428" y="151256"/>
                  </a:lnTo>
                  <a:lnTo>
                    <a:pt x="74720" y="144425"/>
                  </a:lnTo>
                  <a:lnTo>
                    <a:pt x="71866" y="135603"/>
                  </a:lnTo>
                  <a:lnTo>
                    <a:pt x="66159" y="126869"/>
                  </a:lnTo>
                  <a:lnTo>
                    <a:pt x="57597" y="118220"/>
                  </a:lnTo>
                  <a:lnTo>
                    <a:pt x="56213" y="108880"/>
                  </a:lnTo>
                  <a:lnTo>
                    <a:pt x="61921" y="99022"/>
                  </a:lnTo>
                  <a:lnTo>
                    <a:pt x="66764" y="93919"/>
                  </a:lnTo>
                  <a:lnTo>
                    <a:pt x="70569" y="93746"/>
                  </a:lnTo>
                  <a:lnTo>
                    <a:pt x="71002" y="89508"/>
                  </a:lnTo>
                  <a:lnTo>
                    <a:pt x="67975" y="81033"/>
                  </a:lnTo>
                  <a:lnTo>
                    <a:pt x="63564" y="77920"/>
                  </a:lnTo>
                  <a:lnTo>
                    <a:pt x="57770" y="80082"/>
                  </a:lnTo>
                  <a:lnTo>
                    <a:pt x="52841" y="79909"/>
                  </a:lnTo>
                  <a:lnTo>
                    <a:pt x="34074" y="66245"/>
                  </a:lnTo>
                  <a:lnTo>
                    <a:pt x="32777" y="65294"/>
                  </a:lnTo>
                  <a:lnTo>
                    <a:pt x="26982" y="56213"/>
                  </a:lnTo>
                  <a:lnTo>
                    <a:pt x="24561" y="45403"/>
                  </a:lnTo>
                  <a:lnTo>
                    <a:pt x="19891" y="38311"/>
                  </a:lnTo>
                  <a:lnTo>
                    <a:pt x="12886" y="35025"/>
                  </a:lnTo>
                  <a:lnTo>
                    <a:pt x="8476" y="27933"/>
                  </a:lnTo>
                  <a:lnTo>
                    <a:pt x="6573" y="16864"/>
                  </a:lnTo>
                  <a:lnTo>
                    <a:pt x="2076" y="5708"/>
                  </a:lnTo>
                  <a:lnTo>
                    <a:pt x="0" y="2421"/>
                  </a:lnTo>
                  <a:lnTo>
                    <a:pt x="20324" y="2335"/>
                  </a:lnTo>
                  <a:lnTo>
                    <a:pt x="40906" y="2162"/>
                  </a:lnTo>
                  <a:lnTo>
                    <a:pt x="61402" y="1989"/>
                  </a:lnTo>
                  <a:lnTo>
                    <a:pt x="81985" y="1816"/>
                  </a:lnTo>
                  <a:lnTo>
                    <a:pt x="102481" y="1643"/>
                  </a:lnTo>
                  <a:lnTo>
                    <a:pt x="123064" y="1557"/>
                  </a:lnTo>
                  <a:lnTo>
                    <a:pt x="143560" y="1383"/>
                  </a:lnTo>
                  <a:lnTo>
                    <a:pt x="164143" y="1211"/>
                  </a:lnTo>
                  <a:lnTo>
                    <a:pt x="184639" y="1038"/>
                  </a:lnTo>
                  <a:lnTo>
                    <a:pt x="205135" y="865"/>
                  </a:lnTo>
                  <a:lnTo>
                    <a:pt x="225718" y="778"/>
                  </a:lnTo>
                  <a:lnTo>
                    <a:pt x="246214" y="605"/>
                  </a:lnTo>
                  <a:lnTo>
                    <a:pt x="266796" y="432"/>
                  </a:lnTo>
                  <a:lnTo>
                    <a:pt x="287293" y="259"/>
                  </a:lnTo>
                  <a:lnTo>
                    <a:pt x="307875" y="173"/>
                  </a:lnTo>
                  <a:lnTo>
                    <a:pt x="328371" y="0"/>
                  </a:lnTo>
                  <a:lnTo>
                    <a:pt x="332436" y="7784"/>
                  </a:lnTo>
                  <a:lnTo>
                    <a:pt x="336846" y="10032"/>
                  </a:lnTo>
                  <a:lnTo>
                    <a:pt x="337712" y="12540"/>
                  </a:lnTo>
                  <a:lnTo>
                    <a:pt x="343506" y="16518"/>
                  </a:lnTo>
                  <a:lnTo>
                    <a:pt x="344803" y="20496"/>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69" name="Freeform: Shape 168">
              <a:extLst>
                <a:ext uri="{FF2B5EF4-FFF2-40B4-BE49-F238E27FC236}">
                  <a16:creationId xmlns:a16="http://schemas.microsoft.com/office/drawing/2014/main" id="{D44FC6EA-765D-E2F3-0DDF-B59554615C83}"/>
                </a:ext>
              </a:extLst>
            </p:cNvPr>
            <p:cNvSpPr/>
            <p:nvPr/>
          </p:nvSpPr>
          <p:spPr>
            <a:xfrm>
              <a:off x="5882675" y="3679505"/>
              <a:ext cx="290665" cy="462677"/>
            </a:xfrm>
            <a:custGeom>
              <a:avLst/>
              <a:gdLst>
                <a:gd name="connsiteX0" fmla="*/ 283487 w 290665"/>
                <a:gd name="connsiteY0" fmla="*/ 173 h 462677"/>
                <a:gd name="connsiteX1" fmla="*/ 290665 w 290665"/>
                <a:gd name="connsiteY1" fmla="*/ 6659 h 462677"/>
                <a:gd name="connsiteX2" fmla="*/ 290406 w 290665"/>
                <a:gd name="connsiteY2" fmla="*/ 8994 h 462677"/>
                <a:gd name="connsiteX3" fmla="*/ 290319 w 290665"/>
                <a:gd name="connsiteY3" fmla="*/ 10551 h 462677"/>
                <a:gd name="connsiteX4" fmla="*/ 289800 w 290665"/>
                <a:gd name="connsiteY4" fmla="*/ 15221 h 462677"/>
                <a:gd name="connsiteX5" fmla="*/ 287811 w 290665"/>
                <a:gd name="connsiteY5" fmla="*/ 33468 h 462677"/>
                <a:gd name="connsiteX6" fmla="*/ 285823 w 290665"/>
                <a:gd name="connsiteY6" fmla="*/ 51630 h 462677"/>
                <a:gd name="connsiteX7" fmla="*/ 283833 w 290665"/>
                <a:gd name="connsiteY7" fmla="*/ 69791 h 462677"/>
                <a:gd name="connsiteX8" fmla="*/ 281844 w 290665"/>
                <a:gd name="connsiteY8" fmla="*/ 87866 h 462677"/>
                <a:gd name="connsiteX9" fmla="*/ 279855 w 290665"/>
                <a:gd name="connsiteY9" fmla="*/ 105940 h 462677"/>
                <a:gd name="connsiteX10" fmla="*/ 277866 w 290665"/>
                <a:gd name="connsiteY10" fmla="*/ 123928 h 462677"/>
                <a:gd name="connsiteX11" fmla="*/ 275877 w 290665"/>
                <a:gd name="connsiteY11" fmla="*/ 141917 h 462677"/>
                <a:gd name="connsiteX12" fmla="*/ 273888 w 290665"/>
                <a:gd name="connsiteY12" fmla="*/ 159819 h 462677"/>
                <a:gd name="connsiteX13" fmla="*/ 271899 w 290665"/>
                <a:gd name="connsiteY13" fmla="*/ 177720 h 462677"/>
                <a:gd name="connsiteX14" fmla="*/ 269910 w 290665"/>
                <a:gd name="connsiteY14" fmla="*/ 195622 h 462677"/>
                <a:gd name="connsiteX15" fmla="*/ 267921 w 290665"/>
                <a:gd name="connsiteY15" fmla="*/ 213437 h 462677"/>
                <a:gd name="connsiteX16" fmla="*/ 265931 w 290665"/>
                <a:gd name="connsiteY16" fmla="*/ 231252 h 462677"/>
                <a:gd name="connsiteX17" fmla="*/ 263942 w 290665"/>
                <a:gd name="connsiteY17" fmla="*/ 248981 h 462677"/>
                <a:gd name="connsiteX18" fmla="*/ 261953 w 290665"/>
                <a:gd name="connsiteY18" fmla="*/ 266710 h 462677"/>
                <a:gd name="connsiteX19" fmla="*/ 259964 w 290665"/>
                <a:gd name="connsiteY19" fmla="*/ 284352 h 462677"/>
                <a:gd name="connsiteX20" fmla="*/ 257975 w 290665"/>
                <a:gd name="connsiteY20" fmla="*/ 301995 h 462677"/>
                <a:gd name="connsiteX21" fmla="*/ 258840 w 290665"/>
                <a:gd name="connsiteY21" fmla="*/ 319896 h 462677"/>
                <a:gd name="connsiteX22" fmla="*/ 259705 w 290665"/>
                <a:gd name="connsiteY22" fmla="*/ 337798 h 462677"/>
                <a:gd name="connsiteX23" fmla="*/ 260569 w 290665"/>
                <a:gd name="connsiteY23" fmla="*/ 355613 h 462677"/>
                <a:gd name="connsiteX24" fmla="*/ 261435 w 290665"/>
                <a:gd name="connsiteY24" fmla="*/ 373428 h 462677"/>
                <a:gd name="connsiteX25" fmla="*/ 262299 w 290665"/>
                <a:gd name="connsiteY25" fmla="*/ 391157 h 462677"/>
                <a:gd name="connsiteX26" fmla="*/ 263164 w 290665"/>
                <a:gd name="connsiteY26" fmla="*/ 408886 h 462677"/>
                <a:gd name="connsiteX27" fmla="*/ 264029 w 290665"/>
                <a:gd name="connsiteY27" fmla="*/ 426528 h 462677"/>
                <a:gd name="connsiteX28" fmla="*/ 265067 w 290665"/>
                <a:gd name="connsiteY28" fmla="*/ 445900 h 462677"/>
                <a:gd name="connsiteX29" fmla="*/ 241284 w 290665"/>
                <a:gd name="connsiteY29" fmla="*/ 447370 h 462677"/>
                <a:gd name="connsiteX30" fmla="*/ 230906 w 290665"/>
                <a:gd name="connsiteY30" fmla="*/ 442613 h 462677"/>
                <a:gd name="connsiteX31" fmla="*/ 226582 w 290665"/>
                <a:gd name="connsiteY31" fmla="*/ 441662 h 462677"/>
                <a:gd name="connsiteX32" fmla="*/ 223988 w 290665"/>
                <a:gd name="connsiteY32" fmla="*/ 441749 h 462677"/>
                <a:gd name="connsiteX33" fmla="*/ 211880 w 290665"/>
                <a:gd name="connsiteY33" fmla="*/ 446159 h 462677"/>
                <a:gd name="connsiteX34" fmla="*/ 198043 w 290665"/>
                <a:gd name="connsiteY34" fmla="*/ 449532 h 462677"/>
                <a:gd name="connsiteX35" fmla="*/ 194757 w 290665"/>
                <a:gd name="connsiteY35" fmla="*/ 448495 h 462677"/>
                <a:gd name="connsiteX36" fmla="*/ 190087 w 290665"/>
                <a:gd name="connsiteY36" fmla="*/ 448321 h 462677"/>
                <a:gd name="connsiteX37" fmla="*/ 180055 w 290665"/>
                <a:gd name="connsiteY37" fmla="*/ 459824 h 462677"/>
                <a:gd name="connsiteX38" fmla="*/ 173742 w 290665"/>
                <a:gd name="connsiteY38" fmla="*/ 462677 h 462677"/>
                <a:gd name="connsiteX39" fmla="*/ 171753 w 290665"/>
                <a:gd name="connsiteY39" fmla="*/ 461899 h 462677"/>
                <a:gd name="connsiteX40" fmla="*/ 169504 w 290665"/>
                <a:gd name="connsiteY40" fmla="*/ 461121 h 462677"/>
                <a:gd name="connsiteX41" fmla="*/ 167948 w 290665"/>
                <a:gd name="connsiteY41" fmla="*/ 459824 h 462677"/>
                <a:gd name="connsiteX42" fmla="*/ 164921 w 290665"/>
                <a:gd name="connsiteY42" fmla="*/ 452991 h 462677"/>
                <a:gd name="connsiteX43" fmla="*/ 163970 w 290665"/>
                <a:gd name="connsiteY43" fmla="*/ 448062 h 462677"/>
                <a:gd name="connsiteX44" fmla="*/ 160337 w 290665"/>
                <a:gd name="connsiteY44" fmla="*/ 437338 h 462677"/>
                <a:gd name="connsiteX45" fmla="*/ 156186 w 290665"/>
                <a:gd name="connsiteY45" fmla="*/ 431371 h 462677"/>
                <a:gd name="connsiteX46" fmla="*/ 151516 w 290665"/>
                <a:gd name="connsiteY46" fmla="*/ 427393 h 462677"/>
                <a:gd name="connsiteX47" fmla="*/ 149354 w 290665"/>
                <a:gd name="connsiteY47" fmla="*/ 423415 h 462677"/>
                <a:gd name="connsiteX48" fmla="*/ 149354 w 290665"/>
                <a:gd name="connsiteY48" fmla="*/ 420734 h 462677"/>
                <a:gd name="connsiteX49" fmla="*/ 147884 w 290665"/>
                <a:gd name="connsiteY49" fmla="*/ 415977 h 462677"/>
                <a:gd name="connsiteX50" fmla="*/ 148143 w 290665"/>
                <a:gd name="connsiteY50" fmla="*/ 412172 h 462677"/>
                <a:gd name="connsiteX51" fmla="*/ 153851 w 290665"/>
                <a:gd name="connsiteY51" fmla="*/ 397557 h 462677"/>
                <a:gd name="connsiteX52" fmla="*/ 156273 w 290665"/>
                <a:gd name="connsiteY52" fmla="*/ 386660 h 462677"/>
                <a:gd name="connsiteX53" fmla="*/ 136728 w 290665"/>
                <a:gd name="connsiteY53" fmla="*/ 386660 h 462677"/>
                <a:gd name="connsiteX54" fmla="*/ 117183 w 290665"/>
                <a:gd name="connsiteY54" fmla="*/ 386660 h 462677"/>
                <a:gd name="connsiteX55" fmla="*/ 97638 w 290665"/>
                <a:gd name="connsiteY55" fmla="*/ 386660 h 462677"/>
                <a:gd name="connsiteX56" fmla="*/ 78093 w 290665"/>
                <a:gd name="connsiteY56" fmla="*/ 386660 h 462677"/>
                <a:gd name="connsiteX57" fmla="*/ 58548 w 290665"/>
                <a:gd name="connsiteY57" fmla="*/ 386660 h 462677"/>
                <a:gd name="connsiteX58" fmla="*/ 39003 w 290665"/>
                <a:gd name="connsiteY58" fmla="*/ 386660 h 462677"/>
                <a:gd name="connsiteX59" fmla="*/ 19458 w 290665"/>
                <a:gd name="connsiteY59" fmla="*/ 386660 h 462677"/>
                <a:gd name="connsiteX60" fmla="*/ 0 w 290665"/>
                <a:gd name="connsiteY60" fmla="*/ 386573 h 462677"/>
                <a:gd name="connsiteX61" fmla="*/ 346 w 290665"/>
                <a:gd name="connsiteY61" fmla="*/ 383979 h 462677"/>
                <a:gd name="connsiteX62" fmla="*/ 3719 w 290665"/>
                <a:gd name="connsiteY62" fmla="*/ 380606 h 462677"/>
                <a:gd name="connsiteX63" fmla="*/ 4930 w 290665"/>
                <a:gd name="connsiteY63" fmla="*/ 376369 h 462677"/>
                <a:gd name="connsiteX64" fmla="*/ 2162 w 290665"/>
                <a:gd name="connsiteY64" fmla="*/ 366164 h 462677"/>
                <a:gd name="connsiteX65" fmla="*/ 3200 w 290665"/>
                <a:gd name="connsiteY65" fmla="*/ 360542 h 462677"/>
                <a:gd name="connsiteX66" fmla="*/ 8043 w 290665"/>
                <a:gd name="connsiteY66" fmla="*/ 359505 h 462677"/>
                <a:gd name="connsiteX67" fmla="*/ 10464 w 290665"/>
                <a:gd name="connsiteY67" fmla="*/ 354056 h 462677"/>
                <a:gd name="connsiteX68" fmla="*/ 10464 w 290665"/>
                <a:gd name="connsiteY68" fmla="*/ 344197 h 462677"/>
                <a:gd name="connsiteX69" fmla="*/ 12367 w 290665"/>
                <a:gd name="connsiteY69" fmla="*/ 337538 h 462677"/>
                <a:gd name="connsiteX70" fmla="*/ 16172 w 290665"/>
                <a:gd name="connsiteY70" fmla="*/ 334079 h 462677"/>
                <a:gd name="connsiteX71" fmla="*/ 19805 w 290665"/>
                <a:gd name="connsiteY71" fmla="*/ 326036 h 462677"/>
                <a:gd name="connsiteX72" fmla="*/ 23264 w 290665"/>
                <a:gd name="connsiteY72" fmla="*/ 313324 h 462677"/>
                <a:gd name="connsiteX73" fmla="*/ 30269 w 290665"/>
                <a:gd name="connsiteY73" fmla="*/ 302773 h 462677"/>
                <a:gd name="connsiteX74" fmla="*/ 40820 w 290665"/>
                <a:gd name="connsiteY74" fmla="*/ 294470 h 462677"/>
                <a:gd name="connsiteX75" fmla="*/ 46008 w 290665"/>
                <a:gd name="connsiteY75" fmla="*/ 287293 h 462677"/>
                <a:gd name="connsiteX76" fmla="*/ 46355 w 290665"/>
                <a:gd name="connsiteY76" fmla="*/ 281758 h 462677"/>
                <a:gd name="connsiteX77" fmla="*/ 47478 w 290665"/>
                <a:gd name="connsiteY77" fmla="*/ 279163 h 462677"/>
                <a:gd name="connsiteX78" fmla="*/ 49640 w 290665"/>
                <a:gd name="connsiteY78" fmla="*/ 277779 h 462677"/>
                <a:gd name="connsiteX79" fmla="*/ 53186 w 290665"/>
                <a:gd name="connsiteY79" fmla="*/ 273974 h 462677"/>
                <a:gd name="connsiteX80" fmla="*/ 57856 w 290665"/>
                <a:gd name="connsiteY80" fmla="*/ 268785 h 462677"/>
                <a:gd name="connsiteX81" fmla="*/ 58635 w 290665"/>
                <a:gd name="connsiteY81" fmla="*/ 265240 h 462677"/>
                <a:gd name="connsiteX82" fmla="*/ 58375 w 290665"/>
                <a:gd name="connsiteY82" fmla="*/ 262732 h 462677"/>
                <a:gd name="connsiteX83" fmla="*/ 58029 w 290665"/>
                <a:gd name="connsiteY83" fmla="*/ 260051 h 462677"/>
                <a:gd name="connsiteX84" fmla="*/ 54311 w 290665"/>
                <a:gd name="connsiteY84" fmla="*/ 255208 h 462677"/>
                <a:gd name="connsiteX85" fmla="*/ 48689 w 290665"/>
                <a:gd name="connsiteY85" fmla="*/ 251143 h 462677"/>
                <a:gd name="connsiteX86" fmla="*/ 45057 w 290665"/>
                <a:gd name="connsiteY86" fmla="*/ 244743 h 462677"/>
                <a:gd name="connsiteX87" fmla="*/ 45316 w 290665"/>
                <a:gd name="connsiteY87" fmla="*/ 239814 h 462677"/>
                <a:gd name="connsiteX88" fmla="*/ 44106 w 290665"/>
                <a:gd name="connsiteY88" fmla="*/ 235490 h 462677"/>
                <a:gd name="connsiteX89" fmla="*/ 41339 w 290665"/>
                <a:gd name="connsiteY89" fmla="*/ 231771 h 462677"/>
                <a:gd name="connsiteX90" fmla="*/ 41944 w 290665"/>
                <a:gd name="connsiteY90" fmla="*/ 228312 h 462677"/>
                <a:gd name="connsiteX91" fmla="*/ 45836 w 290665"/>
                <a:gd name="connsiteY91" fmla="*/ 225112 h 462677"/>
                <a:gd name="connsiteX92" fmla="*/ 46008 w 290665"/>
                <a:gd name="connsiteY92" fmla="*/ 222085 h 462677"/>
                <a:gd name="connsiteX93" fmla="*/ 42463 w 290665"/>
                <a:gd name="connsiteY93" fmla="*/ 219231 h 462677"/>
                <a:gd name="connsiteX94" fmla="*/ 42463 w 290665"/>
                <a:gd name="connsiteY94" fmla="*/ 214129 h 462677"/>
                <a:gd name="connsiteX95" fmla="*/ 45922 w 290665"/>
                <a:gd name="connsiteY95" fmla="*/ 206778 h 462677"/>
                <a:gd name="connsiteX96" fmla="*/ 45663 w 290665"/>
                <a:gd name="connsiteY96" fmla="*/ 201675 h 462677"/>
                <a:gd name="connsiteX97" fmla="*/ 41771 w 290665"/>
                <a:gd name="connsiteY97" fmla="*/ 198821 h 462677"/>
                <a:gd name="connsiteX98" fmla="*/ 41339 w 290665"/>
                <a:gd name="connsiteY98" fmla="*/ 194065 h 462677"/>
                <a:gd name="connsiteX99" fmla="*/ 41079 w 290665"/>
                <a:gd name="connsiteY99" fmla="*/ 191644 h 462677"/>
                <a:gd name="connsiteX100" fmla="*/ 44797 w 290665"/>
                <a:gd name="connsiteY100" fmla="*/ 174520 h 462677"/>
                <a:gd name="connsiteX101" fmla="*/ 43933 w 290665"/>
                <a:gd name="connsiteY101" fmla="*/ 172272 h 462677"/>
                <a:gd name="connsiteX102" fmla="*/ 40214 w 290665"/>
                <a:gd name="connsiteY102" fmla="*/ 167083 h 462677"/>
                <a:gd name="connsiteX103" fmla="*/ 39782 w 290665"/>
                <a:gd name="connsiteY103" fmla="*/ 160770 h 462677"/>
                <a:gd name="connsiteX104" fmla="*/ 42031 w 290665"/>
                <a:gd name="connsiteY104" fmla="*/ 153073 h 462677"/>
                <a:gd name="connsiteX105" fmla="*/ 40906 w 290665"/>
                <a:gd name="connsiteY105" fmla="*/ 147105 h 462677"/>
                <a:gd name="connsiteX106" fmla="*/ 37792 w 290665"/>
                <a:gd name="connsiteY106" fmla="*/ 144943 h 462677"/>
                <a:gd name="connsiteX107" fmla="*/ 37014 w 290665"/>
                <a:gd name="connsiteY107" fmla="*/ 142522 h 462677"/>
                <a:gd name="connsiteX108" fmla="*/ 36063 w 290665"/>
                <a:gd name="connsiteY108" fmla="*/ 138976 h 462677"/>
                <a:gd name="connsiteX109" fmla="*/ 39436 w 290665"/>
                <a:gd name="connsiteY109" fmla="*/ 135690 h 462677"/>
                <a:gd name="connsiteX110" fmla="*/ 39609 w 290665"/>
                <a:gd name="connsiteY110" fmla="*/ 132663 h 462677"/>
                <a:gd name="connsiteX111" fmla="*/ 36582 w 290665"/>
                <a:gd name="connsiteY111" fmla="*/ 129896 h 462677"/>
                <a:gd name="connsiteX112" fmla="*/ 38484 w 290665"/>
                <a:gd name="connsiteY112" fmla="*/ 126004 h 462677"/>
                <a:gd name="connsiteX113" fmla="*/ 45316 w 290665"/>
                <a:gd name="connsiteY113" fmla="*/ 120988 h 462677"/>
                <a:gd name="connsiteX114" fmla="*/ 47219 w 290665"/>
                <a:gd name="connsiteY114" fmla="*/ 118134 h 462677"/>
                <a:gd name="connsiteX115" fmla="*/ 49208 w 290665"/>
                <a:gd name="connsiteY115" fmla="*/ 115107 h 462677"/>
                <a:gd name="connsiteX116" fmla="*/ 50419 w 290665"/>
                <a:gd name="connsiteY116" fmla="*/ 107930 h 462677"/>
                <a:gd name="connsiteX117" fmla="*/ 49468 w 290665"/>
                <a:gd name="connsiteY117" fmla="*/ 103605 h 462677"/>
                <a:gd name="connsiteX118" fmla="*/ 47825 w 290665"/>
                <a:gd name="connsiteY118" fmla="*/ 100751 h 462677"/>
                <a:gd name="connsiteX119" fmla="*/ 48603 w 290665"/>
                <a:gd name="connsiteY119" fmla="*/ 99281 h 462677"/>
                <a:gd name="connsiteX120" fmla="*/ 49987 w 290665"/>
                <a:gd name="connsiteY120" fmla="*/ 97984 h 462677"/>
                <a:gd name="connsiteX121" fmla="*/ 58116 w 290665"/>
                <a:gd name="connsiteY121" fmla="*/ 95390 h 462677"/>
                <a:gd name="connsiteX122" fmla="*/ 60451 w 290665"/>
                <a:gd name="connsiteY122" fmla="*/ 93573 h 462677"/>
                <a:gd name="connsiteX123" fmla="*/ 60970 w 290665"/>
                <a:gd name="connsiteY123" fmla="*/ 91325 h 462677"/>
                <a:gd name="connsiteX124" fmla="*/ 58375 w 290665"/>
                <a:gd name="connsiteY124" fmla="*/ 85790 h 462677"/>
                <a:gd name="connsiteX125" fmla="*/ 60883 w 290665"/>
                <a:gd name="connsiteY125" fmla="*/ 79909 h 462677"/>
                <a:gd name="connsiteX126" fmla="*/ 68407 w 290665"/>
                <a:gd name="connsiteY126" fmla="*/ 73683 h 462677"/>
                <a:gd name="connsiteX127" fmla="*/ 72385 w 290665"/>
                <a:gd name="connsiteY127" fmla="*/ 68234 h 462677"/>
                <a:gd name="connsiteX128" fmla="*/ 72818 w 290665"/>
                <a:gd name="connsiteY128" fmla="*/ 63478 h 462677"/>
                <a:gd name="connsiteX129" fmla="*/ 76450 w 290665"/>
                <a:gd name="connsiteY129" fmla="*/ 60018 h 462677"/>
                <a:gd name="connsiteX130" fmla="*/ 83195 w 290665"/>
                <a:gd name="connsiteY130" fmla="*/ 57856 h 462677"/>
                <a:gd name="connsiteX131" fmla="*/ 87347 w 290665"/>
                <a:gd name="connsiteY131" fmla="*/ 49036 h 462677"/>
                <a:gd name="connsiteX132" fmla="*/ 88990 w 290665"/>
                <a:gd name="connsiteY132" fmla="*/ 33555 h 462677"/>
                <a:gd name="connsiteX133" fmla="*/ 90979 w 290665"/>
                <a:gd name="connsiteY133" fmla="*/ 26982 h 462677"/>
                <a:gd name="connsiteX134" fmla="*/ 94438 w 290665"/>
                <a:gd name="connsiteY134" fmla="*/ 26031 h 462677"/>
                <a:gd name="connsiteX135" fmla="*/ 96254 w 290665"/>
                <a:gd name="connsiteY135" fmla="*/ 23869 h 462677"/>
                <a:gd name="connsiteX136" fmla="*/ 96860 w 290665"/>
                <a:gd name="connsiteY136" fmla="*/ 19372 h 462677"/>
                <a:gd name="connsiteX137" fmla="*/ 101097 w 290665"/>
                <a:gd name="connsiteY137" fmla="*/ 14789 h 462677"/>
                <a:gd name="connsiteX138" fmla="*/ 108881 w 290665"/>
                <a:gd name="connsiteY138" fmla="*/ 10119 h 462677"/>
                <a:gd name="connsiteX139" fmla="*/ 111994 w 290665"/>
                <a:gd name="connsiteY139" fmla="*/ 5535 h 462677"/>
                <a:gd name="connsiteX140" fmla="*/ 111043 w 290665"/>
                <a:gd name="connsiteY140" fmla="*/ 3114 h 462677"/>
                <a:gd name="connsiteX141" fmla="*/ 111043 w 290665"/>
                <a:gd name="connsiteY141" fmla="*/ 0 h 462677"/>
                <a:gd name="connsiteX142" fmla="*/ 131798 w 290665"/>
                <a:gd name="connsiteY142" fmla="*/ 0 h 462677"/>
                <a:gd name="connsiteX143" fmla="*/ 153418 w 290665"/>
                <a:gd name="connsiteY143" fmla="*/ 0 h 462677"/>
                <a:gd name="connsiteX144" fmla="*/ 175039 w 290665"/>
                <a:gd name="connsiteY144" fmla="*/ 0 h 462677"/>
                <a:gd name="connsiteX145" fmla="*/ 196659 w 290665"/>
                <a:gd name="connsiteY145" fmla="*/ 0 h 462677"/>
                <a:gd name="connsiteX146" fmla="*/ 218280 w 290665"/>
                <a:gd name="connsiteY146" fmla="*/ 0 h 462677"/>
                <a:gd name="connsiteX147" fmla="*/ 239900 w 290665"/>
                <a:gd name="connsiteY147" fmla="*/ 0 h 462677"/>
                <a:gd name="connsiteX148" fmla="*/ 261521 w 290665"/>
                <a:gd name="connsiteY148" fmla="*/ 0 h 462677"/>
                <a:gd name="connsiteX149" fmla="*/ 283487 w 290665"/>
                <a:gd name="connsiteY149" fmla="*/ 173 h 462677"/>
                <a:gd name="connsiteX150" fmla="*/ 252181 w 290665"/>
                <a:gd name="connsiteY150" fmla="*/ 460429 h 462677"/>
                <a:gd name="connsiteX151" fmla="*/ 251143 w 290665"/>
                <a:gd name="connsiteY151" fmla="*/ 461467 h 462677"/>
                <a:gd name="connsiteX152" fmla="*/ 243965 w 290665"/>
                <a:gd name="connsiteY152" fmla="*/ 459477 h 462677"/>
                <a:gd name="connsiteX153" fmla="*/ 239554 w 290665"/>
                <a:gd name="connsiteY153" fmla="*/ 457662 h 462677"/>
                <a:gd name="connsiteX154" fmla="*/ 238776 w 290665"/>
                <a:gd name="connsiteY154" fmla="*/ 455845 h 462677"/>
                <a:gd name="connsiteX155" fmla="*/ 250884 w 290665"/>
                <a:gd name="connsiteY155" fmla="*/ 459132 h 462677"/>
                <a:gd name="connsiteX156" fmla="*/ 252181 w 290665"/>
                <a:gd name="connsiteY156" fmla="*/ 460429 h 46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290665" h="462677">
                  <a:moveTo>
                    <a:pt x="283487" y="173"/>
                  </a:moveTo>
                  <a:lnTo>
                    <a:pt x="290665" y="6659"/>
                  </a:lnTo>
                  <a:lnTo>
                    <a:pt x="290406" y="8994"/>
                  </a:lnTo>
                  <a:lnTo>
                    <a:pt x="290319" y="10551"/>
                  </a:lnTo>
                  <a:lnTo>
                    <a:pt x="289800" y="15221"/>
                  </a:lnTo>
                  <a:lnTo>
                    <a:pt x="287811" y="33468"/>
                  </a:lnTo>
                  <a:lnTo>
                    <a:pt x="285823" y="51630"/>
                  </a:lnTo>
                  <a:lnTo>
                    <a:pt x="283833" y="69791"/>
                  </a:lnTo>
                  <a:lnTo>
                    <a:pt x="281844" y="87866"/>
                  </a:lnTo>
                  <a:lnTo>
                    <a:pt x="279855" y="105940"/>
                  </a:lnTo>
                  <a:lnTo>
                    <a:pt x="277866" y="123928"/>
                  </a:lnTo>
                  <a:lnTo>
                    <a:pt x="275877" y="141917"/>
                  </a:lnTo>
                  <a:lnTo>
                    <a:pt x="273888" y="159819"/>
                  </a:lnTo>
                  <a:lnTo>
                    <a:pt x="271899" y="177720"/>
                  </a:lnTo>
                  <a:lnTo>
                    <a:pt x="269910" y="195622"/>
                  </a:lnTo>
                  <a:lnTo>
                    <a:pt x="267921" y="213437"/>
                  </a:lnTo>
                  <a:lnTo>
                    <a:pt x="265931" y="231252"/>
                  </a:lnTo>
                  <a:lnTo>
                    <a:pt x="263942" y="248981"/>
                  </a:lnTo>
                  <a:lnTo>
                    <a:pt x="261953" y="266710"/>
                  </a:lnTo>
                  <a:lnTo>
                    <a:pt x="259964" y="284352"/>
                  </a:lnTo>
                  <a:lnTo>
                    <a:pt x="257975" y="301995"/>
                  </a:lnTo>
                  <a:lnTo>
                    <a:pt x="258840" y="319896"/>
                  </a:lnTo>
                  <a:lnTo>
                    <a:pt x="259705" y="337798"/>
                  </a:lnTo>
                  <a:lnTo>
                    <a:pt x="260569" y="355613"/>
                  </a:lnTo>
                  <a:lnTo>
                    <a:pt x="261435" y="373428"/>
                  </a:lnTo>
                  <a:lnTo>
                    <a:pt x="262299" y="391157"/>
                  </a:lnTo>
                  <a:lnTo>
                    <a:pt x="263164" y="408886"/>
                  </a:lnTo>
                  <a:lnTo>
                    <a:pt x="264029" y="426528"/>
                  </a:lnTo>
                  <a:lnTo>
                    <a:pt x="265067" y="445900"/>
                  </a:lnTo>
                  <a:lnTo>
                    <a:pt x="241284" y="447370"/>
                  </a:lnTo>
                  <a:lnTo>
                    <a:pt x="230906" y="442613"/>
                  </a:lnTo>
                  <a:lnTo>
                    <a:pt x="226582" y="441662"/>
                  </a:lnTo>
                  <a:lnTo>
                    <a:pt x="223988" y="441749"/>
                  </a:lnTo>
                  <a:lnTo>
                    <a:pt x="211880" y="446159"/>
                  </a:lnTo>
                  <a:lnTo>
                    <a:pt x="198043" y="449532"/>
                  </a:lnTo>
                  <a:lnTo>
                    <a:pt x="194757" y="448495"/>
                  </a:lnTo>
                  <a:lnTo>
                    <a:pt x="190087" y="448321"/>
                  </a:lnTo>
                  <a:lnTo>
                    <a:pt x="180055" y="459824"/>
                  </a:lnTo>
                  <a:lnTo>
                    <a:pt x="173742" y="462677"/>
                  </a:lnTo>
                  <a:lnTo>
                    <a:pt x="171753" y="461899"/>
                  </a:lnTo>
                  <a:lnTo>
                    <a:pt x="169504" y="461121"/>
                  </a:lnTo>
                  <a:lnTo>
                    <a:pt x="167948" y="459824"/>
                  </a:lnTo>
                  <a:lnTo>
                    <a:pt x="164921" y="452991"/>
                  </a:lnTo>
                  <a:lnTo>
                    <a:pt x="163970" y="448062"/>
                  </a:lnTo>
                  <a:lnTo>
                    <a:pt x="160337" y="437338"/>
                  </a:lnTo>
                  <a:lnTo>
                    <a:pt x="156186" y="431371"/>
                  </a:lnTo>
                  <a:lnTo>
                    <a:pt x="151516" y="427393"/>
                  </a:lnTo>
                  <a:lnTo>
                    <a:pt x="149354" y="423415"/>
                  </a:lnTo>
                  <a:lnTo>
                    <a:pt x="149354" y="420734"/>
                  </a:lnTo>
                  <a:lnTo>
                    <a:pt x="147884" y="415977"/>
                  </a:lnTo>
                  <a:lnTo>
                    <a:pt x="148143" y="412172"/>
                  </a:lnTo>
                  <a:lnTo>
                    <a:pt x="153851" y="397557"/>
                  </a:lnTo>
                  <a:lnTo>
                    <a:pt x="156273" y="386660"/>
                  </a:lnTo>
                  <a:lnTo>
                    <a:pt x="136728" y="386660"/>
                  </a:lnTo>
                  <a:lnTo>
                    <a:pt x="117183" y="386660"/>
                  </a:lnTo>
                  <a:lnTo>
                    <a:pt x="97638" y="386660"/>
                  </a:lnTo>
                  <a:lnTo>
                    <a:pt x="78093" y="386660"/>
                  </a:lnTo>
                  <a:lnTo>
                    <a:pt x="58548" y="386660"/>
                  </a:lnTo>
                  <a:lnTo>
                    <a:pt x="39003" y="386660"/>
                  </a:lnTo>
                  <a:lnTo>
                    <a:pt x="19458" y="386660"/>
                  </a:lnTo>
                  <a:lnTo>
                    <a:pt x="0" y="386573"/>
                  </a:lnTo>
                  <a:lnTo>
                    <a:pt x="346" y="383979"/>
                  </a:lnTo>
                  <a:lnTo>
                    <a:pt x="3719" y="380606"/>
                  </a:lnTo>
                  <a:lnTo>
                    <a:pt x="4930" y="376369"/>
                  </a:lnTo>
                  <a:lnTo>
                    <a:pt x="2162" y="366164"/>
                  </a:lnTo>
                  <a:lnTo>
                    <a:pt x="3200" y="360542"/>
                  </a:lnTo>
                  <a:lnTo>
                    <a:pt x="8043" y="359505"/>
                  </a:lnTo>
                  <a:lnTo>
                    <a:pt x="10464" y="354056"/>
                  </a:lnTo>
                  <a:lnTo>
                    <a:pt x="10464" y="344197"/>
                  </a:lnTo>
                  <a:lnTo>
                    <a:pt x="12367" y="337538"/>
                  </a:lnTo>
                  <a:lnTo>
                    <a:pt x="16172" y="334079"/>
                  </a:lnTo>
                  <a:lnTo>
                    <a:pt x="19805" y="326036"/>
                  </a:lnTo>
                  <a:lnTo>
                    <a:pt x="23264" y="313324"/>
                  </a:lnTo>
                  <a:lnTo>
                    <a:pt x="30269" y="302773"/>
                  </a:lnTo>
                  <a:lnTo>
                    <a:pt x="40820" y="294470"/>
                  </a:lnTo>
                  <a:lnTo>
                    <a:pt x="46008" y="287293"/>
                  </a:lnTo>
                  <a:lnTo>
                    <a:pt x="46355" y="281758"/>
                  </a:lnTo>
                  <a:lnTo>
                    <a:pt x="47478" y="279163"/>
                  </a:lnTo>
                  <a:lnTo>
                    <a:pt x="49640" y="277779"/>
                  </a:lnTo>
                  <a:lnTo>
                    <a:pt x="53186" y="273974"/>
                  </a:lnTo>
                  <a:lnTo>
                    <a:pt x="57856" y="268785"/>
                  </a:lnTo>
                  <a:lnTo>
                    <a:pt x="58635" y="265240"/>
                  </a:lnTo>
                  <a:lnTo>
                    <a:pt x="58375" y="262732"/>
                  </a:lnTo>
                  <a:lnTo>
                    <a:pt x="58029" y="260051"/>
                  </a:lnTo>
                  <a:lnTo>
                    <a:pt x="54311" y="255208"/>
                  </a:lnTo>
                  <a:lnTo>
                    <a:pt x="48689" y="251143"/>
                  </a:lnTo>
                  <a:lnTo>
                    <a:pt x="45057" y="244743"/>
                  </a:lnTo>
                  <a:lnTo>
                    <a:pt x="45316" y="239814"/>
                  </a:lnTo>
                  <a:lnTo>
                    <a:pt x="44106" y="235490"/>
                  </a:lnTo>
                  <a:lnTo>
                    <a:pt x="41339" y="231771"/>
                  </a:lnTo>
                  <a:lnTo>
                    <a:pt x="41944" y="228312"/>
                  </a:lnTo>
                  <a:lnTo>
                    <a:pt x="45836" y="225112"/>
                  </a:lnTo>
                  <a:lnTo>
                    <a:pt x="46008" y="222085"/>
                  </a:lnTo>
                  <a:lnTo>
                    <a:pt x="42463" y="219231"/>
                  </a:lnTo>
                  <a:lnTo>
                    <a:pt x="42463" y="214129"/>
                  </a:lnTo>
                  <a:lnTo>
                    <a:pt x="45922" y="206778"/>
                  </a:lnTo>
                  <a:lnTo>
                    <a:pt x="45663" y="201675"/>
                  </a:lnTo>
                  <a:lnTo>
                    <a:pt x="41771" y="198821"/>
                  </a:lnTo>
                  <a:lnTo>
                    <a:pt x="41339" y="194065"/>
                  </a:lnTo>
                  <a:lnTo>
                    <a:pt x="41079" y="191644"/>
                  </a:lnTo>
                  <a:lnTo>
                    <a:pt x="44797" y="174520"/>
                  </a:lnTo>
                  <a:lnTo>
                    <a:pt x="43933" y="172272"/>
                  </a:lnTo>
                  <a:lnTo>
                    <a:pt x="40214" y="167083"/>
                  </a:lnTo>
                  <a:lnTo>
                    <a:pt x="39782" y="160770"/>
                  </a:lnTo>
                  <a:lnTo>
                    <a:pt x="42031" y="153073"/>
                  </a:lnTo>
                  <a:lnTo>
                    <a:pt x="40906" y="147105"/>
                  </a:lnTo>
                  <a:lnTo>
                    <a:pt x="37792" y="144943"/>
                  </a:lnTo>
                  <a:lnTo>
                    <a:pt x="37014" y="142522"/>
                  </a:lnTo>
                  <a:lnTo>
                    <a:pt x="36063" y="138976"/>
                  </a:lnTo>
                  <a:lnTo>
                    <a:pt x="39436" y="135690"/>
                  </a:lnTo>
                  <a:lnTo>
                    <a:pt x="39609" y="132663"/>
                  </a:lnTo>
                  <a:lnTo>
                    <a:pt x="36582" y="129896"/>
                  </a:lnTo>
                  <a:lnTo>
                    <a:pt x="38484" y="126004"/>
                  </a:lnTo>
                  <a:lnTo>
                    <a:pt x="45316" y="120988"/>
                  </a:lnTo>
                  <a:lnTo>
                    <a:pt x="47219" y="118134"/>
                  </a:lnTo>
                  <a:lnTo>
                    <a:pt x="49208" y="115107"/>
                  </a:lnTo>
                  <a:lnTo>
                    <a:pt x="50419" y="107930"/>
                  </a:lnTo>
                  <a:lnTo>
                    <a:pt x="49468" y="103605"/>
                  </a:lnTo>
                  <a:lnTo>
                    <a:pt x="47825" y="100751"/>
                  </a:lnTo>
                  <a:lnTo>
                    <a:pt x="48603" y="99281"/>
                  </a:lnTo>
                  <a:lnTo>
                    <a:pt x="49987" y="97984"/>
                  </a:lnTo>
                  <a:lnTo>
                    <a:pt x="58116" y="95390"/>
                  </a:lnTo>
                  <a:lnTo>
                    <a:pt x="60451" y="93573"/>
                  </a:lnTo>
                  <a:lnTo>
                    <a:pt x="60970" y="91325"/>
                  </a:lnTo>
                  <a:lnTo>
                    <a:pt x="58375" y="85790"/>
                  </a:lnTo>
                  <a:lnTo>
                    <a:pt x="60883" y="79909"/>
                  </a:lnTo>
                  <a:lnTo>
                    <a:pt x="68407" y="73683"/>
                  </a:lnTo>
                  <a:lnTo>
                    <a:pt x="72385" y="68234"/>
                  </a:lnTo>
                  <a:lnTo>
                    <a:pt x="72818" y="63478"/>
                  </a:lnTo>
                  <a:lnTo>
                    <a:pt x="76450" y="60018"/>
                  </a:lnTo>
                  <a:lnTo>
                    <a:pt x="83195" y="57856"/>
                  </a:lnTo>
                  <a:lnTo>
                    <a:pt x="87347" y="49036"/>
                  </a:lnTo>
                  <a:lnTo>
                    <a:pt x="88990" y="33555"/>
                  </a:lnTo>
                  <a:lnTo>
                    <a:pt x="90979" y="26982"/>
                  </a:lnTo>
                  <a:lnTo>
                    <a:pt x="94438" y="26031"/>
                  </a:lnTo>
                  <a:lnTo>
                    <a:pt x="96254" y="23869"/>
                  </a:lnTo>
                  <a:lnTo>
                    <a:pt x="96860" y="19372"/>
                  </a:lnTo>
                  <a:lnTo>
                    <a:pt x="101097" y="14789"/>
                  </a:lnTo>
                  <a:lnTo>
                    <a:pt x="108881" y="10119"/>
                  </a:lnTo>
                  <a:lnTo>
                    <a:pt x="111994" y="5535"/>
                  </a:lnTo>
                  <a:lnTo>
                    <a:pt x="111043" y="3114"/>
                  </a:lnTo>
                  <a:lnTo>
                    <a:pt x="111043" y="0"/>
                  </a:lnTo>
                  <a:lnTo>
                    <a:pt x="131798" y="0"/>
                  </a:lnTo>
                  <a:lnTo>
                    <a:pt x="153418" y="0"/>
                  </a:lnTo>
                  <a:lnTo>
                    <a:pt x="175039" y="0"/>
                  </a:lnTo>
                  <a:lnTo>
                    <a:pt x="196659" y="0"/>
                  </a:lnTo>
                  <a:lnTo>
                    <a:pt x="218280" y="0"/>
                  </a:lnTo>
                  <a:lnTo>
                    <a:pt x="239900" y="0"/>
                  </a:lnTo>
                  <a:lnTo>
                    <a:pt x="261521" y="0"/>
                  </a:lnTo>
                  <a:lnTo>
                    <a:pt x="283487" y="173"/>
                  </a:lnTo>
                  <a:close/>
                  <a:moveTo>
                    <a:pt x="252181" y="460429"/>
                  </a:moveTo>
                  <a:lnTo>
                    <a:pt x="251143" y="461467"/>
                  </a:lnTo>
                  <a:lnTo>
                    <a:pt x="243965" y="459477"/>
                  </a:lnTo>
                  <a:lnTo>
                    <a:pt x="239554" y="457662"/>
                  </a:lnTo>
                  <a:lnTo>
                    <a:pt x="238776" y="455845"/>
                  </a:lnTo>
                  <a:lnTo>
                    <a:pt x="250884" y="459132"/>
                  </a:lnTo>
                  <a:lnTo>
                    <a:pt x="252181" y="460429"/>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70" name="Freeform: Shape 169">
              <a:extLst>
                <a:ext uri="{FF2B5EF4-FFF2-40B4-BE49-F238E27FC236}">
                  <a16:creationId xmlns:a16="http://schemas.microsoft.com/office/drawing/2014/main" id="{5E75B787-714D-3686-2111-8203151FCAE2}"/>
                </a:ext>
              </a:extLst>
            </p:cNvPr>
            <p:cNvSpPr/>
            <p:nvPr/>
          </p:nvSpPr>
          <p:spPr>
            <a:xfrm>
              <a:off x="3896795" y="2142293"/>
              <a:ext cx="980529" cy="544315"/>
            </a:xfrm>
            <a:custGeom>
              <a:avLst/>
              <a:gdLst>
                <a:gd name="connsiteX0" fmla="*/ 980011 w 980529"/>
                <a:gd name="connsiteY0" fmla="*/ 366336 h 544315"/>
                <a:gd name="connsiteX1" fmla="*/ 980098 w 980529"/>
                <a:gd name="connsiteY1" fmla="*/ 393405 h 544315"/>
                <a:gd name="connsiteX2" fmla="*/ 980271 w 980529"/>
                <a:gd name="connsiteY2" fmla="*/ 420301 h 544315"/>
                <a:gd name="connsiteX3" fmla="*/ 980357 w 980529"/>
                <a:gd name="connsiteY3" fmla="*/ 447197 h 544315"/>
                <a:gd name="connsiteX4" fmla="*/ 980530 w 980529"/>
                <a:gd name="connsiteY4" fmla="*/ 473920 h 544315"/>
                <a:gd name="connsiteX5" fmla="*/ 980530 w 980529"/>
                <a:gd name="connsiteY5" fmla="*/ 474266 h 544315"/>
                <a:gd name="connsiteX6" fmla="*/ 980443 w 980529"/>
                <a:gd name="connsiteY6" fmla="*/ 474611 h 544315"/>
                <a:gd name="connsiteX7" fmla="*/ 980443 w 980529"/>
                <a:gd name="connsiteY7" fmla="*/ 474957 h 544315"/>
                <a:gd name="connsiteX8" fmla="*/ 980443 w 980529"/>
                <a:gd name="connsiteY8" fmla="*/ 475303 h 544315"/>
                <a:gd name="connsiteX9" fmla="*/ 979838 w 980529"/>
                <a:gd name="connsiteY9" fmla="*/ 475303 h 544315"/>
                <a:gd name="connsiteX10" fmla="*/ 979146 w 980529"/>
                <a:gd name="connsiteY10" fmla="*/ 475303 h 544315"/>
                <a:gd name="connsiteX11" fmla="*/ 978541 w 980529"/>
                <a:gd name="connsiteY11" fmla="*/ 475303 h 544315"/>
                <a:gd name="connsiteX12" fmla="*/ 977849 w 980529"/>
                <a:gd name="connsiteY12" fmla="*/ 475303 h 544315"/>
                <a:gd name="connsiteX13" fmla="*/ 960034 w 980529"/>
                <a:gd name="connsiteY13" fmla="*/ 475303 h 544315"/>
                <a:gd name="connsiteX14" fmla="*/ 942218 w 980529"/>
                <a:gd name="connsiteY14" fmla="*/ 475303 h 544315"/>
                <a:gd name="connsiteX15" fmla="*/ 924317 w 980529"/>
                <a:gd name="connsiteY15" fmla="*/ 475303 h 544315"/>
                <a:gd name="connsiteX16" fmla="*/ 906501 w 980529"/>
                <a:gd name="connsiteY16" fmla="*/ 475303 h 544315"/>
                <a:gd name="connsiteX17" fmla="*/ 888686 w 980529"/>
                <a:gd name="connsiteY17" fmla="*/ 475303 h 544315"/>
                <a:gd name="connsiteX18" fmla="*/ 870784 w 980529"/>
                <a:gd name="connsiteY18" fmla="*/ 475303 h 544315"/>
                <a:gd name="connsiteX19" fmla="*/ 852969 w 980529"/>
                <a:gd name="connsiteY19" fmla="*/ 475303 h 544315"/>
                <a:gd name="connsiteX20" fmla="*/ 835154 w 980529"/>
                <a:gd name="connsiteY20" fmla="*/ 475303 h 544315"/>
                <a:gd name="connsiteX21" fmla="*/ 817252 w 980529"/>
                <a:gd name="connsiteY21" fmla="*/ 475303 h 544315"/>
                <a:gd name="connsiteX22" fmla="*/ 799437 w 980529"/>
                <a:gd name="connsiteY22" fmla="*/ 475303 h 544315"/>
                <a:gd name="connsiteX23" fmla="*/ 781622 w 980529"/>
                <a:gd name="connsiteY23" fmla="*/ 475303 h 544315"/>
                <a:gd name="connsiteX24" fmla="*/ 763720 w 980529"/>
                <a:gd name="connsiteY24" fmla="*/ 475303 h 544315"/>
                <a:gd name="connsiteX25" fmla="*/ 745905 w 980529"/>
                <a:gd name="connsiteY25" fmla="*/ 475303 h 544315"/>
                <a:gd name="connsiteX26" fmla="*/ 728090 w 980529"/>
                <a:gd name="connsiteY26" fmla="*/ 475303 h 544315"/>
                <a:gd name="connsiteX27" fmla="*/ 710188 w 980529"/>
                <a:gd name="connsiteY27" fmla="*/ 475303 h 544315"/>
                <a:gd name="connsiteX28" fmla="*/ 692373 w 980529"/>
                <a:gd name="connsiteY28" fmla="*/ 475303 h 544315"/>
                <a:gd name="connsiteX29" fmla="*/ 674557 w 980529"/>
                <a:gd name="connsiteY29" fmla="*/ 475303 h 544315"/>
                <a:gd name="connsiteX30" fmla="*/ 656656 w 980529"/>
                <a:gd name="connsiteY30" fmla="*/ 475303 h 544315"/>
                <a:gd name="connsiteX31" fmla="*/ 638840 w 980529"/>
                <a:gd name="connsiteY31" fmla="*/ 475303 h 544315"/>
                <a:gd name="connsiteX32" fmla="*/ 621025 w 980529"/>
                <a:gd name="connsiteY32" fmla="*/ 475303 h 544315"/>
                <a:gd name="connsiteX33" fmla="*/ 603124 w 980529"/>
                <a:gd name="connsiteY33" fmla="*/ 475303 h 544315"/>
                <a:gd name="connsiteX34" fmla="*/ 585309 w 980529"/>
                <a:gd name="connsiteY34" fmla="*/ 475303 h 544315"/>
                <a:gd name="connsiteX35" fmla="*/ 567493 w 980529"/>
                <a:gd name="connsiteY35" fmla="*/ 475303 h 544315"/>
                <a:gd name="connsiteX36" fmla="*/ 549678 w 980529"/>
                <a:gd name="connsiteY36" fmla="*/ 475303 h 544315"/>
                <a:gd name="connsiteX37" fmla="*/ 531777 w 980529"/>
                <a:gd name="connsiteY37" fmla="*/ 475303 h 544315"/>
                <a:gd name="connsiteX38" fmla="*/ 513961 w 980529"/>
                <a:gd name="connsiteY38" fmla="*/ 475303 h 544315"/>
                <a:gd name="connsiteX39" fmla="*/ 496146 w 980529"/>
                <a:gd name="connsiteY39" fmla="*/ 475303 h 544315"/>
                <a:gd name="connsiteX40" fmla="*/ 478244 w 980529"/>
                <a:gd name="connsiteY40" fmla="*/ 475303 h 544315"/>
                <a:gd name="connsiteX41" fmla="*/ 460429 w 980529"/>
                <a:gd name="connsiteY41" fmla="*/ 475303 h 544315"/>
                <a:gd name="connsiteX42" fmla="*/ 442614 w 980529"/>
                <a:gd name="connsiteY42" fmla="*/ 475303 h 544315"/>
                <a:gd name="connsiteX43" fmla="*/ 424712 w 980529"/>
                <a:gd name="connsiteY43" fmla="*/ 475303 h 544315"/>
                <a:gd name="connsiteX44" fmla="*/ 406897 w 980529"/>
                <a:gd name="connsiteY44" fmla="*/ 475303 h 544315"/>
                <a:gd name="connsiteX45" fmla="*/ 406897 w 980529"/>
                <a:gd name="connsiteY45" fmla="*/ 489746 h 544315"/>
                <a:gd name="connsiteX46" fmla="*/ 406897 w 980529"/>
                <a:gd name="connsiteY46" fmla="*/ 504102 h 544315"/>
                <a:gd name="connsiteX47" fmla="*/ 406897 w 980529"/>
                <a:gd name="connsiteY47" fmla="*/ 518371 h 544315"/>
                <a:gd name="connsiteX48" fmla="*/ 406810 w 980529"/>
                <a:gd name="connsiteY48" fmla="*/ 532727 h 544315"/>
                <a:gd name="connsiteX49" fmla="*/ 401449 w 980529"/>
                <a:gd name="connsiteY49" fmla="*/ 529701 h 544315"/>
                <a:gd name="connsiteX50" fmla="*/ 397902 w 980529"/>
                <a:gd name="connsiteY50" fmla="*/ 526241 h 544315"/>
                <a:gd name="connsiteX51" fmla="*/ 394962 w 980529"/>
                <a:gd name="connsiteY51" fmla="*/ 522263 h 544315"/>
                <a:gd name="connsiteX52" fmla="*/ 389427 w 980529"/>
                <a:gd name="connsiteY52" fmla="*/ 511193 h 544315"/>
                <a:gd name="connsiteX53" fmla="*/ 386314 w 980529"/>
                <a:gd name="connsiteY53" fmla="*/ 507129 h 544315"/>
                <a:gd name="connsiteX54" fmla="*/ 383547 w 980529"/>
                <a:gd name="connsiteY54" fmla="*/ 504707 h 544315"/>
                <a:gd name="connsiteX55" fmla="*/ 380693 w 980529"/>
                <a:gd name="connsiteY55" fmla="*/ 504534 h 544315"/>
                <a:gd name="connsiteX56" fmla="*/ 377233 w 980529"/>
                <a:gd name="connsiteY56" fmla="*/ 505918 h 544315"/>
                <a:gd name="connsiteX57" fmla="*/ 374552 w 980529"/>
                <a:gd name="connsiteY57" fmla="*/ 508512 h 544315"/>
                <a:gd name="connsiteX58" fmla="*/ 373688 w 980529"/>
                <a:gd name="connsiteY58" fmla="*/ 513096 h 544315"/>
                <a:gd name="connsiteX59" fmla="*/ 371093 w 980529"/>
                <a:gd name="connsiteY59" fmla="*/ 518458 h 544315"/>
                <a:gd name="connsiteX60" fmla="*/ 371267 w 980529"/>
                <a:gd name="connsiteY60" fmla="*/ 522955 h 544315"/>
                <a:gd name="connsiteX61" fmla="*/ 372390 w 980529"/>
                <a:gd name="connsiteY61" fmla="*/ 525203 h 544315"/>
                <a:gd name="connsiteX62" fmla="*/ 372045 w 980529"/>
                <a:gd name="connsiteY62" fmla="*/ 526500 h 544315"/>
                <a:gd name="connsiteX63" fmla="*/ 370315 w 980529"/>
                <a:gd name="connsiteY63" fmla="*/ 527452 h 544315"/>
                <a:gd name="connsiteX64" fmla="*/ 357343 w 980529"/>
                <a:gd name="connsiteY64" fmla="*/ 525809 h 544315"/>
                <a:gd name="connsiteX65" fmla="*/ 346100 w 980529"/>
                <a:gd name="connsiteY65" fmla="*/ 528057 h 544315"/>
                <a:gd name="connsiteX66" fmla="*/ 338403 w 980529"/>
                <a:gd name="connsiteY66" fmla="*/ 526328 h 544315"/>
                <a:gd name="connsiteX67" fmla="*/ 323615 w 980529"/>
                <a:gd name="connsiteY67" fmla="*/ 527192 h 544315"/>
                <a:gd name="connsiteX68" fmla="*/ 310815 w 980529"/>
                <a:gd name="connsiteY68" fmla="*/ 525636 h 544315"/>
                <a:gd name="connsiteX69" fmla="*/ 306405 w 980529"/>
                <a:gd name="connsiteY69" fmla="*/ 526414 h 544315"/>
                <a:gd name="connsiteX70" fmla="*/ 303551 w 980529"/>
                <a:gd name="connsiteY70" fmla="*/ 528836 h 544315"/>
                <a:gd name="connsiteX71" fmla="*/ 300005 w 980529"/>
                <a:gd name="connsiteY71" fmla="*/ 534889 h 544315"/>
                <a:gd name="connsiteX72" fmla="*/ 299054 w 980529"/>
                <a:gd name="connsiteY72" fmla="*/ 536014 h 544315"/>
                <a:gd name="connsiteX73" fmla="*/ 297670 w 980529"/>
                <a:gd name="connsiteY73" fmla="*/ 536187 h 544315"/>
                <a:gd name="connsiteX74" fmla="*/ 276828 w 980529"/>
                <a:gd name="connsiteY74" fmla="*/ 532900 h 544315"/>
                <a:gd name="connsiteX75" fmla="*/ 271293 w 980529"/>
                <a:gd name="connsiteY75" fmla="*/ 532814 h 544315"/>
                <a:gd name="connsiteX76" fmla="*/ 265499 w 980529"/>
                <a:gd name="connsiteY76" fmla="*/ 536792 h 544315"/>
                <a:gd name="connsiteX77" fmla="*/ 263683 w 980529"/>
                <a:gd name="connsiteY77" fmla="*/ 539559 h 544315"/>
                <a:gd name="connsiteX78" fmla="*/ 263250 w 980529"/>
                <a:gd name="connsiteY78" fmla="*/ 543278 h 544315"/>
                <a:gd name="connsiteX79" fmla="*/ 261953 w 980529"/>
                <a:gd name="connsiteY79" fmla="*/ 544316 h 544315"/>
                <a:gd name="connsiteX80" fmla="*/ 260137 w 980529"/>
                <a:gd name="connsiteY80" fmla="*/ 544143 h 544315"/>
                <a:gd name="connsiteX81" fmla="*/ 255467 w 980529"/>
                <a:gd name="connsiteY81" fmla="*/ 541721 h 544315"/>
                <a:gd name="connsiteX82" fmla="*/ 250624 w 980529"/>
                <a:gd name="connsiteY82" fmla="*/ 537743 h 544315"/>
                <a:gd name="connsiteX83" fmla="*/ 248203 w 980529"/>
                <a:gd name="connsiteY83" fmla="*/ 534803 h 544315"/>
                <a:gd name="connsiteX84" fmla="*/ 247684 w 980529"/>
                <a:gd name="connsiteY84" fmla="*/ 528144 h 544315"/>
                <a:gd name="connsiteX85" fmla="*/ 243792 w 980529"/>
                <a:gd name="connsiteY85" fmla="*/ 520620 h 544315"/>
                <a:gd name="connsiteX86" fmla="*/ 243101 w 980529"/>
                <a:gd name="connsiteY86" fmla="*/ 513788 h 544315"/>
                <a:gd name="connsiteX87" fmla="*/ 240592 w 980529"/>
                <a:gd name="connsiteY87" fmla="*/ 507994 h 544315"/>
                <a:gd name="connsiteX88" fmla="*/ 236787 w 980529"/>
                <a:gd name="connsiteY88" fmla="*/ 502286 h 544315"/>
                <a:gd name="connsiteX89" fmla="*/ 232982 w 980529"/>
                <a:gd name="connsiteY89" fmla="*/ 498480 h 544315"/>
                <a:gd name="connsiteX90" fmla="*/ 229177 w 980529"/>
                <a:gd name="connsiteY90" fmla="*/ 497270 h 544315"/>
                <a:gd name="connsiteX91" fmla="*/ 222086 w 980529"/>
                <a:gd name="connsiteY91" fmla="*/ 498048 h 544315"/>
                <a:gd name="connsiteX92" fmla="*/ 220615 w 980529"/>
                <a:gd name="connsiteY92" fmla="*/ 497443 h 544315"/>
                <a:gd name="connsiteX93" fmla="*/ 213005 w 980529"/>
                <a:gd name="connsiteY93" fmla="*/ 489832 h 544315"/>
                <a:gd name="connsiteX94" fmla="*/ 210670 w 980529"/>
                <a:gd name="connsiteY94" fmla="*/ 486546 h 544315"/>
                <a:gd name="connsiteX95" fmla="*/ 209978 w 980529"/>
                <a:gd name="connsiteY95" fmla="*/ 483519 h 544315"/>
                <a:gd name="connsiteX96" fmla="*/ 212572 w 980529"/>
                <a:gd name="connsiteY96" fmla="*/ 476168 h 544315"/>
                <a:gd name="connsiteX97" fmla="*/ 211794 w 980529"/>
                <a:gd name="connsiteY97" fmla="*/ 472104 h 544315"/>
                <a:gd name="connsiteX98" fmla="*/ 209891 w 980529"/>
                <a:gd name="connsiteY98" fmla="*/ 467088 h 544315"/>
                <a:gd name="connsiteX99" fmla="*/ 207210 w 980529"/>
                <a:gd name="connsiteY99" fmla="*/ 462937 h 544315"/>
                <a:gd name="connsiteX100" fmla="*/ 202800 w 980529"/>
                <a:gd name="connsiteY100" fmla="*/ 459304 h 544315"/>
                <a:gd name="connsiteX101" fmla="*/ 198822 w 980529"/>
                <a:gd name="connsiteY101" fmla="*/ 451434 h 544315"/>
                <a:gd name="connsiteX102" fmla="*/ 191471 w 980529"/>
                <a:gd name="connsiteY102" fmla="*/ 440365 h 544315"/>
                <a:gd name="connsiteX103" fmla="*/ 189482 w 980529"/>
                <a:gd name="connsiteY103" fmla="*/ 431803 h 544315"/>
                <a:gd name="connsiteX104" fmla="*/ 186628 w 980529"/>
                <a:gd name="connsiteY104" fmla="*/ 424625 h 544315"/>
                <a:gd name="connsiteX105" fmla="*/ 185850 w 980529"/>
                <a:gd name="connsiteY105" fmla="*/ 417534 h 544315"/>
                <a:gd name="connsiteX106" fmla="*/ 183082 w 980529"/>
                <a:gd name="connsiteY106" fmla="*/ 413210 h 544315"/>
                <a:gd name="connsiteX107" fmla="*/ 183341 w 980529"/>
                <a:gd name="connsiteY107" fmla="*/ 407675 h 544315"/>
                <a:gd name="connsiteX108" fmla="*/ 182909 w 980529"/>
                <a:gd name="connsiteY108" fmla="*/ 406118 h 544315"/>
                <a:gd name="connsiteX109" fmla="*/ 182044 w 980529"/>
                <a:gd name="connsiteY109" fmla="*/ 405426 h 544315"/>
                <a:gd name="connsiteX110" fmla="*/ 177115 w 980529"/>
                <a:gd name="connsiteY110" fmla="*/ 402313 h 544315"/>
                <a:gd name="connsiteX111" fmla="*/ 171493 w 980529"/>
                <a:gd name="connsiteY111" fmla="*/ 396778 h 544315"/>
                <a:gd name="connsiteX112" fmla="*/ 168639 w 980529"/>
                <a:gd name="connsiteY112" fmla="*/ 395481 h 544315"/>
                <a:gd name="connsiteX113" fmla="*/ 167429 w 980529"/>
                <a:gd name="connsiteY113" fmla="*/ 395481 h 544315"/>
                <a:gd name="connsiteX114" fmla="*/ 166737 w 980529"/>
                <a:gd name="connsiteY114" fmla="*/ 396864 h 544315"/>
                <a:gd name="connsiteX115" fmla="*/ 166305 w 980529"/>
                <a:gd name="connsiteY115" fmla="*/ 399459 h 544315"/>
                <a:gd name="connsiteX116" fmla="*/ 157310 w 980529"/>
                <a:gd name="connsiteY116" fmla="*/ 408626 h 544315"/>
                <a:gd name="connsiteX117" fmla="*/ 149700 w 980529"/>
                <a:gd name="connsiteY117" fmla="*/ 412950 h 544315"/>
                <a:gd name="connsiteX118" fmla="*/ 145981 w 980529"/>
                <a:gd name="connsiteY118" fmla="*/ 417188 h 544315"/>
                <a:gd name="connsiteX119" fmla="*/ 142609 w 980529"/>
                <a:gd name="connsiteY119" fmla="*/ 419263 h 544315"/>
                <a:gd name="connsiteX120" fmla="*/ 140793 w 980529"/>
                <a:gd name="connsiteY120" fmla="*/ 419523 h 544315"/>
                <a:gd name="connsiteX121" fmla="*/ 138285 w 980529"/>
                <a:gd name="connsiteY121" fmla="*/ 418139 h 544315"/>
                <a:gd name="connsiteX122" fmla="*/ 130328 w 980529"/>
                <a:gd name="connsiteY122" fmla="*/ 411912 h 544315"/>
                <a:gd name="connsiteX123" fmla="*/ 123755 w 980529"/>
                <a:gd name="connsiteY123" fmla="*/ 409058 h 544315"/>
                <a:gd name="connsiteX124" fmla="*/ 123064 w 980529"/>
                <a:gd name="connsiteY124" fmla="*/ 407675 h 544315"/>
                <a:gd name="connsiteX125" fmla="*/ 123410 w 980529"/>
                <a:gd name="connsiteY125" fmla="*/ 402399 h 544315"/>
                <a:gd name="connsiteX126" fmla="*/ 126436 w 980529"/>
                <a:gd name="connsiteY126" fmla="*/ 396259 h 544315"/>
                <a:gd name="connsiteX127" fmla="*/ 123323 w 980529"/>
                <a:gd name="connsiteY127" fmla="*/ 385103 h 544315"/>
                <a:gd name="connsiteX128" fmla="*/ 124274 w 980529"/>
                <a:gd name="connsiteY128" fmla="*/ 381211 h 544315"/>
                <a:gd name="connsiteX129" fmla="*/ 126696 w 980529"/>
                <a:gd name="connsiteY129" fmla="*/ 378530 h 544315"/>
                <a:gd name="connsiteX130" fmla="*/ 133788 w 980529"/>
                <a:gd name="connsiteY130" fmla="*/ 374379 h 544315"/>
                <a:gd name="connsiteX131" fmla="*/ 134480 w 980529"/>
                <a:gd name="connsiteY131" fmla="*/ 372390 h 544315"/>
                <a:gd name="connsiteX132" fmla="*/ 132922 w 980529"/>
                <a:gd name="connsiteY132" fmla="*/ 361753 h 544315"/>
                <a:gd name="connsiteX133" fmla="*/ 128945 w 980529"/>
                <a:gd name="connsiteY133" fmla="*/ 357775 h 544315"/>
                <a:gd name="connsiteX134" fmla="*/ 127820 w 980529"/>
                <a:gd name="connsiteY134" fmla="*/ 355526 h 544315"/>
                <a:gd name="connsiteX135" fmla="*/ 129031 w 980529"/>
                <a:gd name="connsiteY135" fmla="*/ 346878 h 544315"/>
                <a:gd name="connsiteX136" fmla="*/ 127301 w 980529"/>
                <a:gd name="connsiteY136" fmla="*/ 341170 h 544315"/>
                <a:gd name="connsiteX137" fmla="*/ 130415 w 980529"/>
                <a:gd name="connsiteY137" fmla="*/ 336327 h 544315"/>
                <a:gd name="connsiteX138" fmla="*/ 130674 w 980529"/>
                <a:gd name="connsiteY138" fmla="*/ 328025 h 544315"/>
                <a:gd name="connsiteX139" fmla="*/ 133182 w 980529"/>
                <a:gd name="connsiteY139" fmla="*/ 319377 h 544315"/>
                <a:gd name="connsiteX140" fmla="*/ 135863 w 980529"/>
                <a:gd name="connsiteY140" fmla="*/ 306578 h 544315"/>
                <a:gd name="connsiteX141" fmla="*/ 135258 w 980529"/>
                <a:gd name="connsiteY141" fmla="*/ 301043 h 544315"/>
                <a:gd name="connsiteX142" fmla="*/ 138630 w 980529"/>
                <a:gd name="connsiteY142" fmla="*/ 295076 h 544315"/>
                <a:gd name="connsiteX143" fmla="*/ 139755 w 980529"/>
                <a:gd name="connsiteY143" fmla="*/ 289022 h 544315"/>
                <a:gd name="connsiteX144" fmla="*/ 139928 w 980529"/>
                <a:gd name="connsiteY144" fmla="*/ 284784 h 544315"/>
                <a:gd name="connsiteX145" fmla="*/ 139408 w 980529"/>
                <a:gd name="connsiteY145" fmla="*/ 282190 h 544315"/>
                <a:gd name="connsiteX146" fmla="*/ 138198 w 980529"/>
                <a:gd name="connsiteY146" fmla="*/ 281238 h 544315"/>
                <a:gd name="connsiteX147" fmla="*/ 135776 w 980529"/>
                <a:gd name="connsiteY147" fmla="*/ 281238 h 544315"/>
                <a:gd name="connsiteX148" fmla="*/ 124620 w 980529"/>
                <a:gd name="connsiteY148" fmla="*/ 283573 h 544315"/>
                <a:gd name="connsiteX149" fmla="*/ 120988 w 980529"/>
                <a:gd name="connsiteY149" fmla="*/ 283228 h 544315"/>
                <a:gd name="connsiteX150" fmla="*/ 117788 w 980529"/>
                <a:gd name="connsiteY150" fmla="*/ 282103 h 544315"/>
                <a:gd name="connsiteX151" fmla="*/ 115972 w 980529"/>
                <a:gd name="connsiteY151" fmla="*/ 280028 h 544315"/>
                <a:gd name="connsiteX152" fmla="*/ 115453 w 980529"/>
                <a:gd name="connsiteY152" fmla="*/ 275185 h 544315"/>
                <a:gd name="connsiteX153" fmla="*/ 112945 w 980529"/>
                <a:gd name="connsiteY153" fmla="*/ 271985 h 544315"/>
                <a:gd name="connsiteX154" fmla="*/ 111648 w 980529"/>
                <a:gd name="connsiteY154" fmla="*/ 271466 h 544315"/>
                <a:gd name="connsiteX155" fmla="*/ 106546 w 980529"/>
                <a:gd name="connsiteY155" fmla="*/ 273369 h 544315"/>
                <a:gd name="connsiteX156" fmla="*/ 105421 w 980529"/>
                <a:gd name="connsiteY156" fmla="*/ 273282 h 544315"/>
                <a:gd name="connsiteX157" fmla="*/ 104902 w 980529"/>
                <a:gd name="connsiteY157" fmla="*/ 272417 h 544315"/>
                <a:gd name="connsiteX158" fmla="*/ 102827 w 980529"/>
                <a:gd name="connsiteY158" fmla="*/ 268266 h 544315"/>
                <a:gd name="connsiteX159" fmla="*/ 94611 w 980529"/>
                <a:gd name="connsiteY159" fmla="*/ 260223 h 544315"/>
                <a:gd name="connsiteX160" fmla="*/ 90633 w 980529"/>
                <a:gd name="connsiteY160" fmla="*/ 250970 h 544315"/>
                <a:gd name="connsiteX161" fmla="*/ 82677 w 980529"/>
                <a:gd name="connsiteY161" fmla="*/ 242841 h 544315"/>
                <a:gd name="connsiteX162" fmla="*/ 75067 w 980529"/>
                <a:gd name="connsiteY162" fmla="*/ 231684 h 544315"/>
                <a:gd name="connsiteX163" fmla="*/ 60451 w 980529"/>
                <a:gd name="connsiteY163" fmla="*/ 214215 h 544315"/>
                <a:gd name="connsiteX164" fmla="*/ 56905 w 980529"/>
                <a:gd name="connsiteY164" fmla="*/ 210669 h 544315"/>
                <a:gd name="connsiteX165" fmla="*/ 45836 w 980529"/>
                <a:gd name="connsiteY165" fmla="*/ 204616 h 544315"/>
                <a:gd name="connsiteX166" fmla="*/ 37101 w 980529"/>
                <a:gd name="connsiteY166" fmla="*/ 195794 h 544315"/>
                <a:gd name="connsiteX167" fmla="*/ 28193 w 980529"/>
                <a:gd name="connsiteY167" fmla="*/ 189481 h 544315"/>
                <a:gd name="connsiteX168" fmla="*/ 27329 w 980529"/>
                <a:gd name="connsiteY168" fmla="*/ 188443 h 544315"/>
                <a:gd name="connsiteX169" fmla="*/ 27242 w 980529"/>
                <a:gd name="connsiteY169" fmla="*/ 187752 h 544315"/>
                <a:gd name="connsiteX170" fmla="*/ 27761 w 980529"/>
                <a:gd name="connsiteY170" fmla="*/ 187233 h 544315"/>
                <a:gd name="connsiteX171" fmla="*/ 30269 w 980529"/>
                <a:gd name="connsiteY171" fmla="*/ 185503 h 544315"/>
                <a:gd name="connsiteX172" fmla="*/ 30874 w 980529"/>
                <a:gd name="connsiteY172" fmla="*/ 182303 h 544315"/>
                <a:gd name="connsiteX173" fmla="*/ 27502 w 980529"/>
                <a:gd name="connsiteY173" fmla="*/ 175644 h 544315"/>
                <a:gd name="connsiteX174" fmla="*/ 29144 w 980529"/>
                <a:gd name="connsiteY174" fmla="*/ 169158 h 544315"/>
                <a:gd name="connsiteX175" fmla="*/ 26896 w 980529"/>
                <a:gd name="connsiteY175" fmla="*/ 160164 h 544315"/>
                <a:gd name="connsiteX176" fmla="*/ 25685 w 980529"/>
                <a:gd name="connsiteY176" fmla="*/ 157137 h 544315"/>
                <a:gd name="connsiteX177" fmla="*/ 19372 w 980529"/>
                <a:gd name="connsiteY177" fmla="*/ 148748 h 544315"/>
                <a:gd name="connsiteX178" fmla="*/ 15221 w 980529"/>
                <a:gd name="connsiteY178" fmla="*/ 140706 h 544315"/>
                <a:gd name="connsiteX179" fmla="*/ 8735 w 980529"/>
                <a:gd name="connsiteY179" fmla="*/ 133268 h 544315"/>
                <a:gd name="connsiteX180" fmla="*/ 0 w 980529"/>
                <a:gd name="connsiteY180" fmla="*/ 121074 h 544315"/>
                <a:gd name="connsiteX181" fmla="*/ 0 w 980529"/>
                <a:gd name="connsiteY181" fmla="*/ 90979 h 544315"/>
                <a:gd name="connsiteX182" fmla="*/ 0 w 980529"/>
                <a:gd name="connsiteY182" fmla="*/ 60797 h 544315"/>
                <a:gd name="connsiteX183" fmla="*/ 0 w 980529"/>
                <a:gd name="connsiteY183" fmla="*/ 30441 h 544315"/>
                <a:gd name="connsiteX184" fmla="*/ 0 w 980529"/>
                <a:gd name="connsiteY184" fmla="*/ 0 h 544315"/>
                <a:gd name="connsiteX185" fmla="*/ 15048 w 980529"/>
                <a:gd name="connsiteY185" fmla="*/ 0 h 544315"/>
                <a:gd name="connsiteX186" fmla="*/ 49727 w 980529"/>
                <a:gd name="connsiteY186" fmla="*/ 0 h 544315"/>
                <a:gd name="connsiteX187" fmla="*/ 84493 w 980529"/>
                <a:gd name="connsiteY187" fmla="*/ 0 h 544315"/>
                <a:gd name="connsiteX188" fmla="*/ 119172 w 980529"/>
                <a:gd name="connsiteY188" fmla="*/ 0 h 544315"/>
                <a:gd name="connsiteX189" fmla="*/ 153851 w 980529"/>
                <a:gd name="connsiteY189" fmla="*/ 0 h 544315"/>
                <a:gd name="connsiteX190" fmla="*/ 161721 w 980529"/>
                <a:gd name="connsiteY190" fmla="*/ 0 h 544315"/>
                <a:gd name="connsiteX191" fmla="*/ 188617 w 980529"/>
                <a:gd name="connsiteY191" fmla="*/ 0 h 544315"/>
                <a:gd name="connsiteX192" fmla="*/ 223296 w 980529"/>
                <a:gd name="connsiteY192" fmla="*/ 0 h 544315"/>
                <a:gd name="connsiteX193" fmla="*/ 257975 w 980529"/>
                <a:gd name="connsiteY193" fmla="*/ 0 h 544315"/>
                <a:gd name="connsiteX194" fmla="*/ 292741 w 980529"/>
                <a:gd name="connsiteY194" fmla="*/ 0 h 544315"/>
                <a:gd name="connsiteX195" fmla="*/ 327420 w 980529"/>
                <a:gd name="connsiteY195" fmla="*/ 0 h 544315"/>
                <a:gd name="connsiteX196" fmla="*/ 362185 w 980529"/>
                <a:gd name="connsiteY196" fmla="*/ 0 h 544315"/>
                <a:gd name="connsiteX197" fmla="*/ 396865 w 980529"/>
                <a:gd name="connsiteY197" fmla="*/ 0 h 544315"/>
                <a:gd name="connsiteX198" fmla="*/ 431544 w 980529"/>
                <a:gd name="connsiteY198" fmla="*/ 0 h 544315"/>
                <a:gd name="connsiteX199" fmla="*/ 466310 w 980529"/>
                <a:gd name="connsiteY199" fmla="*/ 0 h 544315"/>
                <a:gd name="connsiteX200" fmla="*/ 492514 w 980529"/>
                <a:gd name="connsiteY200" fmla="*/ 0 h 544315"/>
                <a:gd name="connsiteX201" fmla="*/ 500989 w 980529"/>
                <a:gd name="connsiteY201" fmla="*/ 0 h 544315"/>
                <a:gd name="connsiteX202" fmla="*/ 535754 w 980529"/>
                <a:gd name="connsiteY202" fmla="*/ 0 h 544315"/>
                <a:gd name="connsiteX203" fmla="*/ 570434 w 980529"/>
                <a:gd name="connsiteY203" fmla="*/ 0 h 544315"/>
                <a:gd name="connsiteX204" fmla="*/ 605113 w 980529"/>
                <a:gd name="connsiteY204" fmla="*/ 0 h 544315"/>
                <a:gd name="connsiteX205" fmla="*/ 639879 w 980529"/>
                <a:gd name="connsiteY205" fmla="*/ 0 h 544315"/>
                <a:gd name="connsiteX206" fmla="*/ 674557 w 980529"/>
                <a:gd name="connsiteY206" fmla="*/ 0 h 544315"/>
                <a:gd name="connsiteX207" fmla="*/ 709237 w 980529"/>
                <a:gd name="connsiteY207" fmla="*/ 0 h 544315"/>
                <a:gd name="connsiteX208" fmla="*/ 744003 w 980529"/>
                <a:gd name="connsiteY208" fmla="*/ 0 h 544315"/>
                <a:gd name="connsiteX209" fmla="*/ 778682 w 980529"/>
                <a:gd name="connsiteY209" fmla="*/ 0 h 544315"/>
                <a:gd name="connsiteX210" fmla="*/ 813361 w 980529"/>
                <a:gd name="connsiteY210" fmla="*/ 0 h 544315"/>
                <a:gd name="connsiteX211" fmla="*/ 848126 w 980529"/>
                <a:gd name="connsiteY211" fmla="*/ 0 h 544315"/>
                <a:gd name="connsiteX212" fmla="*/ 882806 w 980529"/>
                <a:gd name="connsiteY212" fmla="*/ 0 h 544315"/>
                <a:gd name="connsiteX213" fmla="*/ 917571 w 980529"/>
                <a:gd name="connsiteY213" fmla="*/ 0 h 544315"/>
                <a:gd name="connsiteX214" fmla="*/ 952251 w 980529"/>
                <a:gd name="connsiteY214" fmla="*/ 0 h 544315"/>
                <a:gd name="connsiteX215" fmla="*/ 978109 w 980529"/>
                <a:gd name="connsiteY215" fmla="*/ 0 h 544315"/>
                <a:gd name="connsiteX216" fmla="*/ 978281 w 980529"/>
                <a:gd name="connsiteY216" fmla="*/ 23436 h 544315"/>
                <a:gd name="connsiteX217" fmla="*/ 978454 w 980529"/>
                <a:gd name="connsiteY217" fmla="*/ 46873 h 544315"/>
                <a:gd name="connsiteX218" fmla="*/ 978541 w 980529"/>
                <a:gd name="connsiteY218" fmla="*/ 70223 h 544315"/>
                <a:gd name="connsiteX219" fmla="*/ 978627 w 980529"/>
                <a:gd name="connsiteY219" fmla="*/ 93573 h 544315"/>
                <a:gd name="connsiteX220" fmla="*/ 978714 w 980529"/>
                <a:gd name="connsiteY220" fmla="*/ 116750 h 544315"/>
                <a:gd name="connsiteX221" fmla="*/ 978887 w 980529"/>
                <a:gd name="connsiteY221" fmla="*/ 139841 h 544315"/>
                <a:gd name="connsiteX222" fmla="*/ 978973 w 980529"/>
                <a:gd name="connsiteY222" fmla="*/ 162845 h 544315"/>
                <a:gd name="connsiteX223" fmla="*/ 979060 w 980529"/>
                <a:gd name="connsiteY223" fmla="*/ 185763 h 544315"/>
                <a:gd name="connsiteX224" fmla="*/ 979233 w 980529"/>
                <a:gd name="connsiteY224" fmla="*/ 208680 h 544315"/>
                <a:gd name="connsiteX225" fmla="*/ 979319 w 980529"/>
                <a:gd name="connsiteY225" fmla="*/ 231425 h 544315"/>
                <a:gd name="connsiteX226" fmla="*/ 979406 w 980529"/>
                <a:gd name="connsiteY226" fmla="*/ 254083 h 544315"/>
                <a:gd name="connsiteX227" fmla="*/ 979579 w 980529"/>
                <a:gd name="connsiteY227" fmla="*/ 276742 h 544315"/>
                <a:gd name="connsiteX228" fmla="*/ 979665 w 980529"/>
                <a:gd name="connsiteY228" fmla="*/ 299227 h 544315"/>
                <a:gd name="connsiteX229" fmla="*/ 979752 w 980529"/>
                <a:gd name="connsiteY229" fmla="*/ 321712 h 544315"/>
                <a:gd name="connsiteX230" fmla="*/ 979924 w 980529"/>
                <a:gd name="connsiteY230" fmla="*/ 344024 h 54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980529" h="544315">
                  <a:moveTo>
                    <a:pt x="980011" y="366336"/>
                  </a:moveTo>
                  <a:lnTo>
                    <a:pt x="980098" y="393405"/>
                  </a:lnTo>
                  <a:lnTo>
                    <a:pt x="980271" y="420301"/>
                  </a:lnTo>
                  <a:lnTo>
                    <a:pt x="980357" y="447197"/>
                  </a:lnTo>
                  <a:lnTo>
                    <a:pt x="980530" y="473920"/>
                  </a:lnTo>
                  <a:lnTo>
                    <a:pt x="980530" y="474266"/>
                  </a:lnTo>
                  <a:lnTo>
                    <a:pt x="980443" y="474611"/>
                  </a:lnTo>
                  <a:lnTo>
                    <a:pt x="980443" y="474957"/>
                  </a:lnTo>
                  <a:lnTo>
                    <a:pt x="980443" y="475303"/>
                  </a:lnTo>
                  <a:lnTo>
                    <a:pt x="979838" y="475303"/>
                  </a:lnTo>
                  <a:lnTo>
                    <a:pt x="979146" y="475303"/>
                  </a:lnTo>
                  <a:lnTo>
                    <a:pt x="978541" y="475303"/>
                  </a:lnTo>
                  <a:lnTo>
                    <a:pt x="977849" y="475303"/>
                  </a:lnTo>
                  <a:lnTo>
                    <a:pt x="960034" y="475303"/>
                  </a:lnTo>
                  <a:lnTo>
                    <a:pt x="942218" y="475303"/>
                  </a:lnTo>
                  <a:lnTo>
                    <a:pt x="924317" y="475303"/>
                  </a:lnTo>
                  <a:lnTo>
                    <a:pt x="906501" y="475303"/>
                  </a:lnTo>
                  <a:lnTo>
                    <a:pt x="888686" y="475303"/>
                  </a:lnTo>
                  <a:lnTo>
                    <a:pt x="870784" y="475303"/>
                  </a:lnTo>
                  <a:lnTo>
                    <a:pt x="852969" y="475303"/>
                  </a:lnTo>
                  <a:lnTo>
                    <a:pt x="835154" y="475303"/>
                  </a:lnTo>
                  <a:lnTo>
                    <a:pt x="817252" y="475303"/>
                  </a:lnTo>
                  <a:lnTo>
                    <a:pt x="799437" y="475303"/>
                  </a:lnTo>
                  <a:lnTo>
                    <a:pt x="781622" y="475303"/>
                  </a:lnTo>
                  <a:lnTo>
                    <a:pt x="763720" y="475303"/>
                  </a:lnTo>
                  <a:lnTo>
                    <a:pt x="745905" y="475303"/>
                  </a:lnTo>
                  <a:lnTo>
                    <a:pt x="728090" y="475303"/>
                  </a:lnTo>
                  <a:lnTo>
                    <a:pt x="710188" y="475303"/>
                  </a:lnTo>
                  <a:lnTo>
                    <a:pt x="692373" y="475303"/>
                  </a:lnTo>
                  <a:lnTo>
                    <a:pt x="674557" y="475303"/>
                  </a:lnTo>
                  <a:lnTo>
                    <a:pt x="656656" y="475303"/>
                  </a:lnTo>
                  <a:lnTo>
                    <a:pt x="638840" y="475303"/>
                  </a:lnTo>
                  <a:lnTo>
                    <a:pt x="621025" y="475303"/>
                  </a:lnTo>
                  <a:lnTo>
                    <a:pt x="603124" y="475303"/>
                  </a:lnTo>
                  <a:lnTo>
                    <a:pt x="585309" y="475303"/>
                  </a:lnTo>
                  <a:lnTo>
                    <a:pt x="567493" y="475303"/>
                  </a:lnTo>
                  <a:lnTo>
                    <a:pt x="549678" y="475303"/>
                  </a:lnTo>
                  <a:lnTo>
                    <a:pt x="531777" y="475303"/>
                  </a:lnTo>
                  <a:lnTo>
                    <a:pt x="513961" y="475303"/>
                  </a:lnTo>
                  <a:lnTo>
                    <a:pt x="496146" y="475303"/>
                  </a:lnTo>
                  <a:lnTo>
                    <a:pt x="478244" y="475303"/>
                  </a:lnTo>
                  <a:lnTo>
                    <a:pt x="460429" y="475303"/>
                  </a:lnTo>
                  <a:lnTo>
                    <a:pt x="442614" y="475303"/>
                  </a:lnTo>
                  <a:lnTo>
                    <a:pt x="424712" y="475303"/>
                  </a:lnTo>
                  <a:lnTo>
                    <a:pt x="406897" y="475303"/>
                  </a:lnTo>
                  <a:lnTo>
                    <a:pt x="406897" y="489746"/>
                  </a:lnTo>
                  <a:lnTo>
                    <a:pt x="406897" y="504102"/>
                  </a:lnTo>
                  <a:lnTo>
                    <a:pt x="406897" y="518371"/>
                  </a:lnTo>
                  <a:lnTo>
                    <a:pt x="406810" y="532727"/>
                  </a:lnTo>
                  <a:lnTo>
                    <a:pt x="401449" y="529701"/>
                  </a:lnTo>
                  <a:lnTo>
                    <a:pt x="397902" y="526241"/>
                  </a:lnTo>
                  <a:lnTo>
                    <a:pt x="394962" y="522263"/>
                  </a:lnTo>
                  <a:lnTo>
                    <a:pt x="389427" y="511193"/>
                  </a:lnTo>
                  <a:lnTo>
                    <a:pt x="386314" y="507129"/>
                  </a:lnTo>
                  <a:lnTo>
                    <a:pt x="383547" y="504707"/>
                  </a:lnTo>
                  <a:lnTo>
                    <a:pt x="380693" y="504534"/>
                  </a:lnTo>
                  <a:lnTo>
                    <a:pt x="377233" y="505918"/>
                  </a:lnTo>
                  <a:lnTo>
                    <a:pt x="374552" y="508512"/>
                  </a:lnTo>
                  <a:lnTo>
                    <a:pt x="373688" y="513096"/>
                  </a:lnTo>
                  <a:lnTo>
                    <a:pt x="371093" y="518458"/>
                  </a:lnTo>
                  <a:lnTo>
                    <a:pt x="371267" y="522955"/>
                  </a:lnTo>
                  <a:lnTo>
                    <a:pt x="372390" y="525203"/>
                  </a:lnTo>
                  <a:lnTo>
                    <a:pt x="372045" y="526500"/>
                  </a:lnTo>
                  <a:lnTo>
                    <a:pt x="370315" y="527452"/>
                  </a:lnTo>
                  <a:lnTo>
                    <a:pt x="357343" y="525809"/>
                  </a:lnTo>
                  <a:lnTo>
                    <a:pt x="346100" y="528057"/>
                  </a:lnTo>
                  <a:lnTo>
                    <a:pt x="338403" y="526328"/>
                  </a:lnTo>
                  <a:lnTo>
                    <a:pt x="323615" y="527192"/>
                  </a:lnTo>
                  <a:lnTo>
                    <a:pt x="310815" y="525636"/>
                  </a:lnTo>
                  <a:lnTo>
                    <a:pt x="306405" y="526414"/>
                  </a:lnTo>
                  <a:lnTo>
                    <a:pt x="303551" y="528836"/>
                  </a:lnTo>
                  <a:lnTo>
                    <a:pt x="300005" y="534889"/>
                  </a:lnTo>
                  <a:lnTo>
                    <a:pt x="299054" y="536014"/>
                  </a:lnTo>
                  <a:lnTo>
                    <a:pt x="297670" y="536187"/>
                  </a:lnTo>
                  <a:lnTo>
                    <a:pt x="276828" y="532900"/>
                  </a:lnTo>
                  <a:lnTo>
                    <a:pt x="271293" y="532814"/>
                  </a:lnTo>
                  <a:lnTo>
                    <a:pt x="265499" y="536792"/>
                  </a:lnTo>
                  <a:lnTo>
                    <a:pt x="263683" y="539559"/>
                  </a:lnTo>
                  <a:lnTo>
                    <a:pt x="263250" y="543278"/>
                  </a:lnTo>
                  <a:lnTo>
                    <a:pt x="261953" y="544316"/>
                  </a:lnTo>
                  <a:lnTo>
                    <a:pt x="260137" y="544143"/>
                  </a:lnTo>
                  <a:lnTo>
                    <a:pt x="255467" y="541721"/>
                  </a:lnTo>
                  <a:lnTo>
                    <a:pt x="250624" y="537743"/>
                  </a:lnTo>
                  <a:lnTo>
                    <a:pt x="248203" y="534803"/>
                  </a:lnTo>
                  <a:lnTo>
                    <a:pt x="247684" y="528144"/>
                  </a:lnTo>
                  <a:lnTo>
                    <a:pt x="243792" y="520620"/>
                  </a:lnTo>
                  <a:lnTo>
                    <a:pt x="243101" y="513788"/>
                  </a:lnTo>
                  <a:lnTo>
                    <a:pt x="240592" y="507994"/>
                  </a:lnTo>
                  <a:lnTo>
                    <a:pt x="236787" y="502286"/>
                  </a:lnTo>
                  <a:lnTo>
                    <a:pt x="232982" y="498480"/>
                  </a:lnTo>
                  <a:lnTo>
                    <a:pt x="229177" y="497270"/>
                  </a:lnTo>
                  <a:lnTo>
                    <a:pt x="222086" y="498048"/>
                  </a:lnTo>
                  <a:lnTo>
                    <a:pt x="220615" y="497443"/>
                  </a:lnTo>
                  <a:lnTo>
                    <a:pt x="213005" y="489832"/>
                  </a:lnTo>
                  <a:lnTo>
                    <a:pt x="210670" y="486546"/>
                  </a:lnTo>
                  <a:lnTo>
                    <a:pt x="209978" y="483519"/>
                  </a:lnTo>
                  <a:lnTo>
                    <a:pt x="212572" y="476168"/>
                  </a:lnTo>
                  <a:lnTo>
                    <a:pt x="211794" y="472104"/>
                  </a:lnTo>
                  <a:lnTo>
                    <a:pt x="209891" y="467088"/>
                  </a:lnTo>
                  <a:lnTo>
                    <a:pt x="207210" y="462937"/>
                  </a:lnTo>
                  <a:lnTo>
                    <a:pt x="202800" y="459304"/>
                  </a:lnTo>
                  <a:lnTo>
                    <a:pt x="198822" y="451434"/>
                  </a:lnTo>
                  <a:lnTo>
                    <a:pt x="191471" y="440365"/>
                  </a:lnTo>
                  <a:lnTo>
                    <a:pt x="189482" y="431803"/>
                  </a:lnTo>
                  <a:lnTo>
                    <a:pt x="186628" y="424625"/>
                  </a:lnTo>
                  <a:lnTo>
                    <a:pt x="185850" y="417534"/>
                  </a:lnTo>
                  <a:lnTo>
                    <a:pt x="183082" y="413210"/>
                  </a:lnTo>
                  <a:lnTo>
                    <a:pt x="183341" y="407675"/>
                  </a:lnTo>
                  <a:lnTo>
                    <a:pt x="182909" y="406118"/>
                  </a:lnTo>
                  <a:lnTo>
                    <a:pt x="182044" y="405426"/>
                  </a:lnTo>
                  <a:lnTo>
                    <a:pt x="177115" y="402313"/>
                  </a:lnTo>
                  <a:lnTo>
                    <a:pt x="171493" y="396778"/>
                  </a:lnTo>
                  <a:lnTo>
                    <a:pt x="168639" y="395481"/>
                  </a:lnTo>
                  <a:lnTo>
                    <a:pt x="167429" y="395481"/>
                  </a:lnTo>
                  <a:lnTo>
                    <a:pt x="166737" y="396864"/>
                  </a:lnTo>
                  <a:lnTo>
                    <a:pt x="166305" y="399459"/>
                  </a:lnTo>
                  <a:lnTo>
                    <a:pt x="157310" y="408626"/>
                  </a:lnTo>
                  <a:lnTo>
                    <a:pt x="149700" y="412950"/>
                  </a:lnTo>
                  <a:lnTo>
                    <a:pt x="145981" y="417188"/>
                  </a:lnTo>
                  <a:lnTo>
                    <a:pt x="142609" y="419263"/>
                  </a:lnTo>
                  <a:lnTo>
                    <a:pt x="140793" y="419523"/>
                  </a:lnTo>
                  <a:lnTo>
                    <a:pt x="138285" y="418139"/>
                  </a:lnTo>
                  <a:lnTo>
                    <a:pt x="130328" y="411912"/>
                  </a:lnTo>
                  <a:lnTo>
                    <a:pt x="123755" y="409058"/>
                  </a:lnTo>
                  <a:lnTo>
                    <a:pt x="123064" y="407675"/>
                  </a:lnTo>
                  <a:lnTo>
                    <a:pt x="123410" y="402399"/>
                  </a:lnTo>
                  <a:lnTo>
                    <a:pt x="126436" y="396259"/>
                  </a:lnTo>
                  <a:lnTo>
                    <a:pt x="123323" y="385103"/>
                  </a:lnTo>
                  <a:lnTo>
                    <a:pt x="124274" y="381211"/>
                  </a:lnTo>
                  <a:lnTo>
                    <a:pt x="126696" y="378530"/>
                  </a:lnTo>
                  <a:lnTo>
                    <a:pt x="133788" y="374379"/>
                  </a:lnTo>
                  <a:lnTo>
                    <a:pt x="134480" y="372390"/>
                  </a:lnTo>
                  <a:lnTo>
                    <a:pt x="132922" y="361753"/>
                  </a:lnTo>
                  <a:lnTo>
                    <a:pt x="128945" y="357775"/>
                  </a:lnTo>
                  <a:lnTo>
                    <a:pt x="127820" y="355526"/>
                  </a:lnTo>
                  <a:lnTo>
                    <a:pt x="129031" y="346878"/>
                  </a:lnTo>
                  <a:lnTo>
                    <a:pt x="127301" y="341170"/>
                  </a:lnTo>
                  <a:lnTo>
                    <a:pt x="130415" y="336327"/>
                  </a:lnTo>
                  <a:lnTo>
                    <a:pt x="130674" y="328025"/>
                  </a:lnTo>
                  <a:lnTo>
                    <a:pt x="133182" y="319377"/>
                  </a:lnTo>
                  <a:lnTo>
                    <a:pt x="135863" y="306578"/>
                  </a:lnTo>
                  <a:lnTo>
                    <a:pt x="135258" y="301043"/>
                  </a:lnTo>
                  <a:lnTo>
                    <a:pt x="138630" y="295076"/>
                  </a:lnTo>
                  <a:lnTo>
                    <a:pt x="139755" y="289022"/>
                  </a:lnTo>
                  <a:lnTo>
                    <a:pt x="139928" y="284784"/>
                  </a:lnTo>
                  <a:lnTo>
                    <a:pt x="139408" y="282190"/>
                  </a:lnTo>
                  <a:lnTo>
                    <a:pt x="138198" y="281238"/>
                  </a:lnTo>
                  <a:lnTo>
                    <a:pt x="135776" y="281238"/>
                  </a:lnTo>
                  <a:lnTo>
                    <a:pt x="124620" y="283573"/>
                  </a:lnTo>
                  <a:lnTo>
                    <a:pt x="120988" y="283228"/>
                  </a:lnTo>
                  <a:lnTo>
                    <a:pt x="117788" y="282103"/>
                  </a:lnTo>
                  <a:lnTo>
                    <a:pt x="115972" y="280028"/>
                  </a:lnTo>
                  <a:lnTo>
                    <a:pt x="115453" y="275185"/>
                  </a:lnTo>
                  <a:lnTo>
                    <a:pt x="112945" y="271985"/>
                  </a:lnTo>
                  <a:lnTo>
                    <a:pt x="111648" y="271466"/>
                  </a:lnTo>
                  <a:lnTo>
                    <a:pt x="106546" y="273369"/>
                  </a:lnTo>
                  <a:lnTo>
                    <a:pt x="105421" y="273282"/>
                  </a:lnTo>
                  <a:lnTo>
                    <a:pt x="104902" y="272417"/>
                  </a:lnTo>
                  <a:lnTo>
                    <a:pt x="102827" y="268266"/>
                  </a:lnTo>
                  <a:lnTo>
                    <a:pt x="94611" y="260223"/>
                  </a:lnTo>
                  <a:lnTo>
                    <a:pt x="90633" y="250970"/>
                  </a:lnTo>
                  <a:lnTo>
                    <a:pt x="82677" y="242841"/>
                  </a:lnTo>
                  <a:lnTo>
                    <a:pt x="75067" y="231684"/>
                  </a:lnTo>
                  <a:lnTo>
                    <a:pt x="60451" y="214215"/>
                  </a:lnTo>
                  <a:lnTo>
                    <a:pt x="56905" y="210669"/>
                  </a:lnTo>
                  <a:lnTo>
                    <a:pt x="45836" y="204616"/>
                  </a:lnTo>
                  <a:lnTo>
                    <a:pt x="37101" y="195794"/>
                  </a:lnTo>
                  <a:lnTo>
                    <a:pt x="28193" y="189481"/>
                  </a:lnTo>
                  <a:lnTo>
                    <a:pt x="27329" y="188443"/>
                  </a:lnTo>
                  <a:lnTo>
                    <a:pt x="27242" y="187752"/>
                  </a:lnTo>
                  <a:lnTo>
                    <a:pt x="27761" y="187233"/>
                  </a:lnTo>
                  <a:lnTo>
                    <a:pt x="30269" y="185503"/>
                  </a:lnTo>
                  <a:lnTo>
                    <a:pt x="30874" y="182303"/>
                  </a:lnTo>
                  <a:lnTo>
                    <a:pt x="27502" y="175644"/>
                  </a:lnTo>
                  <a:lnTo>
                    <a:pt x="29144" y="169158"/>
                  </a:lnTo>
                  <a:lnTo>
                    <a:pt x="26896" y="160164"/>
                  </a:lnTo>
                  <a:lnTo>
                    <a:pt x="25685" y="157137"/>
                  </a:lnTo>
                  <a:lnTo>
                    <a:pt x="19372" y="148748"/>
                  </a:lnTo>
                  <a:lnTo>
                    <a:pt x="15221" y="140706"/>
                  </a:lnTo>
                  <a:lnTo>
                    <a:pt x="8735" y="133268"/>
                  </a:lnTo>
                  <a:lnTo>
                    <a:pt x="0" y="121074"/>
                  </a:lnTo>
                  <a:lnTo>
                    <a:pt x="0" y="90979"/>
                  </a:lnTo>
                  <a:lnTo>
                    <a:pt x="0" y="60797"/>
                  </a:lnTo>
                  <a:lnTo>
                    <a:pt x="0" y="30441"/>
                  </a:lnTo>
                  <a:lnTo>
                    <a:pt x="0" y="0"/>
                  </a:lnTo>
                  <a:lnTo>
                    <a:pt x="15048" y="0"/>
                  </a:lnTo>
                  <a:lnTo>
                    <a:pt x="49727" y="0"/>
                  </a:lnTo>
                  <a:lnTo>
                    <a:pt x="84493" y="0"/>
                  </a:lnTo>
                  <a:lnTo>
                    <a:pt x="119172" y="0"/>
                  </a:lnTo>
                  <a:lnTo>
                    <a:pt x="153851" y="0"/>
                  </a:lnTo>
                  <a:lnTo>
                    <a:pt x="161721" y="0"/>
                  </a:lnTo>
                  <a:lnTo>
                    <a:pt x="188617" y="0"/>
                  </a:lnTo>
                  <a:lnTo>
                    <a:pt x="223296" y="0"/>
                  </a:lnTo>
                  <a:lnTo>
                    <a:pt x="257975" y="0"/>
                  </a:lnTo>
                  <a:lnTo>
                    <a:pt x="292741" y="0"/>
                  </a:lnTo>
                  <a:lnTo>
                    <a:pt x="327420" y="0"/>
                  </a:lnTo>
                  <a:lnTo>
                    <a:pt x="362185" y="0"/>
                  </a:lnTo>
                  <a:lnTo>
                    <a:pt x="396865" y="0"/>
                  </a:lnTo>
                  <a:lnTo>
                    <a:pt x="431544" y="0"/>
                  </a:lnTo>
                  <a:lnTo>
                    <a:pt x="466310" y="0"/>
                  </a:lnTo>
                  <a:lnTo>
                    <a:pt x="492514" y="0"/>
                  </a:lnTo>
                  <a:lnTo>
                    <a:pt x="500989" y="0"/>
                  </a:lnTo>
                  <a:lnTo>
                    <a:pt x="535754" y="0"/>
                  </a:lnTo>
                  <a:lnTo>
                    <a:pt x="570434" y="0"/>
                  </a:lnTo>
                  <a:lnTo>
                    <a:pt x="605113" y="0"/>
                  </a:lnTo>
                  <a:lnTo>
                    <a:pt x="639879" y="0"/>
                  </a:lnTo>
                  <a:lnTo>
                    <a:pt x="674557" y="0"/>
                  </a:lnTo>
                  <a:lnTo>
                    <a:pt x="709237" y="0"/>
                  </a:lnTo>
                  <a:lnTo>
                    <a:pt x="744003" y="0"/>
                  </a:lnTo>
                  <a:lnTo>
                    <a:pt x="778682" y="0"/>
                  </a:lnTo>
                  <a:lnTo>
                    <a:pt x="813361" y="0"/>
                  </a:lnTo>
                  <a:lnTo>
                    <a:pt x="848126" y="0"/>
                  </a:lnTo>
                  <a:lnTo>
                    <a:pt x="882806" y="0"/>
                  </a:lnTo>
                  <a:lnTo>
                    <a:pt x="917571" y="0"/>
                  </a:lnTo>
                  <a:lnTo>
                    <a:pt x="952251" y="0"/>
                  </a:lnTo>
                  <a:lnTo>
                    <a:pt x="978109" y="0"/>
                  </a:lnTo>
                  <a:lnTo>
                    <a:pt x="978281" y="23436"/>
                  </a:lnTo>
                  <a:lnTo>
                    <a:pt x="978454" y="46873"/>
                  </a:lnTo>
                  <a:lnTo>
                    <a:pt x="978541" y="70223"/>
                  </a:lnTo>
                  <a:lnTo>
                    <a:pt x="978627" y="93573"/>
                  </a:lnTo>
                  <a:lnTo>
                    <a:pt x="978714" y="116750"/>
                  </a:lnTo>
                  <a:lnTo>
                    <a:pt x="978887" y="139841"/>
                  </a:lnTo>
                  <a:lnTo>
                    <a:pt x="978973" y="162845"/>
                  </a:lnTo>
                  <a:lnTo>
                    <a:pt x="979060" y="185763"/>
                  </a:lnTo>
                  <a:lnTo>
                    <a:pt x="979233" y="208680"/>
                  </a:lnTo>
                  <a:lnTo>
                    <a:pt x="979319" y="231425"/>
                  </a:lnTo>
                  <a:lnTo>
                    <a:pt x="979406" y="254083"/>
                  </a:lnTo>
                  <a:lnTo>
                    <a:pt x="979579" y="276742"/>
                  </a:lnTo>
                  <a:lnTo>
                    <a:pt x="979665" y="299227"/>
                  </a:lnTo>
                  <a:lnTo>
                    <a:pt x="979752" y="321712"/>
                  </a:lnTo>
                  <a:lnTo>
                    <a:pt x="979924" y="344024"/>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71" name="Freeform: Shape 170">
              <a:extLst>
                <a:ext uri="{FF2B5EF4-FFF2-40B4-BE49-F238E27FC236}">
                  <a16:creationId xmlns:a16="http://schemas.microsoft.com/office/drawing/2014/main" id="{2D309C62-39A0-803E-D87E-188A3D2DCE31}"/>
                </a:ext>
              </a:extLst>
            </p:cNvPr>
            <p:cNvSpPr/>
            <p:nvPr/>
          </p:nvSpPr>
          <p:spPr>
            <a:xfrm>
              <a:off x="6479658" y="3517698"/>
              <a:ext cx="721862" cy="271984"/>
            </a:xfrm>
            <a:custGeom>
              <a:avLst/>
              <a:gdLst>
                <a:gd name="connsiteX0" fmla="*/ 680265 w 721862"/>
                <a:gd name="connsiteY0" fmla="*/ 6832 h 271984"/>
                <a:gd name="connsiteX1" fmla="*/ 678103 w 721862"/>
                <a:gd name="connsiteY1" fmla="*/ 14701 h 271984"/>
                <a:gd name="connsiteX2" fmla="*/ 679227 w 721862"/>
                <a:gd name="connsiteY2" fmla="*/ 19199 h 271984"/>
                <a:gd name="connsiteX3" fmla="*/ 683551 w 721862"/>
                <a:gd name="connsiteY3" fmla="*/ 23869 h 271984"/>
                <a:gd name="connsiteX4" fmla="*/ 688308 w 721862"/>
                <a:gd name="connsiteY4" fmla="*/ 35457 h 271984"/>
                <a:gd name="connsiteX5" fmla="*/ 692113 w 721862"/>
                <a:gd name="connsiteY5" fmla="*/ 51024 h 271984"/>
                <a:gd name="connsiteX6" fmla="*/ 687011 w 721862"/>
                <a:gd name="connsiteY6" fmla="*/ 44711 h 271984"/>
                <a:gd name="connsiteX7" fmla="*/ 681562 w 721862"/>
                <a:gd name="connsiteY7" fmla="*/ 41338 h 271984"/>
                <a:gd name="connsiteX8" fmla="*/ 673087 w 721862"/>
                <a:gd name="connsiteY8" fmla="*/ 38744 h 271984"/>
                <a:gd name="connsiteX9" fmla="*/ 665477 w 721862"/>
                <a:gd name="connsiteY9" fmla="*/ 34246 h 271984"/>
                <a:gd name="connsiteX10" fmla="*/ 665996 w 721862"/>
                <a:gd name="connsiteY10" fmla="*/ 40733 h 271984"/>
                <a:gd name="connsiteX11" fmla="*/ 665304 w 721862"/>
                <a:gd name="connsiteY11" fmla="*/ 47738 h 271984"/>
                <a:gd name="connsiteX12" fmla="*/ 659510 w 721862"/>
                <a:gd name="connsiteY12" fmla="*/ 45576 h 271984"/>
                <a:gd name="connsiteX13" fmla="*/ 655531 w 721862"/>
                <a:gd name="connsiteY13" fmla="*/ 43241 h 271984"/>
                <a:gd name="connsiteX14" fmla="*/ 659077 w 721862"/>
                <a:gd name="connsiteY14" fmla="*/ 50678 h 271984"/>
                <a:gd name="connsiteX15" fmla="*/ 651467 w 721862"/>
                <a:gd name="connsiteY15" fmla="*/ 48430 h 271984"/>
                <a:gd name="connsiteX16" fmla="*/ 646364 w 721862"/>
                <a:gd name="connsiteY16" fmla="*/ 48862 h 271984"/>
                <a:gd name="connsiteX17" fmla="*/ 643078 w 721862"/>
                <a:gd name="connsiteY17" fmla="*/ 55435 h 271984"/>
                <a:gd name="connsiteX18" fmla="*/ 638667 w 721862"/>
                <a:gd name="connsiteY18" fmla="*/ 59413 h 271984"/>
                <a:gd name="connsiteX19" fmla="*/ 632095 w 721862"/>
                <a:gd name="connsiteY19" fmla="*/ 60710 h 271984"/>
                <a:gd name="connsiteX20" fmla="*/ 622322 w 721862"/>
                <a:gd name="connsiteY20" fmla="*/ 54657 h 271984"/>
                <a:gd name="connsiteX21" fmla="*/ 619209 w 721862"/>
                <a:gd name="connsiteY21" fmla="*/ 47392 h 271984"/>
                <a:gd name="connsiteX22" fmla="*/ 617912 w 721862"/>
                <a:gd name="connsiteY22" fmla="*/ 39263 h 271984"/>
                <a:gd name="connsiteX23" fmla="*/ 617393 w 721862"/>
                <a:gd name="connsiteY23" fmla="*/ 48862 h 271984"/>
                <a:gd name="connsiteX24" fmla="*/ 619122 w 721862"/>
                <a:gd name="connsiteY24" fmla="*/ 58894 h 271984"/>
                <a:gd name="connsiteX25" fmla="*/ 618517 w 721862"/>
                <a:gd name="connsiteY25" fmla="*/ 66504 h 271984"/>
                <a:gd name="connsiteX26" fmla="*/ 627857 w 721862"/>
                <a:gd name="connsiteY26" fmla="*/ 67888 h 271984"/>
                <a:gd name="connsiteX27" fmla="*/ 636592 w 721862"/>
                <a:gd name="connsiteY27" fmla="*/ 66677 h 271984"/>
                <a:gd name="connsiteX28" fmla="*/ 648440 w 721862"/>
                <a:gd name="connsiteY28" fmla="*/ 67023 h 271984"/>
                <a:gd name="connsiteX29" fmla="*/ 656137 w 721862"/>
                <a:gd name="connsiteY29" fmla="*/ 65553 h 271984"/>
                <a:gd name="connsiteX30" fmla="*/ 660807 w 721862"/>
                <a:gd name="connsiteY30" fmla="*/ 63132 h 271984"/>
                <a:gd name="connsiteX31" fmla="*/ 671963 w 721862"/>
                <a:gd name="connsiteY31" fmla="*/ 65207 h 271984"/>
                <a:gd name="connsiteX32" fmla="*/ 672741 w 721862"/>
                <a:gd name="connsiteY32" fmla="*/ 74374 h 271984"/>
                <a:gd name="connsiteX33" fmla="*/ 671444 w 721862"/>
                <a:gd name="connsiteY33" fmla="*/ 83455 h 271984"/>
                <a:gd name="connsiteX34" fmla="*/ 670839 w 721862"/>
                <a:gd name="connsiteY34" fmla="*/ 93140 h 271984"/>
                <a:gd name="connsiteX35" fmla="*/ 673952 w 721862"/>
                <a:gd name="connsiteY35" fmla="*/ 93054 h 271984"/>
                <a:gd name="connsiteX36" fmla="*/ 677584 w 721862"/>
                <a:gd name="connsiteY36" fmla="*/ 89941 h 271984"/>
                <a:gd name="connsiteX37" fmla="*/ 679400 w 721862"/>
                <a:gd name="connsiteY37" fmla="*/ 72558 h 271984"/>
                <a:gd name="connsiteX38" fmla="*/ 689605 w 721862"/>
                <a:gd name="connsiteY38" fmla="*/ 66158 h 271984"/>
                <a:gd name="connsiteX39" fmla="*/ 692978 w 721862"/>
                <a:gd name="connsiteY39" fmla="*/ 66591 h 271984"/>
                <a:gd name="connsiteX40" fmla="*/ 696264 w 721862"/>
                <a:gd name="connsiteY40" fmla="*/ 72212 h 271984"/>
                <a:gd name="connsiteX41" fmla="*/ 697389 w 721862"/>
                <a:gd name="connsiteY41" fmla="*/ 77920 h 271984"/>
                <a:gd name="connsiteX42" fmla="*/ 698513 w 721862"/>
                <a:gd name="connsiteY42" fmla="*/ 85703 h 271984"/>
                <a:gd name="connsiteX43" fmla="*/ 696091 w 721862"/>
                <a:gd name="connsiteY43" fmla="*/ 97551 h 271984"/>
                <a:gd name="connsiteX44" fmla="*/ 680438 w 721862"/>
                <a:gd name="connsiteY44" fmla="*/ 111388 h 271984"/>
                <a:gd name="connsiteX45" fmla="*/ 669282 w 721862"/>
                <a:gd name="connsiteY45" fmla="*/ 124101 h 271984"/>
                <a:gd name="connsiteX46" fmla="*/ 663574 w 721862"/>
                <a:gd name="connsiteY46" fmla="*/ 126695 h 271984"/>
                <a:gd name="connsiteX47" fmla="*/ 655358 w 721862"/>
                <a:gd name="connsiteY47" fmla="*/ 125225 h 271984"/>
                <a:gd name="connsiteX48" fmla="*/ 646019 w 721862"/>
                <a:gd name="connsiteY48" fmla="*/ 122026 h 271984"/>
                <a:gd name="connsiteX49" fmla="*/ 641435 w 721862"/>
                <a:gd name="connsiteY49" fmla="*/ 121420 h 271984"/>
                <a:gd name="connsiteX50" fmla="*/ 637976 w 721862"/>
                <a:gd name="connsiteY50" fmla="*/ 122458 h 271984"/>
                <a:gd name="connsiteX51" fmla="*/ 635814 w 721862"/>
                <a:gd name="connsiteY51" fmla="*/ 118566 h 271984"/>
                <a:gd name="connsiteX52" fmla="*/ 634430 w 721862"/>
                <a:gd name="connsiteY52" fmla="*/ 111388 h 271984"/>
                <a:gd name="connsiteX53" fmla="*/ 630798 w 721862"/>
                <a:gd name="connsiteY53" fmla="*/ 108967 h 271984"/>
                <a:gd name="connsiteX54" fmla="*/ 628030 w 721862"/>
                <a:gd name="connsiteY54" fmla="*/ 109226 h 271984"/>
                <a:gd name="connsiteX55" fmla="*/ 626127 w 721862"/>
                <a:gd name="connsiteY55" fmla="*/ 116836 h 271984"/>
                <a:gd name="connsiteX56" fmla="*/ 617393 w 721862"/>
                <a:gd name="connsiteY56" fmla="*/ 118998 h 271984"/>
                <a:gd name="connsiteX57" fmla="*/ 605545 w 721862"/>
                <a:gd name="connsiteY57" fmla="*/ 115885 h 271984"/>
                <a:gd name="connsiteX58" fmla="*/ 593092 w 721862"/>
                <a:gd name="connsiteY58" fmla="*/ 109486 h 271984"/>
                <a:gd name="connsiteX59" fmla="*/ 598454 w 721862"/>
                <a:gd name="connsiteY59" fmla="*/ 116317 h 271984"/>
                <a:gd name="connsiteX60" fmla="*/ 629328 w 721862"/>
                <a:gd name="connsiteY60" fmla="*/ 129117 h 271984"/>
                <a:gd name="connsiteX61" fmla="*/ 632787 w 721862"/>
                <a:gd name="connsiteY61" fmla="*/ 131538 h 271984"/>
                <a:gd name="connsiteX62" fmla="*/ 636073 w 721862"/>
                <a:gd name="connsiteY62" fmla="*/ 134998 h 271984"/>
                <a:gd name="connsiteX63" fmla="*/ 631749 w 721862"/>
                <a:gd name="connsiteY63" fmla="*/ 140446 h 271984"/>
                <a:gd name="connsiteX64" fmla="*/ 628376 w 721862"/>
                <a:gd name="connsiteY64" fmla="*/ 146586 h 271984"/>
                <a:gd name="connsiteX65" fmla="*/ 627857 w 721862"/>
                <a:gd name="connsiteY65" fmla="*/ 151429 h 271984"/>
                <a:gd name="connsiteX66" fmla="*/ 626646 w 721862"/>
                <a:gd name="connsiteY66" fmla="*/ 154456 h 271984"/>
                <a:gd name="connsiteX67" fmla="*/ 614366 w 721862"/>
                <a:gd name="connsiteY67" fmla="*/ 162672 h 271984"/>
                <a:gd name="connsiteX68" fmla="*/ 607707 w 721862"/>
                <a:gd name="connsiteY68" fmla="*/ 161202 h 271984"/>
                <a:gd name="connsiteX69" fmla="*/ 590670 w 721862"/>
                <a:gd name="connsiteY69" fmla="*/ 146413 h 271984"/>
                <a:gd name="connsiteX70" fmla="*/ 598454 w 721862"/>
                <a:gd name="connsiteY70" fmla="*/ 159213 h 271984"/>
                <a:gd name="connsiteX71" fmla="*/ 604680 w 721862"/>
                <a:gd name="connsiteY71" fmla="*/ 164661 h 271984"/>
                <a:gd name="connsiteX72" fmla="*/ 617220 w 721862"/>
                <a:gd name="connsiteY72" fmla="*/ 167515 h 271984"/>
                <a:gd name="connsiteX73" fmla="*/ 640657 w 721862"/>
                <a:gd name="connsiteY73" fmla="*/ 162759 h 271984"/>
                <a:gd name="connsiteX74" fmla="*/ 648353 w 721862"/>
                <a:gd name="connsiteY74" fmla="*/ 167947 h 271984"/>
                <a:gd name="connsiteX75" fmla="*/ 642040 w 721862"/>
                <a:gd name="connsiteY75" fmla="*/ 177201 h 271984"/>
                <a:gd name="connsiteX76" fmla="*/ 635727 w 721862"/>
                <a:gd name="connsiteY76" fmla="*/ 183687 h 271984"/>
                <a:gd name="connsiteX77" fmla="*/ 627511 w 721862"/>
                <a:gd name="connsiteY77" fmla="*/ 184379 h 271984"/>
                <a:gd name="connsiteX78" fmla="*/ 620247 w 721862"/>
                <a:gd name="connsiteY78" fmla="*/ 186108 h 271984"/>
                <a:gd name="connsiteX79" fmla="*/ 618085 w 721862"/>
                <a:gd name="connsiteY79" fmla="*/ 190519 h 271984"/>
                <a:gd name="connsiteX80" fmla="*/ 612896 w 721862"/>
                <a:gd name="connsiteY80" fmla="*/ 190779 h 271984"/>
                <a:gd name="connsiteX81" fmla="*/ 604853 w 721862"/>
                <a:gd name="connsiteY81" fmla="*/ 191038 h 271984"/>
                <a:gd name="connsiteX82" fmla="*/ 592313 w 721862"/>
                <a:gd name="connsiteY82" fmla="*/ 191470 h 271984"/>
                <a:gd name="connsiteX83" fmla="*/ 585481 w 721862"/>
                <a:gd name="connsiteY83" fmla="*/ 190432 h 271984"/>
                <a:gd name="connsiteX84" fmla="*/ 575882 w 721862"/>
                <a:gd name="connsiteY84" fmla="*/ 199513 h 271984"/>
                <a:gd name="connsiteX85" fmla="*/ 572249 w 721862"/>
                <a:gd name="connsiteY85" fmla="*/ 200724 h 271984"/>
                <a:gd name="connsiteX86" fmla="*/ 567233 w 721862"/>
                <a:gd name="connsiteY86" fmla="*/ 198994 h 271984"/>
                <a:gd name="connsiteX87" fmla="*/ 565071 w 721862"/>
                <a:gd name="connsiteY87" fmla="*/ 191730 h 271984"/>
                <a:gd name="connsiteX88" fmla="*/ 562823 w 721862"/>
                <a:gd name="connsiteY88" fmla="*/ 188098 h 271984"/>
                <a:gd name="connsiteX89" fmla="*/ 562737 w 721862"/>
                <a:gd name="connsiteY89" fmla="*/ 201761 h 271984"/>
                <a:gd name="connsiteX90" fmla="*/ 563601 w 721862"/>
                <a:gd name="connsiteY90" fmla="*/ 205394 h 271984"/>
                <a:gd name="connsiteX91" fmla="*/ 565418 w 721862"/>
                <a:gd name="connsiteY91" fmla="*/ 208162 h 271984"/>
                <a:gd name="connsiteX92" fmla="*/ 554175 w 721862"/>
                <a:gd name="connsiteY92" fmla="*/ 215599 h 271984"/>
                <a:gd name="connsiteX93" fmla="*/ 543451 w 721862"/>
                <a:gd name="connsiteY93" fmla="*/ 224852 h 271984"/>
                <a:gd name="connsiteX94" fmla="*/ 539560 w 721862"/>
                <a:gd name="connsiteY94" fmla="*/ 227360 h 271984"/>
                <a:gd name="connsiteX95" fmla="*/ 535149 w 721862"/>
                <a:gd name="connsiteY95" fmla="*/ 231944 h 271984"/>
                <a:gd name="connsiteX96" fmla="*/ 526155 w 721862"/>
                <a:gd name="connsiteY96" fmla="*/ 245262 h 271984"/>
                <a:gd name="connsiteX97" fmla="*/ 523906 w 721862"/>
                <a:gd name="connsiteY97" fmla="*/ 254948 h 271984"/>
                <a:gd name="connsiteX98" fmla="*/ 520706 w 721862"/>
                <a:gd name="connsiteY98" fmla="*/ 265758 h 271984"/>
                <a:gd name="connsiteX99" fmla="*/ 520274 w 721862"/>
                <a:gd name="connsiteY99" fmla="*/ 260915 h 271984"/>
                <a:gd name="connsiteX100" fmla="*/ 520793 w 721862"/>
                <a:gd name="connsiteY100" fmla="*/ 252699 h 271984"/>
                <a:gd name="connsiteX101" fmla="*/ 518544 w 721862"/>
                <a:gd name="connsiteY101" fmla="*/ 243359 h 271984"/>
                <a:gd name="connsiteX102" fmla="*/ 517161 w 721862"/>
                <a:gd name="connsiteY102" fmla="*/ 260569 h 271984"/>
                <a:gd name="connsiteX103" fmla="*/ 513701 w 721862"/>
                <a:gd name="connsiteY103" fmla="*/ 268526 h 271984"/>
                <a:gd name="connsiteX104" fmla="*/ 481703 w 721862"/>
                <a:gd name="connsiteY104" fmla="*/ 268007 h 271984"/>
                <a:gd name="connsiteX105" fmla="*/ 468817 w 721862"/>
                <a:gd name="connsiteY105" fmla="*/ 271985 h 271984"/>
                <a:gd name="connsiteX106" fmla="*/ 457056 w 721862"/>
                <a:gd name="connsiteY106" fmla="*/ 260137 h 271984"/>
                <a:gd name="connsiteX107" fmla="*/ 446073 w 721862"/>
                <a:gd name="connsiteY107" fmla="*/ 248981 h 271984"/>
                <a:gd name="connsiteX108" fmla="*/ 435090 w 721862"/>
                <a:gd name="connsiteY108" fmla="*/ 237825 h 271984"/>
                <a:gd name="connsiteX109" fmla="*/ 424106 w 721862"/>
                <a:gd name="connsiteY109" fmla="*/ 226668 h 271984"/>
                <a:gd name="connsiteX110" fmla="*/ 413123 w 721862"/>
                <a:gd name="connsiteY110" fmla="*/ 215426 h 271984"/>
                <a:gd name="connsiteX111" fmla="*/ 402140 w 721862"/>
                <a:gd name="connsiteY111" fmla="*/ 204183 h 271984"/>
                <a:gd name="connsiteX112" fmla="*/ 391157 w 721862"/>
                <a:gd name="connsiteY112" fmla="*/ 192941 h 271984"/>
                <a:gd name="connsiteX113" fmla="*/ 380173 w 721862"/>
                <a:gd name="connsiteY113" fmla="*/ 181698 h 271984"/>
                <a:gd name="connsiteX114" fmla="*/ 368672 w 721862"/>
                <a:gd name="connsiteY114" fmla="*/ 181265 h 271984"/>
                <a:gd name="connsiteX115" fmla="*/ 357169 w 721862"/>
                <a:gd name="connsiteY115" fmla="*/ 180920 h 271984"/>
                <a:gd name="connsiteX116" fmla="*/ 345667 w 721862"/>
                <a:gd name="connsiteY116" fmla="*/ 180487 h 271984"/>
                <a:gd name="connsiteX117" fmla="*/ 334166 w 721862"/>
                <a:gd name="connsiteY117" fmla="*/ 180141 h 271984"/>
                <a:gd name="connsiteX118" fmla="*/ 322663 w 721862"/>
                <a:gd name="connsiteY118" fmla="*/ 179709 h 271984"/>
                <a:gd name="connsiteX119" fmla="*/ 311161 w 721862"/>
                <a:gd name="connsiteY119" fmla="*/ 179363 h 271984"/>
                <a:gd name="connsiteX120" fmla="*/ 299659 w 721862"/>
                <a:gd name="connsiteY120" fmla="*/ 178931 h 271984"/>
                <a:gd name="connsiteX121" fmla="*/ 288157 w 721862"/>
                <a:gd name="connsiteY121" fmla="*/ 178584 h 271984"/>
                <a:gd name="connsiteX122" fmla="*/ 287725 w 721862"/>
                <a:gd name="connsiteY122" fmla="*/ 170801 h 271984"/>
                <a:gd name="connsiteX123" fmla="*/ 287379 w 721862"/>
                <a:gd name="connsiteY123" fmla="*/ 165266 h 271984"/>
                <a:gd name="connsiteX124" fmla="*/ 280200 w 721862"/>
                <a:gd name="connsiteY124" fmla="*/ 155840 h 271984"/>
                <a:gd name="connsiteX125" fmla="*/ 275963 w 721862"/>
                <a:gd name="connsiteY125" fmla="*/ 150305 h 271984"/>
                <a:gd name="connsiteX126" fmla="*/ 266882 w 721862"/>
                <a:gd name="connsiteY126" fmla="*/ 155062 h 271984"/>
                <a:gd name="connsiteX127" fmla="*/ 266364 w 721862"/>
                <a:gd name="connsiteY127" fmla="*/ 152726 h 271984"/>
                <a:gd name="connsiteX128" fmla="*/ 266709 w 721862"/>
                <a:gd name="connsiteY128" fmla="*/ 148576 h 271984"/>
                <a:gd name="connsiteX129" fmla="*/ 265931 w 721862"/>
                <a:gd name="connsiteY129" fmla="*/ 147105 h 271984"/>
                <a:gd name="connsiteX130" fmla="*/ 263423 w 721862"/>
                <a:gd name="connsiteY130" fmla="*/ 146067 h 271984"/>
                <a:gd name="connsiteX131" fmla="*/ 250537 w 721862"/>
                <a:gd name="connsiteY131" fmla="*/ 145462 h 271984"/>
                <a:gd name="connsiteX132" fmla="*/ 237652 w 721862"/>
                <a:gd name="connsiteY132" fmla="*/ 144857 h 271984"/>
                <a:gd name="connsiteX133" fmla="*/ 224766 w 721862"/>
                <a:gd name="connsiteY133" fmla="*/ 144251 h 271984"/>
                <a:gd name="connsiteX134" fmla="*/ 211880 w 721862"/>
                <a:gd name="connsiteY134" fmla="*/ 143646 h 271984"/>
                <a:gd name="connsiteX135" fmla="*/ 198995 w 721862"/>
                <a:gd name="connsiteY135" fmla="*/ 143041 h 271984"/>
                <a:gd name="connsiteX136" fmla="*/ 186109 w 721862"/>
                <a:gd name="connsiteY136" fmla="*/ 142435 h 271984"/>
                <a:gd name="connsiteX137" fmla="*/ 173223 w 721862"/>
                <a:gd name="connsiteY137" fmla="*/ 141830 h 271984"/>
                <a:gd name="connsiteX138" fmla="*/ 160337 w 721862"/>
                <a:gd name="connsiteY138" fmla="*/ 141224 h 271984"/>
                <a:gd name="connsiteX139" fmla="*/ 157397 w 721862"/>
                <a:gd name="connsiteY139" fmla="*/ 140273 h 271984"/>
                <a:gd name="connsiteX140" fmla="*/ 151602 w 721862"/>
                <a:gd name="connsiteY140" fmla="*/ 143559 h 271984"/>
                <a:gd name="connsiteX141" fmla="*/ 136295 w 721862"/>
                <a:gd name="connsiteY141" fmla="*/ 148489 h 271984"/>
                <a:gd name="connsiteX142" fmla="*/ 128771 w 721862"/>
                <a:gd name="connsiteY142" fmla="*/ 152813 h 271984"/>
                <a:gd name="connsiteX143" fmla="*/ 126004 w 721862"/>
                <a:gd name="connsiteY143" fmla="*/ 152553 h 271984"/>
                <a:gd name="connsiteX144" fmla="*/ 113032 w 721862"/>
                <a:gd name="connsiteY144" fmla="*/ 156791 h 271984"/>
                <a:gd name="connsiteX145" fmla="*/ 100059 w 721862"/>
                <a:gd name="connsiteY145" fmla="*/ 161029 h 271984"/>
                <a:gd name="connsiteX146" fmla="*/ 98589 w 721862"/>
                <a:gd name="connsiteY146" fmla="*/ 161029 h 271984"/>
                <a:gd name="connsiteX147" fmla="*/ 73942 w 721862"/>
                <a:gd name="connsiteY147" fmla="*/ 161375 h 271984"/>
                <a:gd name="connsiteX148" fmla="*/ 49295 w 721862"/>
                <a:gd name="connsiteY148" fmla="*/ 161720 h 271984"/>
                <a:gd name="connsiteX149" fmla="*/ 24647 w 721862"/>
                <a:gd name="connsiteY149" fmla="*/ 162067 h 271984"/>
                <a:gd name="connsiteX150" fmla="*/ 0 w 721862"/>
                <a:gd name="connsiteY150" fmla="*/ 162412 h 271984"/>
                <a:gd name="connsiteX151" fmla="*/ 3027 w 721862"/>
                <a:gd name="connsiteY151" fmla="*/ 141311 h 271984"/>
                <a:gd name="connsiteX152" fmla="*/ 5102 w 721862"/>
                <a:gd name="connsiteY152" fmla="*/ 136468 h 271984"/>
                <a:gd name="connsiteX153" fmla="*/ 7437 w 721862"/>
                <a:gd name="connsiteY153" fmla="*/ 135344 h 271984"/>
                <a:gd name="connsiteX154" fmla="*/ 15912 w 721862"/>
                <a:gd name="connsiteY154" fmla="*/ 135257 h 271984"/>
                <a:gd name="connsiteX155" fmla="*/ 21274 w 721862"/>
                <a:gd name="connsiteY155" fmla="*/ 132836 h 271984"/>
                <a:gd name="connsiteX156" fmla="*/ 26031 w 721862"/>
                <a:gd name="connsiteY156" fmla="*/ 120123 h 271984"/>
                <a:gd name="connsiteX157" fmla="*/ 36841 w 721862"/>
                <a:gd name="connsiteY157" fmla="*/ 110091 h 271984"/>
                <a:gd name="connsiteX158" fmla="*/ 41684 w 721862"/>
                <a:gd name="connsiteY158" fmla="*/ 107583 h 271984"/>
                <a:gd name="connsiteX159" fmla="*/ 48948 w 721862"/>
                <a:gd name="connsiteY159" fmla="*/ 105594 h 271984"/>
                <a:gd name="connsiteX160" fmla="*/ 66158 w 721862"/>
                <a:gd name="connsiteY160" fmla="*/ 103173 h 271984"/>
                <a:gd name="connsiteX161" fmla="*/ 84665 w 721862"/>
                <a:gd name="connsiteY161" fmla="*/ 93400 h 271984"/>
                <a:gd name="connsiteX162" fmla="*/ 97984 w 721862"/>
                <a:gd name="connsiteY162" fmla="*/ 84147 h 271984"/>
                <a:gd name="connsiteX163" fmla="*/ 108534 w 721862"/>
                <a:gd name="connsiteY163" fmla="*/ 81552 h 271984"/>
                <a:gd name="connsiteX164" fmla="*/ 111821 w 721862"/>
                <a:gd name="connsiteY164" fmla="*/ 78179 h 271984"/>
                <a:gd name="connsiteX165" fmla="*/ 114242 w 721862"/>
                <a:gd name="connsiteY165" fmla="*/ 73769 h 271984"/>
                <a:gd name="connsiteX166" fmla="*/ 115713 w 721862"/>
                <a:gd name="connsiteY166" fmla="*/ 67715 h 271984"/>
                <a:gd name="connsiteX167" fmla="*/ 116837 w 721862"/>
                <a:gd name="connsiteY167" fmla="*/ 66418 h 271984"/>
                <a:gd name="connsiteX168" fmla="*/ 122977 w 721862"/>
                <a:gd name="connsiteY168" fmla="*/ 66850 h 271984"/>
                <a:gd name="connsiteX169" fmla="*/ 127647 w 721862"/>
                <a:gd name="connsiteY169" fmla="*/ 61575 h 271984"/>
                <a:gd name="connsiteX170" fmla="*/ 132144 w 721862"/>
                <a:gd name="connsiteY170" fmla="*/ 58548 h 271984"/>
                <a:gd name="connsiteX171" fmla="*/ 136641 w 721862"/>
                <a:gd name="connsiteY171" fmla="*/ 56819 h 271984"/>
                <a:gd name="connsiteX172" fmla="*/ 139408 w 721862"/>
                <a:gd name="connsiteY172" fmla="*/ 56732 h 271984"/>
                <a:gd name="connsiteX173" fmla="*/ 140446 w 721862"/>
                <a:gd name="connsiteY173" fmla="*/ 58289 h 271984"/>
                <a:gd name="connsiteX174" fmla="*/ 141225 w 721862"/>
                <a:gd name="connsiteY174" fmla="*/ 62785 h 271984"/>
                <a:gd name="connsiteX175" fmla="*/ 142176 w 721862"/>
                <a:gd name="connsiteY175" fmla="*/ 64256 h 271984"/>
                <a:gd name="connsiteX176" fmla="*/ 144078 w 721862"/>
                <a:gd name="connsiteY176" fmla="*/ 64342 h 271984"/>
                <a:gd name="connsiteX177" fmla="*/ 146673 w 721862"/>
                <a:gd name="connsiteY177" fmla="*/ 63305 h 271984"/>
                <a:gd name="connsiteX178" fmla="*/ 150132 w 721862"/>
                <a:gd name="connsiteY178" fmla="*/ 60451 h 271984"/>
                <a:gd name="connsiteX179" fmla="*/ 159126 w 721862"/>
                <a:gd name="connsiteY179" fmla="*/ 51456 h 271984"/>
                <a:gd name="connsiteX180" fmla="*/ 165093 w 721862"/>
                <a:gd name="connsiteY180" fmla="*/ 47997 h 271984"/>
                <a:gd name="connsiteX181" fmla="*/ 174260 w 721862"/>
                <a:gd name="connsiteY181" fmla="*/ 46008 h 271984"/>
                <a:gd name="connsiteX182" fmla="*/ 180920 w 721862"/>
                <a:gd name="connsiteY182" fmla="*/ 50765 h 271984"/>
                <a:gd name="connsiteX183" fmla="*/ 184898 w 721862"/>
                <a:gd name="connsiteY183" fmla="*/ 49122 h 271984"/>
                <a:gd name="connsiteX184" fmla="*/ 196573 w 721862"/>
                <a:gd name="connsiteY184" fmla="*/ 30701 h 271984"/>
                <a:gd name="connsiteX185" fmla="*/ 201243 w 721862"/>
                <a:gd name="connsiteY185" fmla="*/ 27328 h 271984"/>
                <a:gd name="connsiteX186" fmla="*/ 204702 w 721862"/>
                <a:gd name="connsiteY186" fmla="*/ 26031 h 271984"/>
                <a:gd name="connsiteX187" fmla="*/ 210756 w 721862"/>
                <a:gd name="connsiteY187" fmla="*/ 25771 h 271984"/>
                <a:gd name="connsiteX188" fmla="*/ 210842 w 721862"/>
                <a:gd name="connsiteY188" fmla="*/ 20669 h 271984"/>
                <a:gd name="connsiteX189" fmla="*/ 212918 w 721862"/>
                <a:gd name="connsiteY189" fmla="*/ 12972 h 271984"/>
                <a:gd name="connsiteX190" fmla="*/ 213177 w 721862"/>
                <a:gd name="connsiteY190" fmla="*/ 7696 h 271984"/>
                <a:gd name="connsiteX191" fmla="*/ 216896 w 721862"/>
                <a:gd name="connsiteY191" fmla="*/ 0 h 271984"/>
                <a:gd name="connsiteX192" fmla="*/ 218280 w 721862"/>
                <a:gd name="connsiteY192" fmla="*/ 1557 h 271984"/>
                <a:gd name="connsiteX193" fmla="*/ 247770 w 721862"/>
                <a:gd name="connsiteY193" fmla="*/ 1816 h 271984"/>
                <a:gd name="connsiteX194" fmla="*/ 277260 w 721862"/>
                <a:gd name="connsiteY194" fmla="*/ 2075 h 271984"/>
                <a:gd name="connsiteX195" fmla="*/ 306750 w 721862"/>
                <a:gd name="connsiteY195" fmla="*/ 2335 h 271984"/>
                <a:gd name="connsiteX196" fmla="*/ 336241 w 721862"/>
                <a:gd name="connsiteY196" fmla="*/ 2594 h 271984"/>
                <a:gd name="connsiteX197" fmla="*/ 365731 w 721862"/>
                <a:gd name="connsiteY197" fmla="*/ 2854 h 271984"/>
                <a:gd name="connsiteX198" fmla="*/ 395222 w 721862"/>
                <a:gd name="connsiteY198" fmla="*/ 3113 h 271984"/>
                <a:gd name="connsiteX199" fmla="*/ 424712 w 721862"/>
                <a:gd name="connsiteY199" fmla="*/ 3372 h 271984"/>
                <a:gd name="connsiteX200" fmla="*/ 454202 w 721862"/>
                <a:gd name="connsiteY200" fmla="*/ 3632 h 271984"/>
                <a:gd name="connsiteX201" fmla="*/ 483692 w 721862"/>
                <a:gd name="connsiteY201" fmla="*/ 3891 h 271984"/>
                <a:gd name="connsiteX202" fmla="*/ 513182 w 721862"/>
                <a:gd name="connsiteY202" fmla="*/ 4151 h 271984"/>
                <a:gd name="connsiteX203" fmla="*/ 542673 w 721862"/>
                <a:gd name="connsiteY203" fmla="*/ 4410 h 271984"/>
                <a:gd name="connsiteX204" fmla="*/ 572163 w 721862"/>
                <a:gd name="connsiteY204" fmla="*/ 4670 h 271984"/>
                <a:gd name="connsiteX205" fmla="*/ 601653 w 721862"/>
                <a:gd name="connsiteY205" fmla="*/ 4930 h 271984"/>
                <a:gd name="connsiteX206" fmla="*/ 631143 w 721862"/>
                <a:gd name="connsiteY206" fmla="*/ 5189 h 271984"/>
                <a:gd name="connsiteX207" fmla="*/ 660634 w 721862"/>
                <a:gd name="connsiteY207" fmla="*/ 5448 h 271984"/>
                <a:gd name="connsiteX208" fmla="*/ 680265 w 721862"/>
                <a:gd name="connsiteY208" fmla="*/ 6832 h 271984"/>
                <a:gd name="connsiteX209" fmla="*/ 686579 w 721862"/>
                <a:gd name="connsiteY209" fmla="*/ 7005 h 271984"/>
                <a:gd name="connsiteX210" fmla="*/ 689173 w 721862"/>
                <a:gd name="connsiteY210" fmla="*/ 7005 h 271984"/>
                <a:gd name="connsiteX211" fmla="*/ 697302 w 721862"/>
                <a:gd name="connsiteY211" fmla="*/ 39349 h 271984"/>
                <a:gd name="connsiteX212" fmla="*/ 713561 w 721862"/>
                <a:gd name="connsiteY212" fmla="*/ 74461 h 271984"/>
                <a:gd name="connsiteX213" fmla="*/ 715550 w 721862"/>
                <a:gd name="connsiteY213" fmla="*/ 80514 h 271984"/>
                <a:gd name="connsiteX214" fmla="*/ 711744 w 721862"/>
                <a:gd name="connsiteY214" fmla="*/ 75239 h 271984"/>
                <a:gd name="connsiteX215" fmla="*/ 699723 w 721862"/>
                <a:gd name="connsiteY215" fmla="*/ 52062 h 271984"/>
                <a:gd name="connsiteX216" fmla="*/ 692978 w 721862"/>
                <a:gd name="connsiteY216" fmla="*/ 35112 h 271984"/>
                <a:gd name="connsiteX217" fmla="*/ 686579 w 721862"/>
                <a:gd name="connsiteY217" fmla="*/ 7005 h 271984"/>
                <a:gd name="connsiteX218" fmla="*/ 707161 w 721862"/>
                <a:gd name="connsiteY218" fmla="*/ 76709 h 271984"/>
                <a:gd name="connsiteX219" fmla="*/ 705950 w 721862"/>
                <a:gd name="connsiteY219" fmla="*/ 78785 h 271984"/>
                <a:gd name="connsiteX220" fmla="*/ 700502 w 721862"/>
                <a:gd name="connsiteY220" fmla="*/ 67715 h 271984"/>
                <a:gd name="connsiteX221" fmla="*/ 706037 w 721862"/>
                <a:gd name="connsiteY221" fmla="*/ 71261 h 271984"/>
                <a:gd name="connsiteX222" fmla="*/ 706988 w 721862"/>
                <a:gd name="connsiteY222" fmla="*/ 74201 h 271984"/>
                <a:gd name="connsiteX223" fmla="*/ 707161 w 721862"/>
                <a:gd name="connsiteY223" fmla="*/ 76709 h 271984"/>
                <a:gd name="connsiteX224" fmla="*/ 714599 w 721862"/>
                <a:gd name="connsiteY224" fmla="*/ 138111 h 271984"/>
                <a:gd name="connsiteX225" fmla="*/ 703702 w 721862"/>
                <a:gd name="connsiteY225" fmla="*/ 140792 h 271984"/>
                <a:gd name="connsiteX226" fmla="*/ 702751 w 721862"/>
                <a:gd name="connsiteY226" fmla="*/ 139927 h 271984"/>
                <a:gd name="connsiteX227" fmla="*/ 715290 w 721862"/>
                <a:gd name="connsiteY227" fmla="*/ 134306 h 271984"/>
                <a:gd name="connsiteX228" fmla="*/ 719268 w 721862"/>
                <a:gd name="connsiteY228" fmla="*/ 114329 h 271984"/>
                <a:gd name="connsiteX229" fmla="*/ 719787 w 721862"/>
                <a:gd name="connsiteY229" fmla="*/ 105075 h 271984"/>
                <a:gd name="connsiteX230" fmla="*/ 717885 w 721862"/>
                <a:gd name="connsiteY230" fmla="*/ 88816 h 271984"/>
                <a:gd name="connsiteX231" fmla="*/ 717971 w 721862"/>
                <a:gd name="connsiteY231" fmla="*/ 85444 h 271984"/>
                <a:gd name="connsiteX232" fmla="*/ 720047 w 721862"/>
                <a:gd name="connsiteY232" fmla="*/ 90719 h 271984"/>
                <a:gd name="connsiteX233" fmla="*/ 721863 w 721862"/>
                <a:gd name="connsiteY233" fmla="*/ 105940 h 271984"/>
                <a:gd name="connsiteX234" fmla="*/ 721171 w 721862"/>
                <a:gd name="connsiteY234" fmla="*/ 117442 h 271984"/>
                <a:gd name="connsiteX235" fmla="*/ 717539 w 721862"/>
                <a:gd name="connsiteY235" fmla="*/ 134133 h 271984"/>
                <a:gd name="connsiteX236" fmla="*/ 714599 w 721862"/>
                <a:gd name="connsiteY236" fmla="*/ 138111 h 271984"/>
                <a:gd name="connsiteX237" fmla="*/ 695227 w 721862"/>
                <a:gd name="connsiteY237" fmla="*/ 143041 h 271984"/>
                <a:gd name="connsiteX238" fmla="*/ 680438 w 721862"/>
                <a:gd name="connsiteY238" fmla="*/ 150132 h 271984"/>
                <a:gd name="connsiteX239" fmla="*/ 678795 w 721862"/>
                <a:gd name="connsiteY239" fmla="*/ 149700 h 271984"/>
                <a:gd name="connsiteX240" fmla="*/ 688481 w 721862"/>
                <a:gd name="connsiteY240" fmla="*/ 144597 h 271984"/>
                <a:gd name="connsiteX241" fmla="*/ 695227 w 721862"/>
                <a:gd name="connsiteY241" fmla="*/ 143041 h 271984"/>
                <a:gd name="connsiteX242" fmla="*/ 636505 w 721862"/>
                <a:gd name="connsiteY242" fmla="*/ 197092 h 271984"/>
                <a:gd name="connsiteX243" fmla="*/ 634516 w 721862"/>
                <a:gd name="connsiteY243" fmla="*/ 198216 h 271984"/>
                <a:gd name="connsiteX244" fmla="*/ 641954 w 721862"/>
                <a:gd name="connsiteY244" fmla="*/ 185936 h 271984"/>
                <a:gd name="connsiteX245" fmla="*/ 656656 w 721862"/>
                <a:gd name="connsiteY245" fmla="*/ 170283 h 271984"/>
                <a:gd name="connsiteX246" fmla="*/ 660634 w 721862"/>
                <a:gd name="connsiteY246" fmla="*/ 167861 h 271984"/>
                <a:gd name="connsiteX247" fmla="*/ 648353 w 721862"/>
                <a:gd name="connsiteY247" fmla="*/ 181179 h 271984"/>
                <a:gd name="connsiteX248" fmla="*/ 636505 w 721862"/>
                <a:gd name="connsiteY248" fmla="*/ 197092 h 271984"/>
                <a:gd name="connsiteX249" fmla="*/ 633046 w 721862"/>
                <a:gd name="connsiteY249" fmla="*/ 195967 h 271984"/>
                <a:gd name="connsiteX250" fmla="*/ 631230 w 721862"/>
                <a:gd name="connsiteY250" fmla="*/ 196227 h 271984"/>
                <a:gd name="connsiteX251" fmla="*/ 628030 w 721862"/>
                <a:gd name="connsiteY251" fmla="*/ 195103 h 271984"/>
                <a:gd name="connsiteX252" fmla="*/ 623620 w 721862"/>
                <a:gd name="connsiteY252" fmla="*/ 193027 h 271984"/>
                <a:gd name="connsiteX253" fmla="*/ 622668 w 721862"/>
                <a:gd name="connsiteY253" fmla="*/ 191470 h 271984"/>
                <a:gd name="connsiteX254" fmla="*/ 626906 w 721862"/>
                <a:gd name="connsiteY254" fmla="*/ 191989 h 271984"/>
                <a:gd name="connsiteX255" fmla="*/ 633046 w 721862"/>
                <a:gd name="connsiteY255" fmla="*/ 195967 h 27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721862" h="271984">
                  <a:moveTo>
                    <a:pt x="680265" y="6832"/>
                  </a:moveTo>
                  <a:lnTo>
                    <a:pt x="678103" y="14701"/>
                  </a:lnTo>
                  <a:lnTo>
                    <a:pt x="679227" y="19199"/>
                  </a:lnTo>
                  <a:lnTo>
                    <a:pt x="683551" y="23869"/>
                  </a:lnTo>
                  <a:lnTo>
                    <a:pt x="688308" y="35457"/>
                  </a:lnTo>
                  <a:lnTo>
                    <a:pt x="692113" y="51024"/>
                  </a:lnTo>
                  <a:lnTo>
                    <a:pt x="687011" y="44711"/>
                  </a:lnTo>
                  <a:lnTo>
                    <a:pt x="681562" y="41338"/>
                  </a:lnTo>
                  <a:lnTo>
                    <a:pt x="673087" y="38744"/>
                  </a:lnTo>
                  <a:lnTo>
                    <a:pt x="665477" y="34246"/>
                  </a:lnTo>
                  <a:lnTo>
                    <a:pt x="665996" y="40733"/>
                  </a:lnTo>
                  <a:lnTo>
                    <a:pt x="665304" y="47738"/>
                  </a:lnTo>
                  <a:lnTo>
                    <a:pt x="659510" y="45576"/>
                  </a:lnTo>
                  <a:lnTo>
                    <a:pt x="655531" y="43241"/>
                  </a:lnTo>
                  <a:lnTo>
                    <a:pt x="659077" y="50678"/>
                  </a:lnTo>
                  <a:lnTo>
                    <a:pt x="651467" y="48430"/>
                  </a:lnTo>
                  <a:lnTo>
                    <a:pt x="646364" y="48862"/>
                  </a:lnTo>
                  <a:lnTo>
                    <a:pt x="643078" y="55435"/>
                  </a:lnTo>
                  <a:lnTo>
                    <a:pt x="638667" y="59413"/>
                  </a:lnTo>
                  <a:lnTo>
                    <a:pt x="632095" y="60710"/>
                  </a:lnTo>
                  <a:lnTo>
                    <a:pt x="622322" y="54657"/>
                  </a:lnTo>
                  <a:lnTo>
                    <a:pt x="619209" y="47392"/>
                  </a:lnTo>
                  <a:lnTo>
                    <a:pt x="617912" y="39263"/>
                  </a:lnTo>
                  <a:lnTo>
                    <a:pt x="617393" y="48862"/>
                  </a:lnTo>
                  <a:lnTo>
                    <a:pt x="619122" y="58894"/>
                  </a:lnTo>
                  <a:lnTo>
                    <a:pt x="618517" y="66504"/>
                  </a:lnTo>
                  <a:lnTo>
                    <a:pt x="627857" y="67888"/>
                  </a:lnTo>
                  <a:lnTo>
                    <a:pt x="636592" y="66677"/>
                  </a:lnTo>
                  <a:lnTo>
                    <a:pt x="648440" y="67023"/>
                  </a:lnTo>
                  <a:lnTo>
                    <a:pt x="656137" y="65553"/>
                  </a:lnTo>
                  <a:lnTo>
                    <a:pt x="660807" y="63132"/>
                  </a:lnTo>
                  <a:lnTo>
                    <a:pt x="671963" y="65207"/>
                  </a:lnTo>
                  <a:lnTo>
                    <a:pt x="672741" y="74374"/>
                  </a:lnTo>
                  <a:lnTo>
                    <a:pt x="671444" y="83455"/>
                  </a:lnTo>
                  <a:lnTo>
                    <a:pt x="670839" y="93140"/>
                  </a:lnTo>
                  <a:lnTo>
                    <a:pt x="673952" y="93054"/>
                  </a:lnTo>
                  <a:lnTo>
                    <a:pt x="677584" y="89941"/>
                  </a:lnTo>
                  <a:lnTo>
                    <a:pt x="679400" y="72558"/>
                  </a:lnTo>
                  <a:lnTo>
                    <a:pt x="689605" y="66158"/>
                  </a:lnTo>
                  <a:lnTo>
                    <a:pt x="692978" y="66591"/>
                  </a:lnTo>
                  <a:lnTo>
                    <a:pt x="696264" y="72212"/>
                  </a:lnTo>
                  <a:lnTo>
                    <a:pt x="697389" y="77920"/>
                  </a:lnTo>
                  <a:lnTo>
                    <a:pt x="698513" y="85703"/>
                  </a:lnTo>
                  <a:lnTo>
                    <a:pt x="696091" y="97551"/>
                  </a:lnTo>
                  <a:lnTo>
                    <a:pt x="680438" y="111388"/>
                  </a:lnTo>
                  <a:lnTo>
                    <a:pt x="669282" y="124101"/>
                  </a:lnTo>
                  <a:lnTo>
                    <a:pt x="663574" y="126695"/>
                  </a:lnTo>
                  <a:lnTo>
                    <a:pt x="655358" y="125225"/>
                  </a:lnTo>
                  <a:lnTo>
                    <a:pt x="646019" y="122026"/>
                  </a:lnTo>
                  <a:lnTo>
                    <a:pt x="641435" y="121420"/>
                  </a:lnTo>
                  <a:lnTo>
                    <a:pt x="637976" y="122458"/>
                  </a:lnTo>
                  <a:lnTo>
                    <a:pt x="635814" y="118566"/>
                  </a:lnTo>
                  <a:lnTo>
                    <a:pt x="634430" y="111388"/>
                  </a:lnTo>
                  <a:lnTo>
                    <a:pt x="630798" y="108967"/>
                  </a:lnTo>
                  <a:lnTo>
                    <a:pt x="628030" y="109226"/>
                  </a:lnTo>
                  <a:lnTo>
                    <a:pt x="626127" y="116836"/>
                  </a:lnTo>
                  <a:lnTo>
                    <a:pt x="617393" y="118998"/>
                  </a:lnTo>
                  <a:lnTo>
                    <a:pt x="605545" y="115885"/>
                  </a:lnTo>
                  <a:lnTo>
                    <a:pt x="593092" y="109486"/>
                  </a:lnTo>
                  <a:lnTo>
                    <a:pt x="598454" y="116317"/>
                  </a:lnTo>
                  <a:lnTo>
                    <a:pt x="629328" y="129117"/>
                  </a:lnTo>
                  <a:lnTo>
                    <a:pt x="632787" y="131538"/>
                  </a:lnTo>
                  <a:lnTo>
                    <a:pt x="636073" y="134998"/>
                  </a:lnTo>
                  <a:lnTo>
                    <a:pt x="631749" y="140446"/>
                  </a:lnTo>
                  <a:lnTo>
                    <a:pt x="628376" y="146586"/>
                  </a:lnTo>
                  <a:lnTo>
                    <a:pt x="627857" y="151429"/>
                  </a:lnTo>
                  <a:lnTo>
                    <a:pt x="626646" y="154456"/>
                  </a:lnTo>
                  <a:lnTo>
                    <a:pt x="614366" y="162672"/>
                  </a:lnTo>
                  <a:lnTo>
                    <a:pt x="607707" y="161202"/>
                  </a:lnTo>
                  <a:lnTo>
                    <a:pt x="590670" y="146413"/>
                  </a:lnTo>
                  <a:lnTo>
                    <a:pt x="598454" y="159213"/>
                  </a:lnTo>
                  <a:lnTo>
                    <a:pt x="604680" y="164661"/>
                  </a:lnTo>
                  <a:lnTo>
                    <a:pt x="617220" y="167515"/>
                  </a:lnTo>
                  <a:lnTo>
                    <a:pt x="640657" y="162759"/>
                  </a:lnTo>
                  <a:lnTo>
                    <a:pt x="648353" y="167947"/>
                  </a:lnTo>
                  <a:lnTo>
                    <a:pt x="642040" y="177201"/>
                  </a:lnTo>
                  <a:lnTo>
                    <a:pt x="635727" y="183687"/>
                  </a:lnTo>
                  <a:lnTo>
                    <a:pt x="627511" y="184379"/>
                  </a:lnTo>
                  <a:lnTo>
                    <a:pt x="620247" y="186108"/>
                  </a:lnTo>
                  <a:lnTo>
                    <a:pt x="618085" y="190519"/>
                  </a:lnTo>
                  <a:lnTo>
                    <a:pt x="612896" y="190779"/>
                  </a:lnTo>
                  <a:lnTo>
                    <a:pt x="604853" y="191038"/>
                  </a:lnTo>
                  <a:lnTo>
                    <a:pt x="592313" y="191470"/>
                  </a:lnTo>
                  <a:lnTo>
                    <a:pt x="585481" y="190432"/>
                  </a:lnTo>
                  <a:lnTo>
                    <a:pt x="575882" y="199513"/>
                  </a:lnTo>
                  <a:lnTo>
                    <a:pt x="572249" y="200724"/>
                  </a:lnTo>
                  <a:lnTo>
                    <a:pt x="567233" y="198994"/>
                  </a:lnTo>
                  <a:lnTo>
                    <a:pt x="565071" y="191730"/>
                  </a:lnTo>
                  <a:lnTo>
                    <a:pt x="562823" y="188098"/>
                  </a:lnTo>
                  <a:lnTo>
                    <a:pt x="562737" y="201761"/>
                  </a:lnTo>
                  <a:lnTo>
                    <a:pt x="563601" y="205394"/>
                  </a:lnTo>
                  <a:lnTo>
                    <a:pt x="565418" y="208162"/>
                  </a:lnTo>
                  <a:lnTo>
                    <a:pt x="554175" y="215599"/>
                  </a:lnTo>
                  <a:lnTo>
                    <a:pt x="543451" y="224852"/>
                  </a:lnTo>
                  <a:lnTo>
                    <a:pt x="539560" y="227360"/>
                  </a:lnTo>
                  <a:lnTo>
                    <a:pt x="535149" y="231944"/>
                  </a:lnTo>
                  <a:lnTo>
                    <a:pt x="526155" y="245262"/>
                  </a:lnTo>
                  <a:lnTo>
                    <a:pt x="523906" y="254948"/>
                  </a:lnTo>
                  <a:lnTo>
                    <a:pt x="520706" y="265758"/>
                  </a:lnTo>
                  <a:lnTo>
                    <a:pt x="520274" y="260915"/>
                  </a:lnTo>
                  <a:lnTo>
                    <a:pt x="520793" y="252699"/>
                  </a:lnTo>
                  <a:lnTo>
                    <a:pt x="518544" y="243359"/>
                  </a:lnTo>
                  <a:lnTo>
                    <a:pt x="517161" y="260569"/>
                  </a:lnTo>
                  <a:lnTo>
                    <a:pt x="513701" y="268526"/>
                  </a:lnTo>
                  <a:lnTo>
                    <a:pt x="481703" y="268007"/>
                  </a:lnTo>
                  <a:lnTo>
                    <a:pt x="468817" y="271985"/>
                  </a:lnTo>
                  <a:lnTo>
                    <a:pt x="457056" y="260137"/>
                  </a:lnTo>
                  <a:lnTo>
                    <a:pt x="446073" y="248981"/>
                  </a:lnTo>
                  <a:lnTo>
                    <a:pt x="435090" y="237825"/>
                  </a:lnTo>
                  <a:lnTo>
                    <a:pt x="424106" y="226668"/>
                  </a:lnTo>
                  <a:lnTo>
                    <a:pt x="413123" y="215426"/>
                  </a:lnTo>
                  <a:lnTo>
                    <a:pt x="402140" y="204183"/>
                  </a:lnTo>
                  <a:lnTo>
                    <a:pt x="391157" y="192941"/>
                  </a:lnTo>
                  <a:lnTo>
                    <a:pt x="380173" y="181698"/>
                  </a:lnTo>
                  <a:lnTo>
                    <a:pt x="368672" y="181265"/>
                  </a:lnTo>
                  <a:lnTo>
                    <a:pt x="357169" y="180920"/>
                  </a:lnTo>
                  <a:lnTo>
                    <a:pt x="345667" y="180487"/>
                  </a:lnTo>
                  <a:lnTo>
                    <a:pt x="334166" y="180141"/>
                  </a:lnTo>
                  <a:lnTo>
                    <a:pt x="322663" y="179709"/>
                  </a:lnTo>
                  <a:lnTo>
                    <a:pt x="311161" y="179363"/>
                  </a:lnTo>
                  <a:lnTo>
                    <a:pt x="299659" y="178931"/>
                  </a:lnTo>
                  <a:lnTo>
                    <a:pt x="288157" y="178584"/>
                  </a:lnTo>
                  <a:lnTo>
                    <a:pt x="287725" y="170801"/>
                  </a:lnTo>
                  <a:lnTo>
                    <a:pt x="287379" y="165266"/>
                  </a:lnTo>
                  <a:lnTo>
                    <a:pt x="280200" y="155840"/>
                  </a:lnTo>
                  <a:lnTo>
                    <a:pt x="275963" y="150305"/>
                  </a:lnTo>
                  <a:lnTo>
                    <a:pt x="266882" y="155062"/>
                  </a:lnTo>
                  <a:lnTo>
                    <a:pt x="266364" y="152726"/>
                  </a:lnTo>
                  <a:lnTo>
                    <a:pt x="266709" y="148576"/>
                  </a:lnTo>
                  <a:lnTo>
                    <a:pt x="265931" y="147105"/>
                  </a:lnTo>
                  <a:lnTo>
                    <a:pt x="263423" y="146067"/>
                  </a:lnTo>
                  <a:lnTo>
                    <a:pt x="250537" y="145462"/>
                  </a:lnTo>
                  <a:lnTo>
                    <a:pt x="237652" y="144857"/>
                  </a:lnTo>
                  <a:lnTo>
                    <a:pt x="224766" y="144251"/>
                  </a:lnTo>
                  <a:lnTo>
                    <a:pt x="211880" y="143646"/>
                  </a:lnTo>
                  <a:lnTo>
                    <a:pt x="198995" y="143041"/>
                  </a:lnTo>
                  <a:lnTo>
                    <a:pt x="186109" y="142435"/>
                  </a:lnTo>
                  <a:lnTo>
                    <a:pt x="173223" y="141830"/>
                  </a:lnTo>
                  <a:lnTo>
                    <a:pt x="160337" y="141224"/>
                  </a:lnTo>
                  <a:lnTo>
                    <a:pt x="157397" y="140273"/>
                  </a:lnTo>
                  <a:lnTo>
                    <a:pt x="151602" y="143559"/>
                  </a:lnTo>
                  <a:lnTo>
                    <a:pt x="136295" y="148489"/>
                  </a:lnTo>
                  <a:lnTo>
                    <a:pt x="128771" y="152813"/>
                  </a:lnTo>
                  <a:lnTo>
                    <a:pt x="126004" y="152553"/>
                  </a:lnTo>
                  <a:lnTo>
                    <a:pt x="113032" y="156791"/>
                  </a:lnTo>
                  <a:lnTo>
                    <a:pt x="100059" y="161029"/>
                  </a:lnTo>
                  <a:lnTo>
                    <a:pt x="98589" y="161029"/>
                  </a:lnTo>
                  <a:lnTo>
                    <a:pt x="73942" y="161375"/>
                  </a:lnTo>
                  <a:lnTo>
                    <a:pt x="49295" y="161720"/>
                  </a:lnTo>
                  <a:lnTo>
                    <a:pt x="24647" y="162067"/>
                  </a:lnTo>
                  <a:lnTo>
                    <a:pt x="0" y="162412"/>
                  </a:lnTo>
                  <a:lnTo>
                    <a:pt x="3027" y="141311"/>
                  </a:lnTo>
                  <a:lnTo>
                    <a:pt x="5102" y="136468"/>
                  </a:lnTo>
                  <a:lnTo>
                    <a:pt x="7437" y="135344"/>
                  </a:lnTo>
                  <a:lnTo>
                    <a:pt x="15912" y="135257"/>
                  </a:lnTo>
                  <a:lnTo>
                    <a:pt x="21274" y="132836"/>
                  </a:lnTo>
                  <a:lnTo>
                    <a:pt x="26031" y="120123"/>
                  </a:lnTo>
                  <a:lnTo>
                    <a:pt x="36841" y="110091"/>
                  </a:lnTo>
                  <a:lnTo>
                    <a:pt x="41684" y="107583"/>
                  </a:lnTo>
                  <a:lnTo>
                    <a:pt x="48948" y="105594"/>
                  </a:lnTo>
                  <a:lnTo>
                    <a:pt x="66158" y="103173"/>
                  </a:lnTo>
                  <a:lnTo>
                    <a:pt x="84665" y="93400"/>
                  </a:lnTo>
                  <a:lnTo>
                    <a:pt x="97984" y="84147"/>
                  </a:lnTo>
                  <a:lnTo>
                    <a:pt x="108534" y="81552"/>
                  </a:lnTo>
                  <a:lnTo>
                    <a:pt x="111821" y="78179"/>
                  </a:lnTo>
                  <a:lnTo>
                    <a:pt x="114242" y="73769"/>
                  </a:lnTo>
                  <a:lnTo>
                    <a:pt x="115713" y="67715"/>
                  </a:lnTo>
                  <a:lnTo>
                    <a:pt x="116837" y="66418"/>
                  </a:lnTo>
                  <a:lnTo>
                    <a:pt x="122977" y="66850"/>
                  </a:lnTo>
                  <a:lnTo>
                    <a:pt x="127647" y="61575"/>
                  </a:lnTo>
                  <a:lnTo>
                    <a:pt x="132144" y="58548"/>
                  </a:lnTo>
                  <a:lnTo>
                    <a:pt x="136641" y="56819"/>
                  </a:lnTo>
                  <a:lnTo>
                    <a:pt x="139408" y="56732"/>
                  </a:lnTo>
                  <a:lnTo>
                    <a:pt x="140446" y="58289"/>
                  </a:lnTo>
                  <a:lnTo>
                    <a:pt x="141225" y="62785"/>
                  </a:lnTo>
                  <a:lnTo>
                    <a:pt x="142176" y="64256"/>
                  </a:lnTo>
                  <a:lnTo>
                    <a:pt x="144078" y="64342"/>
                  </a:lnTo>
                  <a:lnTo>
                    <a:pt x="146673" y="63305"/>
                  </a:lnTo>
                  <a:lnTo>
                    <a:pt x="150132" y="60451"/>
                  </a:lnTo>
                  <a:lnTo>
                    <a:pt x="159126" y="51456"/>
                  </a:lnTo>
                  <a:lnTo>
                    <a:pt x="165093" y="47997"/>
                  </a:lnTo>
                  <a:lnTo>
                    <a:pt x="174260" y="46008"/>
                  </a:lnTo>
                  <a:lnTo>
                    <a:pt x="180920" y="50765"/>
                  </a:lnTo>
                  <a:lnTo>
                    <a:pt x="184898" y="49122"/>
                  </a:lnTo>
                  <a:lnTo>
                    <a:pt x="196573" y="30701"/>
                  </a:lnTo>
                  <a:lnTo>
                    <a:pt x="201243" y="27328"/>
                  </a:lnTo>
                  <a:lnTo>
                    <a:pt x="204702" y="26031"/>
                  </a:lnTo>
                  <a:lnTo>
                    <a:pt x="210756" y="25771"/>
                  </a:lnTo>
                  <a:lnTo>
                    <a:pt x="210842" y="20669"/>
                  </a:lnTo>
                  <a:lnTo>
                    <a:pt x="212918" y="12972"/>
                  </a:lnTo>
                  <a:lnTo>
                    <a:pt x="213177" y="7696"/>
                  </a:lnTo>
                  <a:lnTo>
                    <a:pt x="216896" y="0"/>
                  </a:lnTo>
                  <a:lnTo>
                    <a:pt x="218280" y="1557"/>
                  </a:lnTo>
                  <a:lnTo>
                    <a:pt x="247770" y="1816"/>
                  </a:lnTo>
                  <a:lnTo>
                    <a:pt x="277260" y="2075"/>
                  </a:lnTo>
                  <a:lnTo>
                    <a:pt x="306750" y="2335"/>
                  </a:lnTo>
                  <a:lnTo>
                    <a:pt x="336241" y="2594"/>
                  </a:lnTo>
                  <a:lnTo>
                    <a:pt x="365731" y="2854"/>
                  </a:lnTo>
                  <a:lnTo>
                    <a:pt x="395222" y="3113"/>
                  </a:lnTo>
                  <a:lnTo>
                    <a:pt x="424712" y="3372"/>
                  </a:lnTo>
                  <a:lnTo>
                    <a:pt x="454202" y="3632"/>
                  </a:lnTo>
                  <a:lnTo>
                    <a:pt x="483692" y="3891"/>
                  </a:lnTo>
                  <a:lnTo>
                    <a:pt x="513182" y="4151"/>
                  </a:lnTo>
                  <a:lnTo>
                    <a:pt x="542673" y="4410"/>
                  </a:lnTo>
                  <a:lnTo>
                    <a:pt x="572163" y="4670"/>
                  </a:lnTo>
                  <a:lnTo>
                    <a:pt x="601653" y="4930"/>
                  </a:lnTo>
                  <a:lnTo>
                    <a:pt x="631143" y="5189"/>
                  </a:lnTo>
                  <a:lnTo>
                    <a:pt x="660634" y="5448"/>
                  </a:lnTo>
                  <a:lnTo>
                    <a:pt x="680265" y="6832"/>
                  </a:lnTo>
                  <a:close/>
                  <a:moveTo>
                    <a:pt x="686579" y="7005"/>
                  </a:moveTo>
                  <a:lnTo>
                    <a:pt x="689173" y="7005"/>
                  </a:lnTo>
                  <a:lnTo>
                    <a:pt x="697302" y="39349"/>
                  </a:lnTo>
                  <a:lnTo>
                    <a:pt x="713561" y="74461"/>
                  </a:lnTo>
                  <a:lnTo>
                    <a:pt x="715550" y="80514"/>
                  </a:lnTo>
                  <a:lnTo>
                    <a:pt x="711744" y="75239"/>
                  </a:lnTo>
                  <a:lnTo>
                    <a:pt x="699723" y="52062"/>
                  </a:lnTo>
                  <a:lnTo>
                    <a:pt x="692978" y="35112"/>
                  </a:lnTo>
                  <a:lnTo>
                    <a:pt x="686579" y="7005"/>
                  </a:lnTo>
                  <a:close/>
                  <a:moveTo>
                    <a:pt x="707161" y="76709"/>
                  </a:moveTo>
                  <a:lnTo>
                    <a:pt x="705950" y="78785"/>
                  </a:lnTo>
                  <a:lnTo>
                    <a:pt x="700502" y="67715"/>
                  </a:lnTo>
                  <a:lnTo>
                    <a:pt x="706037" y="71261"/>
                  </a:lnTo>
                  <a:lnTo>
                    <a:pt x="706988" y="74201"/>
                  </a:lnTo>
                  <a:lnTo>
                    <a:pt x="707161" y="76709"/>
                  </a:lnTo>
                  <a:close/>
                  <a:moveTo>
                    <a:pt x="714599" y="138111"/>
                  </a:moveTo>
                  <a:lnTo>
                    <a:pt x="703702" y="140792"/>
                  </a:lnTo>
                  <a:lnTo>
                    <a:pt x="702751" y="139927"/>
                  </a:lnTo>
                  <a:lnTo>
                    <a:pt x="715290" y="134306"/>
                  </a:lnTo>
                  <a:lnTo>
                    <a:pt x="719268" y="114329"/>
                  </a:lnTo>
                  <a:lnTo>
                    <a:pt x="719787" y="105075"/>
                  </a:lnTo>
                  <a:lnTo>
                    <a:pt x="717885" y="88816"/>
                  </a:lnTo>
                  <a:lnTo>
                    <a:pt x="717971" y="85444"/>
                  </a:lnTo>
                  <a:lnTo>
                    <a:pt x="720047" y="90719"/>
                  </a:lnTo>
                  <a:lnTo>
                    <a:pt x="721863" y="105940"/>
                  </a:lnTo>
                  <a:lnTo>
                    <a:pt x="721171" y="117442"/>
                  </a:lnTo>
                  <a:lnTo>
                    <a:pt x="717539" y="134133"/>
                  </a:lnTo>
                  <a:lnTo>
                    <a:pt x="714599" y="138111"/>
                  </a:lnTo>
                  <a:close/>
                  <a:moveTo>
                    <a:pt x="695227" y="143041"/>
                  </a:moveTo>
                  <a:lnTo>
                    <a:pt x="680438" y="150132"/>
                  </a:lnTo>
                  <a:lnTo>
                    <a:pt x="678795" y="149700"/>
                  </a:lnTo>
                  <a:lnTo>
                    <a:pt x="688481" y="144597"/>
                  </a:lnTo>
                  <a:lnTo>
                    <a:pt x="695227" y="143041"/>
                  </a:lnTo>
                  <a:close/>
                  <a:moveTo>
                    <a:pt x="636505" y="197092"/>
                  </a:moveTo>
                  <a:lnTo>
                    <a:pt x="634516" y="198216"/>
                  </a:lnTo>
                  <a:lnTo>
                    <a:pt x="641954" y="185936"/>
                  </a:lnTo>
                  <a:lnTo>
                    <a:pt x="656656" y="170283"/>
                  </a:lnTo>
                  <a:lnTo>
                    <a:pt x="660634" y="167861"/>
                  </a:lnTo>
                  <a:lnTo>
                    <a:pt x="648353" y="181179"/>
                  </a:lnTo>
                  <a:lnTo>
                    <a:pt x="636505" y="197092"/>
                  </a:lnTo>
                  <a:close/>
                  <a:moveTo>
                    <a:pt x="633046" y="195967"/>
                  </a:moveTo>
                  <a:lnTo>
                    <a:pt x="631230" y="196227"/>
                  </a:lnTo>
                  <a:lnTo>
                    <a:pt x="628030" y="195103"/>
                  </a:lnTo>
                  <a:lnTo>
                    <a:pt x="623620" y="193027"/>
                  </a:lnTo>
                  <a:lnTo>
                    <a:pt x="622668" y="191470"/>
                  </a:lnTo>
                  <a:lnTo>
                    <a:pt x="626906" y="191989"/>
                  </a:lnTo>
                  <a:lnTo>
                    <a:pt x="633046" y="195967"/>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72" name="Freeform: Shape 171">
              <a:extLst>
                <a:ext uri="{FF2B5EF4-FFF2-40B4-BE49-F238E27FC236}">
                  <a16:creationId xmlns:a16="http://schemas.microsoft.com/office/drawing/2014/main" id="{CFB70B6E-8720-BDA2-33EE-4B8C78144946}"/>
                </a:ext>
              </a:extLst>
            </p:cNvPr>
            <p:cNvSpPr/>
            <p:nvPr/>
          </p:nvSpPr>
          <p:spPr>
            <a:xfrm>
              <a:off x="4874903" y="2142293"/>
              <a:ext cx="608744" cy="366336"/>
            </a:xfrm>
            <a:custGeom>
              <a:avLst/>
              <a:gdLst>
                <a:gd name="connsiteX0" fmla="*/ 608745 w 608744"/>
                <a:gd name="connsiteY0" fmla="*/ 366336 h 366336"/>
                <a:gd name="connsiteX1" fmla="*/ 589805 w 608744"/>
                <a:gd name="connsiteY1" fmla="*/ 366336 h 366336"/>
                <a:gd name="connsiteX2" fmla="*/ 570866 w 608744"/>
                <a:gd name="connsiteY2" fmla="*/ 366336 h 366336"/>
                <a:gd name="connsiteX3" fmla="*/ 551840 w 608744"/>
                <a:gd name="connsiteY3" fmla="*/ 366336 h 366336"/>
                <a:gd name="connsiteX4" fmla="*/ 532900 w 608744"/>
                <a:gd name="connsiteY4" fmla="*/ 366336 h 366336"/>
                <a:gd name="connsiteX5" fmla="*/ 513961 w 608744"/>
                <a:gd name="connsiteY5" fmla="*/ 366336 h 366336"/>
                <a:gd name="connsiteX6" fmla="*/ 495021 w 608744"/>
                <a:gd name="connsiteY6" fmla="*/ 366336 h 366336"/>
                <a:gd name="connsiteX7" fmla="*/ 475995 w 608744"/>
                <a:gd name="connsiteY7" fmla="*/ 366336 h 366336"/>
                <a:gd name="connsiteX8" fmla="*/ 457056 w 608744"/>
                <a:gd name="connsiteY8" fmla="*/ 366336 h 366336"/>
                <a:gd name="connsiteX9" fmla="*/ 438116 w 608744"/>
                <a:gd name="connsiteY9" fmla="*/ 366336 h 366336"/>
                <a:gd name="connsiteX10" fmla="*/ 419090 w 608744"/>
                <a:gd name="connsiteY10" fmla="*/ 366336 h 366336"/>
                <a:gd name="connsiteX11" fmla="*/ 400151 w 608744"/>
                <a:gd name="connsiteY11" fmla="*/ 366336 h 366336"/>
                <a:gd name="connsiteX12" fmla="*/ 381212 w 608744"/>
                <a:gd name="connsiteY12" fmla="*/ 366336 h 366336"/>
                <a:gd name="connsiteX13" fmla="*/ 362272 w 608744"/>
                <a:gd name="connsiteY13" fmla="*/ 366336 h 366336"/>
                <a:gd name="connsiteX14" fmla="*/ 343246 w 608744"/>
                <a:gd name="connsiteY14" fmla="*/ 366336 h 366336"/>
                <a:gd name="connsiteX15" fmla="*/ 324306 w 608744"/>
                <a:gd name="connsiteY15" fmla="*/ 366336 h 366336"/>
                <a:gd name="connsiteX16" fmla="*/ 305367 w 608744"/>
                <a:gd name="connsiteY16" fmla="*/ 366336 h 366336"/>
                <a:gd name="connsiteX17" fmla="*/ 286341 w 608744"/>
                <a:gd name="connsiteY17" fmla="*/ 366336 h 366336"/>
                <a:gd name="connsiteX18" fmla="*/ 267401 w 608744"/>
                <a:gd name="connsiteY18" fmla="*/ 366336 h 366336"/>
                <a:gd name="connsiteX19" fmla="*/ 248462 w 608744"/>
                <a:gd name="connsiteY19" fmla="*/ 366336 h 366336"/>
                <a:gd name="connsiteX20" fmla="*/ 229436 w 608744"/>
                <a:gd name="connsiteY20" fmla="*/ 366336 h 366336"/>
                <a:gd name="connsiteX21" fmla="*/ 210496 w 608744"/>
                <a:gd name="connsiteY21" fmla="*/ 366336 h 366336"/>
                <a:gd name="connsiteX22" fmla="*/ 191557 w 608744"/>
                <a:gd name="connsiteY22" fmla="*/ 366336 h 366336"/>
                <a:gd name="connsiteX23" fmla="*/ 172617 w 608744"/>
                <a:gd name="connsiteY23" fmla="*/ 366336 h 366336"/>
                <a:gd name="connsiteX24" fmla="*/ 153592 w 608744"/>
                <a:gd name="connsiteY24" fmla="*/ 366336 h 366336"/>
                <a:gd name="connsiteX25" fmla="*/ 134652 w 608744"/>
                <a:gd name="connsiteY25" fmla="*/ 366336 h 366336"/>
                <a:gd name="connsiteX26" fmla="*/ 115713 w 608744"/>
                <a:gd name="connsiteY26" fmla="*/ 366336 h 366336"/>
                <a:gd name="connsiteX27" fmla="*/ 96687 w 608744"/>
                <a:gd name="connsiteY27" fmla="*/ 366336 h 366336"/>
                <a:gd name="connsiteX28" fmla="*/ 77747 w 608744"/>
                <a:gd name="connsiteY28" fmla="*/ 366336 h 366336"/>
                <a:gd name="connsiteX29" fmla="*/ 58807 w 608744"/>
                <a:gd name="connsiteY29" fmla="*/ 366336 h 366336"/>
                <a:gd name="connsiteX30" fmla="*/ 39781 w 608744"/>
                <a:gd name="connsiteY30" fmla="*/ 366336 h 366336"/>
                <a:gd name="connsiteX31" fmla="*/ 20842 w 608744"/>
                <a:gd name="connsiteY31" fmla="*/ 366336 h 366336"/>
                <a:gd name="connsiteX32" fmla="*/ 1902 w 608744"/>
                <a:gd name="connsiteY32" fmla="*/ 366336 h 366336"/>
                <a:gd name="connsiteX33" fmla="*/ 1816 w 608744"/>
                <a:gd name="connsiteY33" fmla="*/ 344024 h 366336"/>
                <a:gd name="connsiteX34" fmla="*/ 1643 w 608744"/>
                <a:gd name="connsiteY34" fmla="*/ 321712 h 366336"/>
                <a:gd name="connsiteX35" fmla="*/ 1557 w 608744"/>
                <a:gd name="connsiteY35" fmla="*/ 299227 h 366336"/>
                <a:gd name="connsiteX36" fmla="*/ 1470 w 608744"/>
                <a:gd name="connsiteY36" fmla="*/ 276742 h 366336"/>
                <a:gd name="connsiteX37" fmla="*/ 1297 w 608744"/>
                <a:gd name="connsiteY37" fmla="*/ 254083 h 366336"/>
                <a:gd name="connsiteX38" fmla="*/ 1211 w 608744"/>
                <a:gd name="connsiteY38" fmla="*/ 231425 h 366336"/>
                <a:gd name="connsiteX39" fmla="*/ 1124 w 608744"/>
                <a:gd name="connsiteY39" fmla="*/ 208680 h 366336"/>
                <a:gd name="connsiteX40" fmla="*/ 951 w 608744"/>
                <a:gd name="connsiteY40" fmla="*/ 185763 h 366336"/>
                <a:gd name="connsiteX41" fmla="*/ 865 w 608744"/>
                <a:gd name="connsiteY41" fmla="*/ 162845 h 366336"/>
                <a:gd name="connsiteX42" fmla="*/ 778 w 608744"/>
                <a:gd name="connsiteY42" fmla="*/ 139841 h 366336"/>
                <a:gd name="connsiteX43" fmla="*/ 605 w 608744"/>
                <a:gd name="connsiteY43" fmla="*/ 116750 h 366336"/>
                <a:gd name="connsiteX44" fmla="*/ 519 w 608744"/>
                <a:gd name="connsiteY44" fmla="*/ 93573 h 366336"/>
                <a:gd name="connsiteX45" fmla="*/ 432 w 608744"/>
                <a:gd name="connsiteY45" fmla="*/ 70223 h 366336"/>
                <a:gd name="connsiteX46" fmla="*/ 346 w 608744"/>
                <a:gd name="connsiteY46" fmla="*/ 46873 h 366336"/>
                <a:gd name="connsiteX47" fmla="*/ 173 w 608744"/>
                <a:gd name="connsiteY47" fmla="*/ 23436 h 366336"/>
                <a:gd name="connsiteX48" fmla="*/ 0 w 608744"/>
                <a:gd name="connsiteY48" fmla="*/ 0 h 366336"/>
                <a:gd name="connsiteX49" fmla="*/ 8821 w 608744"/>
                <a:gd name="connsiteY49" fmla="*/ 0 h 366336"/>
                <a:gd name="connsiteX50" fmla="*/ 43587 w 608744"/>
                <a:gd name="connsiteY50" fmla="*/ 0 h 366336"/>
                <a:gd name="connsiteX51" fmla="*/ 78266 w 608744"/>
                <a:gd name="connsiteY51" fmla="*/ 0 h 366336"/>
                <a:gd name="connsiteX52" fmla="*/ 112945 w 608744"/>
                <a:gd name="connsiteY52" fmla="*/ 0 h 366336"/>
                <a:gd name="connsiteX53" fmla="*/ 147711 w 608744"/>
                <a:gd name="connsiteY53" fmla="*/ 0 h 366336"/>
                <a:gd name="connsiteX54" fmla="*/ 182390 w 608744"/>
                <a:gd name="connsiteY54" fmla="*/ 0 h 366336"/>
                <a:gd name="connsiteX55" fmla="*/ 217155 w 608744"/>
                <a:gd name="connsiteY55" fmla="*/ 0 h 366336"/>
                <a:gd name="connsiteX56" fmla="*/ 251835 w 608744"/>
                <a:gd name="connsiteY56" fmla="*/ 0 h 366336"/>
                <a:gd name="connsiteX57" fmla="*/ 286514 w 608744"/>
                <a:gd name="connsiteY57" fmla="*/ 0 h 366336"/>
                <a:gd name="connsiteX58" fmla="*/ 321279 w 608744"/>
                <a:gd name="connsiteY58" fmla="*/ 0 h 366336"/>
                <a:gd name="connsiteX59" fmla="*/ 355959 w 608744"/>
                <a:gd name="connsiteY59" fmla="*/ 0 h 366336"/>
                <a:gd name="connsiteX60" fmla="*/ 390724 w 608744"/>
                <a:gd name="connsiteY60" fmla="*/ 0 h 366336"/>
                <a:gd name="connsiteX61" fmla="*/ 425404 w 608744"/>
                <a:gd name="connsiteY61" fmla="*/ 0 h 366336"/>
                <a:gd name="connsiteX62" fmla="*/ 460083 w 608744"/>
                <a:gd name="connsiteY62" fmla="*/ 0 h 366336"/>
                <a:gd name="connsiteX63" fmla="*/ 494848 w 608744"/>
                <a:gd name="connsiteY63" fmla="*/ 0 h 366336"/>
                <a:gd name="connsiteX64" fmla="*/ 529527 w 608744"/>
                <a:gd name="connsiteY64" fmla="*/ 0 h 366336"/>
                <a:gd name="connsiteX65" fmla="*/ 554261 w 608744"/>
                <a:gd name="connsiteY65" fmla="*/ 0 h 366336"/>
                <a:gd name="connsiteX66" fmla="*/ 562218 w 608744"/>
                <a:gd name="connsiteY66" fmla="*/ 38484 h 366336"/>
                <a:gd name="connsiteX67" fmla="*/ 562131 w 608744"/>
                <a:gd name="connsiteY67" fmla="*/ 49294 h 366336"/>
                <a:gd name="connsiteX68" fmla="*/ 560920 w 608744"/>
                <a:gd name="connsiteY68" fmla="*/ 56213 h 366336"/>
                <a:gd name="connsiteX69" fmla="*/ 561958 w 608744"/>
                <a:gd name="connsiteY69" fmla="*/ 68321 h 366336"/>
                <a:gd name="connsiteX70" fmla="*/ 561526 w 608744"/>
                <a:gd name="connsiteY70" fmla="*/ 76450 h 366336"/>
                <a:gd name="connsiteX71" fmla="*/ 562737 w 608744"/>
                <a:gd name="connsiteY71" fmla="*/ 86827 h 366336"/>
                <a:gd name="connsiteX72" fmla="*/ 562390 w 608744"/>
                <a:gd name="connsiteY72" fmla="*/ 100578 h 366336"/>
                <a:gd name="connsiteX73" fmla="*/ 566282 w 608744"/>
                <a:gd name="connsiteY73" fmla="*/ 116404 h 366336"/>
                <a:gd name="connsiteX74" fmla="*/ 572076 w 608744"/>
                <a:gd name="connsiteY74" fmla="*/ 130674 h 366336"/>
                <a:gd name="connsiteX75" fmla="*/ 571904 w 608744"/>
                <a:gd name="connsiteY75" fmla="*/ 134825 h 366336"/>
                <a:gd name="connsiteX76" fmla="*/ 573633 w 608744"/>
                <a:gd name="connsiteY76" fmla="*/ 143387 h 366336"/>
                <a:gd name="connsiteX77" fmla="*/ 577006 w 608744"/>
                <a:gd name="connsiteY77" fmla="*/ 150478 h 366336"/>
                <a:gd name="connsiteX78" fmla="*/ 584184 w 608744"/>
                <a:gd name="connsiteY78" fmla="*/ 171407 h 366336"/>
                <a:gd name="connsiteX79" fmla="*/ 583838 w 608744"/>
                <a:gd name="connsiteY79" fmla="*/ 191124 h 366336"/>
                <a:gd name="connsiteX80" fmla="*/ 585049 w 608744"/>
                <a:gd name="connsiteY80" fmla="*/ 197178 h 366336"/>
                <a:gd name="connsiteX81" fmla="*/ 586865 w 608744"/>
                <a:gd name="connsiteY81" fmla="*/ 239554 h 366336"/>
                <a:gd name="connsiteX82" fmla="*/ 587470 w 608744"/>
                <a:gd name="connsiteY82" fmla="*/ 244830 h 366336"/>
                <a:gd name="connsiteX83" fmla="*/ 591362 w 608744"/>
                <a:gd name="connsiteY83" fmla="*/ 251316 h 366336"/>
                <a:gd name="connsiteX84" fmla="*/ 589546 w 608744"/>
                <a:gd name="connsiteY84" fmla="*/ 260915 h 366336"/>
                <a:gd name="connsiteX85" fmla="*/ 589287 w 608744"/>
                <a:gd name="connsiteY85" fmla="*/ 265845 h 366336"/>
                <a:gd name="connsiteX86" fmla="*/ 590065 w 608744"/>
                <a:gd name="connsiteY86" fmla="*/ 283487 h 366336"/>
                <a:gd name="connsiteX87" fmla="*/ 592313 w 608744"/>
                <a:gd name="connsiteY87" fmla="*/ 290319 h 366336"/>
                <a:gd name="connsiteX88" fmla="*/ 594562 w 608744"/>
                <a:gd name="connsiteY88" fmla="*/ 304243 h 366336"/>
                <a:gd name="connsiteX89" fmla="*/ 603815 w 608744"/>
                <a:gd name="connsiteY89" fmla="*/ 321366 h 366336"/>
                <a:gd name="connsiteX90" fmla="*/ 605372 w 608744"/>
                <a:gd name="connsiteY90" fmla="*/ 327852 h 366336"/>
                <a:gd name="connsiteX91" fmla="*/ 605891 w 608744"/>
                <a:gd name="connsiteY91" fmla="*/ 333041 h 366336"/>
                <a:gd name="connsiteX92" fmla="*/ 608399 w 608744"/>
                <a:gd name="connsiteY92" fmla="*/ 343505 h 366336"/>
                <a:gd name="connsiteX93" fmla="*/ 607621 w 608744"/>
                <a:gd name="connsiteY93" fmla="*/ 357429 h 36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8744" h="366336">
                  <a:moveTo>
                    <a:pt x="608745" y="366336"/>
                  </a:moveTo>
                  <a:lnTo>
                    <a:pt x="589805" y="366336"/>
                  </a:lnTo>
                  <a:lnTo>
                    <a:pt x="570866" y="366336"/>
                  </a:lnTo>
                  <a:lnTo>
                    <a:pt x="551840" y="366336"/>
                  </a:lnTo>
                  <a:lnTo>
                    <a:pt x="532900" y="366336"/>
                  </a:lnTo>
                  <a:lnTo>
                    <a:pt x="513961" y="366336"/>
                  </a:lnTo>
                  <a:lnTo>
                    <a:pt x="495021" y="366336"/>
                  </a:lnTo>
                  <a:lnTo>
                    <a:pt x="475995" y="366336"/>
                  </a:lnTo>
                  <a:lnTo>
                    <a:pt x="457056" y="366336"/>
                  </a:lnTo>
                  <a:lnTo>
                    <a:pt x="438116" y="366336"/>
                  </a:lnTo>
                  <a:lnTo>
                    <a:pt x="419090" y="366336"/>
                  </a:lnTo>
                  <a:lnTo>
                    <a:pt x="400151" y="366336"/>
                  </a:lnTo>
                  <a:lnTo>
                    <a:pt x="381212" y="366336"/>
                  </a:lnTo>
                  <a:lnTo>
                    <a:pt x="362272" y="366336"/>
                  </a:lnTo>
                  <a:lnTo>
                    <a:pt x="343246" y="366336"/>
                  </a:lnTo>
                  <a:lnTo>
                    <a:pt x="324306" y="366336"/>
                  </a:lnTo>
                  <a:lnTo>
                    <a:pt x="305367" y="366336"/>
                  </a:lnTo>
                  <a:lnTo>
                    <a:pt x="286341" y="366336"/>
                  </a:lnTo>
                  <a:lnTo>
                    <a:pt x="267401" y="366336"/>
                  </a:lnTo>
                  <a:lnTo>
                    <a:pt x="248462" y="366336"/>
                  </a:lnTo>
                  <a:lnTo>
                    <a:pt x="229436" y="366336"/>
                  </a:lnTo>
                  <a:lnTo>
                    <a:pt x="210496" y="366336"/>
                  </a:lnTo>
                  <a:lnTo>
                    <a:pt x="191557" y="366336"/>
                  </a:lnTo>
                  <a:lnTo>
                    <a:pt x="172617" y="366336"/>
                  </a:lnTo>
                  <a:lnTo>
                    <a:pt x="153592" y="366336"/>
                  </a:lnTo>
                  <a:lnTo>
                    <a:pt x="134652" y="366336"/>
                  </a:lnTo>
                  <a:lnTo>
                    <a:pt x="115713" y="366336"/>
                  </a:lnTo>
                  <a:lnTo>
                    <a:pt x="96687" y="366336"/>
                  </a:lnTo>
                  <a:lnTo>
                    <a:pt x="77747" y="366336"/>
                  </a:lnTo>
                  <a:lnTo>
                    <a:pt x="58807" y="366336"/>
                  </a:lnTo>
                  <a:lnTo>
                    <a:pt x="39781" y="366336"/>
                  </a:lnTo>
                  <a:lnTo>
                    <a:pt x="20842" y="366336"/>
                  </a:lnTo>
                  <a:lnTo>
                    <a:pt x="1902" y="366336"/>
                  </a:lnTo>
                  <a:lnTo>
                    <a:pt x="1816" y="344024"/>
                  </a:lnTo>
                  <a:lnTo>
                    <a:pt x="1643" y="321712"/>
                  </a:lnTo>
                  <a:lnTo>
                    <a:pt x="1557" y="299227"/>
                  </a:lnTo>
                  <a:lnTo>
                    <a:pt x="1470" y="276742"/>
                  </a:lnTo>
                  <a:lnTo>
                    <a:pt x="1297" y="254083"/>
                  </a:lnTo>
                  <a:lnTo>
                    <a:pt x="1211" y="231425"/>
                  </a:lnTo>
                  <a:lnTo>
                    <a:pt x="1124" y="208680"/>
                  </a:lnTo>
                  <a:lnTo>
                    <a:pt x="951" y="185763"/>
                  </a:lnTo>
                  <a:lnTo>
                    <a:pt x="865" y="162845"/>
                  </a:lnTo>
                  <a:lnTo>
                    <a:pt x="778" y="139841"/>
                  </a:lnTo>
                  <a:lnTo>
                    <a:pt x="605" y="116750"/>
                  </a:lnTo>
                  <a:lnTo>
                    <a:pt x="519" y="93573"/>
                  </a:lnTo>
                  <a:lnTo>
                    <a:pt x="432" y="70223"/>
                  </a:lnTo>
                  <a:lnTo>
                    <a:pt x="346" y="46873"/>
                  </a:lnTo>
                  <a:lnTo>
                    <a:pt x="173" y="23436"/>
                  </a:lnTo>
                  <a:lnTo>
                    <a:pt x="0" y="0"/>
                  </a:lnTo>
                  <a:lnTo>
                    <a:pt x="8821" y="0"/>
                  </a:lnTo>
                  <a:lnTo>
                    <a:pt x="43587" y="0"/>
                  </a:lnTo>
                  <a:lnTo>
                    <a:pt x="78266" y="0"/>
                  </a:lnTo>
                  <a:lnTo>
                    <a:pt x="112945" y="0"/>
                  </a:lnTo>
                  <a:lnTo>
                    <a:pt x="147711" y="0"/>
                  </a:lnTo>
                  <a:lnTo>
                    <a:pt x="182390" y="0"/>
                  </a:lnTo>
                  <a:lnTo>
                    <a:pt x="217155" y="0"/>
                  </a:lnTo>
                  <a:lnTo>
                    <a:pt x="251835" y="0"/>
                  </a:lnTo>
                  <a:lnTo>
                    <a:pt x="286514" y="0"/>
                  </a:lnTo>
                  <a:lnTo>
                    <a:pt x="321279" y="0"/>
                  </a:lnTo>
                  <a:lnTo>
                    <a:pt x="355959" y="0"/>
                  </a:lnTo>
                  <a:lnTo>
                    <a:pt x="390724" y="0"/>
                  </a:lnTo>
                  <a:lnTo>
                    <a:pt x="425404" y="0"/>
                  </a:lnTo>
                  <a:lnTo>
                    <a:pt x="460083" y="0"/>
                  </a:lnTo>
                  <a:lnTo>
                    <a:pt x="494848" y="0"/>
                  </a:lnTo>
                  <a:lnTo>
                    <a:pt x="529527" y="0"/>
                  </a:lnTo>
                  <a:lnTo>
                    <a:pt x="554261" y="0"/>
                  </a:lnTo>
                  <a:lnTo>
                    <a:pt x="562218" y="38484"/>
                  </a:lnTo>
                  <a:lnTo>
                    <a:pt x="562131" y="49294"/>
                  </a:lnTo>
                  <a:lnTo>
                    <a:pt x="560920" y="56213"/>
                  </a:lnTo>
                  <a:lnTo>
                    <a:pt x="561958" y="68321"/>
                  </a:lnTo>
                  <a:lnTo>
                    <a:pt x="561526" y="76450"/>
                  </a:lnTo>
                  <a:lnTo>
                    <a:pt x="562737" y="86827"/>
                  </a:lnTo>
                  <a:lnTo>
                    <a:pt x="562390" y="100578"/>
                  </a:lnTo>
                  <a:lnTo>
                    <a:pt x="566282" y="116404"/>
                  </a:lnTo>
                  <a:lnTo>
                    <a:pt x="572076" y="130674"/>
                  </a:lnTo>
                  <a:lnTo>
                    <a:pt x="571904" y="134825"/>
                  </a:lnTo>
                  <a:lnTo>
                    <a:pt x="573633" y="143387"/>
                  </a:lnTo>
                  <a:lnTo>
                    <a:pt x="577006" y="150478"/>
                  </a:lnTo>
                  <a:lnTo>
                    <a:pt x="584184" y="171407"/>
                  </a:lnTo>
                  <a:lnTo>
                    <a:pt x="583838" y="191124"/>
                  </a:lnTo>
                  <a:lnTo>
                    <a:pt x="585049" y="197178"/>
                  </a:lnTo>
                  <a:lnTo>
                    <a:pt x="586865" y="239554"/>
                  </a:lnTo>
                  <a:lnTo>
                    <a:pt x="587470" y="244830"/>
                  </a:lnTo>
                  <a:lnTo>
                    <a:pt x="591362" y="251316"/>
                  </a:lnTo>
                  <a:lnTo>
                    <a:pt x="589546" y="260915"/>
                  </a:lnTo>
                  <a:lnTo>
                    <a:pt x="589287" y="265845"/>
                  </a:lnTo>
                  <a:lnTo>
                    <a:pt x="590065" y="283487"/>
                  </a:lnTo>
                  <a:lnTo>
                    <a:pt x="592313" y="290319"/>
                  </a:lnTo>
                  <a:lnTo>
                    <a:pt x="594562" y="304243"/>
                  </a:lnTo>
                  <a:lnTo>
                    <a:pt x="603815" y="321366"/>
                  </a:lnTo>
                  <a:lnTo>
                    <a:pt x="605372" y="327852"/>
                  </a:lnTo>
                  <a:lnTo>
                    <a:pt x="605891" y="333041"/>
                  </a:lnTo>
                  <a:lnTo>
                    <a:pt x="608399" y="343505"/>
                  </a:lnTo>
                  <a:lnTo>
                    <a:pt x="607621" y="357429"/>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73" name="Freeform: Shape 172">
              <a:extLst>
                <a:ext uri="{FF2B5EF4-FFF2-40B4-BE49-F238E27FC236}">
                  <a16:creationId xmlns:a16="http://schemas.microsoft.com/office/drawing/2014/main" id="{01CE54EF-B9D8-FBFA-09AB-4647E26C0CF2}"/>
                </a:ext>
              </a:extLst>
            </p:cNvPr>
            <p:cNvSpPr/>
            <p:nvPr/>
          </p:nvSpPr>
          <p:spPr>
            <a:xfrm>
              <a:off x="4875336" y="2843227"/>
              <a:ext cx="706814" cy="324911"/>
            </a:xfrm>
            <a:custGeom>
              <a:avLst/>
              <a:gdLst>
                <a:gd name="connsiteX0" fmla="*/ 614453 w 706814"/>
                <a:gd name="connsiteY0" fmla="*/ 54138 h 324911"/>
                <a:gd name="connsiteX1" fmla="*/ 616961 w 706814"/>
                <a:gd name="connsiteY1" fmla="*/ 54657 h 324911"/>
                <a:gd name="connsiteX2" fmla="*/ 622409 w 706814"/>
                <a:gd name="connsiteY2" fmla="*/ 64342 h 324911"/>
                <a:gd name="connsiteX3" fmla="*/ 624657 w 706814"/>
                <a:gd name="connsiteY3" fmla="*/ 81639 h 324911"/>
                <a:gd name="connsiteX4" fmla="*/ 629587 w 706814"/>
                <a:gd name="connsiteY4" fmla="*/ 95649 h 324911"/>
                <a:gd name="connsiteX5" fmla="*/ 637284 w 706814"/>
                <a:gd name="connsiteY5" fmla="*/ 106200 h 324911"/>
                <a:gd name="connsiteX6" fmla="*/ 641089 w 706814"/>
                <a:gd name="connsiteY6" fmla="*/ 113897 h 324911"/>
                <a:gd name="connsiteX7" fmla="*/ 641089 w 706814"/>
                <a:gd name="connsiteY7" fmla="*/ 118826 h 324911"/>
                <a:gd name="connsiteX8" fmla="*/ 642991 w 706814"/>
                <a:gd name="connsiteY8" fmla="*/ 124015 h 324911"/>
                <a:gd name="connsiteX9" fmla="*/ 646624 w 706814"/>
                <a:gd name="connsiteY9" fmla="*/ 129637 h 324911"/>
                <a:gd name="connsiteX10" fmla="*/ 648007 w 706814"/>
                <a:gd name="connsiteY10" fmla="*/ 139063 h 324911"/>
                <a:gd name="connsiteX11" fmla="*/ 647315 w 706814"/>
                <a:gd name="connsiteY11" fmla="*/ 152467 h 324911"/>
                <a:gd name="connsiteX12" fmla="*/ 648873 w 706814"/>
                <a:gd name="connsiteY12" fmla="*/ 159559 h 324911"/>
                <a:gd name="connsiteX13" fmla="*/ 652677 w 706814"/>
                <a:gd name="connsiteY13" fmla="*/ 160424 h 324911"/>
                <a:gd name="connsiteX14" fmla="*/ 654407 w 706814"/>
                <a:gd name="connsiteY14" fmla="*/ 162240 h 324911"/>
                <a:gd name="connsiteX15" fmla="*/ 653888 w 706814"/>
                <a:gd name="connsiteY15" fmla="*/ 165180 h 324911"/>
                <a:gd name="connsiteX16" fmla="*/ 655099 w 706814"/>
                <a:gd name="connsiteY16" fmla="*/ 167342 h 324911"/>
                <a:gd name="connsiteX17" fmla="*/ 658212 w 706814"/>
                <a:gd name="connsiteY17" fmla="*/ 168726 h 324911"/>
                <a:gd name="connsiteX18" fmla="*/ 659077 w 706814"/>
                <a:gd name="connsiteY18" fmla="*/ 172531 h 324911"/>
                <a:gd name="connsiteX19" fmla="*/ 657693 w 706814"/>
                <a:gd name="connsiteY19" fmla="*/ 178845 h 324911"/>
                <a:gd name="connsiteX20" fmla="*/ 658818 w 706814"/>
                <a:gd name="connsiteY20" fmla="*/ 182736 h 324911"/>
                <a:gd name="connsiteX21" fmla="*/ 662450 w 706814"/>
                <a:gd name="connsiteY21" fmla="*/ 184379 h 324911"/>
                <a:gd name="connsiteX22" fmla="*/ 663142 w 706814"/>
                <a:gd name="connsiteY22" fmla="*/ 187493 h 324911"/>
                <a:gd name="connsiteX23" fmla="*/ 660893 w 706814"/>
                <a:gd name="connsiteY23" fmla="*/ 191990 h 324911"/>
                <a:gd name="connsiteX24" fmla="*/ 661239 w 706814"/>
                <a:gd name="connsiteY24" fmla="*/ 195622 h 324911"/>
                <a:gd name="connsiteX25" fmla="*/ 664180 w 706814"/>
                <a:gd name="connsiteY25" fmla="*/ 198216 h 324911"/>
                <a:gd name="connsiteX26" fmla="*/ 666169 w 706814"/>
                <a:gd name="connsiteY26" fmla="*/ 209805 h 324911"/>
                <a:gd name="connsiteX27" fmla="*/ 667120 w 706814"/>
                <a:gd name="connsiteY27" fmla="*/ 230301 h 324911"/>
                <a:gd name="connsiteX28" fmla="*/ 666774 w 706814"/>
                <a:gd name="connsiteY28" fmla="*/ 242235 h 324911"/>
                <a:gd name="connsiteX29" fmla="*/ 665131 w 706814"/>
                <a:gd name="connsiteY29" fmla="*/ 245781 h 324911"/>
                <a:gd name="connsiteX30" fmla="*/ 667812 w 706814"/>
                <a:gd name="connsiteY30" fmla="*/ 253132 h 324911"/>
                <a:gd name="connsiteX31" fmla="*/ 672741 w 706814"/>
                <a:gd name="connsiteY31" fmla="*/ 261088 h 324911"/>
                <a:gd name="connsiteX32" fmla="*/ 674817 w 706814"/>
                <a:gd name="connsiteY32" fmla="*/ 264375 h 324911"/>
                <a:gd name="connsiteX33" fmla="*/ 679314 w 706814"/>
                <a:gd name="connsiteY33" fmla="*/ 275531 h 324911"/>
                <a:gd name="connsiteX34" fmla="*/ 681217 w 706814"/>
                <a:gd name="connsiteY34" fmla="*/ 286601 h 324911"/>
                <a:gd name="connsiteX35" fmla="*/ 685627 w 706814"/>
                <a:gd name="connsiteY35" fmla="*/ 293692 h 324911"/>
                <a:gd name="connsiteX36" fmla="*/ 692632 w 706814"/>
                <a:gd name="connsiteY36" fmla="*/ 296978 h 324911"/>
                <a:gd name="connsiteX37" fmla="*/ 697302 w 706814"/>
                <a:gd name="connsiteY37" fmla="*/ 304070 h 324911"/>
                <a:gd name="connsiteX38" fmla="*/ 699723 w 706814"/>
                <a:gd name="connsiteY38" fmla="*/ 314880 h 324911"/>
                <a:gd name="connsiteX39" fmla="*/ 705518 w 706814"/>
                <a:gd name="connsiteY39" fmla="*/ 323961 h 324911"/>
                <a:gd name="connsiteX40" fmla="*/ 706815 w 706814"/>
                <a:gd name="connsiteY40" fmla="*/ 324912 h 324911"/>
                <a:gd name="connsiteX41" fmla="*/ 692113 w 706814"/>
                <a:gd name="connsiteY41" fmla="*/ 324912 h 324911"/>
                <a:gd name="connsiteX42" fmla="*/ 675076 w 706814"/>
                <a:gd name="connsiteY42" fmla="*/ 324912 h 324911"/>
                <a:gd name="connsiteX43" fmla="*/ 658040 w 706814"/>
                <a:gd name="connsiteY43" fmla="*/ 324912 h 324911"/>
                <a:gd name="connsiteX44" fmla="*/ 641002 w 706814"/>
                <a:gd name="connsiteY44" fmla="*/ 324912 h 324911"/>
                <a:gd name="connsiteX45" fmla="*/ 623879 w 706814"/>
                <a:gd name="connsiteY45" fmla="*/ 324912 h 324911"/>
                <a:gd name="connsiteX46" fmla="*/ 606842 w 706814"/>
                <a:gd name="connsiteY46" fmla="*/ 324912 h 324911"/>
                <a:gd name="connsiteX47" fmla="*/ 589805 w 706814"/>
                <a:gd name="connsiteY47" fmla="*/ 324912 h 324911"/>
                <a:gd name="connsiteX48" fmla="*/ 572682 w 706814"/>
                <a:gd name="connsiteY48" fmla="*/ 324912 h 324911"/>
                <a:gd name="connsiteX49" fmla="*/ 555645 w 706814"/>
                <a:gd name="connsiteY49" fmla="*/ 324912 h 324911"/>
                <a:gd name="connsiteX50" fmla="*/ 538608 w 706814"/>
                <a:gd name="connsiteY50" fmla="*/ 324912 h 324911"/>
                <a:gd name="connsiteX51" fmla="*/ 521485 w 706814"/>
                <a:gd name="connsiteY51" fmla="*/ 324912 h 324911"/>
                <a:gd name="connsiteX52" fmla="*/ 504448 w 706814"/>
                <a:gd name="connsiteY52" fmla="*/ 324912 h 324911"/>
                <a:gd name="connsiteX53" fmla="*/ 487411 w 706814"/>
                <a:gd name="connsiteY53" fmla="*/ 324912 h 324911"/>
                <a:gd name="connsiteX54" fmla="*/ 470288 w 706814"/>
                <a:gd name="connsiteY54" fmla="*/ 324912 h 324911"/>
                <a:gd name="connsiteX55" fmla="*/ 453250 w 706814"/>
                <a:gd name="connsiteY55" fmla="*/ 324912 h 324911"/>
                <a:gd name="connsiteX56" fmla="*/ 436214 w 706814"/>
                <a:gd name="connsiteY56" fmla="*/ 324912 h 324911"/>
                <a:gd name="connsiteX57" fmla="*/ 419177 w 706814"/>
                <a:gd name="connsiteY57" fmla="*/ 324912 h 324911"/>
                <a:gd name="connsiteX58" fmla="*/ 402053 w 706814"/>
                <a:gd name="connsiteY58" fmla="*/ 324912 h 324911"/>
                <a:gd name="connsiteX59" fmla="*/ 385017 w 706814"/>
                <a:gd name="connsiteY59" fmla="*/ 324912 h 324911"/>
                <a:gd name="connsiteX60" fmla="*/ 367980 w 706814"/>
                <a:gd name="connsiteY60" fmla="*/ 324912 h 324911"/>
                <a:gd name="connsiteX61" fmla="*/ 350856 w 706814"/>
                <a:gd name="connsiteY61" fmla="*/ 324912 h 324911"/>
                <a:gd name="connsiteX62" fmla="*/ 333819 w 706814"/>
                <a:gd name="connsiteY62" fmla="*/ 324912 h 324911"/>
                <a:gd name="connsiteX63" fmla="*/ 316783 w 706814"/>
                <a:gd name="connsiteY63" fmla="*/ 324912 h 324911"/>
                <a:gd name="connsiteX64" fmla="*/ 299659 w 706814"/>
                <a:gd name="connsiteY64" fmla="*/ 324912 h 324911"/>
                <a:gd name="connsiteX65" fmla="*/ 282622 w 706814"/>
                <a:gd name="connsiteY65" fmla="*/ 324912 h 324911"/>
                <a:gd name="connsiteX66" fmla="*/ 265586 w 706814"/>
                <a:gd name="connsiteY66" fmla="*/ 324912 h 324911"/>
                <a:gd name="connsiteX67" fmla="*/ 248462 w 706814"/>
                <a:gd name="connsiteY67" fmla="*/ 324912 h 324911"/>
                <a:gd name="connsiteX68" fmla="*/ 231425 w 706814"/>
                <a:gd name="connsiteY68" fmla="*/ 324912 h 324911"/>
                <a:gd name="connsiteX69" fmla="*/ 214388 w 706814"/>
                <a:gd name="connsiteY69" fmla="*/ 324912 h 324911"/>
                <a:gd name="connsiteX70" fmla="*/ 197351 w 706814"/>
                <a:gd name="connsiteY70" fmla="*/ 324912 h 324911"/>
                <a:gd name="connsiteX71" fmla="*/ 180228 w 706814"/>
                <a:gd name="connsiteY71" fmla="*/ 324912 h 324911"/>
                <a:gd name="connsiteX72" fmla="*/ 163191 w 706814"/>
                <a:gd name="connsiteY72" fmla="*/ 324912 h 324911"/>
                <a:gd name="connsiteX73" fmla="*/ 163191 w 706814"/>
                <a:gd name="connsiteY73" fmla="*/ 311680 h 324911"/>
                <a:gd name="connsiteX74" fmla="*/ 163191 w 706814"/>
                <a:gd name="connsiteY74" fmla="*/ 298448 h 324911"/>
                <a:gd name="connsiteX75" fmla="*/ 163191 w 706814"/>
                <a:gd name="connsiteY75" fmla="*/ 285131 h 324911"/>
                <a:gd name="connsiteX76" fmla="*/ 163191 w 706814"/>
                <a:gd name="connsiteY76" fmla="*/ 271813 h 324911"/>
                <a:gd name="connsiteX77" fmla="*/ 163191 w 706814"/>
                <a:gd name="connsiteY77" fmla="*/ 258494 h 324911"/>
                <a:gd name="connsiteX78" fmla="*/ 163191 w 706814"/>
                <a:gd name="connsiteY78" fmla="*/ 245176 h 324911"/>
                <a:gd name="connsiteX79" fmla="*/ 163191 w 706814"/>
                <a:gd name="connsiteY79" fmla="*/ 231771 h 324911"/>
                <a:gd name="connsiteX80" fmla="*/ 163104 w 706814"/>
                <a:gd name="connsiteY80" fmla="*/ 218366 h 324911"/>
                <a:gd name="connsiteX81" fmla="*/ 142781 w 706814"/>
                <a:gd name="connsiteY81" fmla="*/ 218366 h 324911"/>
                <a:gd name="connsiteX82" fmla="*/ 122544 w 706814"/>
                <a:gd name="connsiteY82" fmla="*/ 218366 h 324911"/>
                <a:gd name="connsiteX83" fmla="*/ 102221 w 706814"/>
                <a:gd name="connsiteY83" fmla="*/ 218366 h 324911"/>
                <a:gd name="connsiteX84" fmla="*/ 81898 w 706814"/>
                <a:gd name="connsiteY84" fmla="*/ 218366 h 324911"/>
                <a:gd name="connsiteX85" fmla="*/ 61575 w 706814"/>
                <a:gd name="connsiteY85" fmla="*/ 218366 h 324911"/>
                <a:gd name="connsiteX86" fmla="*/ 41252 w 706814"/>
                <a:gd name="connsiteY86" fmla="*/ 218366 h 324911"/>
                <a:gd name="connsiteX87" fmla="*/ 20928 w 706814"/>
                <a:gd name="connsiteY87" fmla="*/ 218366 h 324911"/>
                <a:gd name="connsiteX88" fmla="*/ 605 w 706814"/>
                <a:gd name="connsiteY88" fmla="*/ 218366 h 324911"/>
                <a:gd name="connsiteX89" fmla="*/ 519 w 706814"/>
                <a:gd name="connsiteY89" fmla="*/ 191384 h 324911"/>
                <a:gd name="connsiteX90" fmla="*/ 432 w 706814"/>
                <a:gd name="connsiteY90" fmla="*/ 164402 h 324911"/>
                <a:gd name="connsiteX91" fmla="*/ 346 w 706814"/>
                <a:gd name="connsiteY91" fmla="*/ 137247 h 324911"/>
                <a:gd name="connsiteX92" fmla="*/ 346 w 706814"/>
                <a:gd name="connsiteY92" fmla="*/ 110005 h 324911"/>
                <a:gd name="connsiteX93" fmla="*/ 260 w 706814"/>
                <a:gd name="connsiteY93" fmla="*/ 82677 h 324911"/>
                <a:gd name="connsiteX94" fmla="*/ 173 w 706814"/>
                <a:gd name="connsiteY94" fmla="*/ 55175 h 324911"/>
                <a:gd name="connsiteX95" fmla="*/ 87 w 706814"/>
                <a:gd name="connsiteY95" fmla="*/ 27674 h 324911"/>
                <a:gd name="connsiteX96" fmla="*/ 0 w 706814"/>
                <a:gd name="connsiteY96" fmla="*/ 0 h 324911"/>
                <a:gd name="connsiteX97" fmla="*/ 28193 w 706814"/>
                <a:gd name="connsiteY97" fmla="*/ 0 h 324911"/>
                <a:gd name="connsiteX98" fmla="*/ 56386 w 706814"/>
                <a:gd name="connsiteY98" fmla="*/ 0 h 324911"/>
                <a:gd name="connsiteX99" fmla="*/ 84579 w 706814"/>
                <a:gd name="connsiteY99" fmla="*/ 0 h 324911"/>
                <a:gd name="connsiteX100" fmla="*/ 112686 w 706814"/>
                <a:gd name="connsiteY100" fmla="*/ 0 h 324911"/>
                <a:gd name="connsiteX101" fmla="*/ 140879 w 706814"/>
                <a:gd name="connsiteY101" fmla="*/ 0 h 324911"/>
                <a:gd name="connsiteX102" fmla="*/ 169072 w 706814"/>
                <a:gd name="connsiteY102" fmla="*/ 0 h 324911"/>
                <a:gd name="connsiteX103" fmla="*/ 197265 w 706814"/>
                <a:gd name="connsiteY103" fmla="*/ 0 h 324911"/>
                <a:gd name="connsiteX104" fmla="*/ 225458 w 706814"/>
                <a:gd name="connsiteY104" fmla="*/ 0 h 324911"/>
                <a:gd name="connsiteX105" fmla="*/ 253564 w 706814"/>
                <a:gd name="connsiteY105" fmla="*/ 0 h 324911"/>
                <a:gd name="connsiteX106" fmla="*/ 281758 w 706814"/>
                <a:gd name="connsiteY106" fmla="*/ 0 h 324911"/>
                <a:gd name="connsiteX107" fmla="*/ 309951 w 706814"/>
                <a:gd name="connsiteY107" fmla="*/ 0 h 324911"/>
                <a:gd name="connsiteX108" fmla="*/ 338143 w 706814"/>
                <a:gd name="connsiteY108" fmla="*/ 0 h 324911"/>
                <a:gd name="connsiteX109" fmla="*/ 366336 w 706814"/>
                <a:gd name="connsiteY109" fmla="*/ 0 h 324911"/>
                <a:gd name="connsiteX110" fmla="*/ 394530 w 706814"/>
                <a:gd name="connsiteY110" fmla="*/ 0 h 324911"/>
                <a:gd name="connsiteX111" fmla="*/ 422636 w 706814"/>
                <a:gd name="connsiteY111" fmla="*/ 0 h 324911"/>
                <a:gd name="connsiteX112" fmla="*/ 454894 w 706814"/>
                <a:gd name="connsiteY112" fmla="*/ 0 h 324911"/>
                <a:gd name="connsiteX113" fmla="*/ 479195 w 706814"/>
                <a:gd name="connsiteY113" fmla="*/ 16518 h 324911"/>
                <a:gd name="connsiteX114" fmla="*/ 493638 w 706814"/>
                <a:gd name="connsiteY114" fmla="*/ 21620 h 324911"/>
                <a:gd name="connsiteX115" fmla="*/ 500556 w 706814"/>
                <a:gd name="connsiteY115" fmla="*/ 16777 h 324911"/>
                <a:gd name="connsiteX116" fmla="*/ 515431 w 706814"/>
                <a:gd name="connsiteY116" fmla="*/ 14011 h 324911"/>
                <a:gd name="connsiteX117" fmla="*/ 538349 w 706814"/>
                <a:gd name="connsiteY117" fmla="*/ 13319 h 324911"/>
                <a:gd name="connsiteX118" fmla="*/ 552791 w 706814"/>
                <a:gd name="connsiteY118" fmla="*/ 15567 h 324911"/>
                <a:gd name="connsiteX119" fmla="*/ 558845 w 706814"/>
                <a:gd name="connsiteY119" fmla="*/ 20756 h 324911"/>
                <a:gd name="connsiteX120" fmla="*/ 570606 w 706814"/>
                <a:gd name="connsiteY120" fmla="*/ 26637 h 324911"/>
                <a:gd name="connsiteX121" fmla="*/ 588162 w 706814"/>
                <a:gd name="connsiteY121" fmla="*/ 33123 h 324911"/>
                <a:gd name="connsiteX122" fmla="*/ 598626 w 706814"/>
                <a:gd name="connsiteY122" fmla="*/ 40214 h 324911"/>
                <a:gd name="connsiteX123" fmla="*/ 602086 w 706814"/>
                <a:gd name="connsiteY123" fmla="*/ 47825 h 324911"/>
                <a:gd name="connsiteX124" fmla="*/ 608226 w 706814"/>
                <a:gd name="connsiteY124" fmla="*/ 52581 h 32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706814" h="324911">
                  <a:moveTo>
                    <a:pt x="614453" y="54138"/>
                  </a:moveTo>
                  <a:lnTo>
                    <a:pt x="616961" y="54657"/>
                  </a:lnTo>
                  <a:lnTo>
                    <a:pt x="622409" y="64342"/>
                  </a:lnTo>
                  <a:lnTo>
                    <a:pt x="624657" y="81639"/>
                  </a:lnTo>
                  <a:lnTo>
                    <a:pt x="629587" y="95649"/>
                  </a:lnTo>
                  <a:lnTo>
                    <a:pt x="637284" y="106200"/>
                  </a:lnTo>
                  <a:lnTo>
                    <a:pt x="641089" y="113897"/>
                  </a:lnTo>
                  <a:lnTo>
                    <a:pt x="641089" y="118826"/>
                  </a:lnTo>
                  <a:lnTo>
                    <a:pt x="642991" y="124015"/>
                  </a:lnTo>
                  <a:lnTo>
                    <a:pt x="646624" y="129637"/>
                  </a:lnTo>
                  <a:lnTo>
                    <a:pt x="648007" y="139063"/>
                  </a:lnTo>
                  <a:lnTo>
                    <a:pt x="647315" y="152467"/>
                  </a:lnTo>
                  <a:lnTo>
                    <a:pt x="648873" y="159559"/>
                  </a:lnTo>
                  <a:lnTo>
                    <a:pt x="652677" y="160424"/>
                  </a:lnTo>
                  <a:lnTo>
                    <a:pt x="654407" y="162240"/>
                  </a:lnTo>
                  <a:lnTo>
                    <a:pt x="653888" y="165180"/>
                  </a:lnTo>
                  <a:lnTo>
                    <a:pt x="655099" y="167342"/>
                  </a:lnTo>
                  <a:lnTo>
                    <a:pt x="658212" y="168726"/>
                  </a:lnTo>
                  <a:lnTo>
                    <a:pt x="659077" y="172531"/>
                  </a:lnTo>
                  <a:lnTo>
                    <a:pt x="657693" y="178845"/>
                  </a:lnTo>
                  <a:lnTo>
                    <a:pt x="658818" y="182736"/>
                  </a:lnTo>
                  <a:lnTo>
                    <a:pt x="662450" y="184379"/>
                  </a:lnTo>
                  <a:lnTo>
                    <a:pt x="663142" y="187493"/>
                  </a:lnTo>
                  <a:lnTo>
                    <a:pt x="660893" y="191990"/>
                  </a:lnTo>
                  <a:lnTo>
                    <a:pt x="661239" y="195622"/>
                  </a:lnTo>
                  <a:lnTo>
                    <a:pt x="664180" y="198216"/>
                  </a:lnTo>
                  <a:lnTo>
                    <a:pt x="666169" y="209805"/>
                  </a:lnTo>
                  <a:lnTo>
                    <a:pt x="667120" y="230301"/>
                  </a:lnTo>
                  <a:lnTo>
                    <a:pt x="666774" y="242235"/>
                  </a:lnTo>
                  <a:lnTo>
                    <a:pt x="665131" y="245781"/>
                  </a:lnTo>
                  <a:lnTo>
                    <a:pt x="667812" y="253132"/>
                  </a:lnTo>
                  <a:lnTo>
                    <a:pt x="672741" y="261088"/>
                  </a:lnTo>
                  <a:lnTo>
                    <a:pt x="674817" y="264375"/>
                  </a:lnTo>
                  <a:lnTo>
                    <a:pt x="679314" y="275531"/>
                  </a:lnTo>
                  <a:lnTo>
                    <a:pt x="681217" y="286601"/>
                  </a:lnTo>
                  <a:lnTo>
                    <a:pt x="685627" y="293692"/>
                  </a:lnTo>
                  <a:lnTo>
                    <a:pt x="692632" y="296978"/>
                  </a:lnTo>
                  <a:lnTo>
                    <a:pt x="697302" y="304070"/>
                  </a:lnTo>
                  <a:lnTo>
                    <a:pt x="699723" y="314880"/>
                  </a:lnTo>
                  <a:lnTo>
                    <a:pt x="705518" y="323961"/>
                  </a:lnTo>
                  <a:lnTo>
                    <a:pt x="706815" y="324912"/>
                  </a:lnTo>
                  <a:lnTo>
                    <a:pt x="692113" y="324912"/>
                  </a:lnTo>
                  <a:lnTo>
                    <a:pt x="675076" y="324912"/>
                  </a:lnTo>
                  <a:lnTo>
                    <a:pt x="658040" y="324912"/>
                  </a:lnTo>
                  <a:lnTo>
                    <a:pt x="641002" y="324912"/>
                  </a:lnTo>
                  <a:lnTo>
                    <a:pt x="623879" y="324912"/>
                  </a:lnTo>
                  <a:lnTo>
                    <a:pt x="606842" y="324912"/>
                  </a:lnTo>
                  <a:lnTo>
                    <a:pt x="589805" y="324912"/>
                  </a:lnTo>
                  <a:lnTo>
                    <a:pt x="572682" y="324912"/>
                  </a:lnTo>
                  <a:lnTo>
                    <a:pt x="555645" y="324912"/>
                  </a:lnTo>
                  <a:lnTo>
                    <a:pt x="538608" y="324912"/>
                  </a:lnTo>
                  <a:lnTo>
                    <a:pt x="521485" y="324912"/>
                  </a:lnTo>
                  <a:lnTo>
                    <a:pt x="504448" y="324912"/>
                  </a:lnTo>
                  <a:lnTo>
                    <a:pt x="487411" y="324912"/>
                  </a:lnTo>
                  <a:lnTo>
                    <a:pt x="470288" y="324912"/>
                  </a:lnTo>
                  <a:lnTo>
                    <a:pt x="453250" y="324912"/>
                  </a:lnTo>
                  <a:lnTo>
                    <a:pt x="436214" y="324912"/>
                  </a:lnTo>
                  <a:lnTo>
                    <a:pt x="419177" y="324912"/>
                  </a:lnTo>
                  <a:lnTo>
                    <a:pt x="402053" y="324912"/>
                  </a:lnTo>
                  <a:lnTo>
                    <a:pt x="385017" y="324912"/>
                  </a:lnTo>
                  <a:lnTo>
                    <a:pt x="367980" y="324912"/>
                  </a:lnTo>
                  <a:lnTo>
                    <a:pt x="350856" y="324912"/>
                  </a:lnTo>
                  <a:lnTo>
                    <a:pt x="333819" y="324912"/>
                  </a:lnTo>
                  <a:lnTo>
                    <a:pt x="316783" y="324912"/>
                  </a:lnTo>
                  <a:lnTo>
                    <a:pt x="299659" y="324912"/>
                  </a:lnTo>
                  <a:lnTo>
                    <a:pt x="282622" y="324912"/>
                  </a:lnTo>
                  <a:lnTo>
                    <a:pt x="265586" y="324912"/>
                  </a:lnTo>
                  <a:lnTo>
                    <a:pt x="248462" y="324912"/>
                  </a:lnTo>
                  <a:lnTo>
                    <a:pt x="231425" y="324912"/>
                  </a:lnTo>
                  <a:lnTo>
                    <a:pt x="214388" y="324912"/>
                  </a:lnTo>
                  <a:lnTo>
                    <a:pt x="197351" y="324912"/>
                  </a:lnTo>
                  <a:lnTo>
                    <a:pt x="180228" y="324912"/>
                  </a:lnTo>
                  <a:lnTo>
                    <a:pt x="163191" y="324912"/>
                  </a:lnTo>
                  <a:lnTo>
                    <a:pt x="163191" y="311680"/>
                  </a:lnTo>
                  <a:lnTo>
                    <a:pt x="163191" y="298448"/>
                  </a:lnTo>
                  <a:lnTo>
                    <a:pt x="163191" y="285131"/>
                  </a:lnTo>
                  <a:lnTo>
                    <a:pt x="163191" y="271813"/>
                  </a:lnTo>
                  <a:lnTo>
                    <a:pt x="163191" y="258494"/>
                  </a:lnTo>
                  <a:lnTo>
                    <a:pt x="163191" y="245176"/>
                  </a:lnTo>
                  <a:lnTo>
                    <a:pt x="163191" y="231771"/>
                  </a:lnTo>
                  <a:lnTo>
                    <a:pt x="163104" y="218366"/>
                  </a:lnTo>
                  <a:lnTo>
                    <a:pt x="142781" y="218366"/>
                  </a:lnTo>
                  <a:lnTo>
                    <a:pt x="122544" y="218366"/>
                  </a:lnTo>
                  <a:lnTo>
                    <a:pt x="102221" y="218366"/>
                  </a:lnTo>
                  <a:lnTo>
                    <a:pt x="81898" y="218366"/>
                  </a:lnTo>
                  <a:lnTo>
                    <a:pt x="61575" y="218366"/>
                  </a:lnTo>
                  <a:lnTo>
                    <a:pt x="41252" y="218366"/>
                  </a:lnTo>
                  <a:lnTo>
                    <a:pt x="20928" y="218366"/>
                  </a:lnTo>
                  <a:lnTo>
                    <a:pt x="605" y="218366"/>
                  </a:lnTo>
                  <a:lnTo>
                    <a:pt x="519" y="191384"/>
                  </a:lnTo>
                  <a:lnTo>
                    <a:pt x="432" y="164402"/>
                  </a:lnTo>
                  <a:lnTo>
                    <a:pt x="346" y="137247"/>
                  </a:lnTo>
                  <a:lnTo>
                    <a:pt x="346" y="110005"/>
                  </a:lnTo>
                  <a:lnTo>
                    <a:pt x="260" y="82677"/>
                  </a:lnTo>
                  <a:lnTo>
                    <a:pt x="173" y="55175"/>
                  </a:lnTo>
                  <a:lnTo>
                    <a:pt x="87" y="27674"/>
                  </a:lnTo>
                  <a:lnTo>
                    <a:pt x="0" y="0"/>
                  </a:lnTo>
                  <a:lnTo>
                    <a:pt x="28193" y="0"/>
                  </a:lnTo>
                  <a:lnTo>
                    <a:pt x="56386" y="0"/>
                  </a:lnTo>
                  <a:lnTo>
                    <a:pt x="84579" y="0"/>
                  </a:lnTo>
                  <a:lnTo>
                    <a:pt x="112686" y="0"/>
                  </a:lnTo>
                  <a:lnTo>
                    <a:pt x="140879" y="0"/>
                  </a:lnTo>
                  <a:lnTo>
                    <a:pt x="169072" y="0"/>
                  </a:lnTo>
                  <a:lnTo>
                    <a:pt x="197265" y="0"/>
                  </a:lnTo>
                  <a:lnTo>
                    <a:pt x="225458" y="0"/>
                  </a:lnTo>
                  <a:lnTo>
                    <a:pt x="253564" y="0"/>
                  </a:lnTo>
                  <a:lnTo>
                    <a:pt x="281758" y="0"/>
                  </a:lnTo>
                  <a:lnTo>
                    <a:pt x="309951" y="0"/>
                  </a:lnTo>
                  <a:lnTo>
                    <a:pt x="338143" y="0"/>
                  </a:lnTo>
                  <a:lnTo>
                    <a:pt x="366336" y="0"/>
                  </a:lnTo>
                  <a:lnTo>
                    <a:pt x="394530" y="0"/>
                  </a:lnTo>
                  <a:lnTo>
                    <a:pt x="422636" y="0"/>
                  </a:lnTo>
                  <a:lnTo>
                    <a:pt x="454894" y="0"/>
                  </a:lnTo>
                  <a:lnTo>
                    <a:pt x="479195" y="16518"/>
                  </a:lnTo>
                  <a:lnTo>
                    <a:pt x="493638" y="21620"/>
                  </a:lnTo>
                  <a:lnTo>
                    <a:pt x="500556" y="16777"/>
                  </a:lnTo>
                  <a:lnTo>
                    <a:pt x="515431" y="14011"/>
                  </a:lnTo>
                  <a:lnTo>
                    <a:pt x="538349" y="13319"/>
                  </a:lnTo>
                  <a:lnTo>
                    <a:pt x="552791" y="15567"/>
                  </a:lnTo>
                  <a:lnTo>
                    <a:pt x="558845" y="20756"/>
                  </a:lnTo>
                  <a:lnTo>
                    <a:pt x="570606" y="26637"/>
                  </a:lnTo>
                  <a:lnTo>
                    <a:pt x="588162" y="33123"/>
                  </a:lnTo>
                  <a:lnTo>
                    <a:pt x="598626" y="40214"/>
                  </a:lnTo>
                  <a:lnTo>
                    <a:pt x="602086" y="47825"/>
                  </a:lnTo>
                  <a:lnTo>
                    <a:pt x="608226" y="52581"/>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74" name="Freeform: Shape 173">
              <a:extLst>
                <a:ext uri="{FF2B5EF4-FFF2-40B4-BE49-F238E27FC236}">
                  <a16:creationId xmlns:a16="http://schemas.microsoft.com/office/drawing/2014/main" id="{B8C0F881-9AEC-BDF8-AB13-97BA70D14BF1}"/>
                </a:ext>
              </a:extLst>
            </p:cNvPr>
            <p:cNvSpPr/>
            <p:nvPr/>
          </p:nvSpPr>
          <p:spPr>
            <a:xfrm>
              <a:off x="7437789" y="2583955"/>
              <a:ext cx="148108" cy="292308"/>
            </a:xfrm>
            <a:custGeom>
              <a:avLst/>
              <a:gdLst>
                <a:gd name="connsiteX0" fmla="*/ 148109 w 148108"/>
                <a:gd name="connsiteY0" fmla="*/ 251576 h 292308"/>
                <a:gd name="connsiteX1" fmla="*/ 144476 w 148108"/>
                <a:gd name="connsiteY1" fmla="*/ 265931 h 292308"/>
                <a:gd name="connsiteX2" fmla="*/ 142142 w 148108"/>
                <a:gd name="connsiteY2" fmla="*/ 273023 h 292308"/>
                <a:gd name="connsiteX3" fmla="*/ 132628 w 148108"/>
                <a:gd name="connsiteY3" fmla="*/ 272504 h 292308"/>
                <a:gd name="connsiteX4" fmla="*/ 128477 w 148108"/>
                <a:gd name="connsiteY4" fmla="*/ 273628 h 292308"/>
                <a:gd name="connsiteX5" fmla="*/ 120175 w 148108"/>
                <a:gd name="connsiteY5" fmla="*/ 278730 h 292308"/>
                <a:gd name="connsiteX6" fmla="*/ 115073 w 148108"/>
                <a:gd name="connsiteY6" fmla="*/ 280633 h 292308"/>
                <a:gd name="connsiteX7" fmla="*/ 106684 w 148108"/>
                <a:gd name="connsiteY7" fmla="*/ 289281 h 292308"/>
                <a:gd name="connsiteX8" fmla="*/ 99592 w 148108"/>
                <a:gd name="connsiteY8" fmla="*/ 292308 h 292308"/>
                <a:gd name="connsiteX9" fmla="*/ 88004 w 148108"/>
                <a:gd name="connsiteY9" fmla="*/ 291876 h 292308"/>
                <a:gd name="connsiteX10" fmla="*/ 76415 w 148108"/>
                <a:gd name="connsiteY10" fmla="*/ 291530 h 292308"/>
                <a:gd name="connsiteX11" fmla="*/ 64827 w 148108"/>
                <a:gd name="connsiteY11" fmla="*/ 291184 h 292308"/>
                <a:gd name="connsiteX12" fmla="*/ 53238 w 148108"/>
                <a:gd name="connsiteY12" fmla="*/ 290751 h 292308"/>
                <a:gd name="connsiteX13" fmla="*/ 41771 w 148108"/>
                <a:gd name="connsiteY13" fmla="*/ 290406 h 292308"/>
                <a:gd name="connsiteX14" fmla="*/ 30182 w 148108"/>
                <a:gd name="connsiteY14" fmla="*/ 289973 h 292308"/>
                <a:gd name="connsiteX15" fmla="*/ 18594 w 148108"/>
                <a:gd name="connsiteY15" fmla="*/ 289627 h 292308"/>
                <a:gd name="connsiteX16" fmla="*/ 7005 w 148108"/>
                <a:gd name="connsiteY16" fmla="*/ 289195 h 292308"/>
                <a:gd name="connsiteX17" fmla="*/ 5622 w 148108"/>
                <a:gd name="connsiteY17" fmla="*/ 285303 h 292308"/>
                <a:gd name="connsiteX18" fmla="*/ 1124 w 148108"/>
                <a:gd name="connsiteY18" fmla="*/ 278212 h 292308"/>
                <a:gd name="connsiteX19" fmla="*/ 0 w 148108"/>
                <a:gd name="connsiteY19" fmla="*/ 275271 h 292308"/>
                <a:gd name="connsiteX20" fmla="*/ 260 w 148108"/>
                <a:gd name="connsiteY20" fmla="*/ 271985 h 292308"/>
                <a:gd name="connsiteX21" fmla="*/ 2767 w 148108"/>
                <a:gd name="connsiteY21" fmla="*/ 263077 h 292308"/>
                <a:gd name="connsiteX22" fmla="*/ 4584 w 148108"/>
                <a:gd name="connsiteY22" fmla="*/ 260310 h 292308"/>
                <a:gd name="connsiteX23" fmla="*/ 6486 w 148108"/>
                <a:gd name="connsiteY23" fmla="*/ 255121 h 292308"/>
                <a:gd name="connsiteX24" fmla="*/ 9340 w 148108"/>
                <a:gd name="connsiteY24" fmla="*/ 234452 h 292308"/>
                <a:gd name="connsiteX25" fmla="*/ 11848 w 148108"/>
                <a:gd name="connsiteY25" fmla="*/ 222431 h 292308"/>
                <a:gd name="connsiteX26" fmla="*/ 13664 w 148108"/>
                <a:gd name="connsiteY26" fmla="*/ 200465 h 292308"/>
                <a:gd name="connsiteX27" fmla="*/ 15481 w 148108"/>
                <a:gd name="connsiteY27" fmla="*/ 193978 h 292308"/>
                <a:gd name="connsiteX28" fmla="*/ 17556 w 148108"/>
                <a:gd name="connsiteY28" fmla="*/ 190001 h 292308"/>
                <a:gd name="connsiteX29" fmla="*/ 20842 w 148108"/>
                <a:gd name="connsiteY29" fmla="*/ 179623 h 292308"/>
                <a:gd name="connsiteX30" fmla="*/ 26896 w 148108"/>
                <a:gd name="connsiteY30" fmla="*/ 171061 h 292308"/>
                <a:gd name="connsiteX31" fmla="*/ 30874 w 148108"/>
                <a:gd name="connsiteY31" fmla="*/ 160597 h 292308"/>
                <a:gd name="connsiteX32" fmla="*/ 35630 w 148108"/>
                <a:gd name="connsiteY32" fmla="*/ 151430 h 292308"/>
                <a:gd name="connsiteX33" fmla="*/ 36409 w 148108"/>
                <a:gd name="connsiteY33" fmla="*/ 146068 h 292308"/>
                <a:gd name="connsiteX34" fmla="*/ 39955 w 148108"/>
                <a:gd name="connsiteY34" fmla="*/ 134393 h 292308"/>
                <a:gd name="connsiteX35" fmla="*/ 42463 w 148108"/>
                <a:gd name="connsiteY35" fmla="*/ 113551 h 292308"/>
                <a:gd name="connsiteX36" fmla="*/ 44884 w 148108"/>
                <a:gd name="connsiteY36" fmla="*/ 110264 h 292308"/>
                <a:gd name="connsiteX37" fmla="*/ 55746 w 148108"/>
                <a:gd name="connsiteY37" fmla="*/ 107410 h 292308"/>
                <a:gd name="connsiteX38" fmla="*/ 59205 w 148108"/>
                <a:gd name="connsiteY38" fmla="*/ 105248 h 292308"/>
                <a:gd name="connsiteX39" fmla="*/ 70794 w 148108"/>
                <a:gd name="connsiteY39" fmla="*/ 96600 h 292308"/>
                <a:gd name="connsiteX40" fmla="*/ 74426 w 148108"/>
                <a:gd name="connsiteY40" fmla="*/ 92968 h 292308"/>
                <a:gd name="connsiteX41" fmla="*/ 76762 w 148108"/>
                <a:gd name="connsiteY41" fmla="*/ 89336 h 292308"/>
                <a:gd name="connsiteX42" fmla="*/ 78577 w 148108"/>
                <a:gd name="connsiteY42" fmla="*/ 83455 h 292308"/>
                <a:gd name="connsiteX43" fmla="*/ 79875 w 148108"/>
                <a:gd name="connsiteY43" fmla="*/ 81898 h 292308"/>
                <a:gd name="connsiteX44" fmla="*/ 80134 w 148108"/>
                <a:gd name="connsiteY44" fmla="*/ 78698 h 292308"/>
                <a:gd name="connsiteX45" fmla="*/ 76070 w 148108"/>
                <a:gd name="connsiteY45" fmla="*/ 64948 h 292308"/>
                <a:gd name="connsiteX46" fmla="*/ 75896 w 148108"/>
                <a:gd name="connsiteY46" fmla="*/ 59932 h 292308"/>
                <a:gd name="connsiteX47" fmla="*/ 84891 w 148108"/>
                <a:gd name="connsiteY47" fmla="*/ 44279 h 292308"/>
                <a:gd name="connsiteX48" fmla="*/ 82988 w 148108"/>
                <a:gd name="connsiteY48" fmla="*/ 35198 h 292308"/>
                <a:gd name="connsiteX49" fmla="*/ 84285 w 148108"/>
                <a:gd name="connsiteY49" fmla="*/ 32950 h 292308"/>
                <a:gd name="connsiteX50" fmla="*/ 92242 w 148108"/>
                <a:gd name="connsiteY50" fmla="*/ 10724 h 292308"/>
                <a:gd name="connsiteX51" fmla="*/ 99765 w 148108"/>
                <a:gd name="connsiteY51" fmla="*/ 433 h 292308"/>
                <a:gd name="connsiteX52" fmla="*/ 109970 w 148108"/>
                <a:gd name="connsiteY52" fmla="*/ 3892 h 292308"/>
                <a:gd name="connsiteX53" fmla="*/ 115419 w 148108"/>
                <a:gd name="connsiteY53" fmla="*/ 3546 h 292308"/>
                <a:gd name="connsiteX54" fmla="*/ 119483 w 148108"/>
                <a:gd name="connsiteY54" fmla="*/ 0 h 292308"/>
                <a:gd name="connsiteX55" fmla="*/ 120088 w 148108"/>
                <a:gd name="connsiteY55" fmla="*/ 11416 h 292308"/>
                <a:gd name="connsiteX56" fmla="*/ 120694 w 148108"/>
                <a:gd name="connsiteY56" fmla="*/ 24128 h 292308"/>
                <a:gd name="connsiteX57" fmla="*/ 121386 w 148108"/>
                <a:gd name="connsiteY57" fmla="*/ 36841 h 292308"/>
                <a:gd name="connsiteX58" fmla="*/ 121991 w 148108"/>
                <a:gd name="connsiteY58" fmla="*/ 49554 h 292308"/>
                <a:gd name="connsiteX59" fmla="*/ 122597 w 148108"/>
                <a:gd name="connsiteY59" fmla="*/ 62267 h 292308"/>
                <a:gd name="connsiteX60" fmla="*/ 123202 w 148108"/>
                <a:gd name="connsiteY60" fmla="*/ 74893 h 292308"/>
                <a:gd name="connsiteX61" fmla="*/ 123808 w 148108"/>
                <a:gd name="connsiteY61" fmla="*/ 87519 h 292308"/>
                <a:gd name="connsiteX62" fmla="*/ 124499 w 148108"/>
                <a:gd name="connsiteY62" fmla="*/ 100146 h 292308"/>
                <a:gd name="connsiteX63" fmla="*/ 125104 w 148108"/>
                <a:gd name="connsiteY63" fmla="*/ 112686 h 292308"/>
                <a:gd name="connsiteX64" fmla="*/ 125710 w 148108"/>
                <a:gd name="connsiteY64" fmla="*/ 125226 h 292308"/>
                <a:gd name="connsiteX65" fmla="*/ 126315 w 148108"/>
                <a:gd name="connsiteY65" fmla="*/ 137765 h 292308"/>
                <a:gd name="connsiteX66" fmla="*/ 126921 w 148108"/>
                <a:gd name="connsiteY66" fmla="*/ 150305 h 292308"/>
                <a:gd name="connsiteX67" fmla="*/ 127613 w 148108"/>
                <a:gd name="connsiteY67" fmla="*/ 162759 h 292308"/>
                <a:gd name="connsiteX68" fmla="*/ 128218 w 148108"/>
                <a:gd name="connsiteY68" fmla="*/ 175212 h 292308"/>
                <a:gd name="connsiteX69" fmla="*/ 128823 w 148108"/>
                <a:gd name="connsiteY69" fmla="*/ 187665 h 292308"/>
                <a:gd name="connsiteX70" fmla="*/ 129429 w 148108"/>
                <a:gd name="connsiteY70" fmla="*/ 200119 h 292308"/>
                <a:gd name="connsiteX71" fmla="*/ 128996 w 148108"/>
                <a:gd name="connsiteY71" fmla="*/ 208335 h 292308"/>
                <a:gd name="connsiteX72" fmla="*/ 130034 w 148108"/>
                <a:gd name="connsiteY72" fmla="*/ 216031 h 292308"/>
                <a:gd name="connsiteX73" fmla="*/ 132975 w 148108"/>
                <a:gd name="connsiteY73" fmla="*/ 222864 h 292308"/>
                <a:gd name="connsiteX74" fmla="*/ 140325 w 148108"/>
                <a:gd name="connsiteY74" fmla="*/ 232809 h 292308"/>
                <a:gd name="connsiteX75" fmla="*/ 141623 w 148108"/>
                <a:gd name="connsiteY75" fmla="*/ 241198 h 29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8108" h="292308">
                  <a:moveTo>
                    <a:pt x="148109" y="251576"/>
                  </a:moveTo>
                  <a:lnTo>
                    <a:pt x="144476" y="265931"/>
                  </a:lnTo>
                  <a:lnTo>
                    <a:pt x="142142" y="273023"/>
                  </a:lnTo>
                  <a:lnTo>
                    <a:pt x="132628" y="272504"/>
                  </a:lnTo>
                  <a:lnTo>
                    <a:pt x="128477" y="273628"/>
                  </a:lnTo>
                  <a:lnTo>
                    <a:pt x="120175" y="278730"/>
                  </a:lnTo>
                  <a:lnTo>
                    <a:pt x="115073" y="280633"/>
                  </a:lnTo>
                  <a:lnTo>
                    <a:pt x="106684" y="289281"/>
                  </a:lnTo>
                  <a:lnTo>
                    <a:pt x="99592" y="292308"/>
                  </a:lnTo>
                  <a:lnTo>
                    <a:pt x="88004" y="291876"/>
                  </a:lnTo>
                  <a:lnTo>
                    <a:pt x="76415" y="291530"/>
                  </a:lnTo>
                  <a:lnTo>
                    <a:pt x="64827" y="291184"/>
                  </a:lnTo>
                  <a:lnTo>
                    <a:pt x="53238" y="290751"/>
                  </a:lnTo>
                  <a:lnTo>
                    <a:pt x="41771" y="290406"/>
                  </a:lnTo>
                  <a:lnTo>
                    <a:pt x="30182" y="289973"/>
                  </a:lnTo>
                  <a:lnTo>
                    <a:pt x="18594" y="289627"/>
                  </a:lnTo>
                  <a:lnTo>
                    <a:pt x="7005" y="289195"/>
                  </a:lnTo>
                  <a:lnTo>
                    <a:pt x="5622" y="285303"/>
                  </a:lnTo>
                  <a:lnTo>
                    <a:pt x="1124" y="278212"/>
                  </a:lnTo>
                  <a:lnTo>
                    <a:pt x="0" y="275271"/>
                  </a:lnTo>
                  <a:lnTo>
                    <a:pt x="260" y="271985"/>
                  </a:lnTo>
                  <a:lnTo>
                    <a:pt x="2767" y="263077"/>
                  </a:lnTo>
                  <a:lnTo>
                    <a:pt x="4584" y="260310"/>
                  </a:lnTo>
                  <a:lnTo>
                    <a:pt x="6486" y="255121"/>
                  </a:lnTo>
                  <a:lnTo>
                    <a:pt x="9340" y="234452"/>
                  </a:lnTo>
                  <a:lnTo>
                    <a:pt x="11848" y="222431"/>
                  </a:lnTo>
                  <a:lnTo>
                    <a:pt x="13664" y="200465"/>
                  </a:lnTo>
                  <a:lnTo>
                    <a:pt x="15481" y="193978"/>
                  </a:lnTo>
                  <a:lnTo>
                    <a:pt x="17556" y="190001"/>
                  </a:lnTo>
                  <a:lnTo>
                    <a:pt x="20842" y="179623"/>
                  </a:lnTo>
                  <a:lnTo>
                    <a:pt x="26896" y="171061"/>
                  </a:lnTo>
                  <a:lnTo>
                    <a:pt x="30874" y="160597"/>
                  </a:lnTo>
                  <a:lnTo>
                    <a:pt x="35630" y="151430"/>
                  </a:lnTo>
                  <a:lnTo>
                    <a:pt x="36409" y="146068"/>
                  </a:lnTo>
                  <a:lnTo>
                    <a:pt x="39955" y="134393"/>
                  </a:lnTo>
                  <a:lnTo>
                    <a:pt x="42463" y="113551"/>
                  </a:lnTo>
                  <a:lnTo>
                    <a:pt x="44884" y="110264"/>
                  </a:lnTo>
                  <a:lnTo>
                    <a:pt x="55746" y="107410"/>
                  </a:lnTo>
                  <a:lnTo>
                    <a:pt x="59205" y="105248"/>
                  </a:lnTo>
                  <a:lnTo>
                    <a:pt x="70794" y="96600"/>
                  </a:lnTo>
                  <a:lnTo>
                    <a:pt x="74426" y="92968"/>
                  </a:lnTo>
                  <a:lnTo>
                    <a:pt x="76762" y="89336"/>
                  </a:lnTo>
                  <a:lnTo>
                    <a:pt x="78577" y="83455"/>
                  </a:lnTo>
                  <a:lnTo>
                    <a:pt x="79875" y="81898"/>
                  </a:lnTo>
                  <a:lnTo>
                    <a:pt x="80134" y="78698"/>
                  </a:lnTo>
                  <a:lnTo>
                    <a:pt x="76070" y="64948"/>
                  </a:lnTo>
                  <a:lnTo>
                    <a:pt x="75896" y="59932"/>
                  </a:lnTo>
                  <a:lnTo>
                    <a:pt x="84891" y="44279"/>
                  </a:lnTo>
                  <a:lnTo>
                    <a:pt x="82988" y="35198"/>
                  </a:lnTo>
                  <a:lnTo>
                    <a:pt x="84285" y="32950"/>
                  </a:lnTo>
                  <a:lnTo>
                    <a:pt x="92242" y="10724"/>
                  </a:lnTo>
                  <a:lnTo>
                    <a:pt x="99765" y="433"/>
                  </a:lnTo>
                  <a:lnTo>
                    <a:pt x="109970" y="3892"/>
                  </a:lnTo>
                  <a:lnTo>
                    <a:pt x="115419" y="3546"/>
                  </a:lnTo>
                  <a:lnTo>
                    <a:pt x="119483" y="0"/>
                  </a:lnTo>
                  <a:lnTo>
                    <a:pt x="120088" y="11416"/>
                  </a:lnTo>
                  <a:lnTo>
                    <a:pt x="120694" y="24128"/>
                  </a:lnTo>
                  <a:lnTo>
                    <a:pt x="121386" y="36841"/>
                  </a:lnTo>
                  <a:lnTo>
                    <a:pt x="121991" y="49554"/>
                  </a:lnTo>
                  <a:lnTo>
                    <a:pt x="122597" y="62267"/>
                  </a:lnTo>
                  <a:lnTo>
                    <a:pt x="123202" y="74893"/>
                  </a:lnTo>
                  <a:lnTo>
                    <a:pt x="123808" y="87519"/>
                  </a:lnTo>
                  <a:lnTo>
                    <a:pt x="124499" y="100146"/>
                  </a:lnTo>
                  <a:lnTo>
                    <a:pt x="125104" y="112686"/>
                  </a:lnTo>
                  <a:lnTo>
                    <a:pt x="125710" y="125226"/>
                  </a:lnTo>
                  <a:lnTo>
                    <a:pt x="126315" y="137765"/>
                  </a:lnTo>
                  <a:lnTo>
                    <a:pt x="126921" y="150305"/>
                  </a:lnTo>
                  <a:lnTo>
                    <a:pt x="127613" y="162759"/>
                  </a:lnTo>
                  <a:lnTo>
                    <a:pt x="128218" y="175212"/>
                  </a:lnTo>
                  <a:lnTo>
                    <a:pt x="128823" y="187665"/>
                  </a:lnTo>
                  <a:lnTo>
                    <a:pt x="129429" y="200119"/>
                  </a:lnTo>
                  <a:lnTo>
                    <a:pt x="128996" y="208335"/>
                  </a:lnTo>
                  <a:lnTo>
                    <a:pt x="130034" y="216031"/>
                  </a:lnTo>
                  <a:lnTo>
                    <a:pt x="132975" y="222864"/>
                  </a:lnTo>
                  <a:lnTo>
                    <a:pt x="140325" y="232809"/>
                  </a:lnTo>
                  <a:lnTo>
                    <a:pt x="141623" y="241198"/>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75" name="Freeform: Shape 174">
              <a:extLst>
                <a:ext uri="{FF2B5EF4-FFF2-40B4-BE49-F238E27FC236}">
                  <a16:creationId xmlns:a16="http://schemas.microsoft.com/office/drawing/2014/main" id="{1CBBC0AC-E93A-CD50-A9C7-98249707F123}"/>
                </a:ext>
              </a:extLst>
            </p:cNvPr>
            <p:cNvSpPr/>
            <p:nvPr/>
          </p:nvSpPr>
          <p:spPr>
            <a:xfrm>
              <a:off x="7195813" y="3023023"/>
              <a:ext cx="131538" cy="256331"/>
            </a:xfrm>
            <a:custGeom>
              <a:avLst/>
              <a:gdLst>
                <a:gd name="connsiteX0" fmla="*/ 131539 w 131538"/>
                <a:gd name="connsiteY0" fmla="*/ 39436 h 256331"/>
                <a:gd name="connsiteX1" fmla="*/ 130155 w 131538"/>
                <a:gd name="connsiteY1" fmla="*/ 47824 h 256331"/>
                <a:gd name="connsiteX2" fmla="*/ 122112 w 131538"/>
                <a:gd name="connsiteY2" fmla="*/ 64775 h 256331"/>
                <a:gd name="connsiteX3" fmla="*/ 118739 w 131538"/>
                <a:gd name="connsiteY3" fmla="*/ 68667 h 256331"/>
                <a:gd name="connsiteX4" fmla="*/ 114761 w 131538"/>
                <a:gd name="connsiteY4" fmla="*/ 72125 h 256331"/>
                <a:gd name="connsiteX5" fmla="*/ 111734 w 131538"/>
                <a:gd name="connsiteY5" fmla="*/ 73596 h 256331"/>
                <a:gd name="connsiteX6" fmla="*/ 108967 w 131538"/>
                <a:gd name="connsiteY6" fmla="*/ 76277 h 256331"/>
                <a:gd name="connsiteX7" fmla="*/ 105767 w 131538"/>
                <a:gd name="connsiteY7" fmla="*/ 80514 h 256331"/>
                <a:gd name="connsiteX8" fmla="*/ 102740 w 131538"/>
                <a:gd name="connsiteY8" fmla="*/ 88989 h 256331"/>
                <a:gd name="connsiteX9" fmla="*/ 104556 w 131538"/>
                <a:gd name="connsiteY9" fmla="*/ 96686 h 256331"/>
                <a:gd name="connsiteX10" fmla="*/ 120123 w 131538"/>
                <a:gd name="connsiteY10" fmla="*/ 99541 h 256331"/>
                <a:gd name="connsiteX11" fmla="*/ 124274 w 131538"/>
                <a:gd name="connsiteY11" fmla="*/ 97119 h 256331"/>
                <a:gd name="connsiteX12" fmla="*/ 126436 w 131538"/>
                <a:gd name="connsiteY12" fmla="*/ 102654 h 256331"/>
                <a:gd name="connsiteX13" fmla="*/ 127647 w 131538"/>
                <a:gd name="connsiteY13" fmla="*/ 110351 h 256331"/>
                <a:gd name="connsiteX14" fmla="*/ 126436 w 131538"/>
                <a:gd name="connsiteY14" fmla="*/ 118653 h 256331"/>
                <a:gd name="connsiteX15" fmla="*/ 123842 w 131538"/>
                <a:gd name="connsiteY15" fmla="*/ 127042 h 256331"/>
                <a:gd name="connsiteX16" fmla="*/ 121852 w 131538"/>
                <a:gd name="connsiteY16" fmla="*/ 137506 h 256331"/>
                <a:gd name="connsiteX17" fmla="*/ 120209 w 131538"/>
                <a:gd name="connsiteY17" fmla="*/ 153332 h 256331"/>
                <a:gd name="connsiteX18" fmla="*/ 117701 w 131538"/>
                <a:gd name="connsiteY18" fmla="*/ 167602 h 256331"/>
                <a:gd name="connsiteX19" fmla="*/ 117356 w 131538"/>
                <a:gd name="connsiteY19" fmla="*/ 163278 h 256331"/>
                <a:gd name="connsiteX20" fmla="*/ 118912 w 131538"/>
                <a:gd name="connsiteY20" fmla="*/ 145981 h 256331"/>
                <a:gd name="connsiteX21" fmla="*/ 116405 w 131538"/>
                <a:gd name="connsiteY21" fmla="*/ 147797 h 256331"/>
                <a:gd name="connsiteX22" fmla="*/ 114675 w 131538"/>
                <a:gd name="connsiteY22" fmla="*/ 151775 h 256331"/>
                <a:gd name="connsiteX23" fmla="*/ 109918 w 131538"/>
                <a:gd name="connsiteY23" fmla="*/ 174088 h 256331"/>
                <a:gd name="connsiteX24" fmla="*/ 103346 w 131538"/>
                <a:gd name="connsiteY24" fmla="*/ 185936 h 256331"/>
                <a:gd name="connsiteX25" fmla="*/ 97292 w 131538"/>
                <a:gd name="connsiteY25" fmla="*/ 194152 h 256331"/>
                <a:gd name="connsiteX26" fmla="*/ 91065 w 131538"/>
                <a:gd name="connsiteY26" fmla="*/ 192768 h 256331"/>
                <a:gd name="connsiteX27" fmla="*/ 92449 w 131538"/>
                <a:gd name="connsiteY27" fmla="*/ 199254 h 256331"/>
                <a:gd name="connsiteX28" fmla="*/ 90719 w 131538"/>
                <a:gd name="connsiteY28" fmla="*/ 202627 h 256331"/>
                <a:gd name="connsiteX29" fmla="*/ 89249 w 131538"/>
                <a:gd name="connsiteY29" fmla="*/ 209718 h 256331"/>
                <a:gd name="connsiteX30" fmla="*/ 85531 w 131538"/>
                <a:gd name="connsiteY30" fmla="*/ 214388 h 256331"/>
                <a:gd name="connsiteX31" fmla="*/ 82071 w 131538"/>
                <a:gd name="connsiteY31" fmla="*/ 213956 h 256331"/>
                <a:gd name="connsiteX32" fmla="*/ 77055 w 131538"/>
                <a:gd name="connsiteY32" fmla="*/ 217155 h 256331"/>
                <a:gd name="connsiteX33" fmla="*/ 75066 w 131538"/>
                <a:gd name="connsiteY33" fmla="*/ 219663 h 256331"/>
                <a:gd name="connsiteX34" fmla="*/ 74893 w 131538"/>
                <a:gd name="connsiteY34" fmla="*/ 224334 h 256331"/>
                <a:gd name="connsiteX35" fmla="*/ 71521 w 131538"/>
                <a:gd name="connsiteY35" fmla="*/ 228485 h 256331"/>
                <a:gd name="connsiteX36" fmla="*/ 59413 w 131538"/>
                <a:gd name="connsiteY36" fmla="*/ 250018 h 256331"/>
                <a:gd name="connsiteX37" fmla="*/ 48948 w 131538"/>
                <a:gd name="connsiteY37" fmla="*/ 256332 h 256331"/>
                <a:gd name="connsiteX38" fmla="*/ 46441 w 131538"/>
                <a:gd name="connsiteY38" fmla="*/ 255380 h 256331"/>
                <a:gd name="connsiteX39" fmla="*/ 49208 w 131538"/>
                <a:gd name="connsiteY39" fmla="*/ 245262 h 256331"/>
                <a:gd name="connsiteX40" fmla="*/ 51110 w 131538"/>
                <a:gd name="connsiteY40" fmla="*/ 234971 h 256331"/>
                <a:gd name="connsiteX41" fmla="*/ 44711 w 131538"/>
                <a:gd name="connsiteY41" fmla="*/ 230473 h 256331"/>
                <a:gd name="connsiteX42" fmla="*/ 38571 w 131538"/>
                <a:gd name="connsiteY42" fmla="*/ 228139 h 256331"/>
                <a:gd name="connsiteX43" fmla="*/ 31566 w 131538"/>
                <a:gd name="connsiteY43" fmla="*/ 228485 h 256331"/>
                <a:gd name="connsiteX44" fmla="*/ 23869 w 131538"/>
                <a:gd name="connsiteY44" fmla="*/ 220528 h 256331"/>
                <a:gd name="connsiteX45" fmla="*/ 13923 w 131538"/>
                <a:gd name="connsiteY45" fmla="*/ 214734 h 256331"/>
                <a:gd name="connsiteX46" fmla="*/ 0 w 131538"/>
                <a:gd name="connsiteY46" fmla="*/ 198995 h 256331"/>
                <a:gd name="connsiteX47" fmla="*/ 432 w 131538"/>
                <a:gd name="connsiteY47" fmla="*/ 194584 h 256331"/>
                <a:gd name="connsiteX48" fmla="*/ 87 w 131538"/>
                <a:gd name="connsiteY48" fmla="*/ 187233 h 256331"/>
                <a:gd name="connsiteX49" fmla="*/ 4324 w 131538"/>
                <a:gd name="connsiteY49" fmla="*/ 175558 h 256331"/>
                <a:gd name="connsiteX50" fmla="*/ 8388 w 131538"/>
                <a:gd name="connsiteY50" fmla="*/ 167428 h 256331"/>
                <a:gd name="connsiteX51" fmla="*/ 14010 w 131538"/>
                <a:gd name="connsiteY51" fmla="*/ 163191 h 256331"/>
                <a:gd name="connsiteX52" fmla="*/ 30269 w 131538"/>
                <a:gd name="connsiteY52" fmla="*/ 158867 h 256331"/>
                <a:gd name="connsiteX53" fmla="*/ 34333 w 131538"/>
                <a:gd name="connsiteY53" fmla="*/ 152381 h 256331"/>
                <a:gd name="connsiteX54" fmla="*/ 36755 w 131538"/>
                <a:gd name="connsiteY54" fmla="*/ 146932 h 256331"/>
                <a:gd name="connsiteX55" fmla="*/ 40906 w 131538"/>
                <a:gd name="connsiteY55" fmla="*/ 143300 h 256331"/>
                <a:gd name="connsiteX56" fmla="*/ 50246 w 131538"/>
                <a:gd name="connsiteY56" fmla="*/ 136728 h 256331"/>
                <a:gd name="connsiteX57" fmla="*/ 64429 w 131538"/>
                <a:gd name="connsiteY57" fmla="*/ 128771 h 256331"/>
                <a:gd name="connsiteX58" fmla="*/ 44797 w 131538"/>
                <a:gd name="connsiteY58" fmla="*/ 102048 h 256331"/>
                <a:gd name="connsiteX59" fmla="*/ 40128 w 131538"/>
                <a:gd name="connsiteY59" fmla="*/ 100492 h 256331"/>
                <a:gd name="connsiteX60" fmla="*/ 34938 w 131538"/>
                <a:gd name="connsiteY60" fmla="*/ 87433 h 256331"/>
                <a:gd name="connsiteX61" fmla="*/ 28971 w 131538"/>
                <a:gd name="connsiteY61" fmla="*/ 83801 h 256331"/>
                <a:gd name="connsiteX62" fmla="*/ 27501 w 131538"/>
                <a:gd name="connsiteY62" fmla="*/ 81725 h 256331"/>
                <a:gd name="connsiteX63" fmla="*/ 27241 w 131538"/>
                <a:gd name="connsiteY63" fmla="*/ 71693 h 256331"/>
                <a:gd name="connsiteX64" fmla="*/ 27761 w 131538"/>
                <a:gd name="connsiteY64" fmla="*/ 65899 h 256331"/>
                <a:gd name="connsiteX65" fmla="*/ 28625 w 131538"/>
                <a:gd name="connsiteY65" fmla="*/ 62526 h 256331"/>
                <a:gd name="connsiteX66" fmla="*/ 33728 w 131538"/>
                <a:gd name="connsiteY66" fmla="*/ 59672 h 256331"/>
                <a:gd name="connsiteX67" fmla="*/ 36668 w 131538"/>
                <a:gd name="connsiteY67" fmla="*/ 53878 h 256331"/>
                <a:gd name="connsiteX68" fmla="*/ 36755 w 131538"/>
                <a:gd name="connsiteY68" fmla="*/ 50851 h 256331"/>
                <a:gd name="connsiteX69" fmla="*/ 32863 w 131538"/>
                <a:gd name="connsiteY69" fmla="*/ 41511 h 256331"/>
                <a:gd name="connsiteX70" fmla="*/ 32863 w 131538"/>
                <a:gd name="connsiteY70" fmla="*/ 38571 h 256331"/>
                <a:gd name="connsiteX71" fmla="*/ 40300 w 131538"/>
                <a:gd name="connsiteY71" fmla="*/ 32863 h 256331"/>
                <a:gd name="connsiteX72" fmla="*/ 49986 w 131538"/>
                <a:gd name="connsiteY72" fmla="*/ 21707 h 256331"/>
                <a:gd name="connsiteX73" fmla="*/ 55781 w 131538"/>
                <a:gd name="connsiteY73" fmla="*/ 9513 h 256331"/>
                <a:gd name="connsiteX74" fmla="*/ 58115 w 131538"/>
                <a:gd name="connsiteY74" fmla="*/ 5967 h 256331"/>
                <a:gd name="connsiteX75" fmla="*/ 60970 w 131538"/>
                <a:gd name="connsiteY75" fmla="*/ 3459 h 256331"/>
                <a:gd name="connsiteX76" fmla="*/ 67369 w 131538"/>
                <a:gd name="connsiteY76" fmla="*/ 0 h 256331"/>
                <a:gd name="connsiteX77" fmla="*/ 75412 w 131538"/>
                <a:gd name="connsiteY77" fmla="*/ 4930 h 256331"/>
                <a:gd name="connsiteX78" fmla="*/ 83455 w 131538"/>
                <a:gd name="connsiteY78" fmla="*/ 9859 h 256331"/>
                <a:gd name="connsiteX79" fmla="*/ 91498 w 131538"/>
                <a:gd name="connsiteY79" fmla="*/ 14788 h 256331"/>
                <a:gd name="connsiteX80" fmla="*/ 99541 w 131538"/>
                <a:gd name="connsiteY80" fmla="*/ 19718 h 256331"/>
                <a:gd name="connsiteX81" fmla="*/ 107583 w 131538"/>
                <a:gd name="connsiteY81" fmla="*/ 24647 h 256331"/>
                <a:gd name="connsiteX82" fmla="*/ 115626 w 131538"/>
                <a:gd name="connsiteY82" fmla="*/ 29577 h 256331"/>
                <a:gd name="connsiteX83" fmla="*/ 123669 w 131538"/>
                <a:gd name="connsiteY83" fmla="*/ 34506 h 256331"/>
                <a:gd name="connsiteX84" fmla="*/ 131539 w 131538"/>
                <a:gd name="connsiteY84" fmla="*/ 39436 h 256331"/>
                <a:gd name="connsiteX85" fmla="*/ 113291 w 131538"/>
                <a:gd name="connsiteY85" fmla="*/ 179017 h 256331"/>
                <a:gd name="connsiteX86" fmla="*/ 103778 w 131538"/>
                <a:gd name="connsiteY86" fmla="*/ 194930 h 256331"/>
                <a:gd name="connsiteX87" fmla="*/ 103605 w 131538"/>
                <a:gd name="connsiteY87" fmla="*/ 191903 h 256331"/>
                <a:gd name="connsiteX88" fmla="*/ 115539 w 131538"/>
                <a:gd name="connsiteY88" fmla="*/ 172098 h 256331"/>
                <a:gd name="connsiteX89" fmla="*/ 113291 w 131538"/>
                <a:gd name="connsiteY89" fmla="*/ 179017 h 25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31538" h="256331">
                  <a:moveTo>
                    <a:pt x="131539" y="39436"/>
                  </a:moveTo>
                  <a:lnTo>
                    <a:pt x="130155" y="47824"/>
                  </a:lnTo>
                  <a:lnTo>
                    <a:pt x="122112" y="64775"/>
                  </a:lnTo>
                  <a:lnTo>
                    <a:pt x="118739" y="68667"/>
                  </a:lnTo>
                  <a:lnTo>
                    <a:pt x="114761" y="72125"/>
                  </a:lnTo>
                  <a:lnTo>
                    <a:pt x="111734" y="73596"/>
                  </a:lnTo>
                  <a:lnTo>
                    <a:pt x="108967" y="76277"/>
                  </a:lnTo>
                  <a:lnTo>
                    <a:pt x="105767" y="80514"/>
                  </a:lnTo>
                  <a:lnTo>
                    <a:pt x="102740" y="88989"/>
                  </a:lnTo>
                  <a:lnTo>
                    <a:pt x="104556" y="96686"/>
                  </a:lnTo>
                  <a:lnTo>
                    <a:pt x="120123" y="99541"/>
                  </a:lnTo>
                  <a:lnTo>
                    <a:pt x="124274" y="97119"/>
                  </a:lnTo>
                  <a:lnTo>
                    <a:pt x="126436" y="102654"/>
                  </a:lnTo>
                  <a:lnTo>
                    <a:pt x="127647" y="110351"/>
                  </a:lnTo>
                  <a:lnTo>
                    <a:pt x="126436" y="118653"/>
                  </a:lnTo>
                  <a:lnTo>
                    <a:pt x="123842" y="127042"/>
                  </a:lnTo>
                  <a:lnTo>
                    <a:pt x="121852" y="137506"/>
                  </a:lnTo>
                  <a:lnTo>
                    <a:pt x="120209" y="153332"/>
                  </a:lnTo>
                  <a:lnTo>
                    <a:pt x="117701" y="167602"/>
                  </a:lnTo>
                  <a:lnTo>
                    <a:pt x="117356" y="163278"/>
                  </a:lnTo>
                  <a:lnTo>
                    <a:pt x="118912" y="145981"/>
                  </a:lnTo>
                  <a:lnTo>
                    <a:pt x="116405" y="147797"/>
                  </a:lnTo>
                  <a:lnTo>
                    <a:pt x="114675" y="151775"/>
                  </a:lnTo>
                  <a:lnTo>
                    <a:pt x="109918" y="174088"/>
                  </a:lnTo>
                  <a:lnTo>
                    <a:pt x="103346" y="185936"/>
                  </a:lnTo>
                  <a:lnTo>
                    <a:pt x="97292" y="194152"/>
                  </a:lnTo>
                  <a:lnTo>
                    <a:pt x="91065" y="192768"/>
                  </a:lnTo>
                  <a:lnTo>
                    <a:pt x="92449" y="199254"/>
                  </a:lnTo>
                  <a:lnTo>
                    <a:pt x="90719" y="202627"/>
                  </a:lnTo>
                  <a:lnTo>
                    <a:pt x="89249" y="209718"/>
                  </a:lnTo>
                  <a:lnTo>
                    <a:pt x="85531" y="214388"/>
                  </a:lnTo>
                  <a:lnTo>
                    <a:pt x="82071" y="213956"/>
                  </a:lnTo>
                  <a:lnTo>
                    <a:pt x="77055" y="217155"/>
                  </a:lnTo>
                  <a:lnTo>
                    <a:pt x="75066" y="219663"/>
                  </a:lnTo>
                  <a:lnTo>
                    <a:pt x="74893" y="224334"/>
                  </a:lnTo>
                  <a:lnTo>
                    <a:pt x="71521" y="228485"/>
                  </a:lnTo>
                  <a:lnTo>
                    <a:pt x="59413" y="250018"/>
                  </a:lnTo>
                  <a:lnTo>
                    <a:pt x="48948" y="256332"/>
                  </a:lnTo>
                  <a:lnTo>
                    <a:pt x="46441" y="255380"/>
                  </a:lnTo>
                  <a:lnTo>
                    <a:pt x="49208" y="245262"/>
                  </a:lnTo>
                  <a:lnTo>
                    <a:pt x="51110" y="234971"/>
                  </a:lnTo>
                  <a:lnTo>
                    <a:pt x="44711" y="230473"/>
                  </a:lnTo>
                  <a:lnTo>
                    <a:pt x="38571" y="228139"/>
                  </a:lnTo>
                  <a:lnTo>
                    <a:pt x="31566" y="228485"/>
                  </a:lnTo>
                  <a:lnTo>
                    <a:pt x="23869" y="220528"/>
                  </a:lnTo>
                  <a:lnTo>
                    <a:pt x="13923" y="214734"/>
                  </a:lnTo>
                  <a:lnTo>
                    <a:pt x="0" y="198995"/>
                  </a:lnTo>
                  <a:lnTo>
                    <a:pt x="432" y="194584"/>
                  </a:lnTo>
                  <a:lnTo>
                    <a:pt x="87" y="187233"/>
                  </a:lnTo>
                  <a:lnTo>
                    <a:pt x="4324" y="175558"/>
                  </a:lnTo>
                  <a:lnTo>
                    <a:pt x="8388" y="167428"/>
                  </a:lnTo>
                  <a:lnTo>
                    <a:pt x="14010" y="163191"/>
                  </a:lnTo>
                  <a:lnTo>
                    <a:pt x="30269" y="158867"/>
                  </a:lnTo>
                  <a:lnTo>
                    <a:pt x="34333" y="152381"/>
                  </a:lnTo>
                  <a:lnTo>
                    <a:pt x="36755" y="146932"/>
                  </a:lnTo>
                  <a:lnTo>
                    <a:pt x="40906" y="143300"/>
                  </a:lnTo>
                  <a:lnTo>
                    <a:pt x="50246" y="136728"/>
                  </a:lnTo>
                  <a:lnTo>
                    <a:pt x="64429" y="128771"/>
                  </a:lnTo>
                  <a:lnTo>
                    <a:pt x="44797" y="102048"/>
                  </a:lnTo>
                  <a:lnTo>
                    <a:pt x="40128" y="100492"/>
                  </a:lnTo>
                  <a:lnTo>
                    <a:pt x="34938" y="87433"/>
                  </a:lnTo>
                  <a:lnTo>
                    <a:pt x="28971" y="83801"/>
                  </a:lnTo>
                  <a:lnTo>
                    <a:pt x="27501" y="81725"/>
                  </a:lnTo>
                  <a:lnTo>
                    <a:pt x="27241" y="71693"/>
                  </a:lnTo>
                  <a:lnTo>
                    <a:pt x="27761" y="65899"/>
                  </a:lnTo>
                  <a:lnTo>
                    <a:pt x="28625" y="62526"/>
                  </a:lnTo>
                  <a:lnTo>
                    <a:pt x="33728" y="59672"/>
                  </a:lnTo>
                  <a:lnTo>
                    <a:pt x="36668" y="53878"/>
                  </a:lnTo>
                  <a:lnTo>
                    <a:pt x="36755" y="50851"/>
                  </a:lnTo>
                  <a:lnTo>
                    <a:pt x="32863" y="41511"/>
                  </a:lnTo>
                  <a:lnTo>
                    <a:pt x="32863" y="38571"/>
                  </a:lnTo>
                  <a:lnTo>
                    <a:pt x="40300" y="32863"/>
                  </a:lnTo>
                  <a:lnTo>
                    <a:pt x="49986" y="21707"/>
                  </a:lnTo>
                  <a:lnTo>
                    <a:pt x="55781" y="9513"/>
                  </a:lnTo>
                  <a:lnTo>
                    <a:pt x="58115" y="5967"/>
                  </a:lnTo>
                  <a:lnTo>
                    <a:pt x="60970" y="3459"/>
                  </a:lnTo>
                  <a:lnTo>
                    <a:pt x="67369" y="0"/>
                  </a:lnTo>
                  <a:lnTo>
                    <a:pt x="75412" y="4930"/>
                  </a:lnTo>
                  <a:lnTo>
                    <a:pt x="83455" y="9859"/>
                  </a:lnTo>
                  <a:lnTo>
                    <a:pt x="91498" y="14788"/>
                  </a:lnTo>
                  <a:lnTo>
                    <a:pt x="99541" y="19718"/>
                  </a:lnTo>
                  <a:lnTo>
                    <a:pt x="107583" y="24647"/>
                  </a:lnTo>
                  <a:lnTo>
                    <a:pt x="115626" y="29577"/>
                  </a:lnTo>
                  <a:lnTo>
                    <a:pt x="123669" y="34506"/>
                  </a:lnTo>
                  <a:lnTo>
                    <a:pt x="131539" y="39436"/>
                  </a:lnTo>
                  <a:close/>
                  <a:moveTo>
                    <a:pt x="113291" y="179017"/>
                  </a:moveTo>
                  <a:lnTo>
                    <a:pt x="103778" y="194930"/>
                  </a:lnTo>
                  <a:lnTo>
                    <a:pt x="103605" y="191903"/>
                  </a:lnTo>
                  <a:lnTo>
                    <a:pt x="115539" y="172098"/>
                  </a:lnTo>
                  <a:lnTo>
                    <a:pt x="113291" y="179017"/>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76" name="Freeform: Shape 175">
              <a:extLst>
                <a:ext uri="{FF2B5EF4-FFF2-40B4-BE49-F238E27FC236}">
                  <a16:creationId xmlns:a16="http://schemas.microsoft.com/office/drawing/2014/main" id="{FC9CDC3E-5389-690C-32B5-EB8DA5837345}"/>
                </a:ext>
              </a:extLst>
            </p:cNvPr>
            <p:cNvSpPr/>
            <p:nvPr/>
          </p:nvSpPr>
          <p:spPr>
            <a:xfrm>
              <a:off x="4466796" y="3479041"/>
              <a:ext cx="492253" cy="556077"/>
            </a:xfrm>
            <a:custGeom>
              <a:avLst/>
              <a:gdLst>
                <a:gd name="connsiteX0" fmla="*/ 492254 w 492253"/>
                <a:gd name="connsiteY0" fmla="*/ 50592 h 556077"/>
                <a:gd name="connsiteX1" fmla="*/ 488881 w 492253"/>
                <a:gd name="connsiteY1" fmla="*/ 50678 h 556077"/>
                <a:gd name="connsiteX2" fmla="*/ 488795 w 492253"/>
                <a:gd name="connsiteY2" fmla="*/ 78958 h 556077"/>
                <a:gd name="connsiteX3" fmla="*/ 488622 w 492253"/>
                <a:gd name="connsiteY3" fmla="*/ 107151 h 556077"/>
                <a:gd name="connsiteX4" fmla="*/ 488535 w 492253"/>
                <a:gd name="connsiteY4" fmla="*/ 135258 h 556077"/>
                <a:gd name="connsiteX5" fmla="*/ 488362 w 492253"/>
                <a:gd name="connsiteY5" fmla="*/ 163191 h 556077"/>
                <a:gd name="connsiteX6" fmla="*/ 488275 w 492253"/>
                <a:gd name="connsiteY6" fmla="*/ 191125 h 556077"/>
                <a:gd name="connsiteX7" fmla="*/ 488189 w 492253"/>
                <a:gd name="connsiteY7" fmla="*/ 218885 h 556077"/>
                <a:gd name="connsiteX8" fmla="*/ 488016 w 492253"/>
                <a:gd name="connsiteY8" fmla="*/ 246646 h 556077"/>
                <a:gd name="connsiteX9" fmla="*/ 487930 w 492253"/>
                <a:gd name="connsiteY9" fmla="*/ 274234 h 556077"/>
                <a:gd name="connsiteX10" fmla="*/ 487843 w 492253"/>
                <a:gd name="connsiteY10" fmla="*/ 301735 h 556077"/>
                <a:gd name="connsiteX11" fmla="*/ 487671 w 492253"/>
                <a:gd name="connsiteY11" fmla="*/ 329149 h 556077"/>
                <a:gd name="connsiteX12" fmla="*/ 487584 w 492253"/>
                <a:gd name="connsiteY12" fmla="*/ 356478 h 556077"/>
                <a:gd name="connsiteX13" fmla="*/ 487411 w 492253"/>
                <a:gd name="connsiteY13" fmla="*/ 383719 h 556077"/>
                <a:gd name="connsiteX14" fmla="*/ 487324 w 492253"/>
                <a:gd name="connsiteY14" fmla="*/ 410875 h 556077"/>
                <a:gd name="connsiteX15" fmla="*/ 487238 w 492253"/>
                <a:gd name="connsiteY15" fmla="*/ 437944 h 556077"/>
                <a:gd name="connsiteX16" fmla="*/ 487065 w 492253"/>
                <a:gd name="connsiteY16" fmla="*/ 464926 h 556077"/>
                <a:gd name="connsiteX17" fmla="*/ 486979 w 492253"/>
                <a:gd name="connsiteY17" fmla="*/ 491821 h 556077"/>
                <a:gd name="connsiteX18" fmla="*/ 468644 w 492253"/>
                <a:gd name="connsiteY18" fmla="*/ 491821 h 556077"/>
                <a:gd name="connsiteX19" fmla="*/ 450397 w 492253"/>
                <a:gd name="connsiteY19" fmla="*/ 491821 h 556077"/>
                <a:gd name="connsiteX20" fmla="*/ 432062 w 492253"/>
                <a:gd name="connsiteY20" fmla="*/ 491821 h 556077"/>
                <a:gd name="connsiteX21" fmla="*/ 413728 w 492253"/>
                <a:gd name="connsiteY21" fmla="*/ 491908 h 556077"/>
                <a:gd name="connsiteX22" fmla="*/ 395481 w 492253"/>
                <a:gd name="connsiteY22" fmla="*/ 491908 h 556077"/>
                <a:gd name="connsiteX23" fmla="*/ 377147 w 492253"/>
                <a:gd name="connsiteY23" fmla="*/ 491908 h 556077"/>
                <a:gd name="connsiteX24" fmla="*/ 358899 w 492253"/>
                <a:gd name="connsiteY24" fmla="*/ 491908 h 556077"/>
                <a:gd name="connsiteX25" fmla="*/ 340565 w 492253"/>
                <a:gd name="connsiteY25" fmla="*/ 491908 h 556077"/>
                <a:gd name="connsiteX26" fmla="*/ 322231 w 492253"/>
                <a:gd name="connsiteY26" fmla="*/ 491908 h 556077"/>
                <a:gd name="connsiteX27" fmla="*/ 303983 w 492253"/>
                <a:gd name="connsiteY27" fmla="*/ 491908 h 556077"/>
                <a:gd name="connsiteX28" fmla="*/ 285649 w 492253"/>
                <a:gd name="connsiteY28" fmla="*/ 491908 h 556077"/>
                <a:gd name="connsiteX29" fmla="*/ 267401 w 492253"/>
                <a:gd name="connsiteY29" fmla="*/ 491908 h 556077"/>
                <a:gd name="connsiteX30" fmla="*/ 249067 w 492253"/>
                <a:gd name="connsiteY30" fmla="*/ 491995 h 556077"/>
                <a:gd name="connsiteX31" fmla="*/ 230733 w 492253"/>
                <a:gd name="connsiteY31" fmla="*/ 491995 h 556077"/>
                <a:gd name="connsiteX32" fmla="*/ 212486 w 492253"/>
                <a:gd name="connsiteY32" fmla="*/ 491995 h 556077"/>
                <a:gd name="connsiteX33" fmla="*/ 194152 w 492253"/>
                <a:gd name="connsiteY33" fmla="*/ 491995 h 556077"/>
                <a:gd name="connsiteX34" fmla="*/ 193719 w 492253"/>
                <a:gd name="connsiteY34" fmla="*/ 491995 h 556077"/>
                <a:gd name="connsiteX35" fmla="*/ 202021 w 492253"/>
                <a:gd name="connsiteY35" fmla="*/ 509291 h 556077"/>
                <a:gd name="connsiteX36" fmla="*/ 201935 w 492253"/>
                <a:gd name="connsiteY36" fmla="*/ 509291 h 556077"/>
                <a:gd name="connsiteX37" fmla="*/ 211794 w 492253"/>
                <a:gd name="connsiteY37" fmla="*/ 514220 h 556077"/>
                <a:gd name="connsiteX38" fmla="*/ 211188 w 492253"/>
                <a:gd name="connsiteY38" fmla="*/ 514047 h 556077"/>
                <a:gd name="connsiteX39" fmla="*/ 193286 w 492253"/>
                <a:gd name="connsiteY39" fmla="*/ 513874 h 556077"/>
                <a:gd name="connsiteX40" fmla="*/ 175385 w 492253"/>
                <a:gd name="connsiteY40" fmla="*/ 513788 h 556077"/>
                <a:gd name="connsiteX41" fmla="*/ 157483 w 492253"/>
                <a:gd name="connsiteY41" fmla="*/ 513702 h 556077"/>
                <a:gd name="connsiteX42" fmla="*/ 139582 w 492253"/>
                <a:gd name="connsiteY42" fmla="*/ 513615 h 556077"/>
                <a:gd name="connsiteX43" fmla="*/ 121680 w 492253"/>
                <a:gd name="connsiteY43" fmla="*/ 513442 h 556077"/>
                <a:gd name="connsiteX44" fmla="*/ 103778 w 492253"/>
                <a:gd name="connsiteY44" fmla="*/ 513355 h 556077"/>
                <a:gd name="connsiteX45" fmla="*/ 85876 w 492253"/>
                <a:gd name="connsiteY45" fmla="*/ 513269 h 556077"/>
                <a:gd name="connsiteX46" fmla="*/ 67975 w 492253"/>
                <a:gd name="connsiteY46" fmla="*/ 513183 h 556077"/>
                <a:gd name="connsiteX47" fmla="*/ 67975 w 492253"/>
                <a:gd name="connsiteY47" fmla="*/ 523906 h 556077"/>
                <a:gd name="connsiteX48" fmla="*/ 67888 w 492253"/>
                <a:gd name="connsiteY48" fmla="*/ 534543 h 556077"/>
                <a:gd name="connsiteX49" fmla="*/ 67888 w 492253"/>
                <a:gd name="connsiteY49" fmla="*/ 545267 h 556077"/>
                <a:gd name="connsiteX50" fmla="*/ 67801 w 492253"/>
                <a:gd name="connsiteY50" fmla="*/ 555905 h 556077"/>
                <a:gd name="connsiteX51" fmla="*/ 39003 w 492253"/>
                <a:gd name="connsiteY51" fmla="*/ 555991 h 556077"/>
                <a:gd name="connsiteX52" fmla="*/ 10291 w 492253"/>
                <a:gd name="connsiteY52" fmla="*/ 556077 h 556077"/>
                <a:gd name="connsiteX53" fmla="*/ 0 w 492253"/>
                <a:gd name="connsiteY53" fmla="*/ 556077 h 556077"/>
                <a:gd name="connsiteX54" fmla="*/ 0 w 492253"/>
                <a:gd name="connsiteY54" fmla="*/ 522350 h 556077"/>
                <a:gd name="connsiteX55" fmla="*/ 0 w 492253"/>
                <a:gd name="connsiteY55" fmla="*/ 488535 h 556077"/>
                <a:gd name="connsiteX56" fmla="*/ 0 w 492253"/>
                <a:gd name="connsiteY56" fmla="*/ 454548 h 556077"/>
                <a:gd name="connsiteX57" fmla="*/ 0 w 492253"/>
                <a:gd name="connsiteY57" fmla="*/ 420474 h 556077"/>
                <a:gd name="connsiteX58" fmla="*/ 0 w 492253"/>
                <a:gd name="connsiteY58" fmla="*/ 386228 h 556077"/>
                <a:gd name="connsiteX59" fmla="*/ 0 w 492253"/>
                <a:gd name="connsiteY59" fmla="*/ 351894 h 556077"/>
                <a:gd name="connsiteX60" fmla="*/ 0 w 492253"/>
                <a:gd name="connsiteY60" fmla="*/ 317388 h 556077"/>
                <a:gd name="connsiteX61" fmla="*/ 0 w 492253"/>
                <a:gd name="connsiteY61" fmla="*/ 282709 h 556077"/>
                <a:gd name="connsiteX62" fmla="*/ 0 w 492253"/>
                <a:gd name="connsiteY62" fmla="*/ 247943 h 556077"/>
                <a:gd name="connsiteX63" fmla="*/ 0 w 492253"/>
                <a:gd name="connsiteY63" fmla="*/ 213005 h 556077"/>
                <a:gd name="connsiteX64" fmla="*/ 0 w 492253"/>
                <a:gd name="connsiteY64" fmla="*/ 177893 h 556077"/>
                <a:gd name="connsiteX65" fmla="*/ 0 w 492253"/>
                <a:gd name="connsiteY65" fmla="*/ 142608 h 556077"/>
                <a:gd name="connsiteX66" fmla="*/ 0 w 492253"/>
                <a:gd name="connsiteY66" fmla="*/ 107238 h 556077"/>
                <a:gd name="connsiteX67" fmla="*/ 0 w 492253"/>
                <a:gd name="connsiteY67" fmla="*/ 71694 h 556077"/>
                <a:gd name="connsiteX68" fmla="*/ 87 w 492253"/>
                <a:gd name="connsiteY68" fmla="*/ 35977 h 556077"/>
                <a:gd name="connsiteX69" fmla="*/ 87 w 492253"/>
                <a:gd name="connsiteY69" fmla="*/ 0 h 556077"/>
                <a:gd name="connsiteX70" fmla="*/ 30787 w 492253"/>
                <a:gd name="connsiteY70" fmla="*/ 0 h 556077"/>
                <a:gd name="connsiteX71" fmla="*/ 61575 w 492253"/>
                <a:gd name="connsiteY71" fmla="*/ 0 h 556077"/>
                <a:gd name="connsiteX72" fmla="*/ 92362 w 492253"/>
                <a:gd name="connsiteY72" fmla="*/ 0 h 556077"/>
                <a:gd name="connsiteX73" fmla="*/ 123063 w 492253"/>
                <a:gd name="connsiteY73" fmla="*/ 0 h 556077"/>
                <a:gd name="connsiteX74" fmla="*/ 153851 w 492253"/>
                <a:gd name="connsiteY74" fmla="*/ 0 h 556077"/>
                <a:gd name="connsiteX75" fmla="*/ 184638 w 492253"/>
                <a:gd name="connsiteY75" fmla="*/ 0 h 556077"/>
                <a:gd name="connsiteX76" fmla="*/ 215426 w 492253"/>
                <a:gd name="connsiteY76" fmla="*/ 0 h 556077"/>
                <a:gd name="connsiteX77" fmla="*/ 246127 w 492253"/>
                <a:gd name="connsiteY77" fmla="*/ 0 h 556077"/>
                <a:gd name="connsiteX78" fmla="*/ 276915 w 492253"/>
                <a:gd name="connsiteY78" fmla="*/ 0 h 556077"/>
                <a:gd name="connsiteX79" fmla="*/ 307702 w 492253"/>
                <a:gd name="connsiteY79" fmla="*/ 0 h 556077"/>
                <a:gd name="connsiteX80" fmla="*/ 338403 w 492253"/>
                <a:gd name="connsiteY80" fmla="*/ 0 h 556077"/>
                <a:gd name="connsiteX81" fmla="*/ 369190 w 492253"/>
                <a:gd name="connsiteY81" fmla="*/ 0 h 556077"/>
                <a:gd name="connsiteX82" fmla="*/ 399978 w 492253"/>
                <a:gd name="connsiteY82" fmla="*/ 0 h 556077"/>
                <a:gd name="connsiteX83" fmla="*/ 430679 w 492253"/>
                <a:gd name="connsiteY83" fmla="*/ 0 h 556077"/>
                <a:gd name="connsiteX84" fmla="*/ 461466 w 492253"/>
                <a:gd name="connsiteY84" fmla="*/ 0 h 556077"/>
                <a:gd name="connsiteX85" fmla="*/ 492254 w 492253"/>
                <a:gd name="connsiteY85" fmla="*/ 0 h 556077"/>
                <a:gd name="connsiteX86" fmla="*/ 492254 w 492253"/>
                <a:gd name="connsiteY86" fmla="*/ 12713 h 556077"/>
                <a:gd name="connsiteX87" fmla="*/ 492254 w 492253"/>
                <a:gd name="connsiteY87" fmla="*/ 25339 h 556077"/>
                <a:gd name="connsiteX88" fmla="*/ 492254 w 492253"/>
                <a:gd name="connsiteY88" fmla="*/ 37966 h 5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92253" h="556077">
                  <a:moveTo>
                    <a:pt x="492254" y="50592"/>
                  </a:moveTo>
                  <a:lnTo>
                    <a:pt x="488881" y="50678"/>
                  </a:lnTo>
                  <a:lnTo>
                    <a:pt x="488795" y="78958"/>
                  </a:lnTo>
                  <a:lnTo>
                    <a:pt x="488622" y="107151"/>
                  </a:lnTo>
                  <a:lnTo>
                    <a:pt x="488535" y="135258"/>
                  </a:lnTo>
                  <a:lnTo>
                    <a:pt x="488362" y="163191"/>
                  </a:lnTo>
                  <a:lnTo>
                    <a:pt x="488275" y="191125"/>
                  </a:lnTo>
                  <a:lnTo>
                    <a:pt x="488189" y="218885"/>
                  </a:lnTo>
                  <a:lnTo>
                    <a:pt x="488016" y="246646"/>
                  </a:lnTo>
                  <a:lnTo>
                    <a:pt x="487930" y="274234"/>
                  </a:lnTo>
                  <a:lnTo>
                    <a:pt x="487843" y="301735"/>
                  </a:lnTo>
                  <a:lnTo>
                    <a:pt x="487671" y="329149"/>
                  </a:lnTo>
                  <a:lnTo>
                    <a:pt x="487584" y="356478"/>
                  </a:lnTo>
                  <a:lnTo>
                    <a:pt x="487411" y="383719"/>
                  </a:lnTo>
                  <a:lnTo>
                    <a:pt x="487324" y="410875"/>
                  </a:lnTo>
                  <a:lnTo>
                    <a:pt x="487238" y="437944"/>
                  </a:lnTo>
                  <a:lnTo>
                    <a:pt x="487065" y="464926"/>
                  </a:lnTo>
                  <a:lnTo>
                    <a:pt x="486979" y="491821"/>
                  </a:lnTo>
                  <a:lnTo>
                    <a:pt x="468644" y="491821"/>
                  </a:lnTo>
                  <a:lnTo>
                    <a:pt x="450397" y="491821"/>
                  </a:lnTo>
                  <a:lnTo>
                    <a:pt x="432062" y="491821"/>
                  </a:lnTo>
                  <a:lnTo>
                    <a:pt x="413728" y="491908"/>
                  </a:lnTo>
                  <a:lnTo>
                    <a:pt x="395481" y="491908"/>
                  </a:lnTo>
                  <a:lnTo>
                    <a:pt x="377147" y="491908"/>
                  </a:lnTo>
                  <a:lnTo>
                    <a:pt x="358899" y="491908"/>
                  </a:lnTo>
                  <a:lnTo>
                    <a:pt x="340565" y="491908"/>
                  </a:lnTo>
                  <a:lnTo>
                    <a:pt x="322231" y="491908"/>
                  </a:lnTo>
                  <a:lnTo>
                    <a:pt x="303983" y="491908"/>
                  </a:lnTo>
                  <a:lnTo>
                    <a:pt x="285649" y="491908"/>
                  </a:lnTo>
                  <a:lnTo>
                    <a:pt x="267401" y="491908"/>
                  </a:lnTo>
                  <a:lnTo>
                    <a:pt x="249067" y="491995"/>
                  </a:lnTo>
                  <a:lnTo>
                    <a:pt x="230733" y="491995"/>
                  </a:lnTo>
                  <a:lnTo>
                    <a:pt x="212486" y="491995"/>
                  </a:lnTo>
                  <a:lnTo>
                    <a:pt x="194152" y="491995"/>
                  </a:lnTo>
                  <a:lnTo>
                    <a:pt x="193719" y="491995"/>
                  </a:lnTo>
                  <a:lnTo>
                    <a:pt x="202021" y="509291"/>
                  </a:lnTo>
                  <a:lnTo>
                    <a:pt x="201935" y="509291"/>
                  </a:lnTo>
                  <a:lnTo>
                    <a:pt x="211794" y="514220"/>
                  </a:lnTo>
                  <a:lnTo>
                    <a:pt x="211188" y="514047"/>
                  </a:lnTo>
                  <a:lnTo>
                    <a:pt x="193286" y="513874"/>
                  </a:lnTo>
                  <a:lnTo>
                    <a:pt x="175385" y="513788"/>
                  </a:lnTo>
                  <a:lnTo>
                    <a:pt x="157483" y="513702"/>
                  </a:lnTo>
                  <a:lnTo>
                    <a:pt x="139582" y="513615"/>
                  </a:lnTo>
                  <a:lnTo>
                    <a:pt x="121680" y="513442"/>
                  </a:lnTo>
                  <a:lnTo>
                    <a:pt x="103778" y="513355"/>
                  </a:lnTo>
                  <a:lnTo>
                    <a:pt x="85876" y="513269"/>
                  </a:lnTo>
                  <a:lnTo>
                    <a:pt x="67975" y="513183"/>
                  </a:lnTo>
                  <a:lnTo>
                    <a:pt x="67975" y="523906"/>
                  </a:lnTo>
                  <a:lnTo>
                    <a:pt x="67888" y="534543"/>
                  </a:lnTo>
                  <a:lnTo>
                    <a:pt x="67888" y="545267"/>
                  </a:lnTo>
                  <a:lnTo>
                    <a:pt x="67801" y="555905"/>
                  </a:lnTo>
                  <a:lnTo>
                    <a:pt x="39003" y="555991"/>
                  </a:lnTo>
                  <a:lnTo>
                    <a:pt x="10291" y="556077"/>
                  </a:lnTo>
                  <a:lnTo>
                    <a:pt x="0" y="556077"/>
                  </a:lnTo>
                  <a:lnTo>
                    <a:pt x="0" y="522350"/>
                  </a:lnTo>
                  <a:lnTo>
                    <a:pt x="0" y="488535"/>
                  </a:lnTo>
                  <a:lnTo>
                    <a:pt x="0" y="454548"/>
                  </a:lnTo>
                  <a:lnTo>
                    <a:pt x="0" y="420474"/>
                  </a:lnTo>
                  <a:lnTo>
                    <a:pt x="0" y="386228"/>
                  </a:lnTo>
                  <a:lnTo>
                    <a:pt x="0" y="351894"/>
                  </a:lnTo>
                  <a:lnTo>
                    <a:pt x="0" y="317388"/>
                  </a:lnTo>
                  <a:lnTo>
                    <a:pt x="0" y="282709"/>
                  </a:lnTo>
                  <a:lnTo>
                    <a:pt x="0" y="247943"/>
                  </a:lnTo>
                  <a:lnTo>
                    <a:pt x="0" y="213005"/>
                  </a:lnTo>
                  <a:lnTo>
                    <a:pt x="0" y="177893"/>
                  </a:lnTo>
                  <a:lnTo>
                    <a:pt x="0" y="142608"/>
                  </a:lnTo>
                  <a:lnTo>
                    <a:pt x="0" y="107238"/>
                  </a:lnTo>
                  <a:lnTo>
                    <a:pt x="0" y="71694"/>
                  </a:lnTo>
                  <a:lnTo>
                    <a:pt x="87" y="35977"/>
                  </a:lnTo>
                  <a:lnTo>
                    <a:pt x="87" y="0"/>
                  </a:lnTo>
                  <a:lnTo>
                    <a:pt x="30787" y="0"/>
                  </a:lnTo>
                  <a:lnTo>
                    <a:pt x="61575" y="0"/>
                  </a:lnTo>
                  <a:lnTo>
                    <a:pt x="92362" y="0"/>
                  </a:lnTo>
                  <a:lnTo>
                    <a:pt x="123063" y="0"/>
                  </a:lnTo>
                  <a:lnTo>
                    <a:pt x="153851" y="0"/>
                  </a:lnTo>
                  <a:lnTo>
                    <a:pt x="184638" y="0"/>
                  </a:lnTo>
                  <a:lnTo>
                    <a:pt x="215426" y="0"/>
                  </a:lnTo>
                  <a:lnTo>
                    <a:pt x="246127" y="0"/>
                  </a:lnTo>
                  <a:lnTo>
                    <a:pt x="276915" y="0"/>
                  </a:lnTo>
                  <a:lnTo>
                    <a:pt x="307702" y="0"/>
                  </a:lnTo>
                  <a:lnTo>
                    <a:pt x="338403" y="0"/>
                  </a:lnTo>
                  <a:lnTo>
                    <a:pt x="369190" y="0"/>
                  </a:lnTo>
                  <a:lnTo>
                    <a:pt x="399978" y="0"/>
                  </a:lnTo>
                  <a:lnTo>
                    <a:pt x="430679" y="0"/>
                  </a:lnTo>
                  <a:lnTo>
                    <a:pt x="461466" y="0"/>
                  </a:lnTo>
                  <a:lnTo>
                    <a:pt x="492254" y="0"/>
                  </a:lnTo>
                  <a:lnTo>
                    <a:pt x="492254" y="12713"/>
                  </a:lnTo>
                  <a:lnTo>
                    <a:pt x="492254" y="25339"/>
                  </a:lnTo>
                  <a:lnTo>
                    <a:pt x="492254" y="37966"/>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77" name="Freeform: Shape 176">
              <a:extLst>
                <a:ext uri="{FF2B5EF4-FFF2-40B4-BE49-F238E27FC236}">
                  <a16:creationId xmlns:a16="http://schemas.microsoft.com/office/drawing/2014/main" id="{CA57FC47-E45C-0418-49BB-2D880806EA61}"/>
                </a:ext>
              </a:extLst>
            </p:cNvPr>
            <p:cNvSpPr/>
            <p:nvPr/>
          </p:nvSpPr>
          <p:spPr>
            <a:xfrm>
              <a:off x="3575083" y="2953232"/>
              <a:ext cx="485248" cy="727224"/>
            </a:xfrm>
            <a:custGeom>
              <a:avLst/>
              <a:gdLst>
                <a:gd name="connsiteX0" fmla="*/ 485249 w 485248"/>
                <a:gd name="connsiteY0" fmla="*/ 525550 h 727224"/>
                <a:gd name="connsiteX1" fmla="*/ 485162 w 485248"/>
                <a:gd name="connsiteY1" fmla="*/ 565158 h 727224"/>
                <a:gd name="connsiteX2" fmla="*/ 484989 w 485248"/>
                <a:gd name="connsiteY2" fmla="*/ 608572 h 727224"/>
                <a:gd name="connsiteX3" fmla="*/ 483433 w 485248"/>
                <a:gd name="connsiteY3" fmla="*/ 609177 h 727224"/>
                <a:gd name="connsiteX4" fmla="*/ 478763 w 485248"/>
                <a:gd name="connsiteY4" fmla="*/ 619123 h 727224"/>
                <a:gd name="connsiteX5" fmla="*/ 473573 w 485248"/>
                <a:gd name="connsiteY5" fmla="*/ 623706 h 727224"/>
                <a:gd name="connsiteX6" fmla="*/ 469596 w 485248"/>
                <a:gd name="connsiteY6" fmla="*/ 623620 h 727224"/>
                <a:gd name="connsiteX7" fmla="*/ 465617 w 485248"/>
                <a:gd name="connsiteY7" fmla="*/ 620766 h 727224"/>
                <a:gd name="connsiteX8" fmla="*/ 461553 w 485248"/>
                <a:gd name="connsiteY8" fmla="*/ 615145 h 727224"/>
                <a:gd name="connsiteX9" fmla="*/ 455413 w 485248"/>
                <a:gd name="connsiteY9" fmla="*/ 611858 h 727224"/>
                <a:gd name="connsiteX10" fmla="*/ 447370 w 485248"/>
                <a:gd name="connsiteY10" fmla="*/ 611080 h 727224"/>
                <a:gd name="connsiteX11" fmla="*/ 440278 w 485248"/>
                <a:gd name="connsiteY11" fmla="*/ 611945 h 727224"/>
                <a:gd name="connsiteX12" fmla="*/ 434052 w 485248"/>
                <a:gd name="connsiteY12" fmla="*/ 614539 h 727224"/>
                <a:gd name="connsiteX13" fmla="*/ 430247 w 485248"/>
                <a:gd name="connsiteY13" fmla="*/ 618258 h 727224"/>
                <a:gd name="connsiteX14" fmla="*/ 428171 w 485248"/>
                <a:gd name="connsiteY14" fmla="*/ 625436 h 727224"/>
                <a:gd name="connsiteX15" fmla="*/ 428863 w 485248"/>
                <a:gd name="connsiteY15" fmla="*/ 628376 h 727224"/>
                <a:gd name="connsiteX16" fmla="*/ 432581 w 485248"/>
                <a:gd name="connsiteY16" fmla="*/ 635035 h 727224"/>
                <a:gd name="connsiteX17" fmla="*/ 432841 w 485248"/>
                <a:gd name="connsiteY17" fmla="*/ 645413 h 727224"/>
                <a:gd name="connsiteX18" fmla="*/ 433360 w 485248"/>
                <a:gd name="connsiteY18" fmla="*/ 653802 h 727224"/>
                <a:gd name="connsiteX19" fmla="*/ 435608 w 485248"/>
                <a:gd name="connsiteY19" fmla="*/ 658385 h 727224"/>
                <a:gd name="connsiteX20" fmla="*/ 435954 w 485248"/>
                <a:gd name="connsiteY20" fmla="*/ 663747 h 727224"/>
                <a:gd name="connsiteX21" fmla="*/ 434571 w 485248"/>
                <a:gd name="connsiteY21" fmla="*/ 672222 h 727224"/>
                <a:gd name="connsiteX22" fmla="*/ 435695 w 485248"/>
                <a:gd name="connsiteY22" fmla="*/ 679141 h 727224"/>
                <a:gd name="connsiteX23" fmla="*/ 440365 w 485248"/>
                <a:gd name="connsiteY23" fmla="*/ 691335 h 727224"/>
                <a:gd name="connsiteX24" fmla="*/ 438808 w 485248"/>
                <a:gd name="connsiteY24" fmla="*/ 726533 h 727224"/>
                <a:gd name="connsiteX25" fmla="*/ 438808 w 485248"/>
                <a:gd name="connsiteY25" fmla="*/ 727225 h 727224"/>
                <a:gd name="connsiteX26" fmla="*/ 416669 w 485248"/>
                <a:gd name="connsiteY26" fmla="*/ 706209 h 727224"/>
                <a:gd name="connsiteX27" fmla="*/ 396000 w 485248"/>
                <a:gd name="connsiteY27" fmla="*/ 686578 h 727224"/>
                <a:gd name="connsiteX28" fmla="*/ 375330 w 485248"/>
                <a:gd name="connsiteY28" fmla="*/ 666860 h 727224"/>
                <a:gd name="connsiteX29" fmla="*/ 354661 w 485248"/>
                <a:gd name="connsiteY29" fmla="*/ 647056 h 727224"/>
                <a:gd name="connsiteX30" fmla="*/ 333992 w 485248"/>
                <a:gd name="connsiteY30" fmla="*/ 627252 h 727224"/>
                <a:gd name="connsiteX31" fmla="*/ 313323 w 485248"/>
                <a:gd name="connsiteY31" fmla="*/ 607361 h 727224"/>
                <a:gd name="connsiteX32" fmla="*/ 292654 w 485248"/>
                <a:gd name="connsiteY32" fmla="*/ 587384 h 727224"/>
                <a:gd name="connsiteX33" fmla="*/ 271985 w 485248"/>
                <a:gd name="connsiteY33" fmla="*/ 567406 h 727224"/>
                <a:gd name="connsiteX34" fmla="*/ 257110 w 485248"/>
                <a:gd name="connsiteY34" fmla="*/ 553483 h 727224"/>
                <a:gd name="connsiteX35" fmla="*/ 242149 w 485248"/>
                <a:gd name="connsiteY35" fmla="*/ 539560 h 727224"/>
                <a:gd name="connsiteX36" fmla="*/ 227187 w 485248"/>
                <a:gd name="connsiteY36" fmla="*/ 525636 h 727224"/>
                <a:gd name="connsiteX37" fmla="*/ 212313 w 485248"/>
                <a:gd name="connsiteY37" fmla="*/ 511626 h 727224"/>
                <a:gd name="connsiteX38" fmla="*/ 197351 w 485248"/>
                <a:gd name="connsiteY38" fmla="*/ 497616 h 727224"/>
                <a:gd name="connsiteX39" fmla="*/ 182476 w 485248"/>
                <a:gd name="connsiteY39" fmla="*/ 483519 h 727224"/>
                <a:gd name="connsiteX40" fmla="*/ 167515 w 485248"/>
                <a:gd name="connsiteY40" fmla="*/ 469422 h 727224"/>
                <a:gd name="connsiteX41" fmla="*/ 152553 w 485248"/>
                <a:gd name="connsiteY41" fmla="*/ 455326 h 727224"/>
                <a:gd name="connsiteX42" fmla="*/ 133528 w 485248"/>
                <a:gd name="connsiteY42" fmla="*/ 438549 h 727224"/>
                <a:gd name="connsiteX43" fmla="*/ 114415 w 485248"/>
                <a:gd name="connsiteY43" fmla="*/ 421772 h 727224"/>
                <a:gd name="connsiteX44" fmla="*/ 95389 w 485248"/>
                <a:gd name="connsiteY44" fmla="*/ 404907 h 727224"/>
                <a:gd name="connsiteX45" fmla="*/ 76363 w 485248"/>
                <a:gd name="connsiteY45" fmla="*/ 388043 h 727224"/>
                <a:gd name="connsiteX46" fmla="*/ 57251 w 485248"/>
                <a:gd name="connsiteY46" fmla="*/ 371093 h 727224"/>
                <a:gd name="connsiteX47" fmla="*/ 38225 w 485248"/>
                <a:gd name="connsiteY47" fmla="*/ 354143 h 727224"/>
                <a:gd name="connsiteX48" fmla="*/ 19112 w 485248"/>
                <a:gd name="connsiteY48" fmla="*/ 337192 h 727224"/>
                <a:gd name="connsiteX49" fmla="*/ 86 w 485248"/>
                <a:gd name="connsiteY49" fmla="*/ 320155 h 727224"/>
                <a:gd name="connsiteX50" fmla="*/ 86 w 485248"/>
                <a:gd name="connsiteY50" fmla="*/ 300524 h 727224"/>
                <a:gd name="connsiteX51" fmla="*/ 0 w 485248"/>
                <a:gd name="connsiteY51" fmla="*/ 280892 h 727224"/>
                <a:gd name="connsiteX52" fmla="*/ 0 w 485248"/>
                <a:gd name="connsiteY52" fmla="*/ 261175 h 727224"/>
                <a:gd name="connsiteX53" fmla="*/ 0 w 485248"/>
                <a:gd name="connsiteY53" fmla="*/ 241457 h 727224"/>
                <a:gd name="connsiteX54" fmla="*/ 0 w 485248"/>
                <a:gd name="connsiteY54" fmla="*/ 221653 h 727224"/>
                <a:gd name="connsiteX55" fmla="*/ 0 w 485248"/>
                <a:gd name="connsiteY55" fmla="*/ 201762 h 727224"/>
                <a:gd name="connsiteX56" fmla="*/ 0 w 485248"/>
                <a:gd name="connsiteY56" fmla="*/ 181871 h 727224"/>
                <a:gd name="connsiteX57" fmla="*/ 0 w 485248"/>
                <a:gd name="connsiteY57" fmla="*/ 161894 h 727224"/>
                <a:gd name="connsiteX58" fmla="*/ 0 w 485248"/>
                <a:gd name="connsiteY58" fmla="*/ 141830 h 727224"/>
                <a:gd name="connsiteX59" fmla="*/ 0 w 485248"/>
                <a:gd name="connsiteY59" fmla="*/ 121766 h 727224"/>
                <a:gd name="connsiteX60" fmla="*/ 0 w 485248"/>
                <a:gd name="connsiteY60" fmla="*/ 101616 h 727224"/>
                <a:gd name="connsiteX61" fmla="*/ 0 w 485248"/>
                <a:gd name="connsiteY61" fmla="*/ 81466 h 727224"/>
                <a:gd name="connsiteX62" fmla="*/ 0 w 485248"/>
                <a:gd name="connsiteY62" fmla="*/ 61229 h 727224"/>
                <a:gd name="connsiteX63" fmla="*/ 0 w 485248"/>
                <a:gd name="connsiteY63" fmla="*/ 40906 h 727224"/>
                <a:gd name="connsiteX64" fmla="*/ 0 w 485248"/>
                <a:gd name="connsiteY64" fmla="*/ 20496 h 727224"/>
                <a:gd name="connsiteX65" fmla="*/ 0 w 485248"/>
                <a:gd name="connsiteY65" fmla="*/ 87 h 727224"/>
                <a:gd name="connsiteX66" fmla="*/ 30355 w 485248"/>
                <a:gd name="connsiteY66" fmla="*/ 87 h 727224"/>
                <a:gd name="connsiteX67" fmla="*/ 60710 w 485248"/>
                <a:gd name="connsiteY67" fmla="*/ 87 h 727224"/>
                <a:gd name="connsiteX68" fmla="*/ 91065 w 485248"/>
                <a:gd name="connsiteY68" fmla="*/ 87 h 727224"/>
                <a:gd name="connsiteX69" fmla="*/ 121420 w 485248"/>
                <a:gd name="connsiteY69" fmla="*/ 87 h 727224"/>
                <a:gd name="connsiteX70" fmla="*/ 151862 w 485248"/>
                <a:gd name="connsiteY70" fmla="*/ 87 h 727224"/>
                <a:gd name="connsiteX71" fmla="*/ 182217 w 485248"/>
                <a:gd name="connsiteY71" fmla="*/ 87 h 727224"/>
                <a:gd name="connsiteX72" fmla="*/ 212572 w 485248"/>
                <a:gd name="connsiteY72" fmla="*/ 87 h 727224"/>
                <a:gd name="connsiteX73" fmla="*/ 242927 w 485248"/>
                <a:gd name="connsiteY73" fmla="*/ 87 h 727224"/>
                <a:gd name="connsiteX74" fmla="*/ 273195 w 485248"/>
                <a:gd name="connsiteY74" fmla="*/ 87 h 727224"/>
                <a:gd name="connsiteX75" fmla="*/ 303464 w 485248"/>
                <a:gd name="connsiteY75" fmla="*/ 87 h 727224"/>
                <a:gd name="connsiteX76" fmla="*/ 333733 w 485248"/>
                <a:gd name="connsiteY76" fmla="*/ 0 h 727224"/>
                <a:gd name="connsiteX77" fmla="*/ 364001 w 485248"/>
                <a:gd name="connsiteY77" fmla="*/ 0 h 727224"/>
                <a:gd name="connsiteX78" fmla="*/ 394270 w 485248"/>
                <a:gd name="connsiteY78" fmla="*/ 0 h 727224"/>
                <a:gd name="connsiteX79" fmla="*/ 424538 w 485248"/>
                <a:gd name="connsiteY79" fmla="*/ 0 h 727224"/>
                <a:gd name="connsiteX80" fmla="*/ 454807 w 485248"/>
                <a:gd name="connsiteY80" fmla="*/ 0 h 727224"/>
                <a:gd name="connsiteX81" fmla="*/ 485076 w 485248"/>
                <a:gd name="connsiteY81" fmla="*/ 0 h 727224"/>
                <a:gd name="connsiteX82" fmla="*/ 485076 w 485248"/>
                <a:gd name="connsiteY82" fmla="*/ 17037 h 727224"/>
                <a:gd name="connsiteX83" fmla="*/ 485076 w 485248"/>
                <a:gd name="connsiteY83" fmla="*/ 33987 h 727224"/>
                <a:gd name="connsiteX84" fmla="*/ 485076 w 485248"/>
                <a:gd name="connsiteY84" fmla="*/ 50938 h 727224"/>
                <a:gd name="connsiteX85" fmla="*/ 485076 w 485248"/>
                <a:gd name="connsiteY85" fmla="*/ 67802 h 727224"/>
                <a:gd name="connsiteX86" fmla="*/ 485076 w 485248"/>
                <a:gd name="connsiteY86" fmla="*/ 84665 h 727224"/>
                <a:gd name="connsiteX87" fmla="*/ 485076 w 485248"/>
                <a:gd name="connsiteY87" fmla="*/ 101529 h 727224"/>
                <a:gd name="connsiteX88" fmla="*/ 485076 w 485248"/>
                <a:gd name="connsiteY88" fmla="*/ 118307 h 727224"/>
                <a:gd name="connsiteX89" fmla="*/ 485076 w 485248"/>
                <a:gd name="connsiteY89" fmla="*/ 134998 h 727224"/>
                <a:gd name="connsiteX90" fmla="*/ 485076 w 485248"/>
                <a:gd name="connsiteY90" fmla="*/ 151689 h 727224"/>
                <a:gd name="connsiteX91" fmla="*/ 485076 w 485248"/>
                <a:gd name="connsiteY91" fmla="*/ 168380 h 727224"/>
                <a:gd name="connsiteX92" fmla="*/ 485076 w 485248"/>
                <a:gd name="connsiteY92" fmla="*/ 184985 h 727224"/>
                <a:gd name="connsiteX93" fmla="*/ 485076 w 485248"/>
                <a:gd name="connsiteY93" fmla="*/ 201589 h 727224"/>
                <a:gd name="connsiteX94" fmla="*/ 485162 w 485248"/>
                <a:gd name="connsiteY94" fmla="*/ 218107 h 727224"/>
                <a:gd name="connsiteX95" fmla="*/ 485162 w 485248"/>
                <a:gd name="connsiteY95" fmla="*/ 234625 h 727224"/>
                <a:gd name="connsiteX96" fmla="*/ 485162 w 485248"/>
                <a:gd name="connsiteY96" fmla="*/ 251143 h 727224"/>
                <a:gd name="connsiteX97" fmla="*/ 485162 w 485248"/>
                <a:gd name="connsiteY97" fmla="*/ 267488 h 727224"/>
                <a:gd name="connsiteX98" fmla="*/ 485162 w 485248"/>
                <a:gd name="connsiteY98" fmla="*/ 283920 h 727224"/>
                <a:gd name="connsiteX99" fmla="*/ 485162 w 485248"/>
                <a:gd name="connsiteY99" fmla="*/ 300264 h 727224"/>
                <a:gd name="connsiteX100" fmla="*/ 485162 w 485248"/>
                <a:gd name="connsiteY100" fmla="*/ 316609 h 727224"/>
                <a:gd name="connsiteX101" fmla="*/ 485162 w 485248"/>
                <a:gd name="connsiteY101" fmla="*/ 332868 h 727224"/>
                <a:gd name="connsiteX102" fmla="*/ 485162 w 485248"/>
                <a:gd name="connsiteY102" fmla="*/ 349127 h 727224"/>
                <a:gd name="connsiteX103" fmla="*/ 485162 w 485248"/>
                <a:gd name="connsiteY103" fmla="*/ 365299 h 727224"/>
                <a:gd name="connsiteX104" fmla="*/ 485162 w 485248"/>
                <a:gd name="connsiteY104" fmla="*/ 381471 h 727224"/>
                <a:gd name="connsiteX105" fmla="*/ 485162 w 485248"/>
                <a:gd name="connsiteY105" fmla="*/ 397643 h 727224"/>
                <a:gd name="connsiteX106" fmla="*/ 485162 w 485248"/>
                <a:gd name="connsiteY106" fmla="*/ 413729 h 727224"/>
                <a:gd name="connsiteX107" fmla="*/ 485162 w 485248"/>
                <a:gd name="connsiteY107" fmla="*/ 429814 h 727224"/>
                <a:gd name="connsiteX108" fmla="*/ 485249 w 485248"/>
                <a:gd name="connsiteY108" fmla="*/ 445813 h 727224"/>
                <a:gd name="connsiteX109" fmla="*/ 485249 w 485248"/>
                <a:gd name="connsiteY109" fmla="*/ 461813 h 727224"/>
                <a:gd name="connsiteX110" fmla="*/ 485249 w 485248"/>
                <a:gd name="connsiteY110" fmla="*/ 477811 h 727224"/>
                <a:gd name="connsiteX111" fmla="*/ 485249 w 485248"/>
                <a:gd name="connsiteY111" fmla="*/ 493724 h 727224"/>
                <a:gd name="connsiteX112" fmla="*/ 485249 w 485248"/>
                <a:gd name="connsiteY112" fmla="*/ 509637 h 72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85248" h="727224">
                  <a:moveTo>
                    <a:pt x="485249" y="525550"/>
                  </a:moveTo>
                  <a:lnTo>
                    <a:pt x="485162" y="565158"/>
                  </a:lnTo>
                  <a:lnTo>
                    <a:pt x="484989" y="608572"/>
                  </a:lnTo>
                  <a:lnTo>
                    <a:pt x="483433" y="609177"/>
                  </a:lnTo>
                  <a:lnTo>
                    <a:pt x="478763" y="619123"/>
                  </a:lnTo>
                  <a:lnTo>
                    <a:pt x="473573" y="623706"/>
                  </a:lnTo>
                  <a:lnTo>
                    <a:pt x="469596" y="623620"/>
                  </a:lnTo>
                  <a:lnTo>
                    <a:pt x="465617" y="620766"/>
                  </a:lnTo>
                  <a:lnTo>
                    <a:pt x="461553" y="615145"/>
                  </a:lnTo>
                  <a:lnTo>
                    <a:pt x="455413" y="611858"/>
                  </a:lnTo>
                  <a:lnTo>
                    <a:pt x="447370" y="611080"/>
                  </a:lnTo>
                  <a:lnTo>
                    <a:pt x="440278" y="611945"/>
                  </a:lnTo>
                  <a:lnTo>
                    <a:pt x="434052" y="614539"/>
                  </a:lnTo>
                  <a:lnTo>
                    <a:pt x="430247" y="618258"/>
                  </a:lnTo>
                  <a:lnTo>
                    <a:pt x="428171" y="625436"/>
                  </a:lnTo>
                  <a:lnTo>
                    <a:pt x="428863" y="628376"/>
                  </a:lnTo>
                  <a:lnTo>
                    <a:pt x="432581" y="635035"/>
                  </a:lnTo>
                  <a:lnTo>
                    <a:pt x="432841" y="645413"/>
                  </a:lnTo>
                  <a:lnTo>
                    <a:pt x="433360" y="653802"/>
                  </a:lnTo>
                  <a:lnTo>
                    <a:pt x="435608" y="658385"/>
                  </a:lnTo>
                  <a:lnTo>
                    <a:pt x="435954" y="663747"/>
                  </a:lnTo>
                  <a:lnTo>
                    <a:pt x="434571" y="672222"/>
                  </a:lnTo>
                  <a:lnTo>
                    <a:pt x="435695" y="679141"/>
                  </a:lnTo>
                  <a:lnTo>
                    <a:pt x="440365" y="691335"/>
                  </a:lnTo>
                  <a:lnTo>
                    <a:pt x="438808" y="726533"/>
                  </a:lnTo>
                  <a:lnTo>
                    <a:pt x="438808" y="727225"/>
                  </a:lnTo>
                  <a:lnTo>
                    <a:pt x="416669" y="706209"/>
                  </a:lnTo>
                  <a:lnTo>
                    <a:pt x="396000" y="686578"/>
                  </a:lnTo>
                  <a:lnTo>
                    <a:pt x="375330" y="666860"/>
                  </a:lnTo>
                  <a:lnTo>
                    <a:pt x="354661" y="647056"/>
                  </a:lnTo>
                  <a:lnTo>
                    <a:pt x="333992" y="627252"/>
                  </a:lnTo>
                  <a:lnTo>
                    <a:pt x="313323" y="607361"/>
                  </a:lnTo>
                  <a:lnTo>
                    <a:pt x="292654" y="587384"/>
                  </a:lnTo>
                  <a:lnTo>
                    <a:pt x="271985" y="567406"/>
                  </a:lnTo>
                  <a:lnTo>
                    <a:pt x="257110" y="553483"/>
                  </a:lnTo>
                  <a:lnTo>
                    <a:pt x="242149" y="539560"/>
                  </a:lnTo>
                  <a:lnTo>
                    <a:pt x="227187" y="525636"/>
                  </a:lnTo>
                  <a:lnTo>
                    <a:pt x="212313" y="511626"/>
                  </a:lnTo>
                  <a:lnTo>
                    <a:pt x="197351" y="497616"/>
                  </a:lnTo>
                  <a:lnTo>
                    <a:pt x="182476" y="483519"/>
                  </a:lnTo>
                  <a:lnTo>
                    <a:pt x="167515" y="469422"/>
                  </a:lnTo>
                  <a:lnTo>
                    <a:pt x="152553" y="455326"/>
                  </a:lnTo>
                  <a:lnTo>
                    <a:pt x="133528" y="438549"/>
                  </a:lnTo>
                  <a:lnTo>
                    <a:pt x="114415" y="421772"/>
                  </a:lnTo>
                  <a:lnTo>
                    <a:pt x="95389" y="404907"/>
                  </a:lnTo>
                  <a:lnTo>
                    <a:pt x="76363" y="388043"/>
                  </a:lnTo>
                  <a:lnTo>
                    <a:pt x="57251" y="371093"/>
                  </a:lnTo>
                  <a:lnTo>
                    <a:pt x="38225" y="354143"/>
                  </a:lnTo>
                  <a:lnTo>
                    <a:pt x="19112" y="337192"/>
                  </a:lnTo>
                  <a:lnTo>
                    <a:pt x="86" y="320155"/>
                  </a:lnTo>
                  <a:lnTo>
                    <a:pt x="86" y="300524"/>
                  </a:lnTo>
                  <a:lnTo>
                    <a:pt x="0" y="280892"/>
                  </a:lnTo>
                  <a:lnTo>
                    <a:pt x="0" y="261175"/>
                  </a:lnTo>
                  <a:lnTo>
                    <a:pt x="0" y="241457"/>
                  </a:lnTo>
                  <a:lnTo>
                    <a:pt x="0" y="221653"/>
                  </a:lnTo>
                  <a:lnTo>
                    <a:pt x="0" y="201762"/>
                  </a:lnTo>
                  <a:lnTo>
                    <a:pt x="0" y="181871"/>
                  </a:lnTo>
                  <a:lnTo>
                    <a:pt x="0" y="161894"/>
                  </a:lnTo>
                  <a:lnTo>
                    <a:pt x="0" y="141830"/>
                  </a:lnTo>
                  <a:lnTo>
                    <a:pt x="0" y="121766"/>
                  </a:lnTo>
                  <a:lnTo>
                    <a:pt x="0" y="101616"/>
                  </a:lnTo>
                  <a:lnTo>
                    <a:pt x="0" y="81466"/>
                  </a:lnTo>
                  <a:lnTo>
                    <a:pt x="0" y="61229"/>
                  </a:lnTo>
                  <a:lnTo>
                    <a:pt x="0" y="40906"/>
                  </a:lnTo>
                  <a:lnTo>
                    <a:pt x="0" y="20496"/>
                  </a:lnTo>
                  <a:lnTo>
                    <a:pt x="0" y="87"/>
                  </a:lnTo>
                  <a:lnTo>
                    <a:pt x="30355" y="87"/>
                  </a:lnTo>
                  <a:lnTo>
                    <a:pt x="60710" y="87"/>
                  </a:lnTo>
                  <a:lnTo>
                    <a:pt x="91065" y="87"/>
                  </a:lnTo>
                  <a:lnTo>
                    <a:pt x="121420" y="87"/>
                  </a:lnTo>
                  <a:lnTo>
                    <a:pt x="151862" y="87"/>
                  </a:lnTo>
                  <a:lnTo>
                    <a:pt x="182217" y="87"/>
                  </a:lnTo>
                  <a:lnTo>
                    <a:pt x="212572" y="87"/>
                  </a:lnTo>
                  <a:lnTo>
                    <a:pt x="242927" y="87"/>
                  </a:lnTo>
                  <a:lnTo>
                    <a:pt x="273195" y="87"/>
                  </a:lnTo>
                  <a:lnTo>
                    <a:pt x="303464" y="87"/>
                  </a:lnTo>
                  <a:lnTo>
                    <a:pt x="333733" y="0"/>
                  </a:lnTo>
                  <a:lnTo>
                    <a:pt x="364001" y="0"/>
                  </a:lnTo>
                  <a:lnTo>
                    <a:pt x="394270" y="0"/>
                  </a:lnTo>
                  <a:lnTo>
                    <a:pt x="424538" y="0"/>
                  </a:lnTo>
                  <a:lnTo>
                    <a:pt x="454807" y="0"/>
                  </a:lnTo>
                  <a:lnTo>
                    <a:pt x="485076" y="0"/>
                  </a:lnTo>
                  <a:lnTo>
                    <a:pt x="485076" y="17037"/>
                  </a:lnTo>
                  <a:lnTo>
                    <a:pt x="485076" y="33987"/>
                  </a:lnTo>
                  <a:lnTo>
                    <a:pt x="485076" y="50938"/>
                  </a:lnTo>
                  <a:lnTo>
                    <a:pt x="485076" y="67802"/>
                  </a:lnTo>
                  <a:lnTo>
                    <a:pt x="485076" y="84665"/>
                  </a:lnTo>
                  <a:lnTo>
                    <a:pt x="485076" y="101529"/>
                  </a:lnTo>
                  <a:lnTo>
                    <a:pt x="485076" y="118307"/>
                  </a:lnTo>
                  <a:lnTo>
                    <a:pt x="485076" y="134998"/>
                  </a:lnTo>
                  <a:lnTo>
                    <a:pt x="485076" y="151689"/>
                  </a:lnTo>
                  <a:lnTo>
                    <a:pt x="485076" y="168380"/>
                  </a:lnTo>
                  <a:lnTo>
                    <a:pt x="485076" y="184985"/>
                  </a:lnTo>
                  <a:lnTo>
                    <a:pt x="485076" y="201589"/>
                  </a:lnTo>
                  <a:lnTo>
                    <a:pt x="485162" y="218107"/>
                  </a:lnTo>
                  <a:lnTo>
                    <a:pt x="485162" y="234625"/>
                  </a:lnTo>
                  <a:lnTo>
                    <a:pt x="485162" y="251143"/>
                  </a:lnTo>
                  <a:lnTo>
                    <a:pt x="485162" y="267488"/>
                  </a:lnTo>
                  <a:lnTo>
                    <a:pt x="485162" y="283920"/>
                  </a:lnTo>
                  <a:lnTo>
                    <a:pt x="485162" y="300264"/>
                  </a:lnTo>
                  <a:lnTo>
                    <a:pt x="485162" y="316609"/>
                  </a:lnTo>
                  <a:lnTo>
                    <a:pt x="485162" y="332868"/>
                  </a:lnTo>
                  <a:lnTo>
                    <a:pt x="485162" y="349127"/>
                  </a:lnTo>
                  <a:lnTo>
                    <a:pt x="485162" y="365299"/>
                  </a:lnTo>
                  <a:lnTo>
                    <a:pt x="485162" y="381471"/>
                  </a:lnTo>
                  <a:lnTo>
                    <a:pt x="485162" y="397643"/>
                  </a:lnTo>
                  <a:lnTo>
                    <a:pt x="485162" y="413729"/>
                  </a:lnTo>
                  <a:lnTo>
                    <a:pt x="485162" y="429814"/>
                  </a:lnTo>
                  <a:lnTo>
                    <a:pt x="485249" y="445813"/>
                  </a:lnTo>
                  <a:lnTo>
                    <a:pt x="485249" y="461813"/>
                  </a:lnTo>
                  <a:lnTo>
                    <a:pt x="485249" y="477811"/>
                  </a:lnTo>
                  <a:lnTo>
                    <a:pt x="485249" y="493724"/>
                  </a:lnTo>
                  <a:lnTo>
                    <a:pt x="485249" y="509637"/>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78" name="Freeform: Shape 177">
              <a:extLst>
                <a:ext uri="{FF2B5EF4-FFF2-40B4-BE49-F238E27FC236}">
                  <a16:creationId xmlns:a16="http://schemas.microsoft.com/office/drawing/2014/main" id="{04FFE021-5A88-5A83-E7F1-5475EA66D64C}"/>
                </a:ext>
              </a:extLst>
            </p:cNvPr>
            <p:cNvSpPr/>
            <p:nvPr/>
          </p:nvSpPr>
          <p:spPr>
            <a:xfrm>
              <a:off x="6849886" y="2617078"/>
              <a:ext cx="640708" cy="496058"/>
            </a:xfrm>
            <a:custGeom>
              <a:avLst/>
              <a:gdLst>
                <a:gd name="connsiteX0" fmla="*/ 530911 w 640708"/>
                <a:gd name="connsiteY0" fmla="*/ 253651 h 496058"/>
                <a:gd name="connsiteX1" fmla="*/ 528317 w 640708"/>
                <a:gd name="connsiteY1" fmla="*/ 262904 h 496058"/>
                <a:gd name="connsiteX2" fmla="*/ 525722 w 640708"/>
                <a:gd name="connsiteY2" fmla="*/ 272158 h 496058"/>
                <a:gd name="connsiteX3" fmla="*/ 523128 w 640708"/>
                <a:gd name="connsiteY3" fmla="*/ 281411 h 496058"/>
                <a:gd name="connsiteX4" fmla="*/ 520534 w 640708"/>
                <a:gd name="connsiteY4" fmla="*/ 290665 h 496058"/>
                <a:gd name="connsiteX5" fmla="*/ 517939 w 640708"/>
                <a:gd name="connsiteY5" fmla="*/ 299919 h 496058"/>
                <a:gd name="connsiteX6" fmla="*/ 515344 w 640708"/>
                <a:gd name="connsiteY6" fmla="*/ 309172 h 496058"/>
                <a:gd name="connsiteX7" fmla="*/ 512750 w 640708"/>
                <a:gd name="connsiteY7" fmla="*/ 318339 h 496058"/>
                <a:gd name="connsiteX8" fmla="*/ 510156 w 640708"/>
                <a:gd name="connsiteY8" fmla="*/ 327506 h 496058"/>
                <a:gd name="connsiteX9" fmla="*/ 512318 w 640708"/>
                <a:gd name="connsiteY9" fmla="*/ 330187 h 496058"/>
                <a:gd name="connsiteX10" fmla="*/ 511626 w 640708"/>
                <a:gd name="connsiteY10" fmla="*/ 340565 h 496058"/>
                <a:gd name="connsiteX11" fmla="*/ 510934 w 640708"/>
                <a:gd name="connsiteY11" fmla="*/ 350943 h 496058"/>
                <a:gd name="connsiteX12" fmla="*/ 510242 w 640708"/>
                <a:gd name="connsiteY12" fmla="*/ 361320 h 496058"/>
                <a:gd name="connsiteX13" fmla="*/ 509550 w 640708"/>
                <a:gd name="connsiteY13" fmla="*/ 371612 h 496058"/>
                <a:gd name="connsiteX14" fmla="*/ 508858 w 640708"/>
                <a:gd name="connsiteY14" fmla="*/ 381903 h 496058"/>
                <a:gd name="connsiteX15" fmla="*/ 508167 w 640708"/>
                <a:gd name="connsiteY15" fmla="*/ 392194 h 496058"/>
                <a:gd name="connsiteX16" fmla="*/ 507475 w 640708"/>
                <a:gd name="connsiteY16" fmla="*/ 402486 h 496058"/>
                <a:gd name="connsiteX17" fmla="*/ 506783 w 640708"/>
                <a:gd name="connsiteY17" fmla="*/ 412777 h 496058"/>
                <a:gd name="connsiteX18" fmla="*/ 509291 w 640708"/>
                <a:gd name="connsiteY18" fmla="*/ 416929 h 496058"/>
                <a:gd name="connsiteX19" fmla="*/ 511799 w 640708"/>
                <a:gd name="connsiteY19" fmla="*/ 421080 h 496058"/>
                <a:gd name="connsiteX20" fmla="*/ 508772 w 640708"/>
                <a:gd name="connsiteY20" fmla="*/ 422982 h 496058"/>
                <a:gd name="connsiteX21" fmla="*/ 504015 w 640708"/>
                <a:gd name="connsiteY21" fmla="*/ 426009 h 496058"/>
                <a:gd name="connsiteX22" fmla="*/ 499000 w 640708"/>
                <a:gd name="connsiteY22" fmla="*/ 429209 h 496058"/>
                <a:gd name="connsiteX23" fmla="*/ 492427 w 640708"/>
                <a:gd name="connsiteY23" fmla="*/ 433360 h 496058"/>
                <a:gd name="connsiteX24" fmla="*/ 495713 w 640708"/>
                <a:gd name="connsiteY24" fmla="*/ 438722 h 496058"/>
                <a:gd name="connsiteX25" fmla="*/ 499951 w 640708"/>
                <a:gd name="connsiteY25" fmla="*/ 445467 h 496058"/>
                <a:gd name="connsiteX26" fmla="*/ 496578 w 640708"/>
                <a:gd name="connsiteY26" fmla="*/ 448235 h 496058"/>
                <a:gd name="connsiteX27" fmla="*/ 487843 w 640708"/>
                <a:gd name="connsiteY27" fmla="*/ 457575 h 496058"/>
                <a:gd name="connsiteX28" fmla="*/ 481962 w 640708"/>
                <a:gd name="connsiteY28" fmla="*/ 462591 h 496058"/>
                <a:gd name="connsiteX29" fmla="*/ 477120 w 640708"/>
                <a:gd name="connsiteY29" fmla="*/ 464234 h 496058"/>
                <a:gd name="connsiteX30" fmla="*/ 474179 w 640708"/>
                <a:gd name="connsiteY30" fmla="*/ 468471 h 496058"/>
                <a:gd name="connsiteX31" fmla="*/ 470893 w 640708"/>
                <a:gd name="connsiteY31" fmla="*/ 471239 h 496058"/>
                <a:gd name="connsiteX32" fmla="*/ 474006 w 640708"/>
                <a:gd name="connsiteY32" fmla="*/ 461899 h 496058"/>
                <a:gd name="connsiteX33" fmla="*/ 477379 w 640708"/>
                <a:gd name="connsiteY33" fmla="*/ 454029 h 496058"/>
                <a:gd name="connsiteX34" fmla="*/ 480233 w 640708"/>
                <a:gd name="connsiteY34" fmla="*/ 438722 h 496058"/>
                <a:gd name="connsiteX35" fmla="*/ 479368 w 640708"/>
                <a:gd name="connsiteY35" fmla="*/ 426268 h 496058"/>
                <a:gd name="connsiteX36" fmla="*/ 475823 w 640708"/>
                <a:gd name="connsiteY36" fmla="*/ 421166 h 496058"/>
                <a:gd name="connsiteX37" fmla="*/ 472190 w 640708"/>
                <a:gd name="connsiteY37" fmla="*/ 417707 h 496058"/>
                <a:gd name="connsiteX38" fmla="*/ 476428 w 640708"/>
                <a:gd name="connsiteY38" fmla="*/ 429987 h 496058"/>
                <a:gd name="connsiteX39" fmla="*/ 477120 w 640708"/>
                <a:gd name="connsiteY39" fmla="*/ 445035 h 496058"/>
                <a:gd name="connsiteX40" fmla="*/ 477033 w 640708"/>
                <a:gd name="connsiteY40" fmla="*/ 445467 h 496058"/>
                <a:gd name="connsiteX41" fmla="*/ 469250 w 640708"/>
                <a:gd name="connsiteY41" fmla="*/ 440624 h 496058"/>
                <a:gd name="connsiteX42" fmla="*/ 461207 w 640708"/>
                <a:gd name="connsiteY42" fmla="*/ 435695 h 496058"/>
                <a:gd name="connsiteX43" fmla="*/ 453164 w 640708"/>
                <a:gd name="connsiteY43" fmla="*/ 430765 h 496058"/>
                <a:gd name="connsiteX44" fmla="*/ 445121 w 640708"/>
                <a:gd name="connsiteY44" fmla="*/ 425836 h 496058"/>
                <a:gd name="connsiteX45" fmla="*/ 437078 w 640708"/>
                <a:gd name="connsiteY45" fmla="*/ 420906 h 496058"/>
                <a:gd name="connsiteX46" fmla="*/ 429036 w 640708"/>
                <a:gd name="connsiteY46" fmla="*/ 415977 h 496058"/>
                <a:gd name="connsiteX47" fmla="*/ 420993 w 640708"/>
                <a:gd name="connsiteY47" fmla="*/ 411047 h 496058"/>
                <a:gd name="connsiteX48" fmla="*/ 412950 w 640708"/>
                <a:gd name="connsiteY48" fmla="*/ 406118 h 496058"/>
                <a:gd name="connsiteX49" fmla="*/ 411220 w 640708"/>
                <a:gd name="connsiteY49" fmla="*/ 402053 h 496058"/>
                <a:gd name="connsiteX50" fmla="*/ 408280 w 640708"/>
                <a:gd name="connsiteY50" fmla="*/ 398940 h 496058"/>
                <a:gd name="connsiteX51" fmla="*/ 393751 w 640708"/>
                <a:gd name="connsiteY51" fmla="*/ 393492 h 496058"/>
                <a:gd name="connsiteX52" fmla="*/ 390032 w 640708"/>
                <a:gd name="connsiteY52" fmla="*/ 389860 h 496058"/>
                <a:gd name="connsiteX53" fmla="*/ 386660 w 640708"/>
                <a:gd name="connsiteY53" fmla="*/ 384930 h 496058"/>
                <a:gd name="connsiteX54" fmla="*/ 384325 w 640708"/>
                <a:gd name="connsiteY54" fmla="*/ 378876 h 496058"/>
                <a:gd name="connsiteX55" fmla="*/ 383114 w 640708"/>
                <a:gd name="connsiteY55" fmla="*/ 372563 h 496058"/>
                <a:gd name="connsiteX56" fmla="*/ 383027 w 640708"/>
                <a:gd name="connsiteY56" fmla="*/ 367547 h 496058"/>
                <a:gd name="connsiteX57" fmla="*/ 384065 w 640708"/>
                <a:gd name="connsiteY57" fmla="*/ 361926 h 496058"/>
                <a:gd name="connsiteX58" fmla="*/ 380693 w 640708"/>
                <a:gd name="connsiteY58" fmla="*/ 358207 h 496058"/>
                <a:gd name="connsiteX59" fmla="*/ 380606 w 640708"/>
                <a:gd name="connsiteY59" fmla="*/ 354662 h 496058"/>
                <a:gd name="connsiteX60" fmla="*/ 378444 w 640708"/>
                <a:gd name="connsiteY60" fmla="*/ 352326 h 496058"/>
                <a:gd name="connsiteX61" fmla="*/ 368931 w 640708"/>
                <a:gd name="connsiteY61" fmla="*/ 348089 h 496058"/>
                <a:gd name="connsiteX62" fmla="*/ 366077 w 640708"/>
                <a:gd name="connsiteY62" fmla="*/ 342122 h 496058"/>
                <a:gd name="connsiteX63" fmla="*/ 359764 w 640708"/>
                <a:gd name="connsiteY63" fmla="*/ 336500 h 496058"/>
                <a:gd name="connsiteX64" fmla="*/ 348521 w 640708"/>
                <a:gd name="connsiteY64" fmla="*/ 336500 h 496058"/>
                <a:gd name="connsiteX65" fmla="*/ 337279 w 640708"/>
                <a:gd name="connsiteY65" fmla="*/ 336500 h 496058"/>
                <a:gd name="connsiteX66" fmla="*/ 326036 w 640708"/>
                <a:gd name="connsiteY66" fmla="*/ 336500 h 496058"/>
                <a:gd name="connsiteX67" fmla="*/ 314793 w 640708"/>
                <a:gd name="connsiteY67" fmla="*/ 336500 h 496058"/>
                <a:gd name="connsiteX68" fmla="*/ 303551 w 640708"/>
                <a:gd name="connsiteY68" fmla="*/ 336500 h 496058"/>
                <a:gd name="connsiteX69" fmla="*/ 292308 w 640708"/>
                <a:gd name="connsiteY69" fmla="*/ 336500 h 496058"/>
                <a:gd name="connsiteX70" fmla="*/ 281066 w 640708"/>
                <a:gd name="connsiteY70" fmla="*/ 336500 h 496058"/>
                <a:gd name="connsiteX71" fmla="*/ 269823 w 640708"/>
                <a:gd name="connsiteY71" fmla="*/ 336500 h 496058"/>
                <a:gd name="connsiteX72" fmla="*/ 258580 w 640708"/>
                <a:gd name="connsiteY72" fmla="*/ 336500 h 496058"/>
                <a:gd name="connsiteX73" fmla="*/ 247338 w 640708"/>
                <a:gd name="connsiteY73" fmla="*/ 336500 h 496058"/>
                <a:gd name="connsiteX74" fmla="*/ 236095 w 640708"/>
                <a:gd name="connsiteY74" fmla="*/ 336500 h 496058"/>
                <a:gd name="connsiteX75" fmla="*/ 224852 w 640708"/>
                <a:gd name="connsiteY75" fmla="*/ 336500 h 496058"/>
                <a:gd name="connsiteX76" fmla="*/ 213610 w 640708"/>
                <a:gd name="connsiteY76" fmla="*/ 336500 h 496058"/>
                <a:gd name="connsiteX77" fmla="*/ 202367 w 640708"/>
                <a:gd name="connsiteY77" fmla="*/ 336500 h 496058"/>
                <a:gd name="connsiteX78" fmla="*/ 191124 w 640708"/>
                <a:gd name="connsiteY78" fmla="*/ 336500 h 496058"/>
                <a:gd name="connsiteX79" fmla="*/ 179882 w 640708"/>
                <a:gd name="connsiteY79" fmla="*/ 336500 h 496058"/>
                <a:gd name="connsiteX80" fmla="*/ 168639 w 640708"/>
                <a:gd name="connsiteY80" fmla="*/ 336500 h 496058"/>
                <a:gd name="connsiteX81" fmla="*/ 157397 w 640708"/>
                <a:gd name="connsiteY81" fmla="*/ 336500 h 496058"/>
                <a:gd name="connsiteX82" fmla="*/ 146154 w 640708"/>
                <a:gd name="connsiteY82" fmla="*/ 336500 h 496058"/>
                <a:gd name="connsiteX83" fmla="*/ 134911 w 640708"/>
                <a:gd name="connsiteY83" fmla="*/ 336500 h 496058"/>
                <a:gd name="connsiteX84" fmla="*/ 123669 w 640708"/>
                <a:gd name="connsiteY84" fmla="*/ 336500 h 496058"/>
                <a:gd name="connsiteX85" fmla="*/ 112426 w 640708"/>
                <a:gd name="connsiteY85" fmla="*/ 336500 h 496058"/>
                <a:gd name="connsiteX86" fmla="*/ 101184 w 640708"/>
                <a:gd name="connsiteY86" fmla="*/ 336500 h 496058"/>
                <a:gd name="connsiteX87" fmla="*/ 89941 w 640708"/>
                <a:gd name="connsiteY87" fmla="*/ 336500 h 496058"/>
                <a:gd name="connsiteX88" fmla="*/ 78698 w 640708"/>
                <a:gd name="connsiteY88" fmla="*/ 336500 h 496058"/>
                <a:gd name="connsiteX89" fmla="*/ 67456 w 640708"/>
                <a:gd name="connsiteY89" fmla="*/ 336500 h 496058"/>
                <a:gd name="connsiteX90" fmla="*/ 56213 w 640708"/>
                <a:gd name="connsiteY90" fmla="*/ 336500 h 496058"/>
                <a:gd name="connsiteX91" fmla="*/ 44971 w 640708"/>
                <a:gd name="connsiteY91" fmla="*/ 336500 h 496058"/>
                <a:gd name="connsiteX92" fmla="*/ 33728 w 640708"/>
                <a:gd name="connsiteY92" fmla="*/ 336500 h 496058"/>
                <a:gd name="connsiteX93" fmla="*/ 22485 w 640708"/>
                <a:gd name="connsiteY93" fmla="*/ 336500 h 496058"/>
                <a:gd name="connsiteX94" fmla="*/ 11243 w 640708"/>
                <a:gd name="connsiteY94" fmla="*/ 336500 h 496058"/>
                <a:gd name="connsiteX95" fmla="*/ 0 w 640708"/>
                <a:gd name="connsiteY95" fmla="*/ 336500 h 496058"/>
                <a:gd name="connsiteX96" fmla="*/ 0 w 640708"/>
                <a:gd name="connsiteY96" fmla="*/ 321799 h 496058"/>
                <a:gd name="connsiteX97" fmla="*/ 0 w 640708"/>
                <a:gd name="connsiteY97" fmla="*/ 307097 h 496058"/>
                <a:gd name="connsiteX98" fmla="*/ 0 w 640708"/>
                <a:gd name="connsiteY98" fmla="*/ 306491 h 496058"/>
                <a:gd name="connsiteX99" fmla="*/ 4756 w 640708"/>
                <a:gd name="connsiteY99" fmla="*/ 303810 h 496058"/>
                <a:gd name="connsiteX100" fmla="*/ 20410 w 640708"/>
                <a:gd name="connsiteY100" fmla="*/ 293865 h 496058"/>
                <a:gd name="connsiteX101" fmla="*/ 28193 w 640708"/>
                <a:gd name="connsiteY101" fmla="*/ 286601 h 496058"/>
                <a:gd name="connsiteX102" fmla="*/ 36409 w 640708"/>
                <a:gd name="connsiteY102" fmla="*/ 280547 h 496058"/>
                <a:gd name="connsiteX103" fmla="*/ 45057 w 640708"/>
                <a:gd name="connsiteY103" fmla="*/ 275790 h 496058"/>
                <a:gd name="connsiteX104" fmla="*/ 51889 w 640708"/>
                <a:gd name="connsiteY104" fmla="*/ 269650 h 496058"/>
                <a:gd name="connsiteX105" fmla="*/ 56991 w 640708"/>
                <a:gd name="connsiteY105" fmla="*/ 262126 h 496058"/>
                <a:gd name="connsiteX106" fmla="*/ 62613 w 640708"/>
                <a:gd name="connsiteY106" fmla="*/ 256505 h 496058"/>
                <a:gd name="connsiteX107" fmla="*/ 68753 w 640708"/>
                <a:gd name="connsiteY107" fmla="*/ 252786 h 496058"/>
                <a:gd name="connsiteX108" fmla="*/ 72039 w 640708"/>
                <a:gd name="connsiteY108" fmla="*/ 248894 h 496058"/>
                <a:gd name="connsiteX109" fmla="*/ 72472 w 640708"/>
                <a:gd name="connsiteY109" fmla="*/ 244830 h 496058"/>
                <a:gd name="connsiteX110" fmla="*/ 71347 w 640708"/>
                <a:gd name="connsiteY110" fmla="*/ 239295 h 496058"/>
                <a:gd name="connsiteX111" fmla="*/ 68667 w 640708"/>
                <a:gd name="connsiteY111" fmla="*/ 232376 h 496058"/>
                <a:gd name="connsiteX112" fmla="*/ 68320 w 640708"/>
                <a:gd name="connsiteY112" fmla="*/ 226928 h 496058"/>
                <a:gd name="connsiteX113" fmla="*/ 70310 w 640708"/>
                <a:gd name="connsiteY113" fmla="*/ 222950 h 496058"/>
                <a:gd name="connsiteX114" fmla="*/ 70742 w 640708"/>
                <a:gd name="connsiteY114" fmla="*/ 220269 h 496058"/>
                <a:gd name="connsiteX115" fmla="*/ 69618 w 640708"/>
                <a:gd name="connsiteY115" fmla="*/ 218885 h 496058"/>
                <a:gd name="connsiteX116" fmla="*/ 56732 w 640708"/>
                <a:gd name="connsiteY116" fmla="*/ 214907 h 496058"/>
                <a:gd name="connsiteX117" fmla="*/ 57251 w 640708"/>
                <a:gd name="connsiteY117" fmla="*/ 195795 h 496058"/>
                <a:gd name="connsiteX118" fmla="*/ 57078 w 640708"/>
                <a:gd name="connsiteY118" fmla="*/ 195276 h 496058"/>
                <a:gd name="connsiteX119" fmla="*/ 57770 w 640708"/>
                <a:gd name="connsiteY119" fmla="*/ 195016 h 496058"/>
                <a:gd name="connsiteX120" fmla="*/ 87346 w 640708"/>
                <a:gd name="connsiteY120" fmla="*/ 186541 h 496058"/>
                <a:gd name="connsiteX121" fmla="*/ 106199 w 640708"/>
                <a:gd name="connsiteY121" fmla="*/ 183601 h 496058"/>
                <a:gd name="connsiteX122" fmla="*/ 129204 w 640708"/>
                <a:gd name="connsiteY122" fmla="*/ 182822 h 496058"/>
                <a:gd name="connsiteX123" fmla="*/ 156618 w 640708"/>
                <a:gd name="connsiteY123" fmla="*/ 186973 h 496058"/>
                <a:gd name="connsiteX124" fmla="*/ 167255 w 640708"/>
                <a:gd name="connsiteY124" fmla="*/ 190779 h 496058"/>
                <a:gd name="connsiteX125" fmla="*/ 174001 w 640708"/>
                <a:gd name="connsiteY125" fmla="*/ 195622 h 496058"/>
                <a:gd name="connsiteX126" fmla="*/ 181785 w 640708"/>
                <a:gd name="connsiteY126" fmla="*/ 196919 h 496058"/>
                <a:gd name="connsiteX127" fmla="*/ 190606 w 640708"/>
                <a:gd name="connsiteY127" fmla="*/ 194670 h 496058"/>
                <a:gd name="connsiteX128" fmla="*/ 202800 w 640708"/>
                <a:gd name="connsiteY128" fmla="*/ 193892 h 496058"/>
                <a:gd name="connsiteX129" fmla="*/ 218453 w 640708"/>
                <a:gd name="connsiteY129" fmla="*/ 194670 h 496058"/>
                <a:gd name="connsiteX130" fmla="*/ 226841 w 640708"/>
                <a:gd name="connsiteY130" fmla="*/ 195795 h 496058"/>
                <a:gd name="connsiteX131" fmla="*/ 227966 w 640708"/>
                <a:gd name="connsiteY131" fmla="*/ 197351 h 496058"/>
                <a:gd name="connsiteX132" fmla="*/ 229003 w 640708"/>
                <a:gd name="connsiteY132" fmla="*/ 196919 h 496058"/>
                <a:gd name="connsiteX133" fmla="*/ 230041 w 640708"/>
                <a:gd name="connsiteY133" fmla="*/ 194497 h 496058"/>
                <a:gd name="connsiteX134" fmla="*/ 234193 w 640708"/>
                <a:gd name="connsiteY134" fmla="*/ 191816 h 496058"/>
                <a:gd name="connsiteX135" fmla="*/ 245867 w 640708"/>
                <a:gd name="connsiteY135" fmla="*/ 187752 h 496058"/>
                <a:gd name="connsiteX136" fmla="*/ 247424 w 640708"/>
                <a:gd name="connsiteY136" fmla="*/ 188617 h 496058"/>
                <a:gd name="connsiteX137" fmla="*/ 249846 w 640708"/>
                <a:gd name="connsiteY137" fmla="*/ 186541 h 496058"/>
                <a:gd name="connsiteX138" fmla="*/ 253132 w 640708"/>
                <a:gd name="connsiteY138" fmla="*/ 181612 h 496058"/>
                <a:gd name="connsiteX139" fmla="*/ 259099 w 640708"/>
                <a:gd name="connsiteY139" fmla="*/ 176163 h 496058"/>
                <a:gd name="connsiteX140" fmla="*/ 267834 w 640708"/>
                <a:gd name="connsiteY140" fmla="*/ 170196 h 496058"/>
                <a:gd name="connsiteX141" fmla="*/ 275704 w 640708"/>
                <a:gd name="connsiteY141" fmla="*/ 167083 h 496058"/>
                <a:gd name="connsiteX142" fmla="*/ 282709 w 640708"/>
                <a:gd name="connsiteY142" fmla="*/ 166823 h 496058"/>
                <a:gd name="connsiteX143" fmla="*/ 287379 w 640708"/>
                <a:gd name="connsiteY143" fmla="*/ 165353 h 496058"/>
                <a:gd name="connsiteX144" fmla="*/ 289714 w 640708"/>
                <a:gd name="connsiteY144" fmla="*/ 162672 h 496058"/>
                <a:gd name="connsiteX145" fmla="*/ 290406 w 640708"/>
                <a:gd name="connsiteY145" fmla="*/ 160250 h 496058"/>
                <a:gd name="connsiteX146" fmla="*/ 289454 w 640708"/>
                <a:gd name="connsiteY146" fmla="*/ 158175 h 496058"/>
                <a:gd name="connsiteX147" fmla="*/ 289887 w 640708"/>
                <a:gd name="connsiteY147" fmla="*/ 155926 h 496058"/>
                <a:gd name="connsiteX148" fmla="*/ 290233 w 640708"/>
                <a:gd name="connsiteY148" fmla="*/ 154802 h 496058"/>
                <a:gd name="connsiteX149" fmla="*/ 289887 w 640708"/>
                <a:gd name="connsiteY149" fmla="*/ 153851 h 496058"/>
                <a:gd name="connsiteX150" fmla="*/ 289022 w 640708"/>
                <a:gd name="connsiteY150" fmla="*/ 151948 h 496058"/>
                <a:gd name="connsiteX151" fmla="*/ 288330 w 640708"/>
                <a:gd name="connsiteY151" fmla="*/ 142089 h 496058"/>
                <a:gd name="connsiteX152" fmla="*/ 286946 w 640708"/>
                <a:gd name="connsiteY152" fmla="*/ 137506 h 496058"/>
                <a:gd name="connsiteX153" fmla="*/ 285044 w 640708"/>
                <a:gd name="connsiteY153" fmla="*/ 134133 h 496058"/>
                <a:gd name="connsiteX154" fmla="*/ 283833 w 640708"/>
                <a:gd name="connsiteY154" fmla="*/ 131452 h 496058"/>
                <a:gd name="connsiteX155" fmla="*/ 284092 w 640708"/>
                <a:gd name="connsiteY155" fmla="*/ 129117 h 496058"/>
                <a:gd name="connsiteX156" fmla="*/ 288330 w 640708"/>
                <a:gd name="connsiteY156" fmla="*/ 126263 h 496058"/>
                <a:gd name="connsiteX157" fmla="*/ 287984 w 640708"/>
                <a:gd name="connsiteY157" fmla="*/ 128944 h 496058"/>
                <a:gd name="connsiteX158" fmla="*/ 289108 w 640708"/>
                <a:gd name="connsiteY158" fmla="*/ 129723 h 496058"/>
                <a:gd name="connsiteX159" fmla="*/ 291097 w 640708"/>
                <a:gd name="connsiteY159" fmla="*/ 128512 h 496058"/>
                <a:gd name="connsiteX160" fmla="*/ 295594 w 640708"/>
                <a:gd name="connsiteY160" fmla="*/ 122631 h 496058"/>
                <a:gd name="connsiteX161" fmla="*/ 296113 w 640708"/>
                <a:gd name="connsiteY161" fmla="*/ 120382 h 496058"/>
                <a:gd name="connsiteX162" fmla="*/ 299227 w 640708"/>
                <a:gd name="connsiteY162" fmla="*/ 118047 h 496058"/>
                <a:gd name="connsiteX163" fmla="*/ 301475 w 640708"/>
                <a:gd name="connsiteY163" fmla="*/ 114502 h 496058"/>
                <a:gd name="connsiteX164" fmla="*/ 298967 w 640708"/>
                <a:gd name="connsiteY164" fmla="*/ 113983 h 496058"/>
                <a:gd name="connsiteX165" fmla="*/ 293000 w 640708"/>
                <a:gd name="connsiteY165" fmla="*/ 115021 h 496058"/>
                <a:gd name="connsiteX166" fmla="*/ 291616 w 640708"/>
                <a:gd name="connsiteY166" fmla="*/ 113983 h 496058"/>
                <a:gd name="connsiteX167" fmla="*/ 294730 w 640708"/>
                <a:gd name="connsiteY167" fmla="*/ 109226 h 496058"/>
                <a:gd name="connsiteX168" fmla="*/ 294124 w 640708"/>
                <a:gd name="connsiteY168" fmla="*/ 106546 h 496058"/>
                <a:gd name="connsiteX169" fmla="*/ 293173 w 640708"/>
                <a:gd name="connsiteY169" fmla="*/ 105421 h 496058"/>
                <a:gd name="connsiteX170" fmla="*/ 291184 w 640708"/>
                <a:gd name="connsiteY170" fmla="*/ 104989 h 496058"/>
                <a:gd name="connsiteX171" fmla="*/ 284439 w 640708"/>
                <a:gd name="connsiteY171" fmla="*/ 109140 h 496058"/>
                <a:gd name="connsiteX172" fmla="*/ 282363 w 640708"/>
                <a:gd name="connsiteY172" fmla="*/ 109486 h 496058"/>
                <a:gd name="connsiteX173" fmla="*/ 282103 w 640708"/>
                <a:gd name="connsiteY173" fmla="*/ 107324 h 496058"/>
                <a:gd name="connsiteX174" fmla="*/ 278644 w 640708"/>
                <a:gd name="connsiteY174" fmla="*/ 102394 h 496058"/>
                <a:gd name="connsiteX175" fmla="*/ 287984 w 640708"/>
                <a:gd name="connsiteY175" fmla="*/ 93660 h 496058"/>
                <a:gd name="connsiteX176" fmla="*/ 321020 w 640708"/>
                <a:gd name="connsiteY176" fmla="*/ 69358 h 496058"/>
                <a:gd name="connsiteX177" fmla="*/ 324393 w 640708"/>
                <a:gd name="connsiteY177" fmla="*/ 65640 h 496058"/>
                <a:gd name="connsiteX178" fmla="*/ 325603 w 640708"/>
                <a:gd name="connsiteY178" fmla="*/ 62353 h 496058"/>
                <a:gd name="connsiteX179" fmla="*/ 324739 w 640708"/>
                <a:gd name="connsiteY179" fmla="*/ 59499 h 496058"/>
                <a:gd name="connsiteX180" fmla="*/ 323788 w 640708"/>
                <a:gd name="connsiteY180" fmla="*/ 58807 h 496058"/>
                <a:gd name="connsiteX181" fmla="*/ 324306 w 640708"/>
                <a:gd name="connsiteY181" fmla="*/ 58116 h 496058"/>
                <a:gd name="connsiteX182" fmla="*/ 356132 w 640708"/>
                <a:gd name="connsiteY182" fmla="*/ 26723 h 496058"/>
                <a:gd name="connsiteX183" fmla="*/ 374207 w 640708"/>
                <a:gd name="connsiteY183" fmla="*/ 12194 h 496058"/>
                <a:gd name="connsiteX184" fmla="*/ 389168 w 640708"/>
                <a:gd name="connsiteY184" fmla="*/ 4065 h 496058"/>
                <a:gd name="connsiteX185" fmla="*/ 400497 w 640708"/>
                <a:gd name="connsiteY185" fmla="*/ 173 h 496058"/>
                <a:gd name="connsiteX186" fmla="*/ 408194 w 640708"/>
                <a:gd name="connsiteY186" fmla="*/ 692 h 496058"/>
                <a:gd name="connsiteX187" fmla="*/ 412518 w 640708"/>
                <a:gd name="connsiteY187" fmla="*/ 173 h 496058"/>
                <a:gd name="connsiteX188" fmla="*/ 416237 w 640708"/>
                <a:gd name="connsiteY188" fmla="*/ 173 h 496058"/>
                <a:gd name="connsiteX189" fmla="*/ 435176 w 640708"/>
                <a:gd name="connsiteY189" fmla="*/ 173 h 496058"/>
                <a:gd name="connsiteX190" fmla="*/ 469077 w 640708"/>
                <a:gd name="connsiteY190" fmla="*/ 86 h 496058"/>
                <a:gd name="connsiteX191" fmla="*/ 502977 w 640708"/>
                <a:gd name="connsiteY191" fmla="*/ 0 h 496058"/>
                <a:gd name="connsiteX192" fmla="*/ 523041 w 640708"/>
                <a:gd name="connsiteY192" fmla="*/ 0 h 496058"/>
                <a:gd name="connsiteX193" fmla="*/ 523647 w 640708"/>
                <a:gd name="connsiteY193" fmla="*/ 7610 h 496058"/>
                <a:gd name="connsiteX194" fmla="*/ 521917 w 640708"/>
                <a:gd name="connsiteY194" fmla="*/ 16604 h 496058"/>
                <a:gd name="connsiteX195" fmla="*/ 523301 w 640708"/>
                <a:gd name="connsiteY195" fmla="*/ 26377 h 496058"/>
                <a:gd name="connsiteX196" fmla="*/ 521398 w 640708"/>
                <a:gd name="connsiteY196" fmla="*/ 46700 h 496058"/>
                <a:gd name="connsiteX197" fmla="*/ 526501 w 640708"/>
                <a:gd name="connsiteY197" fmla="*/ 62353 h 496058"/>
                <a:gd name="connsiteX198" fmla="*/ 525290 w 640708"/>
                <a:gd name="connsiteY198" fmla="*/ 72817 h 496058"/>
                <a:gd name="connsiteX199" fmla="*/ 525636 w 640708"/>
                <a:gd name="connsiteY199" fmla="*/ 84060 h 496058"/>
                <a:gd name="connsiteX200" fmla="*/ 524771 w 640708"/>
                <a:gd name="connsiteY200" fmla="*/ 86827 h 496058"/>
                <a:gd name="connsiteX201" fmla="*/ 520793 w 640708"/>
                <a:gd name="connsiteY201" fmla="*/ 93314 h 496058"/>
                <a:gd name="connsiteX202" fmla="*/ 518458 w 640708"/>
                <a:gd name="connsiteY202" fmla="*/ 99627 h 496058"/>
                <a:gd name="connsiteX203" fmla="*/ 517161 w 640708"/>
                <a:gd name="connsiteY203" fmla="*/ 106027 h 496058"/>
                <a:gd name="connsiteX204" fmla="*/ 517247 w 640708"/>
                <a:gd name="connsiteY204" fmla="*/ 110178 h 496058"/>
                <a:gd name="connsiteX205" fmla="*/ 520707 w 640708"/>
                <a:gd name="connsiteY205" fmla="*/ 128512 h 496058"/>
                <a:gd name="connsiteX206" fmla="*/ 521398 w 640708"/>
                <a:gd name="connsiteY206" fmla="*/ 136554 h 496058"/>
                <a:gd name="connsiteX207" fmla="*/ 521312 w 640708"/>
                <a:gd name="connsiteY207" fmla="*/ 141225 h 496058"/>
                <a:gd name="connsiteX208" fmla="*/ 518285 w 640708"/>
                <a:gd name="connsiteY208" fmla="*/ 156273 h 496058"/>
                <a:gd name="connsiteX209" fmla="*/ 518112 w 640708"/>
                <a:gd name="connsiteY209" fmla="*/ 160510 h 496058"/>
                <a:gd name="connsiteX210" fmla="*/ 518977 w 640708"/>
                <a:gd name="connsiteY210" fmla="*/ 161721 h 496058"/>
                <a:gd name="connsiteX211" fmla="*/ 520101 w 640708"/>
                <a:gd name="connsiteY211" fmla="*/ 161721 h 496058"/>
                <a:gd name="connsiteX212" fmla="*/ 523560 w 640708"/>
                <a:gd name="connsiteY212" fmla="*/ 157051 h 496058"/>
                <a:gd name="connsiteX213" fmla="*/ 525117 w 640708"/>
                <a:gd name="connsiteY213" fmla="*/ 156359 h 496058"/>
                <a:gd name="connsiteX214" fmla="*/ 527106 w 640708"/>
                <a:gd name="connsiteY214" fmla="*/ 157483 h 496058"/>
                <a:gd name="connsiteX215" fmla="*/ 531949 w 640708"/>
                <a:gd name="connsiteY215" fmla="*/ 164574 h 496058"/>
                <a:gd name="connsiteX216" fmla="*/ 531689 w 640708"/>
                <a:gd name="connsiteY216" fmla="*/ 177288 h 496058"/>
                <a:gd name="connsiteX217" fmla="*/ 531517 w 640708"/>
                <a:gd name="connsiteY217" fmla="*/ 186455 h 496058"/>
                <a:gd name="connsiteX218" fmla="*/ 531344 w 640708"/>
                <a:gd name="connsiteY218" fmla="*/ 196659 h 496058"/>
                <a:gd name="connsiteX219" fmla="*/ 530997 w 640708"/>
                <a:gd name="connsiteY219" fmla="*/ 211967 h 496058"/>
                <a:gd name="connsiteX220" fmla="*/ 530738 w 640708"/>
                <a:gd name="connsiteY220" fmla="*/ 223123 h 496058"/>
                <a:gd name="connsiteX221" fmla="*/ 530565 w 640708"/>
                <a:gd name="connsiteY221" fmla="*/ 233328 h 496058"/>
                <a:gd name="connsiteX222" fmla="*/ 530393 w 640708"/>
                <a:gd name="connsiteY222" fmla="*/ 241111 h 496058"/>
                <a:gd name="connsiteX223" fmla="*/ 529268 w 640708"/>
                <a:gd name="connsiteY223" fmla="*/ 246819 h 496058"/>
                <a:gd name="connsiteX224" fmla="*/ 530911 w 640708"/>
                <a:gd name="connsiteY224" fmla="*/ 253651 h 496058"/>
                <a:gd name="connsiteX225" fmla="*/ 298189 w 640708"/>
                <a:gd name="connsiteY225" fmla="*/ 83109 h 496058"/>
                <a:gd name="connsiteX226" fmla="*/ 295594 w 640708"/>
                <a:gd name="connsiteY226" fmla="*/ 84060 h 496058"/>
                <a:gd name="connsiteX227" fmla="*/ 294989 w 640708"/>
                <a:gd name="connsiteY227" fmla="*/ 82763 h 496058"/>
                <a:gd name="connsiteX228" fmla="*/ 295421 w 640708"/>
                <a:gd name="connsiteY228" fmla="*/ 81466 h 496058"/>
                <a:gd name="connsiteX229" fmla="*/ 297583 w 640708"/>
                <a:gd name="connsiteY229" fmla="*/ 79909 h 496058"/>
                <a:gd name="connsiteX230" fmla="*/ 301129 w 640708"/>
                <a:gd name="connsiteY230" fmla="*/ 79909 h 496058"/>
                <a:gd name="connsiteX231" fmla="*/ 300697 w 640708"/>
                <a:gd name="connsiteY231" fmla="*/ 81120 h 496058"/>
                <a:gd name="connsiteX232" fmla="*/ 298189 w 640708"/>
                <a:gd name="connsiteY232" fmla="*/ 83109 h 496058"/>
                <a:gd name="connsiteX233" fmla="*/ 285995 w 640708"/>
                <a:gd name="connsiteY233" fmla="*/ 115539 h 496058"/>
                <a:gd name="connsiteX234" fmla="*/ 284784 w 640708"/>
                <a:gd name="connsiteY234" fmla="*/ 115885 h 496058"/>
                <a:gd name="connsiteX235" fmla="*/ 284871 w 640708"/>
                <a:gd name="connsiteY235" fmla="*/ 113464 h 496058"/>
                <a:gd name="connsiteX236" fmla="*/ 286082 w 640708"/>
                <a:gd name="connsiteY236" fmla="*/ 111907 h 496058"/>
                <a:gd name="connsiteX237" fmla="*/ 288503 w 640708"/>
                <a:gd name="connsiteY237" fmla="*/ 111215 h 496058"/>
                <a:gd name="connsiteX238" fmla="*/ 288416 w 640708"/>
                <a:gd name="connsiteY238" fmla="*/ 112426 h 496058"/>
                <a:gd name="connsiteX239" fmla="*/ 285995 w 640708"/>
                <a:gd name="connsiteY239" fmla="*/ 115539 h 496058"/>
                <a:gd name="connsiteX240" fmla="*/ 68753 w 640708"/>
                <a:gd name="connsiteY240" fmla="*/ 223728 h 496058"/>
                <a:gd name="connsiteX241" fmla="*/ 66245 w 640708"/>
                <a:gd name="connsiteY241" fmla="*/ 227533 h 496058"/>
                <a:gd name="connsiteX242" fmla="*/ 63824 w 640708"/>
                <a:gd name="connsiteY242" fmla="*/ 227188 h 496058"/>
                <a:gd name="connsiteX243" fmla="*/ 62094 w 640708"/>
                <a:gd name="connsiteY243" fmla="*/ 225977 h 496058"/>
                <a:gd name="connsiteX244" fmla="*/ 61488 w 640708"/>
                <a:gd name="connsiteY244" fmla="*/ 223555 h 496058"/>
                <a:gd name="connsiteX245" fmla="*/ 61921 w 640708"/>
                <a:gd name="connsiteY245" fmla="*/ 220528 h 496058"/>
                <a:gd name="connsiteX246" fmla="*/ 64083 w 640708"/>
                <a:gd name="connsiteY246" fmla="*/ 219231 h 496058"/>
                <a:gd name="connsiteX247" fmla="*/ 69877 w 640708"/>
                <a:gd name="connsiteY247" fmla="*/ 220355 h 496058"/>
                <a:gd name="connsiteX248" fmla="*/ 70050 w 640708"/>
                <a:gd name="connsiteY248" fmla="*/ 221566 h 496058"/>
                <a:gd name="connsiteX249" fmla="*/ 68753 w 640708"/>
                <a:gd name="connsiteY249" fmla="*/ 223728 h 496058"/>
                <a:gd name="connsiteX250" fmla="*/ 591449 w 640708"/>
                <a:gd name="connsiteY250" fmla="*/ 446073 h 496058"/>
                <a:gd name="connsiteX251" fmla="*/ 585654 w 640708"/>
                <a:gd name="connsiteY251" fmla="*/ 452991 h 496058"/>
                <a:gd name="connsiteX252" fmla="*/ 590843 w 640708"/>
                <a:gd name="connsiteY252" fmla="*/ 453683 h 496058"/>
                <a:gd name="connsiteX253" fmla="*/ 595340 w 640708"/>
                <a:gd name="connsiteY253" fmla="*/ 451607 h 496058"/>
                <a:gd name="connsiteX254" fmla="*/ 599578 w 640708"/>
                <a:gd name="connsiteY254" fmla="*/ 447456 h 496058"/>
                <a:gd name="connsiteX255" fmla="*/ 609436 w 640708"/>
                <a:gd name="connsiteY255" fmla="*/ 441835 h 496058"/>
                <a:gd name="connsiteX256" fmla="*/ 617912 w 640708"/>
                <a:gd name="connsiteY256" fmla="*/ 439414 h 496058"/>
                <a:gd name="connsiteX257" fmla="*/ 620593 w 640708"/>
                <a:gd name="connsiteY257" fmla="*/ 438895 h 496058"/>
                <a:gd name="connsiteX258" fmla="*/ 624571 w 640708"/>
                <a:gd name="connsiteY258" fmla="*/ 442787 h 496058"/>
                <a:gd name="connsiteX259" fmla="*/ 632527 w 640708"/>
                <a:gd name="connsiteY259" fmla="*/ 439673 h 496058"/>
                <a:gd name="connsiteX260" fmla="*/ 640708 w 640708"/>
                <a:gd name="connsiteY260" fmla="*/ 437944 h 496058"/>
                <a:gd name="connsiteX261" fmla="*/ 605285 w 640708"/>
                <a:gd name="connsiteY261" fmla="*/ 455845 h 496058"/>
                <a:gd name="connsiteX262" fmla="*/ 598021 w 640708"/>
                <a:gd name="connsiteY262" fmla="*/ 457834 h 496058"/>
                <a:gd name="connsiteX263" fmla="*/ 587643 w 640708"/>
                <a:gd name="connsiteY263" fmla="*/ 463109 h 496058"/>
                <a:gd name="connsiteX264" fmla="*/ 577871 w 640708"/>
                <a:gd name="connsiteY264" fmla="*/ 466915 h 496058"/>
                <a:gd name="connsiteX265" fmla="*/ 570779 w 640708"/>
                <a:gd name="connsiteY265" fmla="*/ 468298 h 496058"/>
                <a:gd name="connsiteX266" fmla="*/ 535668 w 640708"/>
                <a:gd name="connsiteY266" fmla="*/ 481530 h 496058"/>
                <a:gd name="connsiteX267" fmla="*/ 532900 w 640708"/>
                <a:gd name="connsiteY267" fmla="*/ 481790 h 496058"/>
                <a:gd name="connsiteX268" fmla="*/ 529874 w 640708"/>
                <a:gd name="connsiteY268" fmla="*/ 480492 h 496058"/>
                <a:gd name="connsiteX269" fmla="*/ 500902 w 640708"/>
                <a:gd name="connsiteY269" fmla="*/ 487324 h 496058"/>
                <a:gd name="connsiteX270" fmla="*/ 489054 w 640708"/>
                <a:gd name="connsiteY270" fmla="*/ 488103 h 496058"/>
                <a:gd name="connsiteX271" fmla="*/ 478244 w 640708"/>
                <a:gd name="connsiteY271" fmla="*/ 490438 h 496058"/>
                <a:gd name="connsiteX272" fmla="*/ 486200 w 640708"/>
                <a:gd name="connsiteY272" fmla="*/ 484990 h 496058"/>
                <a:gd name="connsiteX273" fmla="*/ 486373 w 640708"/>
                <a:gd name="connsiteY273" fmla="*/ 482914 h 496058"/>
                <a:gd name="connsiteX274" fmla="*/ 484471 w 640708"/>
                <a:gd name="connsiteY274" fmla="*/ 481270 h 496058"/>
                <a:gd name="connsiteX275" fmla="*/ 480233 w 640708"/>
                <a:gd name="connsiteY275" fmla="*/ 481703 h 496058"/>
                <a:gd name="connsiteX276" fmla="*/ 475823 w 640708"/>
                <a:gd name="connsiteY276" fmla="*/ 487324 h 496058"/>
                <a:gd name="connsiteX277" fmla="*/ 468818 w 640708"/>
                <a:gd name="connsiteY277" fmla="*/ 489227 h 496058"/>
                <a:gd name="connsiteX278" fmla="*/ 467434 w 640708"/>
                <a:gd name="connsiteY278" fmla="*/ 483087 h 496058"/>
                <a:gd name="connsiteX279" fmla="*/ 469769 w 640708"/>
                <a:gd name="connsiteY279" fmla="*/ 478330 h 496058"/>
                <a:gd name="connsiteX280" fmla="*/ 472969 w 640708"/>
                <a:gd name="connsiteY280" fmla="*/ 473833 h 496058"/>
                <a:gd name="connsiteX281" fmla="*/ 479887 w 640708"/>
                <a:gd name="connsiteY281" fmla="*/ 466742 h 496058"/>
                <a:gd name="connsiteX282" fmla="*/ 489833 w 640708"/>
                <a:gd name="connsiteY282" fmla="*/ 462245 h 496058"/>
                <a:gd name="connsiteX283" fmla="*/ 494848 w 640708"/>
                <a:gd name="connsiteY283" fmla="*/ 458353 h 496058"/>
                <a:gd name="connsiteX284" fmla="*/ 498308 w 640708"/>
                <a:gd name="connsiteY284" fmla="*/ 461812 h 496058"/>
                <a:gd name="connsiteX285" fmla="*/ 499086 w 640708"/>
                <a:gd name="connsiteY285" fmla="*/ 457142 h 496058"/>
                <a:gd name="connsiteX286" fmla="*/ 501767 w 640708"/>
                <a:gd name="connsiteY286" fmla="*/ 454461 h 496058"/>
                <a:gd name="connsiteX287" fmla="*/ 504707 w 640708"/>
                <a:gd name="connsiteY287" fmla="*/ 452991 h 496058"/>
                <a:gd name="connsiteX288" fmla="*/ 511712 w 640708"/>
                <a:gd name="connsiteY288" fmla="*/ 452991 h 496058"/>
                <a:gd name="connsiteX289" fmla="*/ 515517 w 640708"/>
                <a:gd name="connsiteY289" fmla="*/ 452299 h 496058"/>
                <a:gd name="connsiteX290" fmla="*/ 518285 w 640708"/>
                <a:gd name="connsiteY290" fmla="*/ 450743 h 496058"/>
                <a:gd name="connsiteX291" fmla="*/ 521139 w 640708"/>
                <a:gd name="connsiteY291" fmla="*/ 450483 h 496058"/>
                <a:gd name="connsiteX292" fmla="*/ 528835 w 640708"/>
                <a:gd name="connsiteY292" fmla="*/ 452559 h 496058"/>
                <a:gd name="connsiteX293" fmla="*/ 536360 w 640708"/>
                <a:gd name="connsiteY293" fmla="*/ 451954 h 496058"/>
                <a:gd name="connsiteX294" fmla="*/ 542413 w 640708"/>
                <a:gd name="connsiteY294" fmla="*/ 449013 h 496058"/>
                <a:gd name="connsiteX295" fmla="*/ 548727 w 640708"/>
                <a:gd name="connsiteY295" fmla="*/ 448062 h 496058"/>
                <a:gd name="connsiteX296" fmla="*/ 565418 w 640708"/>
                <a:gd name="connsiteY296" fmla="*/ 447370 h 496058"/>
                <a:gd name="connsiteX297" fmla="*/ 582022 w 640708"/>
                <a:gd name="connsiteY297" fmla="*/ 445208 h 496058"/>
                <a:gd name="connsiteX298" fmla="*/ 588681 w 640708"/>
                <a:gd name="connsiteY298" fmla="*/ 441402 h 496058"/>
                <a:gd name="connsiteX299" fmla="*/ 602605 w 640708"/>
                <a:gd name="connsiteY299" fmla="*/ 430765 h 496058"/>
                <a:gd name="connsiteX300" fmla="*/ 610647 w 640708"/>
                <a:gd name="connsiteY300" fmla="*/ 427825 h 496058"/>
                <a:gd name="connsiteX301" fmla="*/ 598194 w 640708"/>
                <a:gd name="connsiteY301" fmla="*/ 440106 h 496058"/>
                <a:gd name="connsiteX302" fmla="*/ 591449 w 640708"/>
                <a:gd name="connsiteY302" fmla="*/ 446073 h 496058"/>
                <a:gd name="connsiteX303" fmla="*/ 454807 w 640708"/>
                <a:gd name="connsiteY303" fmla="*/ 495627 h 496058"/>
                <a:gd name="connsiteX304" fmla="*/ 450916 w 640708"/>
                <a:gd name="connsiteY304" fmla="*/ 496059 h 496058"/>
                <a:gd name="connsiteX305" fmla="*/ 454807 w 640708"/>
                <a:gd name="connsiteY305" fmla="*/ 485854 h 496058"/>
                <a:gd name="connsiteX306" fmla="*/ 461985 w 640708"/>
                <a:gd name="connsiteY306" fmla="*/ 481184 h 496058"/>
                <a:gd name="connsiteX307" fmla="*/ 464580 w 640708"/>
                <a:gd name="connsiteY307" fmla="*/ 482136 h 496058"/>
                <a:gd name="connsiteX308" fmla="*/ 464666 w 640708"/>
                <a:gd name="connsiteY308" fmla="*/ 485768 h 496058"/>
                <a:gd name="connsiteX309" fmla="*/ 463628 w 640708"/>
                <a:gd name="connsiteY309" fmla="*/ 488881 h 496058"/>
                <a:gd name="connsiteX310" fmla="*/ 458872 w 640708"/>
                <a:gd name="connsiteY310" fmla="*/ 493638 h 496058"/>
                <a:gd name="connsiteX311" fmla="*/ 454807 w 640708"/>
                <a:gd name="connsiteY311" fmla="*/ 495627 h 496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640708" h="496058">
                  <a:moveTo>
                    <a:pt x="530911" y="253651"/>
                  </a:moveTo>
                  <a:lnTo>
                    <a:pt x="528317" y="262904"/>
                  </a:lnTo>
                  <a:lnTo>
                    <a:pt x="525722" y="272158"/>
                  </a:lnTo>
                  <a:lnTo>
                    <a:pt x="523128" y="281411"/>
                  </a:lnTo>
                  <a:lnTo>
                    <a:pt x="520534" y="290665"/>
                  </a:lnTo>
                  <a:lnTo>
                    <a:pt x="517939" y="299919"/>
                  </a:lnTo>
                  <a:lnTo>
                    <a:pt x="515344" y="309172"/>
                  </a:lnTo>
                  <a:lnTo>
                    <a:pt x="512750" y="318339"/>
                  </a:lnTo>
                  <a:lnTo>
                    <a:pt x="510156" y="327506"/>
                  </a:lnTo>
                  <a:lnTo>
                    <a:pt x="512318" y="330187"/>
                  </a:lnTo>
                  <a:lnTo>
                    <a:pt x="511626" y="340565"/>
                  </a:lnTo>
                  <a:lnTo>
                    <a:pt x="510934" y="350943"/>
                  </a:lnTo>
                  <a:lnTo>
                    <a:pt x="510242" y="361320"/>
                  </a:lnTo>
                  <a:lnTo>
                    <a:pt x="509550" y="371612"/>
                  </a:lnTo>
                  <a:lnTo>
                    <a:pt x="508858" y="381903"/>
                  </a:lnTo>
                  <a:lnTo>
                    <a:pt x="508167" y="392194"/>
                  </a:lnTo>
                  <a:lnTo>
                    <a:pt x="507475" y="402486"/>
                  </a:lnTo>
                  <a:lnTo>
                    <a:pt x="506783" y="412777"/>
                  </a:lnTo>
                  <a:lnTo>
                    <a:pt x="509291" y="416929"/>
                  </a:lnTo>
                  <a:lnTo>
                    <a:pt x="511799" y="421080"/>
                  </a:lnTo>
                  <a:lnTo>
                    <a:pt x="508772" y="422982"/>
                  </a:lnTo>
                  <a:lnTo>
                    <a:pt x="504015" y="426009"/>
                  </a:lnTo>
                  <a:lnTo>
                    <a:pt x="499000" y="429209"/>
                  </a:lnTo>
                  <a:lnTo>
                    <a:pt x="492427" y="433360"/>
                  </a:lnTo>
                  <a:lnTo>
                    <a:pt x="495713" y="438722"/>
                  </a:lnTo>
                  <a:lnTo>
                    <a:pt x="499951" y="445467"/>
                  </a:lnTo>
                  <a:lnTo>
                    <a:pt x="496578" y="448235"/>
                  </a:lnTo>
                  <a:lnTo>
                    <a:pt x="487843" y="457575"/>
                  </a:lnTo>
                  <a:lnTo>
                    <a:pt x="481962" y="462591"/>
                  </a:lnTo>
                  <a:lnTo>
                    <a:pt x="477120" y="464234"/>
                  </a:lnTo>
                  <a:lnTo>
                    <a:pt x="474179" y="468471"/>
                  </a:lnTo>
                  <a:lnTo>
                    <a:pt x="470893" y="471239"/>
                  </a:lnTo>
                  <a:lnTo>
                    <a:pt x="474006" y="461899"/>
                  </a:lnTo>
                  <a:lnTo>
                    <a:pt x="477379" y="454029"/>
                  </a:lnTo>
                  <a:lnTo>
                    <a:pt x="480233" y="438722"/>
                  </a:lnTo>
                  <a:lnTo>
                    <a:pt x="479368" y="426268"/>
                  </a:lnTo>
                  <a:lnTo>
                    <a:pt x="475823" y="421166"/>
                  </a:lnTo>
                  <a:lnTo>
                    <a:pt x="472190" y="417707"/>
                  </a:lnTo>
                  <a:lnTo>
                    <a:pt x="476428" y="429987"/>
                  </a:lnTo>
                  <a:lnTo>
                    <a:pt x="477120" y="445035"/>
                  </a:lnTo>
                  <a:lnTo>
                    <a:pt x="477033" y="445467"/>
                  </a:lnTo>
                  <a:lnTo>
                    <a:pt x="469250" y="440624"/>
                  </a:lnTo>
                  <a:lnTo>
                    <a:pt x="461207" y="435695"/>
                  </a:lnTo>
                  <a:lnTo>
                    <a:pt x="453164" y="430765"/>
                  </a:lnTo>
                  <a:lnTo>
                    <a:pt x="445121" y="425836"/>
                  </a:lnTo>
                  <a:lnTo>
                    <a:pt x="437078" y="420906"/>
                  </a:lnTo>
                  <a:lnTo>
                    <a:pt x="429036" y="415977"/>
                  </a:lnTo>
                  <a:lnTo>
                    <a:pt x="420993" y="411047"/>
                  </a:lnTo>
                  <a:lnTo>
                    <a:pt x="412950" y="406118"/>
                  </a:lnTo>
                  <a:lnTo>
                    <a:pt x="411220" y="402053"/>
                  </a:lnTo>
                  <a:lnTo>
                    <a:pt x="408280" y="398940"/>
                  </a:lnTo>
                  <a:lnTo>
                    <a:pt x="393751" y="393492"/>
                  </a:lnTo>
                  <a:lnTo>
                    <a:pt x="390032" y="389860"/>
                  </a:lnTo>
                  <a:lnTo>
                    <a:pt x="386660" y="384930"/>
                  </a:lnTo>
                  <a:lnTo>
                    <a:pt x="384325" y="378876"/>
                  </a:lnTo>
                  <a:lnTo>
                    <a:pt x="383114" y="372563"/>
                  </a:lnTo>
                  <a:lnTo>
                    <a:pt x="383027" y="367547"/>
                  </a:lnTo>
                  <a:lnTo>
                    <a:pt x="384065" y="361926"/>
                  </a:lnTo>
                  <a:lnTo>
                    <a:pt x="380693" y="358207"/>
                  </a:lnTo>
                  <a:lnTo>
                    <a:pt x="380606" y="354662"/>
                  </a:lnTo>
                  <a:lnTo>
                    <a:pt x="378444" y="352326"/>
                  </a:lnTo>
                  <a:lnTo>
                    <a:pt x="368931" y="348089"/>
                  </a:lnTo>
                  <a:lnTo>
                    <a:pt x="366077" y="342122"/>
                  </a:lnTo>
                  <a:lnTo>
                    <a:pt x="359764" y="336500"/>
                  </a:lnTo>
                  <a:lnTo>
                    <a:pt x="348521" y="336500"/>
                  </a:lnTo>
                  <a:lnTo>
                    <a:pt x="337279" y="336500"/>
                  </a:lnTo>
                  <a:lnTo>
                    <a:pt x="326036" y="336500"/>
                  </a:lnTo>
                  <a:lnTo>
                    <a:pt x="314793" y="336500"/>
                  </a:lnTo>
                  <a:lnTo>
                    <a:pt x="303551" y="336500"/>
                  </a:lnTo>
                  <a:lnTo>
                    <a:pt x="292308" y="336500"/>
                  </a:lnTo>
                  <a:lnTo>
                    <a:pt x="281066" y="336500"/>
                  </a:lnTo>
                  <a:lnTo>
                    <a:pt x="269823" y="336500"/>
                  </a:lnTo>
                  <a:lnTo>
                    <a:pt x="258580" y="336500"/>
                  </a:lnTo>
                  <a:lnTo>
                    <a:pt x="247338" y="336500"/>
                  </a:lnTo>
                  <a:lnTo>
                    <a:pt x="236095" y="336500"/>
                  </a:lnTo>
                  <a:lnTo>
                    <a:pt x="224852" y="336500"/>
                  </a:lnTo>
                  <a:lnTo>
                    <a:pt x="213610" y="336500"/>
                  </a:lnTo>
                  <a:lnTo>
                    <a:pt x="202367" y="336500"/>
                  </a:lnTo>
                  <a:lnTo>
                    <a:pt x="191124" y="336500"/>
                  </a:lnTo>
                  <a:lnTo>
                    <a:pt x="179882" y="336500"/>
                  </a:lnTo>
                  <a:lnTo>
                    <a:pt x="168639" y="336500"/>
                  </a:lnTo>
                  <a:lnTo>
                    <a:pt x="157397" y="336500"/>
                  </a:lnTo>
                  <a:lnTo>
                    <a:pt x="146154" y="336500"/>
                  </a:lnTo>
                  <a:lnTo>
                    <a:pt x="134911" y="336500"/>
                  </a:lnTo>
                  <a:lnTo>
                    <a:pt x="123669" y="336500"/>
                  </a:lnTo>
                  <a:lnTo>
                    <a:pt x="112426" y="336500"/>
                  </a:lnTo>
                  <a:lnTo>
                    <a:pt x="101184" y="336500"/>
                  </a:lnTo>
                  <a:lnTo>
                    <a:pt x="89941" y="336500"/>
                  </a:lnTo>
                  <a:lnTo>
                    <a:pt x="78698" y="336500"/>
                  </a:lnTo>
                  <a:lnTo>
                    <a:pt x="67456" y="336500"/>
                  </a:lnTo>
                  <a:lnTo>
                    <a:pt x="56213" y="336500"/>
                  </a:lnTo>
                  <a:lnTo>
                    <a:pt x="44971" y="336500"/>
                  </a:lnTo>
                  <a:lnTo>
                    <a:pt x="33728" y="336500"/>
                  </a:lnTo>
                  <a:lnTo>
                    <a:pt x="22485" y="336500"/>
                  </a:lnTo>
                  <a:lnTo>
                    <a:pt x="11243" y="336500"/>
                  </a:lnTo>
                  <a:lnTo>
                    <a:pt x="0" y="336500"/>
                  </a:lnTo>
                  <a:lnTo>
                    <a:pt x="0" y="321799"/>
                  </a:lnTo>
                  <a:lnTo>
                    <a:pt x="0" y="307097"/>
                  </a:lnTo>
                  <a:lnTo>
                    <a:pt x="0" y="306491"/>
                  </a:lnTo>
                  <a:lnTo>
                    <a:pt x="4756" y="303810"/>
                  </a:lnTo>
                  <a:lnTo>
                    <a:pt x="20410" y="293865"/>
                  </a:lnTo>
                  <a:lnTo>
                    <a:pt x="28193" y="286601"/>
                  </a:lnTo>
                  <a:lnTo>
                    <a:pt x="36409" y="280547"/>
                  </a:lnTo>
                  <a:lnTo>
                    <a:pt x="45057" y="275790"/>
                  </a:lnTo>
                  <a:lnTo>
                    <a:pt x="51889" y="269650"/>
                  </a:lnTo>
                  <a:lnTo>
                    <a:pt x="56991" y="262126"/>
                  </a:lnTo>
                  <a:lnTo>
                    <a:pt x="62613" y="256505"/>
                  </a:lnTo>
                  <a:lnTo>
                    <a:pt x="68753" y="252786"/>
                  </a:lnTo>
                  <a:lnTo>
                    <a:pt x="72039" y="248894"/>
                  </a:lnTo>
                  <a:lnTo>
                    <a:pt x="72472" y="244830"/>
                  </a:lnTo>
                  <a:lnTo>
                    <a:pt x="71347" y="239295"/>
                  </a:lnTo>
                  <a:lnTo>
                    <a:pt x="68667" y="232376"/>
                  </a:lnTo>
                  <a:lnTo>
                    <a:pt x="68320" y="226928"/>
                  </a:lnTo>
                  <a:lnTo>
                    <a:pt x="70310" y="222950"/>
                  </a:lnTo>
                  <a:lnTo>
                    <a:pt x="70742" y="220269"/>
                  </a:lnTo>
                  <a:lnTo>
                    <a:pt x="69618" y="218885"/>
                  </a:lnTo>
                  <a:lnTo>
                    <a:pt x="56732" y="214907"/>
                  </a:lnTo>
                  <a:lnTo>
                    <a:pt x="57251" y="195795"/>
                  </a:lnTo>
                  <a:lnTo>
                    <a:pt x="57078" y="195276"/>
                  </a:lnTo>
                  <a:lnTo>
                    <a:pt x="57770" y="195016"/>
                  </a:lnTo>
                  <a:lnTo>
                    <a:pt x="87346" y="186541"/>
                  </a:lnTo>
                  <a:lnTo>
                    <a:pt x="106199" y="183601"/>
                  </a:lnTo>
                  <a:lnTo>
                    <a:pt x="129204" y="182822"/>
                  </a:lnTo>
                  <a:lnTo>
                    <a:pt x="156618" y="186973"/>
                  </a:lnTo>
                  <a:lnTo>
                    <a:pt x="167255" y="190779"/>
                  </a:lnTo>
                  <a:lnTo>
                    <a:pt x="174001" y="195622"/>
                  </a:lnTo>
                  <a:lnTo>
                    <a:pt x="181785" y="196919"/>
                  </a:lnTo>
                  <a:lnTo>
                    <a:pt x="190606" y="194670"/>
                  </a:lnTo>
                  <a:lnTo>
                    <a:pt x="202800" y="193892"/>
                  </a:lnTo>
                  <a:lnTo>
                    <a:pt x="218453" y="194670"/>
                  </a:lnTo>
                  <a:lnTo>
                    <a:pt x="226841" y="195795"/>
                  </a:lnTo>
                  <a:lnTo>
                    <a:pt x="227966" y="197351"/>
                  </a:lnTo>
                  <a:lnTo>
                    <a:pt x="229003" y="196919"/>
                  </a:lnTo>
                  <a:lnTo>
                    <a:pt x="230041" y="194497"/>
                  </a:lnTo>
                  <a:lnTo>
                    <a:pt x="234193" y="191816"/>
                  </a:lnTo>
                  <a:lnTo>
                    <a:pt x="245867" y="187752"/>
                  </a:lnTo>
                  <a:lnTo>
                    <a:pt x="247424" y="188617"/>
                  </a:lnTo>
                  <a:lnTo>
                    <a:pt x="249846" y="186541"/>
                  </a:lnTo>
                  <a:lnTo>
                    <a:pt x="253132" y="181612"/>
                  </a:lnTo>
                  <a:lnTo>
                    <a:pt x="259099" y="176163"/>
                  </a:lnTo>
                  <a:lnTo>
                    <a:pt x="267834" y="170196"/>
                  </a:lnTo>
                  <a:lnTo>
                    <a:pt x="275704" y="167083"/>
                  </a:lnTo>
                  <a:lnTo>
                    <a:pt x="282709" y="166823"/>
                  </a:lnTo>
                  <a:lnTo>
                    <a:pt x="287379" y="165353"/>
                  </a:lnTo>
                  <a:lnTo>
                    <a:pt x="289714" y="162672"/>
                  </a:lnTo>
                  <a:lnTo>
                    <a:pt x="290406" y="160250"/>
                  </a:lnTo>
                  <a:lnTo>
                    <a:pt x="289454" y="158175"/>
                  </a:lnTo>
                  <a:lnTo>
                    <a:pt x="289887" y="155926"/>
                  </a:lnTo>
                  <a:lnTo>
                    <a:pt x="290233" y="154802"/>
                  </a:lnTo>
                  <a:lnTo>
                    <a:pt x="289887" y="153851"/>
                  </a:lnTo>
                  <a:lnTo>
                    <a:pt x="289022" y="151948"/>
                  </a:lnTo>
                  <a:lnTo>
                    <a:pt x="288330" y="142089"/>
                  </a:lnTo>
                  <a:lnTo>
                    <a:pt x="286946" y="137506"/>
                  </a:lnTo>
                  <a:lnTo>
                    <a:pt x="285044" y="134133"/>
                  </a:lnTo>
                  <a:lnTo>
                    <a:pt x="283833" y="131452"/>
                  </a:lnTo>
                  <a:lnTo>
                    <a:pt x="284092" y="129117"/>
                  </a:lnTo>
                  <a:lnTo>
                    <a:pt x="288330" y="126263"/>
                  </a:lnTo>
                  <a:lnTo>
                    <a:pt x="287984" y="128944"/>
                  </a:lnTo>
                  <a:lnTo>
                    <a:pt x="289108" y="129723"/>
                  </a:lnTo>
                  <a:lnTo>
                    <a:pt x="291097" y="128512"/>
                  </a:lnTo>
                  <a:lnTo>
                    <a:pt x="295594" y="122631"/>
                  </a:lnTo>
                  <a:lnTo>
                    <a:pt x="296113" y="120382"/>
                  </a:lnTo>
                  <a:lnTo>
                    <a:pt x="299227" y="118047"/>
                  </a:lnTo>
                  <a:lnTo>
                    <a:pt x="301475" y="114502"/>
                  </a:lnTo>
                  <a:lnTo>
                    <a:pt x="298967" y="113983"/>
                  </a:lnTo>
                  <a:lnTo>
                    <a:pt x="293000" y="115021"/>
                  </a:lnTo>
                  <a:lnTo>
                    <a:pt x="291616" y="113983"/>
                  </a:lnTo>
                  <a:lnTo>
                    <a:pt x="294730" y="109226"/>
                  </a:lnTo>
                  <a:lnTo>
                    <a:pt x="294124" y="106546"/>
                  </a:lnTo>
                  <a:lnTo>
                    <a:pt x="293173" y="105421"/>
                  </a:lnTo>
                  <a:lnTo>
                    <a:pt x="291184" y="104989"/>
                  </a:lnTo>
                  <a:lnTo>
                    <a:pt x="284439" y="109140"/>
                  </a:lnTo>
                  <a:lnTo>
                    <a:pt x="282363" y="109486"/>
                  </a:lnTo>
                  <a:lnTo>
                    <a:pt x="282103" y="107324"/>
                  </a:lnTo>
                  <a:lnTo>
                    <a:pt x="278644" y="102394"/>
                  </a:lnTo>
                  <a:lnTo>
                    <a:pt x="287984" y="93660"/>
                  </a:lnTo>
                  <a:lnTo>
                    <a:pt x="321020" y="69358"/>
                  </a:lnTo>
                  <a:lnTo>
                    <a:pt x="324393" y="65640"/>
                  </a:lnTo>
                  <a:lnTo>
                    <a:pt x="325603" y="62353"/>
                  </a:lnTo>
                  <a:lnTo>
                    <a:pt x="324739" y="59499"/>
                  </a:lnTo>
                  <a:lnTo>
                    <a:pt x="323788" y="58807"/>
                  </a:lnTo>
                  <a:lnTo>
                    <a:pt x="324306" y="58116"/>
                  </a:lnTo>
                  <a:lnTo>
                    <a:pt x="356132" y="26723"/>
                  </a:lnTo>
                  <a:lnTo>
                    <a:pt x="374207" y="12194"/>
                  </a:lnTo>
                  <a:lnTo>
                    <a:pt x="389168" y="4065"/>
                  </a:lnTo>
                  <a:lnTo>
                    <a:pt x="400497" y="173"/>
                  </a:lnTo>
                  <a:lnTo>
                    <a:pt x="408194" y="692"/>
                  </a:lnTo>
                  <a:lnTo>
                    <a:pt x="412518" y="173"/>
                  </a:lnTo>
                  <a:lnTo>
                    <a:pt x="416237" y="173"/>
                  </a:lnTo>
                  <a:lnTo>
                    <a:pt x="435176" y="173"/>
                  </a:lnTo>
                  <a:lnTo>
                    <a:pt x="469077" y="86"/>
                  </a:lnTo>
                  <a:lnTo>
                    <a:pt x="502977" y="0"/>
                  </a:lnTo>
                  <a:lnTo>
                    <a:pt x="523041" y="0"/>
                  </a:lnTo>
                  <a:lnTo>
                    <a:pt x="523647" y="7610"/>
                  </a:lnTo>
                  <a:lnTo>
                    <a:pt x="521917" y="16604"/>
                  </a:lnTo>
                  <a:lnTo>
                    <a:pt x="523301" y="26377"/>
                  </a:lnTo>
                  <a:lnTo>
                    <a:pt x="521398" y="46700"/>
                  </a:lnTo>
                  <a:lnTo>
                    <a:pt x="526501" y="62353"/>
                  </a:lnTo>
                  <a:lnTo>
                    <a:pt x="525290" y="72817"/>
                  </a:lnTo>
                  <a:lnTo>
                    <a:pt x="525636" y="84060"/>
                  </a:lnTo>
                  <a:lnTo>
                    <a:pt x="524771" y="86827"/>
                  </a:lnTo>
                  <a:lnTo>
                    <a:pt x="520793" y="93314"/>
                  </a:lnTo>
                  <a:lnTo>
                    <a:pt x="518458" y="99627"/>
                  </a:lnTo>
                  <a:lnTo>
                    <a:pt x="517161" y="106027"/>
                  </a:lnTo>
                  <a:lnTo>
                    <a:pt x="517247" y="110178"/>
                  </a:lnTo>
                  <a:lnTo>
                    <a:pt x="520707" y="128512"/>
                  </a:lnTo>
                  <a:lnTo>
                    <a:pt x="521398" y="136554"/>
                  </a:lnTo>
                  <a:lnTo>
                    <a:pt x="521312" y="141225"/>
                  </a:lnTo>
                  <a:lnTo>
                    <a:pt x="518285" y="156273"/>
                  </a:lnTo>
                  <a:lnTo>
                    <a:pt x="518112" y="160510"/>
                  </a:lnTo>
                  <a:lnTo>
                    <a:pt x="518977" y="161721"/>
                  </a:lnTo>
                  <a:lnTo>
                    <a:pt x="520101" y="161721"/>
                  </a:lnTo>
                  <a:lnTo>
                    <a:pt x="523560" y="157051"/>
                  </a:lnTo>
                  <a:lnTo>
                    <a:pt x="525117" y="156359"/>
                  </a:lnTo>
                  <a:lnTo>
                    <a:pt x="527106" y="157483"/>
                  </a:lnTo>
                  <a:lnTo>
                    <a:pt x="531949" y="164574"/>
                  </a:lnTo>
                  <a:lnTo>
                    <a:pt x="531689" y="177288"/>
                  </a:lnTo>
                  <a:lnTo>
                    <a:pt x="531517" y="186455"/>
                  </a:lnTo>
                  <a:lnTo>
                    <a:pt x="531344" y="196659"/>
                  </a:lnTo>
                  <a:lnTo>
                    <a:pt x="530997" y="211967"/>
                  </a:lnTo>
                  <a:lnTo>
                    <a:pt x="530738" y="223123"/>
                  </a:lnTo>
                  <a:lnTo>
                    <a:pt x="530565" y="233328"/>
                  </a:lnTo>
                  <a:lnTo>
                    <a:pt x="530393" y="241111"/>
                  </a:lnTo>
                  <a:lnTo>
                    <a:pt x="529268" y="246819"/>
                  </a:lnTo>
                  <a:lnTo>
                    <a:pt x="530911" y="253651"/>
                  </a:lnTo>
                  <a:close/>
                  <a:moveTo>
                    <a:pt x="298189" y="83109"/>
                  </a:moveTo>
                  <a:lnTo>
                    <a:pt x="295594" y="84060"/>
                  </a:lnTo>
                  <a:lnTo>
                    <a:pt x="294989" y="82763"/>
                  </a:lnTo>
                  <a:lnTo>
                    <a:pt x="295421" y="81466"/>
                  </a:lnTo>
                  <a:lnTo>
                    <a:pt x="297583" y="79909"/>
                  </a:lnTo>
                  <a:lnTo>
                    <a:pt x="301129" y="79909"/>
                  </a:lnTo>
                  <a:lnTo>
                    <a:pt x="300697" y="81120"/>
                  </a:lnTo>
                  <a:lnTo>
                    <a:pt x="298189" y="83109"/>
                  </a:lnTo>
                  <a:close/>
                  <a:moveTo>
                    <a:pt x="285995" y="115539"/>
                  </a:moveTo>
                  <a:lnTo>
                    <a:pt x="284784" y="115885"/>
                  </a:lnTo>
                  <a:lnTo>
                    <a:pt x="284871" y="113464"/>
                  </a:lnTo>
                  <a:lnTo>
                    <a:pt x="286082" y="111907"/>
                  </a:lnTo>
                  <a:lnTo>
                    <a:pt x="288503" y="111215"/>
                  </a:lnTo>
                  <a:lnTo>
                    <a:pt x="288416" y="112426"/>
                  </a:lnTo>
                  <a:lnTo>
                    <a:pt x="285995" y="115539"/>
                  </a:lnTo>
                  <a:close/>
                  <a:moveTo>
                    <a:pt x="68753" y="223728"/>
                  </a:moveTo>
                  <a:lnTo>
                    <a:pt x="66245" y="227533"/>
                  </a:lnTo>
                  <a:lnTo>
                    <a:pt x="63824" y="227188"/>
                  </a:lnTo>
                  <a:lnTo>
                    <a:pt x="62094" y="225977"/>
                  </a:lnTo>
                  <a:lnTo>
                    <a:pt x="61488" y="223555"/>
                  </a:lnTo>
                  <a:lnTo>
                    <a:pt x="61921" y="220528"/>
                  </a:lnTo>
                  <a:lnTo>
                    <a:pt x="64083" y="219231"/>
                  </a:lnTo>
                  <a:lnTo>
                    <a:pt x="69877" y="220355"/>
                  </a:lnTo>
                  <a:lnTo>
                    <a:pt x="70050" y="221566"/>
                  </a:lnTo>
                  <a:lnTo>
                    <a:pt x="68753" y="223728"/>
                  </a:lnTo>
                  <a:close/>
                  <a:moveTo>
                    <a:pt x="591449" y="446073"/>
                  </a:moveTo>
                  <a:lnTo>
                    <a:pt x="585654" y="452991"/>
                  </a:lnTo>
                  <a:lnTo>
                    <a:pt x="590843" y="453683"/>
                  </a:lnTo>
                  <a:lnTo>
                    <a:pt x="595340" y="451607"/>
                  </a:lnTo>
                  <a:lnTo>
                    <a:pt x="599578" y="447456"/>
                  </a:lnTo>
                  <a:lnTo>
                    <a:pt x="609436" y="441835"/>
                  </a:lnTo>
                  <a:lnTo>
                    <a:pt x="617912" y="439414"/>
                  </a:lnTo>
                  <a:lnTo>
                    <a:pt x="620593" y="438895"/>
                  </a:lnTo>
                  <a:lnTo>
                    <a:pt x="624571" y="442787"/>
                  </a:lnTo>
                  <a:lnTo>
                    <a:pt x="632527" y="439673"/>
                  </a:lnTo>
                  <a:lnTo>
                    <a:pt x="640708" y="437944"/>
                  </a:lnTo>
                  <a:lnTo>
                    <a:pt x="605285" y="455845"/>
                  </a:lnTo>
                  <a:lnTo>
                    <a:pt x="598021" y="457834"/>
                  </a:lnTo>
                  <a:lnTo>
                    <a:pt x="587643" y="463109"/>
                  </a:lnTo>
                  <a:lnTo>
                    <a:pt x="577871" y="466915"/>
                  </a:lnTo>
                  <a:lnTo>
                    <a:pt x="570779" y="468298"/>
                  </a:lnTo>
                  <a:lnTo>
                    <a:pt x="535668" y="481530"/>
                  </a:lnTo>
                  <a:lnTo>
                    <a:pt x="532900" y="481790"/>
                  </a:lnTo>
                  <a:lnTo>
                    <a:pt x="529874" y="480492"/>
                  </a:lnTo>
                  <a:lnTo>
                    <a:pt x="500902" y="487324"/>
                  </a:lnTo>
                  <a:lnTo>
                    <a:pt x="489054" y="488103"/>
                  </a:lnTo>
                  <a:lnTo>
                    <a:pt x="478244" y="490438"/>
                  </a:lnTo>
                  <a:lnTo>
                    <a:pt x="486200" y="484990"/>
                  </a:lnTo>
                  <a:lnTo>
                    <a:pt x="486373" y="482914"/>
                  </a:lnTo>
                  <a:lnTo>
                    <a:pt x="484471" y="481270"/>
                  </a:lnTo>
                  <a:lnTo>
                    <a:pt x="480233" y="481703"/>
                  </a:lnTo>
                  <a:lnTo>
                    <a:pt x="475823" y="487324"/>
                  </a:lnTo>
                  <a:lnTo>
                    <a:pt x="468818" y="489227"/>
                  </a:lnTo>
                  <a:lnTo>
                    <a:pt x="467434" y="483087"/>
                  </a:lnTo>
                  <a:lnTo>
                    <a:pt x="469769" y="478330"/>
                  </a:lnTo>
                  <a:lnTo>
                    <a:pt x="472969" y="473833"/>
                  </a:lnTo>
                  <a:lnTo>
                    <a:pt x="479887" y="466742"/>
                  </a:lnTo>
                  <a:lnTo>
                    <a:pt x="489833" y="462245"/>
                  </a:lnTo>
                  <a:lnTo>
                    <a:pt x="494848" y="458353"/>
                  </a:lnTo>
                  <a:lnTo>
                    <a:pt x="498308" y="461812"/>
                  </a:lnTo>
                  <a:lnTo>
                    <a:pt x="499086" y="457142"/>
                  </a:lnTo>
                  <a:lnTo>
                    <a:pt x="501767" y="454461"/>
                  </a:lnTo>
                  <a:lnTo>
                    <a:pt x="504707" y="452991"/>
                  </a:lnTo>
                  <a:lnTo>
                    <a:pt x="511712" y="452991"/>
                  </a:lnTo>
                  <a:lnTo>
                    <a:pt x="515517" y="452299"/>
                  </a:lnTo>
                  <a:lnTo>
                    <a:pt x="518285" y="450743"/>
                  </a:lnTo>
                  <a:lnTo>
                    <a:pt x="521139" y="450483"/>
                  </a:lnTo>
                  <a:lnTo>
                    <a:pt x="528835" y="452559"/>
                  </a:lnTo>
                  <a:lnTo>
                    <a:pt x="536360" y="451954"/>
                  </a:lnTo>
                  <a:lnTo>
                    <a:pt x="542413" y="449013"/>
                  </a:lnTo>
                  <a:lnTo>
                    <a:pt x="548727" y="448062"/>
                  </a:lnTo>
                  <a:lnTo>
                    <a:pt x="565418" y="447370"/>
                  </a:lnTo>
                  <a:lnTo>
                    <a:pt x="582022" y="445208"/>
                  </a:lnTo>
                  <a:lnTo>
                    <a:pt x="588681" y="441402"/>
                  </a:lnTo>
                  <a:lnTo>
                    <a:pt x="602605" y="430765"/>
                  </a:lnTo>
                  <a:lnTo>
                    <a:pt x="610647" y="427825"/>
                  </a:lnTo>
                  <a:lnTo>
                    <a:pt x="598194" y="440106"/>
                  </a:lnTo>
                  <a:lnTo>
                    <a:pt x="591449" y="446073"/>
                  </a:lnTo>
                  <a:close/>
                  <a:moveTo>
                    <a:pt x="454807" y="495627"/>
                  </a:moveTo>
                  <a:lnTo>
                    <a:pt x="450916" y="496059"/>
                  </a:lnTo>
                  <a:lnTo>
                    <a:pt x="454807" y="485854"/>
                  </a:lnTo>
                  <a:lnTo>
                    <a:pt x="461985" y="481184"/>
                  </a:lnTo>
                  <a:lnTo>
                    <a:pt x="464580" y="482136"/>
                  </a:lnTo>
                  <a:lnTo>
                    <a:pt x="464666" y="485768"/>
                  </a:lnTo>
                  <a:lnTo>
                    <a:pt x="463628" y="488881"/>
                  </a:lnTo>
                  <a:lnTo>
                    <a:pt x="458872" y="493638"/>
                  </a:lnTo>
                  <a:lnTo>
                    <a:pt x="454807" y="495627"/>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79" name="Freeform: Shape 178">
              <a:extLst>
                <a:ext uri="{FF2B5EF4-FFF2-40B4-BE49-F238E27FC236}">
                  <a16:creationId xmlns:a16="http://schemas.microsoft.com/office/drawing/2014/main" id="{CD0CADDF-975A-0EFE-9824-9125CE0F23A2}"/>
                </a:ext>
              </a:extLst>
            </p:cNvPr>
            <p:cNvSpPr/>
            <p:nvPr/>
          </p:nvSpPr>
          <p:spPr>
            <a:xfrm>
              <a:off x="6439012" y="2954529"/>
              <a:ext cx="350250" cy="379654"/>
            </a:xfrm>
            <a:custGeom>
              <a:avLst/>
              <a:gdLst>
                <a:gd name="connsiteX0" fmla="*/ 350251 w 350250"/>
                <a:gd name="connsiteY0" fmla="*/ 144943 h 379654"/>
                <a:gd name="connsiteX1" fmla="*/ 340652 w 350250"/>
                <a:gd name="connsiteY1" fmla="*/ 149613 h 379654"/>
                <a:gd name="connsiteX2" fmla="*/ 338835 w 350250"/>
                <a:gd name="connsiteY2" fmla="*/ 153937 h 379654"/>
                <a:gd name="connsiteX3" fmla="*/ 341776 w 350250"/>
                <a:gd name="connsiteY3" fmla="*/ 159386 h 379654"/>
                <a:gd name="connsiteX4" fmla="*/ 343333 w 350250"/>
                <a:gd name="connsiteY4" fmla="*/ 166477 h 379654"/>
                <a:gd name="connsiteX5" fmla="*/ 343506 w 350250"/>
                <a:gd name="connsiteY5" fmla="*/ 175125 h 379654"/>
                <a:gd name="connsiteX6" fmla="*/ 338143 w 350250"/>
                <a:gd name="connsiteY6" fmla="*/ 194151 h 379654"/>
                <a:gd name="connsiteX7" fmla="*/ 327074 w 350250"/>
                <a:gd name="connsiteY7" fmla="*/ 223382 h 379654"/>
                <a:gd name="connsiteX8" fmla="*/ 321539 w 350250"/>
                <a:gd name="connsiteY8" fmla="*/ 241716 h 379654"/>
                <a:gd name="connsiteX9" fmla="*/ 321366 w 350250"/>
                <a:gd name="connsiteY9" fmla="*/ 249240 h 379654"/>
                <a:gd name="connsiteX10" fmla="*/ 314102 w 350250"/>
                <a:gd name="connsiteY10" fmla="*/ 259012 h 379654"/>
                <a:gd name="connsiteX11" fmla="*/ 299745 w 350250"/>
                <a:gd name="connsiteY11" fmla="*/ 271120 h 379654"/>
                <a:gd name="connsiteX12" fmla="*/ 289714 w 350250"/>
                <a:gd name="connsiteY12" fmla="*/ 278385 h 379654"/>
                <a:gd name="connsiteX13" fmla="*/ 284006 w 350250"/>
                <a:gd name="connsiteY13" fmla="*/ 280892 h 379654"/>
                <a:gd name="connsiteX14" fmla="*/ 279163 w 350250"/>
                <a:gd name="connsiteY14" fmla="*/ 280719 h 379654"/>
                <a:gd name="connsiteX15" fmla="*/ 275358 w 350250"/>
                <a:gd name="connsiteY15" fmla="*/ 277779 h 379654"/>
                <a:gd name="connsiteX16" fmla="*/ 271034 w 350250"/>
                <a:gd name="connsiteY16" fmla="*/ 279768 h 379654"/>
                <a:gd name="connsiteX17" fmla="*/ 266191 w 350250"/>
                <a:gd name="connsiteY17" fmla="*/ 286687 h 379654"/>
                <a:gd name="connsiteX18" fmla="*/ 261780 w 350250"/>
                <a:gd name="connsiteY18" fmla="*/ 290233 h 379654"/>
                <a:gd name="connsiteX19" fmla="*/ 257629 w 350250"/>
                <a:gd name="connsiteY19" fmla="*/ 290405 h 379654"/>
                <a:gd name="connsiteX20" fmla="*/ 254083 w 350250"/>
                <a:gd name="connsiteY20" fmla="*/ 294902 h 379654"/>
                <a:gd name="connsiteX21" fmla="*/ 251143 w 350250"/>
                <a:gd name="connsiteY21" fmla="*/ 303551 h 379654"/>
                <a:gd name="connsiteX22" fmla="*/ 248376 w 350250"/>
                <a:gd name="connsiteY22" fmla="*/ 308567 h 379654"/>
                <a:gd name="connsiteX23" fmla="*/ 245781 w 350250"/>
                <a:gd name="connsiteY23" fmla="*/ 309864 h 379654"/>
                <a:gd name="connsiteX24" fmla="*/ 245608 w 350250"/>
                <a:gd name="connsiteY24" fmla="*/ 314274 h 379654"/>
                <a:gd name="connsiteX25" fmla="*/ 247770 w 350250"/>
                <a:gd name="connsiteY25" fmla="*/ 321712 h 379654"/>
                <a:gd name="connsiteX26" fmla="*/ 247597 w 350250"/>
                <a:gd name="connsiteY26" fmla="*/ 324392 h 379654"/>
                <a:gd name="connsiteX27" fmla="*/ 246386 w 350250"/>
                <a:gd name="connsiteY27" fmla="*/ 324479 h 379654"/>
                <a:gd name="connsiteX28" fmla="*/ 245262 w 350250"/>
                <a:gd name="connsiteY28" fmla="*/ 324047 h 379654"/>
                <a:gd name="connsiteX29" fmla="*/ 242409 w 350250"/>
                <a:gd name="connsiteY29" fmla="*/ 325690 h 379654"/>
                <a:gd name="connsiteX30" fmla="*/ 239295 w 350250"/>
                <a:gd name="connsiteY30" fmla="*/ 329841 h 379654"/>
                <a:gd name="connsiteX31" fmla="*/ 238084 w 350250"/>
                <a:gd name="connsiteY31" fmla="*/ 329927 h 379654"/>
                <a:gd name="connsiteX32" fmla="*/ 237219 w 350250"/>
                <a:gd name="connsiteY32" fmla="*/ 329235 h 379654"/>
                <a:gd name="connsiteX33" fmla="*/ 236355 w 350250"/>
                <a:gd name="connsiteY33" fmla="*/ 323788 h 379654"/>
                <a:gd name="connsiteX34" fmla="*/ 233760 w 350250"/>
                <a:gd name="connsiteY34" fmla="*/ 319982 h 379654"/>
                <a:gd name="connsiteX35" fmla="*/ 229609 w 350250"/>
                <a:gd name="connsiteY35" fmla="*/ 317734 h 379654"/>
                <a:gd name="connsiteX36" fmla="*/ 223815 w 350250"/>
                <a:gd name="connsiteY36" fmla="*/ 322749 h 379654"/>
                <a:gd name="connsiteX37" fmla="*/ 216377 w 350250"/>
                <a:gd name="connsiteY37" fmla="*/ 335030 h 379654"/>
                <a:gd name="connsiteX38" fmla="*/ 213178 w 350250"/>
                <a:gd name="connsiteY38" fmla="*/ 342986 h 379654"/>
                <a:gd name="connsiteX39" fmla="*/ 214388 w 350250"/>
                <a:gd name="connsiteY39" fmla="*/ 348521 h 379654"/>
                <a:gd name="connsiteX40" fmla="*/ 215080 w 350250"/>
                <a:gd name="connsiteY40" fmla="*/ 356564 h 379654"/>
                <a:gd name="connsiteX41" fmla="*/ 213178 w 350250"/>
                <a:gd name="connsiteY41" fmla="*/ 359850 h 379654"/>
                <a:gd name="connsiteX42" fmla="*/ 209199 w 350250"/>
                <a:gd name="connsiteY42" fmla="*/ 361061 h 379654"/>
                <a:gd name="connsiteX43" fmla="*/ 206000 w 350250"/>
                <a:gd name="connsiteY43" fmla="*/ 365471 h 379654"/>
                <a:gd name="connsiteX44" fmla="*/ 203837 w 350250"/>
                <a:gd name="connsiteY44" fmla="*/ 372909 h 379654"/>
                <a:gd name="connsiteX45" fmla="*/ 198216 w 350250"/>
                <a:gd name="connsiteY45" fmla="*/ 377666 h 379654"/>
                <a:gd name="connsiteX46" fmla="*/ 189222 w 350250"/>
                <a:gd name="connsiteY46" fmla="*/ 379654 h 379654"/>
                <a:gd name="connsiteX47" fmla="*/ 179795 w 350250"/>
                <a:gd name="connsiteY47" fmla="*/ 376195 h 379654"/>
                <a:gd name="connsiteX48" fmla="*/ 179104 w 350250"/>
                <a:gd name="connsiteY48" fmla="*/ 375936 h 379654"/>
                <a:gd name="connsiteX49" fmla="*/ 167947 w 350250"/>
                <a:gd name="connsiteY49" fmla="*/ 366596 h 379654"/>
                <a:gd name="connsiteX50" fmla="*/ 160942 w 350250"/>
                <a:gd name="connsiteY50" fmla="*/ 357602 h 379654"/>
                <a:gd name="connsiteX51" fmla="*/ 158002 w 350250"/>
                <a:gd name="connsiteY51" fmla="*/ 349040 h 379654"/>
                <a:gd name="connsiteX52" fmla="*/ 148316 w 350250"/>
                <a:gd name="connsiteY52" fmla="*/ 348608 h 379654"/>
                <a:gd name="connsiteX53" fmla="*/ 131711 w 350250"/>
                <a:gd name="connsiteY53" fmla="*/ 356477 h 379654"/>
                <a:gd name="connsiteX54" fmla="*/ 119258 w 350250"/>
                <a:gd name="connsiteY54" fmla="*/ 357602 h 379654"/>
                <a:gd name="connsiteX55" fmla="*/ 110783 w 350250"/>
                <a:gd name="connsiteY55" fmla="*/ 352240 h 379654"/>
                <a:gd name="connsiteX56" fmla="*/ 104470 w 350250"/>
                <a:gd name="connsiteY56" fmla="*/ 350078 h 379654"/>
                <a:gd name="connsiteX57" fmla="*/ 98157 w 350250"/>
                <a:gd name="connsiteY57" fmla="*/ 351894 h 379654"/>
                <a:gd name="connsiteX58" fmla="*/ 92103 w 350250"/>
                <a:gd name="connsiteY58" fmla="*/ 355353 h 379654"/>
                <a:gd name="connsiteX59" fmla="*/ 87087 w 350250"/>
                <a:gd name="connsiteY59" fmla="*/ 353278 h 379654"/>
                <a:gd name="connsiteX60" fmla="*/ 80860 w 350250"/>
                <a:gd name="connsiteY60" fmla="*/ 346878 h 379654"/>
                <a:gd name="connsiteX61" fmla="*/ 71088 w 350250"/>
                <a:gd name="connsiteY61" fmla="*/ 342381 h 379654"/>
                <a:gd name="connsiteX62" fmla="*/ 57683 w 350250"/>
                <a:gd name="connsiteY62" fmla="*/ 339873 h 379654"/>
                <a:gd name="connsiteX63" fmla="*/ 48344 w 350250"/>
                <a:gd name="connsiteY63" fmla="*/ 332868 h 379654"/>
                <a:gd name="connsiteX64" fmla="*/ 43241 w 350250"/>
                <a:gd name="connsiteY64" fmla="*/ 321539 h 379654"/>
                <a:gd name="connsiteX65" fmla="*/ 37706 w 350250"/>
                <a:gd name="connsiteY65" fmla="*/ 313669 h 379654"/>
                <a:gd name="connsiteX66" fmla="*/ 31912 w 350250"/>
                <a:gd name="connsiteY66" fmla="*/ 309345 h 379654"/>
                <a:gd name="connsiteX67" fmla="*/ 25426 w 350250"/>
                <a:gd name="connsiteY67" fmla="*/ 308134 h 379654"/>
                <a:gd name="connsiteX68" fmla="*/ 18507 w 350250"/>
                <a:gd name="connsiteY68" fmla="*/ 309864 h 379654"/>
                <a:gd name="connsiteX69" fmla="*/ 13145 w 350250"/>
                <a:gd name="connsiteY69" fmla="*/ 308999 h 379654"/>
                <a:gd name="connsiteX70" fmla="*/ 9340 w 350250"/>
                <a:gd name="connsiteY70" fmla="*/ 305367 h 379654"/>
                <a:gd name="connsiteX71" fmla="*/ 4497 w 350250"/>
                <a:gd name="connsiteY71" fmla="*/ 305799 h 379654"/>
                <a:gd name="connsiteX72" fmla="*/ 0 w 350250"/>
                <a:gd name="connsiteY72" fmla="*/ 309258 h 379654"/>
                <a:gd name="connsiteX73" fmla="*/ 87 w 350250"/>
                <a:gd name="connsiteY73" fmla="*/ 274493 h 379654"/>
                <a:gd name="connsiteX74" fmla="*/ 432 w 350250"/>
                <a:gd name="connsiteY74" fmla="*/ 240246 h 379654"/>
                <a:gd name="connsiteX75" fmla="*/ 692 w 350250"/>
                <a:gd name="connsiteY75" fmla="*/ 205913 h 379654"/>
                <a:gd name="connsiteX76" fmla="*/ 951 w 350250"/>
                <a:gd name="connsiteY76" fmla="*/ 171320 h 379654"/>
                <a:gd name="connsiteX77" fmla="*/ 1211 w 350250"/>
                <a:gd name="connsiteY77" fmla="*/ 136554 h 379654"/>
                <a:gd name="connsiteX78" fmla="*/ 1470 w 350250"/>
                <a:gd name="connsiteY78" fmla="*/ 101702 h 379654"/>
                <a:gd name="connsiteX79" fmla="*/ 1816 w 350250"/>
                <a:gd name="connsiteY79" fmla="*/ 66591 h 379654"/>
                <a:gd name="connsiteX80" fmla="*/ 2075 w 350250"/>
                <a:gd name="connsiteY80" fmla="*/ 31306 h 379654"/>
                <a:gd name="connsiteX81" fmla="*/ 29144 w 350250"/>
                <a:gd name="connsiteY81" fmla="*/ 30269 h 379654"/>
                <a:gd name="connsiteX82" fmla="*/ 56300 w 350250"/>
                <a:gd name="connsiteY82" fmla="*/ 29317 h 379654"/>
                <a:gd name="connsiteX83" fmla="*/ 83369 w 350250"/>
                <a:gd name="connsiteY83" fmla="*/ 28193 h 379654"/>
                <a:gd name="connsiteX84" fmla="*/ 110524 w 350250"/>
                <a:gd name="connsiteY84" fmla="*/ 27241 h 379654"/>
                <a:gd name="connsiteX85" fmla="*/ 111302 w 350250"/>
                <a:gd name="connsiteY85" fmla="*/ 26549 h 379654"/>
                <a:gd name="connsiteX86" fmla="*/ 111129 w 350250"/>
                <a:gd name="connsiteY86" fmla="*/ 26896 h 379654"/>
                <a:gd name="connsiteX87" fmla="*/ 112253 w 350250"/>
                <a:gd name="connsiteY87" fmla="*/ 28798 h 379654"/>
                <a:gd name="connsiteX88" fmla="*/ 119604 w 350250"/>
                <a:gd name="connsiteY88" fmla="*/ 30009 h 379654"/>
                <a:gd name="connsiteX89" fmla="*/ 124620 w 350250"/>
                <a:gd name="connsiteY89" fmla="*/ 32258 h 379654"/>
                <a:gd name="connsiteX90" fmla="*/ 128512 w 350250"/>
                <a:gd name="connsiteY90" fmla="*/ 35630 h 379654"/>
                <a:gd name="connsiteX91" fmla="*/ 142695 w 350250"/>
                <a:gd name="connsiteY91" fmla="*/ 42289 h 379654"/>
                <a:gd name="connsiteX92" fmla="*/ 147019 w 350250"/>
                <a:gd name="connsiteY92" fmla="*/ 46354 h 379654"/>
                <a:gd name="connsiteX93" fmla="*/ 151256 w 350250"/>
                <a:gd name="connsiteY93" fmla="*/ 48603 h 379654"/>
                <a:gd name="connsiteX94" fmla="*/ 155581 w 350250"/>
                <a:gd name="connsiteY94" fmla="*/ 49035 h 379654"/>
                <a:gd name="connsiteX95" fmla="*/ 158435 w 350250"/>
                <a:gd name="connsiteY95" fmla="*/ 47738 h 379654"/>
                <a:gd name="connsiteX96" fmla="*/ 160078 w 350250"/>
                <a:gd name="connsiteY96" fmla="*/ 44797 h 379654"/>
                <a:gd name="connsiteX97" fmla="*/ 162067 w 350250"/>
                <a:gd name="connsiteY97" fmla="*/ 44538 h 379654"/>
                <a:gd name="connsiteX98" fmla="*/ 164488 w 350250"/>
                <a:gd name="connsiteY98" fmla="*/ 47132 h 379654"/>
                <a:gd name="connsiteX99" fmla="*/ 172445 w 350250"/>
                <a:gd name="connsiteY99" fmla="*/ 49986 h 379654"/>
                <a:gd name="connsiteX100" fmla="*/ 172704 w 350250"/>
                <a:gd name="connsiteY100" fmla="*/ 50851 h 379654"/>
                <a:gd name="connsiteX101" fmla="*/ 150651 w 350250"/>
                <a:gd name="connsiteY101" fmla="*/ 55780 h 379654"/>
                <a:gd name="connsiteX102" fmla="*/ 146068 w 350250"/>
                <a:gd name="connsiteY102" fmla="*/ 58115 h 379654"/>
                <a:gd name="connsiteX103" fmla="*/ 151603 w 350250"/>
                <a:gd name="connsiteY103" fmla="*/ 59672 h 379654"/>
                <a:gd name="connsiteX104" fmla="*/ 157137 w 350250"/>
                <a:gd name="connsiteY104" fmla="*/ 59326 h 379654"/>
                <a:gd name="connsiteX105" fmla="*/ 162759 w 350250"/>
                <a:gd name="connsiteY105" fmla="*/ 56991 h 379654"/>
                <a:gd name="connsiteX106" fmla="*/ 169245 w 350250"/>
                <a:gd name="connsiteY106" fmla="*/ 57078 h 379654"/>
                <a:gd name="connsiteX107" fmla="*/ 174866 w 350250"/>
                <a:gd name="connsiteY107" fmla="*/ 58202 h 379654"/>
                <a:gd name="connsiteX108" fmla="*/ 176682 w 350250"/>
                <a:gd name="connsiteY108" fmla="*/ 57251 h 379654"/>
                <a:gd name="connsiteX109" fmla="*/ 177374 w 350250"/>
                <a:gd name="connsiteY109" fmla="*/ 56732 h 379654"/>
                <a:gd name="connsiteX110" fmla="*/ 186973 w 350250"/>
                <a:gd name="connsiteY110" fmla="*/ 63218 h 379654"/>
                <a:gd name="connsiteX111" fmla="*/ 190606 w 350250"/>
                <a:gd name="connsiteY111" fmla="*/ 64256 h 379654"/>
                <a:gd name="connsiteX112" fmla="*/ 194325 w 350250"/>
                <a:gd name="connsiteY112" fmla="*/ 63477 h 379654"/>
                <a:gd name="connsiteX113" fmla="*/ 198216 w 350250"/>
                <a:gd name="connsiteY113" fmla="*/ 61056 h 379654"/>
                <a:gd name="connsiteX114" fmla="*/ 206692 w 350250"/>
                <a:gd name="connsiteY114" fmla="*/ 57856 h 379654"/>
                <a:gd name="connsiteX115" fmla="*/ 219836 w 350250"/>
                <a:gd name="connsiteY115" fmla="*/ 53965 h 379654"/>
                <a:gd name="connsiteX116" fmla="*/ 232463 w 350250"/>
                <a:gd name="connsiteY116" fmla="*/ 52321 h 379654"/>
                <a:gd name="connsiteX117" fmla="*/ 244571 w 350250"/>
                <a:gd name="connsiteY117" fmla="*/ 53099 h 379654"/>
                <a:gd name="connsiteX118" fmla="*/ 252267 w 350250"/>
                <a:gd name="connsiteY118" fmla="*/ 51975 h 379654"/>
                <a:gd name="connsiteX119" fmla="*/ 259272 w 350250"/>
                <a:gd name="connsiteY119" fmla="*/ 47911 h 379654"/>
                <a:gd name="connsiteX120" fmla="*/ 274753 w 350250"/>
                <a:gd name="connsiteY120" fmla="*/ 34593 h 379654"/>
                <a:gd name="connsiteX121" fmla="*/ 292481 w 350250"/>
                <a:gd name="connsiteY121" fmla="*/ 23869 h 379654"/>
                <a:gd name="connsiteX122" fmla="*/ 321799 w 350250"/>
                <a:gd name="connsiteY122" fmla="*/ 10464 h 379654"/>
                <a:gd name="connsiteX123" fmla="*/ 350164 w 350250"/>
                <a:gd name="connsiteY123" fmla="*/ 0 h 379654"/>
                <a:gd name="connsiteX124" fmla="*/ 350164 w 350250"/>
                <a:gd name="connsiteY124" fmla="*/ 9080 h 379654"/>
                <a:gd name="connsiteX125" fmla="*/ 350164 w 350250"/>
                <a:gd name="connsiteY125" fmla="*/ 20496 h 379654"/>
                <a:gd name="connsiteX126" fmla="*/ 350164 w 350250"/>
                <a:gd name="connsiteY126" fmla="*/ 31912 h 379654"/>
                <a:gd name="connsiteX127" fmla="*/ 350164 w 350250"/>
                <a:gd name="connsiteY127" fmla="*/ 43241 h 379654"/>
                <a:gd name="connsiteX128" fmla="*/ 350164 w 350250"/>
                <a:gd name="connsiteY128" fmla="*/ 54656 h 379654"/>
                <a:gd name="connsiteX129" fmla="*/ 350164 w 350250"/>
                <a:gd name="connsiteY129" fmla="*/ 65985 h 379654"/>
                <a:gd name="connsiteX130" fmla="*/ 350164 w 350250"/>
                <a:gd name="connsiteY130" fmla="*/ 77315 h 379654"/>
                <a:gd name="connsiteX131" fmla="*/ 350164 w 350250"/>
                <a:gd name="connsiteY131" fmla="*/ 88644 h 379654"/>
                <a:gd name="connsiteX132" fmla="*/ 350164 w 350250"/>
                <a:gd name="connsiteY132" fmla="*/ 99886 h 379654"/>
                <a:gd name="connsiteX133" fmla="*/ 350164 w 350250"/>
                <a:gd name="connsiteY133" fmla="*/ 111129 h 379654"/>
                <a:gd name="connsiteX134" fmla="*/ 350164 w 350250"/>
                <a:gd name="connsiteY134" fmla="*/ 122458 h 379654"/>
                <a:gd name="connsiteX135" fmla="*/ 350164 w 350250"/>
                <a:gd name="connsiteY135" fmla="*/ 133614 h 37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50250" h="379654">
                  <a:moveTo>
                    <a:pt x="350251" y="144943"/>
                  </a:moveTo>
                  <a:lnTo>
                    <a:pt x="340652" y="149613"/>
                  </a:lnTo>
                  <a:lnTo>
                    <a:pt x="338835" y="153937"/>
                  </a:lnTo>
                  <a:lnTo>
                    <a:pt x="341776" y="159386"/>
                  </a:lnTo>
                  <a:lnTo>
                    <a:pt x="343333" y="166477"/>
                  </a:lnTo>
                  <a:lnTo>
                    <a:pt x="343506" y="175125"/>
                  </a:lnTo>
                  <a:lnTo>
                    <a:pt x="338143" y="194151"/>
                  </a:lnTo>
                  <a:lnTo>
                    <a:pt x="327074" y="223382"/>
                  </a:lnTo>
                  <a:lnTo>
                    <a:pt x="321539" y="241716"/>
                  </a:lnTo>
                  <a:lnTo>
                    <a:pt x="321366" y="249240"/>
                  </a:lnTo>
                  <a:lnTo>
                    <a:pt x="314102" y="259012"/>
                  </a:lnTo>
                  <a:lnTo>
                    <a:pt x="299745" y="271120"/>
                  </a:lnTo>
                  <a:lnTo>
                    <a:pt x="289714" y="278385"/>
                  </a:lnTo>
                  <a:lnTo>
                    <a:pt x="284006" y="280892"/>
                  </a:lnTo>
                  <a:lnTo>
                    <a:pt x="279163" y="280719"/>
                  </a:lnTo>
                  <a:lnTo>
                    <a:pt x="275358" y="277779"/>
                  </a:lnTo>
                  <a:lnTo>
                    <a:pt x="271034" y="279768"/>
                  </a:lnTo>
                  <a:lnTo>
                    <a:pt x="266191" y="286687"/>
                  </a:lnTo>
                  <a:lnTo>
                    <a:pt x="261780" y="290233"/>
                  </a:lnTo>
                  <a:lnTo>
                    <a:pt x="257629" y="290405"/>
                  </a:lnTo>
                  <a:lnTo>
                    <a:pt x="254083" y="294902"/>
                  </a:lnTo>
                  <a:lnTo>
                    <a:pt x="251143" y="303551"/>
                  </a:lnTo>
                  <a:lnTo>
                    <a:pt x="248376" y="308567"/>
                  </a:lnTo>
                  <a:lnTo>
                    <a:pt x="245781" y="309864"/>
                  </a:lnTo>
                  <a:lnTo>
                    <a:pt x="245608" y="314274"/>
                  </a:lnTo>
                  <a:lnTo>
                    <a:pt x="247770" y="321712"/>
                  </a:lnTo>
                  <a:lnTo>
                    <a:pt x="247597" y="324392"/>
                  </a:lnTo>
                  <a:lnTo>
                    <a:pt x="246386" y="324479"/>
                  </a:lnTo>
                  <a:lnTo>
                    <a:pt x="245262" y="324047"/>
                  </a:lnTo>
                  <a:lnTo>
                    <a:pt x="242409" y="325690"/>
                  </a:lnTo>
                  <a:lnTo>
                    <a:pt x="239295" y="329841"/>
                  </a:lnTo>
                  <a:lnTo>
                    <a:pt x="238084" y="329927"/>
                  </a:lnTo>
                  <a:lnTo>
                    <a:pt x="237219" y="329235"/>
                  </a:lnTo>
                  <a:lnTo>
                    <a:pt x="236355" y="323788"/>
                  </a:lnTo>
                  <a:lnTo>
                    <a:pt x="233760" y="319982"/>
                  </a:lnTo>
                  <a:lnTo>
                    <a:pt x="229609" y="317734"/>
                  </a:lnTo>
                  <a:lnTo>
                    <a:pt x="223815" y="322749"/>
                  </a:lnTo>
                  <a:lnTo>
                    <a:pt x="216377" y="335030"/>
                  </a:lnTo>
                  <a:lnTo>
                    <a:pt x="213178" y="342986"/>
                  </a:lnTo>
                  <a:lnTo>
                    <a:pt x="214388" y="348521"/>
                  </a:lnTo>
                  <a:lnTo>
                    <a:pt x="215080" y="356564"/>
                  </a:lnTo>
                  <a:lnTo>
                    <a:pt x="213178" y="359850"/>
                  </a:lnTo>
                  <a:lnTo>
                    <a:pt x="209199" y="361061"/>
                  </a:lnTo>
                  <a:lnTo>
                    <a:pt x="206000" y="365471"/>
                  </a:lnTo>
                  <a:lnTo>
                    <a:pt x="203837" y="372909"/>
                  </a:lnTo>
                  <a:lnTo>
                    <a:pt x="198216" y="377666"/>
                  </a:lnTo>
                  <a:lnTo>
                    <a:pt x="189222" y="379654"/>
                  </a:lnTo>
                  <a:lnTo>
                    <a:pt x="179795" y="376195"/>
                  </a:lnTo>
                  <a:lnTo>
                    <a:pt x="179104" y="375936"/>
                  </a:lnTo>
                  <a:lnTo>
                    <a:pt x="167947" y="366596"/>
                  </a:lnTo>
                  <a:lnTo>
                    <a:pt x="160942" y="357602"/>
                  </a:lnTo>
                  <a:lnTo>
                    <a:pt x="158002" y="349040"/>
                  </a:lnTo>
                  <a:lnTo>
                    <a:pt x="148316" y="348608"/>
                  </a:lnTo>
                  <a:lnTo>
                    <a:pt x="131711" y="356477"/>
                  </a:lnTo>
                  <a:lnTo>
                    <a:pt x="119258" y="357602"/>
                  </a:lnTo>
                  <a:lnTo>
                    <a:pt x="110783" y="352240"/>
                  </a:lnTo>
                  <a:lnTo>
                    <a:pt x="104470" y="350078"/>
                  </a:lnTo>
                  <a:lnTo>
                    <a:pt x="98157" y="351894"/>
                  </a:lnTo>
                  <a:lnTo>
                    <a:pt x="92103" y="355353"/>
                  </a:lnTo>
                  <a:lnTo>
                    <a:pt x="87087" y="353278"/>
                  </a:lnTo>
                  <a:lnTo>
                    <a:pt x="80860" y="346878"/>
                  </a:lnTo>
                  <a:lnTo>
                    <a:pt x="71088" y="342381"/>
                  </a:lnTo>
                  <a:lnTo>
                    <a:pt x="57683" y="339873"/>
                  </a:lnTo>
                  <a:lnTo>
                    <a:pt x="48344" y="332868"/>
                  </a:lnTo>
                  <a:lnTo>
                    <a:pt x="43241" y="321539"/>
                  </a:lnTo>
                  <a:lnTo>
                    <a:pt x="37706" y="313669"/>
                  </a:lnTo>
                  <a:lnTo>
                    <a:pt x="31912" y="309345"/>
                  </a:lnTo>
                  <a:lnTo>
                    <a:pt x="25426" y="308134"/>
                  </a:lnTo>
                  <a:lnTo>
                    <a:pt x="18507" y="309864"/>
                  </a:lnTo>
                  <a:lnTo>
                    <a:pt x="13145" y="308999"/>
                  </a:lnTo>
                  <a:lnTo>
                    <a:pt x="9340" y="305367"/>
                  </a:lnTo>
                  <a:lnTo>
                    <a:pt x="4497" y="305799"/>
                  </a:lnTo>
                  <a:lnTo>
                    <a:pt x="0" y="309258"/>
                  </a:lnTo>
                  <a:lnTo>
                    <a:pt x="87" y="274493"/>
                  </a:lnTo>
                  <a:lnTo>
                    <a:pt x="432" y="240246"/>
                  </a:lnTo>
                  <a:lnTo>
                    <a:pt x="692" y="205913"/>
                  </a:lnTo>
                  <a:lnTo>
                    <a:pt x="951" y="171320"/>
                  </a:lnTo>
                  <a:lnTo>
                    <a:pt x="1211" y="136554"/>
                  </a:lnTo>
                  <a:lnTo>
                    <a:pt x="1470" y="101702"/>
                  </a:lnTo>
                  <a:lnTo>
                    <a:pt x="1816" y="66591"/>
                  </a:lnTo>
                  <a:lnTo>
                    <a:pt x="2075" y="31306"/>
                  </a:lnTo>
                  <a:lnTo>
                    <a:pt x="29144" y="30269"/>
                  </a:lnTo>
                  <a:lnTo>
                    <a:pt x="56300" y="29317"/>
                  </a:lnTo>
                  <a:lnTo>
                    <a:pt x="83369" y="28193"/>
                  </a:lnTo>
                  <a:lnTo>
                    <a:pt x="110524" y="27241"/>
                  </a:lnTo>
                  <a:lnTo>
                    <a:pt x="111302" y="26549"/>
                  </a:lnTo>
                  <a:lnTo>
                    <a:pt x="111129" y="26896"/>
                  </a:lnTo>
                  <a:lnTo>
                    <a:pt x="112253" y="28798"/>
                  </a:lnTo>
                  <a:lnTo>
                    <a:pt x="119604" y="30009"/>
                  </a:lnTo>
                  <a:lnTo>
                    <a:pt x="124620" y="32258"/>
                  </a:lnTo>
                  <a:lnTo>
                    <a:pt x="128512" y="35630"/>
                  </a:lnTo>
                  <a:lnTo>
                    <a:pt x="142695" y="42289"/>
                  </a:lnTo>
                  <a:lnTo>
                    <a:pt x="147019" y="46354"/>
                  </a:lnTo>
                  <a:lnTo>
                    <a:pt x="151256" y="48603"/>
                  </a:lnTo>
                  <a:lnTo>
                    <a:pt x="155581" y="49035"/>
                  </a:lnTo>
                  <a:lnTo>
                    <a:pt x="158435" y="47738"/>
                  </a:lnTo>
                  <a:lnTo>
                    <a:pt x="160078" y="44797"/>
                  </a:lnTo>
                  <a:lnTo>
                    <a:pt x="162067" y="44538"/>
                  </a:lnTo>
                  <a:lnTo>
                    <a:pt x="164488" y="47132"/>
                  </a:lnTo>
                  <a:lnTo>
                    <a:pt x="172445" y="49986"/>
                  </a:lnTo>
                  <a:lnTo>
                    <a:pt x="172704" y="50851"/>
                  </a:lnTo>
                  <a:lnTo>
                    <a:pt x="150651" y="55780"/>
                  </a:lnTo>
                  <a:lnTo>
                    <a:pt x="146068" y="58115"/>
                  </a:lnTo>
                  <a:lnTo>
                    <a:pt x="151603" y="59672"/>
                  </a:lnTo>
                  <a:lnTo>
                    <a:pt x="157137" y="59326"/>
                  </a:lnTo>
                  <a:lnTo>
                    <a:pt x="162759" y="56991"/>
                  </a:lnTo>
                  <a:lnTo>
                    <a:pt x="169245" y="57078"/>
                  </a:lnTo>
                  <a:lnTo>
                    <a:pt x="174866" y="58202"/>
                  </a:lnTo>
                  <a:lnTo>
                    <a:pt x="176682" y="57251"/>
                  </a:lnTo>
                  <a:lnTo>
                    <a:pt x="177374" y="56732"/>
                  </a:lnTo>
                  <a:lnTo>
                    <a:pt x="186973" y="63218"/>
                  </a:lnTo>
                  <a:lnTo>
                    <a:pt x="190606" y="64256"/>
                  </a:lnTo>
                  <a:lnTo>
                    <a:pt x="194325" y="63477"/>
                  </a:lnTo>
                  <a:lnTo>
                    <a:pt x="198216" y="61056"/>
                  </a:lnTo>
                  <a:lnTo>
                    <a:pt x="206692" y="57856"/>
                  </a:lnTo>
                  <a:lnTo>
                    <a:pt x="219836" y="53965"/>
                  </a:lnTo>
                  <a:lnTo>
                    <a:pt x="232463" y="52321"/>
                  </a:lnTo>
                  <a:lnTo>
                    <a:pt x="244571" y="53099"/>
                  </a:lnTo>
                  <a:lnTo>
                    <a:pt x="252267" y="51975"/>
                  </a:lnTo>
                  <a:lnTo>
                    <a:pt x="259272" y="47911"/>
                  </a:lnTo>
                  <a:lnTo>
                    <a:pt x="274753" y="34593"/>
                  </a:lnTo>
                  <a:lnTo>
                    <a:pt x="292481" y="23869"/>
                  </a:lnTo>
                  <a:lnTo>
                    <a:pt x="321799" y="10464"/>
                  </a:lnTo>
                  <a:lnTo>
                    <a:pt x="350164" y="0"/>
                  </a:lnTo>
                  <a:lnTo>
                    <a:pt x="350164" y="9080"/>
                  </a:lnTo>
                  <a:lnTo>
                    <a:pt x="350164" y="20496"/>
                  </a:lnTo>
                  <a:lnTo>
                    <a:pt x="350164" y="31912"/>
                  </a:lnTo>
                  <a:lnTo>
                    <a:pt x="350164" y="43241"/>
                  </a:lnTo>
                  <a:lnTo>
                    <a:pt x="350164" y="54656"/>
                  </a:lnTo>
                  <a:lnTo>
                    <a:pt x="350164" y="65985"/>
                  </a:lnTo>
                  <a:lnTo>
                    <a:pt x="350164" y="77315"/>
                  </a:lnTo>
                  <a:lnTo>
                    <a:pt x="350164" y="88644"/>
                  </a:lnTo>
                  <a:lnTo>
                    <a:pt x="350164" y="99886"/>
                  </a:lnTo>
                  <a:lnTo>
                    <a:pt x="350164" y="111129"/>
                  </a:lnTo>
                  <a:lnTo>
                    <a:pt x="350164" y="122458"/>
                  </a:lnTo>
                  <a:lnTo>
                    <a:pt x="350164" y="133614"/>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80" name="Freeform: Shape 179">
              <a:extLst>
                <a:ext uri="{FF2B5EF4-FFF2-40B4-BE49-F238E27FC236}">
                  <a16:creationId xmlns:a16="http://schemas.microsoft.com/office/drawing/2014/main" id="{93BE5A44-8D38-A0F8-E378-A330619105B6}"/>
                </a:ext>
              </a:extLst>
            </p:cNvPr>
            <p:cNvSpPr/>
            <p:nvPr/>
          </p:nvSpPr>
          <p:spPr>
            <a:xfrm>
              <a:off x="4959050" y="3479041"/>
              <a:ext cx="696956" cy="333127"/>
            </a:xfrm>
            <a:custGeom>
              <a:avLst/>
              <a:gdLst>
                <a:gd name="connsiteX0" fmla="*/ 682428 w 696956"/>
                <a:gd name="connsiteY0" fmla="*/ 50592 h 333127"/>
                <a:gd name="connsiteX1" fmla="*/ 684243 w 696956"/>
                <a:gd name="connsiteY1" fmla="*/ 64688 h 333127"/>
                <a:gd name="connsiteX2" fmla="*/ 686060 w 696956"/>
                <a:gd name="connsiteY2" fmla="*/ 78612 h 333127"/>
                <a:gd name="connsiteX3" fmla="*/ 687875 w 696956"/>
                <a:gd name="connsiteY3" fmla="*/ 92622 h 333127"/>
                <a:gd name="connsiteX4" fmla="*/ 689692 w 696956"/>
                <a:gd name="connsiteY4" fmla="*/ 106546 h 333127"/>
                <a:gd name="connsiteX5" fmla="*/ 691508 w 696956"/>
                <a:gd name="connsiteY5" fmla="*/ 120469 h 333127"/>
                <a:gd name="connsiteX6" fmla="*/ 693324 w 696956"/>
                <a:gd name="connsiteY6" fmla="*/ 134393 h 333127"/>
                <a:gd name="connsiteX7" fmla="*/ 695140 w 696956"/>
                <a:gd name="connsiteY7" fmla="*/ 148230 h 333127"/>
                <a:gd name="connsiteX8" fmla="*/ 696956 w 696956"/>
                <a:gd name="connsiteY8" fmla="*/ 162153 h 333127"/>
                <a:gd name="connsiteX9" fmla="*/ 696783 w 696956"/>
                <a:gd name="connsiteY9" fmla="*/ 172877 h 333127"/>
                <a:gd name="connsiteX10" fmla="*/ 696524 w 696956"/>
                <a:gd name="connsiteY10" fmla="*/ 183687 h 333127"/>
                <a:gd name="connsiteX11" fmla="*/ 696351 w 696956"/>
                <a:gd name="connsiteY11" fmla="*/ 194497 h 333127"/>
                <a:gd name="connsiteX12" fmla="*/ 696091 w 696956"/>
                <a:gd name="connsiteY12" fmla="*/ 205221 h 333127"/>
                <a:gd name="connsiteX13" fmla="*/ 695832 w 696956"/>
                <a:gd name="connsiteY13" fmla="*/ 215945 h 333127"/>
                <a:gd name="connsiteX14" fmla="*/ 695659 w 696956"/>
                <a:gd name="connsiteY14" fmla="*/ 226669 h 333127"/>
                <a:gd name="connsiteX15" fmla="*/ 695400 w 696956"/>
                <a:gd name="connsiteY15" fmla="*/ 237392 h 333127"/>
                <a:gd name="connsiteX16" fmla="*/ 695140 w 696956"/>
                <a:gd name="connsiteY16" fmla="*/ 248116 h 333127"/>
                <a:gd name="connsiteX17" fmla="*/ 694967 w 696956"/>
                <a:gd name="connsiteY17" fmla="*/ 258753 h 333127"/>
                <a:gd name="connsiteX18" fmla="*/ 694708 w 696956"/>
                <a:gd name="connsiteY18" fmla="*/ 269477 h 333127"/>
                <a:gd name="connsiteX19" fmla="*/ 694448 w 696956"/>
                <a:gd name="connsiteY19" fmla="*/ 280114 h 333127"/>
                <a:gd name="connsiteX20" fmla="*/ 694276 w 696956"/>
                <a:gd name="connsiteY20" fmla="*/ 290751 h 333127"/>
                <a:gd name="connsiteX21" fmla="*/ 694016 w 696956"/>
                <a:gd name="connsiteY21" fmla="*/ 301389 h 333127"/>
                <a:gd name="connsiteX22" fmla="*/ 693757 w 696956"/>
                <a:gd name="connsiteY22" fmla="*/ 311940 h 333127"/>
                <a:gd name="connsiteX23" fmla="*/ 693584 w 696956"/>
                <a:gd name="connsiteY23" fmla="*/ 322577 h 333127"/>
                <a:gd name="connsiteX24" fmla="*/ 693324 w 696956"/>
                <a:gd name="connsiteY24" fmla="*/ 333128 h 333127"/>
                <a:gd name="connsiteX25" fmla="*/ 674990 w 696956"/>
                <a:gd name="connsiteY25" fmla="*/ 328198 h 333127"/>
                <a:gd name="connsiteX26" fmla="*/ 670406 w 696956"/>
                <a:gd name="connsiteY26" fmla="*/ 325085 h 333127"/>
                <a:gd name="connsiteX27" fmla="*/ 661931 w 696956"/>
                <a:gd name="connsiteY27" fmla="*/ 321452 h 333127"/>
                <a:gd name="connsiteX28" fmla="*/ 654407 w 696956"/>
                <a:gd name="connsiteY28" fmla="*/ 314188 h 333127"/>
                <a:gd name="connsiteX29" fmla="*/ 639446 w 696956"/>
                <a:gd name="connsiteY29" fmla="*/ 305021 h 333127"/>
                <a:gd name="connsiteX30" fmla="*/ 633738 w 696956"/>
                <a:gd name="connsiteY30" fmla="*/ 302859 h 333127"/>
                <a:gd name="connsiteX31" fmla="*/ 631922 w 696956"/>
                <a:gd name="connsiteY31" fmla="*/ 303118 h 333127"/>
                <a:gd name="connsiteX32" fmla="*/ 628895 w 696956"/>
                <a:gd name="connsiteY32" fmla="*/ 307616 h 333127"/>
                <a:gd name="connsiteX33" fmla="*/ 620852 w 696956"/>
                <a:gd name="connsiteY33" fmla="*/ 311161 h 333127"/>
                <a:gd name="connsiteX34" fmla="*/ 616528 w 696956"/>
                <a:gd name="connsiteY34" fmla="*/ 311248 h 333127"/>
                <a:gd name="connsiteX35" fmla="*/ 608745 w 696956"/>
                <a:gd name="connsiteY35" fmla="*/ 309951 h 333127"/>
                <a:gd name="connsiteX36" fmla="*/ 607188 w 696956"/>
                <a:gd name="connsiteY36" fmla="*/ 308826 h 333127"/>
                <a:gd name="connsiteX37" fmla="*/ 606064 w 696956"/>
                <a:gd name="connsiteY37" fmla="*/ 306059 h 333127"/>
                <a:gd name="connsiteX38" fmla="*/ 602951 w 696956"/>
                <a:gd name="connsiteY38" fmla="*/ 304243 h 333127"/>
                <a:gd name="connsiteX39" fmla="*/ 600616 w 696956"/>
                <a:gd name="connsiteY39" fmla="*/ 305713 h 333127"/>
                <a:gd name="connsiteX40" fmla="*/ 589200 w 696956"/>
                <a:gd name="connsiteY40" fmla="*/ 309432 h 333127"/>
                <a:gd name="connsiteX41" fmla="*/ 587557 w 696956"/>
                <a:gd name="connsiteY41" fmla="*/ 312113 h 333127"/>
                <a:gd name="connsiteX42" fmla="*/ 581071 w 696956"/>
                <a:gd name="connsiteY42" fmla="*/ 312199 h 333127"/>
                <a:gd name="connsiteX43" fmla="*/ 574671 w 696956"/>
                <a:gd name="connsiteY43" fmla="*/ 310296 h 333127"/>
                <a:gd name="connsiteX44" fmla="*/ 558586 w 696956"/>
                <a:gd name="connsiteY44" fmla="*/ 316264 h 333127"/>
                <a:gd name="connsiteX45" fmla="*/ 553051 w 696956"/>
                <a:gd name="connsiteY45" fmla="*/ 320934 h 333127"/>
                <a:gd name="connsiteX46" fmla="*/ 547257 w 696956"/>
                <a:gd name="connsiteY46" fmla="*/ 322491 h 333127"/>
                <a:gd name="connsiteX47" fmla="*/ 544316 w 696956"/>
                <a:gd name="connsiteY47" fmla="*/ 327074 h 333127"/>
                <a:gd name="connsiteX48" fmla="*/ 542500 w 696956"/>
                <a:gd name="connsiteY48" fmla="*/ 326382 h 333127"/>
                <a:gd name="connsiteX49" fmla="*/ 536446 w 696956"/>
                <a:gd name="connsiteY49" fmla="*/ 320761 h 333127"/>
                <a:gd name="connsiteX50" fmla="*/ 530306 w 696956"/>
                <a:gd name="connsiteY50" fmla="*/ 319118 h 333127"/>
                <a:gd name="connsiteX51" fmla="*/ 521744 w 696956"/>
                <a:gd name="connsiteY51" fmla="*/ 313583 h 333127"/>
                <a:gd name="connsiteX52" fmla="*/ 521485 w 696956"/>
                <a:gd name="connsiteY52" fmla="*/ 308653 h 333127"/>
                <a:gd name="connsiteX53" fmla="*/ 520534 w 696956"/>
                <a:gd name="connsiteY53" fmla="*/ 308048 h 333127"/>
                <a:gd name="connsiteX54" fmla="*/ 519063 w 696956"/>
                <a:gd name="connsiteY54" fmla="*/ 307529 h 333127"/>
                <a:gd name="connsiteX55" fmla="*/ 517161 w 696956"/>
                <a:gd name="connsiteY55" fmla="*/ 307961 h 333127"/>
                <a:gd name="connsiteX56" fmla="*/ 513442 w 696956"/>
                <a:gd name="connsiteY56" fmla="*/ 312199 h 333127"/>
                <a:gd name="connsiteX57" fmla="*/ 511280 w 696956"/>
                <a:gd name="connsiteY57" fmla="*/ 313237 h 333127"/>
                <a:gd name="connsiteX58" fmla="*/ 509204 w 696956"/>
                <a:gd name="connsiteY58" fmla="*/ 313064 h 333127"/>
                <a:gd name="connsiteX59" fmla="*/ 500902 w 696956"/>
                <a:gd name="connsiteY59" fmla="*/ 310296 h 333127"/>
                <a:gd name="connsiteX60" fmla="*/ 497443 w 696956"/>
                <a:gd name="connsiteY60" fmla="*/ 305280 h 333127"/>
                <a:gd name="connsiteX61" fmla="*/ 495800 w 696956"/>
                <a:gd name="connsiteY61" fmla="*/ 303724 h 333127"/>
                <a:gd name="connsiteX62" fmla="*/ 493897 w 696956"/>
                <a:gd name="connsiteY62" fmla="*/ 303378 h 333127"/>
                <a:gd name="connsiteX63" fmla="*/ 490351 w 696956"/>
                <a:gd name="connsiteY63" fmla="*/ 304935 h 333127"/>
                <a:gd name="connsiteX64" fmla="*/ 488363 w 696956"/>
                <a:gd name="connsiteY64" fmla="*/ 310383 h 333127"/>
                <a:gd name="connsiteX65" fmla="*/ 486719 w 696956"/>
                <a:gd name="connsiteY65" fmla="*/ 311940 h 333127"/>
                <a:gd name="connsiteX66" fmla="*/ 483346 w 696956"/>
                <a:gd name="connsiteY66" fmla="*/ 312804 h 333127"/>
                <a:gd name="connsiteX67" fmla="*/ 483520 w 696956"/>
                <a:gd name="connsiteY67" fmla="*/ 315572 h 333127"/>
                <a:gd name="connsiteX68" fmla="*/ 480492 w 696956"/>
                <a:gd name="connsiteY68" fmla="*/ 323182 h 333127"/>
                <a:gd name="connsiteX69" fmla="*/ 478849 w 696956"/>
                <a:gd name="connsiteY69" fmla="*/ 324739 h 333127"/>
                <a:gd name="connsiteX70" fmla="*/ 476687 w 696956"/>
                <a:gd name="connsiteY70" fmla="*/ 324480 h 333127"/>
                <a:gd name="connsiteX71" fmla="*/ 474525 w 696956"/>
                <a:gd name="connsiteY71" fmla="*/ 322577 h 333127"/>
                <a:gd name="connsiteX72" fmla="*/ 472882 w 696956"/>
                <a:gd name="connsiteY72" fmla="*/ 319896 h 333127"/>
                <a:gd name="connsiteX73" fmla="*/ 472191 w 696956"/>
                <a:gd name="connsiteY73" fmla="*/ 317561 h 333127"/>
                <a:gd name="connsiteX74" fmla="*/ 473401 w 696956"/>
                <a:gd name="connsiteY74" fmla="*/ 311594 h 333127"/>
                <a:gd name="connsiteX75" fmla="*/ 472623 w 696956"/>
                <a:gd name="connsiteY75" fmla="*/ 309518 h 333127"/>
                <a:gd name="connsiteX76" fmla="*/ 470980 w 696956"/>
                <a:gd name="connsiteY76" fmla="*/ 308913 h 333127"/>
                <a:gd name="connsiteX77" fmla="*/ 467001 w 696956"/>
                <a:gd name="connsiteY77" fmla="*/ 311766 h 333127"/>
                <a:gd name="connsiteX78" fmla="*/ 463456 w 696956"/>
                <a:gd name="connsiteY78" fmla="*/ 311594 h 333127"/>
                <a:gd name="connsiteX79" fmla="*/ 458872 w 696956"/>
                <a:gd name="connsiteY79" fmla="*/ 314447 h 333127"/>
                <a:gd name="connsiteX80" fmla="*/ 456105 w 696956"/>
                <a:gd name="connsiteY80" fmla="*/ 315313 h 333127"/>
                <a:gd name="connsiteX81" fmla="*/ 453510 w 696956"/>
                <a:gd name="connsiteY81" fmla="*/ 314621 h 333127"/>
                <a:gd name="connsiteX82" fmla="*/ 449273 w 696956"/>
                <a:gd name="connsiteY82" fmla="*/ 310037 h 333127"/>
                <a:gd name="connsiteX83" fmla="*/ 442008 w 696956"/>
                <a:gd name="connsiteY83" fmla="*/ 307097 h 333127"/>
                <a:gd name="connsiteX84" fmla="*/ 439154 w 696956"/>
                <a:gd name="connsiteY84" fmla="*/ 301648 h 333127"/>
                <a:gd name="connsiteX85" fmla="*/ 437857 w 696956"/>
                <a:gd name="connsiteY85" fmla="*/ 300092 h 333127"/>
                <a:gd name="connsiteX86" fmla="*/ 436300 w 696956"/>
                <a:gd name="connsiteY86" fmla="*/ 299659 h 333127"/>
                <a:gd name="connsiteX87" fmla="*/ 434744 w 696956"/>
                <a:gd name="connsiteY87" fmla="*/ 299832 h 333127"/>
                <a:gd name="connsiteX88" fmla="*/ 432149 w 696956"/>
                <a:gd name="connsiteY88" fmla="*/ 301562 h 333127"/>
                <a:gd name="connsiteX89" fmla="*/ 423760 w 696956"/>
                <a:gd name="connsiteY89" fmla="*/ 308740 h 333127"/>
                <a:gd name="connsiteX90" fmla="*/ 419955 w 696956"/>
                <a:gd name="connsiteY90" fmla="*/ 310988 h 333127"/>
                <a:gd name="connsiteX91" fmla="*/ 416669 w 696956"/>
                <a:gd name="connsiteY91" fmla="*/ 311421 h 333127"/>
                <a:gd name="connsiteX92" fmla="*/ 413469 w 696956"/>
                <a:gd name="connsiteY92" fmla="*/ 310729 h 333127"/>
                <a:gd name="connsiteX93" fmla="*/ 411480 w 696956"/>
                <a:gd name="connsiteY93" fmla="*/ 308913 h 333127"/>
                <a:gd name="connsiteX94" fmla="*/ 411134 w 696956"/>
                <a:gd name="connsiteY94" fmla="*/ 301648 h 333127"/>
                <a:gd name="connsiteX95" fmla="*/ 409232 w 696956"/>
                <a:gd name="connsiteY95" fmla="*/ 299486 h 333127"/>
                <a:gd name="connsiteX96" fmla="*/ 401448 w 696956"/>
                <a:gd name="connsiteY96" fmla="*/ 294903 h 333127"/>
                <a:gd name="connsiteX97" fmla="*/ 399805 w 696956"/>
                <a:gd name="connsiteY97" fmla="*/ 290665 h 333127"/>
                <a:gd name="connsiteX98" fmla="*/ 399113 w 696956"/>
                <a:gd name="connsiteY98" fmla="*/ 284698 h 333127"/>
                <a:gd name="connsiteX99" fmla="*/ 389687 w 696956"/>
                <a:gd name="connsiteY99" fmla="*/ 285649 h 333127"/>
                <a:gd name="connsiteX100" fmla="*/ 378098 w 696956"/>
                <a:gd name="connsiteY100" fmla="*/ 285044 h 333127"/>
                <a:gd name="connsiteX101" fmla="*/ 372909 w 696956"/>
                <a:gd name="connsiteY101" fmla="*/ 290233 h 333127"/>
                <a:gd name="connsiteX102" fmla="*/ 370142 w 696956"/>
                <a:gd name="connsiteY102" fmla="*/ 291184 h 333127"/>
                <a:gd name="connsiteX103" fmla="*/ 366942 w 696956"/>
                <a:gd name="connsiteY103" fmla="*/ 290146 h 333127"/>
                <a:gd name="connsiteX104" fmla="*/ 357602 w 696956"/>
                <a:gd name="connsiteY104" fmla="*/ 283054 h 333127"/>
                <a:gd name="connsiteX105" fmla="*/ 347657 w 696956"/>
                <a:gd name="connsiteY105" fmla="*/ 284525 h 333127"/>
                <a:gd name="connsiteX106" fmla="*/ 342035 w 696956"/>
                <a:gd name="connsiteY106" fmla="*/ 283747 h 333127"/>
                <a:gd name="connsiteX107" fmla="*/ 328198 w 696956"/>
                <a:gd name="connsiteY107" fmla="*/ 278471 h 333127"/>
                <a:gd name="connsiteX108" fmla="*/ 317388 w 696956"/>
                <a:gd name="connsiteY108" fmla="*/ 277952 h 333127"/>
                <a:gd name="connsiteX109" fmla="*/ 312891 w 696956"/>
                <a:gd name="connsiteY109" fmla="*/ 277001 h 333127"/>
                <a:gd name="connsiteX110" fmla="*/ 310470 w 696956"/>
                <a:gd name="connsiteY110" fmla="*/ 275790 h 333127"/>
                <a:gd name="connsiteX111" fmla="*/ 309432 w 696956"/>
                <a:gd name="connsiteY111" fmla="*/ 267661 h 333127"/>
                <a:gd name="connsiteX112" fmla="*/ 305108 w 696956"/>
                <a:gd name="connsiteY112" fmla="*/ 260829 h 333127"/>
                <a:gd name="connsiteX113" fmla="*/ 303724 w 696956"/>
                <a:gd name="connsiteY113" fmla="*/ 258926 h 333127"/>
                <a:gd name="connsiteX114" fmla="*/ 296373 w 696956"/>
                <a:gd name="connsiteY114" fmla="*/ 254170 h 333127"/>
                <a:gd name="connsiteX115" fmla="*/ 295162 w 696956"/>
                <a:gd name="connsiteY115" fmla="*/ 253997 h 333127"/>
                <a:gd name="connsiteX116" fmla="*/ 294384 w 696956"/>
                <a:gd name="connsiteY116" fmla="*/ 255035 h 333127"/>
                <a:gd name="connsiteX117" fmla="*/ 292741 w 696956"/>
                <a:gd name="connsiteY117" fmla="*/ 260483 h 333127"/>
                <a:gd name="connsiteX118" fmla="*/ 290492 w 696956"/>
                <a:gd name="connsiteY118" fmla="*/ 260743 h 333127"/>
                <a:gd name="connsiteX119" fmla="*/ 282017 w 696956"/>
                <a:gd name="connsiteY119" fmla="*/ 259186 h 333127"/>
                <a:gd name="connsiteX120" fmla="*/ 274234 w 696956"/>
                <a:gd name="connsiteY120" fmla="*/ 260829 h 333127"/>
                <a:gd name="connsiteX121" fmla="*/ 269910 w 696956"/>
                <a:gd name="connsiteY121" fmla="*/ 258148 h 333127"/>
                <a:gd name="connsiteX122" fmla="*/ 255121 w 696956"/>
                <a:gd name="connsiteY122" fmla="*/ 245608 h 333127"/>
                <a:gd name="connsiteX123" fmla="*/ 249154 w 696956"/>
                <a:gd name="connsiteY123" fmla="*/ 242322 h 333127"/>
                <a:gd name="connsiteX124" fmla="*/ 244311 w 696956"/>
                <a:gd name="connsiteY124" fmla="*/ 241284 h 333127"/>
                <a:gd name="connsiteX125" fmla="*/ 244311 w 696956"/>
                <a:gd name="connsiteY125" fmla="*/ 229523 h 333127"/>
                <a:gd name="connsiteX126" fmla="*/ 244311 w 696956"/>
                <a:gd name="connsiteY126" fmla="*/ 217761 h 333127"/>
                <a:gd name="connsiteX127" fmla="*/ 244311 w 696956"/>
                <a:gd name="connsiteY127" fmla="*/ 205913 h 333127"/>
                <a:gd name="connsiteX128" fmla="*/ 244311 w 696956"/>
                <a:gd name="connsiteY128" fmla="*/ 194065 h 333127"/>
                <a:gd name="connsiteX129" fmla="*/ 244224 w 696956"/>
                <a:gd name="connsiteY129" fmla="*/ 182217 h 333127"/>
                <a:gd name="connsiteX130" fmla="*/ 244224 w 696956"/>
                <a:gd name="connsiteY130" fmla="*/ 170369 h 333127"/>
                <a:gd name="connsiteX131" fmla="*/ 244224 w 696956"/>
                <a:gd name="connsiteY131" fmla="*/ 158435 h 333127"/>
                <a:gd name="connsiteX132" fmla="*/ 244224 w 696956"/>
                <a:gd name="connsiteY132" fmla="*/ 146500 h 333127"/>
                <a:gd name="connsiteX133" fmla="*/ 244224 w 696956"/>
                <a:gd name="connsiteY133" fmla="*/ 134652 h 333127"/>
                <a:gd name="connsiteX134" fmla="*/ 244224 w 696956"/>
                <a:gd name="connsiteY134" fmla="*/ 122631 h 333127"/>
                <a:gd name="connsiteX135" fmla="*/ 244138 w 696956"/>
                <a:gd name="connsiteY135" fmla="*/ 110696 h 333127"/>
                <a:gd name="connsiteX136" fmla="*/ 244138 w 696956"/>
                <a:gd name="connsiteY136" fmla="*/ 98762 h 333127"/>
                <a:gd name="connsiteX137" fmla="*/ 244138 w 696956"/>
                <a:gd name="connsiteY137" fmla="*/ 86741 h 333127"/>
                <a:gd name="connsiteX138" fmla="*/ 244138 w 696956"/>
                <a:gd name="connsiteY138" fmla="*/ 74720 h 333127"/>
                <a:gd name="connsiteX139" fmla="*/ 244138 w 696956"/>
                <a:gd name="connsiteY139" fmla="*/ 62699 h 333127"/>
                <a:gd name="connsiteX140" fmla="*/ 244052 w 696956"/>
                <a:gd name="connsiteY140" fmla="*/ 50592 h 333127"/>
                <a:gd name="connsiteX141" fmla="*/ 228831 w 696956"/>
                <a:gd name="connsiteY141" fmla="*/ 50592 h 333127"/>
                <a:gd name="connsiteX142" fmla="*/ 213610 w 696956"/>
                <a:gd name="connsiteY142" fmla="*/ 50592 h 333127"/>
                <a:gd name="connsiteX143" fmla="*/ 198303 w 696956"/>
                <a:gd name="connsiteY143" fmla="*/ 50592 h 333127"/>
                <a:gd name="connsiteX144" fmla="*/ 183082 w 696956"/>
                <a:gd name="connsiteY144" fmla="*/ 50592 h 333127"/>
                <a:gd name="connsiteX145" fmla="*/ 167861 w 696956"/>
                <a:gd name="connsiteY145" fmla="*/ 50592 h 333127"/>
                <a:gd name="connsiteX146" fmla="*/ 152554 w 696956"/>
                <a:gd name="connsiteY146" fmla="*/ 50592 h 333127"/>
                <a:gd name="connsiteX147" fmla="*/ 137333 w 696956"/>
                <a:gd name="connsiteY147" fmla="*/ 50592 h 333127"/>
                <a:gd name="connsiteX148" fmla="*/ 122026 w 696956"/>
                <a:gd name="connsiteY148" fmla="*/ 50592 h 333127"/>
                <a:gd name="connsiteX149" fmla="*/ 106805 w 696956"/>
                <a:gd name="connsiteY149" fmla="*/ 50592 h 333127"/>
                <a:gd name="connsiteX150" fmla="*/ 91584 w 696956"/>
                <a:gd name="connsiteY150" fmla="*/ 50592 h 333127"/>
                <a:gd name="connsiteX151" fmla="*/ 76277 w 696956"/>
                <a:gd name="connsiteY151" fmla="*/ 50592 h 333127"/>
                <a:gd name="connsiteX152" fmla="*/ 61056 w 696956"/>
                <a:gd name="connsiteY152" fmla="*/ 50592 h 333127"/>
                <a:gd name="connsiteX153" fmla="*/ 45749 w 696956"/>
                <a:gd name="connsiteY153" fmla="*/ 50592 h 333127"/>
                <a:gd name="connsiteX154" fmla="*/ 30528 w 696956"/>
                <a:gd name="connsiteY154" fmla="*/ 50592 h 333127"/>
                <a:gd name="connsiteX155" fmla="*/ 15307 w 696956"/>
                <a:gd name="connsiteY155" fmla="*/ 50592 h 333127"/>
                <a:gd name="connsiteX156" fmla="*/ 0 w 696956"/>
                <a:gd name="connsiteY156" fmla="*/ 50592 h 333127"/>
                <a:gd name="connsiteX157" fmla="*/ 0 w 696956"/>
                <a:gd name="connsiteY157" fmla="*/ 37966 h 333127"/>
                <a:gd name="connsiteX158" fmla="*/ 0 w 696956"/>
                <a:gd name="connsiteY158" fmla="*/ 25339 h 333127"/>
                <a:gd name="connsiteX159" fmla="*/ 0 w 696956"/>
                <a:gd name="connsiteY159" fmla="*/ 12713 h 333127"/>
                <a:gd name="connsiteX160" fmla="*/ 0 w 696956"/>
                <a:gd name="connsiteY160" fmla="*/ 0 h 333127"/>
                <a:gd name="connsiteX161" fmla="*/ 20064 w 696956"/>
                <a:gd name="connsiteY161" fmla="*/ 0 h 333127"/>
                <a:gd name="connsiteX162" fmla="*/ 40214 w 696956"/>
                <a:gd name="connsiteY162" fmla="*/ 0 h 333127"/>
                <a:gd name="connsiteX163" fmla="*/ 60278 w 696956"/>
                <a:gd name="connsiteY163" fmla="*/ 0 h 333127"/>
                <a:gd name="connsiteX164" fmla="*/ 80428 w 696956"/>
                <a:gd name="connsiteY164" fmla="*/ 0 h 333127"/>
                <a:gd name="connsiteX165" fmla="*/ 99195 w 696956"/>
                <a:gd name="connsiteY165" fmla="*/ 0 h 333127"/>
                <a:gd name="connsiteX166" fmla="*/ 118048 w 696956"/>
                <a:gd name="connsiteY166" fmla="*/ 0 h 333127"/>
                <a:gd name="connsiteX167" fmla="*/ 136901 w 696956"/>
                <a:gd name="connsiteY167" fmla="*/ 0 h 333127"/>
                <a:gd name="connsiteX168" fmla="*/ 155667 w 696956"/>
                <a:gd name="connsiteY168" fmla="*/ 0 h 333127"/>
                <a:gd name="connsiteX169" fmla="*/ 174520 w 696956"/>
                <a:gd name="connsiteY169" fmla="*/ 0 h 333127"/>
                <a:gd name="connsiteX170" fmla="*/ 193287 w 696956"/>
                <a:gd name="connsiteY170" fmla="*/ 0 h 333127"/>
                <a:gd name="connsiteX171" fmla="*/ 212140 w 696956"/>
                <a:gd name="connsiteY171" fmla="*/ 0 h 333127"/>
                <a:gd name="connsiteX172" fmla="*/ 230906 w 696956"/>
                <a:gd name="connsiteY172" fmla="*/ 0 h 333127"/>
                <a:gd name="connsiteX173" fmla="*/ 249759 w 696956"/>
                <a:gd name="connsiteY173" fmla="*/ 0 h 333127"/>
                <a:gd name="connsiteX174" fmla="*/ 268526 w 696956"/>
                <a:gd name="connsiteY174" fmla="*/ 0 h 333127"/>
                <a:gd name="connsiteX175" fmla="*/ 287379 w 696956"/>
                <a:gd name="connsiteY175" fmla="*/ 0 h 333127"/>
                <a:gd name="connsiteX176" fmla="*/ 306146 w 696956"/>
                <a:gd name="connsiteY176" fmla="*/ 0 h 333127"/>
                <a:gd name="connsiteX177" fmla="*/ 324998 w 696956"/>
                <a:gd name="connsiteY177" fmla="*/ 0 h 333127"/>
                <a:gd name="connsiteX178" fmla="*/ 343765 w 696956"/>
                <a:gd name="connsiteY178" fmla="*/ 0 h 333127"/>
                <a:gd name="connsiteX179" fmla="*/ 362618 w 696956"/>
                <a:gd name="connsiteY179" fmla="*/ 0 h 333127"/>
                <a:gd name="connsiteX180" fmla="*/ 381471 w 696956"/>
                <a:gd name="connsiteY180" fmla="*/ 0 h 333127"/>
                <a:gd name="connsiteX181" fmla="*/ 400238 w 696956"/>
                <a:gd name="connsiteY181" fmla="*/ 0 h 333127"/>
                <a:gd name="connsiteX182" fmla="*/ 419091 w 696956"/>
                <a:gd name="connsiteY182" fmla="*/ 0 h 333127"/>
                <a:gd name="connsiteX183" fmla="*/ 437857 w 696956"/>
                <a:gd name="connsiteY183" fmla="*/ 0 h 333127"/>
                <a:gd name="connsiteX184" fmla="*/ 456710 w 696956"/>
                <a:gd name="connsiteY184" fmla="*/ 0 h 333127"/>
                <a:gd name="connsiteX185" fmla="*/ 475476 w 696956"/>
                <a:gd name="connsiteY185" fmla="*/ 0 h 333127"/>
                <a:gd name="connsiteX186" fmla="*/ 494330 w 696956"/>
                <a:gd name="connsiteY186" fmla="*/ 0 h 333127"/>
                <a:gd name="connsiteX187" fmla="*/ 513096 w 696956"/>
                <a:gd name="connsiteY187" fmla="*/ 0 h 333127"/>
                <a:gd name="connsiteX188" fmla="*/ 531949 w 696956"/>
                <a:gd name="connsiteY188" fmla="*/ 0 h 333127"/>
                <a:gd name="connsiteX189" fmla="*/ 550716 w 696956"/>
                <a:gd name="connsiteY189" fmla="*/ 0 h 333127"/>
                <a:gd name="connsiteX190" fmla="*/ 569569 w 696956"/>
                <a:gd name="connsiteY190" fmla="*/ 0 h 333127"/>
                <a:gd name="connsiteX191" fmla="*/ 588335 w 696956"/>
                <a:gd name="connsiteY191" fmla="*/ 0 h 333127"/>
                <a:gd name="connsiteX192" fmla="*/ 607188 w 696956"/>
                <a:gd name="connsiteY192" fmla="*/ 0 h 333127"/>
                <a:gd name="connsiteX193" fmla="*/ 625955 w 696956"/>
                <a:gd name="connsiteY193" fmla="*/ 0 h 333127"/>
                <a:gd name="connsiteX194" fmla="*/ 644808 w 696956"/>
                <a:gd name="connsiteY194" fmla="*/ 0 h 333127"/>
                <a:gd name="connsiteX195" fmla="*/ 663574 w 696956"/>
                <a:gd name="connsiteY195" fmla="*/ 0 h 333127"/>
                <a:gd name="connsiteX196" fmla="*/ 682428 w 696956"/>
                <a:gd name="connsiteY196" fmla="*/ 0 h 333127"/>
                <a:gd name="connsiteX197" fmla="*/ 682428 w 696956"/>
                <a:gd name="connsiteY197" fmla="*/ 12713 h 333127"/>
                <a:gd name="connsiteX198" fmla="*/ 682428 w 696956"/>
                <a:gd name="connsiteY198" fmla="*/ 25339 h 333127"/>
                <a:gd name="connsiteX199" fmla="*/ 682428 w 696956"/>
                <a:gd name="connsiteY199" fmla="*/ 38052 h 33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96956" h="333127">
                  <a:moveTo>
                    <a:pt x="682428" y="50592"/>
                  </a:moveTo>
                  <a:lnTo>
                    <a:pt x="684243" y="64688"/>
                  </a:lnTo>
                  <a:lnTo>
                    <a:pt x="686060" y="78612"/>
                  </a:lnTo>
                  <a:lnTo>
                    <a:pt x="687875" y="92622"/>
                  </a:lnTo>
                  <a:lnTo>
                    <a:pt x="689692" y="106546"/>
                  </a:lnTo>
                  <a:lnTo>
                    <a:pt x="691508" y="120469"/>
                  </a:lnTo>
                  <a:lnTo>
                    <a:pt x="693324" y="134393"/>
                  </a:lnTo>
                  <a:lnTo>
                    <a:pt x="695140" y="148230"/>
                  </a:lnTo>
                  <a:lnTo>
                    <a:pt x="696956" y="162153"/>
                  </a:lnTo>
                  <a:lnTo>
                    <a:pt x="696783" y="172877"/>
                  </a:lnTo>
                  <a:lnTo>
                    <a:pt x="696524" y="183687"/>
                  </a:lnTo>
                  <a:lnTo>
                    <a:pt x="696351" y="194497"/>
                  </a:lnTo>
                  <a:lnTo>
                    <a:pt x="696091" y="205221"/>
                  </a:lnTo>
                  <a:lnTo>
                    <a:pt x="695832" y="215945"/>
                  </a:lnTo>
                  <a:lnTo>
                    <a:pt x="695659" y="226669"/>
                  </a:lnTo>
                  <a:lnTo>
                    <a:pt x="695400" y="237392"/>
                  </a:lnTo>
                  <a:lnTo>
                    <a:pt x="695140" y="248116"/>
                  </a:lnTo>
                  <a:lnTo>
                    <a:pt x="694967" y="258753"/>
                  </a:lnTo>
                  <a:lnTo>
                    <a:pt x="694708" y="269477"/>
                  </a:lnTo>
                  <a:lnTo>
                    <a:pt x="694448" y="280114"/>
                  </a:lnTo>
                  <a:lnTo>
                    <a:pt x="694276" y="290751"/>
                  </a:lnTo>
                  <a:lnTo>
                    <a:pt x="694016" y="301389"/>
                  </a:lnTo>
                  <a:lnTo>
                    <a:pt x="693757" y="311940"/>
                  </a:lnTo>
                  <a:lnTo>
                    <a:pt x="693584" y="322577"/>
                  </a:lnTo>
                  <a:lnTo>
                    <a:pt x="693324" y="333128"/>
                  </a:lnTo>
                  <a:lnTo>
                    <a:pt x="674990" y="328198"/>
                  </a:lnTo>
                  <a:lnTo>
                    <a:pt x="670406" y="325085"/>
                  </a:lnTo>
                  <a:lnTo>
                    <a:pt x="661931" y="321452"/>
                  </a:lnTo>
                  <a:lnTo>
                    <a:pt x="654407" y="314188"/>
                  </a:lnTo>
                  <a:lnTo>
                    <a:pt x="639446" y="305021"/>
                  </a:lnTo>
                  <a:lnTo>
                    <a:pt x="633738" y="302859"/>
                  </a:lnTo>
                  <a:lnTo>
                    <a:pt x="631922" y="303118"/>
                  </a:lnTo>
                  <a:lnTo>
                    <a:pt x="628895" y="307616"/>
                  </a:lnTo>
                  <a:lnTo>
                    <a:pt x="620852" y="311161"/>
                  </a:lnTo>
                  <a:lnTo>
                    <a:pt x="616528" y="311248"/>
                  </a:lnTo>
                  <a:lnTo>
                    <a:pt x="608745" y="309951"/>
                  </a:lnTo>
                  <a:lnTo>
                    <a:pt x="607188" y="308826"/>
                  </a:lnTo>
                  <a:lnTo>
                    <a:pt x="606064" y="306059"/>
                  </a:lnTo>
                  <a:lnTo>
                    <a:pt x="602951" y="304243"/>
                  </a:lnTo>
                  <a:lnTo>
                    <a:pt x="600616" y="305713"/>
                  </a:lnTo>
                  <a:lnTo>
                    <a:pt x="589200" y="309432"/>
                  </a:lnTo>
                  <a:lnTo>
                    <a:pt x="587557" y="312113"/>
                  </a:lnTo>
                  <a:lnTo>
                    <a:pt x="581071" y="312199"/>
                  </a:lnTo>
                  <a:lnTo>
                    <a:pt x="574671" y="310296"/>
                  </a:lnTo>
                  <a:lnTo>
                    <a:pt x="558586" y="316264"/>
                  </a:lnTo>
                  <a:lnTo>
                    <a:pt x="553051" y="320934"/>
                  </a:lnTo>
                  <a:lnTo>
                    <a:pt x="547257" y="322491"/>
                  </a:lnTo>
                  <a:lnTo>
                    <a:pt x="544316" y="327074"/>
                  </a:lnTo>
                  <a:lnTo>
                    <a:pt x="542500" y="326382"/>
                  </a:lnTo>
                  <a:lnTo>
                    <a:pt x="536446" y="320761"/>
                  </a:lnTo>
                  <a:lnTo>
                    <a:pt x="530306" y="319118"/>
                  </a:lnTo>
                  <a:lnTo>
                    <a:pt x="521744" y="313583"/>
                  </a:lnTo>
                  <a:lnTo>
                    <a:pt x="521485" y="308653"/>
                  </a:lnTo>
                  <a:lnTo>
                    <a:pt x="520534" y="308048"/>
                  </a:lnTo>
                  <a:lnTo>
                    <a:pt x="519063" y="307529"/>
                  </a:lnTo>
                  <a:lnTo>
                    <a:pt x="517161" y="307961"/>
                  </a:lnTo>
                  <a:lnTo>
                    <a:pt x="513442" y="312199"/>
                  </a:lnTo>
                  <a:lnTo>
                    <a:pt x="511280" y="313237"/>
                  </a:lnTo>
                  <a:lnTo>
                    <a:pt x="509204" y="313064"/>
                  </a:lnTo>
                  <a:lnTo>
                    <a:pt x="500902" y="310296"/>
                  </a:lnTo>
                  <a:lnTo>
                    <a:pt x="497443" y="305280"/>
                  </a:lnTo>
                  <a:lnTo>
                    <a:pt x="495800" y="303724"/>
                  </a:lnTo>
                  <a:lnTo>
                    <a:pt x="493897" y="303378"/>
                  </a:lnTo>
                  <a:lnTo>
                    <a:pt x="490351" y="304935"/>
                  </a:lnTo>
                  <a:lnTo>
                    <a:pt x="488363" y="310383"/>
                  </a:lnTo>
                  <a:lnTo>
                    <a:pt x="486719" y="311940"/>
                  </a:lnTo>
                  <a:lnTo>
                    <a:pt x="483346" y="312804"/>
                  </a:lnTo>
                  <a:lnTo>
                    <a:pt x="483520" y="315572"/>
                  </a:lnTo>
                  <a:lnTo>
                    <a:pt x="480492" y="323182"/>
                  </a:lnTo>
                  <a:lnTo>
                    <a:pt x="478849" y="324739"/>
                  </a:lnTo>
                  <a:lnTo>
                    <a:pt x="476687" y="324480"/>
                  </a:lnTo>
                  <a:lnTo>
                    <a:pt x="474525" y="322577"/>
                  </a:lnTo>
                  <a:lnTo>
                    <a:pt x="472882" y="319896"/>
                  </a:lnTo>
                  <a:lnTo>
                    <a:pt x="472191" y="317561"/>
                  </a:lnTo>
                  <a:lnTo>
                    <a:pt x="473401" y="311594"/>
                  </a:lnTo>
                  <a:lnTo>
                    <a:pt x="472623" y="309518"/>
                  </a:lnTo>
                  <a:lnTo>
                    <a:pt x="470980" y="308913"/>
                  </a:lnTo>
                  <a:lnTo>
                    <a:pt x="467001" y="311766"/>
                  </a:lnTo>
                  <a:lnTo>
                    <a:pt x="463456" y="311594"/>
                  </a:lnTo>
                  <a:lnTo>
                    <a:pt x="458872" y="314447"/>
                  </a:lnTo>
                  <a:lnTo>
                    <a:pt x="456105" y="315313"/>
                  </a:lnTo>
                  <a:lnTo>
                    <a:pt x="453510" y="314621"/>
                  </a:lnTo>
                  <a:lnTo>
                    <a:pt x="449273" y="310037"/>
                  </a:lnTo>
                  <a:lnTo>
                    <a:pt x="442008" y="307097"/>
                  </a:lnTo>
                  <a:lnTo>
                    <a:pt x="439154" y="301648"/>
                  </a:lnTo>
                  <a:lnTo>
                    <a:pt x="437857" y="300092"/>
                  </a:lnTo>
                  <a:lnTo>
                    <a:pt x="436300" y="299659"/>
                  </a:lnTo>
                  <a:lnTo>
                    <a:pt x="434744" y="299832"/>
                  </a:lnTo>
                  <a:lnTo>
                    <a:pt x="432149" y="301562"/>
                  </a:lnTo>
                  <a:lnTo>
                    <a:pt x="423760" y="308740"/>
                  </a:lnTo>
                  <a:lnTo>
                    <a:pt x="419955" y="310988"/>
                  </a:lnTo>
                  <a:lnTo>
                    <a:pt x="416669" y="311421"/>
                  </a:lnTo>
                  <a:lnTo>
                    <a:pt x="413469" y="310729"/>
                  </a:lnTo>
                  <a:lnTo>
                    <a:pt x="411480" y="308913"/>
                  </a:lnTo>
                  <a:lnTo>
                    <a:pt x="411134" y="301648"/>
                  </a:lnTo>
                  <a:lnTo>
                    <a:pt x="409232" y="299486"/>
                  </a:lnTo>
                  <a:lnTo>
                    <a:pt x="401448" y="294903"/>
                  </a:lnTo>
                  <a:lnTo>
                    <a:pt x="399805" y="290665"/>
                  </a:lnTo>
                  <a:lnTo>
                    <a:pt x="399113" y="284698"/>
                  </a:lnTo>
                  <a:lnTo>
                    <a:pt x="389687" y="285649"/>
                  </a:lnTo>
                  <a:lnTo>
                    <a:pt x="378098" y="285044"/>
                  </a:lnTo>
                  <a:lnTo>
                    <a:pt x="372909" y="290233"/>
                  </a:lnTo>
                  <a:lnTo>
                    <a:pt x="370142" y="291184"/>
                  </a:lnTo>
                  <a:lnTo>
                    <a:pt x="366942" y="290146"/>
                  </a:lnTo>
                  <a:lnTo>
                    <a:pt x="357602" y="283054"/>
                  </a:lnTo>
                  <a:lnTo>
                    <a:pt x="347657" y="284525"/>
                  </a:lnTo>
                  <a:lnTo>
                    <a:pt x="342035" y="283747"/>
                  </a:lnTo>
                  <a:lnTo>
                    <a:pt x="328198" y="278471"/>
                  </a:lnTo>
                  <a:lnTo>
                    <a:pt x="317388" y="277952"/>
                  </a:lnTo>
                  <a:lnTo>
                    <a:pt x="312891" y="277001"/>
                  </a:lnTo>
                  <a:lnTo>
                    <a:pt x="310470" y="275790"/>
                  </a:lnTo>
                  <a:lnTo>
                    <a:pt x="309432" y="267661"/>
                  </a:lnTo>
                  <a:lnTo>
                    <a:pt x="305108" y="260829"/>
                  </a:lnTo>
                  <a:lnTo>
                    <a:pt x="303724" y="258926"/>
                  </a:lnTo>
                  <a:lnTo>
                    <a:pt x="296373" y="254170"/>
                  </a:lnTo>
                  <a:lnTo>
                    <a:pt x="295162" y="253997"/>
                  </a:lnTo>
                  <a:lnTo>
                    <a:pt x="294384" y="255035"/>
                  </a:lnTo>
                  <a:lnTo>
                    <a:pt x="292741" y="260483"/>
                  </a:lnTo>
                  <a:lnTo>
                    <a:pt x="290492" y="260743"/>
                  </a:lnTo>
                  <a:lnTo>
                    <a:pt x="282017" y="259186"/>
                  </a:lnTo>
                  <a:lnTo>
                    <a:pt x="274234" y="260829"/>
                  </a:lnTo>
                  <a:lnTo>
                    <a:pt x="269910" y="258148"/>
                  </a:lnTo>
                  <a:lnTo>
                    <a:pt x="255121" y="245608"/>
                  </a:lnTo>
                  <a:lnTo>
                    <a:pt x="249154" y="242322"/>
                  </a:lnTo>
                  <a:lnTo>
                    <a:pt x="244311" y="241284"/>
                  </a:lnTo>
                  <a:lnTo>
                    <a:pt x="244311" y="229523"/>
                  </a:lnTo>
                  <a:lnTo>
                    <a:pt x="244311" y="217761"/>
                  </a:lnTo>
                  <a:lnTo>
                    <a:pt x="244311" y="205913"/>
                  </a:lnTo>
                  <a:lnTo>
                    <a:pt x="244311" y="194065"/>
                  </a:lnTo>
                  <a:lnTo>
                    <a:pt x="244224" y="182217"/>
                  </a:lnTo>
                  <a:lnTo>
                    <a:pt x="244224" y="170369"/>
                  </a:lnTo>
                  <a:lnTo>
                    <a:pt x="244224" y="158435"/>
                  </a:lnTo>
                  <a:lnTo>
                    <a:pt x="244224" y="146500"/>
                  </a:lnTo>
                  <a:lnTo>
                    <a:pt x="244224" y="134652"/>
                  </a:lnTo>
                  <a:lnTo>
                    <a:pt x="244224" y="122631"/>
                  </a:lnTo>
                  <a:lnTo>
                    <a:pt x="244138" y="110696"/>
                  </a:lnTo>
                  <a:lnTo>
                    <a:pt x="244138" y="98762"/>
                  </a:lnTo>
                  <a:lnTo>
                    <a:pt x="244138" y="86741"/>
                  </a:lnTo>
                  <a:lnTo>
                    <a:pt x="244138" y="74720"/>
                  </a:lnTo>
                  <a:lnTo>
                    <a:pt x="244138" y="62699"/>
                  </a:lnTo>
                  <a:lnTo>
                    <a:pt x="244052" y="50592"/>
                  </a:lnTo>
                  <a:lnTo>
                    <a:pt x="228831" y="50592"/>
                  </a:lnTo>
                  <a:lnTo>
                    <a:pt x="213610" y="50592"/>
                  </a:lnTo>
                  <a:lnTo>
                    <a:pt x="198303" y="50592"/>
                  </a:lnTo>
                  <a:lnTo>
                    <a:pt x="183082" y="50592"/>
                  </a:lnTo>
                  <a:lnTo>
                    <a:pt x="167861" y="50592"/>
                  </a:lnTo>
                  <a:lnTo>
                    <a:pt x="152554" y="50592"/>
                  </a:lnTo>
                  <a:lnTo>
                    <a:pt x="137333" y="50592"/>
                  </a:lnTo>
                  <a:lnTo>
                    <a:pt x="122026" y="50592"/>
                  </a:lnTo>
                  <a:lnTo>
                    <a:pt x="106805" y="50592"/>
                  </a:lnTo>
                  <a:lnTo>
                    <a:pt x="91584" y="50592"/>
                  </a:lnTo>
                  <a:lnTo>
                    <a:pt x="76277" y="50592"/>
                  </a:lnTo>
                  <a:lnTo>
                    <a:pt x="61056" y="50592"/>
                  </a:lnTo>
                  <a:lnTo>
                    <a:pt x="45749" y="50592"/>
                  </a:lnTo>
                  <a:lnTo>
                    <a:pt x="30528" y="50592"/>
                  </a:lnTo>
                  <a:lnTo>
                    <a:pt x="15307" y="50592"/>
                  </a:lnTo>
                  <a:lnTo>
                    <a:pt x="0" y="50592"/>
                  </a:lnTo>
                  <a:lnTo>
                    <a:pt x="0" y="37966"/>
                  </a:lnTo>
                  <a:lnTo>
                    <a:pt x="0" y="25339"/>
                  </a:lnTo>
                  <a:lnTo>
                    <a:pt x="0" y="12713"/>
                  </a:lnTo>
                  <a:lnTo>
                    <a:pt x="0" y="0"/>
                  </a:lnTo>
                  <a:lnTo>
                    <a:pt x="20064" y="0"/>
                  </a:lnTo>
                  <a:lnTo>
                    <a:pt x="40214" y="0"/>
                  </a:lnTo>
                  <a:lnTo>
                    <a:pt x="60278" y="0"/>
                  </a:lnTo>
                  <a:lnTo>
                    <a:pt x="80428" y="0"/>
                  </a:lnTo>
                  <a:lnTo>
                    <a:pt x="99195" y="0"/>
                  </a:lnTo>
                  <a:lnTo>
                    <a:pt x="118048" y="0"/>
                  </a:lnTo>
                  <a:lnTo>
                    <a:pt x="136901" y="0"/>
                  </a:lnTo>
                  <a:lnTo>
                    <a:pt x="155667" y="0"/>
                  </a:lnTo>
                  <a:lnTo>
                    <a:pt x="174520" y="0"/>
                  </a:lnTo>
                  <a:lnTo>
                    <a:pt x="193287" y="0"/>
                  </a:lnTo>
                  <a:lnTo>
                    <a:pt x="212140" y="0"/>
                  </a:lnTo>
                  <a:lnTo>
                    <a:pt x="230906" y="0"/>
                  </a:lnTo>
                  <a:lnTo>
                    <a:pt x="249759" y="0"/>
                  </a:lnTo>
                  <a:lnTo>
                    <a:pt x="268526" y="0"/>
                  </a:lnTo>
                  <a:lnTo>
                    <a:pt x="287379" y="0"/>
                  </a:lnTo>
                  <a:lnTo>
                    <a:pt x="306146" y="0"/>
                  </a:lnTo>
                  <a:lnTo>
                    <a:pt x="324998" y="0"/>
                  </a:lnTo>
                  <a:lnTo>
                    <a:pt x="343765" y="0"/>
                  </a:lnTo>
                  <a:lnTo>
                    <a:pt x="362618" y="0"/>
                  </a:lnTo>
                  <a:lnTo>
                    <a:pt x="381471" y="0"/>
                  </a:lnTo>
                  <a:lnTo>
                    <a:pt x="400238" y="0"/>
                  </a:lnTo>
                  <a:lnTo>
                    <a:pt x="419091" y="0"/>
                  </a:lnTo>
                  <a:lnTo>
                    <a:pt x="437857" y="0"/>
                  </a:lnTo>
                  <a:lnTo>
                    <a:pt x="456710" y="0"/>
                  </a:lnTo>
                  <a:lnTo>
                    <a:pt x="475476" y="0"/>
                  </a:lnTo>
                  <a:lnTo>
                    <a:pt x="494330" y="0"/>
                  </a:lnTo>
                  <a:lnTo>
                    <a:pt x="513096" y="0"/>
                  </a:lnTo>
                  <a:lnTo>
                    <a:pt x="531949" y="0"/>
                  </a:lnTo>
                  <a:lnTo>
                    <a:pt x="550716" y="0"/>
                  </a:lnTo>
                  <a:lnTo>
                    <a:pt x="569569" y="0"/>
                  </a:lnTo>
                  <a:lnTo>
                    <a:pt x="588335" y="0"/>
                  </a:lnTo>
                  <a:lnTo>
                    <a:pt x="607188" y="0"/>
                  </a:lnTo>
                  <a:lnTo>
                    <a:pt x="625955" y="0"/>
                  </a:lnTo>
                  <a:lnTo>
                    <a:pt x="644808" y="0"/>
                  </a:lnTo>
                  <a:lnTo>
                    <a:pt x="663574" y="0"/>
                  </a:lnTo>
                  <a:lnTo>
                    <a:pt x="682428" y="0"/>
                  </a:lnTo>
                  <a:lnTo>
                    <a:pt x="682428" y="12713"/>
                  </a:lnTo>
                  <a:lnTo>
                    <a:pt x="682428" y="25339"/>
                  </a:lnTo>
                  <a:lnTo>
                    <a:pt x="682428" y="38052"/>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81" name="Freeform: Shape 180">
              <a:extLst>
                <a:ext uri="{FF2B5EF4-FFF2-40B4-BE49-F238E27FC236}">
                  <a16:creationId xmlns:a16="http://schemas.microsoft.com/office/drawing/2014/main" id="{DC1DE8E5-0CE7-19FC-3FFC-CFF48DF4B15D}"/>
                </a:ext>
              </a:extLst>
            </p:cNvPr>
            <p:cNvSpPr/>
            <p:nvPr/>
          </p:nvSpPr>
          <p:spPr>
            <a:xfrm>
              <a:off x="3205547" y="2475593"/>
              <a:ext cx="656396" cy="477725"/>
            </a:xfrm>
            <a:custGeom>
              <a:avLst/>
              <a:gdLst>
                <a:gd name="connsiteX0" fmla="*/ 107410 w 656396"/>
                <a:gd name="connsiteY0" fmla="*/ 8389 h 477725"/>
                <a:gd name="connsiteX1" fmla="*/ 115540 w 656396"/>
                <a:gd name="connsiteY1" fmla="*/ 5448 h 477725"/>
                <a:gd name="connsiteX2" fmla="*/ 121939 w 656396"/>
                <a:gd name="connsiteY2" fmla="*/ 7697 h 477725"/>
                <a:gd name="connsiteX3" fmla="*/ 130069 w 656396"/>
                <a:gd name="connsiteY3" fmla="*/ 12972 h 477725"/>
                <a:gd name="connsiteX4" fmla="*/ 138111 w 656396"/>
                <a:gd name="connsiteY4" fmla="*/ 28971 h 477725"/>
                <a:gd name="connsiteX5" fmla="*/ 145981 w 656396"/>
                <a:gd name="connsiteY5" fmla="*/ 55521 h 477725"/>
                <a:gd name="connsiteX6" fmla="*/ 147711 w 656396"/>
                <a:gd name="connsiteY6" fmla="*/ 64342 h 477725"/>
                <a:gd name="connsiteX7" fmla="*/ 153851 w 656396"/>
                <a:gd name="connsiteY7" fmla="*/ 69791 h 477725"/>
                <a:gd name="connsiteX8" fmla="*/ 161115 w 656396"/>
                <a:gd name="connsiteY8" fmla="*/ 70050 h 477725"/>
                <a:gd name="connsiteX9" fmla="*/ 190260 w 656396"/>
                <a:gd name="connsiteY9" fmla="*/ 73942 h 477725"/>
                <a:gd name="connsiteX10" fmla="*/ 194584 w 656396"/>
                <a:gd name="connsiteY10" fmla="*/ 73683 h 477725"/>
                <a:gd name="connsiteX11" fmla="*/ 194584 w 656396"/>
                <a:gd name="connsiteY11" fmla="*/ 73683 h 477725"/>
                <a:gd name="connsiteX12" fmla="*/ 199859 w 656396"/>
                <a:gd name="connsiteY12" fmla="*/ 72645 h 477725"/>
                <a:gd name="connsiteX13" fmla="*/ 216377 w 656396"/>
                <a:gd name="connsiteY13" fmla="*/ 62526 h 477725"/>
                <a:gd name="connsiteX14" fmla="*/ 234279 w 656396"/>
                <a:gd name="connsiteY14" fmla="*/ 59240 h 477725"/>
                <a:gd name="connsiteX15" fmla="*/ 255467 w 656396"/>
                <a:gd name="connsiteY15" fmla="*/ 59932 h 477725"/>
                <a:gd name="connsiteX16" fmla="*/ 268439 w 656396"/>
                <a:gd name="connsiteY16" fmla="*/ 62872 h 477725"/>
                <a:gd name="connsiteX17" fmla="*/ 273196 w 656396"/>
                <a:gd name="connsiteY17" fmla="*/ 67888 h 477725"/>
                <a:gd name="connsiteX18" fmla="*/ 284525 w 656396"/>
                <a:gd name="connsiteY18" fmla="*/ 68407 h 477725"/>
                <a:gd name="connsiteX19" fmla="*/ 311334 w 656396"/>
                <a:gd name="connsiteY19" fmla="*/ 62526 h 477725"/>
                <a:gd name="connsiteX20" fmla="*/ 340997 w 656396"/>
                <a:gd name="connsiteY20" fmla="*/ 58375 h 477725"/>
                <a:gd name="connsiteX21" fmla="*/ 356910 w 656396"/>
                <a:gd name="connsiteY21" fmla="*/ 54138 h 477725"/>
                <a:gd name="connsiteX22" fmla="*/ 374985 w 656396"/>
                <a:gd name="connsiteY22" fmla="*/ 45317 h 477725"/>
                <a:gd name="connsiteX23" fmla="*/ 416064 w 656396"/>
                <a:gd name="connsiteY23" fmla="*/ 34074 h 477725"/>
                <a:gd name="connsiteX24" fmla="*/ 436560 w 656396"/>
                <a:gd name="connsiteY24" fmla="*/ 32777 h 477725"/>
                <a:gd name="connsiteX25" fmla="*/ 446937 w 656396"/>
                <a:gd name="connsiteY25" fmla="*/ 28539 h 477725"/>
                <a:gd name="connsiteX26" fmla="*/ 449359 w 656396"/>
                <a:gd name="connsiteY26" fmla="*/ 26377 h 477725"/>
                <a:gd name="connsiteX27" fmla="*/ 450829 w 656396"/>
                <a:gd name="connsiteY27" fmla="*/ 26291 h 477725"/>
                <a:gd name="connsiteX28" fmla="*/ 472449 w 656396"/>
                <a:gd name="connsiteY28" fmla="*/ 26291 h 477725"/>
                <a:gd name="connsiteX29" fmla="*/ 493983 w 656396"/>
                <a:gd name="connsiteY29" fmla="*/ 26291 h 477725"/>
                <a:gd name="connsiteX30" fmla="*/ 515604 w 656396"/>
                <a:gd name="connsiteY30" fmla="*/ 26204 h 477725"/>
                <a:gd name="connsiteX31" fmla="*/ 537224 w 656396"/>
                <a:gd name="connsiteY31" fmla="*/ 26204 h 477725"/>
                <a:gd name="connsiteX32" fmla="*/ 558845 w 656396"/>
                <a:gd name="connsiteY32" fmla="*/ 26204 h 477725"/>
                <a:gd name="connsiteX33" fmla="*/ 580465 w 656396"/>
                <a:gd name="connsiteY33" fmla="*/ 26118 h 477725"/>
                <a:gd name="connsiteX34" fmla="*/ 602085 w 656396"/>
                <a:gd name="connsiteY34" fmla="*/ 26118 h 477725"/>
                <a:gd name="connsiteX35" fmla="*/ 622236 w 656396"/>
                <a:gd name="connsiteY35" fmla="*/ 26118 h 477725"/>
                <a:gd name="connsiteX36" fmla="*/ 624484 w 656396"/>
                <a:gd name="connsiteY36" fmla="*/ 31220 h 477725"/>
                <a:gd name="connsiteX37" fmla="*/ 632959 w 656396"/>
                <a:gd name="connsiteY37" fmla="*/ 41252 h 477725"/>
                <a:gd name="connsiteX38" fmla="*/ 644981 w 656396"/>
                <a:gd name="connsiteY38" fmla="*/ 49814 h 477725"/>
                <a:gd name="connsiteX39" fmla="*/ 652850 w 656396"/>
                <a:gd name="connsiteY39" fmla="*/ 58808 h 477725"/>
                <a:gd name="connsiteX40" fmla="*/ 656396 w 656396"/>
                <a:gd name="connsiteY40" fmla="*/ 68148 h 477725"/>
                <a:gd name="connsiteX41" fmla="*/ 650516 w 656396"/>
                <a:gd name="connsiteY41" fmla="*/ 89509 h 477725"/>
                <a:gd name="connsiteX42" fmla="*/ 635208 w 656396"/>
                <a:gd name="connsiteY42" fmla="*/ 122718 h 477725"/>
                <a:gd name="connsiteX43" fmla="*/ 626906 w 656396"/>
                <a:gd name="connsiteY43" fmla="*/ 143819 h 477725"/>
                <a:gd name="connsiteX44" fmla="*/ 625522 w 656396"/>
                <a:gd name="connsiteY44" fmla="*/ 152986 h 477725"/>
                <a:gd name="connsiteX45" fmla="*/ 617998 w 656396"/>
                <a:gd name="connsiteY45" fmla="*/ 168466 h 477725"/>
                <a:gd name="connsiteX46" fmla="*/ 604161 w 656396"/>
                <a:gd name="connsiteY46" fmla="*/ 190346 h 477725"/>
                <a:gd name="connsiteX47" fmla="*/ 597416 w 656396"/>
                <a:gd name="connsiteY47" fmla="*/ 206518 h 477725"/>
                <a:gd name="connsiteX48" fmla="*/ 597761 w 656396"/>
                <a:gd name="connsiteY48" fmla="*/ 216983 h 477725"/>
                <a:gd name="connsiteX49" fmla="*/ 602432 w 656396"/>
                <a:gd name="connsiteY49" fmla="*/ 223123 h 477725"/>
                <a:gd name="connsiteX50" fmla="*/ 611426 w 656396"/>
                <a:gd name="connsiteY50" fmla="*/ 224766 h 477725"/>
                <a:gd name="connsiteX51" fmla="*/ 617653 w 656396"/>
                <a:gd name="connsiteY51" fmla="*/ 228225 h 477725"/>
                <a:gd name="connsiteX52" fmla="*/ 620938 w 656396"/>
                <a:gd name="connsiteY52" fmla="*/ 233328 h 477725"/>
                <a:gd name="connsiteX53" fmla="*/ 621025 w 656396"/>
                <a:gd name="connsiteY53" fmla="*/ 238171 h 477725"/>
                <a:gd name="connsiteX54" fmla="*/ 617912 w 656396"/>
                <a:gd name="connsiteY54" fmla="*/ 242495 h 477725"/>
                <a:gd name="connsiteX55" fmla="*/ 617047 w 656396"/>
                <a:gd name="connsiteY55" fmla="*/ 246992 h 477725"/>
                <a:gd name="connsiteX56" fmla="*/ 618344 w 656396"/>
                <a:gd name="connsiteY56" fmla="*/ 251662 h 477725"/>
                <a:gd name="connsiteX57" fmla="*/ 617306 w 656396"/>
                <a:gd name="connsiteY57" fmla="*/ 259964 h 477725"/>
                <a:gd name="connsiteX58" fmla="*/ 612118 w 656396"/>
                <a:gd name="connsiteY58" fmla="*/ 276914 h 477725"/>
                <a:gd name="connsiteX59" fmla="*/ 612204 w 656396"/>
                <a:gd name="connsiteY59" fmla="*/ 277520 h 477725"/>
                <a:gd name="connsiteX60" fmla="*/ 612204 w 656396"/>
                <a:gd name="connsiteY60" fmla="*/ 305021 h 477725"/>
                <a:gd name="connsiteX61" fmla="*/ 612290 w 656396"/>
                <a:gd name="connsiteY61" fmla="*/ 329928 h 477725"/>
                <a:gd name="connsiteX62" fmla="*/ 612290 w 656396"/>
                <a:gd name="connsiteY62" fmla="*/ 354834 h 477725"/>
                <a:gd name="connsiteX63" fmla="*/ 612290 w 656396"/>
                <a:gd name="connsiteY63" fmla="*/ 379568 h 477725"/>
                <a:gd name="connsiteX64" fmla="*/ 612377 w 656396"/>
                <a:gd name="connsiteY64" fmla="*/ 404216 h 477725"/>
                <a:gd name="connsiteX65" fmla="*/ 612377 w 656396"/>
                <a:gd name="connsiteY65" fmla="*/ 428776 h 477725"/>
                <a:gd name="connsiteX66" fmla="*/ 612463 w 656396"/>
                <a:gd name="connsiteY66" fmla="*/ 453337 h 477725"/>
                <a:gd name="connsiteX67" fmla="*/ 612463 w 656396"/>
                <a:gd name="connsiteY67" fmla="*/ 477725 h 477725"/>
                <a:gd name="connsiteX68" fmla="*/ 582108 w 656396"/>
                <a:gd name="connsiteY68" fmla="*/ 477725 h 477725"/>
                <a:gd name="connsiteX69" fmla="*/ 551753 w 656396"/>
                <a:gd name="connsiteY69" fmla="*/ 477725 h 477725"/>
                <a:gd name="connsiteX70" fmla="*/ 521398 w 656396"/>
                <a:gd name="connsiteY70" fmla="*/ 477725 h 477725"/>
                <a:gd name="connsiteX71" fmla="*/ 490957 w 656396"/>
                <a:gd name="connsiteY71" fmla="*/ 477725 h 477725"/>
                <a:gd name="connsiteX72" fmla="*/ 460601 w 656396"/>
                <a:gd name="connsiteY72" fmla="*/ 477725 h 477725"/>
                <a:gd name="connsiteX73" fmla="*/ 430246 w 656396"/>
                <a:gd name="connsiteY73" fmla="*/ 477725 h 477725"/>
                <a:gd name="connsiteX74" fmla="*/ 399891 w 656396"/>
                <a:gd name="connsiteY74" fmla="*/ 477725 h 477725"/>
                <a:gd name="connsiteX75" fmla="*/ 369536 w 656396"/>
                <a:gd name="connsiteY75" fmla="*/ 477725 h 477725"/>
                <a:gd name="connsiteX76" fmla="*/ 348089 w 656396"/>
                <a:gd name="connsiteY76" fmla="*/ 477725 h 477725"/>
                <a:gd name="connsiteX77" fmla="*/ 326555 w 656396"/>
                <a:gd name="connsiteY77" fmla="*/ 477725 h 477725"/>
                <a:gd name="connsiteX78" fmla="*/ 305108 w 656396"/>
                <a:gd name="connsiteY78" fmla="*/ 477725 h 477725"/>
                <a:gd name="connsiteX79" fmla="*/ 283660 w 656396"/>
                <a:gd name="connsiteY79" fmla="*/ 477725 h 477725"/>
                <a:gd name="connsiteX80" fmla="*/ 262212 w 656396"/>
                <a:gd name="connsiteY80" fmla="*/ 477725 h 477725"/>
                <a:gd name="connsiteX81" fmla="*/ 240765 w 656396"/>
                <a:gd name="connsiteY81" fmla="*/ 477725 h 477725"/>
                <a:gd name="connsiteX82" fmla="*/ 219318 w 656396"/>
                <a:gd name="connsiteY82" fmla="*/ 477725 h 477725"/>
                <a:gd name="connsiteX83" fmla="*/ 197783 w 656396"/>
                <a:gd name="connsiteY83" fmla="*/ 477725 h 477725"/>
                <a:gd name="connsiteX84" fmla="*/ 176336 w 656396"/>
                <a:gd name="connsiteY84" fmla="*/ 477725 h 477725"/>
                <a:gd name="connsiteX85" fmla="*/ 154889 w 656396"/>
                <a:gd name="connsiteY85" fmla="*/ 477725 h 477725"/>
                <a:gd name="connsiteX86" fmla="*/ 133441 w 656396"/>
                <a:gd name="connsiteY86" fmla="*/ 477725 h 477725"/>
                <a:gd name="connsiteX87" fmla="*/ 111994 w 656396"/>
                <a:gd name="connsiteY87" fmla="*/ 477725 h 477725"/>
                <a:gd name="connsiteX88" fmla="*/ 90460 w 656396"/>
                <a:gd name="connsiteY88" fmla="*/ 477725 h 477725"/>
                <a:gd name="connsiteX89" fmla="*/ 69013 w 656396"/>
                <a:gd name="connsiteY89" fmla="*/ 477725 h 477725"/>
                <a:gd name="connsiteX90" fmla="*/ 47565 w 656396"/>
                <a:gd name="connsiteY90" fmla="*/ 477725 h 477725"/>
                <a:gd name="connsiteX91" fmla="*/ 25339 w 656396"/>
                <a:gd name="connsiteY91" fmla="*/ 477639 h 477725"/>
                <a:gd name="connsiteX92" fmla="*/ 15048 w 656396"/>
                <a:gd name="connsiteY92" fmla="*/ 464321 h 477725"/>
                <a:gd name="connsiteX93" fmla="*/ 10551 w 656396"/>
                <a:gd name="connsiteY93" fmla="*/ 444429 h 477725"/>
                <a:gd name="connsiteX94" fmla="*/ 9686 w 656396"/>
                <a:gd name="connsiteY94" fmla="*/ 436041 h 477725"/>
                <a:gd name="connsiteX95" fmla="*/ 10897 w 656396"/>
                <a:gd name="connsiteY95" fmla="*/ 413729 h 477725"/>
                <a:gd name="connsiteX96" fmla="*/ 7783 w 656396"/>
                <a:gd name="connsiteY96" fmla="*/ 404216 h 477725"/>
                <a:gd name="connsiteX97" fmla="*/ 0 w 656396"/>
                <a:gd name="connsiteY97" fmla="*/ 388476 h 477725"/>
                <a:gd name="connsiteX98" fmla="*/ 3373 w 656396"/>
                <a:gd name="connsiteY98" fmla="*/ 374725 h 477725"/>
                <a:gd name="connsiteX99" fmla="*/ 6918 w 656396"/>
                <a:gd name="connsiteY99" fmla="*/ 366337 h 477725"/>
                <a:gd name="connsiteX100" fmla="*/ 15739 w 656396"/>
                <a:gd name="connsiteY100" fmla="*/ 329755 h 477725"/>
                <a:gd name="connsiteX101" fmla="*/ 17815 w 656396"/>
                <a:gd name="connsiteY101" fmla="*/ 326814 h 477725"/>
                <a:gd name="connsiteX102" fmla="*/ 21534 w 656396"/>
                <a:gd name="connsiteY102" fmla="*/ 326901 h 477725"/>
                <a:gd name="connsiteX103" fmla="*/ 27933 w 656396"/>
                <a:gd name="connsiteY103" fmla="*/ 320588 h 477725"/>
                <a:gd name="connsiteX104" fmla="*/ 24993 w 656396"/>
                <a:gd name="connsiteY104" fmla="*/ 319204 h 477725"/>
                <a:gd name="connsiteX105" fmla="*/ 20496 w 656396"/>
                <a:gd name="connsiteY105" fmla="*/ 322145 h 477725"/>
                <a:gd name="connsiteX106" fmla="*/ 24474 w 656396"/>
                <a:gd name="connsiteY106" fmla="*/ 307616 h 477725"/>
                <a:gd name="connsiteX107" fmla="*/ 28971 w 656396"/>
                <a:gd name="connsiteY107" fmla="*/ 295076 h 477725"/>
                <a:gd name="connsiteX108" fmla="*/ 31825 w 656396"/>
                <a:gd name="connsiteY108" fmla="*/ 290579 h 477725"/>
                <a:gd name="connsiteX109" fmla="*/ 33295 w 656396"/>
                <a:gd name="connsiteY109" fmla="*/ 249586 h 477725"/>
                <a:gd name="connsiteX110" fmla="*/ 35890 w 656396"/>
                <a:gd name="connsiteY110" fmla="*/ 218193 h 477725"/>
                <a:gd name="connsiteX111" fmla="*/ 40127 w 656396"/>
                <a:gd name="connsiteY111" fmla="*/ 207729 h 477725"/>
                <a:gd name="connsiteX112" fmla="*/ 38657 w 656396"/>
                <a:gd name="connsiteY112" fmla="*/ 197005 h 477725"/>
                <a:gd name="connsiteX113" fmla="*/ 40300 w 656396"/>
                <a:gd name="connsiteY113" fmla="*/ 182390 h 477725"/>
                <a:gd name="connsiteX114" fmla="*/ 39090 w 656396"/>
                <a:gd name="connsiteY114" fmla="*/ 167602 h 477725"/>
                <a:gd name="connsiteX115" fmla="*/ 48170 w 656396"/>
                <a:gd name="connsiteY115" fmla="*/ 95995 h 477725"/>
                <a:gd name="connsiteX116" fmla="*/ 46960 w 656396"/>
                <a:gd name="connsiteY116" fmla="*/ 87260 h 477725"/>
                <a:gd name="connsiteX117" fmla="*/ 49727 w 656396"/>
                <a:gd name="connsiteY117" fmla="*/ 75585 h 477725"/>
                <a:gd name="connsiteX118" fmla="*/ 47132 w 656396"/>
                <a:gd name="connsiteY118" fmla="*/ 44711 h 477725"/>
                <a:gd name="connsiteX119" fmla="*/ 48257 w 656396"/>
                <a:gd name="connsiteY119" fmla="*/ 9945 h 477725"/>
                <a:gd name="connsiteX120" fmla="*/ 46008 w 656396"/>
                <a:gd name="connsiteY120" fmla="*/ 5535 h 477725"/>
                <a:gd name="connsiteX121" fmla="*/ 44797 w 656396"/>
                <a:gd name="connsiteY121" fmla="*/ 692 h 477725"/>
                <a:gd name="connsiteX122" fmla="*/ 46960 w 656396"/>
                <a:gd name="connsiteY122" fmla="*/ 0 h 477725"/>
                <a:gd name="connsiteX123" fmla="*/ 51110 w 656396"/>
                <a:gd name="connsiteY123" fmla="*/ 5102 h 477725"/>
                <a:gd name="connsiteX124" fmla="*/ 70483 w 656396"/>
                <a:gd name="connsiteY124" fmla="*/ 5016 h 477725"/>
                <a:gd name="connsiteX125" fmla="*/ 82936 w 656396"/>
                <a:gd name="connsiteY125" fmla="*/ 346 h 477725"/>
                <a:gd name="connsiteX126" fmla="*/ 87433 w 656396"/>
                <a:gd name="connsiteY126" fmla="*/ 1903 h 477725"/>
                <a:gd name="connsiteX127" fmla="*/ 92622 w 656396"/>
                <a:gd name="connsiteY127" fmla="*/ 8216 h 477725"/>
                <a:gd name="connsiteX128" fmla="*/ 99195 w 656396"/>
                <a:gd name="connsiteY128" fmla="*/ 9513 h 47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656396" h="477725">
                  <a:moveTo>
                    <a:pt x="107410" y="8389"/>
                  </a:moveTo>
                  <a:lnTo>
                    <a:pt x="115540" y="5448"/>
                  </a:lnTo>
                  <a:lnTo>
                    <a:pt x="121939" y="7697"/>
                  </a:lnTo>
                  <a:lnTo>
                    <a:pt x="130069" y="12972"/>
                  </a:lnTo>
                  <a:lnTo>
                    <a:pt x="138111" y="28971"/>
                  </a:lnTo>
                  <a:lnTo>
                    <a:pt x="145981" y="55521"/>
                  </a:lnTo>
                  <a:lnTo>
                    <a:pt x="147711" y="64342"/>
                  </a:lnTo>
                  <a:lnTo>
                    <a:pt x="153851" y="69791"/>
                  </a:lnTo>
                  <a:lnTo>
                    <a:pt x="161115" y="70050"/>
                  </a:lnTo>
                  <a:lnTo>
                    <a:pt x="190260" y="73942"/>
                  </a:lnTo>
                  <a:lnTo>
                    <a:pt x="194584" y="73683"/>
                  </a:lnTo>
                  <a:lnTo>
                    <a:pt x="194584" y="73683"/>
                  </a:lnTo>
                  <a:lnTo>
                    <a:pt x="199859" y="72645"/>
                  </a:lnTo>
                  <a:lnTo>
                    <a:pt x="216377" y="62526"/>
                  </a:lnTo>
                  <a:lnTo>
                    <a:pt x="234279" y="59240"/>
                  </a:lnTo>
                  <a:lnTo>
                    <a:pt x="255467" y="59932"/>
                  </a:lnTo>
                  <a:lnTo>
                    <a:pt x="268439" y="62872"/>
                  </a:lnTo>
                  <a:lnTo>
                    <a:pt x="273196" y="67888"/>
                  </a:lnTo>
                  <a:lnTo>
                    <a:pt x="284525" y="68407"/>
                  </a:lnTo>
                  <a:lnTo>
                    <a:pt x="311334" y="62526"/>
                  </a:lnTo>
                  <a:lnTo>
                    <a:pt x="340997" y="58375"/>
                  </a:lnTo>
                  <a:lnTo>
                    <a:pt x="356910" y="54138"/>
                  </a:lnTo>
                  <a:lnTo>
                    <a:pt x="374985" y="45317"/>
                  </a:lnTo>
                  <a:lnTo>
                    <a:pt x="416064" y="34074"/>
                  </a:lnTo>
                  <a:lnTo>
                    <a:pt x="436560" y="32777"/>
                  </a:lnTo>
                  <a:lnTo>
                    <a:pt x="446937" y="28539"/>
                  </a:lnTo>
                  <a:lnTo>
                    <a:pt x="449359" y="26377"/>
                  </a:lnTo>
                  <a:lnTo>
                    <a:pt x="450829" y="26291"/>
                  </a:lnTo>
                  <a:lnTo>
                    <a:pt x="472449" y="26291"/>
                  </a:lnTo>
                  <a:lnTo>
                    <a:pt x="493983" y="26291"/>
                  </a:lnTo>
                  <a:lnTo>
                    <a:pt x="515604" y="26204"/>
                  </a:lnTo>
                  <a:lnTo>
                    <a:pt x="537224" y="26204"/>
                  </a:lnTo>
                  <a:lnTo>
                    <a:pt x="558845" y="26204"/>
                  </a:lnTo>
                  <a:lnTo>
                    <a:pt x="580465" y="26118"/>
                  </a:lnTo>
                  <a:lnTo>
                    <a:pt x="602085" y="26118"/>
                  </a:lnTo>
                  <a:lnTo>
                    <a:pt x="622236" y="26118"/>
                  </a:lnTo>
                  <a:lnTo>
                    <a:pt x="624484" y="31220"/>
                  </a:lnTo>
                  <a:lnTo>
                    <a:pt x="632959" y="41252"/>
                  </a:lnTo>
                  <a:lnTo>
                    <a:pt x="644981" y="49814"/>
                  </a:lnTo>
                  <a:lnTo>
                    <a:pt x="652850" y="58808"/>
                  </a:lnTo>
                  <a:lnTo>
                    <a:pt x="656396" y="68148"/>
                  </a:lnTo>
                  <a:lnTo>
                    <a:pt x="650516" y="89509"/>
                  </a:lnTo>
                  <a:lnTo>
                    <a:pt x="635208" y="122718"/>
                  </a:lnTo>
                  <a:lnTo>
                    <a:pt x="626906" y="143819"/>
                  </a:lnTo>
                  <a:lnTo>
                    <a:pt x="625522" y="152986"/>
                  </a:lnTo>
                  <a:lnTo>
                    <a:pt x="617998" y="168466"/>
                  </a:lnTo>
                  <a:lnTo>
                    <a:pt x="604161" y="190346"/>
                  </a:lnTo>
                  <a:lnTo>
                    <a:pt x="597416" y="206518"/>
                  </a:lnTo>
                  <a:lnTo>
                    <a:pt x="597761" y="216983"/>
                  </a:lnTo>
                  <a:lnTo>
                    <a:pt x="602432" y="223123"/>
                  </a:lnTo>
                  <a:lnTo>
                    <a:pt x="611426" y="224766"/>
                  </a:lnTo>
                  <a:lnTo>
                    <a:pt x="617653" y="228225"/>
                  </a:lnTo>
                  <a:lnTo>
                    <a:pt x="620938" y="233328"/>
                  </a:lnTo>
                  <a:lnTo>
                    <a:pt x="621025" y="238171"/>
                  </a:lnTo>
                  <a:lnTo>
                    <a:pt x="617912" y="242495"/>
                  </a:lnTo>
                  <a:lnTo>
                    <a:pt x="617047" y="246992"/>
                  </a:lnTo>
                  <a:lnTo>
                    <a:pt x="618344" y="251662"/>
                  </a:lnTo>
                  <a:lnTo>
                    <a:pt x="617306" y="259964"/>
                  </a:lnTo>
                  <a:lnTo>
                    <a:pt x="612118" y="276914"/>
                  </a:lnTo>
                  <a:lnTo>
                    <a:pt x="612204" y="277520"/>
                  </a:lnTo>
                  <a:lnTo>
                    <a:pt x="612204" y="305021"/>
                  </a:lnTo>
                  <a:lnTo>
                    <a:pt x="612290" y="329928"/>
                  </a:lnTo>
                  <a:lnTo>
                    <a:pt x="612290" y="354834"/>
                  </a:lnTo>
                  <a:lnTo>
                    <a:pt x="612290" y="379568"/>
                  </a:lnTo>
                  <a:lnTo>
                    <a:pt x="612377" y="404216"/>
                  </a:lnTo>
                  <a:lnTo>
                    <a:pt x="612377" y="428776"/>
                  </a:lnTo>
                  <a:lnTo>
                    <a:pt x="612463" y="453337"/>
                  </a:lnTo>
                  <a:lnTo>
                    <a:pt x="612463" y="477725"/>
                  </a:lnTo>
                  <a:lnTo>
                    <a:pt x="582108" y="477725"/>
                  </a:lnTo>
                  <a:lnTo>
                    <a:pt x="551753" y="477725"/>
                  </a:lnTo>
                  <a:lnTo>
                    <a:pt x="521398" y="477725"/>
                  </a:lnTo>
                  <a:lnTo>
                    <a:pt x="490957" y="477725"/>
                  </a:lnTo>
                  <a:lnTo>
                    <a:pt x="460601" y="477725"/>
                  </a:lnTo>
                  <a:lnTo>
                    <a:pt x="430246" y="477725"/>
                  </a:lnTo>
                  <a:lnTo>
                    <a:pt x="399891" y="477725"/>
                  </a:lnTo>
                  <a:lnTo>
                    <a:pt x="369536" y="477725"/>
                  </a:lnTo>
                  <a:lnTo>
                    <a:pt x="348089" y="477725"/>
                  </a:lnTo>
                  <a:lnTo>
                    <a:pt x="326555" y="477725"/>
                  </a:lnTo>
                  <a:lnTo>
                    <a:pt x="305108" y="477725"/>
                  </a:lnTo>
                  <a:lnTo>
                    <a:pt x="283660" y="477725"/>
                  </a:lnTo>
                  <a:lnTo>
                    <a:pt x="262212" y="477725"/>
                  </a:lnTo>
                  <a:lnTo>
                    <a:pt x="240765" y="477725"/>
                  </a:lnTo>
                  <a:lnTo>
                    <a:pt x="219318" y="477725"/>
                  </a:lnTo>
                  <a:lnTo>
                    <a:pt x="197783" y="477725"/>
                  </a:lnTo>
                  <a:lnTo>
                    <a:pt x="176336" y="477725"/>
                  </a:lnTo>
                  <a:lnTo>
                    <a:pt x="154889" y="477725"/>
                  </a:lnTo>
                  <a:lnTo>
                    <a:pt x="133441" y="477725"/>
                  </a:lnTo>
                  <a:lnTo>
                    <a:pt x="111994" y="477725"/>
                  </a:lnTo>
                  <a:lnTo>
                    <a:pt x="90460" y="477725"/>
                  </a:lnTo>
                  <a:lnTo>
                    <a:pt x="69013" y="477725"/>
                  </a:lnTo>
                  <a:lnTo>
                    <a:pt x="47565" y="477725"/>
                  </a:lnTo>
                  <a:lnTo>
                    <a:pt x="25339" y="477639"/>
                  </a:lnTo>
                  <a:lnTo>
                    <a:pt x="15048" y="464321"/>
                  </a:lnTo>
                  <a:lnTo>
                    <a:pt x="10551" y="444429"/>
                  </a:lnTo>
                  <a:lnTo>
                    <a:pt x="9686" y="436041"/>
                  </a:lnTo>
                  <a:lnTo>
                    <a:pt x="10897" y="413729"/>
                  </a:lnTo>
                  <a:lnTo>
                    <a:pt x="7783" y="404216"/>
                  </a:lnTo>
                  <a:lnTo>
                    <a:pt x="0" y="388476"/>
                  </a:lnTo>
                  <a:lnTo>
                    <a:pt x="3373" y="374725"/>
                  </a:lnTo>
                  <a:lnTo>
                    <a:pt x="6918" y="366337"/>
                  </a:lnTo>
                  <a:lnTo>
                    <a:pt x="15739" y="329755"/>
                  </a:lnTo>
                  <a:lnTo>
                    <a:pt x="17815" y="326814"/>
                  </a:lnTo>
                  <a:lnTo>
                    <a:pt x="21534" y="326901"/>
                  </a:lnTo>
                  <a:lnTo>
                    <a:pt x="27933" y="320588"/>
                  </a:lnTo>
                  <a:lnTo>
                    <a:pt x="24993" y="319204"/>
                  </a:lnTo>
                  <a:lnTo>
                    <a:pt x="20496" y="322145"/>
                  </a:lnTo>
                  <a:lnTo>
                    <a:pt x="24474" y="307616"/>
                  </a:lnTo>
                  <a:lnTo>
                    <a:pt x="28971" y="295076"/>
                  </a:lnTo>
                  <a:lnTo>
                    <a:pt x="31825" y="290579"/>
                  </a:lnTo>
                  <a:lnTo>
                    <a:pt x="33295" y="249586"/>
                  </a:lnTo>
                  <a:lnTo>
                    <a:pt x="35890" y="218193"/>
                  </a:lnTo>
                  <a:lnTo>
                    <a:pt x="40127" y="207729"/>
                  </a:lnTo>
                  <a:lnTo>
                    <a:pt x="38657" y="197005"/>
                  </a:lnTo>
                  <a:lnTo>
                    <a:pt x="40300" y="182390"/>
                  </a:lnTo>
                  <a:lnTo>
                    <a:pt x="39090" y="167602"/>
                  </a:lnTo>
                  <a:lnTo>
                    <a:pt x="48170" y="95995"/>
                  </a:lnTo>
                  <a:lnTo>
                    <a:pt x="46960" y="87260"/>
                  </a:lnTo>
                  <a:lnTo>
                    <a:pt x="49727" y="75585"/>
                  </a:lnTo>
                  <a:lnTo>
                    <a:pt x="47132" y="44711"/>
                  </a:lnTo>
                  <a:lnTo>
                    <a:pt x="48257" y="9945"/>
                  </a:lnTo>
                  <a:lnTo>
                    <a:pt x="46008" y="5535"/>
                  </a:lnTo>
                  <a:lnTo>
                    <a:pt x="44797" y="692"/>
                  </a:lnTo>
                  <a:lnTo>
                    <a:pt x="46960" y="0"/>
                  </a:lnTo>
                  <a:lnTo>
                    <a:pt x="51110" y="5102"/>
                  </a:lnTo>
                  <a:lnTo>
                    <a:pt x="70483" y="5016"/>
                  </a:lnTo>
                  <a:lnTo>
                    <a:pt x="82936" y="346"/>
                  </a:lnTo>
                  <a:lnTo>
                    <a:pt x="87433" y="1903"/>
                  </a:lnTo>
                  <a:lnTo>
                    <a:pt x="92622" y="8216"/>
                  </a:lnTo>
                  <a:lnTo>
                    <a:pt x="99195" y="9513"/>
                  </a:lnTo>
                  <a:close/>
                </a:path>
              </a:pathLst>
            </a:custGeom>
            <a:solidFill>
              <a:srgbClr val="008250"/>
            </a:solid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82" name="Freeform: Shape 181">
              <a:extLst>
                <a:ext uri="{FF2B5EF4-FFF2-40B4-BE49-F238E27FC236}">
                  <a16:creationId xmlns:a16="http://schemas.microsoft.com/office/drawing/2014/main" id="{FEB44945-2491-4A17-857F-FB6AC785BED5}"/>
                </a:ext>
              </a:extLst>
            </p:cNvPr>
            <p:cNvSpPr/>
            <p:nvPr/>
          </p:nvSpPr>
          <p:spPr>
            <a:xfrm>
              <a:off x="6789176" y="2923223"/>
              <a:ext cx="473919" cy="274406"/>
            </a:xfrm>
            <a:custGeom>
              <a:avLst/>
              <a:gdLst>
                <a:gd name="connsiteX0" fmla="*/ 473920 w 473919"/>
                <a:gd name="connsiteY0" fmla="*/ 99887 h 274406"/>
                <a:gd name="connsiteX1" fmla="*/ 467520 w 473919"/>
                <a:gd name="connsiteY1" fmla="*/ 103432 h 274406"/>
                <a:gd name="connsiteX2" fmla="*/ 464667 w 473919"/>
                <a:gd name="connsiteY2" fmla="*/ 105940 h 274406"/>
                <a:gd name="connsiteX3" fmla="*/ 462331 w 473919"/>
                <a:gd name="connsiteY3" fmla="*/ 109486 h 274406"/>
                <a:gd name="connsiteX4" fmla="*/ 456537 w 473919"/>
                <a:gd name="connsiteY4" fmla="*/ 121766 h 274406"/>
                <a:gd name="connsiteX5" fmla="*/ 446851 w 473919"/>
                <a:gd name="connsiteY5" fmla="*/ 132836 h 274406"/>
                <a:gd name="connsiteX6" fmla="*/ 439414 w 473919"/>
                <a:gd name="connsiteY6" fmla="*/ 138544 h 274406"/>
                <a:gd name="connsiteX7" fmla="*/ 439414 w 473919"/>
                <a:gd name="connsiteY7" fmla="*/ 141484 h 274406"/>
                <a:gd name="connsiteX8" fmla="*/ 443305 w 473919"/>
                <a:gd name="connsiteY8" fmla="*/ 150824 h 274406"/>
                <a:gd name="connsiteX9" fmla="*/ 443219 w 473919"/>
                <a:gd name="connsiteY9" fmla="*/ 153851 h 274406"/>
                <a:gd name="connsiteX10" fmla="*/ 440279 w 473919"/>
                <a:gd name="connsiteY10" fmla="*/ 159645 h 274406"/>
                <a:gd name="connsiteX11" fmla="*/ 435176 w 473919"/>
                <a:gd name="connsiteY11" fmla="*/ 162499 h 274406"/>
                <a:gd name="connsiteX12" fmla="*/ 434311 w 473919"/>
                <a:gd name="connsiteY12" fmla="*/ 165872 h 274406"/>
                <a:gd name="connsiteX13" fmla="*/ 433793 w 473919"/>
                <a:gd name="connsiteY13" fmla="*/ 171667 h 274406"/>
                <a:gd name="connsiteX14" fmla="*/ 434052 w 473919"/>
                <a:gd name="connsiteY14" fmla="*/ 181698 h 274406"/>
                <a:gd name="connsiteX15" fmla="*/ 435522 w 473919"/>
                <a:gd name="connsiteY15" fmla="*/ 183774 h 274406"/>
                <a:gd name="connsiteX16" fmla="*/ 441489 w 473919"/>
                <a:gd name="connsiteY16" fmla="*/ 187320 h 274406"/>
                <a:gd name="connsiteX17" fmla="*/ 446592 w 473919"/>
                <a:gd name="connsiteY17" fmla="*/ 200465 h 274406"/>
                <a:gd name="connsiteX18" fmla="*/ 451348 w 473919"/>
                <a:gd name="connsiteY18" fmla="*/ 202022 h 274406"/>
                <a:gd name="connsiteX19" fmla="*/ 470980 w 473919"/>
                <a:gd name="connsiteY19" fmla="*/ 228744 h 274406"/>
                <a:gd name="connsiteX20" fmla="*/ 456797 w 473919"/>
                <a:gd name="connsiteY20" fmla="*/ 236614 h 274406"/>
                <a:gd name="connsiteX21" fmla="*/ 447456 w 473919"/>
                <a:gd name="connsiteY21" fmla="*/ 243273 h 274406"/>
                <a:gd name="connsiteX22" fmla="*/ 443392 w 473919"/>
                <a:gd name="connsiteY22" fmla="*/ 246819 h 274406"/>
                <a:gd name="connsiteX23" fmla="*/ 435349 w 473919"/>
                <a:gd name="connsiteY23" fmla="*/ 256245 h 274406"/>
                <a:gd name="connsiteX24" fmla="*/ 423328 w 473919"/>
                <a:gd name="connsiteY24" fmla="*/ 259359 h 274406"/>
                <a:gd name="connsiteX25" fmla="*/ 416755 w 473919"/>
                <a:gd name="connsiteY25" fmla="*/ 262905 h 274406"/>
                <a:gd name="connsiteX26" fmla="*/ 415112 w 473919"/>
                <a:gd name="connsiteY26" fmla="*/ 264548 h 274406"/>
                <a:gd name="connsiteX27" fmla="*/ 407848 w 473919"/>
                <a:gd name="connsiteY27" fmla="*/ 261607 h 274406"/>
                <a:gd name="connsiteX28" fmla="*/ 397729 w 473919"/>
                <a:gd name="connsiteY28" fmla="*/ 262040 h 274406"/>
                <a:gd name="connsiteX29" fmla="*/ 394270 w 473919"/>
                <a:gd name="connsiteY29" fmla="*/ 263337 h 274406"/>
                <a:gd name="connsiteX30" fmla="*/ 391676 w 473919"/>
                <a:gd name="connsiteY30" fmla="*/ 265931 h 274406"/>
                <a:gd name="connsiteX31" fmla="*/ 385536 w 473919"/>
                <a:gd name="connsiteY31" fmla="*/ 274407 h 274406"/>
                <a:gd name="connsiteX32" fmla="*/ 366769 w 473919"/>
                <a:gd name="connsiteY32" fmla="*/ 274407 h 274406"/>
                <a:gd name="connsiteX33" fmla="*/ 347916 w 473919"/>
                <a:gd name="connsiteY33" fmla="*/ 274407 h 274406"/>
                <a:gd name="connsiteX34" fmla="*/ 329149 w 473919"/>
                <a:gd name="connsiteY34" fmla="*/ 274407 h 274406"/>
                <a:gd name="connsiteX35" fmla="*/ 310383 w 473919"/>
                <a:gd name="connsiteY35" fmla="*/ 274407 h 274406"/>
                <a:gd name="connsiteX36" fmla="*/ 291617 w 473919"/>
                <a:gd name="connsiteY36" fmla="*/ 274407 h 274406"/>
                <a:gd name="connsiteX37" fmla="*/ 272764 w 473919"/>
                <a:gd name="connsiteY37" fmla="*/ 274407 h 274406"/>
                <a:gd name="connsiteX38" fmla="*/ 253997 w 473919"/>
                <a:gd name="connsiteY38" fmla="*/ 274407 h 274406"/>
                <a:gd name="connsiteX39" fmla="*/ 235230 w 473919"/>
                <a:gd name="connsiteY39" fmla="*/ 274407 h 274406"/>
                <a:gd name="connsiteX40" fmla="*/ 216464 w 473919"/>
                <a:gd name="connsiteY40" fmla="*/ 274407 h 274406"/>
                <a:gd name="connsiteX41" fmla="*/ 197611 w 473919"/>
                <a:gd name="connsiteY41" fmla="*/ 274407 h 274406"/>
                <a:gd name="connsiteX42" fmla="*/ 178844 w 473919"/>
                <a:gd name="connsiteY42" fmla="*/ 274407 h 274406"/>
                <a:gd name="connsiteX43" fmla="*/ 160078 w 473919"/>
                <a:gd name="connsiteY43" fmla="*/ 274407 h 274406"/>
                <a:gd name="connsiteX44" fmla="*/ 141225 w 473919"/>
                <a:gd name="connsiteY44" fmla="*/ 274407 h 274406"/>
                <a:gd name="connsiteX45" fmla="*/ 122458 w 473919"/>
                <a:gd name="connsiteY45" fmla="*/ 274407 h 274406"/>
                <a:gd name="connsiteX46" fmla="*/ 103692 w 473919"/>
                <a:gd name="connsiteY46" fmla="*/ 274320 h 274406"/>
                <a:gd name="connsiteX47" fmla="*/ 84925 w 473919"/>
                <a:gd name="connsiteY47" fmla="*/ 274320 h 274406"/>
                <a:gd name="connsiteX48" fmla="*/ 74288 w 473919"/>
                <a:gd name="connsiteY48" fmla="*/ 274407 h 274406"/>
                <a:gd name="connsiteX49" fmla="*/ 63650 w 473919"/>
                <a:gd name="connsiteY49" fmla="*/ 274407 h 274406"/>
                <a:gd name="connsiteX50" fmla="*/ 53100 w 473919"/>
                <a:gd name="connsiteY50" fmla="*/ 274407 h 274406"/>
                <a:gd name="connsiteX51" fmla="*/ 42463 w 473919"/>
                <a:gd name="connsiteY51" fmla="*/ 274407 h 274406"/>
                <a:gd name="connsiteX52" fmla="*/ 31912 w 473919"/>
                <a:gd name="connsiteY52" fmla="*/ 274407 h 274406"/>
                <a:gd name="connsiteX53" fmla="*/ 21275 w 473919"/>
                <a:gd name="connsiteY53" fmla="*/ 274407 h 274406"/>
                <a:gd name="connsiteX54" fmla="*/ 10638 w 473919"/>
                <a:gd name="connsiteY54" fmla="*/ 274407 h 274406"/>
                <a:gd name="connsiteX55" fmla="*/ 87 w 473919"/>
                <a:gd name="connsiteY55" fmla="*/ 274407 h 274406"/>
                <a:gd name="connsiteX56" fmla="*/ 87 w 473919"/>
                <a:gd name="connsiteY56" fmla="*/ 262213 h 274406"/>
                <a:gd name="connsiteX57" fmla="*/ 87 w 473919"/>
                <a:gd name="connsiteY57" fmla="*/ 249932 h 274406"/>
                <a:gd name="connsiteX58" fmla="*/ 0 w 473919"/>
                <a:gd name="connsiteY58" fmla="*/ 237739 h 274406"/>
                <a:gd name="connsiteX59" fmla="*/ 0 w 473919"/>
                <a:gd name="connsiteY59" fmla="*/ 225458 h 274406"/>
                <a:gd name="connsiteX60" fmla="*/ 0 w 473919"/>
                <a:gd name="connsiteY60" fmla="*/ 213178 h 274406"/>
                <a:gd name="connsiteX61" fmla="*/ 0 w 473919"/>
                <a:gd name="connsiteY61" fmla="*/ 200811 h 274406"/>
                <a:gd name="connsiteX62" fmla="*/ 0 w 473919"/>
                <a:gd name="connsiteY62" fmla="*/ 188531 h 274406"/>
                <a:gd name="connsiteX63" fmla="*/ 87 w 473919"/>
                <a:gd name="connsiteY63" fmla="*/ 176250 h 274406"/>
                <a:gd name="connsiteX64" fmla="*/ 0 w 473919"/>
                <a:gd name="connsiteY64" fmla="*/ 164921 h 274406"/>
                <a:gd name="connsiteX65" fmla="*/ 0 w 473919"/>
                <a:gd name="connsiteY65" fmla="*/ 153765 h 274406"/>
                <a:gd name="connsiteX66" fmla="*/ 0 w 473919"/>
                <a:gd name="connsiteY66" fmla="*/ 142436 h 274406"/>
                <a:gd name="connsiteX67" fmla="*/ 0 w 473919"/>
                <a:gd name="connsiteY67" fmla="*/ 131193 h 274406"/>
                <a:gd name="connsiteX68" fmla="*/ 0 w 473919"/>
                <a:gd name="connsiteY68" fmla="*/ 119951 h 274406"/>
                <a:gd name="connsiteX69" fmla="*/ 0 w 473919"/>
                <a:gd name="connsiteY69" fmla="*/ 108622 h 274406"/>
                <a:gd name="connsiteX70" fmla="*/ 0 w 473919"/>
                <a:gd name="connsiteY70" fmla="*/ 97292 h 274406"/>
                <a:gd name="connsiteX71" fmla="*/ 0 w 473919"/>
                <a:gd name="connsiteY71" fmla="*/ 85963 h 274406"/>
                <a:gd name="connsiteX72" fmla="*/ 0 w 473919"/>
                <a:gd name="connsiteY72" fmla="*/ 74548 h 274406"/>
                <a:gd name="connsiteX73" fmla="*/ 0 w 473919"/>
                <a:gd name="connsiteY73" fmla="*/ 63219 h 274406"/>
                <a:gd name="connsiteX74" fmla="*/ 0 w 473919"/>
                <a:gd name="connsiteY74" fmla="*/ 51803 h 274406"/>
                <a:gd name="connsiteX75" fmla="*/ 0 w 473919"/>
                <a:gd name="connsiteY75" fmla="*/ 40387 h 274406"/>
                <a:gd name="connsiteX76" fmla="*/ 0 w 473919"/>
                <a:gd name="connsiteY76" fmla="*/ 31307 h 274406"/>
                <a:gd name="connsiteX77" fmla="*/ 15134 w 473919"/>
                <a:gd name="connsiteY77" fmla="*/ 25685 h 274406"/>
                <a:gd name="connsiteX78" fmla="*/ 21880 w 473919"/>
                <a:gd name="connsiteY78" fmla="*/ 21880 h 274406"/>
                <a:gd name="connsiteX79" fmla="*/ 28625 w 473919"/>
                <a:gd name="connsiteY79" fmla="*/ 18248 h 274406"/>
                <a:gd name="connsiteX80" fmla="*/ 32171 w 473919"/>
                <a:gd name="connsiteY80" fmla="*/ 16086 h 274406"/>
                <a:gd name="connsiteX81" fmla="*/ 36149 w 473919"/>
                <a:gd name="connsiteY81" fmla="*/ 14183 h 274406"/>
                <a:gd name="connsiteX82" fmla="*/ 61662 w 473919"/>
                <a:gd name="connsiteY82" fmla="*/ 0 h 274406"/>
                <a:gd name="connsiteX83" fmla="*/ 61662 w 473919"/>
                <a:gd name="connsiteY83" fmla="*/ 605 h 274406"/>
                <a:gd name="connsiteX84" fmla="*/ 61662 w 473919"/>
                <a:gd name="connsiteY84" fmla="*/ 15307 h 274406"/>
                <a:gd name="connsiteX85" fmla="*/ 61662 w 473919"/>
                <a:gd name="connsiteY85" fmla="*/ 30009 h 274406"/>
                <a:gd name="connsiteX86" fmla="*/ 72904 w 473919"/>
                <a:gd name="connsiteY86" fmla="*/ 30009 h 274406"/>
                <a:gd name="connsiteX87" fmla="*/ 84061 w 473919"/>
                <a:gd name="connsiteY87" fmla="*/ 30096 h 274406"/>
                <a:gd name="connsiteX88" fmla="*/ 95303 w 473919"/>
                <a:gd name="connsiteY88" fmla="*/ 30096 h 274406"/>
                <a:gd name="connsiteX89" fmla="*/ 106546 w 473919"/>
                <a:gd name="connsiteY89" fmla="*/ 30096 h 274406"/>
                <a:gd name="connsiteX90" fmla="*/ 117788 w 473919"/>
                <a:gd name="connsiteY90" fmla="*/ 30096 h 274406"/>
                <a:gd name="connsiteX91" fmla="*/ 129031 w 473919"/>
                <a:gd name="connsiteY91" fmla="*/ 30096 h 274406"/>
                <a:gd name="connsiteX92" fmla="*/ 140187 w 473919"/>
                <a:gd name="connsiteY92" fmla="*/ 30096 h 274406"/>
                <a:gd name="connsiteX93" fmla="*/ 151430 w 473919"/>
                <a:gd name="connsiteY93" fmla="*/ 30096 h 274406"/>
                <a:gd name="connsiteX94" fmla="*/ 162672 w 473919"/>
                <a:gd name="connsiteY94" fmla="*/ 30096 h 274406"/>
                <a:gd name="connsiteX95" fmla="*/ 173915 w 473919"/>
                <a:gd name="connsiteY95" fmla="*/ 30096 h 274406"/>
                <a:gd name="connsiteX96" fmla="*/ 185158 w 473919"/>
                <a:gd name="connsiteY96" fmla="*/ 30096 h 274406"/>
                <a:gd name="connsiteX97" fmla="*/ 196314 w 473919"/>
                <a:gd name="connsiteY97" fmla="*/ 30183 h 274406"/>
                <a:gd name="connsiteX98" fmla="*/ 207556 w 473919"/>
                <a:gd name="connsiteY98" fmla="*/ 30183 h 274406"/>
                <a:gd name="connsiteX99" fmla="*/ 218799 w 473919"/>
                <a:gd name="connsiteY99" fmla="*/ 30183 h 274406"/>
                <a:gd name="connsiteX100" fmla="*/ 230042 w 473919"/>
                <a:gd name="connsiteY100" fmla="*/ 30183 h 274406"/>
                <a:gd name="connsiteX101" fmla="*/ 241198 w 473919"/>
                <a:gd name="connsiteY101" fmla="*/ 30183 h 274406"/>
                <a:gd name="connsiteX102" fmla="*/ 252440 w 473919"/>
                <a:gd name="connsiteY102" fmla="*/ 30183 h 274406"/>
                <a:gd name="connsiteX103" fmla="*/ 263683 w 473919"/>
                <a:gd name="connsiteY103" fmla="*/ 30183 h 274406"/>
                <a:gd name="connsiteX104" fmla="*/ 274926 w 473919"/>
                <a:gd name="connsiteY104" fmla="*/ 30183 h 274406"/>
                <a:gd name="connsiteX105" fmla="*/ 286082 w 473919"/>
                <a:gd name="connsiteY105" fmla="*/ 30183 h 274406"/>
                <a:gd name="connsiteX106" fmla="*/ 297324 w 473919"/>
                <a:gd name="connsiteY106" fmla="*/ 30183 h 274406"/>
                <a:gd name="connsiteX107" fmla="*/ 308567 w 473919"/>
                <a:gd name="connsiteY107" fmla="*/ 30269 h 274406"/>
                <a:gd name="connsiteX108" fmla="*/ 319810 w 473919"/>
                <a:gd name="connsiteY108" fmla="*/ 30269 h 274406"/>
                <a:gd name="connsiteX109" fmla="*/ 331052 w 473919"/>
                <a:gd name="connsiteY109" fmla="*/ 30269 h 274406"/>
                <a:gd name="connsiteX110" fmla="*/ 342208 w 473919"/>
                <a:gd name="connsiteY110" fmla="*/ 30269 h 274406"/>
                <a:gd name="connsiteX111" fmla="*/ 353451 w 473919"/>
                <a:gd name="connsiteY111" fmla="*/ 30269 h 274406"/>
                <a:gd name="connsiteX112" fmla="*/ 364693 w 473919"/>
                <a:gd name="connsiteY112" fmla="*/ 30269 h 274406"/>
                <a:gd name="connsiteX113" fmla="*/ 375936 w 473919"/>
                <a:gd name="connsiteY113" fmla="*/ 30269 h 274406"/>
                <a:gd name="connsiteX114" fmla="*/ 387092 w 473919"/>
                <a:gd name="connsiteY114" fmla="*/ 30269 h 274406"/>
                <a:gd name="connsiteX115" fmla="*/ 398335 w 473919"/>
                <a:gd name="connsiteY115" fmla="*/ 30269 h 274406"/>
                <a:gd name="connsiteX116" fmla="*/ 409577 w 473919"/>
                <a:gd name="connsiteY116" fmla="*/ 30269 h 274406"/>
                <a:gd name="connsiteX117" fmla="*/ 420820 w 473919"/>
                <a:gd name="connsiteY117" fmla="*/ 30355 h 274406"/>
                <a:gd name="connsiteX118" fmla="*/ 427133 w 473919"/>
                <a:gd name="connsiteY118" fmla="*/ 35977 h 274406"/>
                <a:gd name="connsiteX119" fmla="*/ 429987 w 473919"/>
                <a:gd name="connsiteY119" fmla="*/ 41857 h 274406"/>
                <a:gd name="connsiteX120" fmla="*/ 439500 w 473919"/>
                <a:gd name="connsiteY120" fmla="*/ 46095 h 274406"/>
                <a:gd name="connsiteX121" fmla="*/ 441662 w 473919"/>
                <a:gd name="connsiteY121" fmla="*/ 48517 h 274406"/>
                <a:gd name="connsiteX122" fmla="*/ 441662 w 473919"/>
                <a:gd name="connsiteY122" fmla="*/ 51976 h 274406"/>
                <a:gd name="connsiteX123" fmla="*/ 445035 w 473919"/>
                <a:gd name="connsiteY123" fmla="*/ 55694 h 274406"/>
                <a:gd name="connsiteX124" fmla="*/ 443997 w 473919"/>
                <a:gd name="connsiteY124" fmla="*/ 61402 h 274406"/>
                <a:gd name="connsiteX125" fmla="*/ 443997 w 473919"/>
                <a:gd name="connsiteY125" fmla="*/ 66418 h 274406"/>
                <a:gd name="connsiteX126" fmla="*/ 445208 w 473919"/>
                <a:gd name="connsiteY126" fmla="*/ 72731 h 274406"/>
                <a:gd name="connsiteX127" fmla="*/ 447543 w 473919"/>
                <a:gd name="connsiteY127" fmla="*/ 78785 h 274406"/>
                <a:gd name="connsiteX128" fmla="*/ 450916 w 473919"/>
                <a:gd name="connsiteY128" fmla="*/ 83628 h 274406"/>
                <a:gd name="connsiteX129" fmla="*/ 454634 w 473919"/>
                <a:gd name="connsiteY129" fmla="*/ 87260 h 274406"/>
                <a:gd name="connsiteX130" fmla="*/ 469250 w 473919"/>
                <a:gd name="connsiteY130" fmla="*/ 92709 h 274406"/>
                <a:gd name="connsiteX131" fmla="*/ 472191 w 473919"/>
                <a:gd name="connsiteY131" fmla="*/ 95908 h 27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73919" h="274406">
                  <a:moveTo>
                    <a:pt x="473920" y="99887"/>
                  </a:moveTo>
                  <a:lnTo>
                    <a:pt x="467520" y="103432"/>
                  </a:lnTo>
                  <a:lnTo>
                    <a:pt x="464667" y="105940"/>
                  </a:lnTo>
                  <a:lnTo>
                    <a:pt x="462331" y="109486"/>
                  </a:lnTo>
                  <a:lnTo>
                    <a:pt x="456537" y="121766"/>
                  </a:lnTo>
                  <a:lnTo>
                    <a:pt x="446851" y="132836"/>
                  </a:lnTo>
                  <a:lnTo>
                    <a:pt x="439414" y="138544"/>
                  </a:lnTo>
                  <a:lnTo>
                    <a:pt x="439414" y="141484"/>
                  </a:lnTo>
                  <a:lnTo>
                    <a:pt x="443305" y="150824"/>
                  </a:lnTo>
                  <a:lnTo>
                    <a:pt x="443219" y="153851"/>
                  </a:lnTo>
                  <a:lnTo>
                    <a:pt x="440279" y="159645"/>
                  </a:lnTo>
                  <a:lnTo>
                    <a:pt x="435176" y="162499"/>
                  </a:lnTo>
                  <a:lnTo>
                    <a:pt x="434311" y="165872"/>
                  </a:lnTo>
                  <a:lnTo>
                    <a:pt x="433793" y="171667"/>
                  </a:lnTo>
                  <a:lnTo>
                    <a:pt x="434052" y="181698"/>
                  </a:lnTo>
                  <a:lnTo>
                    <a:pt x="435522" y="183774"/>
                  </a:lnTo>
                  <a:lnTo>
                    <a:pt x="441489" y="187320"/>
                  </a:lnTo>
                  <a:lnTo>
                    <a:pt x="446592" y="200465"/>
                  </a:lnTo>
                  <a:lnTo>
                    <a:pt x="451348" y="202022"/>
                  </a:lnTo>
                  <a:lnTo>
                    <a:pt x="470980" y="228744"/>
                  </a:lnTo>
                  <a:lnTo>
                    <a:pt x="456797" y="236614"/>
                  </a:lnTo>
                  <a:lnTo>
                    <a:pt x="447456" y="243273"/>
                  </a:lnTo>
                  <a:lnTo>
                    <a:pt x="443392" y="246819"/>
                  </a:lnTo>
                  <a:lnTo>
                    <a:pt x="435349" y="256245"/>
                  </a:lnTo>
                  <a:lnTo>
                    <a:pt x="423328" y="259359"/>
                  </a:lnTo>
                  <a:lnTo>
                    <a:pt x="416755" y="262905"/>
                  </a:lnTo>
                  <a:lnTo>
                    <a:pt x="415112" y="264548"/>
                  </a:lnTo>
                  <a:lnTo>
                    <a:pt x="407848" y="261607"/>
                  </a:lnTo>
                  <a:lnTo>
                    <a:pt x="397729" y="262040"/>
                  </a:lnTo>
                  <a:lnTo>
                    <a:pt x="394270" y="263337"/>
                  </a:lnTo>
                  <a:lnTo>
                    <a:pt x="391676" y="265931"/>
                  </a:lnTo>
                  <a:lnTo>
                    <a:pt x="385536" y="274407"/>
                  </a:lnTo>
                  <a:lnTo>
                    <a:pt x="366769" y="274407"/>
                  </a:lnTo>
                  <a:lnTo>
                    <a:pt x="347916" y="274407"/>
                  </a:lnTo>
                  <a:lnTo>
                    <a:pt x="329149" y="274407"/>
                  </a:lnTo>
                  <a:lnTo>
                    <a:pt x="310383" y="274407"/>
                  </a:lnTo>
                  <a:lnTo>
                    <a:pt x="291617" y="274407"/>
                  </a:lnTo>
                  <a:lnTo>
                    <a:pt x="272764" y="274407"/>
                  </a:lnTo>
                  <a:lnTo>
                    <a:pt x="253997" y="274407"/>
                  </a:lnTo>
                  <a:lnTo>
                    <a:pt x="235230" y="274407"/>
                  </a:lnTo>
                  <a:lnTo>
                    <a:pt x="216464" y="274407"/>
                  </a:lnTo>
                  <a:lnTo>
                    <a:pt x="197611" y="274407"/>
                  </a:lnTo>
                  <a:lnTo>
                    <a:pt x="178844" y="274407"/>
                  </a:lnTo>
                  <a:lnTo>
                    <a:pt x="160078" y="274407"/>
                  </a:lnTo>
                  <a:lnTo>
                    <a:pt x="141225" y="274407"/>
                  </a:lnTo>
                  <a:lnTo>
                    <a:pt x="122458" y="274407"/>
                  </a:lnTo>
                  <a:lnTo>
                    <a:pt x="103692" y="274320"/>
                  </a:lnTo>
                  <a:lnTo>
                    <a:pt x="84925" y="274320"/>
                  </a:lnTo>
                  <a:lnTo>
                    <a:pt x="74288" y="274407"/>
                  </a:lnTo>
                  <a:lnTo>
                    <a:pt x="63650" y="274407"/>
                  </a:lnTo>
                  <a:lnTo>
                    <a:pt x="53100" y="274407"/>
                  </a:lnTo>
                  <a:lnTo>
                    <a:pt x="42463" y="274407"/>
                  </a:lnTo>
                  <a:lnTo>
                    <a:pt x="31912" y="274407"/>
                  </a:lnTo>
                  <a:lnTo>
                    <a:pt x="21275" y="274407"/>
                  </a:lnTo>
                  <a:lnTo>
                    <a:pt x="10638" y="274407"/>
                  </a:lnTo>
                  <a:lnTo>
                    <a:pt x="87" y="274407"/>
                  </a:lnTo>
                  <a:lnTo>
                    <a:pt x="87" y="262213"/>
                  </a:lnTo>
                  <a:lnTo>
                    <a:pt x="87" y="249932"/>
                  </a:lnTo>
                  <a:lnTo>
                    <a:pt x="0" y="237739"/>
                  </a:lnTo>
                  <a:lnTo>
                    <a:pt x="0" y="225458"/>
                  </a:lnTo>
                  <a:lnTo>
                    <a:pt x="0" y="213178"/>
                  </a:lnTo>
                  <a:lnTo>
                    <a:pt x="0" y="200811"/>
                  </a:lnTo>
                  <a:lnTo>
                    <a:pt x="0" y="188531"/>
                  </a:lnTo>
                  <a:lnTo>
                    <a:pt x="87" y="176250"/>
                  </a:lnTo>
                  <a:lnTo>
                    <a:pt x="0" y="164921"/>
                  </a:lnTo>
                  <a:lnTo>
                    <a:pt x="0" y="153765"/>
                  </a:lnTo>
                  <a:lnTo>
                    <a:pt x="0" y="142436"/>
                  </a:lnTo>
                  <a:lnTo>
                    <a:pt x="0" y="131193"/>
                  </a:lnTo>
                  <a:lnTo>
                    <a:pt x="0" y="119951"/>
                  </a:lnTo>
                  <a:lnTo>
                    <a:pt x="0" y="108622"/>
                  </a:lnTo>
                  <a:lnTo>
                    <a:pt x="0" y="97292"/>
                  </a:lnTo>
                  <a:lnTo>
                    <a:pt x="0" y="85963"/>
                  </a:lnTo>
                  <a:lnTo>
                    <a:pt x="0" y="74548"/>
                  </a:lnTo>
                  <a:lnTo>
                    <a:pt x="0" y="63219"/>
                  </a:lnTo>
                  <a:lnTo>
                    <a:pt x="0" y="51803"/>
                  </a:lnTo>
                  <a:lnTo>
                    <a:pt x="0" y="40387"/>
                  </a:lnTo>
                  <a:lnTo>
                    <a:pt x="0" y="31307"/>
                  </a:lnTo>
                  <a:lnTo>
                    <a:pt x="15134" y="25685"/>
                  </a:lnTo>
                  <a:lnTo>
                    <a:pt x="21880" y="21880"/>
                  </a:lnTo>
                  <a:lnTo>
                    <a:pt x="28625" y="18248"/>
                  </a:lnTo>
                  <a:lnTo>
                    <a:pt x="32171" y="16086"/>
                  </a:lnTo>
                  <a:lnTo>
                    <a:pt x="36149" y="14183"/>
                  </a:lnTo>
                  <a:lnTo>
                    <a:pt x="61662" y="0"/>
                  </a:lnTo>
                  <a:lnTo>
                    <a:pt x="61662" y="605"/>
                  </a:lnTo>
                  <a:lnTo>
                    <a:pt x="61662" y="15307"/>
                  </a:lnTo>
                  <a:lnTo>
                    <a:pt x="61662" y="30009"/>
                  </a:lnTo>
                  <a:lnTo>
                    <a:pt x="72904" y="30009"/>
                  </a:lnTo>
                  <a:lnTo>
                    <a:pt x="84061" y="30096"/>
                  </a:lnTo>
                  <a:lnTo>
                    <a:pt x="95303" y="30096"/>
                  </a:lnTo>
                  <a:lnTo>
                    <a:pt x="106546" y="30096"/>
                  </a:lnTo>
                  <a:lnTo>
                    <a:pt x="117788" y="30096"/>
                  </a:lnTo>
                  <a:lnTo>
                    <a:pt x="129031" y="30096"/>
                  </a:lnTo>
                  <a:lnTo>
                    <a:pt x="140187" y="30096"/>
                  </a:lnTo>
                  <a:lnTo>
                    <a:pt x="151430" y="30096"/>
                  </a:lnTo>
                  <a:lnTo>
                    <a:pt x="162672" y="30096"/>
                  </a:lnTo>
                  <a:lnTo>
                    <a:pt x="173915" y="30096"/>
                  </a:lnTo>
                  <a:lnTo>
                    <a:pt x="185158" y="30096"/>
                  </a:lnTo>
                  <a:lnTo>
                    <a:pt x="196314" y="30183"/>
                  </a:lnTo>
                  <a:lnTo>
                    <a:pt x="207556" y="30183"/>
                  </a:lnTo>
                  <a:lnTo>
                    <a:pt x="218799" y="30183"/>
                  </a:lnTo>
                  <a:lnTo>
                    <a:pt x="230042" y="30183"/>
                  </a:lnTo>
                  <a:lnTo>
                    <a:pt x="241198" y="30183"/>
                  </a:lnTo>
                  <a:lnTo>
                    <a:pt x="252440" y="30183"/>
                  </a:lnTo>
                  <a:lnTo>
                    <a:pt x="263683" y="30183"/>
                  </a:lnTo>
                  <a:lnTo>
                    <a:pt x="274926" y="30183"/>
                  </a:lnTo>
                  <a:lnTo>
                    <a:pt x="286082" y="30183"/>
                  </a:lnTo>
                  <a:lnTo>
                    <a:pt x="297324" y="30183"/>
                  </a:lnTo>
                  <a:lnTo>
                    <a:pt x="308567" y="30269"/>
                  </a:lnTo>
                  <a:lnTo>
                    <a:pt x="319810" y="30269"/>
                  </a:lnTo>
                  <a:lnTo>
                    <a:pt x="331052" y="30269"/>
                  </a:lnTo>
                  <a:lnTo>
                    <a:pt x="342208" y="30269"/>
                  </a:lnTo>
                  <a:lnTo>
                    <a:pt x="353451" y="30269"/>
                  </a:lnTo>
                  <a:lnTo>
                    <a:pt x="364693" y="30269"/>
                  </a:lnTo>
                  <a:lnTo>
                    <a:pt x="375936" y="30269"/>
                  </a:lnTo>
                  <a:lnTo>
                    <a:pt x="387092" y="30269"/>
                  </a:lnTo>
                  <a:lnTo>
                    <a:pt x="398335" y="30269"/>
                  </a:lnTo>
                  <a:lnTo>
                    <a:pt x="409577" y="30269"/>
                  </a:lnTo>
                  <a:lnTo>
                    <a:pt x="420820" y="30355"/>
                  </a:lnTo>
                  <a:lnTo>
                    <a:pt x="427133" y="35977"/>
                  </a:lnTo>
                  <a:lnTo>
                    <a:pt x="429987" y="41857"/>
                  </a:lnTo>
                  <a:lnTo>
                    <a:pt x="439500" y="46095"/>
                  </a:lnTo>
                  <a:lnTo>
                    <a:pt x="441662" y="48517"/>
                  </a:lnTo>
                  <a:lnTo>
                    <a:pt x="441662" y="51976"/>
                  </a:lnTo>
                  <a:lnTo>
                    <a:pt x="445035" y="55694"/>
                  </a:lnTo>
                  <a:lnTo>
                    <a:pt x="443997" y="61402"/>
                  </a:lnTo>
                  <a:lnTo>
                    <a:pt x="443997" y="66418"/>
                  </a:lnTo>
                  <a:lnTo>
                    <a:pt x="445208" y="72731"/>
                  </a:lnTo>
                  <a:lnTo>
                    <a:pt x="447543" y="78785"/>
                  </a:lnTo>
                  <a:lnTo>
                    <a:pt x="450916" y="83628"/>
                  </a:lnTo>
                  <a:lnTo>
                    <a:pt x="454634" y="87260"/>
                  </a:lnTo>
                  <a:lnTo>
                    <a:pt x="469250" y="92709"/>
                  </a:lnTo>
                  <a:lnTo>
                    <a:pt x="472191" y="95908"/>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83" name="Freeform: Shape 182">
              <a:extLst>
                <a:ext uri="{FF2B5EF4-FFF2-40B4-BE49-F238E27FC236}">
                  <a16:creationId xmlns:a16="http://schemas.microsoft.com/office/drawing/2014/main" id="{BB4EC6A5-A1CB-B28A-F7A5-055E35C4C402}"/>
                </a:ext>
              </a:extLst>
            </p:cNvPr>
            <p:cNvSpPr/>
            <p:nvPr/>
          </p:nvSpPr>
          <p:spPr>
            <a:xfrm>
              <a:off x="7495611" y="2951329"/>
              <a:ext cx="49726" cy="74633"/>
            </a:xfrm>
            <a:custGeom>
              <a:avLst/>
              <a:gdLst>
                <a:gd name="connsiteX0" fmla="*/ 49554 w 49726"/>
                <a:gd name="connsiteY0" fmla="*/ 33988 h 74633"/>
                <a:gd name="connsiteX1" fmla="*/ 46527 w 49726"/>
                <a:gd name="connsiteY1" fmla="*/ 36755 h 74633"/>
                <a:gd name="connsiteX2" fmla="*/ 43327 w 49726"/>
                <a:gd name="connsiteY2" fmla="*/ 32517 h 74633"/>
                <a:gd name="connsiteX3" fmla="*/ 41684 w 49726"/>
                <a:gd name="connsiteY3" fmla="*/ 27934 h 74633"/>
                <a:gd name="connsiteX4" fmla="*/ 39349 w 49726"/>
                <a:gd name="connsiteY4" fmla="*/ 25340 h 74633"/>
                <a:gd name="connsiteX5" fmla="*/ 36841 w 49726"/>
                <a:gd name="connsiteY5" fmla="*/ 24388 h 74633"/>
                <a:gd name="connsiteX6" fmla="*/ 39003 w 49726"/>
                <a:gd name="connsiteY6" fmla="*/ 34420 h 74633"/>
                <a:gd name="connsiteX7" fmla="*/ 33901 w 49726"/>
                <a:gd name="connsiteY7" fmla="*/ 41944 h 74633"/>
                <a:gd name="connsiteX8" fmla="*/ 32517 w 49726"/>
                <a:gd name="connsiteY8" fmla="*/ 61402 h 74633"/>
                <a:gd name="connsiteX9" fmla="*/ 26031 w 49726"/>
                <a:gd name="connsiteY9" fmla="*/ 69445 h 74633"/>
                <a:gd name="connsiteX10" fmla="*/ 5967 w 49726"/>
                <a:gd name="connsiteY10" fmla="*/ 74634 h 74633"/>
                <a:gd name="connsiteX11" fmla="*/ 0 w 49726"/>
                <a:gd name="connsiteY11" fmla="*/ 74115 h 74633"/>
                <a:gd name="connsiteX12" fmla="*/ 1038 w 49726"/>
                <a:gd name="connsiteY12" fmla="*/ 67888 h 74633"/>
                <a:gd name="connsiteX13" fmla="*/ 3113 w 49726"/>
                <a:gd name="connsiteY13" fmla="*/ 65294 h 74633"/>
                <a:gd name="connsiteX14" fmla="*/ 3546 w 49726"/>
                <a:gd name="connsiteY14" fmla="*/ 58548 h 74633"/>
                <a:gd name="connsiteX15" fmla="*/ 3805 w 49726"/>
                <a:gd name="connsiteY15" fmla="*/ 54138 h 74633"/>
                <a:gd name="connsiteX16" fmla="*/ 3719 w 49726"/>
                <a:gd name="connsiteY16" fmla="*/ 46700 h 74633"/>
                <a:gd name="connsiteX17" fmla="*/ 3632 w 49726"/>
                <a:gd name="connsiteY17" fmla="*/ 38139 h 74633"/>
                <a:gd name="connsiteX18" fmla="*/ 3546 w 49726"/>
                <a:gd name="connsiteY18" fmla="*/ 28799 h 74633"/>
                <a:gd name="connsiteX19" fmla="*/ 3459 w 49726"/>
                <a:gd name="connsiteY19" fmla="*/ 20583 h 74633"/>
                <a:gd name="connsiteX20" fmla="*/ 3372 w 49726"/>
                <a:gd name="connsiteY20" fmla="*/ 14615 h 74633"/>
                <a:gd name="connsiteX21" fmla="*/ 3286 w 49726"/>
                <a:gd name="connsiteY21" fmla="*/ 6400 h 74633"/>
                <a:gd name="connsiteX22" fmla="*/ 3286 w 49726"/>
                <a:gd name="connsiteY22" fmla="*/ 519 h 74633"/>
                <a:gd name="connsiteX23" fmla="*/ 9426 w 49726"/>
                <a:gd name="connsiteY23" fmla="*/ 433 h 74633"/>
                <a:gd name="connsiteX24" fmla="*/ 17815 w 49726"/>
                <a:gd name="connsiteY24" fmla="*/ 346 h 74633"/>
                <a:gd name="connsiteX25" fmla="*/ 25858 w 49726"/>
                <a:gd name="connsiteY25" fmla="*/ 173 h 74633"/>
                <a:gd name="connsiteX26" fmla="*/ 30874 w 49726"/>
                <a:gd name="connsiteY26" fmla="*/ 87 h 74633"/>
                <a:gd name="connsiteX27" fmla="*/ 37014 w 49726"/>
                <a:gd name="connsiteY27" fmla="*/ 0 h 74633"/>
                <a:gd name="connsiteX28" fmla="*/ 37274 w 49726"/>
                <a:gd name="connsiteY28" fmla="*/ 4930 h 74633"/>
                <a:gd name="connsiteX29" fmla="*/ 37619 w 49726"/>
                <a:gd name="connsiteY29" fmla="*/ 12453 h 74633"/>
                <a:gd name="connsiteX30" fmla="*/ 40992 w 49726"/>
                <a:gd name="connsiteY30" fmla="*/ 13664 h 74633"/>
                <a:gd name="connsiteX31" fmla="*/ 40819 w 49726"/>
                <a:gd name="connsiteY31" fmla="*/ 19805 h 74633"/>
                <a:gd name="connsiteX32" fmla="*/ 40733 w 49726"/>
                <a:gd name="connsiteY32" fmla="*/ 23869 h 74633"/>
                <a:gd name="connsiteX33" fmla="*/ 43673 w 49726"/>
                <a:gd name="connsiteY33" fmla="*/ 26377 h 74633"/>
                <a:gd name="connsiteX34" fmla="*/ 46700 w 49726"/>
                <a:gd name="connsiteY34" fmla="*/ 28972 h 74633"/>
                <a:gd name="connsiteX35" fmla="*/ 49554 w 49726"/>
                <a:gd name="connsiteY35" fmla="*/ 33988 h 74633"/>
                <a:gd name="connsiteX36" fmla="*/ 48948 w 49726"/>
                <a:gd name="connsiteY36" fmla="*/ 57251 h 74633"/>
                <a:gd name="connsiteX37" fmla="*/ 44884 w 49726"/>
                <a:gd name="connsiteY37" fmla="*/ 60191 h 74633"/>
                <a:gd name="connsiteX38" fmla="*/ 40387 w 49726"/>
                <a:gd name="connsiteY38" fmla="*/ 59673 h 74633"/>
                <a:gd name="connsiteX39" fmla="*/ 42635 w 49726"/>
                <a:gd name="connsiteY39" fmla="*/ 55694 h 74633"/>
                <a:gd name="connsiteX40" fmla="*/ 43500 w 49726"/>
                <a:gd name="connsiteY40" fmla="*/ 49814 h 74633"/>
                <a:gd name="connsiteX41" fmla="*/ 45749 w 49726"/>
                <a:gd name="connsiteY41" fmla="*/ 43327 h 74633"/>
                <a:gd name="connsiteX42" fmla="*/ 47046 w 49726"/>
                <a:gd name="connsiteY42" fmla="*/ 41339 h 74633"/>
                <a:gd name="connsiteX43" fmla="*/ 49727 w 49726"/>
                <a:gd name="connsiteY43" fmla="*/ 39609 h 74633"/>
                <a:gd name="connsiteX44" fmla="*/ 48948 w 49726"/>
                <a:gd name="connsiteY44" fmla="*/ 57251 h 74633"/>
                <a:gd name="connsiteX45" fmla="*/ 38830 w 49726"/>
                <a:gd name="connsiteY45" fmla="*/ 57943 h 74633"/>
                <a:gd name="connsiteX46" fmla="*/ 36582 w 49726"/>
                <a:gd name="connsiteY46" fmla="*/ 59932 h 74633"/>
                <a:gd name="connsiteX47" fmla="*/ 35717 w 49726"/>
                <a:gd name="connsiteY47" fmla="*/ 54657 h 74633"/>
                <a:gd name="connsiteX48" fmla="*/ 37274 w 49726"/>
                <a:gd name="connsiteY48" fmla="*/ 48603 h 74633"/>
                <a:gd name="connsiteX49" fmla="*/ 38917 w 49726"/>
                <a:gd name="connsiteY49" fmla="*/ 48430 h 74633"/>
                <a:gd name="connsiteX50" fmla="*/ 39695 w 49726"/>
                <a:gd name="connsiteY50" fmla="*/ 51630 h 74633"/>
                <a:gd name="connsiteX51" fmla="*/ 38830 w 49726"/>
                <a:gd name="connsiteY51" fmla="*/ 57943 h 7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726" h="74633">
                  <a:moveTo>
                    <a:pt x="49554" y="33988"/>
                  </a:moveTo>
                  <a:lnTo>
                    <a:pt x="46527" y="36755"/>
                  </a:lnTo>
                  <a:lnTo>
                    <a:pt x="43327" y="32517"/>
                  </a:lnTo>
                  <a:lnTo>
                    <a:pt x="41684" y="27934"/>
                  </a:lnTo>
                  <a:lnTo>
                    <a:pt x="39349" y="25340"/>
                  </a:lnTo>
                  <a:lnTo>
                    <a:pt x="36841" y="24388"/>
                  </a:lnTo>
                  <a:lnTo>
                    <a:pt x="39003" y="34420"/>
                  </a:lnTo>
                  <a:lnTo>
                    <a:pt x="33901" y="41944"/>
                  </a:lnTo>
                  <a:lnTo>
                    <a:pt x="32517" y="61402"/>
                  </a:lnTo>
                  <a:lnTo>
                    <a:pt x="26031" y="69445"/>
                  </a:lnTo>
                  <a:lnTo>
                    <a:pt x="5967" y="74634"/>
                  </a:lnTo>
                  <a:lnTo>
                    <a:pt x="0" y="74115"/>
                  </a:lnTo>
                  <a:lnTo>
                    <a:pt x="1038" y="67888"/>
                  </a:lnTo>
                  <a:lnTo>
                    <a:pt x="3113" y="65294"/>
                  </a:lnTo>
                  <a:lnTo>
                    <a:pt x="3546" y="58548"/>
                  </a:lnTo>
                  <a:lnTo>
                    <a:pt x="3805" y="54138"/>
                  </a:lnTo>
                  <a:lnTo>
                    <a:pt x="3719" y="46700"/>
                  </a:lnTo>
                  <a:lnTo>
                    <a:pt x="3632" y="38139"/>
                  </a:lnTo>
                  <a:lnTo>
                    <a:pt x="3546" y="28799"/>
                  </a:lnTo>
                  <a:lnTo>
                    <a:pt x="3459" y="20583"/>
                  </a:lnTo>
                  <a:lnTo>
                    <a:pt x="3372" y="14615"/>
                  </a:lnTo>
                  <a:lnTo>
                    <a:pt x="3286" y="6400"/>
                  </a:lnTo>
                  <a:lnTo>
                    <a:pt x="3286" y="519"/>
                  </a:lnTo>
                  <a:lnTo>
                    <a:pt x="9426" y="433"/>
                  </a:lnTo>
                  <a:lnTo>
                    <a:pt x="17815" y="346"/>
                  </a:lnTo>
                  <a:lnTo>
                    <a:pt x="25858" y="173"/>
                  </a:lnTo>
                  <a:lnTo>
                    <a:pt x="30874" y="87"/>
                  </a:lnTo>
                  <a:lnTo>
                    <a:pt x="37014" y="0"/>
                  </a:lnTo>
                  <a:lnTo>
                    <a:pt x="37274" y="4930"/>
                  </a:lnTo>
                  <a:lnTo>
                    <a:pt x="37619" y="12453"/>
                  </a:lnTo>
                  <a:lnTo>
                    <a:pt x="40992" y="13664"/>
                  </a:lnTo>
                  <a:lnTo>
                    <a:pt x="40819" y="19805"/>
                  </a:lnTo>
                  <a:lnTo>
                    <a:pt x="40733" y="23869"/>
                  </a:lnTo>
                  <a:lnTo>
                    <a:pt x="43673" y="26377"/>
                  </a:lnTo>
                  <a:lnTo>
                    <a:pt x="46700" y="28972"/>
                  </a:lnTo>
                  <a:lnTo>
                    <a:pt x="49554" y="33988"/>
                  </a:lnTo>
                  <a:close/>
                  <a:moveTo>
                    <a:pt x="48948" y="57251"/>
                  </a:moveTo>
                  <a:lnTo>
                    <a:pt x="44884" y="60191"/>
                  </a:lnTo>
                  <a:lnTo>
                    <a:pt x="40387" y="59673"/>
                  </a:lnTo>
                  <a:lnTo>
                    <a:pt x="42635" y="55694"/>
                  </a:lnTo>
                  <a:lnTo>
                    <a:pt x="43500" y="49814"/>
                  </a:lnTo>
                  <a:lnTo>
                    <a:pt x="45749" y="43327"/>
                  </a:lnTo>
                  <a:lnTo>
                    <a:pt x="47046" y="41339"/>
                  </a:lnTo>
                  <a:lnTo>
                    <a:pt x="49727" y="39609"/>
                  </a:lnTo>
                  <a:lnTo>
                    <a:pt x="48948" y="57251"/>
                  </a:lnTo>
                  <a:close/>
                  <a:moveTo>
                    <a:pt x="38830" y="57943"/>
                  </a:moveTo>
                  <a:lnTo>
                    <a:pt x="36582" y="59932"/>
                  </a:lnTo>
                  <a:lnTo>
                    <a:pt x="35717" y="54657"/>
                  </a:lnTo>
                  <a:lnTo>
                    <a:pt x="37274" y="48603"/>
                  </a:lnTo>
                  <a:lnTo>
                    <a:pt x="38917" y="48430"/>
                  </a:lnTo>
                  <a:lnTo>
                    <a:pt x="39695" y="51630"/>
                  </a:lnTo>
                  <a:lnTo>
                    <a:pt x="38830" y="57943"/>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84" name="Freeform: Shape 183">
              <a:extLst>
                <a:ext uri="{FF2B5EF4-FFF2-40B4-BE49-F238E27FC236}">
                  <a16:creationId xmlns:a16="http://schemas.microsoft.com/office/drawing/2014/main" id="{6F8C8E1C-C68A-563C-8C51-411F60A8A3F1}"/>
                </a:ext>
              </a:extLst>
            </p:cNvPr>
            <p:cNvSpPr/>
            <p:nvPr/>
          </p:nvSpPr>
          <p:spPr>
            <a:xfrm>
              <a:off x="6558356" y="3658663"/>
              <a:ext cx="390032" cy="309691"/>
            </a:xfrm>
            <a:custGeom>
              <a:avLst/>
              <a:gdLst>
                <a:gd name="connsiteX0" fmla="*/ 390033 w 390032"/>
                <a:gd name="connsiteY0" fmla="*/ 131279 h 309691"/>
                <a:gd name="connsiteX1" fmla="*/ 388995 w 390032"/>
                <a:gd name="connsiteY1" fmla="*/ 131625 h 309691"/>
                <a:gd name="connsiteX2" fmla="*/ 367461 w 390032"/>
                <a:gd name="connsiteY2" fmla="*/ 146154 h 309691"/>
                <a:gd name="connsiteX3" fmla="*/ 361061 w 390032"/>
                <a:gd name="connsiteY3" fmla="*/ 152554 h 309691"/>
                <a:gd name="connsiteX4" fmla="*/ 343333 w 390032"/>
                <a:gd name="connsiteY4" fmla="*/ 177114 h 309691"/>
                <a:gd name="connsiteX5" fmla="*/ 338835 w 390032"/>
                <a:gd name="connsiteY5" fmla="*/ 192768 h 309691"/>
                <a:gd name="connsiteX6" fmla="*/ 335203 w 390032"/>
                <a:gd name="connsiteY6" fmla="*/ 186195 h 309691"/>
                <a:gd name="connsiteX7" fmla="*/ 336068 w 390032"/>
                <a:gd name="connsiteY7" fmla="*/ 181265 h 309691"/>
                <a:gd name="connsiteX8" fmla="*/ 336154 w 390032"/>
                <a:gd name="connsiteY8" fmla="*/ 177201 h 309691"/>
                <a:gd name="connsiteX9" fmla="*/ 331658 w 390032"/>
                <a:gd name="connsiteY9" fmla="*/ 185849 h 309691"/>
                <a:gd name="connsiteX10" fmla="*/ 335895 w 390032"/>
                <a:gd name="connsiteY10" fmla="*/ 198476 h 309691"/>
                <a:gd name="connsiteX11" fmla="*/ 332090 w 390032"/>
                <a:gd name="connsiteY11" fmla="*/ 203319 h 309691"/>
                <a:gd name="connsiteX12" fmla="*/ 320415 w 390032"/>
                <a:gd name="connsiteY12" fmla="*/ 212313 h 309691"/>
                <a:gd name="connsiteX13" fmla="*/ 314015 w 390032"/>
                <a:gd name="connsiteY13" fmla="*/ 213783 h 309691"/>
                <a:gd name="connsiteX14" fmla="*/ 306751 w 390032"/>
                <a:gd name="connsiteY14" fmla="*/ 216291 h 309691"/>
                <a:gd name="connsiteX15" fmla="*/ 304502 w 390032"/>
                <a:gd name="connsiteY15" fmla="*/ 225198 h 309691"/>
                <a:gd name="connsiteX16" fmla="*/ 294730 w 390032"/>
                <a:gd name="connsiteY16" fmla="*/ 233328 h 309691"/>
                <a:gd name="connsiteX17" fmla="*/ 289022 w 390032"/>
                <a:gd name="connsiteY17" fmla="*/ 236960 h 309691"/>
                <a:gd name="connsiteX18" fmla="*/ 278644 w 390032"/>
                <a:gd name="connsiteY18" fmla="*/ 234712 h 309691"/>
                <a:gd name="connsiteX19" fmla="*/ 281844 w 390032"/>
                <a:gd name="connsiteY19" fmla="*/ 242581 h 309691"/>
                <a:gd name="connsiteX20" fmla="*/ 278039 w 390032"/>
                <a:gd name="connsiteY20" fmla="*/ 248462 h 309691"/>
                <a:gd name="connsiteX21" fmla="*/ 271380 w 390032"/>
                <a:gd name="connsiteY21" fmla="*/ 253046 h 309691"/>
                <a:gd name="connsiteX22" fmla="*/ 263164 w 390032"/>
                <a:gd name="connsiteY22" fmla="*/ 255986 h 309691"/>
                <a:gd name="connsiteX23" fmla="*/ 258494 w 390032"/>
                <a:gd name="connsiteY23" fmla="*/ 255640 h 309691"/>
                <a:gd name="connsiteX24" fmla="*/ 254516 w 390032"/>
                <a:gd name="connsiteY24" fmla="*/ 257197 h 309691"/>
                <a:gd name="connsiteX25" fmla="*/ 251316 w 390032"/>
                <a:gd name="connsiteY25" fmla="*/ 261002 h 309691"/>
                <a:gd name="connsiteX26" fmla="*/ 243619 w 390032"/>
                <a:gd name="connsiteY26" fmla="*/ 264547 h 309691"/>
                <a:gd name="connsiteX27" fmla="*/ 235663 w 390032"/>
                <a:gd name="connsiteY27" fmla="*/ 262558 h 309691"/>
                <a:gd name="connsiteX28" fmla="*/ 226582 w 390032"/>
                <a:gd name="connsiteY28" fmla="*/ 261347 h 309691"/>
                <a:gd name="connsiteX29" fmla="*/ 221566 w 390032"/>
                <a:gd name="connsiteY29" fmla="*/ 263423 h 309691"/>
                <a:gd name="connsiteX30" fmla="*/ 230042 w 390032"/>
                <a:gd name="connsiteY30" fmla="*/ 266969 h 309691"/>
                <a:gd name="connsiteX31" fmla="*/ 234538 w 390032"/>
                <a:gd name="connsiteY31" fmla="*/ 271985 h 309691"/>
                <a:gd name="connsiteX32" fmla="*/ 233674 w 390032"/>
                <a:gd name="connsiteY32" fmla="*/ 278817 h 309691"/>
                <a:gd name="connsiteX33" fmla="*/ 231339 w 390032"/>
                <a:gd name="connsiteY33" fmla="*/ 281411 h 309691"/>
                <a:gd name="connsiteX34" fmla="*/ 225977 w 390032"/>
                <a:gd name="connsiteY34" fmla="*/ 284957 h 309691"/>
                <a:gd name="connsiteX35" fmla="*/ 223642 w 390032"/>
                <a:gd name="connsiteY35" fmla="*/ 284439 h 309691"/>
                <a:gd name="connsiteX36" fmla="*/ 222258 w 390032"/>
                <a:gd name="connsiteY36" fmla="*/ 281239 h 309691"/>
                <a:gd name="connsiteX37" fmla="*/ 220528 w 390032"/>
                <a:gd name="connsiteY37" fmla="*/ 274579 h 309691"/>
                <a:gd name="connsiteX38" fmla="*/ 218021 w 390032"/>
                <a:gd name="connsiteY38" fmla="*/ 275963 h 309691"/>
                <a:gd name="connsiteX39" fmla="*/ 217588 w 390032"/>
                <a:gd name="connsiteY39" fmla="*/ 279077 h 309691"/>
                <a:gd name="connsiteX40" fmla="*/ 215426 w 390032"/>
                <a:gd name="connsiteY40" fmla="*/ 280200 h 309691"/>
                <a:gd name="connsiteX41" fmla="*/ 207816 w 390032"/>
                <a:gd name="connsiteY41" fmla="*/ 269563 h 309691"/>
                <a:gd name="connsiteX42" fmla="*/ 208248 w 390032"/>
                <a:gd name="connsiteY42" fmla="*/ 277693 h 309691"/>
                <a:gd name="connsiteX43" fmla="*/ 210842 w 390032"/>
                <a:gd name="connsiteY43" fmla="*/ 283920 h 309691"/>
                <a:gd name="connsiteX44" fmla="*/ 213437 w 390032"/>
                <a:gd name="connsiteY44" fmla="*/ 287119 h 309691"/>
                <a:gd name="connsiteX45" fmla="*/ 216032 w 390032"/>
                <a:gd name="connsiteY45" fmla="*/ 288935 h 309691"/>
                <a:gd name="connsiteX46" fmla="*/ 216637 w 390032"/>
                <a:gd name="connsiteY46" fmla="*/ 291876 h 309691"/>
                <a:gd name="connsiteX47" fmla="*/ 211448 w 390032"/>
                <a:gd name="connsiteY47" fmla="*/ 298881 h 309691"/>
                <a:gd name="connsiteX48" fmla="*/ 208767 w 390032"/>
                <a:gd name="connsiteY48" fmla="*/ 300437 h 309691"/>
                <a:gd name="connsiteX49" fmla="*/ 204011 w 390032"/>
                <a:gd name="connsiteY49" fmla="*/ 301562 h 309691"/>
                <a:gd name="connsiteX50" fmla="*/ 201330 w 390032"/>
                <a:gd name="connsiteY50" fmla="*/ 305886 h 309691"/>
                <a:gd name="connsiteX51" fmla="*/ 202194 w 390032"/>
                <a:gd name="connsiteY51" fmla="*/ 309691 h 309691"/>
                <a:gd name="connsiteX52" fmla="*/ 185677 w 390032"/>
                <a:gd name="connsiteY52" fmla="*/ 301994 h 309691"/>
                <a:gd name="connsiteX53" fmla="*/ 180747 w 390032"/>
                <a:gd name="connsiteY53" fmla="*/ 295076 h 309691"/>
                <a:gd name="connsiteX54" fmla="*/ 180920 w 390032"/>
                <a:gd name="connsiteY54" fmla="*/ 286168 h 309691"/>
                <a:gd name="connsiteX55" fmla="*/ 177806 w 390032"/>
                <a:gd name="connsiteY55" fmla="*/ 276050 h 309691"/>
                <a:gd name="connsiteX56" fmla="*/ 168120 w 390032"/>
                <a:gd name="connsiteY56" fmla="*/ 259099 h 309691"/>
                <a:gd name="connsiteX57" fmla="*/ 161115 w 390032"/>
                <a:gd name="connsiteY57" fmla="*/ 254256 h 309691"/>
                <a:gd name="connsiteX58" fmla="*/ 156446 w 390032"/>
                <a:gd name="connsiteY58" fmla="*/ 242668 h 309691"/>
                <a:gd name="connsiteX59" fmla="*/ 151862 w 390032"/>
                <a:gd name="connsiteY59" fmla="*/ 222604 h 309691"/>
                <a:gd name="connsiteX60" fmla="*/ 144684 w 390032"/>
                <a:gd name="connsiteY60" fmla="*/ 209805 h 309691"/>
                <a:gd name="connsiteX61" fmla="*/ 134825 w 390032"/>
                <a:gd name="connsiteY61" fmla="*/ 204183 h 309691"/>
                <a:gd name="connsiteX62" fmla="*/ 128253 w 390032"/>
                <a:gd name="connsiteY62" fmla="*/ 197524 h 309691"/>
                <a:gd name="connsiteX63" fmla="*/ 124880 w 390032"/>
                <a:gd name="connsiteY63" fmla="*/ 189914 h 309691"/>
                <a:gd name="connsiteX64" fmla="*/ 121421 w 390032"/>
                <a:gd name="connsiteY64" fmla="*/ 184898 h 309691"/>
                <a:gd name="connsiteX65" fmla="*/ 117788 w 390032"/>
                <a:gd name="connsiteY65" fmla="*/ 182563 h 309691"/>
                <a:gd name="connsiteX66" fmla="*/ 115799 w 390032"/>
                <a:gd name="connsiteY66" fmla="*/ 178671 h 309691"/>
                <a:gd name="connsiteX67" fmla="*/ 115539 w 390032"/>
                <a:gd name="connsiteY67" fmla="*/ 173050 h 309691"/>
                <a:gd name="connsiteX68" fmla="*/ 109918 w 390032"/>
                <a:gd name="connsiteY68" fmla="*/ 165699 h 309691"/>
                <a:gd name="connsiteX69" fmla="*/ 93400 w 390032"/>
                <a:gd name="connsiteY69" fmla="*/ 152035 h 309691"/>
                <a:gd name="connsiteX70" fmla="*/ 89509 w 390032"/>
                <a:gd name="connsiteY70" fmla="*/ 143733 h 309691"/>
                <a:gd name="connsiteX71" fmla="*/ 81725 w 390032"/>
                <a:gd name="connsiteY71" fmla="*/ 135084 h 309691"/>
                <a:gd name="connsiteX72" fmla="*/ 62354 w 390032"/>
                <a:gd name="connsiteY72" fmla="*/ 117528 h 309691"/>
                <a:gd name="connsiteX73" fmla="*/ 62354 w 390032"/>
                <a:gd name="connsiteY73" fmla="*/ 117528 h 309691"/>
                <a:gd name="connsiteX74" fmla="*/ 43760 w 390032"/>
                <a:gd name="connsiteY74" fmla="*/ 83369 h 309691"/>
                <a:gd name="connsiteX75" fmla="*/ 43673 w 390032"/>
                <a:gd name="connsiteY75" fmla="*/ 83369 h 309691"/>
                <a:gd name="connsiteX76" fmla="*/ 41339 w 390032"/>
                <a:gd name="connsiteY76" fmla="*/ 76450 h 309691"/>
                <a:gd name="connsiteX77" fmla="*/ 37360 w 390032"/>
                <a:gd name="connsiteY77" fmla="*/ 73596 h 309691"/>
                <a:gd name="connsiteX78" fmla="*/ 30961 w 390032"/>
                <a:gd name="connsiteY78" fmla="*/ 72558 h 309691"/>
                <a:gd name="connsiteX79" fmla="*/ 24648 w 390032"/>
                <a:gd name="connsiteY79" fmla="*/ 69185 h 309691"/>
                <a:gd name="connsiteX80" fmla="*/ 15481 w 390032"/>
                <a:gd name="connsiteY80" fmla="*/ 60537 h 309691"/>
                <a:gd name="connsiteX81" fmla="*/ 15394 w 390032"/>
                <a:gd name="connsiteY81" fmla="*/ 60451 h 309691"/>
                <a:gd name="connsiteX82" fmla="*/ 0 w 390032"/>
                <a:gd name="connsiteY82" fmla="*/ 49727 h 309691"/>
                <a:gd name="connsiteX83" fmla="*/ 3200 w 390032"/>
                <a:gd name="connsiteY83" fmla="*/ 40128 h 309691"/>
                <a:gd name="connsiteX84" fmla="*/ 15048 w 390032"/>
                <a:gd name="connsiteY84" fmla="*/ 27501 h 309691"/>
                <a:gd name="connsiteX85" fmla="*/ 19026 w 390032"/>
                <a:gd name="connsiteY85" fmla="*/ 20842 h 309691"/>
                <a:gd name="connsiteX86" fmla="*/ 19632 w 390032"/>
                <a:gd name="connsiteY86" fmla="*/ 20755 h 309691"/>
                <a:gd name="connsiteX87" fmla="*/ 21102 w 390032"/>
                <a:gd name="connsiteY87" fmla="*/ 20755 h 309691"/>
                <a:gd name="connsiteX88" fmla="*/ 34074 w 390032"/>
                <a:gd name="connsiteY88" fmla="*/ 16518 h 309691"/>
                <a:gd name="connsiteX89" fmla="*/ 47046 w 390032"/>
                <a:gd name="connsiteY89" fmla="*/ 12367 h 309691"/>
                <a:gd name="connsiteX90" fmla="*/ 49814 w 390032"/>
                <a:gd name="connsiteY90" fmla="*/ 12540 h 309691"/>
                <a:gd name="connsiteX91" fmla="*/ 57337 w 390032"/>
                <a:gd name="connsiteY91" fmla="*/ 8216 h 309691"/>
                <a:gd name="connsiteX92" fmla="*/ 72558 w 390032"/>
                <a:gd name="connsiteY92" fmla="*/ 3286 h 309691"/>
                <a:gd name="connsiteX93" fmla="*/ 78439 w 390032"/>
                <a:gd name="connsiteY93" fmla="*/ 0 h 309691"/>
                <a:gd name="connsiteX94" fmla="*/ 81380 w 390032"/>
                <a:gd name="connsiteY94" fmla="*/ 951 h 309691"/>
                <a:gd name="connsiteX95" fmla="*/ 94265 w 390032"/>
                <a:gd name="connsiteY95" fmla="*/ 1470 h 309691"/>
                <a:gd name="connsiteX96" fmla="*/ 107238 w 390032"/>
                <a:gd name="connsiteY96" fmla="*/ 2075 h 309691"/>
                <a:gd name="connsiteX97" fmla="*/ 120123 w 390032"/>
                <a:gd name="connsiteY97" fmla="*/ 2594 h 309691"/>
                <a:gd name="connsiteX98" fmla="*/ 133009 w 390032"/>
                <a:gd name="connsiteY98" fmla="*/ 3200 h 309691"/>
                <a:gd name="connsiteX99" fmla="*/ 145895 w 390032"/>
                <a:gd name="connsiteY99" fmla="*/ 3805 h 309691"/>
                <a:gd name="connsiteX100" fmla="*/ 158867 w 390032"/>
                <a:gd name="connsiteY100" fmla="*/ 4324 h 309691"/>
                <a:gd name="connsiteX101" fmla="*/ 171753 w 390032"/>
                <a:gd name="connsiteY101" fmla="*/ 4930 h 309691"/>
                <a:gd name="connsiteX102" fmla="*/ 184639 w 390032"/>
                <a:gd name="connsiteY102" fmla="*/ 5448 h 309691"/>
                <a:gd name="connsiteX103" fmla="*/ 187147 w 390032"/>
                <a:gd name="connsiteY103" fmla="*/ 6486 h 309691"/>
                <a:gd name="connsiteX104" fmla="*/ 187925 w 390032"/>
                <a:gd name="connsiteY104" fmla="*/ 7956 h 309691"/>
                <a:gd name="connsiteX105" fmla="*/ 187579 w 390032"/>
                <a:gd name="connsiteY105" fmla="*/ 12107 h 309691"/>
                <a:gd name="connsiteX106" fmla="*/ 188098 w 390032"/>
                <a:gd name="connsiteY106" fmla="*/ 14442 h 309691"/>
                <a:gd name="connsiteX107" fmla="*/ 197178 w 390032"/>
                <a:gd name="connsiteY107" fmla="*/ 9686 h 309691"/>
                <a:gd name="connsiteX108" fmla="*/ 201416 w 390032"/>
                <a:gd name="connsiteY108" fmla="*/ 15134 h 309691"/>
                <a:gd name="connsiteX109" fmla="*/ 208594 w 390032"/>
                <a:gd name="connsiteY109" fmla="*/ 24561 h 309691"/>
                <a:gd name="connsiteX110" fmla="*/ 208940 w 390032"/>
                <a:gd name="connsiteY110" fmla="*/ 30095 h 309691"/>
                <a:gd name="connsiteX111" fmla="*/ 209372 w 390032"/>
                <a:gd name="connsiteY111" fmla="*/ 37879 h 309691"/>
                <a:gd name="connsiteX112" fmla="*/ 220875 w 390032"/>
                <a:gd name="connsiteY112" fmla="*/ 38225 h 309691"/>
                <a:gd name="connsiteX113" fmla="*/ 232376 w 390032"/>
                <a:gd name="connsiteY113" fmla="*/ 38657 h 309691"/>
                <a:gd name="connsiteX114" fmla="*/ 243879 w 390032"/>
                <a:gd name="connsiteY114" fmla="*/ 39003 h 309691"/>
                <a:gd name="connsiteX115" fmla="*/ 255381 w 390032"/>
                <a:gd name="connsiteY115" fmla="*/ 39436 h 309691"/>
                <a:gd name="connsiteX116" fmla="*/ 266882 w 390032"/>
                <a:gd name="connsiteY116" fmla="*/ 39781 h 309691"/>
                <a:gd name="connsiteX117" fmla="*/ 278385 w 390032"/>
                <a:gd name="connsiteY117" fmla="*/ 40214 h 309691"/>
                <a:gd name="connsiteX118" fmla="*/ 289887 w 390032"/>
                <a:gd name="connsiteY118" fmla="*/ 40560 h 309691"/>
                <a:gd name="connsiteX119" fmla="*/ 301389 w 390032"/>
                <a:gd name="connsiteY119" fmla="*/ 40992 h 309691"/>
                <a:gd name="connsiteX120" fmla="*/ 312372 w 390032"/>
                <a:gd name="connsiteY120" fmla="*/ 52235 h 309691"/>
                <a:gd name="connsiteX121" fmla="*/ 323355 w 390032"/>
                <a:gd name="connsiteY121" fmla="*/ 63477 h 309691"/>
                <a:gd name="connsiteX122" fmla="*/ 334339 w 390032"/>
                <a:gd name="connsiteY122" fmla="*/ 74720 h 309691"/>
                <a:gd name="connsiteX123" fmla="*/ 345321 w 390032"/>
                <a:gd name="connsiteY123" fmla="*/ 85876 h 309691"/>
                <a:gd name="connsiteX124" fmla="*/ 356305 w 390032"/>
                <a:gd name="connsiteY124" fmla="*/ 97119 h 309691"/>
                <a:gd name="connsiteX125" fmla="*/ 367375 w 390032"/>
                <a:gd name="connsiteY125" fmla="*/ 108275 h 309691"/>
                <a:gd name="connsiteX126" fmla="*/ 378358 w 390032"/>
                <a:gd name="connsiteY126" fmla="*/ 119431 h 30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90032" h="309691">
                  <a:moveTo>
                    <a:pt x="390033" y="131279"/>
                  </a:moveTo>
                  <a:lnTo>
                    <a:pt x="388995" y="131625"/>
                  </a:lnTo>
                  <a:lnTo>
                    <a:pt x="367461" y="146154"/>
                  </a:lnTo>
                  <a:lnTo>
                    <a:pt x="361061" y="152554"/>
                  </a:lnTo>
                  <a:lnTo>
                    <a:pt x="343333" y="177114"/>
                  </a:lnTo>
                  <a:lnTo>
                    <a:pt x="338835" y="192768"/>
                  </a:lnTo>
                  <a:lnTo>
                    <a:pt x="335203" y="186195"/>
                  </a:lnTo>
                  <a:lnTo>
                    <a:pt x="336068" y="181265"/>
                  </a:lnTo>
                  <a:lnTo>
                    <a:pt x="336154" y="177201"/>
                  </a:lnTo>
                  <a:lnTo>
                    <a:pt x="331658" y="185849"/>
                  </a:lnTo>
                  <a:lnTo>
                    <a:pt x="335895" y="198476"/>
                  </a:lnTo>
                  <a:lnTo>
                    <a:pt x="332090" y="203319"/>
                  </a:lnTo>
                  <a:lnTo>
                    <a:pt x="320415" y="212313"/>
                  </a:lnTo>
                  <a:lnTo>
                    <a:pt x="314015" y="213783"/>
                  </a:lnTo>
                  <a:lnTo>
                    <a:pt x="306751" y="216291"/>
                  </a:lnTo>
                  <a:lnTo>
                    <a:pt x="304502" y="225198"/>
                  </a:lnTo>
                  <a:lnTo>
                    <a:pt x="294730" y="233328"/>
                  </a:lnTo>
                  <a:lnTo>
                    <a:pt x="289022" y="236960"/>
                  </a:lnTo>
                  <a:lnTo>
                    <a:pt x="278644" y="234712"/>
                  </a:lnTo>
                  <a:lnTo>
                    <a:pt x="281844" y="242581"/>
                  </a:lnTo>
                  <a:lnTo>
                    <a:pt x="278039" y="248462"/>
                  </a:lnTo>
                  <a:lnTo>
                    <a:pt x="271380" y="253046"/>
                  </a:lnTo>
                  <a:lnTo>
                    <a:pt x="263164" y="255986"/>
                  </a:lnTo>
                  <a:lnTo>
                    <a:pt x="258494" y="255640"/>
                  </a:lnTo>
                  <a:lnTo>
                    <a:pt x="254516" y="257197"/>
                  </a:lnTo>
                  <a:lnTo>
                    <a:pt x="251316" y="261002"/>
                  </a:lnTo>
                  <a:lnTo>
                    <a:pt x="243619" y="264547"/>
                  </a:lnTo>
                  <a:lnTo>
                    <a:pt x="235663" y="262558"/>
                  </a:lnTo>
                  <a:lnTo>
                    <a:pt x="226582" y="261347"/>
                  </a:lnTo>
                  <a:lnTo>
                    <a:pt x="221566" y="263423"/>
                  </a:lnTo>
                  <a:lnTo>
                    <a:pt x="230042" y="266969"/>
                  </a:lnTo>
                  <a:lnTo>
                    <a:pt x="234538" y="271985"/>
                  </a:lnTo>
                  <a:lnTo>
                    <a:pt x="233674" y="278817"/>
                  </a:lnTo>
                  <a:lnTo>
                    <a:pt x="231339" y="281411"/>
                  </a:lnTo>
                  <a:lnTo>
                    <a:pt x="225977" y="284957"/>
                  </a:lnTo>
                  <a:lnTo>
                    <a:pt x="223642" y="284439"/>
                  </a:lnTo>
                  <a:lnTo>
                    <a:pt x="222258" y="281239"/>
                  </a:lnTo>
                  <a:lnTo>
                    <a:pt x="220528" y="274579"/>
                  </a:lnTo>
                  <a:lnTo>
                    <a:pt x="218021" y="275963"/>
                  </a:lnTo>
                  <a:lnTo>
                    <a:pt x="217588" y="279077"/>
                  </a:lnTo>
                  <a:lnTo>
                    <a:pt x="215426" y="280200"/>
                  </a:lnTo>
                  <a:lnTo>
                    <a:pt x="207816" y="269563"/>
                  </a:lnTo>
                  <a:lnTo>
                    <a:pt x="208248" y="277693"/>
                  </a:lnTo>
                  <a:lnTo>
                    <a:pt x="210842" y="283920"/>
                  </a:lnTo>
                  <a:lnTo>
                    <a:pt x="213437" y="287119"/>
                  </a:lnTo>
                  <a:lnTo>
                    <a:pt x="216032" y="288935"/>
                  </a:lnTo>
                  <a:lnTo>
                    <a:pt x="216637" y="291876"/>
                  </a:lnTo>
                  <a:lnTo>
                    <a:pt x="211448" y="298881"/>
                  </a:lnTo>
                  <a:lnTo>
                    <a:pt x="208767" y="300437"/>
                  </a:lnTo>
                  <a:lnTo>
                    <a:pt x="204011" y="301562"/>
                  </a:lnTo>
                  <a:lnTo>
                    <a:pt x="201330" y="305886"/>
                  </a:lnTo>
                  <a:lnTo>
                    <a:pt x="202194" y="309691"/>
                  </a:lnTo>
                  <a:lnTo>
                    <a:pt x="185677" y="301994"/>
                  </a:lnTo>
                  <a:lnTo>
                    <a:pt x="180747" y="295076"/>
                  </a:lnTo>
                  <a:lnTo>
                    <a:pt x="180920" y="286168"/>
                  </a:lnTo>
                  <a:lnTo>
                    <a:pt x="177806" y="276050"/>
                  </a:lnTo>
                  <a:lnTo>
                    <a:pt x="168120" y="259099"/>
                  </a:lnTo>
                  <a:lnTo>
                    <a:pt x="161115" y="254256"/>
                  </a:lnTo>
                  <a:lnTo>
                    <a:pt x="156446" y="242668"/>
                  </a:lnTo>
                  <a:lnTo>
                    <a:pt x="151862" y="222604"/>
                  </a:lnTo>
                  <a:lnTo>
                    <a:pt x="144684" y="209805"/>
                  </a:lnTo>
                  <a:lnTo>
                    <a:pt x="134825" y="204183"/>
                  </a:lnTo>
                  <a:lnTo>
                    <a:pt x="128253" y="197524"/>
                  </a:lnTo>
                  <a:lnTo>
                    <a:pt x="124880" y="189914"/>
                  </a:lnTo>
                  <a:lnTo>
                    <a:pt x="121421" y="184898"/>
                  </a:lnTo>
                  <a:lnTo>
                    <a:pt x="117788" y="182563"/>
                  </a:lnTo>
                  <a:lnTo>
                    <a:pt x="115799" y="178671"/>
                  </a:lnTo>
                  <a:lnTo>
                    <a:pt x="115539" y="173050"/>
                  </a:lnTo>
                  <a:lnTo>
                    <a:pt x="109918" y="165699"/>
                  </a:lnTo>
                  <a:lnTo>
                    <a:pt x="93400" y="152035"/>
                  </a:lnTo>
                  <a:lnTo>
                    <a:pt x="89509" y="143733"/>
                  </a:lnTo>
                  <a:lnTo>
                    <a:pt x="81725" y="135084"/>
                  </a:lnTo>
                  <a:lnTo>
                    <a:pt x="62354" y="117528"/>
                  </a:lnTo>
                  <a:lnTo>
                    <a:pt x="62354" y="117528"/>
                  </a:lnTo>
                  <a:lnTo>
                    <a:pt x="43760" y="83369"/>
                  </a:lnTo>
                  <a:lnTo>
                    <a:pt x="43673" y="83369"/>
                  </a:lnTo>
                  <a:lnTo>
                    <a:pt x="41339" y="76450"/>
                  </a:lnTo>
                  <a:lnTo>
                    <a:pt x="37360" y="73596"/>
                  </a:lnTo>
                  <a:lnTo>
                    <a:pt x="30961" y="72558"/>
                  </a:lnTo>
                  <a:lnTo>
                    <a:pt x="24648" y="69185"/>
                  </a:lnTo>
                  <a:lnTo>
                    <a:pt x="15481" y="60537"/>
                  </a:lnTo>
                  <a:lnTo>
                    <a:pt x="15394" y="60451"/>
                  </a:lnTo>
                  <a:lnTo>
                    <a:pt x="0" y="49727"/>
                  </a:lnTo>
                  <a:lnTo>
                    <a:pt x="3200" y="40128"/>
                  </a:lnTo>
                  <a:lnTo>
                    <a:pt x="15048" y="27501"/>
                  </a:lnTo>
                  <a:lnTo>
                    <a:pt x="19026" y="20842"/>
                  </a:lnTo>
                  <a:lnTo>
                    <a:pt x="19632" y="20755"/>
                  </a:lnTo>
                  <a:lnTo>
                    <a:pt x="21102" y="20755"/>
                  </a:lnTo>
                  <a:lnTo>
                    <a:pt x="34074" y="16518"/>
                  </a:lnTo>
                  <a:lnTo>
                    <a:pt x="47046" y="12367"/>
                  </a:lnTo>
                  <a:lnTo>
                    <a:pt x="49814" y="12540"/>
                  </a:lnTo>
                  <a:lnTo>
                    <a:pt x="57337" y="8216"/>
                  </a:lnTo>
                  <a:lnTo>
                    <a:pt x="72558" y="3286"/>
                  </a:lnTo>
                  <a:lnTo>
                    <a:pt x="78439" y="0"/>
                  </a:lnTo>
                  <a:lnTo>
                    <a:pt x="81380" y="951"/>
                  </a:lnTo>
                  <a:lnTo>
                    <a:pt x="94265" y="1470"/>
                  </a:lnTo>
                  <a:lnTo>
                    <a:pt x="107238" y="2075"/>
                  </a:lnTo>
                  <a:lnTo>
                    <a:pt x="120123" y="2594"/>
                  </a:lnTo>
                  <a:lnTo>
                    <a:pt x="133009" y="3200"/>
                  </a:lnTo>
                  <a:lnTo>
                    <a:pt x="145895" y="3805"/>
                  </a:lnTo>
                  <a:lnTo>
                    <a:pt x="158867" y="4324"/>
                  </a:lnTo>
                  <a:lnTo>
                    <a:pt x="171753" y="4930"/>
                  </a:lnTo>
                  <a:lnTo>
                    <a:pt x="184639" y="5448"/>
                  </a:lnTo>
                  <a:lnTo>
                    <a:pt x="187147" y="6486"/>
                  </a:lnTo>
                  <a:lnTo>
                    <a:pt x="187925" y="7956"/>
                  </a:lnTo>
                  <a:lnTo>
                    <a:pt x="187579" y="12107"/>
                  </a:lnTo>
                  <a:lnTo>
                    <a:pt x="188098" y="14442"/>
                  </a:lnTo>
                  <a:lnTo>
                    <a:pt x="197178" y="9686"/>
                  </a:lnTo>
                  <a:lnTo>
                    <a:pt x="201416" y="15134"/>
                  </a:lnTo>
                  <a:lnTo>
                    <a:pt x="208594" y="24561"/>
                  </a:lnTo>
                  <a:lnTo>
                    <a:pt x="208940" y="30095"/>
                  </a:lnTo>
                  <a:lnTo>
                    <a:pt x="209372" y="37879"/>
                  </a:lnTo>
                  <a:lnTo>
                    <a:pt x="220875" y="38225"/>
                  </a:lnTo>
                  <a:lnTo>
                    <a:pt x="232376" y="38657"/>
                  </a:lnTo>
                  <a:lnTo>
                    <a:pt x="243879" y="39003"/>
                  </a:lnTo>
                  <a:lnTo>
                    <a:pt x="255381" y="39436"/>
                  </a:lnTo>
                  <a:lnTo>
                    <a:pt x="266882" y="39781"/>
                  </a:lnTo>
                  <a:lnTo>
                    <a:pt x="278385" y="40214"/>
                  </a:lnTo>
                  <a:lnTo>
                    <a:pt x="289887" y="40560"/>
                  </a:lnTo>
                  <a:lnTo>
                    <a:pt x="301389" y="40992"/>
                  </a:lnTo>
                  <a:lnTo>
                    <a:pt x="312372" y="52235"/>
                  </a:lnTo>
                  <a:lnTo>
                    <a:pt x="323355" y="63477"/>
                  </a:lnTo>
                  <a:lnTo>
                    <a:pt x="334339" y="74720"/>
                  </a:lnTo>
                  <a:lnTo>
                    <a:pt x="345321" y="85876"/>
                  </a:lnTo>
                  <a:lnTo>
                    <a:pt x="356305" y="97119"/>
                  </a:lnTo>
                  <a:lnTo>
                    <a:pt x="367375" y="108275"/>
                  </a:lnTo>
                  <a:lnTo>
                    <a:pt x="378358" y="119431"/>
                  </a:lnTo>
                  <a:close/>
                </a:path>
              </a:pathLst>
            </a:custGeom>
            <a:solidFill>
              <a:srgbClr val="008250"/>
            </a:solid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85" name="Freeform: Shape 184">
              <a:extLst>
                <a:ext uri="{FF2B5EF4-FFF2-40B4-BE49-F238E27FC236}">
                  <a16:creationId xmlns:a16="http://schemas.microsoft.com/office/drawing/2014/main" id="{B7E2D578-7001-027E-5094-27596A0023FD}"/>
                </a:ext>
              </a:extLst>
            </p:cNvPr>
            <p:cNvSpPr/>
            <p:nvPr/>
          </p:nvSpPr>
          <p:spPr>
            <a:xfrm>
              <a:off x="4874644" y="2508629"/>
              <a:ext cx="617393" cy="388735"/>
            </a:xfrm>
            <a:custGeom>
              <a:avLst/>
              <a:gdLst>
                <a:gd name="connsiteX0" fmla="*/ 609005 w 617393"/>
                <a:gd name="connsiteY0" fmla="*/ 0 h 388735"/>
                <a:gd name="connsiteX1" fmla="*/ 606237 w 617393"/>
                <a:gd name="connsiteY1" fmla="*/ 11589 h 388735"/>
                <a:gd name="connsiteX2" fmla="*/ 604334 w 617393"/>
                <a:gd name="connsiteY2" fmla="*/ 16691 h 388735"/>
                <a:gd name="connsiteX3" fmla="*/ 600357 w 617393"/>
                <a:gd name="connsiteY3" fmla="*/ 21793 h 388735"/>
                <a:gd name="connsiteX4" fmla="*/ 588076 w 617393"/>
                <a:gd name="connsiteY4" fmla="*/ 33036 h 388735"/>
                <a:gd name="connsiteX5" fmla="*/ 585049 w 617393"/>
                <a:gd name="connsiteY5" fmla="*/ 36928 h 388735"/>
                <a:gd name="connsiteX6" fmla="*/ 585481 w 617393"/>
                <a:gd name="connsiteY6" fmla="*/ 40387 h 388735"/>
                <a:gd name="connsiteX7" fmla="*/ 587989 w 617393"/>
                <a:gd name="connsiteY7" fmla="*/ 44797 h 388735"/>
                <a:gd name="connsiteX8" fmla="*/ 594303 w 617393"/>
                <a:gd name="connsiteY8" fmla="*/ 55175 h 388735"/>
                <a:gd name="connsiteX9" fmla="*/ 597676 w 617393"/>
                <a:gd name="connsiteY9" fmla="*/ 59413 h 388735"/>
                <a:gd name="connsiteX10" fmla="*/ 611167 w 617393"/>
                <a:gd name="connsiteY10" fmla="*/ 66332 h 388735"/>
                <a:gd name="connsiteX11" fmla="*/ 617393 w 617393"/>
                <a:gd name="connsiteY11" fmla="*/ 74893 h 388735"/>
                <a:gd name="connsiteX12" fmla="*/ 617393 w 617393"/>
                <a:gd name="connsiteY12" fmla="*/ 100751 h 388735"/>
                <a:gd name="connsiteX13" fmla="*/ 617393 w 617393"/>
                <a:gd name="connsiteY13" fmla="*/ 126523 h 388735"/>
                <a:gd name="connsiteX14" fmla="*/ 617393 w 617393"/>
                <a:gd name="connsiteY14" fmla="*/ 152121 h 388735"/>
                <a:gd name="connsiteX15" fmla="*/ 617393 w 617393"/>
                <a:gd name="connsiteY15" fmla="*/ 177720 h 388735"/>
                <a:gd name="connsiteX16" fmla="*/ 617393 w 617393"/>
                <a:gd name="connsiteY16" fmla="*/ 203145 h 388735"/>
                <a:gd name="connsiteX17" fmla="*/ 617393 w 617393"/>
                <a:gd name="connsiteY17" fmla="*/ 228485 h 388735"/>
                <a:gd name="connsiteX18" fmla="*/ 617393 w 617393"/>
                <a:gd name="connsiteY18" fmla="*/ 253737 h 388735"/>
                <a:gd name="connsiteX19" fmla="*/ 617393 w 617393"/>
                <a:gd name="connsiteY19" fmla="*/ 278904 h 388735"/>
                <a:gd name="connsiteX20" fmla="*/ 605632 w 617393"/>
                <a:gd name="connsiteY20" fmla="*/ 279336 h 388735"/>
                <a:gd name="connsiteX21" fmla="*/ 607015 w 617393"/>
                <a:gd name="connsiteY21" fmla="*/ 286341 h 388735"/>
                <a:gd name="connsiteX22" fmla="*/ 610215 w 617393"/>
                <a:gd name="connsiteY22" fmla="*/ 293173 h 388735"/>
                <a:gd name="connsiteX23" fmla="*/ 610820 w 617393"/>
                <a:gd name="connsiteY23" fmla="*/ 297151 h 388735"/>
                <a:gd name="connsiteX24" fmla="*/ 610128 w 617393"/>
                <a:gd name="connsiteY24" fmla="*/ 300351 h 388735"/>
                <a:gd name="connsiteX25" fmla="*/ 607966 w 617393"/>
                <a:gd name="connsiteY25" fmla="*/ 303205 h 388735"/>
                <a:gd name="connsiteX26" fmla="*/ 608486 w 617393"/>
                <a:gd name="connsiteY26" fmla="*/ 307702 h 388735"/>
                <a:gd name="connsiteX27" fmla="*/ 609091 w 617393"/>
                <a:gd name="connsiteY27" fmla="*/ 308999 h 388735"/>
                <a:gd name="connsiteX28" fmla="*/ 614453 w 617393"/>
                <a:gd name="connsiteY28" fmla="*/ 311853 h 388735"/>
                <a:gd name="connsiteX29" fmla="*/ 616182 w 617393"/>
                <a:gd name="connsiteY29" fmla="*/ 315831 h 388735"/>
                <a:gd name="connsiteX30" fmla="*/ 616788 w 617393"/>
                <a:gd name="connsiteY30" fmla="*/ 320328 h 388735"/>
                <a:gd name="connsiteX31" fmla="*/ 616701 w 617393"/>
                <a:gd name="connsiteY31" fmla="*/ 323701 h 388735"/>
                <a:gd name="connsiteX32" fmla="*/ 613415 w 617393"/>
                <a:gd name="connsiteY32" fmla="*/ 329928 h 388735"/>
                <a:gd name="connsiteX33" fmla="*/ 612550 w 617393"/>
                <a:gd name="connsiteY33" fmla="*/ 338144 h 388735"/>
                <a:gd name="connsiteX34" fmla="*/ 608572 w 617393"/>
                <a:gd name="connsiteY34" fmla="*/ 350337 h 388735"/>
                <a:gd name="connsiteX35" fmla="*/ 604162 w 617393"/>
                <a:gd name="connsiteY35" fmla="*/ 357775 h 388735"/>
                <a:gd name="connsiteX36" fmla="*/ 603297 w 617393"/>
                <a:gd name="connsiteY36" fmla="*/ 361580 h 388735"/>
                <a:gd name="connsiteX37" fmla="*/ 603729 w 617393"/>
                <a:gd name="connsiteY37" fmla="*/ 364607 h 388735"/>
                <a:gd name="connsiteX38" fmla="*/ 610475 w 617393"/>
                <a:gd name="connsiteY38" fmla="*/ 372477 h 388735"/>
                <a:gd name="connsiteX39" fmla="*/ 610907 w 617393"/>
                <a:gd name="connsiteY39" fmla="*/ 375590 h 388735"/>
                <a:gd name="connsiteX40" fmla="*/ 613069 w 617393"/>
                <a:gd name="connsiteY40" fmla="*/ 379655 h 388735"/>
                <a:gd name="connsiteX41" fmla="*/ 615145 w 617393"/>
                <a:gd name="connsiteY41" fmla="*/ 388735 h 388735"/>
                <a:gd name="connsiteX42" fmla="*/ 608918 w 617393"/>
                <a:gd name="connsiteY42" fmla="*/ 387179 h 388735"/>
                <a:gd name="connsiteX43" fmla="*/ 602778 w 617393"/>
                <a:gd name="connsiteY43" fmla="*/ 382422 h 388735"/>
                <a:gd name="connsiteX44" fmla="*/ 599318 w 617393"/>
                <a:gd name="connsiteY44" fmla="*/ 374812 h 388735"/>
                <a:gd name="connsiteX45" fmla="*/ 588854 w 617393"/>
                <a:gd name="connsiteY45" fmla="*/ 367720 h 388735"/>
                <a:gd name="connsiteX46" fmla="*/ 571298 w 617393"/>
                <a:gd name="connsiteY46" fmla="*/ 361234 h 388735"/>
                <a:gd name="connsiteX47" fmla="*/ 559537 w 617393"/>
                <a:gd name="connsiteY47" fmla="*/ 355353 h 388735"/>
                <a:gd name="connsiteX48" fmla="*/ 553483 w 617393"/>
                <a:gd name="connsiteY48" fmla="*/ 350165 h 388735"/>
                <a:gd name="connsiteX49" fmla="*/ 539041 w 617393"/>
                <a:gd name="connsiteY49" fmla="*/ 347916 h 388735"/>
                <a:gd name="connsiteX50" fmla="*/ 516123 w 617393"/>
                <a:gd name="connsiteY50" fmla="*/ 348608 h 388735"/>
                <a:gd name="connsiteX51" fmla="*/ 501248 w 617393"/>
                <a:gd name="connsiteY51" fmla="*/ 351375 h 388735"/>
                <a:gd name="connsiteX52" fmla="*/ 494330 w 617393"/>
                <a:gd name="connsiteY52" fmla="*/ 356218 h 388735"/>
                <a:gd name="connsiteX53" fmla="*/ 479887 w 617393"/>
                <a:gd name="connsiteY53" fmla="*/ 351116 h 388735"/>
                <a:gd name="connsiteX54" fmla="*/ 455586 w 617393"/>
                <a:gd name="connsiteY54" fmla="*/ 334598 h 388735"/>
                <a:gd name="connsiteX55" fmla="*/ 423328 w 617393"/>
                <a:gd name="connsiteY55" fmla="*/ 334598 h 388735"/>
                <a:gd name="connsiteX56" fmla="*/ 395222 w 617393"/>
                <a:gd name="connsiteY56" fmla="*/ 334598 h 388735"/>
                <a:gd name="connsiteX57" fmla="*/ 367028 w 617393"/>
                <a:gd name="connsiteY57" fmla="*/ 334598 h 388735"/>
                <a:gd name="connsiteX58" fmla="*/ 338835 w 617393"/>
                <a:gd name="connsiteY58" fmla="*/ 334598 h 388735"/>
                <a:gd name="connsiteX59" fmla="*/ 310643 w 617393"/>
                <a:gd name="connsiteY59" fmla="*/ 334598 h 388735"/>
                <a:gd name="connsiteX60" fmla="*/ 282450 w 617393"/>
                <a:gd name="connsiteY60" fmla="*/ 334598 h 388735"/>
                <a:gd name="connsiteX61" fmla="*/ 254256 w 617393"/>
                <a:gd name="connsiteY61" fmla="*/ 334598 h 388735"/>
                <a:gd name="connsiteX62" fmla="*/ 226150 w 617393"/>
                <a:gd name="connsiteY62" fmla="*/ 334598 h 388735"/>
                <a:gd name="connsiteX63" fmla="*/ 197957 w 617393"/>
                <a:gd name="connsiteY63" fmla="*/ 334598 h 388735"/>
                <a:gd name="connsiteX64" fmla="*/ 169764 w 617393"/>
                <a:gd name="connsiteY64" fmla="*/ 334598 h 388735"/>
                <a:gd name="connsiteX65" fmla="*/ 141571 w 617393"/>
                <a:gd name="connsiteY65" fmla="*/ 334598 h 388735"/>
                <a:gd name="connsiteX66" fmla="*/ 113378 w 617393"/>
                <a:gd name="connsiteY66" fmla="*/ 334598 h 388735"/>
                <a:gd name="connsiteX67" fmla="*/ 85271 w 617393"/>
                <a:gd name="connsiteY67" fmla="*/ 334598 h 388735"/>
                <a:gd name="connsiteX68" fmla="*/ 57078 w 617393"/>
                <a:gd name="connsiteY68" fmla="*/ 334598 h 388735"/>
                <a:gd name="connsiteX69" fmla="*/ 28885 w 617393"/>
                <a:gd name="connsiteY69" fmla="*/ 334598 h 388735"/>
                <a:gd name="connsiteX70" fmla="*/ 692 w 617393"/>
                <a:gd name="connsiteY70" fmla="*/ 334598 h 388735"/>
                <a:gd name="connsiteX71" fmla="*/ 605 w 617393"/>
                <a:gd name="connsiteY71" fmla="*/ 306751 h 388735"/>
                <a:gd name="connsiteX72" fmla="*/ 519 w 617393"/>
                <a:gd name="connsiteY72" fmla="*/ 278904 h 388735"/>
                <a:gd name="connsiteX73" fmla="*/ 432 w 617393"/>
                <a:gd name="connsiteY73" fmla="*/ 250883 h 388735"/>
                <a:gd name="connsiteX74" fmla="*/ 346 w 617393"/>
                <a:gd name="connsiteY74" fmla="*/ 222691 h 388735"/>
                <a:gd name="connsiteX75" fmla="*/ 260 w 617393"/>
                <a:gd name="connsiteY75" fmla="*/ 194497 h 388735"/>
                <a:gd name="connsiteX76" fmla="*/ 173 w 617393"/>
                <a:gd name="connsiteY76" fmla="*/ 166131 h 388735"/>
                <a:gd name="connsiteX77" fmla="*/ 87 w 617393"/>
                <a:gd name="connsiteY77" fmla="*/ 137592 h 388735"/>
                <a:gd name="connsiteX78" fmla="*/ 0 w 617393"/>
                <a:gd name="connsiteY78" fmla="*/ 108967 h 388735"/>
                <a:gd name="connsiteX79" fmla="*/ 692 w 617393"/>
                <a:gd name="connsiteY79" fmla="*/ 108967 h 388735"/>
                <a:gd name="connsiteX80" fmla="*/ 1297 w 617393"/>
                <a:gd name="connsiteY80" fmla="*/ 108967 h 388735"/>
                <a:gd name="connsiteX81" fmla="*/ 1989 w 617393"/>
                <a:gd name="connsiteY81" fmla="*/ 108967 h 388735"/>
                <a:gd name="connsiteX82" fmla="*/ 2594 w 617393"/>
                <a:gd name="connsiteY82" fmla="*/ 108967 h 388735"/>
                <a:gd name="connsiteX83" fmla="*/ 2594 w 617393"/>
                <a:gd name="connsiteY83" fmla="*/ 108621 h 388735"/>
                <a:gd name="connsiteX84" fmla="*/ 2594 w 617393"/>
                <a:gd name="connsiteY84" fmla="*/ 108275 h 388735"/>
                <a:gd name="connsiteX85" fmla="*/ 2681 w 617393"/>
                <a:gd name="connsiteY85" fmla="*/ 107929 h 388735"/>
                <a:gd name="connsiteX86" fmla="*/ 2681 w 617393"/>
                <a:gd name="connsiteY86" fmla="*/ 107583 h 388735"/>
                <a:gd name="connsiteX87" fmla="*/ 2508 w 617393"/>
                <a:gd name="connsiteY87" fmla="*/ 80860 h 388735"/>
                <a:gd name="connsiteX88" fmla="*/ 2422 w 617393"/>
                <a:gd name="connsiteY88" fmla="*/ 53965 h 388735"/>
                <a:gd name="connsiteX89" fmla="*/ 2249 w 617393"/>
                <a:gd name="connsiteY89" fmla="*/ 27069 h 388735"/>
                <a:gd name="connsiteX90" fmla="*/ 2162 w 617393"/>
                <a:gd name="connsiteY90" fmla="*/ 0 h 388735"/>
                <a:gd name="connsiteX91" fmla="*/ 21102 w 617393"/>
                <a:gd name="connsiteY91" fmla="*/ 0 h 388735"/>
                <a:gd name="connsiteX92" fmla="*/ 40041 w 617393"/>
                <a:gd name="connsiteY92" fmla="*/ 0 h 388735"/>
                <a:gd name="connsiteX93" fmla="*/ 59067 w 617393"/>
                <a:gd name="connsiteY93" fmla="*/ 0 h 388735"/>
                <a:gd name="connsiteX94" fmla="*/ 78007 w 617393"/>
                <a:gd name="connsiteY94" fmla="*/ 0 h 388735"/>
                <a:gd name="connsiteX95" fmla="*/ 96946 w 617393"/>
                <a:gd name="connsiteY95" fmla="*/ 0 h 388735"/>
                <a:gd name="connsiteX96" fmla="*/ 115972 w 617393"/>
                <a:gd name="connsiteY96" fmla="*/ 0 h 388735"/>
                <a:gd name="connsiteX97" fmla="*/ 134912 w 617393"/>
                <a:gd name="connsiteY97" fmla="*/ 0 h 388735"/>
                <a:gd name="connsiteX98" fmla="*/ 153851 w 617393"/>
                <a:gd name="connsiteY98" fmla="*/ 0 h 388735"/>
                <a:gd name="connsiteX99" fmla="*/ 172877 w 617393"/>
                <a:gd name="connsiteY99" fmla="*/ 0 h 388735"/>
                <a:gd name="connsiteX100" fmla="*/ 191816 w 617393"/>
                <a:gd name="connsiteY100" fmla="*/ 0 h 388735"/>
                <a:gd name="connsiteX101" fmla="*/ 210756 w 617393"/>
                <a:gd name="connsiteY101" fmla="*/ 0 h 388735"/>
                <a:gd name="connsiteX102" fmla="*/ 229695 w 617393"/>
                <a:gd name="connsiteY102" fmla="*/ 0 h 388735"/>
                <a:gd name="connsiteX103" fmla="*/ 248722 w 617393"/>
                <a:gd name="connsiteY103" fmla="*/ 0 h 388735"/>
                <a:gd name="connsiteX104" fmla="*/ 267661 w 617393"/>
                <a:gd name="connsiteY104" fmla="*/ 0 h 388735"/>
                <a:gd name="connsiteX105" fmla="*/ 286601 w 617393"/>
                <a:gd name="connsiteY105" fmla="*/ 0 h 388735"/>
                <a:gd name="connsiteX106" fmla="*/ 305627 w 617393"/>
                <a:gd name="connsiteY106" fmla="*/ 0 h 388735"/>
                <a:gd name="connsiteX107" fmla="*/ 324566 w 617393"/>
                <a:gd name="connsiteY107" fmla="*/ 0 h 388735"/>
                <a:gd name="connsiteX108" fmla="*/ 343506 w 617393"/>
                <a:gd name="connsiteY108" fmla="*/ 0 h 388735"/>
                <a:gd name="connsiteX109" fmla="*/ 362532 w 617393"/>
                <a:gd name="connsiteY109" fmla="*/ 0 h 388735"/>
                <a:gd name="connsiteX110" fmla="*/ 381471 w 617393"/>
                <a:gd name="connsiteY110" fmla="*/ 0 h 388735"/>
                <a:gd name="connsiteX111" fmla="*/ 400410 w 617393"/>
                <a:gd name="connsiteY111" fmla="*/ 0 h 388735"/>
                <a:gd name="connsiteX112" fmla="*/ 419350 w 617393"/>
                <a:gd name="connsiteY112" fmla="*/ 0 h 388735"/>
                <a:gd name="connsiteX113" fmla="*/ 438376 w 617393"/>
                <a:gd name="connsiteY113" fmla="*/ 0 h 388735"/>
                <a:gd name="connsiteX114" fmla="*/ 457315 w 617393"/>
                <a:gd name="connsiteY114" fmla="*/ 0 h 388735"/>
                <a:gd name="connsiteX115" fmla="*/ 476255 w 617393"/>
                <a:gd name="connsiteY115" fmla="*/ 0 h 388735"/>
                <a:gd name="connsiteX116" fmla="*/ 495281 w 617393"/>
                <a:gd name="connsiteY116" fmla="*/ 0 h 388735"/>
                <a:gd name="connsiteX117" fmla="*/ 514221 w 617393"/>
                <a:gd name="connsiteY117" fmla="*/ 0 h 388735"/>
                <a:gd name="connsiteX118" fmla="*/ 533160 w 617393"/>
                <a:gd name="connsiteY118" fmla="*/ 0 h 388735"/>
                <a:gd name="connsiteX119" fmla="*/ 552100 w 617393"/>
                <a:gd name="connsiteY119" fmla="*/ 0 h 388735"/>
                <a:gd name="connsiteX120" fmla="*/ 571126 w 617393"/>
                <a:gd name="connsiteY120" fmla="*/ 0 h 388735"/>
                <a:gd name="connsiteX121" fmla="*/ 590065 w 617393"/>
                <a:gd name="connsiteY121" fmla="*/ 0 h 38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17393" h="388735">
                  <a:moveTo>
                    <a:pt x="609005" y="0"/>
                  </a:moveTo>
                  <a:lnTo>
                    <a:pt x="606237" y="11589"/>
                  </a:lnTo>
                  <a:lnTo>
                    <a:pt x="604334" y="16691"/>
                  </a:lnTo>
                  <a:lnTo>
                    <a:pt x="600357" y="21793"/>
                  </a:lnTo>
                  <a:lnTo>
                    <a:pt x="588076" y="33036"/>
                  </a:lnTo>
                  <a:lnTo>
                    <a:pt x="585049" y="36928"/>
                  </a:lnTo>
                  <a:lnTo>
                    <a:pt x="585481" y="40387"/>
                  </a:lnTo>
                  <a:lnTo>
                    <a:pt x="587989" y="44797"/>
                  </a:lnTo>
                  <a:lnTo>
                    <a:pt x="594303" y="55175"/>
                  </a:lnTo>
                  <a:lnTo>
                    <a:pt x="597676" y="59413"/>
                  </a:lnTo>
                  <a:lnTo>
                    <a:pt x="611167" y="66332"/>
                  </a:lnTo>
                  <a:lnTo>
                    <a:pt x="617393" y="74893"/>
                  </a:lnTo>
                  <a:lnTo>
                    <a:pt x="617393" y="100751"/>
                  </a:lnTo>
                  <a:lnTo>
                    <a:pt x="617393" y="126523"/>
                  </a:lnTo>
                  <a:lnTo>
                    <a:pt x="617393" y="152121"/>
                  </a:lnTo>
                  <a:lnTo>
                    <a:pt x="617393" y="177720"/>
                  </a:lnTo>
                  <a:lnTo>
                    <a:pt x="617393" y="203145"/>
                  </a:lnTo>
                  <a:lnTo>
                    <a:pt x="617393" y="228485"/>
                  </a:lnTo>
                  <a:lnTo>
                    <a:pt x="617393" y="253737"/>
                  </a:lnTo>
                  <a:lnTo>
                    <a:pt x="617393" y="278904"/>
                  </a:lnTo>
                  <a:lnTo>
                    <a:pt x="605632" y="279336"/>
                  </a:lnTo>
                  <a:lnTo>
                    <a:pt x="607015" y="286341"/>
                  </a:lnTo>
                  <a:lnTo>
                    <a:pt x="610215" y="293173"/>
                  </a:lnTo>
                  <a:lnTo>
                    <a:pt x="610820" y="297151"/>
                  </a:lnTo>
                  <a:lnTo>
                    <a:pt x="610128" y="300351"/>
                  </a:lnTo>
                  <a:lnTo>
                    <a:pt x="607966" y="303205"/>
                  </a:lnTo>
                  <a:lnTo>
                    <a:pt x="608486" y="307702"/>
                  </a:lnTo>
                  <a:lnTo>
                    <a:pt x="609091" y="308999"/>
                  </a:lnTo>
                  <a:lnTo>
                    <a:pt x="614453" y="311853"/>
                  </a:lnTo>
                  <a:lnTo>
                    <a:pt x="616182" y="315831"/>
                  </a:lnTo>
                  <a:lnTo>
                    <a:pt x="616788" y="320328"/>
                  </a:lnTo>
                  <a:lnTo>
                    <a:pt x="616701" y="323701"/>
                  </a:lnTo>
                  <a:lnTo>
                    <a:pt x="613415" y="329928"/>
                  </a:lnTo>
                  <a:lnTo>
                    <a:pt x="612550" y="338144"/>
                  </a:lnTo>
                  <a:lnTo>
                    <a:pt x="608572" y="350337"/>
                  </a:lnTo>
                  <a:lnTo>
                    <a:pt x="604162" y="357775"/>
                  </a:lnTo>
                  <a:lnTo>
                    <a:pt x="603297" y="361580"/>
                  </a:lnTo>
                  <a:lnTo>
                    <a:pt x="603729" y="364607"/>
                  </a:lnTo>
                  <a:lnTo>
                    <a:pt x="610475" y="372477"/>
                  </a:lnTo>
                  <a:lnTo>
                    <a:pt x="610907" y="375590"/>
                  </a:lnTo>
                  <a:lnTo>
                    <a:pt x="613069" y="379655"/>
                  </a:lnTo>
                  <a:lnTo>
                    <a:pt x="615145" y="388735"/>
                  </a:lnTo>
                  <a:lnTo>
                    <a:pt x="608918" y="387179"/>
                  </a:lnTo>
                  <a:lnTo>
                    <a:pt x="602778" y="382422"/>
                  </a:lnTo>
                  <a:lnTo>
                    <a:pt x="599318" y="374812"/>
                  </a:lnTo>
                  <a:lnTo>
                    <a:pt x="588854" y="367720"/>
                  </a:lnTo>
                  <a:lnTo>
                    <a:pt x="571298" y="361234"/>
                  </a:lnTo>
                  <a:lnTo>
                    <a:pt x="559537" y="355353"/>
                  </a:lnTo>
                  <a:lnTo>
                    <a:pt x="553483" y="350165"/>
                  </a:lnTo>
                  <a:lnTo>
                    <a:pt x="539041" y="347916"/>
                  </a:lnTo>
                  <a:lnTo>
                    <a:pt x="516123" y="348608"/>
                  </a:lnTo>
                  <a:lnTo>
                    <a:pt x="501248" y="351375"/>
                  </a:lnTo>
                  <a:lnTo>
                    <a:pt x="494330" y="356218"/>
                  </a:lnTo>
                  <a:lnTo>
                    <a:pt x="479887" y="351116"/>
                  </a:lnTo>
                  <a:lnTo>
                    <a:pt x="455586" y="334598"/>
                  </a:lnTo>
                  <a:lnTo>
                    <a:pt x="423328" y="334598"/>
                  </a:lnTo>
                  <a:lnTo>
                    <a:pt x="395222" y="334598"/>
                  </a:lnTo>
                  <a:lnTo>
                    <a:pt x="367028" y="334598"/>
                  </a:lnTo>
                  <a:lnTo>
                    <a:pt x="338835" y="334598"/>
                  </a:lnTo>
                  <a:lnTo>
                    <a:pt x="310643" y="334598"/>
                  </a:lnTo>
                  <a:lnTo>
                    <a:pt x="282450" y="334598"/>
                  </a:lnTo>
                  <a:lnTo>
                    <a:pt x="254256" y="334598"/>
                  </a:lnTo>
                  <a:lnTo>
                    <a:pt x="226150" y="334598"/>
                  </a:lnTo>
                  <a:lnTo>
                    <a:pt x="197957" y="334598"/>
                  </a:lnTo>
                  <a:lnTo>
                    <a:pt x="169764" y="334598"/>
                  </a:lnTo>
                  <a:lnTo>
                    <a:pt x="141571" y="334598"/>
                  </a:lnTo>
                  <a:lnTo>
                    <a:pt x="113378" y="334598"/>
                  </a:lnTo>
                  <a:lnTo>
                    <a:pt x="85271" y="334598"/>
                  </a:lnTo>
                  <a:lnTo>
                    <a:pt x="57078" y="334598"/>
                  </a:lnTo>
                  <a:lnTo>
                    <a:pt x="28885" y="334598"/>
                  </a:lnTo>
                  <a:lnTo>
                    <a:pt x="692" y="334598"/>
                  </a:lnTo>
                  <a:lnTo>
                    <a:pt x="605" y="306751"/>
                  </a:lnTo>
                  <a:lnTo>
                    <a:pt x="519" y="278904"/>
                  </a:lnTo>
                  <a:lnTo>
                    <a:pt x="432" y="250883"/>
                  </a:lnTo>
                  <a:lnTo>
                    <a:pt x="346" y="222691"/>
                  </a:lnTo>
                  <a:lnTo>
                    <a:pt x="260" y="194497"/>
                  </a:lnTo>
                  <a:lnTo>
                    <a:pt x="173" y="166131"/>
                  </a:lnTo>
                  <a:lnTo>
                    <a:pt x="87" y="137592"/>
                  </a:lnTo>
                  <a:lnTo>
                    <a:pt x="0" y="108967"/>
                  </a:lnTo>
                  <a:lnTo>
                    <a:pt x="692" y="108967"/>
                  </a:lnTo>
                  <a:lnTo>
                    <a:pt x="1297" y="108967"/>
                  </a:lnTo>
                  <a:lnTo>
                    <a:pt x="1989" y="108967"/>
                  </a:lnTo>
                  <a:lnTo>
                    <a:pt x="2594" y="108967"/>
                  </a:lnTo>
                  <a:lnTo>
                    <a:pt x="2594" y="108621"/>
                  </a:lnTo>
                  <a:lnTo>
                    <a:pt x="2594" y="108275"/>
                  </a:lnTo>
                  <a:lnTo>
                    <a:pt x="2681" y="107929"/>
                  </a:lnTo>
                  <a:lnTo>
                    <a:pt x="2681" y="107583"/>
                  </a:lnTo>
                  <a:lnTo>
                    <a:pt x="2508" y="80860"/>
                  </a:lnTo>
                  <a:lnTo>
                    <a:pt x="2422" y="53965"/>
                  </a:lnTo>
                  <a:lnTo>
                    <a:pt x="2249" y="27069"/>
                  </a:lnTo>
                  <a:lnTo>
                    <a:pt x="2162" y="0"/>
                  </a:lnTo>
                  <a:lnTo>
                    <a:pt x="21102" y="0"/>
                  </a:lnTo>
                  <a:lnTo>
                    <a:pt x="40041" y="0"/>
                  </a:lnTo>
                  <a:lnTo>
                    <a:pt x="59067" y="0"/>
                  </a:lnTo>
                  <a:lnTo>
                    <a:pt x="78007" y="0"/>
                  </a:lnTo>
                  <a:lnTo>
                    <a:pt x="96946" y="0"/>
                  </a:lnTo>
                  <a:lnTo>
                    <a:pt x="115972" y="0"/>
                  </a:lnTo>
                  <a:lnTo>
                    <a:pt x="134912" y="0"/>
                  </a:lnTo>
                  <a:lnTo>
                    <a:pt x="153851" y="0"/>
                  </a:lnTo>
                  <a:lnTo>
                    <a:pt x="172877" y="0"/>
                  </a:lnTo>
                  <a:lnTo>
                    <a:pt x="191816" y="0"/>
                  </a:lnTo>
                  <a:lnTo>
                    <a:pt x="210756" y="0"/>
                  </a:lnTo>
                  <a:lnTo>
                    <a:pt x="229695" y="0"/>
                  </a:lnTo>
                  <a:lnTo>
                    <a:pt x="248722" y="0"/>
                  </a:lnTo>
                  <a:lnTo>
                    <a:pt x="267661" y="0"/>
                  </a:lnTo>
                  <a:lnTo>
                    <a:pt x="286601" y="0"/>
                  </a:lnTo>
                  <a:lnTo>
                    <a:pt x="305627" y="0"/>
                  </a:lnTo>
                  <a:lnTo>
                    <a:pt x="324566" y="0"/>
                  </a:lnTo>
                  <a:lnTo>
                    <a:pt x="343506" y="0"/>
                  </a:lnTo>
                  <a:lnTo>
                    <a:pt x="362532" y="0"/>
                  </a:lnTo>
                  <a:lnTo>
                    <a:pt x="381471" y="0"/>
                  </a:lnTo>
                  <a:lnTo>
                    <a:pt x="400410" y="0"/>
                  </a:lnTo>
                  <a:lnTo>
                    <a:pt x="419350" y="0"/>
                  </a:lnTo>
                  <a:lnTo>
                    <a:pt x="438376" y="0"/>
                  </a:lnTo>
                  <a:lnTo>
                    <a:pt x="457315" y="0"/>
                  </a:lnTo>
                  <a:lnTo>
                    <a:pt x="476255" y="0"/>
                  </a:lnTo>
                  <a:lnTo>
                    <a:pt x="495281" y="0"/>
                  </a:lnTo>
                  <a:lnTo>
                    <a:pt x="514221" y="0"/>
                  </a:lnTo>
                  <a:lnTo>
                    <a:pt x="533160" y="0"/>
                  </a:lnTo>
                  <a:lnTo>
                    <a:pt x="552100" y="0"/>
                  </a:lnTo>
                  <a:lnTo>
                    <a:pt x="571126" y="0"/>
                  </a:lnTo>
                  <a:lnTo>
                    <a:pt x="590065" y="0"/>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86" name="Freeform: Shape 185">
              <a:extLst>
                <a:ext uri="{FF2B5EF4-FFF2-40B4-BE49-F238E27FC236}">
                  <a16:creationId xmlns:a16="http://schemas.microsoft.com/office/drawing/2014/main" id="{E45F9D29-4FCC-51E6-173B-337D36D67758}"/>
                </a:ext>
              </a:extLst>
            </p:cNvPr>
            <p:cNvSpPr/>
            <p:nvPr/>
          </p:nvSpPr>
          <p:spPr>
            <a:xfrm>
              <a:off x="5993544" y="3510260"/>
              <a:ext cx="702923" cy="170455"/>
            </a:xfrm>
            <a:custGeom>
              <a:avLst/>
              <a:gdLst>
                <a:gd name="connsiteX0" fmla="*/ 539386 w 702923"/>
                <a:gd name="connsiteY0" fmla="*/ 8908 h 170455"/>
                <a:gd name="connsiteX1" fmla="*/ 557894 w 702923"/>
                <a:gd name="connsiteY1" fmla="*/ 8994 h 170455"/>
                <a:gd name="connsiteX2" fmla="*/ 597329 w 702923"/>
                <a:gd name="connsiteY2" fmla="*/ 9167 h 170455"/>
                <a:gd name="connsiteX3" fmla="*/ 625349 w 702923"/>
                <a:gd name="connsiteY3" fmla="*/ 9340 h 170455"/>
                <a:gd name="connsiteX4" fmla="*/ 648354 w 702923"/>
                <a:gd name="connsiteY4" fmla="*/ 9427 h 170455"/>
                <a:gd name="connsiteX5" fmla="*/ 661931 w 702923"/>
                <a:gd name="connsiteY5" fmla="*/ 9513 h 170455"/>
                <a:gd name="connsiteX6" fmla="*/ 679055 w 702923"/>
                <a:gd name="connsiteY6" fmla="*/ 9600 h 170455"/>
                <a:gd name="connsiteX7" fmla="*/ 682860 w 702923"/>
                <a:gd name="connsiteY7" fmla="*/ 7524 h 170455"/>
                <a:gd name="connsiteX8" fmla="*/ 691421 w 702923"/>
                <a:gd name="connsiteY8" fmla="*/ 7870 h 170455"/>
                <a:gd name="connsiteX9" fmla="*/ 702924 w 702923"/>
                <a:gd name="connsiteY9" fmla="*/ 8302 h 170455"/>
                <a:gd name="connsiteX10" fmla="*/ 699205 w 702923"/>
                <a:gd name="connsiteY10" fmla="*/ 16086 h 170455"/>
                <a:gd name="connsiteX11" fmla="*/ 698945 w 702923"/>
                <a:gd name="connsiteY11" fmla="*/ 21275 h 170455"/>
                <a:gd name="connsiteX12" fmla="*/ 696870 w 702923"/>
                <a:gd name="connsiteY12" fmla="*/ 28972 h 170455"/>
                <a:gd name="connsiteX13" fmla="*/ 696783 w 702923"/>
                <a:gd name="connsiteY13" fmla="*/ 34074 h 170455"/>
                <a:gd name="connsiteX14" fmla="*/ 690816 w 702923"/>
                <a:gd name="connsiteY14" fmla="*/ 34334 h 170455"/>
                <a:gd name="connsiteX15" fmla="*/ 687271 w 702923"/>
                <a:gd name="connsiteY15" fmla="*/ 35630 h 170455"/>
                <a:gd name="connsiteX16" fmla="*/ 682600 w 702923"/>
                <a:gd name="connsiteY16" fmla="*/ 39003 h 170455"/>
                <a:gd name="connsiteX17" fmla="*/ 671012 w 702923"/>
                <a:gd name="connsiteY17" fmla="*/ 57424 h 170455"/>
                <a:gd name="connsiteX18" fmla="*/ 666947 w 702923"/>
                <a:gd name="connsiteY18" fmla="*/ 59067 h 170455"/>
                <a:gd name="connsiteX19" fmla="*/ 660288 w 702923"/>
                <a:gd name="connsiteY19" fmla="*/ 54311 h 170455"/>
                <a:gd name="connsiteX20" fmla="*/ 651121 w 702923"/>
                <a:gd name="connsiteY20" fmla="*/ 56300 h 170455"/>
                <a:gd name="connsiteX21" fmla="*/ 645154 w 702923"/>
                <a:gd name="connsiteY21" fmla="*/ 59759 h 170455"/>
                <a:gd name="connsiteX22" fmla="*/ 636246 w 702923"/>
                <a:gd name="connsiteY22" fmla="*/ 68753 h 170455"/>
                <a:gd name="connsiteX23" fmla="*/ 632787 w 702923"/>
                <a:gd name="connsiteY23" fmla="*/ 71607 h 170455"/>
                <a:gd name="connsiteX24" fmla="*/ 630106 w 702923"/>
                <a:gd name="connsiteY24" fmla="*/ 72645 h 170455"/>
                <a:gd name="connsiteX25" fmla="*/ 628203 w 702923"/>
                <a:gd name="connsiteY25" fmla="*/ 72558 h 170455"/>
                <a:gd name="connsiteX26" fmla="*/ 627252 w 702923"/>
                <a:gd name="connsiteY26" fmla="*/ 71088 h 170455"/>
                <a:gd name="connsiteX27" fmla="*/ 626474 w 702923"/>
                <a:gd name="connsiteY27" fmla="*/ 66591 h 170455"/>
                <a:gd name="connsiteX28" fmla="*/ 625436 w 702923"/>
                <a:gd name="connsiteY28" fmla="*/ 65034 h 170455"/>
                <a:gd name="connsiteX29" fmla="*/ 622668 w 702923"/>
                <a:gd name="connsiteY29" fmla="*/ 65034 h 170455"/>
                <a:gd name="connsiteX30" fmla="*/ 618172 w 702923"/>
                <a:gd name="connsiteY30" fmla="*/ 66764 h 170455"/>
                <a:gd name="connsiteX31" fmla="*/ 613675 w 702923"/>
                <a:gd name="connsiteY31" fmla="*/ 69791 h 170455"/>
                <a:gd name="connsiteX32" fmla="*/ 609004 w 702923"/>
                <a:gd name="connsiteY32" fmla="*/ 74980 h 170455"/>
                <a:gd name="connsiteX33" fmla="*/ 602864 w 702923"/>
                <a:gd name="connsiteY33" fmla="*/ 74547 h 170455"/>
                <a:gd name="connsiteX34" fmla="*/ 601740 w 702923"/>
                <a:gd name="connsiteY34" fmla="*/ 75845 h 170455"/>
                <a:gd name="connsiteX35" fmla="*/ 600270 w 702923"/>
                <a:gd name="connsiteY35" fmla="*/ 81898 h 170455"/>
                <a:gd name="connsiteX36" fmla="*/ 597848 w 702923"/>
                <a:gd name="connsiteY36" fmla="*/ 86309 h 170455"/>
                <a:gd name="connsiteX37" fmla="*/ 594562 w 702923"/>
                <a:gd name="connsiteY37" fmla="*/ 89682 h 170455"/>
                <a:gd name="connsiteX38" fmla="*/ 583925 w 702923"/>
                <a:gd name="connsiteY38" fmla="*/ 92276 h 170455"/>
                <a:gd name="connsiteX39" fmla="*/ 570607 w 702923"/>
                <a:gd name="connsiteY39" fmla="*/ 101530 h 170455"/>
                <a:gd name="connsiteX40" fmla="*/ 552186 w 702923"/>
                <a:gd name="connsiteY40" fmla="*/ 111302 h 170455"/>
                <a:gd name="connsiteX41" fmla="*/ 534890 w 702923"/>
                <a:gd name="connsiteY41" fmla="*/ 113724 h 170455"/>
                <a:gd name="connsiteX42" fmla="*/ 527712 w 702923"/>
                <a:gd name="connsiteY42" fmla="*/ 115713 h 170455"/>
                <a:gd name="connsiteX43" fmla="*/ 522869 w 702923"/>
                <a:gd name="connsiteY43" fmla="*/ 118221 h 170455"/>
                <a:gd name="connsiteX44" fmla="*/ 512058 w 702923"/>
                <a:gd name="connsiteY44" fmla="*/ 128253 h 170455"/>
                <a:gd name="connsiteX45" fmla="*/ 507302 w 702923"/>
                <a:gd name="connsiteY45" fmla="*/ 140966 h 170455"/>
                <a:gd name="connsiteX46" fmla="*/ 501854 w 702923"/>
                <a:gd name="connsiteY46" fmla="*/ 143387 h 170455"/>
                <a:gd name="connsiteX47" fmla="*/ 493465 w 702923"/>
                <a:gd name="connsiteY47" fmla="*/ 143473 h 170455"/>
                <a:gd name="connsiteX48" fmla="*/ 491130 w 702923"/>
                <a:gd name="connsiteY48" fmla="*/ 144598 h 170455"/>
                <a:gd name="connsiteX49" fmla="*/ 488968 w 702923"/>
                <a:gd name="connsiteY49" fmla="*/ 149441 h 170455"/>
                <a:gd name="connsiteX50" fmla="*/ 485941 w 702923"/>
                <a:gd name="connsiteY50" fmla="*/ 170456 h 170455"/>
                <a:gd name="connsiteX51" fmla="*/ 459477 w 702923"/>
                <a:gd name="connsiteY51" fmla="*/ 170196 h 170455"/>
                <a:gd name="connsiteX52" fmla="*/ 433014 w 702923"/>
                <a:gd name="connsiteY52" fmla="*/ 169850 h 170455"/>
                <a:gd name="connsiteX53" fmla="*/ 406637 w 702923"/>
                <a:gd name="connsiteY53" fmla="*/ 169504 h 170455"/>
                <a:gd name="connsiteX54" fmla="*/ 380174 w 702923"/>
                <a:gd name="connsiteY54" fmla="*/ 169245 h 170455"/>
                <a:gd name="connsiteX55" fmla="*/ 367115 w 702923"/>
                <a:gd name="connsiteY55" fmla="*/ 169072 h 170455"/>
                <a:gd name="connsiteX56" fmla="*/ 354056 w 702923"/>
                <a:gd name="connsiteY56" fmla="*/ 168899 h 170455"/>
                <a:gd name="connsiteX57" fmla="*/ 340997 w 702923"/>
                <a:gd name="connsiteY57" fmla="*/ 168726 h 170455"/>
                <a:gd name="connsiteX58" fmla="*/ 327939 w 702923"/>
                <a:gd name="connsiteY58" fmla="*/ 168639 h 170455"/>
                <a:gd name="connsiteX59" fmla="*/ 314880 w 702923"/>
                <a:gd name="connsiteY59" fmla="*/ 168467 h 170455"/>
                <a:gd name="connsiteX60" fmla="*/ 301821 w 702923"/>
                <a:gd name="connsiteY60" fmla="*/ 168294 h 170455"/>
                <a:gd name="connsiteX61" fmla="*/ 288763 w 702923"/>
                <a:gd name="connsiteY61" fmla="*/ 168207 h 170455"/>
                <a:gd name="connsiteX62" fmla="*/ 275704 w 702923"/>
                <a:gd name="connsiteY62" fmla="*/ 168034 h 170455"/>
                <a:gd name="connsiteX63" fmla="*/ 262645 w 702923"/>
                <a:gd name="connsiteY63" fmla="*/ 167861 h 170455"/>
                <a:gd name="connsiteX64" fmla="*/ 249586 w 702923"/>
                <a:gd name="connsiteY64" fmla="*/ 167688 h 170455"/>
                <a:gd name="connsiteX65" fmla="*/ 236528 w 702923"/>
                <a:gd name="connsiteY65" fmla="*/ 167602 h 170455"/>
                <a:gd name="connsiteX66" fmla="*/ 223469 w 702923"/>
                <a:gd name="connsiteY66" fmla="*/ 167429 h 170455"/>
                <a:gd name="connsiteX67" fmla="*/ 210410 w 702923"/>
                <a:gd name="connsiteY67" fmla="*/ 167256 h 170455"/>
                <a:gd name="connsiteX68" fmla="*/ 197351 w 702923"/>
                <a:gd name="connsiteY68" fmla="*/ 167169 h 170455"/>
                <a:gd name="connsiteX69" fmla="*/ 184293 w 702923"/>
                <a:gd name="connsiteY69" fmla="*/ 166996 h 170455"/>
                <a:gd name="connsiteX70" fmla="*/ 171234 w 702923"/>
                <a:gd name="connsiteY70" fmla="*/ 166824 h 170455"/>
                <a:gd name="connsiteX71" fmla="*/ 170196 w 702923"/>
                <a:gd name="connsiteY71" fmla="*/ 166910 h 170455"/>
                <a:gd name="connsiteX72" fmla="*/ 171148 w 702923"/>
                <a:gd name="connsiteY72" fmla="*/ 168120 h 170455"/>
                <a:gd name="connsiteX73" fmla="*/ 172618 w 702923"/>
                <a:gd name="connsiteY73" fmla="*/ 169418 h 170455"/>
                <a:gd name="connsiteX74" fmla="*/ 150478 w 702923"/>
                <a:gd name="connsiteY74" fmla="*/ 169418 h 170455"/>
                <a:gd name="connsiteX75" fmla="*/ 128858 w 702923"/>
                <a:gd name="connsiteY75" fmla="*/ 169331 h 170455"/>
                <a:gd name="connsiteX76" fmla="*/ 107238 w 702923"/>
                <a:gd name="connsiteY76" fmla="*/ 169331 h 170455"/>
                <a:gd name="connsiteX77" fmla="*/ 85617 w 702923"/>
                <a:gd name="connsiteY77" fmla="*/ 169331 h 170455"/>
                <a:gd name="connsiteX78" fmla="*/ 63997 w 702923"/>
                <a:gd name="connsiteY78" fmla="*/ 169245 h 170455"/>
                <a:gd name="connsiteX79" fmla="*/ 42376 w 702923"/>
                <a:gd name="connsiteY79" fmla="*/ 169245 h 170455"/>
                <a:gd name="connsiteX80" fmla="*/ 20756 w 702923"/>
                <a:gd name="connsiteY80" fmla="*/ 169245 h 170455"/>
                <a:gd name="connsiteX81" fmla="*/ 0 w 702923"/>
                <a:gd name="connsiteY81" fmla="*/ 169158 h 170455"/>
                <a:gd name="connsiteX82" fmla="*/ 0 w 702923"/>
                <a:gd name="connsiteY82" fmla="*/ 168899 h 170455"/>
                <a:gd name="connsiteX83" fmla="*/ 3027 w 702923"/>
                <a:gd name="connsiteY83" fmla="*/ 164748 h 170455"/>
                <a:gd name="connsiteX84" fmla="*/ 12280 w 702923"/>
                <a:gd name="connsiteY84" fmla="*/ 158002 h 170455"/>
                <a:gd name="connsiteX85" fmla="*/ 16345 w 702923"/>
                <a:gd name="connsiteY85" fmla="*/ 149095 h 170455"/>
                <a:gd name="connsiteX86" fmla="*/ 15134 w 702923"/>
                <a:gd name="connsiteY86" fmla="*/ 138112 h 170455"/>
                <a:gd name="connsiteX87" fmla="*/ 18507 w 702923"/>
                <a:gd name="connsiteY87" fmla="*/ 128253 h 170455"/>
                <a:gd name="connsiteX88" fmla="*/ 26550 w 702923"/>
                <a:gd name="connsiteY88" fmla="*/ 119345 h 170455"/>
                <a:gd name="connsiteX89" fmla="*/ 29836 w 702923"/>
                <a:gd name="connsiteY89" fmla="*/ 110524 h 170455"/>
                <a:gd name="connsiteX90" fmla="*/ 28453 w 702923"/>
                <a:gd name="connsiteY90" fmla="*/ 101789 h 170455"/>
                <a:gd name="connsiteX91" fmla="*/ 32431 w 702923"/>
                <a:gd name="connsiteY91" fmla="*/ 94698 h 170455"/>
                <a:gd name="connsiteX92" fmla="*/ 41857 w 702923"/>
                <a:gd name="connsiteY92" fmla="*/ 89163 h 170455"/>
                <a:gd name="connsiteX93" fmla="*/ 43154 w 702923"/>
                <a:gd name="connsiteY93" fmla="*/ 86915 h 170455"/>
                <a:gd name="connsiteX94" fmla="*/ 42809 w 702923"/>
                <a:gd name="connsiteY94" fmla="*/ 85271 h 170455"/>
                <a:gd name="connsiteX95" fmla="*/ 42635 w 702923"/>
                <a:gd name="connsiteY95" fmla="*/ 83369 h 170455"/>
                <a:gd name="connsiteX96" fmla="*/ 42722 w 702923"/>
                <a:gd name="connsiteY96" fmla="*/ 82590 h 170455"/>
                <a:gd name="connsiteX97" fmla="*/ 43154 w 702923"/>
                <a:gd name="connsiteY97" fmla="*/ 80861 h 170455"/>
                <a:gd name="connsiteX98" fmla="*/ 45230 w 702923"/>
                <a:gd name="connsiteY98" fmla="*/ 79910 h 170455"/>
                <a:gd name="connsiteX99" fmla="*/ 47997 w 702923"/>
                <a:gd name="connsiteY99" fmla="*/ 79044 h 170455"/>
                <a:gd name="connsiteX100" fmla="*/ 49208 w 702923"/>
                <a:gd name="connsiteY100" fmla="*/ 77661 h 170455"/>
                <a:gd name="connsiteX101" fmla="*/ 49208 w 702923"/>
                <a:gd name="connsiteY101" fmla="*/ 75412 h 170455"/>
                <a:gd name="connsiteX102" fmla="*/ 47565 w 702923"/>
                <a:gd name="connsiteY102" fmla="*/ 71434 h 170455"/>
                <a:gd name="connsiteX103" fmla="*/ 47911 w 702923"/>
                <a:gd name="connsiteY103" fmla="*/ 69618 h 170455"/>
                <a:gd name="connsiteX104" fmla="*/ 48516 w 702923"/>
                <a:gd name="connsiteY104" fmla="*/ 66678 h 170455"/>
                <a:gd name="connsiteX105" fmla="*/ 53013 w 702923"/>
                <a:gd name="connsiteY105" fmla="*/ 59240 h 170455"/>
                <a:gd name="connsiteX106" fmla="*/ 53705 w 702923"/>
                <a:gd name="connsiteY106" fmla="*/ 52927 h 170455"/>
                <a:gd name="connsiteX107" fmla="*/ 50419 w 702923"/>
                <a:gd name="connsiteY107" fmla="*/ 47652 h 170455"/>
                <a:gd name="connsiteX108" fmla="*/ 52062 w 702923"/>
                <a:gd name="connsiteY108" fmla="*/ 44884 h 170455"/>
                <a:gd name="connsiteX109" fmla="*/ 54138 w 702923"/>
                <a:gd name="connsiteY109" fmla="*/ 44106 h 170455"/>
                <a:gd name="connsiteX110" fmla="*/ 56905 w 702923"/>
                <a:gd name="connsiteY110" fmla="*/ 43674 h 170455"/>
                <a:gd name="connsiteX111" fmla="*/ 57770 w 702923"/>
                <a:gd name="connsiteY111" fmla="*/ 42463 h 170455"/>
                <a:gd name="connsiteX112" fmla="*/ 57770 w 702923"/>
                <a:gd name="connsiteY112" fmla="*/ 40906 h 170455"/>
                <a:gd name="connsiteX113" fmla="*/ 55521 w 702923"/>
                <a:gd name="connsiteY113" fmla="*/ 37447 h 170455"/>
                <a:gd name="connsiteX114" fmla="*/ 56127 w 702923"/>
                <a:gd name="connsiteY114" fmla="*/ 34420 h 170455"/>
                <a:gd name="connsiteX115" fmla="*/ 60105 w 702923"/>
                <a:gd name="connsiteY115" fmla="*/ 32258 h 170455"/>
                <a:gd name="connsiteX116" fmla="*/ 61316 w 702923"/>
                <a:gd name="connsiteY116" fmla="*/ 26896 h 170455"/>
                <a:gd name="connsiteX117" fmla="*/ 59932 w 702923"/>
                <a:gd name="connsiteY117" fmla="*/ 19372 h 170455"/>
                <a:gd name="connsiteX118" fmla="*/ 65640 w 702923"/>
                <a:gd name="connsiteY118" fmla="*/ 19199 h 170455"/>
                <a:gd name="connsiteX119" fmla="*/ 65812 w 702923"/>
                <a:gd name="connsiteY119" fmla="*/ 19718 h 170455"/>
                <a:gd name="connsiteX120" fmla="*/ 66937 w 702923"/>
                <a:gd name="connsiteY120" fmla="*/ 20583 h 170455"/>
                <a:gd name="connsiteX121" fmla="*/ 68493 w 702923"/>
                <a:gd name="connsiteY121" fmla="*/ 19718 h 170455"/>
                <a:gd name="connsiteX122" fmla="*/ 68667 w 702923"/>
                <a:gd name="connsiteY122" fmla="*/ 19458 h 170455"/>
                <a:gd name="connsiteX123" fmla="*/ 84839 w 702923"/>
                <a:gd name="connsiteY123" fmla="*/ 19458 h 170455"/>
                <a:gd name="connsiteX124" fmla="*/ 98849 w 702923"/>
                <a:gd name="connsiteY124" fmla="*/ 19458 h 170455"/>
                <a:gd name="connsiteX125" fmla="*/ 112945 w 702923"/>
                <a:gd name="connsiteY125" fmla="*/ 19458 h 170455"/>
                <a:gd name="connsiteX126" fmla="*/ 126955 w 702923"/>
                <a:gd name="connsiteY126" fmla="*/ 19545 h 170455"/>
                <a:gd name="connsiteX127" fmla="*/ 141052 w 702923"/>
                <a:gd name="connsiteY127" fmla="*/ 19545 h 170455"/>
                <a:gd name="connsiteX128" fmla="*/ 155062 w 702923"/>
                <a:gd name="connsiteY128" fmla="*/ 19545 h 170455"/>
                <a:gd name="connsiteX129" fmla="*/ 169158 w 702923"/>
                <a:gd name="connsiteY129" fmla="*/ 19545 h 170455"/>
                <a:gd name="connsiteX130" fmla="*/ 181871 w 702923"/>
                <a:gd name="connsiteY130" fmla="*/ 19545 h 170455"/>
                <a:gd name="connsiteX131" fmla="*/ 182130 w 702923"/>
                <a:gd name="connsiteY131" fmla="*/ 19372 h 170455"/>
                <a:gd name="connsiteX132" fmla="*/ 182130 w 702923"/>
                <a:gd name="connsiteY132" fmla="*/ 10378 h 170455"/>
                <a:gd name="connsiteX133" fmla="*/ 178844 w 702923"/>
                <a:gd name="connsiteY133" fmla="*/ 0 h 170455"/>
                <a:gd name="connsiteX134" fmla="*/ 179277 w 702923"/>
                <a:gd name="connsiteY134" fmla="*/ 0 h 170455"/>
                <a:gd name="connsiteX135" fmla="*/ 190260 w 702923"/>
                <a:gd name="connsiteY135" fmla="*/ 1124 h 170455"/>
                <a:gd name="connsiteX136" fmla="*/ 197438 w 702923"/>
                <a:gd name="connsiteY136" fmla="*/ 1816 h 170455"/>
                <a:gd name="connsiteX137" fmla="*/ 199773 w 702923"/>
                <a:gd name="connsiteY137" fmla="*/ 4930 h 170455"/>
                <a:gd name="connsiteX138" fmla="*/ 226928 w 702923"/>
                <a:gd name="connsiteY138" fmla="*/ 4411 h 170455"/>
                <a:gd name="connsiteX139" fmla="*/ 253997 w 702923"/>
                <a:gd name="connsiteY139" fmla="*/ 3892 h 170455"/>
                <a:gd name="connsiteX140" fmla="*/ 281066 w 702923"/>
                <a:gd name="connsiteY140" fmla="*/ 3373 h 170455"/>
                <a:gd name="connsiteX141" fmla="*/ 308221 w 702923"/>
                <a:gd name="connsiteY141" fmla="*/ 2854 h 170455"/>
                <a:gd name="connsiteX142" fmla="*/ 336501 w 702923"/>
                <a:gd name="connsiteY142" fmla="*/ 3805 h 170455"/>
                <a:gd name="connsiteX143" fmla="*/ 364693 w 702923"/>
                <a:gd name="connsiteY143" fmla="*/ 4843 h 170455"/>
                <a:gd name="connsiteX144" fmla="*/ 392973 w 702923"/>
                <a:gd name="connsiteY144" fmla="*/ 5795 h 170455"/>
                <a:gd name="connsiteX145" fmla="*/ 421253 w 702923"/>
                <a:gd name="connsiteY145" fmla="*/ 6832 h 170455"/>
                <a:gd name="connsiteX146" fmla="*/ 449532 w 702923"/>
                <a:gd name="connsiteY146" fmla="*/ 7784 h 170455"/>
                <a:gd name="connsiteX147" fmla="*/ 477812 w 702923"/>
                <a:gd name="connsiteY147" fmla="*/ 8735 h 170455"/>
                <a:gd name="connsiteX148" fmla="*/ 506005 w 702923"/>
                <a:gd name="connsiteY148" fmla="*/ 9772 h 170455"/>
                <a:gd name="connsiteX149" fmla="*/ 534284 w 702923"/>
                <a:gd name="connsiteY149" fmla="*/ 10724 h 170455"/>
                <a:gd name="connsiteX150" fmla="*/ 534976 w 702923"/>
                <a:gd name="connsiteY150" fmla="*/ 10464 h 170455"/>
                <a:gd name="connsiteX151" fmla="*/ 535581 w 702923"/>
                <a:gd name="connsiteY151" fmla="*/ 10291 h 170455"/>
                <a:gd name="connsiteX152" fmla="*/ 536187 w 702923"/>
                <a:gd name="connsiteY152" fmla="*/ 10032 h 170455"/>
                <a:gd name="connsiteX153" fmla="*/ 536879 w 702923"/>
                <a:gd name="connsiteY153" fmla="*/ 9772 h 170455"/>
                <a:gd name="connsiteX154" fmla="*/ 537484 w 702923"/>
                <a:gd name="connsiteY154" fmla="*/ 9600 h 170455"/>
                <a:gd name="connsiteX155" fmla="*/ 538176 w 702923"/>
                <a:gd name="connsiteY155" fmla="*/ 9340 h 170455"/>
                <a:gd name="connsiteX156" fmla="*/ 538781 w 702923"/>
                <a:gd name="connsiteY156" fmla="*/ 9167 h 1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702923" h="170455">
                  <a:moveTo>
                    <a:pt x="539386" y="8908"/>
                  </a:moveTo>
                  <a:lnTo>
                    <a:pt x="557894" y="8994"/>
                  </a:lnTo>
                  <a:lnTo>
                    <a:pt x="597329" y="9167"/>
                  </a:lnTo>
                  <a:lnTo>
                    <a:pt x="625349" y="9340"/>
                  </a:lnTo>
                  <a:lnTo>
                    <a:pt x="648354" y="9427"/>
                  </a:lnTo>
                  <a:lnTo>
                    <a:pt x="661931" y="9513"/>
                  </a:lnTo>
                  <a:lnTo>
                    <a:pt x="679055" y="9600"/>
                  </a:lnTo>
                  <a:lnTo>
                    <a:pt x="682860" y="7524"/>
                  </a:lnTo>
                  <a:lnTo>
                    <a:pt x="691421" y="7870"/>
                  </a:lnTo>
                  <a:lnTo>
                    <a:pt x="702924" y="8302"/>
                  </a:lnTo>
                  <a:lnTo>
                    <a:pt x="699205" y="16086"/>
                  </a:lnTo>
                  <a:lnTo>
                    <a:pt x="698945" y="21275"/>
                  </a:lnTo>
                  <a:lnTo>
                    <a:pt x="696870" y="28972"/>
                  </a:lnTo>
                  <a:lnTo>
                    <a:pt x="696783" y="34074"/>
                  </a:lnTo>
                  <a:lnTo>
                    <a:pt x="690816" y="34334"/>
                  </a:lnTo>
                  <a:lnTo>
                    <a:pt x="687271" y="35630"/>
                  </a:lnTo>
                  <a:lnTo>
                    <a:pt x="682600" y="39003"/>
                  </a:lnTo>
                  <a:lnTo>
                    <a:pt x="671012" y="57424"/>
                  </a:lnTo>
                  <a:lnTo>
                    <a:pt x="666947" y="59067"/>
                  </a:lnTo>
                  <a:lnTo>
                    <a:pt x="660288" y="54311"/>
                  </a:lnTo>
                  <a:lnTo>
                    <a:pt x="651121" y="56300"/>
                  </a:lnTo>
                  <a:lnTo>
                    <a:pt x="645154" y="59759"/>
                  </a:lnTo>
                  <a:lnTo>
                    <a:pt x="636246" y="68753"/>
                  </a:lnTo>
                  <a:lnTo>
                    <a:pt x="632787" y="71607"/>
                  </a:lnTo>
                  <a:lnTo>
                    <a:pt x="630106" y="72645"/>
                  </a:lnTo>
                  <a:lnTo>
                    <a:pt x="628203" y="72558"/>
                  </a:lnTo>
                  <a:lnTo>
                    <a:pt x="627252" y="71088"/>
                  </a:lnTo>
                  <a:lnTo>
                    <a:pt x="626474" y="66591"/>
                  </a:lnTo>
                  <a:lnTo>
                    <a:pt x="625436" y="65034"/>
                  </a:lnTo>
                  <a:lnTo>
                    <a:pt x="622668" y="65034"/>
                  </a:lnTo>
                  <a:lnTo>
                    <a:pt x="618172" y="66764"/>
                  </a:lnTo>
                  <a:lnTo>
                    <a:pt x="613675" y="69791"/>
                  </a:lnTo>
                  <a:lnTo>
                    <a:pt x="609004" y="74980"/>
                  </a:lnTo>
                  <a:lnTo>
                    <a:pt x="602864" y="74547"/>
                  </a:lnTo>
                  <a:lnTo>
                    <a:pt x="601740" y="75845"/>
                  </a:lnTo>
                  <a:lnTo>
                    <a:pt x="600270" y="81898"/>
                  </a:lnTo>
                  <a:lnTo>
                    <a:pt x="597848" y="86309"/>
                  </a:lnTo>
                  <a:lnTo>
                    <a:pt x="594562" y="89682"/>
                  </a:lnTo>
                  <a:lnTo>
                    <a:pt x="583925" y="92276"/>
                  </a:lnTo>
                  <a:lnTo>
                    <a:pt x="570607" y="101530"/>
                  </a:lnTo>
                  <a:lnTo>
                    <a:pt x="552186" y="111302"/>
                  </a:lnTo>
                  <a:lnTo>
                    <a:pt x="534890" y="113724"/>
                  </a:lnTo>
                  <a:lnTo>
                    <a:pt x="527712" y="115713"/>
                  </a:lnTo>
                  <a:lnTo>
                    <a:pt x="522869" y="118221"/>
                  </a:lnTo>
                  <a:lnTo>
                    <a:pt x="512058" y="128253"/>
                  </a:lnTo>
                  <a:lnTo>
                    <a:pt x="507302" y="140966"/>
                  </a:lnTo>
                  <a:lnTo>
                    <a:pt x="501854" y="143387"/>
                  </a:lnTo>
                  <a:lnTo>
                    <a:pt x="493465" y="143473"/>
                  </a:lnTo>
                  <a:lnTo>
                    <a:pt x="491130" y="144598"/>
                  </a:lnTo>
                  <a:lnTo>
                    <a:pt x="488968" y="149441"/>
                  </a:lnTo>
                  <a:lnTo>
                    <a:pt x="485941" y="170456"/>
                  </a:lnTo>
                  <a:lnTo>
                    <a:pt x="459477" y="170196"/>
                  </a:lnTo>
                  <a:lnTo>
                    <a:pt x="433014" y="169850"/>
                  </a:lnTo>
                  <a:lnTo>
                    <a:pt x="406637" y="169504"/>
                  </a:lnTo>
                  <a:lnTo>
                    <a:pt x="380174" y="169245"/>
                  </a:lnTo>
                  <a:lnTo>
                    <a:pt x="367115" y="169072"/>
                  </a:lnTo>
                  <a:lnTo>
                    <a:pt x="354056" y="168899"/>
                  </a:lnTo>
                  <a:lnTo>
                    <a:pt x="340997" y="168726"/>
                  </a:lnTo>
                  <a:lnTo>
                    <a:pt x="327939" y="168639"/>
                  </a:lnTo>
                  <a:lnTo>
                    <a:pt x="314880" y="168467"/>
                  </a:lnTo>
                  <a:lnTo>
                    <a:pt x="301821" y="168294"/>
                  </a:lnTo>
                  <a:lnTo>
                    <a:pt x="288763" y="168207"/>
                  </a:lnTo>
                  <a:lnTo>
                    <a:pt x="275704" y="168034"/>
                  </a:lnTo>
                  <a:lnTo>
                    <a:pt x="262645" y="167861"/>
                  </a:lnTo>
                  <a:lnTo>
                    <a:pt x="249586" y="167688"/>
                  </a:lnTo>
                  <a:lnTo>
                    <a:pt x="236528" y="167602"/>
                  </a:lnTo>
                  <a:lnTo>
                    <a:pt x="223469" y="167429"/>
                  </a:lnTo>
                  <a:lnTo>
                    <a:pt x="210410" y="167256"/>
                  </a:lnTo>
                  <a:lnTo>
                    <a:pt x="197351" y="167169"/>
                  </a:lnTo>
                  <a:lnTo>
                    <a:pt x="184293" y="166996"/>
                  </a:lnTo>
                  <a:lnTo>
                    <a:pt x="171234" y="166824"/>
                  </a:lnTo>
                  <a:lnTo>
                    <a:pt x="170196" y="166910"/>
                  </a:lnTo>
                  <a:lnTo>
                    <a:pt x="171148" y="168120"/>
                  </a:lnTo>
                  <a:lnTo>
                    <a:pt x="172618" y="169418"/>
                  </a:lnTo>
                  <a:lnTo>
                    <a:pt x="150478" y="169418"/>
                  </a:lnTo>
                  <a:lnTo>
                    <a:pt x="128858" y="169331"/>
                  </a:lnTo>
                  <a:lnTo>
                    <a:pt x="107238" y="169331"/>
                  </a:lnTo>
                  <a:lnTo>
                    <a:pt x="85617" y="169331"/>
                  </a:lnTo>
                  <a:lnTo>
                    <a:pt x="63997" y="169245"/>
                  </a:lnTo>
                  <a:lnTo>
                    <a:pt x="42376" y="169245"/>
                  </a:lnTo>
                  <a:lnTo>
                    <a:pt x="20756" y="169245"/>
                  </a:lnTo>
                  <a:lnTo>
                    <a:pt x="0" y="169158"/>
                  </a:lnTo>
                  <a:lnTo>
                    <a:pt x="0" y="168899"/>
                  </a:lnTo>
                  <a:lnTo>
                    <a:pt x="3027" y="164748"/>
                  </a:lnTo>
                  <a:lnTo>
                    <a:pt x="12280" y="158002"/>
                  </a:lnTo>
                  <a:lnTo>
                    <a:pt x="16345" y="149095"/>
                  </a:lnTo>
                  <a:lnTo>
                    <a:pt x="15134" y="138112"/>
                  </a:lnTo>
                  <a:lnTo>
                    <a:pt x="18507" y="128253"/>
                  </a:lnTo>
                  <a:lnTo>
                    <a:pt x="26550" y="119345"/>
                  </a:lnTo>
                  <a:lnTo>
                    <a:pt x="29836" y="110524"/>
                  </a:lnTo>
                  <a:lnTo>
                    <a:pt x="28453" y="101789"/>
                  </a:lnTo>
                  <a:lnTo>
                    <a:pt x="32431" y="94698"/>
                  </a:lnTo>
                  <a:lnTo>
                    <a:pt x="41857" y="89163"/>
                  </a:lnTo>
                  <a:lnTo>
                    <a:pt x="43154" y="86915"/>
                  </a:lnTo>
                  <a:lnTo>
                    <a:pt x="42809" y="85271"/>
                  </a:lnTo>
                  <a:lnTo>
                    <a:pt x="42635" y="83369"/>
                  </a:lnTo>
                  <a:lnTo>
                    <a:pt x="42722" y="82590"/>
                  </a:lnTo>
                  <a:lnTo>
                    <a:pt x="43154" y="80861"/>
                  </a:lnTo>
                  <a:lnTo>
                    <a:pt x="45230" y="79910"/>
                  </a:lnTo>
                  <a:lnTo>
                    <a:pt x="47997" y="79044"/>
                  </a:lnTo>
                  <a:lnTo>
                    <a:pt x="49208" y="77661"/>
                  </a:lnTo>
                  <a:lnTo>
                    <a:pt x="49208" y="75412"/>
                  </a:lnTo>
                  <a:lnTo>
                    <a:pt x="47565" y="71434"/>
                  </a:lnTo>
                  <a:lnTo>
                    <a:pt x="47911" y="69618"/>
                  </a:lnTo>
                  <a:lnTo>
                    <a:pt x="48516" y="66678"/>
                  </a:lnTo>
                  <a:lnTo>
                    <a:pt x="53013" y="59240"/>
                  </a:lnTo>
                  <a:lnTo>
                    <a:pt x="53705" y="52927"/>
                  </a:lnTo>
                  <a:lnTo>
                    <a:pt x="50419" y="47652"/>
                  </a:lnTo>
                  <a:lnTo>
                    <a:pt x="52062" y="44884"/>
                  </a:lnTo>
                  <a:lnTo>
                    <a:pt x="54138" y="44106"/>
                  </a:lnTo>
                  <a:lnTo>
                    <a:pt x="56905" y="43674"/>
                  </a:lnTo>
                  <a:lnTo>
                    <a:pt x="57770" y="42463"/>
                  </a:lnTo>
                  <a:lnTo>
                    <a:pt x="57770" y="40906"/>
                  </a:lnTo>
                  <a:lnTo>
                    <a:pt x="55521" y="37447"/>
                  </a:lnTo>
                  <a:lnTo>
                    <a:pt x="56127" y="34420"/>
                  </a:lnTo>
                  <a:lnTo>
                    <a:pt x="60105" y="32258"/>
                  </a:lnTo>
                  <a:lnTo>
                    <a:pt x="61316" y="26896"/>
                  </a:lnTo>
                  <a:lnTo>
                    <a:pt x="59932" y="19372"/>
                  </a:lnTo>
                  <a:lnTo>
                    <a:pt x="65640" y="19199"/>
                  </a:lnTo>
                  <a:lnTo>
                    <a:pt x="65812" y="19718"/>
                  </a:lnTo>
                  <a:lnTo>
                    <a:pt x="66937" y="20583"/>
                  </a:lnTo>
                  <a:lnTo>
                    <a:pt x="68493" y="19718"/>
                  </a:lnTo>
                  <a:lnTo>
                    <a:pt x="68667" y="19458"/>
                  </a:lnTo>
                  <a:lnTo>
                    <a:pt x="84839" y="19458"/>
                  </a:lnTo>
                  <a:lnTo>
                    <a:pt x="98849" y="19458"/>
                  </a:lnTo>
                  <a:lnTo>
                    <a:pt x="112945" y="19458"/>
                  </a:lnTo>
                  <a:lnTo>
                    <a:pt x="126955" y="19545"/>
                  </a:lnTo>
                  <a:lnTo>
                    <a:pt x="141052" y="19545"/>
                  </a:lnTo>
                  <a:lnTo>
                    <a:pt x="155062" y="19545"/>
                  </a:lnTo>
                  <a:lnTo>
                    <a:pt x="169158" y="19545"/>
                  </a:lnTo>
                  <a:lnTo>
                    <a:pt x="181871" y="19545"/>
                  </a:lnTo>
                  <a:lnTo>
                    <a:pt x="182130" y="19372"/>
                  </a:lnTo>
                  <a:lnTo>
                    <a:pt x="182130" y="10378"/>
                  </a:lnTo>
                  <a:lnTo>
                    <a:pt x="178844" y="0"/>
                  </a:lnTo>
                  <a:lnTo>
                    <a:pt x="179277" y="0"/>
                  </a:lnTo>
                  <a:lnTo>
                    <a:pt x="190260" y="1124"/>
                  </a:lnTo>
                  <a:lnTo>
                    <a:pt x="197438" y="1816"/>
                  </a:lnTo>
                  <a:lnTo>
                    <a:pt x="199773" y="4930"/>
                  </a:lnTo>
                  <a:lnTo>
                    <a:pt x="226928" y="4411"/>
                  </a:lnTo>
                  <a:lnTo>
                    <a:pt x="253997" y="3892"/>
                  </a:lnTo>
                  <a:lnTo>
                    <a:pt x="281066" y="3373"/>
                  </a:lnTo>
                  <a:lnTo>
                    <a:pt x="308221" y="2854"/>
                  </a:lnTo>
                  <a:lnTo>
                    <a:pt x="336501" y="3805"/>
                  </a:lnTo>
                  <a:lnTo>
                    <a:pt x="364693" y="4843"/>
                  </a:lnTo>
                  <a:lnTo>
                    <a:pt x="392973" y="5795"/>
                  </a:lnTo>
                  <a:lnTo>
                    <a:pt x="421253" y="6832"/>
                  </a:lnTo>
                  <a:lnTo>
                    <a:pt x="449532" y="7784"/>
                  </a:lnTo>
                  <a:lnTo>
                    <a:pt x="477812" y="8735"/>
                  </a:lnTo>
                  <a:lnTo>
                    <a:pt x="506005" y="9772"/>
                  </a:lnTo>
                  <a:lnTo>
                    <a:pt x="534284" y="10724"/>
                  </a:lnTo>
                  <a:lnTo>
                    <a:pt x="534976" y="10464"/>
                  </a:lnTo>
                  <a:lnTo>
                    <a:pt x="535581" y="10291"/>
                  </a:lnTo>
                  <a:lnTo>
                    <a:pt x="536187" y="10032"/>
                  </a:lnTo>
                  <a:lnTo>
                    <a:pt x="536879" y="9772"/>
                  </a:lnTo>
                  <a:lnTo>
                    <a:pt x="537484" y="9600"/>
                  </a:lnTo>
                  <a:lnTo>
                    <a:pt x="538176" y="9340"/>
                  </a:lnTo>
                  <a:lnTo>
                    <a:pt x="538781" y="9167"/>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87" name="Freeform: Shape 186">
              <a:extLst>
                <a:ext uri="{FF2B5EF4-FFF2-40B4-BE49-F238E27FC236}">
                  <a16:creationId xmlns:a16="http://schemas.microsoft.com/office/drawing/2014/main" id="{74333A9E-E677-904C-3BF1-384F43511657}"/>
                </a:ext>
              </a:extLst>
            </p:cNvPr>
            <p:cNvSpPr/>
            <p:nvPr/>
          </p:nvSpPr>
          <p:spPr>
            <a:xfrm>
              <a:off x="4660688" y="3529892"/>
              <a:ext cx="1069346" cy="1008809"/>
            </a:xfrm>
            <a:custGeom>
              <a:avLst/>
              <a:gdLst>
                <a:gd name="connsiteX0" fmla="*/ 991686 w 1069346"/>
                <a:gd name="connsiteY0" fmla="*/ 282276 h 1008809"/>
                <a:gd name="connsiteX1" fmla="*/ 995924 w 1069346"/>
                <a:gd name="connsiteY1" fmla="*/ 287033 h 1008809"/>
                <a:gd name="connsiteX2" fmla="*/ 999296 w 1069346"/>
                <a:gd name="connsiteY2" fmla="*/ 288416 h 1008809"/>
                <a:gd name="connsiteX3" fmla="*/ 1000334 w 1069346"/>
                <a:gd name="connsiteY3" fmla="*/ 290319 h 1008809"/>
                <a:gd name="connsiteX4" fmla="*/ 1001977 w 1069346"/>
                <a:gd name="connsiteY4" fmla="*/ 290838 h 1008809"/>
                <a:gd name="connsiteX5" fmla="*/ 1004053 w 1069346"/>
                <a:gd name="connsiteY5" fmla="*/ 290406 h 1008809"/>
                <a:gd name="connsiteX6" fmla="*/ 1007166 w 1069346"/>
                <a:gd name="connsiteY6" fmla="*/ 288244 h 1008809"/>
                <a:gd name="connsiteX7" fmla="*/ 1011750 w 1069346"/>
                <a:gd name="connsiteY7" fmla="*/ 288849 h 1008809"/>
                <a:gd name="connsiteX8" fmla="*/ 1015555 w 1069346"/>
                <a:gd name="connsiteY8" fmla="*/ 288071 h 1008809"/>
                <a:gd name="connsiteX9" fmla="*/ 1023079 w 1069346"/>
                <a:gd name="connsiteY9" fmla="*/ 289195 h 1008809"/>
                <a:gd name="connsiteX10" fmla="*/ 1027230 w 1069346"/>
                <a:gd name="connsiteY10" fmla="*/ 291444 h 1008809"/>
                <a:gd name="connsiteX11" fmla="*/ 1027316 w 1069346"/>
                <a:gd name="connsiteY11" fmla="*/ 304589 h 1008809"/>
                <a:gd name="connsiteX12" fmla="*/ 1027403 w 1069346"/>
                <a:gd name="connsiteY12" fmla="*/ 317734 h 1008809"/>
                <a:gd name="connsiteX13" fmla="*/ 1027489 w 1069346"/>
                <a:gd name="connsiteY13" fmla="*/ 330879 h 1008809"/>
                <a:gd name="connsiteX14" fmla="*/ 1027576 w 1069346"/>
                <a:gd name="connsiteY14" fmla="*/ 344025 h 1008809"/>
                <a:gd name="connsiteX15" fmla="*/ 1027576 w 1069346"/>
                <a:gd name="connsiteY15" fmla="*/ 356218 h 1008809"/>
                <a:gd name="connsiteX16" fmla="*/ 1027576 w 1069346"/>
                <a:gd name="connsiteY16" fmla="*/ 368412 h 1008809"/>
                <a:gd name="connsiteX17" fmla="*/ 1027576 w 1069346"/>
                <a:gd name="connsiteY17" fmla="*/ 380606 h 1008809"/>
                <a:gd name="connsiteX18" fmla="*/ 1027576 w 1069346"/>
                <a:gd name="connsiteY18" fmla="*/ 392800 h 1008809"/>
                <a:gd name="connsiteX19" fmla="*/ 1027576 w 1069346"/>
                <a:gd name="connsiteY19" fmla="*/ 404994 h 1008809"/>
                <a:gd name="connsiteX20" fmla="*/ 1027576 w 1069346"/>
                <a:gd name="connsiteY20" fmla="*/ 417101 h 1008809"/>
                <a:gd name="connsiteX21" fmla="*/ 1027576 w 1069346"/>
                <a:gd name="connsiteY21" fmla="*/ 429209 h 1008809"/>
                <a:gd name="connsiteX22" fmla="*/ 1027576 w 1069346"/>
                <a:gd name="connsiteY22" fmla="*/ 441316 h 1008809"/>
                <a:gd name="connsiteX23" fmla="*/ 1038818 w 1069346"/>
                <a:gd name="connsiteY23" fmla="*/ 452991 h 1008809"/>
                <a:gd name="connsiteX24" fmla="*/ 1043661 w 1069346"/>
                <a:gd name="connsiteY24" fmla="*/ 461034 h 1008809"/>
                <a:gd name="connsiteX25" fmla="*/ 1045218 w 1069346"/>
                <a:gd name="connsiteY25" fmla="*/ 465099 h 1008809"/>
                <a:gd name="connsiteX26" fmla="*/ 1045737 w 1069346"/>
                <a:gd name="connsiteY26" fmla="*/ 479022 h 1008809"/>
                <a:gd name="connsiteX27" fmla="*/ 1046861 w 1069346"/>
                <a:gd name="connsiteY27" fmla="*/ 482395 h 1008809"/>
                <a:gd name="connsiteX28" fmla="*/ 1052483 w 1069346"/>
                <a:gd name="connsiteY28" fmla="*/ 487584 h 1008809"/>
                <a:gd name="connsiteX29" fmla="*/ 1052569 w 1069346"/>
                <a:gd name="connsiteY29" fmla="*/ 491043 h 1008809"/>
                <a:gd name="connsiteX30" fmla="*/ 1058450 w 1069346"/>
                <a:gd name="connsiteY30" fmla="*/ 501075 h 1008809"/>
                <a:gd name="connsiteX31" fmla="*/ 1058277 w 1069346"/>
                <a:gd name="connsiteY31" fmla="*/ 505745 h 1008809"/>
                <a:gd name="connsiteX32" fmla="*/ 1063898 w 1069346"/>
                <a:gd name="connsiteY32" fmla="*/ 516469 h 1008809"/>
                <a:gd name="connsiteX33" fmla="*/ 1067098 w 1069346"/>
                <a:gd name="connsiteY33" fmla="*/ 519236 h 1008809"/>
                <a:gd name="connsiteX34" fmla="*/ 1067617 w 1069346"/>
                <a:gd name="connsiteY34" fmla="*/ 526414 h 1008809"/>
                <a:gd name="connsiteX35" fmla="*/ 1069347 w 1069346"/>
                <a:gd name="connsiteY35" fmla="*/ 531863 h 1008809"/>
                <a:gd name="connsiteX36" fmla="*/ 1066752 w 1069346"/>
                <a:gd name="connsiteY36" fmla="*/ 535754 h 1008809"/>
                <a:gd name="connsiteX37" fmla="*/ 1067876 w 1069346"/>
                <a:gd name="connsiteY37" fmla="*/ 541203 h 1008809"/>
                <a:gd name="connsiteX38" fmla="*/ 1066320 w 1069346"/>
                <a:gd name="connsiteY38" fmla="*/ 546219 h 1008809"/>
                <a:gd name="connsiteX39" fmla="*/ 1065455 w 1069346"/>
                <a:gd name="connsiteY39" fmla="*/ 552878 h 1008809"/>
                <a:gd name="connsiteX40" fmla="*/ 1061736 w 1069346"/>
                <a:gd name="connsiteY40" fmla="*/ 563169 h 1008809"/>
                <a:gd name="connsiteX41" fmla="*/ 1058450 w 1069346"/>
                <a:gd name="connsiteY41" fmla="*/ 568185 h 1008809"/>
                <a:gd name="connsiteX42" fmla="*/ 1053953 w 1069346"/>
                <a:gd name="connsiteY42" fmla="*/ 577871 h 1008809"/>
                <a:gd name="connsiteX43" fmla="*/ 1054385 w 1069346"/>
                <a:gd name="connsiteY43" fmla="*/ 585827 h 1008809"/>
                <a:gd name="connsiteX44" fmla="*/ 1051791 w 1069346"/>
                <a:gd name="connsiteY44" fmla="*/ 594562 h 1008809"/>
                <a:gd name="connsiteX45" fmla="*/ 1051445 w 1069346"/>
                <a:gd name="connsiteY45" fmla="*/ 597935 h 1008809"/>
                <a:gd name="connsiteX46" fmla="*/ 1053866 w 1069346"/>
                <a:gd name="connsiteY46" fmla="*/ 603729 h 1008809"/>
                <a:gd name="connsiteX47" fmla="*/ 1054731 w 1069346"/>
                <a:gd name="connsiteY47" fmla="*/ 619642 h 1008809"/>
                <a:gd name="connsiteX48" fmla="*/ 1053434 w 1069346"/>
                <a:gd name="connsiteY48" fmla="*/ 623014 h 1008809"/>
                <a:gd name="connsiteX49" fmla="*/ 1047985 w 1069346"/>
                <a:gd name="connsiteY49" fmla="*/ 632354 h 1008809"/>
                <a:gd name="connsiteX50" fmla="*/ 1044094 w 1069346"/>
                <a:gd name="connsiteY50" fmla="*/ 632095 h 1008809"/>
                <a:gd name="connsiteX51" fmla="*/ 1035532 w 1069346"/>
                <a:gd name="connsiteY51" fmla="*/ 647489 h 1008809"/>
                <a:gd name="connsiteX52" fmla="*/ 1040375 w 1069346"/>
                <a:gd name="connsiteY52" fmla="*/ 656137 h 1008809"/>
                <a:gd name="connsiteX53" fmla="*/ 1040029 w 1069346"/>
                <a:gd name="connsiteY53" fmla="*/ 659250 h 1008809"/>
                <a:gd name="connsiteX54" fmla="*/ 1022992 w 1069346"/>
                <a:gd name="connsiteY54" fmla="*/ 660980 h 1008809"/>
                <a:gd name="connsiteX55" fmla="*/ 984335 w 1069346"/>
                <a:gd name="connsiteY55" fmla="*/ 678276 h 1008809"/>
                <a:gd name="connsiteX56" fmla="*/ 969287 w 1069346"/>
                <a:gd name="connsiteY56" fmla="*/ 687616 h 1008809"/>
                <a:gd name="connsiteX57" fmla="*/ 970065 w 1069346"/>
                <a:gd name="connsiteY57" fmla="*/ 684503 h 1008809"/>
                <a:gd name="connsiteX58" fmla="*/ 988313 w 1069346"/>
                <a:gd name="connsiteY58" fmla="*/ 672395 h 1008809"/>
                <a:gd name="connsiteX59" fmla="*/ 981913 w 1069346"/>
                <a:gd name="connsiteY59" fmla="*/ 670579 h 1008809"/>
                <a:gd name="connsiteX60" fmla="*/ 971536 w 1069346"/>
                <a:gd name="connsiteY60" fmla="*/ 673606 h 1008809"/>
                <a:gd name="connsiteX61" fmla="*/ 967817 w 1069346"/>
                <a:gd name="connsiteY61" fmla="*/ 672482 h 1008809"/>
                <a:gd name="connsiteX62" fmla="*/ 972227 w 1069346"/>
                <a:gd name="connsiteY62" fmla="*/ 662450 h 1008809"/>
                <a:gd name="connsiteX63" fmla="*/ 970757 w 1069346"/>
                <a:gd name="connsiteY63" fmla="*/ 653629 h 1008809"/>
                <a:gd name="connsiteX64" fmla="*/ 963407 w 1069346"/>
                <a:gd name="connsiteY64" fmla="*/ 653369 h 1008809"/>
                <a:gd name="connsiteX65" fmla="*/ 958736 w 1069346"/>
                <a:gd name="connsiteY65" fmla="*/ 660461 h 1008809"/>
                <a:gd name="connsiteX66" fmla="*/ 955450 w 1069346"/>
                <a:gd name="connsiteY66" fmla="*/ 660115 h 1008809"/>
                <a:gd name="connsiteX67" fmla="*/ 951212 w 1069346"/>
                <a:gd name="connsiteY67" fmla="*/ 657088 h 1008809"/>
                <a:gd name="connsiteX68" fmla="*/ 947926 w 1069346"/>
                <a:gd name="connsiteY68" fmla="*/ 658040 h 1008809"/>
                <a:gd name="connsiteX69" fmla="*/ 950348 w 1069346"/>
                <a:gd name="connsiteY69" fmla="*/ 674039 h 1008809"/>
                <a:gd name="connsiteX70" fmla="*/ 955018 w 1069346"/>
                <a:gd name="connsiteY70" fmla="*/ 680611 h 1008809"/>
                <a:gd name="connsiteX71" fmla="*/ 958909 w 1069346"/>
                <a:gd name="connsiteY71" fmla="*/ 689000 h 1008809"/>
                <a:gd name="connsiteX72" fmla="*/ 948359 w 1069346"/>
                <a:gd name="connsiteY72" fmla="*/ 699291 h 1008809"/>
                <a:gd name="connsiteX73" fmla="*/ 938500 w 1069346"/>
                <a:gd name="connsiteY73" fmla="*/ 707767 h 1008809"/>
                <a:gd name="connsiteX74" fmla="*/ 937462 w 1069346"/>
                <a:gd name="connsiteY74" fmla="*/ 715982 h 1008809"/>
                <a:gd name="connsiteX75" fmla="*/ 927603 w 1069346"/>
                <a:gd name="connsiteY75" fmla="*/ 726706 h 1008809"/>
                <a:gd name="connsiteX76" fmla="*/ 918349 w 1069346"/>
                <a:gd name="connsiteY76" fmla="*/ 732759 h 1008809"/>
                <a:gd name="connsiteX77" fmla="*/ 896470 w 1069346"/>
                <a:gd name="connsiteY77" fmla="*/ 746943 h 1008809"/>
                <a:gd name="connsiteX78" fmla="*/ 890243 w 1069346"/>
                <a:gd name="connsiteY78" fmla="*/ 749970 h 1008809"/>
                <a:gd name="connsiteX79" fmla="*/ 880384 w 1069346"/>
                <a:gd name="connsiteY79" fmla="*/ 756542 h 1008809"/>
                <a:gd name="connsiteX80" fmla="*/ 866806 w 1069346"/>
                <a:gd name="connsiteY80" fmla="*/ 761471 h 1008809"/>
                <a:gd name="connsiteX81" fmla="*/ 853748 w 1069346"/>
                <a:gd name="connsiteY81" fmla="*/ 769342 h 1008809"/>
                <a:gd name="connsiteX82" fmla="*/ 849337 w 1069346"/>
                <a:gd name="connsiteY82" fmla="*/ 770552 h 1008809"/>
                <a:gd name="connsiteX83" fmla="*/ 857639 w 1069346"/>
                <a:gd name="connsiteY83" fmla="*/ 763893 h 1008809"/>
                <a:gd name="connsiteX84" fmla="*/ 867498 w 1069346"/>
                <a:gd name="connsiteY84" fmla="*/ 757320 h 1008809"/>
                <a:gd name="connsiteX85" fmla="*/ 859023 w 1069346"/>
                <a:gd name="connsiteY85" fmla="*/ 758185 h 1008809"/>
                <a:gd name="connsiteX86" fmla="*/ 845964 w 1069346"/>
                <a:gd name="connsiteY86" fmla="*/ 755158 h 1008809"/>
                <a:gd name="connsiteX87" fmla="*/ 838008 w 1069346"/>
                <a:gd name="connsiteY87" fmla="*/ 754985 h 1008809"/>
                <a:gd name="connsiteX88" fmla="*/ 837922 w 1069346"/>
                <a:gd name="connsiteY88" fmla="*/ 757407 h 1008809"/>
                <a:gd name="connsiteX89" fmla="*/ 831868 w 1069346"/>
                <a:gd name="connsiteY89" fmla="*/ 760780 h 1008809"/>
                <a:gd name="connsiteX90" fmla="*/ 825555 w 1069346"/>
                <a:gd name="connsiteY90" fmla="*/ 755850 h 1008809"/>
                <a:gd name="connsiteX91" fmla="*/ 822787 w 1069346"/>
                <a:gd name="connsiteY91" fmla="*/ 752478 h 1008809"/>
                <a:gd name="connsiteX92" fmla="*/ 821490 w 1069346"/>
                <a:gd name="connsiteY92" fmla="*/ 749623 h 1008809"/>
                <a:gd name="connsiteX93" fmla="*/ 818809 w 1069346"/>
                <a:gd name="connsiteY93" fmla="*/ 748931 h 1008809"/>
                <a:gd name="connsiteX94" fmla="*/ 816215 w 1069346"/>
                <a:gd name="connsiteY94" fmla="*/ 750315 h 1008809"/>
                <a:gd name="connsiteX95" fmla="*/ 825641 w 1069346"/>
                <a:gd name="connsiteY95" fmla="*/ 770638 h 1008809"/>
                <a:gd name="connsiteX96" fmla="*/ 829619 w 1069346"/>
                <a:gd name="connsiteY96" fmla="*/ 771504 h 1008809"/>
                <a:gd name="connsiteX97" fmla="*/ 834030 w 1069346"/>
                <a:gd name="connsiteY97" fmla="*/ 773493 h 1008809"/>
                <a:gd name="connsiteX98" fmla="*/ 828495 w 1069346"/>
                <a:gd name="connsiteY98" fmla="*/ 778249 h 1008809"/>
                <a:gd name="connsiteX99" fmla="*/ 822528 w 1069346"/>
                <a:gd name="connsiteY99" fmla="*/ 781795 h 1008809"/>
                <a:gd name="connsiteX100" fmla="*/ 813188 w 1069346"/>
                <a:gd name="connsiteY100" fmla="*/ 784216 h 1008809"/>
                <a:gd name="connsiteX101" fmla="*/ 805231 w 1069346"/>
                <a:gd name="connsiteY101" fmla="*/ 776779 h 1008809"/>
                <a:gd name="connsiteX102" fmla="*/ 803502 w 1069346"/>
                <a:gd name="connsiteY102" fmla="*/ 786032 h 1008809"/>
                <a:gd name="connsiteX103" fmla="*/ 802464 w 1069346"/>
                <a:gd name="connsiteY103" fmla="*/ 795286 h 1008809"/>
                <a:gd name="connsiteX104" fmla="*/ 799783 w 1069346"/>
                <a:gd name="connsiteY104" fmla="*/ 797621 h 1008809"/>
                <a:gd name="connsiteX105" fmla="*/ 795545 w 1069346"/>
                <a:gd name="connsiteY105" fmla="*/ 800994 h 1008809"/>
                <a:gd name="connsiteX106" fmla="*/ 793211 w 1069346"/>
                <a:gd name="connsiteY106" fmla="*/ 798486 h 1008809"/>
                <a:gd name="connsiteX107" fmla="*/ 792086 w 1069346"/>
                <a:gd name="connsiteY107" fmla="*/ 794940 h 1008809"/>
                <a:gd name="connsiteX108" fmla="*/ 789405 w 1069346"/>
                <a:gd name="connsiteY108" fmla="*/ 798140 h 1008809"/>
                <a:gd name="connsiteX109" fmla="*/ 785427 w 1069346"/>
                <a:gd name="connsiteY109" fmla="*/ 800561 h 1008809"/>
                <a:gd name="connsiteX110" fmla="*/ 778854 w 1069346"/>
                <a:gd name="connsiteY110" fmla="*/ 800994 h 1008809"/>
                <a:gd name="connsiteX111" fmla="*/ 773925 w 1069346"/>
                <a:gd name="connsiteY111" fmla="*/ 802291 h 1008809"/>
                <a:gd name="connsiteX112" fmla="*/ 774011 w 1069346"/>
                <a:gd name="connsiteY112" fmla="*/ 806096 h 1008809"/>
                <a:gd name="connsiteX113" fmla="*/ 775395 w 1069346"/>
                <a:gd name="connsiteY113" fmla="*/ 809902 h 1008809"/>
                <a:gd name="connsiteX114" fmla="*/ 784130 w 1069346"/>
                <a:gd name="connsiteY114" fmla="*/ 806874 h 1008809"/>
                <a:gd name="connsiteX115" fmla="*/ 780930 w 1069346"/>
                <a:gd name="connsiteY115" fmla="*/ 816733 h 1008809"/>
                <a:gd name="connsiteX116" fmla="*/ 772887 w 1069346"/>
                <a:gd name="connsiteY116" fmla="*/ 826506 h 1008809"/>
                <a:gd name="connsiteX117" fmla="*/ 766401 w 1069346"/>
                <a:gd name="connsiteY117" fmla="*/ 828841 h 1008809"/>
                <a:gd name="connsiteX118" fmla="*/ 756456 w 1069346"/>
                <a:gd name="connsiteY118" fmla="*/ 827370 h 1008809"/>
                <a:gd name="connsiteX119" fmla="*/ 753948 w 1069346"/>
                <a:gd name="connsiteY119" fmla="*/ 828322 h 1008809"/>
                <a:gd name="connsiteX120" fmla="*/ 751786 w 1069346"/>
                <a:gd name="connsiteY120" fmla="*/ 830311 h 1008809"/>
                <a:gd name="connsiteX121" fmla="*/ 763374 w 1069346"/>
                <a:gd name="connsiteY121" fmla="*/ 845532 h 1008809"/>
                <a:gd name="connsiteX122" fmla="*/ 755937 w 1069346"/>
                <a:gd name="connsiteY122" fmla="*/ 868449 h 1008809"/>
                <a:gd name="connsiteX123" fmla="*/ 751180 w 1069346"/>
                <a:gd name="connsiteY123" fmla="*/ 876752 h 1008809"/>
                <a:gd name="connsiteX124" fmla="*/ 747894 w 1069346"/>
                <a:gd name="connsiteY124" fmla="*/ 877789 h 1008809"/>
                <a:gd name="connsiteX125" fmla="*/ 744262 w 1069346"/>
                <a:gd name="connsiteY125" fmla="*/ 878049 h 1008809"/>
                <a:gd name="connsiteX126" fmla="*/ 731376 w 1069346"/>
                <a:gd name="connsiteY126" fmla="*/ 870698 h 1008809"/>
                <a:gd name="connsiteX127" fmla="*/ 724371 w 1069346"/>
                <a:gd name="connsiteY127" fmla="*/ 864990 h 1008809"/>
                <a:gd name="connsiteX128" fmla="*/ 730597 w 1069346"/>
                <a:gd name="connsiteY128" fmla="*/ 880557 h 1008809"/>
                <a:gd name="connsiteX129" fmla="*/ 747461 w 1069346"/>
                <a:gd name="connsiteY129" fmla="*/ 885054 h 1008809"/>
                <a:gd name="connsiteX130" fmla="*/ 748327 w 1069346"/>
                <a:gd name="connsiteY130" fmla="*/ 890935 h 1008809"/>
                <a:gd name="connsiteX131" fmla="*/ 748240 w 1069346"/>
                <a:gd name="connsiteY131" fmla="*/ 895950 h 1008809"/>
                <a:gd name="connsiteX132" fmla="*/ 744954 w 1069346"/>
                <a:gd name="connsiteY132" fmla="*/ 901832 h 1008809"/>
                <a:gd name="connsiteX133" fmla="*/ 741840 w 1069346"/>
                <a:gd name="connsiteY133" fmla="*/ 909615 h 1008809"/>
                <a:gd name="connsiteX134" fmla="*/ 744175 w 1069346"/>
                <a:gd name="connsiteY134" fmla="*/ 915063 h 1008809"/>
                <a:gd name="connsiteX135" fmla="*/ 746856 w 1069346"/>
                <a:gd name="connsiteY135" fmla="*/ 928468 h 1008809"/>
                <a:gd name="connsiteX136" fmla="*/ 749105 w 1069346"/>
                <a:gd name="connsiteY136" fmla="*/ 934608 h 1008809"/>
                <a:gd name="connsiteX137" fmla="*/ 751613 w 1069346"/>
                <a:gd name="connsiteY137" fmla="*/ 953288 h 1008809"/>
                <a:gd name="connsiteX138" fmla="*/ 754294 w 1069346"/>
                <a:gd name="connsiteY138" fmla="*/ 961331 h 1008809"/>
                <a:gd name="connsiteX139" fmla="*/ 769601 w 1069346"/>
                <a:gd name="connsiteY139" fmla="*/ 990994 h 1008809"/>
                <a:gd name="connsiteX140" fmla="*/ 774790 w 1069346"/>
                <a:gd name="connsiteY140" fmla="*/ 991253 h 1008809"/>
                <a:gd name="connsiteX141" fmla="*/ 775655 w 1069346"/>
                <a:gd name="connsiteY141" fmla="*/ 994453 h 1008809"/>
                <a:gd name="connsiteX142" fmla="*/ 775136 w 1069346"/>
                <a:gd name="connsiteY142" fmla="*/ 1000594 h 1008809"/>
                <a:gd name="connsiteX143" fmla="*/ 764066 w 1069346"/>
                <a:gd name="connsiteY143" fmla="*/ 1002410 h 1008809"/>
                <a:gd name="connsiteX144" fmla="*/ 759396 w 1069346"/>
                <a:gd name="connsiteY144" fmla="*/ 1005177 h 1008809"/>
                <a:gd name="connsiteX145" fmla="*/ 758531 w 1069346"/>
                <a:gd name="connsiteY145" fmla="*/ 1007512 h 1008809"/>
                <a:gd name="connsiteX146" fmla="*/ 757839 w 1069346"/>
                <a:gd name="connsiteY146" fmla="*/ 1008809 h 1008809"/>
                <a:gd name="connsiteX147" fmla="*/ 756456 w 1069346"/>
                <a:gd name="connsiteY147" fmla="*/ 1008723 h 1008809"/>
                <a:gd name="connsiteX148" fmla="*/ 751180 w 1069346"/>
                <a:gd name="connsiteY148" fmla="*/ 1006993 h 1008809"/>
                <a:gd name="connsiteX149" fmla="*/ 739246 w 1069346"/>
                <a:gd name="connsiteY149" fmla="*/ 998605 h 1008809"/>
                <a:gd name="connsiteX150" fmla="*/ 721777 w 1069346"/>
                <a:gd name="connsiteY150" fmla="*/ 993415 h 1008809"/>
                <a:gd name="connsiteX151" fmla="*/ 698859 w 1069346"/>
                <a:gd name="connsiteY151" fmla="*/ 991427 h 1008809"/>
                <a:gd name="connsiteX152" fmla="*/ 683206 w 1069346"/>
                <a:gd name="connsiteY152" fmla="*/ 987189 h 1008809"/>
                <a:gd name="connsiteX153" fmla="*/ 674817 w 1069346"/>
                <a:gd name="connsiteY153" fmla="*/ 980789 h 1008809"/>
                <a:gd name="connsiteX154" fmla="*/ 666082 w 1069346"/>
                <a:gd name="connsiteY154" fmla="*/ 976984 h 1008809"/>
                <a:gd name="connsiteX155" fmla="*/ 656915 w 1069346"/>
                <a:gd name="connsiteY155" fmla="*/ 975773 h 1008809"/>
                <a:gd name="connsiteX156" fmla="*/ 649305 w 1069346"/>
                <a:gd name="connsiteY156" fmla="*/ 972314 h 1008809"/>
                <a:gd name="connsiteX157" fmla="*/ 643338 w 1069346"/>
                <a:gd name="connsiteY157" fmla="*/ 966520 h 1008809"/>
                <a:gd name="connsiteX158" fmla="*/ 634516 w 1069346"/>
                <a:gd name="connsiteY158" fmla="*/ 962801 h 1008809"/>
                <a:gd name="connsiteX159" fmla="*/ 622928 w 1069346"/>
                <a:gd name="connsiteY159" fmla="*/ 961158 h 1008809"/>
                <a:gd name="connsiteX160" fmla="*/ 615404 w 1069346"/>
                <a:gd name="connsiteY160" fmla="*/ 956834 h 1008809"/>
                <a:gd name="connsiteX161" fmla="*/ 610128 w 1069346"/>
                <a:gd name="connsiteY161" fmla="*/ 946197 h 1008809"/>
                <a:gd name="connsiteX162" fmla="*/ 610128 w 1069346"/>
                <a:gd name="connsiteY162" fmla="*/ 946024 h 1008809"/>
                <a:gd name="connsiteX163" fmla="*/ 605459 w 1069346"/>
                <a:gd name="connsiteY163" fmla="*/ 928295 h 1008809"/>
                <a:gd name="connsiteX164" fmla="*/ 599578 w 1069346"/>
                <a:gd name="connsiteY164" fmla="*/ 917139 h 1008809"/>
                <a:gd name="connsiteX165" fmla="*/ 588076 w 1069346"/>
                <a:gd name="connsiteY165" fmla="*/ 903302 h 1008809"/>
                <a:gd name="connsiteX166" fmla="*/ 587038 w 1069346"/>
                <a:gd name="connsiteY166" fmla="*/ 901485 h 1008809"/>
                <a:gd name="connsiteX167" fmla="*/ 587038 w 1069346"/>
                <a:gd name="connsiteY167" fmla="*/ 901485 h 1008809"/>
                <a:gd name="connsiteX168" fmla="*/ 586951 w 1069346"/>
                <a:gd name="connsiteY168" fmla="*/ 899237 h 1008809"/>
                <a:gd name="connsiteX169" fmla="*/ 588421 w 1069346"/>
                <a:gd name="connsiteY169" fmla="*/ 891194 h 1008809"/>
                <a:gd name="connsiteX170" fmla="*/ 587211 w 1069346"/>
                <a:gd name="connsiteY170" fmla="*/ 885400 h 1008809"/>
                <a:gd name="connsiteX171" fmla="*/ 583579 w 1069346"/>
                <a:gd name="connsiteY171" fmla="*/ 880643 h 1008809"/>
                <a:gd name="connsiteX172" fmla="*/ 582714 w 1069346"/>
                <a:gd name="connsiteY172" fmla="*/ 875627 h 1008809"/>
                <a:gd name="connsiteX173" fmla="*/ 584703 w 1069346"/>
                <a:gd name="connsiteY173" fmla="*/ 870352 h 1008809"/>
                <a:gd name="connsiteX174" fmla="*/ 584876 w 1069346"/>
                <a:gd name="connsiteY174" fmla="*/ 864039 h 1008809"/>
                <a:gd name="connsiteX175" fmla="*/ 583146 w 1069346"/>
                <a:gd name="connsiteY175" fmla="*/ 856688 h 1008809"/>
                <a:gd name="connsiteX176" fmla="*/ 575795 w 1069346"/>
                <a:gd name="connsiteY176" fmla="*/ 848732 h 1008809"/>
                <a:gd name="connsiteX177" fmla="*/ 562823 w 1069346"/>
                <a:gd name="connsiteY177" fmla="*/ 840084 h 1008809"/>
                <a:gd name="connsiteX178" fmla="*/ 551840 w 1069346"/>
                <a:gd name="connsiteY178" fmla="*/ 827544 h 1008809"/>
                <a:gd name="connsiteX179" fmla="*/ 542759 w 1069346"/>
                <a:gd name="connsiteY179" fmla="*/ 810939 h 1008809"/>
                <a:gd name="connsiteX180" fmla="*/ 533765 w 1069346"/>
                <a:gd name="connsiteY180" fmla="*/ 799437 h 1008809"/>
                <a:gd name="connsiteX181" fmla="*/ 524858 w 1069346"/>
                <a:gd name="connsiteY181" fmla="*/ 793037 h 1008809"/>
                <a:gd name="connsiteX182" fmla="*/ 518804 w 1069346"/>
                <a:gd name="connsiteY182" fmla="*/ 785254 h 1008809"/>
                <a:gd name="connsiteX183" fmla="*/ 515517 w 1069346"/>
                <a:gd name="connsiteY183" fmla="*/ 776000 h 1008809"/>
                <a:gd name="connsiteX184" fmla="*/ 514566 w 1069346"/>
                <a:gd name="connsiteY184" fmla="*/ 770638 h 1008809"/>
                <a:gd name="connsiteX185" fmla="*/ 515864 w 1069346"/>
                <a:gd name="connsiteY185" fmla="*/ 769168 h 1008809"/>
                <a:gd name="connsiteX186" fmla="*/ 510415 w 1069346"/>
                <a:gd name="connsiteY186" fmla="*/ 758877 h 1008809"/>
                <a:gd name="connsiteX187" fmla="*/ 498135 w 1069346"/>
                <a:gd name="connsiteY187" fmla="*/ 739764 h 1008809"/>
                <a:gd name="connsiteX188" fmla="*/ 491043 w 1069346"/>
                <a:gd name="connsiteY188" fmla="*/ 725754 h 1008809"/>
                <a:gd name="connsiteX189" fmla="*/ 489227 w 1069346"/>
                <a:gd name="connsiteY189" fmla="*/ 716847 h 1008809"/>
                <a:gd name="connsiteX190" fmla="*/ 481444 w 1069346"/>
                <a:gd name="connsiteY190" fmla="*/ 706296 h 1008809"/>
                <a:gd name="connsiteX191" fmla="*/ 467607 w 1069346"/>
                <a:gd name="connsiteY191" fmla="*/ 694016 h 1008809"/>
                <a:gd name="connsiteX192" fmla="*/ 460083 w 1069346"/>
                <a:gd name="connsiteY192" fmla="*/ 686060 h 1008809"/>
                <a:gd name="connsiteX193" fmla="*/ 458267 w 1069346"/>
                <a:gd name="connsiteY193" fmla="*/ 680525 h 1008809"/>
                <a:gd name="connsiteX194" fmla="*/ 458267 w 1069346"/>
                <a:gd name="connsiteY194" fmla="*/ 680525 h 1008809"/>
                <a:gd name="connsiteX195" fmla="*/ 436733 w 1069346"/>
                <a:gd name="connsiteY195" fmla="*/ 664353 h 1008809"/>
                <a:gd name="connsiteX196" fmla="*/ 430506 w 1069346"/>
                <a:gd name="connsiteY196" fmla="*/ 654234 h 1008809"/>
                <a:gd name="connsiteX197" fmla="*/ 425577 w 1069346"/>
                <a:gd name="connsiteY197" fmla="*/ 651035 h 1008809"/>
                <a:gd name="connsiteX198" fmla="*/ 419955 w 1069346"/>
                <a:gd name="connsiteY198" fmla="*/ 651380 h 1008809"/>
                <a:gd name="connsiteX199" fmla="*/ 417101 w 1069346"/>
                <a:gd name="connsiteY199" fmla="*/ 650429 h 1008809"/>
                <a:gd name="connsiteX200" fmla="*/ 416929 w 1069346"/>
                <a:gd name="connsiteY200" fmla="*/ 648181 h 1008809"/>
                <a:gd name="connsiteX201" fmla="*/ 415112 w 1069346"/>
                <a:gd name="connsiteY201" fmla="*/ 648094 h 1008809"/>
                <a:gd name="connsiteX202" fmla="*/ 411653 w 1069346"/>
                <a:gd name="connsiteY202" fmla="*/ 650170 h 1008809"/>
                <a:gd name="connsiteX203" fmla="*/ 400238 w 1069346"/>
                <a:gd name="connsiteY203" fmla="*/ 650602 h 1008809"/>
                <a:gd name="connsiteX204" fmla="*/ 380779 w 1069346"/>
                <a:gd name="connsiteY204" fmla="*/ 649391 h 1008809"/>
                <a:gd name="connsiteX205" fmla="*/ 366769 w 1069346"/>
                <a:gd name="connsiteY205" fmla="*/ 646624 h 1008809"/>
                <a:gd name="connsiteX206" fmla="*/ 358121 w 1069346"/>
                <a:gd name="connsiteY206" fmla="*/ 642300 h 1008809"/>
                <a:gd name="connsiteX207" fmla="*/ 352067 w 1069346"/>
                <a:gd name="connsiteY207" fmla="*/ 642905 h 1008809"/>
                <a:gd name="connsiteX208" fmla="*/ 348608 w 1069346"/>
                <a:gd name="connsiteY208" fmla="*/ 648354 h 1008809"/>
                <a:gd name="connsiteX209" fmla="*/ 341257 w 1069346"/>
                <a:gd name="connsiteY209" fmla="*/ 651899 h 1008809"/>
                <a:gd name="connsiteX210" fmla="*/ 329928 w 1069346"/>
                <a:gd name="connsiteY210" fmla="*/ 653456 h 1008809"/>
                <a:gd name="connsiteX211" fmla="*/ 320242 w 1069346"/>
                <a:gd name="connsiteY211" fmla="*/ 663574 h 1008809"/>
                <a:gd name="connsiteX212" fmla="*/ 312113 w 1069346"/>
                <a:gd name="connsiteY212" fmla="*/ 682168 h 1008809"/>
                <a:gd name="connsiteX213" fmla="*/ 308567 w 1069346"/>
                <a:gd name="connsiteY213" fmla="*/ 694102 h 1008809"/>
                <a:gd name="connsiteX214" fmla="*/ 309604 w 1069346"/>
                <a:gd name="connsiteY214" fmla="*/ 699464 h 1008809"/>
                <a:gd name="connsiteX215" fmla="*/ 307442 w 1069346"/>
                <a:gd name="connsiteY215" fmla="*/ 703356 h 1008809"/>
                <a:gd name="connsiteX216" fmla="*/ 302167 w 1069346"/>
                <a:gd name="connsiteY216" fmla="*/ 705777 h 1008809"/>
                <a:gd name="connsiteX217" fmla="*/ 296805 w 1069346"/>
                <a:gd name="connsiteY217" fmla="*/ 711139 h 1008809"/>
                <a:gd name="connsiteX218" fmla="*/ 291357 w 1069346"/>
                <a:gd name="connsiteY218" fmla="*/ 719528 h 1008809"/>
                <a:gd name="connsiteX219" fmla="*/ 284957 w 1069346"/>
                <a:gd name="connsiteY219" fmla="*/ 723592 h 1008809"/>
                <a:gd name="connsiteX220" fmla="*/ 277693 w 1069346"/>
                <a:gd name="connsiteY220" fmla="*/ 723333 h 1008809"/>
                <a:gd name="connsiteX221" fmla="*/ 264202 w 1069346"/>
                <a:gd name="connsiteY221" fmla="*/ 716847 h 1008809"/>
                <a:gd name="connsiteX222" fmla="*/ 244571 w 1069346"/>
                <a:gd name="connsiteY222" fmla="*/ 704221 h 1008809"/>
                <a:gd name="connsiteX223" fmla="*/ 229177 w 1069346"/>
                <a:gd name="connsiteY223" fmla="*/ 696438 h 1008809"/>
                <a:gd name="connsiteX224" fmla="*/ 218021 w 1069346"/>
                <a:gd name="connsiteY224" fmla="*/ 693497 h 1008809"/>
                <a:gd name="connsiteX225" fmla="*/ 208162 w 1069346"/>
                <a:gd name="connsiteY225" fmla="*/ 687616 h 1008809"/>
                <a:gd name="connsiteX226" fmla="*/ 199600 w 1069346"/>
                <a:gd name="connsiteY226" fmla="*/ 678881 h 1008809"/>
                <a:gd name="connsiteX227" fmla="*/ 191730 w 1069346"/>
                <a:gd name="connsiteY227" fmla="*/ 673087 h 1008809"/>
                <a:gd name="connsiteX228" fmla="*/ 184552 w 1069346"/>
                <a:gd name="connsiteY228" fmla="*/ 670147 h 1008809"/>
                <a:gd name="connsiteX229" fmla="*/ 176163 w 1069346"/>
                <a:gd name="connsiteY229" fmla="*/ 660461 h 1008809"/>
                <a:gd name="connsiteX230" fmla="*/ 166564 w 1069346"/>
                <a:gd name="connsiteY230" fmla="*/ 643943 h 1008809"/>
                <a:gd name="connsiteX231" fmla="*/ 161721 w 1069346"/>
                <a:gd name="connsiteY231" fmla="*/ 631230 h 1008809"/>
                <a:gd name="connsiteX232" fmla="*/ 161721 w 1069346"/>
                <a:gd name="connsiteY232" fmla="*/ 617739 h 1008809"/>
                <a:gd name="connsiteX233" fmla="*/ 149094 w 1069346"/>
                <a:gd name="connsiteY233" fmla="*/ 588335 h 1008809"/>
                <a:gd name="connsiteX234" fmla="*/ 142436 w 1069346"/>
                <a:gd name="connsiteY234" fmla="*/ 575536 h 1008809"/>
                <a:gd name="connsiteX235" fmla="*/ 137506 w 1069346"/>
                <a:gd name="connsiteY235" fmla="*/ 569655 h 1008809"/>
                <a:gd name="connsiteX236" fmla="*/ 127820 w 1069346"/>
                <a:gd name="connsiteY236" fmla="*/ 562650 h 1008809"/>
                <a:gd name="connsiteX237" fmla="*/ 113377 w 1069346"/>
                <a:gd name="connsiteY237" fmla="*/ 554434 h 1008809"/>
                <a:gd name="connsiteX238" fmla="*/ 94006 w 1069346"/>
                <a:gd name="connsiteY238" fmla="*/ 538090 h 1008809"/>
                <a:gd name="connsiteX239" fmla="*/ 69704 w 1069346"/>
                <a:gd name="connsiteY239" fmla="*/ 513442 h 1008809"/>
                <a:gd name="connsiteX240" fmla="*/ 52494 w 1069346"/>
                <a:gd name="connsiteY240" fmla="*/ 498567 h 1008809"/>
                <a:gd name="connsiteX241" fmla="*/ 42376 w 1069346"/>
                <a:gd name="connsiteY241" fmla="*/ 493551 h 1008809"/>
                <a:gd name="connsiteX242" fmla="*/ 33642 w 1069346"/>
                <a:gd name="connsiteY242" fmla="*/ 484643 h 1008809"/>
                <a:gd name="connsiteX243" fmla="*/ 26204 w 1069346"/>
                <a:gd name="connsiteY243" fmla="*/ 471844 h 1008809"/>
                <a:gd name="connsiteX244" fmla="*/ 18940 w 1069346"/>
                <a:gd name="connsiteY244" fmla="*/ 463715 h 1008809"/>
                <a:gd name="connsiteX245" fmla="*/ 18161 w 1069346"/>
                <a:gd name="connsiteY245" fmla="*/ 463369 h 1008809"/>
                <a:gd name="connsiteX246" fmla="*/ 8302 w 1069346"/>
                <a:gd name="connsiteY246" fmla="*/ 458526 h 1008809"/>
                <a:gd name="connsiteX247" fmla="*/ 8302 w 1069346"/>
                <a:gd name="connsiteY247" fmla="*/ 458526 h 1008809"/>
                <a:gd name="connsiteX248" fmla="*/ 0 w 1069346"/>
                <a:gd name="connsiteY248" fmla="*/ 441230 h 1008809"/>
                <a:gd name="connsiteX249" fmla="*/ 519 w 1069346"/>
                <a:gd name="connsiteY249" fmla="*/ 441230 h 1008809"/>
                <a:gd name="connsiteX250" fmla="*/ 18853 w 1069346"/>
                <a:gd name="connsiteY250" fmla="*/ 441230 h 1008809"/>
                <a:gd name="connsiteX251" fmla="*/ 37187 w 1069346"/>
                <a:gd name="connsiteY251" fmla="*/ 441230 h 1008809"/>
                <a:gd name="connsiteX252" fmla="*/ 55521 w 1069346"/>
                <a:gd name="connsiteY252" fmla="*/ 441230 h 1008809"/>
                <a:gd name="connsiteX253" fmla="*/ 73855 w 1069346"/>
                <a:gd name="connsiteY253" fmla="*/ 441230 h 1008809"/>
                <a:gd name="connsiteX254" fmla="*/ 92190 w 1069346"/>
                <a:gd name="connsiteY254" fmla="*/ 441230 h 1008809"/>
                <a:gd name="connsiteX255" fmla="*/ 110524 w 1069346"/>
                <a:gd name="connsiteY255" fmla="*/ 441230 h 1008809"/>
                <a:gd name="connsiteX256" fmla="*/ 128858 w 1069346"/>
                <a:gd name="connsiteY256" fmla="*/ 441230 h 1008809"/>
                <a:gd name="connsiteX257" fmla="*/ 147192 w 1069346"/>
                <a:gd name="connsiteY257" fmla="*/ 441230 h 1008809"/>
                <a:gd name="connsiteX258" fmla="*/ 165526 w 1069346"/>
                <a:gd name="connsiteY258" fmla="*/ 441230 h 1008809"/>
                <a:gd name="connsiteX259" fmla="*/ 183860 w 1069346"/>
                <a:gd name="connsiteY259" fmla="*/ 441230 h 1008809"/>
                <a:gd name="connsiteX260" fmla="*/ 202194 w 1069346"/>
                <a:gd name="connsiteY260" fmla="*/ 441230 h 1008809"/>
                <a:gd name="connsiteX261" fmla="*/ 220528 w 1069346"/>
                <a:gd name="connsiteY261" fmla="*/ 441230 h 1008809"/>
                <a:gd name="connsiteX262" fmla="*/ 238862 w 1069346"/>
                <a:gd name="connsiteY262" fmla="*/ 441230 h 1008809"/>
                <a:gd name="connsiteX263" fmla="*/ 257197 w 1069346"/>
                <a:gd name="connsiteY263" fmla="*/ 441230 h 1008809"/>
                <a:gd name="connsiteX264" fmla="*/ 275531 w 1069346"/>
                <a:gd name="connsiteY264" fmla="*/ 441230 h 1008809"/>
                <a:gd name="connsiteX265" fmla="*/ 293865 w 1069346"/>
                <a:gd name="connsiteY265" fmla="*/ 441230 h 1008809"/>
                <a:gd name="connsiteX266" fmla="*/ 293951 w 1069346"/>
                <a:gd name="connsiteY266" fmla="*/ 414334 h 1008809"/>
                <a:gd name="connsiteX267" fmla="*/ 294038 w 1069346"/>
                <a:gd name="connsiteY267" fmla="*/ 387351 h 1008809"/>
                <a:gd name="connsiteX268" fmla="*/ 294124 w 1069346"/>
                <a:gd name="connsiteY268" fmla="*/ 360283 h 1008809"/>
                <a:gd name="connsiteX269" fmla="*/ 294211 w 1069346"/>
                <a:gd name="connsiteY269" fmla="*/ 333128 h 1008809"/>
                <a:gd name="connsiteX270" fmla="*/ 294298 w 1069346"/>
                <a:gd name="connsiteY270" fmla="*/ 305886 h 1008809"/>
                <a:gd name="connsiteX271" fmla="*/ 294384 w 1069346"/>
                <a:gd name="connsiteY271" fmla="*/ 278558 h 1008809"/>
                <a:gd name="connsiteX272" fmla="*/ 294470 w 1069346"/>
                <a:gd name="connsiteY272" fmla="*/ 251143 h 1008809"/>
                <a:gd name="connsiteX273" fmla="*/ 294557 w 1069346"/>
                <a:gd name="connsiteY273" fmla="*/ 223642 h 1008809"/>
                <a:gd name="connsiteX274" fmla="*/ 294643 w 1069346"/>
                <a:gd name="connsiteY274" fmla="*/ 196054 h 1008809"/>
                <a:gd name="connsiteX275" fmla="*/ 294730 w 1069346"/>
                <a:gd name="connsiteY275" fmla="*/ 168380 h 1008809"/>
                <a:gd name="connsiteX276" fmla="*/ 294816 w 1069346"/>
                <a:gd name="connsiteY276" fmla="*/ 140619 h 1008809"/>
                <a:gd name="connsiteX277" fmla="*/ 294903 w 1069346"/>
                <a:gd name="connsiteY277" fmla="*/ 112686 h 1008809"/>
                <a:gd name="connsiteX278" fmla="*/ 294989 w 1069346"/>
                <a:gd name="connsiteY278" fmla="*/ 84665 h 1008809"/>
                <a:gd name="connsiteX279" fmla="*/ 295076 w 1069346"/>
                <a:gd name="connsiteY279" fmla="*/ 56559 h 1008809"/>
                <a:gd name="connsiteX280" fmla="*/ 295162 w 1069346"/>
                <a:gd name="connsiteY280" fmla="*/ 28366 h 1008809"/>
                <a:gd name="connsiteX281" fmla="*/ 295249 w 1069346"/>
                <a:gd name="connsiteY281" fmla="*/ 87 h 1008809"/>
                <a:gd name="connsiteX282" fmla="*/ 298622 w 1069346"/>
                <a:gd name="connsiteY282" fmla="*/ 0 h 1008809"/>
                <a:gd name="connsiteX283" fmla="*/ 313842 w 1069346"/>
                <a:gd name="connsiteY283" fmla="*/ 0 h 1008809"/>
                <a:gd name="connsiteX284" fmla="*/ 329063 w 1069346"/>
                <a:gd name="connsiteY284" fmla="*/ 0 h 1008809"/>
                <a:gd name="connsiteX285" fmla="*/ 344284 w 1069346"/>
                <a:gd name="connsiteY285" fmla="*/ 0 h 1008809"/>
                <a:gd name="connsiteX286" fmla="*/ 359505 w 1069346"/>
                <a:gd name="connsiteY286" fmla="*/ 0 h 1008809"/>
                <a:gd name="connsiteX287" fmla="*/ 374725 w 1069346"/>
                <a:gd name="connsiteY287" fmla="*/ 0 h 1008809"/>
                <a:gd name="connsiteX288" fmla="*/ 389946 w 1069346"/>
                <a:gd name="connsiteY288" fmla="*/ 0 h 1008809"/>
                <a:gd name="connsiteX289" fmla="*/ 405167 w 1069346"/>
                <a:gd name="connsiteY289" fmla="*/ 0 h 1008809"/>
                <a:gd name="connsiteX290" fmla="*/ 420388 w 1069346"/>
                <a:gd name="connsiteY290" fmla="*/ 0 h 1008809"/>
                <a:gd name="connsiteX291" fmla="*/ 435608 w 1069346"/>
                <a:gd name="connsiteY291" fmla="*/ 0 h 1008809"/>
                <a:gd name="connsiteX292" fmla="*/ 450829 w 1069346"/>
                <a:gd name="connsiteY292" fmla="*/ 0 h 1008809"/>
                <a:gd name="connsiteX293" fmla="*/ 466050 w 1069346"/>
                <a:gd name="connsiteY293" fmla="*/ 0 h 1008809"/>
                <a:gd name="connsiteX294" fmla="*/ 481271 w 1069346"/>
                <a:gd name="connsiteY294" fmla="*/ 0 h 1008809"/>
                <a:gd name="connsiteX295" fmla="*/ 496492 w 1069346"/>
                <a:gd name="connsiteY295" fmla="*/ 0 h 1008809"/>
                <a:gd name="connsiteX296" fmla="*/ 511712 w 1069346"/>
                <a:gd name="connsiteY296" fmla="*/ 0 h 1008809"/>
                <a:gd name="connsiteX297" fmla="*/ 526933 w 1069346"/>
                <a:gd name="connsiteY297" fmla="*/ 0 h 1008809"/>
                <a:gd name="connsiteX298" fmla="*/ 542154 w 1069346"/>
                <a:gd name="connsiteY298" fmla="*/ 0 h 1008809"/>
                <a:gd name="connsiteX299" fmla="*/ 542154 w 1069346"/>
                <a:gd name="connsiteY299" fmla="*/ 12021 h 1008809"/>
                <a:gd name="connsiteX300" fmla="*/ 542154 w 1069346"/>
                <a:gd name="connsiteY300" fmla="*/ 24042 h 1008809"/>
                <a:gd name="connsiteX301" fmla="*/ 542154 w 1069346"/>
                <a:gd name="connsiteY301" fmla="*/ 36063 h 1008809"/>
                <a:gd name="connsiteX302" fmla="*/ 542154 w 1069346"/>
                <a:gd name="connsiteY302" fmla="*/ 48084 h 1008809"/>
                <a:gd name="connsiteX303" fmla="*/ 542154 w 1069346"/>
                <a:gd name="connsiteY303" fmla="*/ 60105 h 1008809"/>
                <a:gd name="connsiteX304" fmla="*/ 542154 w 1069346"/>
                <a:gd name="connsiteY304" fmla="*/ 72039 h 1008809"/>
                <a:gd name="connsiteX305" fmla="*/ 542154 w 1069346"/>
                <a:gd name="connsiteY305" fmla="*/ 83974 h 1008809"/>
                <a:gd name="connsiteX306" fmla="*/ 542154 w 1069346"/>
                <a:gd name="connsiteY306" fmla="*/ 95908 h 1008809"/>
                <a:gd name="connsiteX307" fmla="*/ 542154 w 1069346"/>
                <a:gd name="connsiteY307" fmla="*/ 107843 h 1008809"/>
                <a:gd name="connsiteX308" fmla="*/ 542154 w 1069346"/>
                <a:gd name="connsiteY308" fmla="*/ 119777 h 1008809"/>
                <a:gd name="connsiteX309" fmla="*/ 542154 w 1069346"/>
                <a:gd name="connsiteY309" fmla="*/ 131625 h 1008809"/>
                <a:gd name="connsiteX310" fmla="*/ 542154 w 1069346"/>
                <a:gd name="connsiteY310" fmla="*/ 143473 h 1008809"/>
                <a:gd name="connsiteX311" fmla="*/ 542154 w 1069346"/>
                <a:gd name="connsiteY311" fmla="*/ 155321 h 1008809"/>
                <a:gd name="connsiteX312" fmla="*/ 542154 w 1069346"/>
                <a:gd name="connsiteY312" fmla="*/ 167169 h 1008809"/>
                <a:gd name="connsiteX313" fmla="*/ 542154 w 1069346"/>
                <a:gd name="connsiteY313" fmla="*/ 178931 h 1008809"/>
                <a:gd name="connsiteX314" fmla="*/ 542154 w 1069346"/>
                <a:gd name="connsiteY314" fmla="*/ 190692 h 1008809"/>
                <a:gd name="connsiteX315" fmla="*/ 546910 w 1069346"/>
                <a:gd name="connsiteY315" fmla="*/ 191730 h 1008809"/>
                <a:gd name="connsiteX316" fmla="*/ 552878 w 1069346"/>
                <a:gd name="connsiteY316" fmla="*/ 195016 h 1008809"/>
                <a:gd name="connsiteX317" fmla="*/ 567666 w 1069346"/>
                <a:gd name="connsiteY317" fmla="*/ 207556 h 1008809"/>
                <a:gd name="connsiteX318" fmla="*/ 571990 w 1069346"/>
                <a:gd name="connsiteY318" fmla="*/ 210237 h 1008809"/>
                <a:gd name="connsiteX319" fmla="*/ 579773 w 1069346"/>
                <a:gd name="connsiteY319" fmla="*/ 208680 h 1008809"/>
                <a:gd name="connsiteX320" fmla="*/ 588249 w 1069346"/>
                <a:gd name="connsiteY320" fmla="*/ 210237 h 1008809"/>
                <a:gd name="connsiteX321" fmla="*/ 590497 w 1069346"/>
                <a:gd name="connsiteY321" fmla="*/ 209978 h 1008809"/>
                <a:gd name="connsiteX322" fmla="*/ 592141 w 1069346"/>
                <a:gd name="connsiteY322" fmla="*/ 204616 h 1008809"/>
                <a:gd name="connsiteX323" fmla="*/ 592919 w 1069346"/>
                <a:gd name="connsiteY323" fmla="*/ 203492 h 1008809"/>
                <a:gd name="connsiteX324" fmla="*/ 594130 w 1069346"/>
                <a:gd name="connsiteY324" fmla="*/ 203664 h 1008809"/>
                <a:gd name="connsiteX325" fmla="*/ 601480 w 1069346"/>
                <a:gd name="connsiteY325" fmla="*/ 208421 h 1008809"/>
                <a:gd name="connsiteX326" fmla="*/ 602864 w 1069346"/>
                <a:gd name="connsiteY326" fmla="*/ 210324 h 1008809"/>
                <a:gd name="connsiteX327" fmla="*/ 607188 w 1069346"/>
                <a:gd name="connsiteY327" fmla="*/ 217155 h 1008809"/>
                <a:gd name="connsiteX328" fmla="*/ 608313 w 1069346"/>
                <a:gd name="connsiteY328" fmla="*/ 225285 h 1008809"/>
                <a:gd name="connsiteX329" fmla="*/ 610647 w 1069346"/>
                <a:gd name="connsiteY329" fmla="*/ 226496 h 1008809"/>
                <a:gd name="connsiteX330" fmla="*/ 615145 w 1069346"/>
                <a:gd name="connsiteY330" fmla="*/ 227447 h 1008809"/>
                <a:gd name="connsiteX331" fmla="*/ 626041 w 1069346"/>
                <a:gd name="connsiteY331" fmla="*/ 227966 h 1008809"/>
                <a:gd name="connsiteX332" fmla="*/ 639878 w 1069346"/>
                <a:gd name="connsiteY332" fmla="*/ 233241 h 1008809"/>
                <a:gd name="connsiteX333" fmla="*/ 645500 w 1069346"/>
                <a:gd name="connsiteY333" fmla="*/ 234020 h 1008809"/>
                <a:gd name="connsiteX334" fmla="*/ 655445 w 1069346"/>
                <a:gd name="connsiteY334" fmla="*/ 232549 h 1008809"/>
                <a:gd name="connsiteX335" fmla="*/ 664785 w 1069346"/>
                <a:gd name="connsiteY335" fmla="*/ 239641 h 1008809"/>
                <a:gd name="connsiteX336" fmla="*/ 668071 w 1069346"/>
                <a:gd name="connsiteY336" fmla="*/ 240679 h 1008809"/>
                <a:gd name="connsiteX337" fmla="*/ 670752 w 1069346"/>
                <a:gd name="connsiteY337" fmla="*/ 239728 h 1008809"/>
                <a:gd name="connsiteX338" fmla="*/ 676027 w 1069346"/>
                <a:gd name="connsiteY338" fmla="*/ 234538 h 1008809"/>
                <a:gd name="connsiteX339" fmla="*/ 687530 w 1069346"/>
                <a:gd name="connsiteY339" fmla="*/ 235144 h 1008809"/>
                <a:gd name="connsiteX340" fmla="*/ 696956 w 1069346"/>
                <a:gd name="connsiteY340" fmla="*/ 234193 h 1008809"/>
                <a:gd name="connsiteX341" fmla="*/ 697648 w 1069346"/>
                <a:gd name="connsiteY341" fmla="*/ 240160 h 1008809"/>
                <a:gd name="connsiteX342" fmla="*/ 699291 w 1069346"/>
                <a:gd name="connsiteY342" fmla="*/ 244484 h 1008809"/>
                <a:gd name="connsiteX343" fmla="*/ 707075 w 1069346"/>
                <a:gd name="connsiteY343" fmla="*/ 249067 h 1008809"/>
                <a:gd name="connsiteX344" fmla="*/ 708977 w 1069346"/>
                <a:gd name="connsiteY344" fmla="*/ 251229 h 1008809"/>
                <a:gd name="connsiteX345" fmla="*/ 709323 w 1069346"/>
                <a:gd name="connsiteY345" fmla="*/ 258494 h 1008809"/>
                <a:gd name="connsiteX346" fmla="*/ 711312 w 1069346"/>
                <a:gd name="connsiteY346" fmla="*/ 260310 h 1008809"/>
                <a:gd name="connsiteX347" fmla="*/ 714425 w 1069346"/>
                <a:gd name="connsiteY347" fmla="*/ 261002 h 1008809"/>
                <a:gd name="connsiteX348" fmla="*/ 717712 w 1069346"/>
                <a:gd name="connsiteY348" fmla="*/ 260569 h 1008809"/>
                <a:gd name="connsiteX349" fmla="*/ 721517 w 1069346"/>
                <a:gd name="connsiteY349" fmla="*/ 258321 h 1008809"/>
                <a:gd name="connsiteX350" fmla="*/ 729906 w 1069346"/>
                <a:gd name="connsiteY350" fmla="*/ 251143 h 1008809"/>
                <a:gd name="connsiteX351" fmla="*/ 732500 w 1069346"/>
                <a:gd name="connsiteY351" fmla="*/ 249414 h 1008809"/>
                <a:gd name="connsiteX352" fmla="*/ 734057 w 1069346"/>
                <a:gd name="connsiteY352" fmla="*/ 249240 h 1008809"/>
                <a:gd name="connsiteX353" fmla="*/ 735614 w 1069346"/>
                <a:gd name="connsiteY353" fmla="*/ 249586 h 1008809"/>
                <a:gd name="connsiteX354" fmla="*/ 736911 w 1069346"/>
                <a:gd name="connsiteY354" fmla="*/ 251143 h 1008809"/>
                <a:gd name="connsiteX355" fmla="*/ 739764 w 1069346"/>
                <a:gd name="connsiteY355" fmla="*/ 256591 h 1008809"/>
                <a:gd name="connsiteX356" fmla="*/ 747029 w 1069346"/>
                <a:gd name="connsiteY356" fmla="*/ 259532 h 1008809"/>
                <a:gd name="connsiteX357" fmla="*/ 751180 w 1069346"/>
                <a:gd name="connsiteY357" fmla="*/ 264115 h 1008809"/>
                <a:gd name="connsiteX358" fmla="*/ 753775 w 1069346"/>
                <a:gd name="connsiteY358" fmla="*/ 264807 h 1008809"/>
                <a:gd name="connsiteX359" fmla="*/ 756629 w 1069346"/>
                <a:gd name="connsiteY359" fmla="*/ 263942 h 1008809"/>
                <a:gd name="connsiteX360" fmla="*/ 761126 w 1069346"/>
                <a:gd name="connsiteY360" fmla="*/ 261088 h 1008809"/>
                <a:gd name="connsiteX361" fmla="*/ 764671 w 1069346"/>
                <a:gd name="connsiteY361" fmla="*/ 261261 h 1008809"/>
                <a:gd name="connsiteX362" fmla="*/ 768736 w 1069346"/>
                <a:gd name="connsiteY362" fmla="*/ 258407 h 1008809"/>
                <a:gd name="connsiteX363" fmla="*/ 770379 w 1069346"/>
                <a:gd name="connsiteY363" fmla="*/ 259013 h 1008809"/>
                <a:gd name="connsiteX364" fmla="*/ 771071 w 1069346"/>
                <a:gd name="connsiteY364" fmla="*/ 261002 h 1008809"/>
                <a:gd name="connsiteX365" fmla="*/ 769860 w 1069346"/>
                <a:gd name="connsiteY365" fmla="*/ 267056 h 1008809"/>
                <a:gd name="connsiteX366" fmla="*/ 770552 w 1069346"/>
                <a:gd name="connsiteY366" fmla="*/ 269304 h 1008809"/>
                <a:gd name="connsiteX367" fmla="*/ 772195 w 1069346"/>
                <a:gd name="connsiteY367" fmla="*/ 271985 h 1008809"/>
                <a:gd name="connsiteX368" fmla="*/ 774444 w 1069346"/>
                <a:gd name="connsiteY368" fmla="*/ 273887 h 1008809"/>
                <a:gd name="connsiteX369" fmla="*/ 776606 w 1069346"/>
                <a:gd name="connsiteY369" fmla="*/ 274147 h 1008809"/>
                <a:gd name="connsiteX370" fmla="*/ 778249 w 1069346"/>
                <a:gd name="connsiteY370" fmla="*/ 272591 h 1008809"/>
                <a:gd name="connsiteX371" fmla="*/ 781276 w 1069346"/>
                <a:gd name="connsiteY371" fmla="*/ 264980 h 1008809"/>
                <a:gd name="connsiteX372" fmla="*/ 781103 w 1069346"/>
                <a:gd name="connsiteY372" fmla="*/ 262213 h 1008809"/>
                <a:gd name="connsiteX373" fmla="*/ 784562 w 1069346"/>
                <a:gd name="connsiteY373" fmla="*/ 261261 h 1008809"/>
                <a:gd name="connsiteX374" fmla="*/ 786119 w 1069346"/>
                <a:gd name="connsiteY374" fmla="*/ 259791 h 1008809"/>
                <a:gd name="connsiteX375" fmla="*/ 788108 w 1069346"/>
                <a:gd name="connsiteY375" fmla="*/ 254256 h 1008809"/>
                <a:gd name="connsiteX376" fmla="*/ 791653 w 1069346"/>
                <a:gd name="connsiteY376" fmla="*/ 252786 h 1008809"/>
                <a:gd name="connsiteX377" fmla="*/ 793556 w 1069346"/>
                <a:gd name="connsiteY377" fmla="*/ 253046 h 1008809"/>
                <a:gd name="connsiteX378" fmla="*/ 795286 w 1069346"/>
                <a:gd name="connsiteY378" fmla="*/ 254602 h 1008809"/>
                <a:gd name="connsiteX379" fmla="*/ 798745 w 1069346"/>
                <a:gd name="connsiteY379" fmla="*/ 259618 h 1008809"/>
                <a:gd name="connsiteX380" fmla="*/ 806961 w 1069346"/>
                <a:gd name="connsiteY380" fmla="*/ 262472 h 1008809"/>
                <a:gd name="connsiteX381" fmla="*/ 809123 w 1069346"/>
                <a:gd name="connsiteY381" fmla="*/ 262645 h 1008809"/>
                <a:gd name="connsiteX382" fmla="*/ 811285 w 1069346"/>
                <a:gd name="connsiteY382" fmla="*/ 261607 h 1008809"/>
                <a:gd name="connsiteX383" fmla="*/ 815004 w 1069346"/>
                <a:gd name="connsiteY383" fmla="*/ 257456 h 1008809"/>
                <a:gd name="connsiteX384" fmla="*/ 816907 w 1069346"/>
                <a:gd name="connsiteY384" fmla="*/ 256937 h 1008809"/>
                <a:gd name="connsiteX385" fmla="*/ 818463 w 1069346"/>
                <a:gd name="connsiteY385" fmla="*/ 257543 h 1008809"/>
                <a:gd name="connsiteX386" fmla="*/ 819328 w 1069346"/>
                <a:gd name="connsiteY386" fmla="*/ 258148 h 1008809"/>
                <a:gd name="connsiteX387" fmla="*/ 819674 w 1069346"/>
                <a:gd name="connsiteY387" fmla="*/ 263077 h 1008809"/>
                <a:gd name="connsiteX388" fmla="*/ 828149 w 1069346"/>
                <a:gd name="connsiteY388" fmla="*/ 268612 h 1008809"/>
                <a:gd name="connsiteX389" fmla="*/ 834375 w 1069346"/>
                <a:gd name="connsiteY389" fmla="*/ 270255 h 1008809"/>
                <a:gd name="connsiteX390" fmla="*/ 840429 w 1069346"/>
                <a:gd name="connsiteY390" fmla="*/ 275877 h 1008809"/>
                <a:gd name="connsiteX391" fmla="*/ 842159 w 1069346"/>
                <a:gd name="connsiteY391" fmla="*/ 276482 h 1008809"/>
                <a:gd name="connsiteX392" fmla="*/ 845100 w 1069346"/>
                <a:gd name="connsiteY392" fmla="*/ 271985 h 1008809"/>
                <a:gd name="connsiteX393" fmla="*/ 850894 w 1069346"/>
                <a:gd name="connsiteY393" fmla="*/ 270342 h 1008809"/>
                <a:gd name="connsiteX394" fmla="*/ 856429 w 1069346"/>
                <a:gd name="connsiteY394" fmla="*/ 265672 h 1008809"/>
                <a:gd name="connsiteX395" fmla="*/ 872514 w 1069346"/>
                <a:gd name="connsiteY395" fmla="*/ 259705 h 1008809"/>
                <a:gd name="connsiteX396" fmla="*/ 878914 w 1069346"/>
                <a:gd name="connsiteY396" fmla="*/ 261607 h 1008809"/>
                <a:gd name="connsiteX397" fmla="*/ 885400 w 1069346"/>
                <a:gd name="connsiteY397" fmla="*/ 261521 h 1008809"/>
                <a:gd name="connsiteX398" fmla="*/ 887130 w 1069346"/>
                <a:gd name="connsiteY398" fmla="*/ 258926 h 1008809"/>
                <a:gd name="connsiteX399" fmla="*/ 898545 w 1069346"/>
                <a:gd name="connsiteY399" fmla="*/ 255121 h 1008809"/>
                <a:gd name="connsiteX400" fmla="*/ 900880 w 1069346"/>
                <a:gd name="connsiteY400" fmla="*/ 253651 h 1008809"/>
                <a:gd name="connsiteX401" fmla="*/ 904080 w 1069346"/>
                <a:gd name="connsiteY401" fmla="*/ 255553 h 1008809"/>
                <a:gd name="connsiteX402" fmla="*/ 905204 w 1069346"/>
                <a:gd name="connsiteY402" fmla="*/ 258321 h 1008809"/>
                <a:gd name="connsiteX403" fmla="*/ 906675 w 1069346"/>
                <a:gd name="connsiteY403" fmla="*/ 259445 h 1008809"/>
                <a:gd name="connsiteX404" fmla="*/ 914544 w 1069346"/>
                <a:gd name="connsiteY404" fmla="*/ 260829 h 1008809"/>
                <a:gd name="connsiteX405" fmla="*/ 918868 w 1069346"/>
                <a:gd name="connsiteY405" fmla="*/ 260656 h 1008809"/>
                <a:gd name="connsiteX406" fmla="*/ 926824 w 1069346"/>
                <a:gd name="connsiteY406" fmla="*/ 257110 h 1008809"/>
                <a:gd name="connsiteX407" fmla="*/ 929938 w 1069346"/>
                <a:gd name="connsiteY407" fmla="*/ 252613 h 1008809"/>
                <a:gd name="connsiteX408" fmla="*/ 931754 w 1069346"/>
                <a:gd name="connsiteY408" fmla="*/ 252354 h 1008809"/>
                <a:gd name="connsiteX409" fmla="*/ 937462 w 1069346"/>
                <a:gd name="connsiteY409" fmla="*/ 254516 h 1008809"/>
                <a:gd name="connsiteX410" fmla="*/ 952423 w 1069346"/>
                <a:gd name="connsiteY410" fmla="*/ 263596 h 1008809"/>
                <a:gd name="connsiteX411" fmla="*/ 960034 w 1069346"/>
                <a:gd name="connsiteY411" fmla="*/ 270947 h 1008809"/>
                <a:gd name="connsiteX412" fmla="*/ 968509 w 1069346"/>
                <a:gd name="connsiteY412" fmla="*/ 274493 h 1008809"/>
                <a:gd name="connsiteX413" fmla="*/ 973093 w 1069346"/>
                <a:gd name="connsiteY413" fmla="*/ 277606 h 1008809"/>
                <a:gd name="connsiteX414" fmla="*/ 991686 w 1069346"/>
                <a:gd name="connsiteY414" fmla="*/ 282276 h 1008809"/>
                <a:gd name="connsiteX415" fmla="*/ 946456 w 1069346"/>
                <a:gd name="connsiteY415" fmla="*/ 709842 h 1008809"/>
                <a:gd name="connsiteX416" fmla="*/ 942392 w 1069346"/>
                <a:gd name="connsiteY416" fmla="*/ 710707 h 1008809"/>
                <a:gd name="connsiteX417" fmla="*/ 960120 w 1069346"/>
                <a:gd name="connsiteY417" fmla="*/ 696438 h 1008809"/>
                <a:gd name="connsiteX418" fmla="*/ 963839 w 1069346"/>
                <a:gd name="connsiteY418" fmla="*/ 691681 h 1008809"/>
                <a:gd name="connsiteX419" fmla="*/ 968595 w 1069346"/>
                <a:gd name="connsiteY419" fmla="*/ 691854 h 1008809"/>
                <a:gd name="connsiteX420" fmla="*/ 960639 w 1069346"/>
                <a:gd name="connsiteY420" fmla="*/ 699896 h 1008809"/>
                <a:gd name="connsiteX421" fmla="*/ 946456 w 1069346"/>
                <a:gd name="connsiteY421" fmla="*/ 709842 h 1008809"/>
                <a:gd name="connsiteX422" fmla="*/ 806096 w 1069346"/>
                <a:gd name="connsiteY422" fmla="*/ 801513 h 1008809"/>
                <a:gd name="connsiteX423" fmla="*/ 803069 w 1069346"/>
                <a:gd name="connsiteY423" fmla="*/ 801859 h 1008809"/>
                <a:gd name="connsiteX424" fmla="*/ 806788 w 1069346"/>
                <a:gd name="connsiteY424" fmla="*/ 796929 h 1008809"/>
                <a:gd name="connsiteX425" fmla="*/ 812842 w 1069346"/>
                <a:gd name="connsiteY425" fmla="*/ 794421 h 1008809"/>
                <a:gd name="connsiteX426" fmla="*/ 826074 w 1069346"/>
                <a:gd name="connsiteY426" fmla="*/ 784908 h 1008809"/>
                <a:gd name="connsiteX427" fmla="*/ 831435 w 1069346"/>
                <a:gd name="connsiteY427" fmla="*/ 784216 h 1008809"/>
                <a:gd name="connsiteX428" fmla="*/ 834289 w 1069346"/>
                <a:gd name="connsiteY428" fmla="*/ 780930 h 1008809"/>
                <a:gd name="connsiteX429" fmla="*/ 835500 w 1069346"/>
                <a:gd name="connsiteY429" fmla="*/ 780411 h 1008809"/>
                <a:gd name="connsiteX430" fmla="*/ 834722 w 1069346"/>
                <a:gd name="connsiteY430" fmla="*/ 784476 h 1008809"/>
                <a:gd name="connsiteX431" fmla="*/ 824084 w 1069346"/>
                <a:gd name="connsiteY431" fmla="*/ 790183 h 1008809"/>
                <a:gd name="connsiteX432" fmla="*/ 806096 w 1069346"/>
                <a:gd name="connsiteY432" fmla="*/ 801513 h 1008809"/>
                <a:gd name="connsiteX433" fmla="*/ 785687 w 1069346"/>
                <a:gd name="connsiteY433" fmla="*/ 824517 h 1008809"/>
                <a:gd name="connsiteX434" fmla="*/ 783957 w 1069346"/>
                <a:gd name="connsiteY434" fmla="*/ 824776 h 1008809"/>
                <a:gd name="connsiteX435" fmla="*/ 787935 w 1069346"/>
                <a:gd name="connsiteY435" fmla="*/ 817252 h 1008809"/>
                <a:gd name="connsiteX436" fmla="*/ 788627 w 1069346"/>
                <a:gd name="connsiteY436" fmla="*/ 814226 h 1008809"/>
                <a:gd name="connsiteX437" fmla="*/ 795113 w 1069346"/>
                <a:gd name="connsiteY437" fmla="*/ 804712 h 1008809"/>
                <a:gd name="connsiteX438" fmla="*/ 798486 w 1069346"/>
                <a:gd name="connsiteY438" fmla="*/ 803329 h 1008809"/>
                <a:gd name="connsiteX439" fmla="*/ 799956 w 1069346"/>
                <a:gd name="connsiteY439" fmla="*/ 807393 h 1008809"/>
                <a:gd name="connsiteX440" fmla="*/ 793297 w 1069346"/>
                <a:gd name="connsiteY440" fmla="*/ 814052 h 1008809"/>
                <a:gd name="connsiteX441" fmla="*/ 785687 w 1069346"/>
                <a:gd name="connsiteY441" fmla="*/ 824517 h 1008809"/>
                <a:gd name="connsiteX442" fmla="*/ 758099 w 1069346"/>
                <a:gd name="connsiteY442" fmla="*/ 879519 h 1008809"/>
                <a:gd name="connsiteX443" fmla="*/ 755591 w 1069346"/>
                <a:gd name="connsiteY443" fmla="*/ 884794 h 1008809"/>
                <a:gd name="connsiteX444" fmla="*/ 756283 w 1069346"/>
                <a:gd name="connsiteY444" fmla="*/ 877011 h 1008809"/>
                <a:gd name="connsiteX445" fmla="*/ 762855 w 1069346"/>
                <a:gd name="connsiteY445" fmla="*/ 859196 h 1008809"/>
                <a:gd name="connsiteX446" fmla="*/ 776260 w 1069346"/>
                <a:gd name="connsiteY446" fmla="*/ 835759 h 1008809"/>
                <a:gd name="connsiteX447" fmla="*/ 781882 w 1069346"/>
                <a:gd name="connsiteY447" fmla="*/ 831868 h 1008809"/>
                <a:gd name="connsiteX448" fmla="*/ 766401 w 1069346"/>
                <a:gd name="connsiteY448" fmla="*/ 857553 h 1008809"/>
                <a:gd name="connsiteX449" fmla="*/ 758099 w 1069346"/>
                <a:gd name="connsiteY449" fmla="*/ 879519 h 1008809"/>
                <a:gd name="connsiteX450" fmla="*/ 772974 w 1069346"/>
                <a:gd name="connsiteY450" fmla="*/ 982951 h 1008809"/>
                <a:gd name="connsiteX451" fmla="*/ 771849 w 1069346"/>
                <a:gd name="connsiteY451" fmla="*/ 987102 h 1008809"/>
                <a:gd name="connsiteX452" fmla="*/ 765104 w 1069346"/>
                <a:gd name="connsiteY452" fmla="*/ 967558 h 1008809"/>
                <a:gd name="connsiteX453" fmla="*/ 754121 w 1069346"/>
                <a:gd name="connsiteY453" fmla="*/ 923106 h 1008809"/>
                <a:gd name="connsiteX454" fmla="*/ 753688 w 1069346"/>
                <a:gd name="connsiteY454" fmla="*/ 897680 h 1008809"/>
                <a:gd name="connsiteX455" fmla="*/ 755418 w 1069346"/>
                <a:gd name="connsiteY455" fmla="*/ 888945 h 1008809"/>
                <a:gd name="connsiteX456" fmla="*/ 758272 w 1069346"/>
                <a:gd name="connsiteY456" fmla="*/ 924836 h 1008809"/>
                <a:gd name="connsiteX457" fmla="*/ 770379 w 1069346"/>
                <a:gd name="connsiteY457" fmla="*/ 970238 h 1008809"/>
                <a:gd name="connsiteX458" fmla="*/ 772974 w 1069346"/>
                <a:gd name="connsiteY458" fmla="*/ 982951 h 100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Lst>
              <a:rect l="l" t="t" r="r" b="b"/>
              <a:pathLst>
                <a:path w="1069346" h="1008809">
                  <a:moveTo>
                    <a:pt x="991686" y="282276"/>
                  </a:moveTo>
                  <a:lnTo>
                    <a:pt x="995924" y="287033"/>
                  </a:lnTo>
                  <a:lnTo>
                    <a:pt x="999296" y="288416"/>
                  </a:lnTo>
                  <a:lnTo>
                    <a:pt x="1000334" y="290319"/>
                  </a:lnTo>
                  <a:lnTo>
                    <a:pt x="1001977" y="290838"/>
                  </a:lnTo>
                  <a:lnTo>
                    <a:pt x="1004053" y="290406"/>
                  </a:lnTo>
                  <a:lnTo>
                    <a:pt x="1007166" y="288244"/>
                  </a:lnTo>
                  <a:lnTo>
                    <a:pt x="1011750" y="288849"/>
                  </a:lnTo>
                  <a:lnTo>
                    <a:pt x="1015555" y="288071"/>
                  </a:lnTo>
                  <a:lnTo>
                    <a:pt x="1023079" y="289195"/>
                  </a:lnTo>
                  <a:lnTo>
                    <a:pt x="1027230" y="291444"/>
                  </a:lnTo>
                  <a:lnTo>
                    <a:pt x="1027316" y="304589"/>
                  </a:lnTo>
                  <a:lnTo>
                    <a:pt x="1027403" y="317734"/>
                  </a:lnTo>
                  <a:lnTo>
                    <a:pt x="1027489" y="330879"/>
                  </a:lnTo>
                  <a:lnTo>
                    <a:pt x="1027576" y="344025"/>
                  </a:lnTo>
                  <a:lnTo>
                    <a:pt x="1027576" y="356218"/>
                  </a:lnTo>
                  <a:lnTo>
                    <a:pt x="1027576" y="368412"/>
                  </a:lnTo>
                  <a:lnTo>
                    <a:pt x="1027576" y="380606"/>
                  </a:lnTo>
                  <a:lnTo>
                    <a:pt x="1027576" y="392800"/>
                  </a:lnTo>
                  <a:lnTo>
                    <a:pt x="1027576" y="404994"/>
                  </a:lnTo>
                  <a:lnTo>
                    <a:pt x="1027576" y="417101"/>
                  </a:lnTo>
                  <a:lnTo>
                    <a:pt x="1027576" y="429209"/>
                  </a:lnTo>
                  <a:lnTo>
                    <a:pt x="1027576" y="441316"/>
                  </a:lnTo>
                  <a:lnTo>
                    <a:pt x="1038818" y="452991"/>
                  </a:lnTo>
                  <a:lnTo>
                    <a:pt x="1043661" y="461034"/>
                  </a:lnTo>
                  <a:lnTo>
                    <a:pt x="1045218" y="465099"/>
                  </a:lnTo>
                  <a:lnTo>
                    <a:pt x="1045737" y="479022"/>
                  </a:lnTo>
                  <a:lnTo>
                    <a:pt x="1046861" y="482395"/>
                  </a:lnTo>
                  <a:lnTo>
                    <a:pt x="1052483" y="487584"/>
                  </a:lnTo>
                  <a:lnTo>
                    <a:pt x="1052569" y="491043"/>
                  </a:lnTo>
                  <a:lnTo>
                    <a:pt x="1058450" y="501075"/>
                  </a:lnTo>
                  <a:lnTo>
                    <a:pt x="1058277" y="505745"/>
                  </a:lnTo>
                  <a:lnTo>
                    <a:pt x="1063898" y="516469"/>
                  </a:lnTo>
                  <a:lnTo>
                    <a:pt x="1067098" y="519236"/>
                  </a:lnTo>
                  <a:lnTo>
                    <a:pt x="1067617" y="526414"/>
                  </a:lnTo>
                  <a:lnTo>
                    <a:pt x="1069347" y="531863"/>
                  </a:lnTo>
                  <a:lnTo>
                    <a:pt x="1066752" y="535754"/>
                  </a:lnTo>
                  <a:lnTo>
                    <a:pt x="1067876" y="541203"/>
                  </a:lnTo>
                  <a:lnTo>
                    <a:pt x="1066320" y="546219"/>
                  </a:lnTo>
                  <a:lnTo>
                    <a:pt x="1065455" y="552878"/>
                  </a:lnTo>
                  <a:lnTo>
                    <a:pt x="1061736" y="563169"/>
                  </a:lnTo>
                  <a:lnTo>
                    <a:pt x="1058450" y="568185"/>
                  </a:lnTo>
                  <a:lnTo>
                    <a:pt x="1053953" y="577871"/>
                  </a:lnTo>
                  <a:lnTo>
                    <a:pt x="1054385" y="585827"/>
                  </a:lnTo>
                  <a:lnTo>
                    <a:pt x="1051791" y="594562"/>
                  </a:lnTo>
                  <a:lnTo>
                    <a:pt x="1051445" y="597935"/>
                  </a:lnTo>
                  <a:lnTo>
                    <a:pt x="1053866" y="603729"/>
                  </a:lnTo>
                  <a:lnTo>
                    <a:pt x="1054731" y="619642"/>
                  </a:lnTo>
                  <a:lnTo>
                    <a:pt x="1053434" y="623014"/>
                  </a:lnTo>
                  <a:lnTo>
                    <a:pt x="1047985" y="632354"/>
                  </a:lnTo>
                  <a:lnTo>
                    <a:pt x="1044094" y="632095"/>
                  </a:lnTo>
                  <a:lnTo>
                    <a:pt x="1035532" y="647489"/>
                  </a:lnTo>
                  <a:lnTo>
                    <a:pt x="1040375" y="656137"/>
                  </a:lnTo>
                  <a:lnTo>
                    <a:pt x="1040029" y="659250"/>
                  </a:lnTo>
                  <a:lnTo>
                    <a:pt x="1022992" y="660980"/>
                  </a:lnTo>
                  <a:lnTo>
                    <a:pt x="984335" y="678276"/>
                  </a:lnTo>
                  <a:lnTo>
                    <a:pt x="969287" y="687616"/>
                  </a:lnTo>
                  <a:lnTo>
                    <a:pt x="970065" y="684503"/>
                  </a:lnTo>
                  <a:lnTo>
                    <a:pt x="988313" y="672395"/>
                  </a:lnTo>
                  <a:lnTo>
                    <a:pt x="981913" y="670579"/>
                  </a:lnTo>
                  <a:lnTo>
                    <a:pt x="971536" y="673606"/>
                  </a:lnTo>
                  <a:lnTo>
                    <a:pt x="967817" y="672482"/>
                  </a:lnTo>
                  <a:lnTo>
                    <a:pt x="972227" y="662450"/>
                  </a:lnTo>
                  <a:lnTo>
                    <a:pt x="970757" y="653629"/>
                  </a:lnTo>
                  <a:lnTo>
                    <a:pt x="963407" y="653369"/>
                  </a:lnTo>
                  <a:lnTo>
                    <a:pt x="958736" y="660461"/>
                  </a:lnTo>
                  <a:lnTo>
                    <a:pt x="955450" y="660115"/>
                  </a:lnTo>
                  <a:lnTo>
                    <a:pt x="951212" y="657088"/>
                  </a:lnTo>
                  <a:lnTo>
                    <a:pt x="947926" y="658040"/>
                  </a:lnTo>
                  <a:lnTo>
                    <a:pt x="950348" y="674039"/>
                  </a:lnTo>
                  <a:lnTo>
                    <a:pt x="955018" y="680611"/>
                  </a:lnTo>
                  <a:lnTo>
                    <a:pt x="958909" y="689000"/>
                  </a:lnTo>
                  <a:lnTo>
                    <a:pt x="948359" y="699291"/>
                  </a:lnTo>
                  <a:lnTo>
                    <a:pt x="938500" y="707767"/>
                  </a:lnTo>
                  <a:lnTo>
                    <a:pt x="937462" y="715982"/>
                  </a:lnTo>
                  <a:lnTo>
                    <a:pt x="927603" y="726706"/>
                  </a:lnTo>
                  <a:lnTo>
                    <a:pt x="918349" y="732759"/>
                  </a:lnTo>
                  <a:lnTo>
                    <a:pt x="896470" y="746943"/>
                  </a:lnTo>
                  <a:lnTo>
                    <a:pt x="890243" y="749970"/>
                  </a:lnTo>
                  <a:lnTo>
                    <a:pt x="880384" y="756542"/>
                  </a:lnTo>
                  <a:lnTo>
                    <a:pt x="866806" y="761471"/>
                  </a:lnTo>
                  <a:lnTo>
                    <a:pt x="853748" y="769342"/>
                  </a:lnTo>
                  <a:lnTo>
                    <a:pt x="849337" y="770552"/>
                  </a:lnTo>
                  <a:lnTo>
                    <a:pt x="857639" y="763893"/>
                  </a:lnTo>
                  <a:lnTo>
                    <a:pt x="867498" y="757320"/>
                  </a:lnTo>
                  <a:lnTo>
                    <a:pt x="859023" y="758185"/>
                  </a:lnTo>
                  <a:lnTo>
                    <a:pt x="845964" y="755158"/>
                  </a:lnTo>
                  <a:lnTo>
                    <a:pt x="838008" y="754985"/>
                  </a:lnTo>
                  <a:lnTo>
                    <a:pt x="837922" y="757407"/>
                  </a:lnTo>
                  <a:lnTo>
                    <a:pt x="831868" y="760780"/>
                  </a:lnTo>
                  <a:lnTo>
                    <a:pt x="825555" y="755850"/>
                  </a:lnTo>
                  <a:lnTo>
                    <a:pt x="822787" y="752478"/>
                  </a:lnTo>
                  <a:lnTo>
                    <a:pt x="821490" y="749623"/>
                  </a:lnTo>
                  <a:lnTo>
                    <a:pt x="818809" y="748931"/>
                  </a:lnTo>
                  <a:lnTo>
                    <a:pt x="816215" y="750315"/>
                  </a:lnTo>
                  <a:lnTo>
                    <a:pt x="825641" y="770638"/>
                  </a:lnTo>
                  <a:lnTo>
                    <a:pt x="829619" y="771504"/>
                  </a:lnTo>
                  <a:lnTo>
                    <a:pt x="834030" y="773493"/>
                  </a:lnTo>
                  <a:lnTo>
                    <a:pt x="828495" y="778249"/>
                  </a:lnTo>
                  <a:lnTo>
                    <a:pt x="822528" y="781795"/>
                  </a:lnTo>
                  <a:lnTo>
                    <a:pt x="813188" y="784216"/>
                  </a:lnTo>
                  <a:lnTo>
                    <a:pt x="805231" y="776779"/>
                  </a:lnTo>
                  <a:lnTo>
                    <a:pt x="803502" y="786032"/>
                  </a:lnTo>
                  <a:lnTo>
                    <a:pt x="802464" y="795286"/>
                  </a:lnTo>
                  <a:lnTo>
                    <a:pt x="799783" y="797621"/>
                  </a:lnTo>
                  <a:lnTo>
                    <a:pt x="795545" y="800994"/>
                  </a:lnTo>
                  <a:lnTo>
                    <a:pt x="793211" y="798486"/>
                  </a:lnTo>
                  <a:lnTo>
                    <a:pt x="792086" y="794940"/>
                  </a:lnTo>
                  <a:lnTo>
                    <a:pt x="789405" y="798140"/>
                  </a:lnTo>
                  <a:lnTo>
                    <a:pt x="785427" y="800561"/>
                  </a:lnTo>
                  <a:lnTo>
                    <a:pt x="778854" y="800994"/>
                  </a:lnTo>
                  <a:lnTo>
                    <a:pt x="773925" y="802291"/>
                  </a:lnTo>
                  <a:lnTo>
                    <a:pt x="774011" y="806096"/>
                  </a:lnTo>
                  <a:lnTo>
                    <a:pt x="775395" y="809902"/>
                  </a:lnTo>
                  <a:lnTo>
                    <a:pt x="784130" y="806874"/>
                  </a:lnTo>
                  <a:lnTo>
                    <a:pt x="780930" y="816733"/>
                  </a:lnTo>
                  <a:lnTo>
                    <a:pt x="772887" y="826506"/>
                  </a:lnTo>
                  <a:lnTo>
                    <a:pt x="766401" y="828841"/>
                  </a:lnTo>
                  <a:lnTo>
                    <a:pt x="756456" y="827370"/>
                  </a:lnTo>
                  <a:lnTo>
                    <a:pt x="753948" y="828322"/>
                  </a:lnTo>
                  <a:lnTo>
                    <a:pt x="751786" y="830311"/>
                  </a:lnTo>
                  <a:lnTo>
                    <a:pt x="763374" y="845532"/>
                  </a:lnTo>
                  <a:lnTo>
                    <a:pt x="755937" y="868449"/>
                  </a:lnTo>
                  <a:lnTo>
                    <a:pt x="751180" y="876752"/>
                  </a:lnTo>
                  <a:lnTo>
                    <a:pt x="747894" y="877789"/>
                  </a:lnTo>
                  <a:lnTo>
                    <a:pt x="744262" y="878049"/>
                  </a:lnTo>
                  <a:lnTo>
                    <a:pt x="731376" y="870698"/>
                  </a:lnTo>
                  <a:lnTo>
                    <a:pt x="724371" y="864990"/>
                  </a:lnTo>
                  <a:lnTo>
                    <a:pt x="730597" y="880557"/>
                  </a:lnTo>
                  <a:lnTo>
                    <a:pt x="747461" y="885054"/>
                  </a:lnTo>
                  <a:lnTo>
                    <a:pt x="748327" y="890935"/>
                  </a:lnTo>
                  <a:lnTo>
                    <a:pt x="748240" y="895950"/>
                  </a:lnTo>
                  <a:lnTo>
                    <a:pt x="744954" y="901832"/>
                  </a:lnTo>
                  <a:lnTo>
                    <a:pt x="741840" y="909615"/>
                  </a:lnTo>
                  <a:lnTo>
                    <a:pt x="744175" y="915063"/>
                  </a:lnTo>
                  <a:lnTo>
                    <a:pt x="746856" y="928468"/>
                  </a:lnTo>
                  <a:lnTo>
                    <a:pt x="749105" y="934608"/>
                  </a:lnTo>
                  <a:lnTo>
                    <a:pt x="751613" y="953288"/>
                  </a:lnTo>
                  <a:lnTo>
                    <a:pt x="754294" y="961331"/>
                  </a:lnTo>
                  <a:lnTo>
                    <a:pt x="769601" y="990994"/>
                  </a:lnTo>
                  <a:lnTo>
                    <a:pt x="774790" y="991253"/>
                  </a:lnTo>
                  <a:lnTo>
                    <a:pt x="775655" y="994453"/>
                  </a:lnTo>
                  <a:lnTo>
                    <a:pt x="775136" y="1000594"/>
                  </a:lnTo>
                  <a:lnTo>
                    <a:pt x="764066" y="1002410"/>
                  </a:lnTo>
                  <a:lnTo>
                    <a:pt x="759396" y="1005177"/>
                  </a:lnTo>
                  <a:lnTo>
                    <a:pt x="758531" y="1007512"/>
                  </a:lnTo>
                  <a:lnTo>
                    <a:pt x="757839" y="1008809"/>
                  </a:lnTo>
                  <a:lnTo>
                    <a:pt x="756456" y="1008723"/>
                  </a:lnTo>
                  <a:lnTo>
                    <a:pt x="751180" y="1006993"/>
                  </a:lnTo>
                  <a:lnTo>
                    <a:pt x="739246" y="998605"/>
                  </a:lnTo>
                  <a:lnTo>
                    <a:pt x="721777" y="993415"/>
                  </a:lnTo>
                  <a:lnTo>
                    <a:pt x="698859" y="991427"/>
                  </a:lnTo>
                  <a:lnTo>
                    <a:pt x="683206" y="987189"/>
                  </a:lnTo>
                  <a:lnTo>
                    <a:pt x="674817" y="980789"/>
                  </a:lnTo>
                  <a:lnTo>
                    <a:pt x="666082" y="976984"/>
                  </a:lnTo>
                  <a:lnTo>
                    <a:pt x="656915" y="975773"/>
                  </a:lnTo>
                  <a:lnTo>
                    <a:pt x="649305" y="972314"/>
                  </a:lnTo>
                  <a:lnTo>
                    <a:pt x="643338" y="966520"/>
                  </a:lnTo>
                  <a:lnTo>
                    <a:pt x="634516" y="962801"/>
                  </a:lnTo>
                  <a:lnTo>
                    <a:pt x="622928" y="961158"/>
                  </a:lnTo>
                  <a:lnTo>
                    <a:pt x="615404" y="956834"/>
                  </a:lnTo>
                  <a:lnTo>
                    <a:pt x="610128" y="946197"/>
                  </a:lnTo>
                  <a:lnTo>
                    <a:pt x="610128" y="946024"/>
                  </a:lnTo>
                  <a:lnTo>
                    <a:pt x="605459" y="928295"/>
                  </a:lnTo>
                  <a:lnTo>
                    <a:pt x="599578" y="917139"/>
                  </a:lnTo>
                  <a:lnTo>
                    <a:pt x="588076" y="903302"/>
                  </a:lnTo>
                  <a:lnTo>
                    <a:pt x="587038" y="901485"/>
                  </a:lnTo>
                  <a:lnTo>
                    <a:pt x="587038" y="901485"/>
                  </a:lnTo>
                  <a:lnTo>
                    <a:pt x="586951" y="899237"/>
                  </a:lnTo>
                  <a:lnTo>
                    <a:pt x="588421" y="891194"/>
                  </a:lnTo>
                  <a:lnTo>
                    <a:pt x="587211" y="885400"/>
                  </a:lnTo>
                  <a:lnTo>
                    <a:pt x="583579" y="880643"/>
                  </a:lnTo>
                  <a:lnTo>
                    <a:pt x="582714" y="875627"/>
                  </a:lnTo>
                  <a:lnTo>
                    <a:pt x="584703" y="870352"/>
                  </a:lnTo>
                  <a:lnTo>
                    <a:pt x="584876" y="864039"/>
                  </a:lnTo>
                  <a:lnTo>
                    <a:pt x="583146" y="856688"/>
                  </a:lnTo>
                  <a:lnTo>
                    <a:pt x="575795" y="848732"/>
                  </a:lnTo>
                  <a:lnTo>
                    <a:pt x="562823" y="840084"/>
                  </a:lnTo>
                  <a:lnTo>
                    <a:pt x="551840" y="827544"/>
                  </a:lnTo>
                  <a:lnTo>
                    <a:pt x="542759" y="810939"/>
                  </a:lnTo>
                  <a:lnTo>
                    <a:pt x="533765" y="799437"/>
                  </a:lnTo>
                  <a:lnTo>
                    <a:pt x="524858" y="793037"/>
                  </a:lnTo>
                  <a:lnTo>
                    <a:pt x="518804" y="785254"/>
                  </a:lnTo>
                  <a:lnTo>
                    <a:pt x="515517" y="776000"/>
                  </a:lnTo>
                  <a:lnTo>
                    <a:pt x="514566" y="770638"/>
                  </a:lnTo>
                  <a:lnTo>
                    <a:pt x="515864" y="769168"/>
                  </a:lnTo>
                  <a:lnTo>
                    <a:pt x="510415" y="758877"/>
                  </a:lnTo>
                  <a:lnTo>
                    <a:pt x="498135" y="739764"/>
                  </a:lnTo>
                  <a:lnTo>
                    <a:pt x="491043" y="725754"/>
                  </a:lnTo>
                  <a:lnTo>
                    <a:pt x="489227" y="716847"/>
                  </a:lnTo>
                  <a:lnTo>
                    <a:pt x="481444" y="706296"/>
                  </a:lnTo>
                  <a:lnTo>
                    <a:pt x="467607" y="694016"/>
                  </a:lnTo>
                  <a:lnTo>
                    <a:pt x="460083" y="686060"/>
                  </a:lnTo>
                  <a:lnTo>
                    <a:pt x="458267" y="680525"/>
                  </a:lnTo>
                  <a:lnTo>
                    <a:pt x="458267" y="680525"/>
                  </a:lnTo>
                  <a:lnTo>
                    <a:pt x="436733" y="664353"/>
                  </a:lnTo>
                  <a:lnTo>
                    <a:pt x="430506" y="654234"/>
                  </a:lnTo>
                  <a:lnTo>
                    <a:pt x="425577" y="651035"/>
                  </a:lnTo>
                  <a:lnTo>
                    <a:pt x="419955" y="651380"/>
                  </a:lnTo>
                  <a:lnTo>
                    <a:pt x="417101" y="650429"/>
                  </a:lnTo>
                  <a:lnTo>
                    <a:pt x="416929" y="648181"/>
                  </a:lnTo>
                  <a:lnTo>
                    <a:pt x="415112" y="648094"/>
                  </a:lnTo>
                  <a:lnTo>
                    <a:pt x="411653" y="650170"/>
                  </a:lnTo>
                  <a:lnTo>
                    <a:pt x="400238" y="650602"/>
                  </a:lnTo>
                  <a:lnTo>
                    <a:pt x="380779" y="649391"/>
                  </a:lnTo>
                  <a:lnTo>
                    <a:pt x="366769" y="646624"/>
                  </a:lnTo>
                  <a:lnTo>
                    <a:pt x="358121" y="642300"/>
                  </a:lnTo>
                  <a:lnTo>
                    <a:pt x="352067" y="642905"/>
                  </a:lnTo>
                  <a:lnTo>
                    <a:pt x="348608" y="648354"/>
                  </a:lnTo>
                  <a:lnTo>
                    <a:pt x="341257" y="651899"/>
                  </a:lnTo>
                  <a:lnTo>
                    <a:pt x="329928" y="653456"/>
                  </a:lnTo>
                  <a:lnTo>
                    <a:pt x="320242" y="663574"/>
                  </a:lnTo>
                  <a:lnTo>
                    <a:pt x="312113" y="682168"/>
                  </a:lnTo>
                  <a:lnTo>
                    <a:pt x="308567" y="694102"/>
                  </a:lnTo>
                  <a:lnTo>
                    <a:pt x="309604" y="699464"/>
                  </a:lnTo>
                  <a:lnTo>
                    <a:pt x="307442" y="703356"/>
                  </a:lnTo>
                  <a:lnTo>
                    <a:pt x="302167" y="705777"/>
                  </a:lnTo>
                  <a:lnTo>
                    <a:pt x="296805" y="711139"/>
                  </a:lnTo>
                  <a:lnTo>
                    <a:pt x="291357" y="719528"/>
                  </a:lnTo>
                  <a:lnTo>
                    <a:pt x="284957" y="723592"/>
                  </a:lnTo>
                  <a:lnTo>
                    <a:pt x="277693" y="723333"/>
                  </a:lnTo>
                  <a:lnTo>
                    <a:pt x="264202" y="716847"/>
                  </a:lnTo>
                  <a:lnTo>
                    <a:pt x="244571" y="704221"/>
                  </a:lnTo>
                  <a:lnTo>
                    <a:pt x="229177" y="696438"/>
                  </a:lnTo>
                  <a:lnTo>
                    <a:pt x="218021" y="693497"/>
                  </a:lnTo>
                  <a:lnTo>
                    <a:pt x="208162" y="687616"/>
                  </a:lnTo>
                  <a:lnTo>
                    <a:pt x="199600" y="678881"/>
                  </a:lnTo>
                  <a:lnTo>
                    <a:pt x="191730" y="673087"/>
                  </a:lnTo>
                  <a:lnTo>
                    <a:pt x="184552" y="670147"/>
                  </a:lnTo>
                  <a:lnTo>
                    <a:pt x="176163" y="660461"/>
                  </a:lnTo>
                  <a:lnTo>
                    <a:pt x="166564" y="643943"/>
                  </a:lnTo>
                  <a:lnTo>
                    <a:pt x="161721" y="631230"/>
                  </a:lnTo>
                  <a:lnTo>
                    <a:pt x="161721" y="617739"/>
                  </a:lnTo>
                  <a:lnTo>
                    <a:pt x="149094" y="588335"/>
                  </a:lnTo>
                  <a:lnTo>
                    <a:pt x="142436" y="575536"/>
                  </a:lnTo>
                  <a:lnTo>
                    <a:pt x="137506" y="569655"/>
                  </a:lnTo>
                  <a:lnTo>
                    <a:pt x="127820" y="562650"/>
                  </a:lnTo>
                  <a:lnTo>
                    <a:pt x="113377" y="554434"/>
                  </a:lnTo>
                  <a:lnTo>
                    <a:pt x="94006" y="538090"/>
                  </a:lnTo>
                  <a:lnTo>
                    <a:pt x="69704" y="513442"/>
                  </a:lnTo>
                  <a:lnTo>
                    <a:pt x="52494" y="498567"/>
                  </a:lnTo>
                  <a:lnTo>
                    <a:pt x="42376" y="493551"/>
                  </a:lnTo>
                  <a:lnTo>
                    <a:pt x="33642" y="484643"/>
                  </a:lnTo>
                  <a:lnTo>
                    <a:pt x="26204" y="471844"/>
                  </a:lnTo>
                  <a:lnTo>
                    <a:pt x="18940" y="463715"/>
                  </a:lnTo>
                  <a:lnTo>
                    <a:pt x="18161" y="463369"/>
                  </a:lnTo>
                  <a:lnTo>
                    <a:pt x="8302" y="458526"/>
                  </a:lnTo>
                  <a:lnTo>
                    <a:pt x="8302" y="458526"/>
                  </a:lnTo>
                  <a:lnTo>
                    <a:pt x="0" y="441230"/>
                  </a:lnTo>
                  <a:lnTo>
                    <a:pt x="519" y="441230"/>
                  </a:lnTo>
                  <a:lnTo>
                    <a:pt x="18853" y="441230"/>
                  </a:lnTo>
                  <a:lnTo>
                    <a:pt x="37187" y="441230"/>
                  </a:lnTo>
                  <a:lnTo>
                    <a:pt x="55521" y="441230"/>
                  </a:lnTo>
                  <a:lnTo>
                    <a:pt x="73855" y="441230"/>
                  </a:lnTo>
                  <a:lnTo>
                    <a:pt x="92190" y="441230"/>
                  </a:lnTo>
                  <a:lnTo>
                    <a:pt x="110524" y="441230"/>
                  </a:lnTo>
                  <a:lnTo>
                    <a:pt x="128858" y="441230"/>
                  </a:lnTo>
                  <a:lnTo>
                    <a:pt x="147192" y="441230"/>
                  </a:lnTo>
                  <a:lnTo>
                    <a:pt x="165526" y="441230"/>
                  </a:lnTo>
                  <a:lnTo>
                    <a:pt x="183860" y="441230"/>
                  </a:lnTo>
                  <a:lnTo>
                    <a:pt x="202194" y="441230"/>
                  </a:lnTo>
                  <a:lnTo>
                    <a:pt x="220528" y="441230"/>
                  </a:lnTo>
                  <a:lnTo>
                    <a:pt x="238862" y="441230"/>
                  </a:lnTo>
                  <a:lnTo>
                    <a:pt x="257197" y="441230"/>
                  </a:lnTo>
                  <a:lnTo>
                    <a:pt x="275531" y="441230"/>
                  </a:lnTo>
                  <a:lnTo>
                    <a:pt x="293865" y="441230"/>
                  </a:lnTo>
                  <a:lnTo>
                    <a:pt x="293951" y="414334"/>
                  </a:lnTo>
                  <a:lnTo>
                    <a:pt x="294038" y="387351"/>
                  </a:lnTo>
                  <a:lnTo>
                    <a:pt x="294124" y="360283"/>
                  </a:lnTo>
                  <a:lnTo>
                    <a:pt x="294211" y="333128"/>
                  </a:lnTo>
                  <a:lnTo>
                    <a:pt x="294298" y="305886"/>
                  </a:lnTo>
                  <a:lnTo>
                    <a:pt x="294384" y="278558"/>
                  </a:lnTo>
                  <a:lnTo>
                    <a:pt x="294470" y="251143"/>
                  </a:lnTo>
                  <a:lnTo>
                    <a:pt x="294557" y="223642"/>
                  </a:lnTo>
                  <a:lnTo>
                    <a:pt x="294643" y="196054"/>
                  </a:lnTo>
                  <a:lnTo>
                    <a:pt x="294730" y="168380"/>
                  </a:lnTo>
                  <a:lnTo>
                    <a:pt x="294816" y="140619"/>
                  </a:lnTo>
                  <a:lnTo>
                    <a:pt x="294903" y="112686"/>
                  </a:lnTo>
                  <a:lnTo>
                    <a:pt x="294989" y="84665"/>
                  </a:lnTo>
                  <a:lnTo>
                    <a:pt x="295076" y="56559"/>
                  </a:lnTo>
                  <a:lnTo>
                    <a:pt x="295162" y="28366"/>
                  </a:lnTo>
                  <a:lnTo>
                    <a:pt x="295249" y="87"/>
                  </a:lnTo>
                  <a:lnTo>
                    <a:pt x="298622" y="0"/>
                  </a:lnTo>
                  <a:lnTo>
                    <a:pt x="313842" y="0"/>
                  </a:lnTo>
                  <a:lnTo>
                    <a:pt x="329063" y="0"/>
                  </a:lnTo>
                  <a:lnTo>
                    <a:pt x="344284" y="0"/>
                  </a:lnTo>
                  <a:lnTo>
                    <a:pt x="359505" y="0"/>
                  </a:lnTo>
                  <a:lnTo>
                    <a:pt x="374725" y="0"/>
                  </a:lnTo>
                  <a:lnTo>
                    <a:pt x="389946" y="0"/>
                  </a:lnTo>
                  <a:lnTo>
                    <a:pt x="405167" y="0"/>
                  </a:lnTo>
                  <a:lnTo>
                    <a:pt x="420388" y="0"/>
                  </a:lnTo>
                  <a:lnTo>
                    <a:pt x="435608" y="0"/>
                  </a:lnTo>
                  <a:lnTo>
                    <a:pt x="450829" y="0"/>
                  </a:lnTo>
                  <a:lnTo>
                    <a:pt x="466050" y="0"/>
                  </a:lnTo>
                  <a:lnTo>
                    <a:pt x="481271" y="0"/>
                  </a:lnTo>
                  <a:lnTo>
                    <a:pt x="496492" y="0"/>
                  </a:lnTo>
                  <a:lnTo>
                    <a:pt x="511712" y="0"/>
                  </a:lnTo>
                  <a:lnTo>
                    <a:pt x="526933" y="0"/>
                  </a:lnTo>
                  <a:lnTo>
                    <a:pt x="542154" y="0"/>
                  </a:lnTo>
                  <a:lnTo>
                    <a:pt x="542154" y="12021"/>
                  </a:lnTo>
                  <a:lnTo>
                    <a:pt x="542154" y="24042"/>
                  </a:lnTo>
                  <a:lnTo>
                    <a:pt x="542154" y="36063"/>
                  </a:lnTo>
                  <a:lnTo>
                    <a:pt x="542154" y="48084"/>
                  </a:lnTo>
                  <a:lnTo>
                    <a:pt x="542154" y="60105"/>
                  </a:lnTo>
                  <a:lnTo>
                    <a:pt x="542154" y="72039"/>
                  </a:lnTo>
                  <a:lnTo>
                    <a:pt x="542154" y="83974"/>
                  </a:lnTo>
                  <a:lnTo>
                    <a:pt x="542154" y="95908"/>
                  </a:lnTo>
                  <a:lnTo>
                    <a:pt x="542154" y="107843"/>
                  </a:lnTo>
                  <a:lnTo>
                    <a:pt x="542154" y="119777"/>
                  </a:lnTo>
                  <a:lnTo>
                    <a:pt x="542154" y="131625"/>
                  </a:lnTo>
                  <a:lnTo>
                    <a:pt x="542154" y="143473"/>
                  </a:lnTo>
                  <a:lnTo>
                    <a:pt x="542154" y="155321"/>
                  </a:lnTo>
                  <a:lnTo>
                    <a:pt x="542154" y="167169"/>
                  </a:lnTo>
                  <a:lnTo>
                    <a:pt x="542154" y="178931"/>
                  </a:lnTo>
                  <a:lnTo>
                    <a:pt x="542154" y="190692"/>
                  </a:lnTo>
                  <a:lnTo>
                    <a:pt x="546910" y="191730"/>
                  </a:lnTo>
                  <a:lnTo>
                    <a:pt x="552878" y="195016"/>
                  </a:lnTo>
                  <a:lnTo>
                    <a:pt x="567666" y="207556"/>
                  </a:lnTo>
                  <a:lnTo>
                    <a:pt x="571990" y="210237"/>
                  </a:lnTo>
                  <a:lnTo>
                    <a:pt x="579773" y="208680"/>
                  </a:lnTo>
                  <a:lnTo>
                    <a:pt x="588249" y="210237"/>
                  </a:lnTo>
                  <a:lnTo>
                    <a:pt x="590497" y="209978"/>
                  </a:lnTo>
                  <a:lnTo>
                    <a:pt x="592141" y="204616"/>
                  </a:lnTo>
                  <a:lnTo>
                    <a:pt x="592919" y="203492"/>
                  </a:lnTo>
                  <a:lnTo>
                    <a:pt x="594130" y="203664"/>
                  </a:lnTo>
                  <a:lnTo>
                    <a:pt x="601480" y="208421"/>
                  </a:lnTo>
                  <a:lnTo>
                    <a:pt x="602864" y="210324"/>
                  </a:lnTo>
                  <a:lnTo>
                    <a:pt x="607188" y="217155"/>
                  </a:lnTo>
                  <a:lnTo>
                    <a:pt x="608313" y="225285"/>
                  </a:lnTo>
                  <a:lnTo>
                    <a:pt x="610647" y="226496"/>
                  </a:lnTo>
                  <a:lnTo>
                    <a:pt x="615145" y="227447"/>
                  </a:lnTo>
                  <a:lnTo>
                    <a:pt x="626041" y="227966"/>
                  </a:lnTo>
                  <a:lnTo>
                    <a:pt x="639878" y="233241"/>
                  </a:lnTo>
                  <a:lnTo>
                    <a:pt x="645500" y="234020"/>
                  </a:lnTo>
                  <a:lnTo>
                    <a:pt x="655445" y="232549"/>
                  </a:lnTo>
                  <a:lnTo>
                    <a:pt x="664785" y="239641"/>
                  </a:lnTo>
                  <a:lnTo>
                    <a:pt x="668071" y="240679"/>
                  </a:lnTo>
                  <a:lnTo>
                    <a:pt x="670752" y="239728"/>
                  </a:lnTo>
                  <a:lnTo>
                    <a:pt x="676027" y="234538"/>
                  </a:lnTo>
                  <a:lnTo>
                    <a:pt x="687530" y="235144"/>
                  </a:lnTo>
                  <a:lnTo>
                    <a:pt x="696956" y="234193"/>
                  </a:lnTo>
                  <a:lnTo>
                    <a:pt x="697648" y="240160"/>
                  </a:lnTo>
                  <a:lnTo>
                    <a:pt x="699291" y="244484"/>
                  </a:lnTo>
                  <a:lnTo>
                    <a:pt x="707075" y="249067"/>
                  </a:lnTo>
                  <a:lnTo>
                    <a:pt x="708977" y="251229"/>
                  </a:lnTo>
                  <a:lnTo>
                    <a:pt x="709323" y="258494"/>
                  </a:lnTo>
                  <a:lnTo>
                    <a:pt x="711312" y="260310"/>
                  </a:lnTo>
                  <a:lnTo>
                    <a:pt x="714425" y="261002"/>
                  </a:lnTo>
                  <a:lnTo>
                    <a:pt x="717712" y="260569"/>
                  </a:lnTo>
                  <a:lnTo>
                    <a:pt x="721517" y="258321"/>
                  </a:lnTo>
                  <a:lnTo>
                    <a:pt x="729906" y="251143"/>
                  </a:lnTo>
                  <a:lnTo>
                    <a:pt x="732500" y="249414"/>
                  </a:lnTo>
                  <a:lnTo>
                    <a:pt x="734057" y="249240"/>
                  </a:lnTo>
                  <a:lnTo>
                    <a:pt x="735614" y="249586"/>
                  </a:lnTo>
                  <a:lnTo>
                    <a:pt x="736911" y="251143"/>
                  </a:lnTo>
                  <a:lnTo>
                    <a:pt x="739764" y="256591"/>
                  </a:lnTo>
                  <a:lnTo>
                    <a:pt x="747029" y="259532"/>
                  </a:lnTo>
                  <a:lnTo>
                    <a:pt x="751180" y="264115"/>
                  </a:lnTo>
                  <a:lnTo>
                    <a:pt x="753775" y="264807"/>
                  </a:lnTo>
                  <a:lnTo>
                    <a:pt x="756629" y="263942"/>
                  </a:lnTo>
                  <a:lnTo>
                    <a:pt x="761126" y="261088"/>
                  </a:lnTo>
                  <a:lnTo>
                    <a:pt x="764671" y="261261"/>
                  </a:lnTo>
                  <a:lnTo>
                    <a:pt x="768736" y="258407"/>
                  </a:lnTo>
                  <a:lnTo>
                    <a:pt x="770379" y="259013"/>
                  </a:lnTo>
                  <a:lnTo>
                    <a:pt x="771071" y="261002"/>
                  </a:lnTo>
                  <a:lnTo>
                    <a:pt x="769860" y="267056"/>
                  </a:lnTo>
                  <a:lnTo>
                    <a:pt x="770552" y="269304"/>
                  </a:lnTo>
                  <a:lnTo>
                    <a:pt x="772195" y="271985"/>
                  </a:lnTo>
                  <a:lnTo>
                    <a:pt x="774444" y="273887"/>
                  </a:lnTo>
                  <a:lnTo>
                    <a:pt x="776606" y="274147"/>
                  </a:lnTo>
                  <a:lnTo>
                    <a:pt x="778249" y="272591"/>
                  </a:lnTo>
                  <a:lnTo>
                    <a:pt x="781276" y="264980"/>
                  </a:lnTo>
                  <a:lnTo>
                    <a:pt x="781103" y="262213"/>
                  </a:lnTo>
                  <a:lnTo>
                    <a:pt x="784562" y="261261"/>
                  </a:lnTo>
                  <a:lnTo>
                    <a:pt x="786119" y="259791"/>
                  </a:lnTo>
                  <a:lnTo>
                    <a:pt x="788108" y="254256"/>
                  </a:lnTo>
                  <a:lnTo>
                    <a:pt x="791653" y="252786"/>
                  </a:lnTo>
                  <a:lnTo>
                    <a:pt x="793556" y="253046"/>
                  </a:lnTo>
                  <a:lnTo>
                    <a:pt x="795286" y="254602"/>
                  </a:lnTo>
                  <a:lnTo>
                    <a:pt x="798745" y="259618"/>
                  </a:lnTo>
                  <a:lnTo>
                    <a:pt x="806961" y="262472"/>
                  </a:lnTo>
                  <a:lnTo>
                    <a:pt x="809123" y="262645"/>
                  </a:lnTo>
                  <a:lnTo>
                    <a:pt x="811285" y="261607"/>
                  </a:lnTo>
                  <a:lnTo>
                    <a:pt x="815004" y="257456"/>
                  </a:lnTo>
                  <a:lnTo>
                    <a:pt x="816907" y="256937"/>
                  </a:lnTo>
                  <a:lnTo>
                    <a:pt x="818463" y="257543"/>
                  </a:lnTo>
                  <a:lnTo>
                    <a:pt x="819328" y="258148"/>
                  </a:lnTo>
                  <a:lnTo>
                    <a:pt x="819674" y="263077"/>
                  </a:lnTo>
                  <a:lnTo>
                    <a:pt x="828149" y="268612"/>
                  </a:lnTo>
                  <a:lnTo>
                    <a:pt x="834375" y="270255"/>
                  </a:lnTo>
                  <a:lnTo>
                    <a:pt x="840429" y="275877"/>
                  </a:lnTo>
                  <a:lnTo>
                    <a:pt x="842159" y="276482"/>
                  </a:lnTo>
                  <a:lnTo>
                    <a:pt x="845100" y="271985"/>
                  </a:lnTo>
                  <a:lnTo>
                    <a:pt x="850894" y="270342"/>
                  </a:lnTo>
                  <a:lnTo>
                    <a:pt x="856429" y="265672"/>
                  </a:lnTo>
                  <a:lnTo>
                    <a:pt x="872514" y="259705"/>
                  </a:lnTo>
                  <a:lnTo>
                    <a:pt x="878914" y="261607"/>
                  </a:lnTo>
                  <a:lnTo>
                    <a:pt x="885400" y="261521"/>
                  </a:lnTo>
                  <a:lnTo>
                    <a:pt x="887130" y="258926"/>
                  </a:lnTo>
                  <a:lnTo>
                    <a:pt x="898545" y="255121"/>
                  </a:lnTo>
                  <a:lnTo>
                    <a:pt x="900880" y="253651"/>
                  </a:lnTo>
                  <a:lnTo>
                    <a:pt x="904080" y="255553"/>
                  </a:lnTo>
                  <a:lnTo>
                    <a:pt x="905204" y="258321"/>
                  </a:lnTo>
                  <a:lnTo>
                    <a:pt x="906675" y="259445"/>
                  </a:lnTo>
                  <a:lnTo>
                    <a:pt x="914544" y="260829"/>
                  </a:lnTo>
                  <a:lnTo>
                    <a:pt x="918868" y="260656"/>
                  </a:lnTo>
                  <a:lnTo>
                    <a:pt x="926824" y="257110"/>
                  </a:lnTo>
                  <a:lnTo>
                    <a:pt x="929938" y="252613"/>
                  </a:lnTo>
                  <a:lnTo>
                    <a:pt x="931754" y="252354"/>
                  </a:lnTo>
                  <a:lnTo>
                    <a:pt x="937462" y="254516"/>
                  </a:lnTo>
                  <a:lnTo>
                    <a:pt x="952423" y="263596"/>
                  </a:lnTo>
                  <a:lnTo>
                    <a:pt x="960034" y="270947"/>
                  </a:lnTo>
                  <a:lnTo>
                    <a:pt x="968509" y="274493"/>
                  </a:lnTo>
                  <a:lnTo>
                    <a:pt x="973093" y="277606"/>
                  </a:lnTo>
                  <a:lnTo>
                    <a:pt x="991686" y="282276"/>
                  </a:lnTo>
                  <a:close/>
                  <a:moveTo>
                    <a:pt x="946456" y="709842"/>
                  </a:moveTo>
                  <a:lnTo>
                    <a:pt x="942392" y="710707"/>
                  </a:lnTo>
                  <a:lnTo>
                    <a:pt x="960120" y="696438"/>
                  </a:lnTo>
                  <a:lnTo>
                    <a:pt x="963839" y="691681"/>
                  </a:lnTo>
                  <a:lnTo>
                    <a:pt x="968595" y="691854"/>
                  </a:lnTo>
                  <a:lnTo>
                    <a:pt x="960639" y="699896"/>
                  </a:lnTo>
                  <a:lnTo>
                    <a:pt x="946456" y="709842"/>
                  </a:lnTo>
                  <a:close/>
                  <a:moveTo>
                    <a:pt x="806096" y="801513"/>
                  </a:moveTo>
                  <a:lnTo>
                    <a:pt x="803069" y="801859"/>
                  </a:lnTo>
                  <a:lnTo>
                    <a:pt x="806788" y="796929"/>
                  </a:lnTo>
                  <a:lnTo>
                    <a:pt x="812842" y="794421"/>
                  </a:lnTo>
                  <a:lnTo>
                    <a:pt x="826074" y="784908"/>
                  </a:lnTo>
                  <a:lnTo>
                    <a:pt x="831435" y="784216"/>
                  </a:lnTo>
                  <a:lnTo>
                    <a:pt x="834289" y="780930"/>
                  </a:lnTo>
                  <a:lnTo>
                    <a:pt x="835500" y="780411"/>
                  </a:lnTo>
                  <a:lnTo>
                    <a:pt x="834722" y="784476"/>
                  </a:lnTo>
                  <a:lnTo>
                    <a:pt x="824084" y="790183"/>
                  </a:lnTo>
                  <a:lnTo>
                    <a:pt x="806096" y="801513"/>
                  </a:lnTo>
                  <a:close/>
                  <a:moveTo>
                    <a:pt x="785687" y="824517"/>
                  </a:moveTo>
                  <a:lnTo>
                    <a:pt x="783957" y="824776"/>
                  </a:lnTo>
                  <a:lnTo>
                    <a:pt x="787935" y="817252"/>
                  </a:lnTo>
                  <a:lnTo>
                    <a:pt x="788627" y="814226"/>
                  </a:lnTo>
                  <a:lnTo>
                    <a:pt x="795113" y="804712"/>
                  </a:lnTo>
                  <a:lnTo>
                    <a:pt x="798486" y="803329"/>
                  </a:lnTo>
                  <a:lnTo>
                    <a:pt x="799956" y="807393"/>
                  </a:lnTo>
                  <a:lnTo>
                    <a:pt x="793297" y="814052"/>
                  </a:lnTo>
                  <a:lnTo>
                    <a:pt x="785687" y="824517"/>
                  </a:lnTo>
                  <a:close/>
                  <a:moveTo>
                    <a:pt x="758099" y="879519"/>
                  </a:moveTo>
                  <a:lnTo>
                    <a:pt x="755591" y="884794"/>
                  </a:lnTo>
                  <a:lnTo>
                    <a:pt x="756283" y="877011"/>
                  </a:lnTo>
                  <a:lnTo>
                    <a:pt x="762855" y="859196"/>
                  </a:lnTo>
                  <a:lnTo>
                    <a:pt x="776260" y="835759"/>
                  </a:lnTo>
                  <a:lnTo>
                    <a:pt x="781882" y="831868"/>
                  </a:lnTo>
                  <a:lnTo>
                    <a:pt x="766401" y="857553"/>
                  </a:lnTo>
                  <a:lnTo>
                    <a:pt x="758099" y="879519"/>
                  </a:lnTo>
                  <a:close/>
                  <a:moveTo>
                    <a:pt x="772974" y="982951"/>
                  </a:moveTo>
                  <a:lnTo>
                    <a:pt x="771849" y="987102"/>
                  </a:lnTo>
                  <a:lnTo>
                    <a:pt x="765104" y="967558"/>
                  </a:lnTo>
                  <a:lnTo>
                    <a:pt x="754121" y="923106"/>
                  </a:lnTo>
                  <a:lnTo>
                    <a:pt x="753688" y="897680"/>
                  </a:lnTo>
                  <a:lnTo>
                    <a:pt x="755418" y="888945"/>
                  </a:lnTo>
                  <a:lnTo>
                    <a:pt x="758272" y="924836"/>
                  </a:lnTo>
                  <a:lnTo>
                    <a:pt x="770379" y="970238"/>
                  </a:lnTo>
                  <a:lnTo>
                    <a:pt x="772974" y="982951"/>
                  </a:lnTo>
                  <a:close/>
                </a:path>
              </a:pathLst>
            </a:custGeom>
            <a:solidFill>
              <a:srgbClr val="008250"/>
            </a:solid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88" name="Freeform: Shape 187">
              <a:extLst>
                <a:ext uri="{FF2B5EF4-FFF2-40B4-BE49-F238E27FC236}">
                  <a16:creationId xmlns:a16="http://schemas.microsoft.com/office/drawing/2014/main" id="{888C312C-802F-8FB0-E8CF-FF03777AF704}"/>
                </a:ext>
              </a:extLst>
            </p:cNvPr>
            <p:cNvSpPr/>
            <p:nvPr/>
          </p:nvSpPr>
          <p:spPr>
            <a:xfrm>
              <a:off x="4060159" y="2953232"/>
              <a:ext cx="406723" cy="525808"/>
            </a:xfrm>
            <a:custGeom>
              <a:avLst/>
              <a:gdLst>
                <a:gd name="connsiteX0" fmla="*/ 243533 w 406723"/>
                <a:gd name="connsiteY0" fmla="*/ 0 h 525808"/>
                <a:gd name="connsiteX1" fmla="*/ 243619 w 406723"/>
                <a:gd name="connsiteY1" fmla="*/ 13664 h 525808"/>
                <a:gd name="connsiteX2" fmla="*/ 243619 w 406723"/>
                <a:gd name="connsiteY2" fmla="*/ 27242 h 525808"/>
                <a:gd name="connsiteX3" fmla="*/ 243619 w 406723"/>
                <a:gd name="connsiteY3" fmla="*/ 40819 h 525808"/>
                <a:gd name="connsiteX4" fmla="*/ 243619 w 406723"/>
                <a:gd name="connsiteY4" fmla="*/ 54397 h 525808"/>
                <a:gd name="connsiteX5" fmla="*/ 243619 w 406723"/>
                <a:gd name="connsiteY5" fmla="*/ 67888 h 525808"/>
                <a:gd name="connsiteX6" fmla="*/ 243619 w 406723"/>
                <a:gd name="connsiteY6" fmla="*/ 81379 h 525808"/>
                <a:gd name="connsiteX7" fmla="*/ 243619 w 406723"/>
                <a:gd name="connsiteY7" fmla="*/ 94870 h 525808"/>
                <a:gd name="connsiteX8" fmla="*/ 243619 w 406723"/>
                <a:gd name="connsiteY8" fmla="*/ 108361 h 525808"/>
                <a:gd name="connsiteX9" fmla="*/ 263942 w 406723"/>
                <a:gd name="connsiteY9" fmla="*/ 108361 h 525808"/>
                <a:gd name="connsiteX10" fmla="*/ 284352 w 406723"/>
                <a:gd name="connsiteY10" fmla="*/ 108361 h 525808"/>
                <a:gd name="connsiteX11" fmla="*/ 304762 w 406723"/>
                <a:gd name="connsiteY11" fmla="*/ 108361 h 525808"/>
                <a:gd name="connsiteX12" fmla="*/ 325172 w 406723"/>
                <a:gd name="connsiteY12" fmla="*/ 108361 h 525808"/>
                <a:gd name="connsiteX13" fmla="*/ 345581 w 406723"/>
                <a:gd name="connsiteY13" fmla="*/ 108361 h 525808"/>
                <a:gd name="connsiteX14" fmla="*/ 365904 w 406723"/>
                <a:gd name="connsiteY14" fmla="*/ 108361 h 525808"/>
                <a:gd name="connsiteX15" fmla="*/ 386314 w 406723"/>
                <a:gd name="connsiteY15" fmla="*/ 108361 h 525808"/>
                <a:gd name="connsiteX16" fmla="*/ 406724 w 406723"/>
                <a:gd name="connsiteY16" fmla="*/ 108361 h 525808"/>
                <a:gd name="connsiteX17" fmla="*/ 406724 w 406723"/>
                <a:gd name="connsiteY17" fmla="*/ 135171 h 525808"/>
                <a:gd name="connsiteX18" fmla="*/ 406724 w 406723"/>
                <a:gd name="connsiteY18" fmla="*/ 161807 h 525808"/>
                <a:gd name="connsiteX19" fmla="*/ 406724 w 406723"/>
                <a:gd name="connsiteY19" fmla="*/ 188443 h 525808"/>
                <a:gd name="connsiteX20" fmla="*/ 406724 w 406723"/>
                <a:gd name="connsiteY20" fmla="*/ 214993 h 525808"/>
                <a:gd name="connsiteX21" fmla="*/ 406724 w 406723"/>
                <a:gd name="connsiteY21" fmla="*/ 241370 h 525808"/>
                <a:gd name="connsiteX22" fmla="*/ 406724 w 406723"/>
                <a:gd name="connsiteY22" fmla="*/ 267748 h 525808"/>
                <a:gd name="connsiteX23" fmla="*/ 406724 w 406723"/>
                <a:gd name="connsiteY23" fmla="*/ 293951 h 525808"/>
                <a:gd name="connsiteX24" fmla="*/ 406724 w 406723"/>
                <a:gd name="connsiteY24" fmla="*/ 320069 h 525808"/>
                <a:gd name="connsiteX25" fmla="*/ 406724 w 406723"/>
                <a:gd name="connsiteY25" fmla="*/ 346100 h 525808"/>
                <a:gd name="connsiteX26" fmla="*/ 406724 w 406723"/>
                <a:gd name="connsiteY26" fmla="*/ 372045 h 525808"/>
                <a:gd name="connsiteX27" fmla="*/ 406724 w 406723"/>
                <a:gd name="connsiteY27" fmla="*/ 397902 h 525808"/>
                <a:gd name="connsiteX28" fmla="*/ 406724 w 406723"/>
                <a:gd name="connsiteY28" fmla="*/ 423674 h 525808"/>
                <a:gd name="connsiteX29" fmla="*/ 406724 w 406723"/>
                <a:gd name="connsiteY29" fmla="*/ 449359 h 525808"/>
                <a:gd name="connsiteX30" fmla="*/ 406724 w 406723"/>
                <a:gd name="connsiteY30" fmla="*/ 474957 h 525808"/>
                <a:gd name="connsiteX31" fmla="*/ 406724 w 406723"/>
                <a:gd name="connsiteY31" fmla="*/ 500470 h 525808"/>
                <a:gd name="connsiteX32" fmla="*/ 406724 w 406723"/>
                <a:gd name="connsiteY32" fmla="*/ 525809 h 525808"/>
                <a:gd name="connsiteX33" fmla="*/ 381298 w 406723"/>
                <a:gd name="connsiteY33" fmla="*/ 525809 h 525808"/>
                <a:gd name="connsiteX34" fmla="*/ 355873 w 406723"/>
                <a:gd name="connsiteY34" fmla="*/ 525809 h 525808"/>
                <a:gd name="connsiteX35" fmla="*/ 330447 w 406723"/>
                <a:gd name="connsiteY35" fmla="*/ 525809 h 525808"/>
                <a:gd name="connsiteX36" fmla="*/ 305021 w 406723"/>
                <a:gd name="connsiteY36" fmla="*/ 525722 h 525808"/>
                <a:gd name="connsiteX37" fmla="*/ 279682 w 406723"/>
                <a:gd name="connsiteY37" fmla="*/ 525722 h 525808"/>
                <a:gd name="connsiteX38" fmla="*/ 254256 w 406723"/>
                <a:gd name="connsiteY38" fmla="*/ 525722 h 525808"/>
                <a:gd name="connsiteX39" fmla="*/ 228831 w 406723"/>
                <a:gd name="connsiteY39" fmla="*/ 525722 h 525808"/>
                <a:gd name="connsiteX40" fmla="*/ 203405 w 406723"/>
                <a:gd name="connsiteY40" fmla="*/ 525722 h 525808"/>
                <a:gd name="connsiteX41" fmla="*/ 177980 w 406723"/>
                <a:gd name="connsiteY41" fmla="*/ 525636 h 525808"/>
                <a:gd name="connsiteX42" fmla="*/ 152640 w 406723"/>
                <a:gd name="connsiteY42" fmla="*/ 525636 h 525808"/>
                <a:gd name="connsiteX43" fmla="*/ 127215 w 406723"/>
                <a:gd name="connsiteY43" fmla="*/ 525636 h 525808"/>
                <a:gd name="connsiteX44" fmla="*/ 101789 w 406723"/>
                <a:gd name="connsiteY44" fmla="*/ 525636 h 525808"/>
                <a:gd name="connsiteX45" fmla="*/ 76364 w 406723"/>
                <a:gd name="connsiteY45" fmla="*/ 525550 h 525808"/>
                <a:gd name="connsiteX46" fmla="*/ 50938 w 406723"/>
                <a:gd name="connsiteY46" fmla="*/ 525550 h 525808"/>
                <a:gd name="connsiteX47" fmla="*/ 25599 w 406723"/>
                <a:gd name="connsiteY47" fmla="*/ 525550 h 525808"/>
                <a:gd name="connsiteX48" fmla="*/ 173 w 406723"/>
                <a:gd name="connsiteY48" fmla="*/ 525550 h 525808"/>
                <a:gd name="connsiteX49" fmla="*/ 173 w 406723"/>
                <a:gd name="connsiteY49" fmla="*/ 509637 h 525808"/>
                <a:gd name="connsiteX50" fmla="*/ 173 w 406723"/>
                <a:gd name="connsiteY50" fmla="*/ 493724 h 525808"/>
                <a:gd name="connsiteX51" fmla="*/ 173 w 406723"/>
                <a:gd name="connsiteY51" fmla="*/ 477811 h 525808"/>
                <a:gd name="connsiteX52" fmla="*/ 173 w 406723"/>
                <a:gd name="connsiteY52" fmla="*/ 461813 h 525808"/>
                <a:gd name="connsiteX53" fmla="*/ 173 w 406723"/>
                <a:gd name="connsiteY53" fmla="*/ 445813 h 525808"/>
                <a:gd name="connsiteX54" fmla="*/ 87 w 406723"/>
                <a:gd name="connsiteY54" fmla="*/ 429814 h 525808"/>
                <a:gd name="connsiteX55" fmla="*/ 87 w 406723"/>
                <a:gd name="connsiteY55" fmla="*/ 413729 h 525808"/>
                <a:gd name="connsiteX56" fmla="*/ 87 w 406723"/>
                <a:gd name="connsiteY56" fmla="*/ 397643 h 525808"/>
                <a:gd name="connsiteX57" fmla="*/ 87 w 406723"/>
                <a:gd name="connsiteY57" fmla="*/ 381471 h 525808"/>
                <a:gd name="connsiteX58" fmla="*/ 87 w 406723"/>
                <a:gd name="connsiteY58" fmla="*/ 365299 h 525808"/>
                <a:gd name="connsiteX59" fmla="*/ 87 w 406723"/>
                <a:gd name="connsiteY59" fmla="*/ 349127 h 525808"/>
                <a:gd name="connsiteX60" fmla="*/ 87 w 406723"/>
                <a:gd name="connsiteY60" fmla="*/ 332868 h 525808"/>
                <a:gd name="connsiteX61" fmla="*/ 87 w 406723"/>
                <a:gd name="connsiteY61" fmla="*/ 316609 h 525808"/>
                <a:gd name="connsiteX62" fmla="*/ 87 w 406723"/>
                <a:gd name="connsiteY62" fmla="*/ 300264 h 525808"/>
                <a:gd name="connsiteX63" fmla="*/ 87 w 406723"/>
                <a:gd name="connsiteY63" fmla="*/ 283920 h 525808"/>
                <a:gd name="connsiteX64" fmla="*/ 87 w 406723"/>
                <a:gd name="connsiteY64" fmla="*/ 267488 h 525808"/>
                <a:gd name="connsiteX65" fmla="*/ 87 w 406723"/>
                <a:gd name="connsiteY65" fmla="*/ 251143 h 525808"/>
                <a:gd name="connsiteX66" fmla="*/ 87 w 406723"/>
                <a:gd name="connsiteY66" fmla="*/ 234625 h 525808"/>
                <a:gd name="connsiteX67" fmla="*/ 87 w 406723"/>
                <a:gd name="connsiteY67" fmla="*/ 218107 h 525808"/>
                <a:gd name="connsiteX68" fmla="*/ 0 w 406723"/>
                <a:gd name="connsiteY68" fmla="*/ 201589 h 525808"/>
                <a:gd name="connsiteX69" fmla="*/ 0 w 406723"/>
                <a:gd name="connsiteY69" fmla="*/ 184985 h 525808"/>
                <a:gd name="connsiteX70" fmla="*/ 0 w 406723"/>
                <a:gd name="connsiteY70" fmla="*/ 168380 h 525808"/>
                <a:gd name="connsiteX71" fmla="*/ 0 w 406723"/>
                <a:gd name="connsiteY71" fmla="*/ 151689 h 525808"/>
                <a:gd name="connsiteX72" fmla="*/ 0 w 406723"/>
                <a:gd name="connsiteY72" fmla="*/ 134998 h 525808"/>
                <a:gd name="connsiteX73" fmla="*/ 0 w 406723"/>
                <a:gd name="connsiteY73" fmla="*/ 118307 h 525808"/>
                <a:gd name="connsiteX74" fmla="*/ 0 w 406723"/>
                <a:gd name="connsiteY74" fmla="*/ 101529 h 525808"/>
                <a:gd name="connsiteX75" fmla="*/ 0 w 406723"/>
                <a:gd name="connsiteY75" fmla="*/ 84665 h 525808"/>
                <a:gd name="connsiteX76" fmla="*/ 0 w 406723"/>
                <a:gd name="connsiteY76" fmla="*/ 67802 h 525808"/>
                <a:gd name="connsiteX77" fmla="*/ 0 w 406723"/>
                <a:gd name="connsiteY77" fmla="*/ 50938 h 525808"/>
                <a:gd name="connsiteX78" fmla="*/ 0 w 406723"/>
                <a:gd name="connsiteY78" fmla="*/ 33987 h 525808"/>
                <a:gd name="connsiteX79" fmla="*/ 0 w 406723"/>
                <a:gd name="connsiteY79" fmla="*/ 17037 h 525808"/>
                <a:gd name="connsiteX80" fmla="*/ 0 w 406723"/>
                <a:gd name="connsiteY80" fmla="*/ 0 h 525808"/>
                <a:gd name="connsiteX81" fmla="*/ 15221 w 406723"/>
                <a:gd name="connsiteY81" fmla="*/ 0 h 525808"/>
                <a:gd name="connsiteX82" fmla="*/ 30442 w 406723"/>
                <a:gd name="connsiteY82" fmla="*/ 0 h 525808"/>
                <a:gd name="connsiteX83" fmla="*/ 45663 w 406723"/>
                <a:gd name="connsiteY83" fmla="*/ 0 h 525808"/>
                <a:gd name="connsiteX84" fmla="*/ 60883 w 406723"/>
                <a:gd name="connsiteY84" fmla="*/ 0 h 525808"/>
                <a:gd name="connsiteX85" fmla="*/ 76104 w 406723"/>
                <a:gd name="connsiteY85" fmla="*/ 0 h 525808"/>
                <a:gd name="connsiteX86" fmla="*/ 91325 w 406723"/>
                <a:gd name="connsiteY86" fmla="*/ 0 h 525808"/>
                <a:gd name="connsiteX87" fmla="*/ 106546 w 406723"/>
                <a:gd name="connsiteY87" fmla="*/ 0 h 525808"/>
                <a:gd name="connsiteX88" fmla="*/ 121766 w 406723"/>
                <a:gd name="connsiteY88" fmla="*/ 0 h 525808"/>
                <a:gd name="connsiteX89" fmla="*/ 136987 w 406723"/>
                <a:gd name="connsiteY89" fmla="*/ 0 h 525808"/>
                <a:gd name="connsiteX90" fmla="*/ 152208 w 406723"/>
                <a:gd name="connsiteY90" fmla="*/ 0 h 525808"/>
                <a:gd name="connsiteX91" fmla="*/ 167428 w 406723"/>
                <a:gd name="connsiteY91" fmla="*/ 0 h 525808"/>
                <a:gd name="connsiteX92" fmla="*/ 182649 w 406723"/>
                <a:gd name="connsiteY92" fmla="*/ 0 h 525808"/>
                <a:gd name="connsiteX93" fmla="*/ 197870 w 406723"/>
                <a:gd name="connsiteY93" fmla="*/ 0 h 525808"/>
                <a:gd name="connsiteX94" fmla="*/ 213091 w 406723"/>
                <a:gd name="connsiteY94" fmla="*/ 0 h 525808"/>
                <a:gd name="connsiteX95" fmla="*/ 228312 w 406723"/>
                <a:gd name="connsiteY95" fmla="*/ 0 h 5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6723" h="525808">
                  <a:moveTo>
                    <a:pt x="243533" y="0"/>
                  </a:moveTo>
                  <a:lnTo>
                    <a:pt x="243619" y="13664"/>
                  </a:lnTo>
                  <a:lnTo>
                    <a:pt x="243619" y="27242"/>
                  </a:lnTo>
                  <a:lnTo>
                    <a:pt x="243619" y="40819"/>
                  </a:lnTo>
                  <a:lnTo>
                    <a:pt x="243619" y="54397"/>
                  </a:lnTo>
                  <a:lnTo>
                    <a:pt x="243619" y="67888"/>
                  </a:lnTo>
                  <a:lnTo>
                    <a:pt x="243619" y="81379"/>
                  </a:lnTo>
                  <a:lnTo>
                    <a:pt x="243619" y="94870"/>
                  </a:lnTo>
                  <a:lnTo>
                    <a:pt x="243619" y="108361"/>
                  </a:lnTo>
                  <a:lnTo>
                    <a:pt x="263942" y="108361"/>
                  </a:lnTo>
                  <a:lnTo>
                    <a:pt x="284352" y="108361"/>
                  </a:lnTo>
                  <a:lnTo>
                    <a:pt x="304762" y="108361"/>
                  </a:lnTo>
                  <a:lnTo>
                    <a:pt x="325172" y="108361"/>
                  </a:lnTo>
                  <a:lnTo>
                    <a:pt x="345581" y="108361"/>
                  </a:lnTo>
                  <a:lnTo>
                    <a:pt x="365904" y="108361"/>
                  </a:lnTo>
                  <a:lnTo>
                    <a:pt x="386314" y="108361"/>
                  </a:lnTo>
                  <a:lnTo>
                    <a:pt x="406724" y="108361"/>
                  </a:lnTo>
                  <a:lnTo>
                    <a:pt x="406724" y="135171"/>
                  </a:lnTo>
                  <a:lnTo>
                    <a:pt x="406724" y="161807"/>
                  </a:lnTo>
                  <a:lnTo>
                    <a:pt x="406724" y="188443"/>
                  </a:lnTo>
                  <a:lnTo>
                    <a:pt x="406724" y="214993"/>
                  </a:lnTo>
                  <a:lnTo>
                    <a:pt x="406724" y="241370"/>
                  </a:lnTo>
                  <a:lnTo>
                    <a:pt x="406724" y="267748"/>
                  </a:lnTo>
                  <a:lnTo>
                    <a:pt x="406724" y="293951"/>
                  </a:lnTo>
                  <a:lnTo>
                    <a:pt x="406724" y="320069"/>
                  </a:lnTo>
                  <a:lnTo>
                    <a:pt x="406724" y="346100"/>
                  </a:lnTo>
                  <a:lnTo>
                    <a:pt x="406724" y="372045"/>
                  </a:lnTo>
                  <a:lnTo>
                    <a:pt x="406724" y="397902"/>
                  </a:lnTo>
                  <a:lnTo>
                    <a:pt x="406724" y="423674"/>
                  </a:lnTo>
                  <a:lnTo>
                    <a:pt x="406724" y="449359"/>
                  </a:lnTo>
                  <a:lnTo>
                    <a:pt x="406724" y="474957"/>
                  </a:lnTo>
                  <a:lnTo>
                    <a:pt x="406724" y="500470"/>
                  </a:lnTo>
                  <a:lnTo>
                    <a:pt x="406724" y="525809"/>
                  </a:lnTo>
                  <a:lnTo>
                    <a:pt x="381298" y="525809"/>
                  </a:lnTo>
                  <a:lnTo>
                    <a:pt x="355873" y="525809"/>
                  </a:lnTo>
                  <a:lnTo>
                    <a:pt x="330447" y="525809"/>
                  </a:lnTo>
                  <a:lnTo>
                    <a:pt x="305021" y="525722"/>
                  </a:lnTo>
                  <a:lnTo>
                    <a:pt x="279682" y="525722"/>
                  </a:lnTo>
                  <a:lnTo>
                    <a:pt x="254256" y="525722"/>
                  </a:lnTo>
                  <a:lnTo>
                    <a:pt x="228831" y="525722"/>
                  </a:lnTo>
                  <a:lnTo>
                    <a:pt x="203405" y="525722"/>
                  </a:lnTo>
                  <a:lnTo>
                    <a:pt x="177980" y="525636"/>
                  </a:lnTo>
                  <a:lnTo>
                    <a:pt x="152640" y="525636"/>
                  </a:lnTo>
                  <a:lnTo>
                    <a:pt x="127215" y="525636"/>
                  </a:lnTo>
                  <a:lnTo>
                    <a:pt x="101789" y="525636"/>
                  </a:lnTo>
                  <a:lnTo>
                    <a:pt x="76364" y="525550"/>
                  </a:lnTo>
                  <a:lnTo>
                    <a:pt x="50938" y="525550"/>
                  </a:lnTo>
                  <a:lnTo>
                    <a:pt x="25599" y="525550"/>
                  </a:lnTo>
                  <a:lnTo>
                    <a:pt x="173" y="525550"/>
                  </a:lnTo>
                  <a:lnTo>
                    <a:pt x="173" y="509637"/>
                  </a:lnTo>
                  <a:lnTo>
                    <a:pt x="173" y="493724"/>
                  </a:lnTo>
                  <a:lnTo>
                    <a:pt x="173" y="477811"/>
                  </a:lnTo>
                  <a:lnTo>
                    <a:pt x="173" y="461813"/>
                  </a:lnTo>
                  <a:lnTo>
                    <a:pt x="173" y="445813"/>
                  </a:lnTo>
                  <a:lnTo>
                    <a:pt x="87" y="429814"/>
                  </a:lnTo>
                  <a:lnTo>
                    <a:pt x="87" y="413729"/>
                  </a:lnTo>
                  <a:lnTo>
                    <a:pt x="87" y="397643"/>
                  </a:lnTo>
                  <a:lnTo>
                    <a:pt x="87" y="381471"/>
                  </a:lnTo>
                  <a:lnTo>
                    <a:pt x="87" y="365299"/>
                  </a:lnTo>
                  <a:lnTo>
                    <a:pt x="87" y="349127"/>
                  </a:lnTo>
                  <a:lnTo>
                    <a:pt x="87" y="332868"/>
                  </a:lnTo>
                  <a:lnTo>
                    <a:pt x="87" y="316609"/>
                  </a:lnTo>
                  <a:lnTo>
                    <a:pt x="87" y="300264"/>
                  </a:lnTo>
                  <a:lnTo>
                    <a:pt x="87" y="283920"/>
                  </a:lnTo>
                  <a:lnTo>
                    <a:pt x="87" y="267488"/>
                  </a:lnTo>
                  <a:lnTo>
                    <a:pt x="87" y="251143"/>
                  </a:lnTo>
                  <a:lnTo>
                    <a:pt x="87" y="234625"/>
                  </a:lnTo>
                  <a:lnTo>
                    <a:pt x="87" y="218107"/>
                  </a:lnTo>
                  <a:lnTo>
                    <a:pt x="0" y="201589"/>
                  </a:lnTo>
                  <a:lnTo>
                    <a:pt x="0" y="184985"/>
                  </a:lnTo>
                  <a:lnTo>
                    <a:pt x="0" y="168380"/>
                  </a:lnTo>
                  <a:lnTo>
                    <a:pt x="0" y="151689"/>
                  </a:lnTo>
                  <a:lnTo>
                    <a:pt x="0" y="134998"/>
                  </a:lnTo>
                  <a:lnTo>
                    <a:pt x="0" y="118307"/>
                  </a:lnTo>
                  <a:lnTo>
                    <a:pt x="0" y="101529"/>
                  </a:lnTo>
                  <a:lnTo>
                    <a:pt x="0" y="84665"/>
                  </a:lnTo>
                  <a:lnTo>
                    <a:pt x="0" y="67802"/>
                  </a:lnTo>
                  <a:lnTo>
                    <a:pt x="0" y="50938"/>
                  </a:lnTo>
                  <a:lnTo>
                    <a:pt x="0" y="33987"/>
                  </a:lnTo>
                  <a:lnTo>
                    <a:pt x="0" y="17037"/>
                  </a:lnTo>
                  <a:lnTo>
                    <a:pt x="0" y="0"/>
                  </a:lnTo>
                  <a:lnTo>
                    <a:pt x="15221" y="0"/>
                  </a:lnTo>
                  <a:lnTo>
                    <a:pt x="30442" y="0"/>
                  </a:lnTo>
                  <a:lnTo>
                    <a:pt x="45663" y="0"/>
                  </a:lnTo>
                  <a:lnTo>
                    <a:pt x="60883" y="0"/>
                  </a:lnTo>
                  <a:lnTo>
                    <a:pt x="76104" y="0"/>
                  </a:lnTo>
                  <a:lnTo>
                    <a:pt x="91325" y="0"/>
                  </a:lnTo>
                  <a:lnTo>
                    <a:pt x="106546" y="0"/>
                  </a:lnTo>
                  <a:lnTo>
                    <a:pt x="121766" y="0"/>
                  </a:lnTo>
                  <a:lnTo>
                    <a:pt x="136987" y="0"/>
                  </a:lnTo>
                  <a:lnTo>
                    <a:pt x="152208" y="0"/>
                  </a:lnTo>
                  <a:lnTo>
                    <a:pt x="167428" y="0"/>
                  </a:lnTo>
                  <a:lnTo>
                    <a:pt x="182649" y="0"/>
                  </a:lnTo>
                  <a:lnTo>
                    <a:pt x="197870" y="0"/>
                  </a:lnTo>
                  <a:lnTo>
                    <a:pt x="213091" y="0"/>
                  </a:lnTo>
                  <a:lnTo>
                    <a:pt x="228312" y="0"/>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89" name="Freeform: Shape 188">
              <a:extLst>
                <a:ext uri="{FF2B5EF4-FFF2-40B4-BE49-F238E27FC236}">
                  <a16:creationId xmlns:a16="http://schemas.microsoft.com/office/drawing/2014/main" id="{5549F5B3-4C30-415B-EBFE-3469A92B7F65}"/>
                </a:ext>
              </a:extLst>
            </p:cNvPr>
            <p:cNvSpPr/>
            <p:nvPr/>
          </p:nvSpPr>
          <p:spPr>
            <a:xfrm>
              <a:off x="6532066" y="3226341"/>
              <a:ext cx="688135" cy="298275"/>
            </a:xfrm>
            <a:custGeom>
              <a:avLst/>
              <a:gdLst>
                <a:gd name="connsiteX0" fmla="*/ 484557 w 688135"/>
                <a:gd name="connsiteY0" fmla="*/ 10810 h 298275"/>
                <a:gd name="connsiteX1" fmla="*/ 489227 w 688135"/>
                <a:gd name="connsiteY1" fmla="*/ 14701 h 298275"/>
                <a:gd name="connsiteX2" fmla="*/ 500210 w 688135"/>
                <a:gd name="connsiteY2" fmla="*/ 19285 h 298275"/>
                <a:gd name="connsiteX3" fmla="*/ 504707 w 688135"/>
                <a:gd name="connsiteY3" fmla="*/ 23955 h 298275"/>
                <a:gd name="connsiteX4" fmla="*/ 502718 w 688135"/>
                <a:gd name="connsiteY4" fmla="*/ 28712 h 298275"/>
                <a:gd name="connsiteX5" fmla="*/ 502459 w 688135"/>
                <a:gd name="connsiteY5" fmla="*/ 32171 h 298275"/>
                <a:gd name="connsiteX6" fmla="*/ 504534 w 688135"/>
                <a:gd name="connsiteY6" fmla="*/ 35284 h 298275"/>
                <a:gd name="connsiteX7" fmla="*/ 519150 w 688135"/>
                <a:gd name="connsiteY7" fmla="*/ 41511 h 298275"/>
                <a:gd name="connsiteX8" fmla="*/ 528144 w 688135"/>
                <a:gd name="connsiteY8" fmla="*/ 50332 h 298275"/>
                <a:gd name="connsiteX9" fmla="*/ 533679 w 688135"/>
                <a:gd name="connsiteY9" fmla="*/ 53013 h 298275"/>
                <a:gd name="connsiteX10" fmla="*/ 535322 w 688135"/>
                <a:gd name="connsiteY10" fmla="*/ 53791 h 298275"/>
                <a:gd name="connsiteX11" fmla="*/ 539300 w 688135"/>
                <a:gd name="connsiteY11" fmla="*/ 55953 h 298275"/>
                <a:gd name="connsiteX12" fmla="*/ 541116 w 688135"/>
                <a:gd name="connsiteY12" fmla="*/ 58634 h 298275"/>
                <a:gd name="connsiteX13" fmla="*/ 539905 w 688135"/>
                <a:gd name="connsiteY13" fmla="*/ 70482 h 298275"/>
                <a:gd name="connsiteX14" fmla="*/ 536100 w 688135"/>
                <a:gd name="connsiteY14" fmla="*/ 76363 h 298275"/>
                <a:gd name="connsiteX15" fmla="*/ 530133 w 688135"/>
                <a:gd name="connsiteY15" fmla="*/ 80860 h 298275"/>
                <a:gd name="connsiteX16" fmla="*/ 522349 w 688135"/>
                <a:gd name="connsiteY16" fmla="*/ 88816 h 298275"/>
                <a:gd name="connsiteX17" fmla="*/ 520447 w 688135"/>
                <a:gd name="connsiteY17" fmla="*/ 96168 h 298275"/>
                <a:gd name="connsiteX18" fmla="*/ 518025 w 688135"/>
                <a:gd name="connsiteY18" fmla="*/ 109918 h 298275"/>
                <a:gd name="connsiteX19" fmla="*/ 521312 w 688135"/>
                <a:gd name="connsiteY19" fmla="*/ 114588 h 298275"/>
                <a:gd name="connsiteX20" fmla="*/ 524684 w 688135"/>
                <a:gd name="connsiteY20" fmla="*/ 115799 h 298275"/>
                <a:gd name="connsiteX21" fmla="*/ 534630 w 688135"/>
                <a:gd name="connsiteY21" fmla="*/ 112685 h 298275"/>
                <a:gd name="connsiteX22" fmla="*/ 539732 w 688135"/>
                <a:gd name="connsiteY22" fmla="*/ 114069 h 298275"/>
                <a:gd name="connsiteX23" fmla="*/ 551148 w 688135"/>
                <a:gd name="connsiteY23" fmla="*/ 130587 h 298275"/>
                <a:gd name="connsiteX24" fmla="*/ 572423 w 688135"/>
                <a:gd name="connsiteY24" fmla="*/ 137073 h 298275"/>
                <a:gd name="connsiteX25" fmla="*/ 580206 w 688135"/>
                <a:gd name="connsiteY25" fmla="*/ 141138 h 298275"/>
                <a:gd name="connsiteX26" fmla="*/ 586519 w 688135"/>
                <a:gd name="connsiteY26" fmla="*/ 149700 h 298275"/>
                <a:gd name="connsiteX27" fmla="*/ 596032 w 688135"/>
                <a:gd name="connsiteY27" fmla="*/ 154629 h 298275"/>
                <a:gd name="connsiteX28" fmla="*/ 603383 w 688135"/>
                <a:gd name="connsiteY28" fmla="*/ 161807 h 298275"/>
                <a:gd name="connsiteX29" fmla="*/ 603556 w 688135"/>
                <a:gd name="connsiteY29" fmla="*/ 166477 h 298275"/>
                <a:gd name="connsiteX30" fmla="*/ 600961 w 688135"/>
                <a:gd name="connsiteY30" fmla="*/ 172012 h 298275"/>
                <a:gd name="connsiteX31" fmla="*/ 599924 w 688135"/>
                <a:gd name="connsiteY31" fmla="*/ 179450 h 298275"/>
                <a:gd name="connsiteX32" fmla="*/ 596810 w 688135"/>
                <a:gd name="connsiteY32" fmla="*/ 184119 h 298275"/>
                <a:gd name="connsiteX33" fmla="*/ 589287 w 688135"/>
                <a:gd name="connsiteY33" fmla="*/ 184638 h 298275"/>
                <a:gd name="connsiteX34" fmla="*/ 584703 w 688135"/>
                <a:gd name="connsiteY34" fmla="*/ 183427 h 298275"/>
                <a:gd name="connsiteX35" fmla="*/ 560228 w 688135"/>
                <a:gd name="connsiteY35" fmla="*/ 157137 h 298275"/>
                <a:gd name="connsiteX36" fmla="*/ 557288 w 688135"/>
                <a:gd name="connsiteY36" fmla="*/ 154715 h 298275"/>
                <a:gd name="connsiteX37" fmla="*/ 548208 w 688135"/>
                <a:gd name="connsiteY37" fmla="*/ 140965 h 298275"/>
                <a:gd name="connsiteX38" fmla="*/ 537570 w 688135"/>
                <a:gd name="connsiteY38" fmla="*/ 133528 h 298275"/>
                <a:gd name="connsiteX39" fmla="*/ 534284 w 688135"/>
                <a:gd name="connsiteY39" fmla="*/ 133700 h 298275"/>
                <a:gd name="connsiteX40" fmla="*/ 549418 w 688135"/>
                <a:gd name="connsiteY40" fmla="*/ 147365 h 298275"/>
                <a:gd name="connsiteX41" fmla="*/ 555559 w 688135"/>
                <a:gd name="connsiteY41" fmla="*/ 156877 h 298275"/>
                <a:gd name="connsiteX42" fmla="*/ 566455 w 688135"/>
                <a:gd name="connsiteY42" fmla="*/ 170196 h 298275"/>
                <a:gd name="connsiteX43" fmla="*/ 574238 w 688135"/>
                <a:gd name="connsiteY43" fmla="*/ 175817 h 298275"/>
                <a:gd name="connsiteX44" fmla="*/ 579946 w 688135"/>
                <a:gd name="connsiteY44" fmla="*/ 184638 h 298275"/>
                <a:gd name="connsiteX45" fmla="*/ 585308 w 688135"/>
                <a:gd name="connsiteY45" fmla="*/ 188789 h 298275"/>
                <a:gd name="connsiteX46" fmla="*/ 599837 w 688135"/>
                <a:gd name="connsiteY46" fmla="*/ 194670 h 298275"/>
                <a:gd name="connsiteX47" fmla="*/ 594821 w 688135"/>
                <a:gd name="connsiteY47" fmla="*/ 198908 h 298275"/>
                <a:gd name="connsiteX48" fmla="*/ 602864 w 688135"/>
                <a:gd name="connsiteY48" fmla="*/ 202540 h 298275"/>
                <a:gd name="connsiteX49" fmla="*/ 603988 w 688135"/>
                <a:gd name="connsiteY49" fmla="*/ 209113 h 298275"/>
                <a:gd name="connsiteX50" fmla="*/ 603210 w 688135"/>
                <a:gd name="connsiteY50" fmla="*/ 216637 h 298275"/>
                <a:gd name="connsiteX51" fmla="*/ 592054 w 688135"/>
                <a:gd name="connsiteY51" fmla="*/ 213696 h 298275"/>
                <a:gd name="connsiteX52" fmla="*/ 591708 w 688135"/>
                <a:gd name="connsiteY52" fmla="*/ 219231 h 298275"/>
                <a:gd name="connsiteX53" fmla="*/ 592746 w 688135"/>
                <a:gd name="connsiteY53" fmla="*/ 222517 h 298275"/>
                <a:gd name="connsiteX54" fmla="*/ 587816 w 688135"/>
                <a:gd name="connsiteY54" fmla="*/ 225198 h 298275"/>
                <a:gd name="connsiteX55" fmla="*/ 580984 w 688135"/>
                <a:gd name="connsiteY55" fmla="*/ 221566 h 298275"/>
                <a:gd name="connsiteX56" fmla="*/ 563169 w 688135"/>
                <a:gd name="connsiteY56" fmla="*/ 201589 h 298275"/>
                <a:gd name="connsiteX57" fmla="*/ 563342 w 688135"/>
                <a:gd name="connsiteY57" fmla="*/ 204270 h 298275"/>
                <a:gd name="connsiteX58" fmla="*/ 564812 w 688135"/>
                <a:gd name="connsiteY58" fmla="*/ 207383 h 298275"/>
                <a:gd name="connsiteX59" fmla="*/ 575190 w 688135"/>
                <a:gd name="connsiteY59" fmla="*/ 220269 h 298275"/>
                <a:gd name="connsiteX60" fmla="*/ 584444 w 688135"/>
                <a:gd name="connsiteY60" fmla="*/ 227966 h 298275"/>
                <a:gd name="connsiteX61" fmla="*/ 592313 w 688135"/>
                <a:gd name="connsiteY61" fmla="*/ 231425 h 298275"/>
                <a:gd name="connsiteX62" fmla="*/ 598367 w 688135"/>
                <a:gd name="connsiteY62" fmla="*/ 237911 h 298275"/>
                <a:gd name="connsiteX63" fmla="*/ 600529 w 688135"/>
                <a:gd name="connsiteY63" fmla="*/ 241803 h 298275"/>
                <a:gd name="connsiteX64" fmla="*/ 601913 w 688135"/>
                <a:gd name="connsiteY64" fmla="*/ 247683 h 298275"/>
                <a:gd name="connsiteX65" fmla="*/ 597416 w 688135"/>
                <a:gd name="connsiteY65" fmla="*/ 251662 h 298275"/>
                <a:gd name="connsiteX66" fmla="*/ 592313 w 688135"/>
                <a:gd name="connsiteY66" fmla="*/ 253910 h 298275"/>
                <a:gd name="connsiteX67" fmla="*/ 587297 w 688135"/>
                <a:gd name="connsiteY67" fmla="*/ 249932 h 298275"/>
                <a:gd name="connsiteX68" fmla="*/ 583665 w 688135"/>
                <a:gd name="connsiteY68" fmla="*/ 245694 h 298275"/>
                <a:gd name="connsiteX69" fmla="*/ 575882 w 688135"/>
                <a:gd name="connsiteY69" fmla="*/ 238516 h 298275"/>
                <a:gd name="connsiteX70" fmla="*/ 573547 w 688135"/>
                <a:gd name="connsiteY70" fmla="*/ 230473 h 298275"/>
                <a:gd name="connsiteX71" fmla="*/ 567666 w 688135"/>
                <a:gd name="connsiteY71" fmla="*/ 230906 h 298275"/>
                <a:gd name="connsiteX72" fmla="*/ 542932 w 688135"/>
                <a:gd name="connsiteY72" fmla="*/ 220701 h 298275"/>
                <a:gd name="connsiteX73" fmla="*/ 523041 w 688135"/>
                <a:gd name="connsiteY73" fmla="*/ 219491 h 298275"/>
                <a:gd name="connsiteX74" fmla="*/ 524944 w 688135"/>
                <a:gd name="connsiteY74" fmla="*/ 221566 h 298275"/>
                <a:gd name="connsiteX75" fmla="*/ 527452 w 688135"/>
                <a:gd name="connsiteY75" fmla="*/ 222950 h 298275"/>
                <a:gd name="connsiteX76" fmla="*/ 543278 w 688135"/>
                <a:gd name="connsiteY76" fmla="*/ 225458 h 298275"/>
                <a:gd name="connsiteX77" fmla="*/ 549505 w 688135"/>
                <a:gd name="connsiteY77" fmla="*/ 230128 h 298275"/>
                <a:gd name="connsiteX78" fmla="*/ 562477 w 688135"/>
                <a:gd name="connsiteY78" fmla="*/ 234279 h 298275"/>
                <a:gd name="connsiteX79" fmla="*/ 570087 w 688135"/>
                <a:gd name="connsiteY79" fmla="*/ 235403 h 298275"/>
                <a:gd name="connsiteX80" fmla="*/ 573201 w 688135"/>
                <a:gd name="connsiteY80" fmla="*/ 248116 h 298275"/>
                <a:gd name="connsiteX81" fmla="*/ 583752 w 688135"/>
                <a:gd name="connsiteY81" fmla="*/ 256850 h 298275"/>
                <a:gd name="connsiteX82" fmla="*/ 585135 w 688135"/>
                <a:gd name="connsiteY82" fmla="*/ 263336 h 298275"/>
                <a:gd name="connsiteX83" fmla="*/ 592313 w 688135"/>
                <a:gd name="connsiteY83" fmla="*/ 264028 h 298275"/>
                <a:gd name="connsiteX84" fmla="*/ 604940 w 688135"/>
                <a:gd name="connsiteY84" fmla="*/ 257629 h 298275"/>
                <a:gd name="connsiteX85" fmla="*/ 613069 w 688135"/>
                <a:gd name="connsiteY85" fmla="*/ 259877 h 298275"/>
                <a:gd name="connsiteX86" fmla="*/ 624830 w 688135"/>
                <a:gd name="connsiteY86" fmla="*/ 261694 h 298275"/>
                <a:gd name="connsiteX87" fmla="*/ 627511 w 688135"/>
                <a:gd name="connsiteY87" fmla="*/ 266796 h 298275"/>
                <a:gd name="connsiteX88" fmla="*/ 629500 w 688135"/>
                <a:gd name="connsiteY88" fmla="*/ 276568 h 298275"/>
                <a:gd name="connsiteX89" fmla="*/ 633652 w 688135"/>
                <a:gd name="connsiteY89" fmla="*/ 287552 h 298275"/>
                <a:gd name="connsiteX90" fmla="*/ 636333 w 688135"/>
                <a:gd name="connsiteY90" fmla="*/ 298275 h 298275"/>
                <a:gd name="connsiteX91" fmla="*/ 633738 w 688135"/>
                <a:gd name="connsiteY91" fmla="*/ 298275 h 298275"/>
                <a:gd name="connsiteX92" fmla="*/ 627425 w 688135"/>
                <a:gd name="connsiteY92" fmla="*/ 298189 h 298275"/>
                <a:gd name="connsiteX93" fmla="*/ 607188 w 688135"/>
                <a:gd name="connsiteY93" fmla="*/ 298016 h 298275"/>
                <a:gd name="connsiteX94" fmla="*/ 577698 w 688135"/>
                <a:gd name="connsiteY94" fmla="*/ 297756 h 298275"/>
                <a:gd name="connsiteX95" fmla="*/ 548208 w 688135"/>
                <a:gd name="connsiteY95" fmla="*/ 297497 h 298275"/>
                <a:gd name="connsiteX96" fmla="*/ 518717 w 688135"/>
                <a:gd name="connsiteY96" fmla="*/ 297238 h 298275"/>
                <a:gd name="connsiteX97" fmla="*/ 489227 w 688135"/>
                <a:gd name="connsiteY97" fmla="*/ 296978 h 298275"/>
                <a:gd name="connsiteX98" fmla="*/ 459737 w 688135"/>
                <a:gd name="connsiteY98" fmla="*/ 296719 h 298275"/>
                <a:gd name="connsiteX99" fmla="*/ 430247 w 688135"/>
                <a:gd name="connsiteY99" fmla="*/ 296459 h 298275"/>
                <a:gd name="connsiteX100" fmla="*/ 400756 w 688135"/>
                <a:gd name="connsiteY100" fmla="*/ 296200 h 298275"/>
                <a:gd name="connsiteX101" fmla="*/ 371266 w 688135"/>
                <a:gd name="connsiteY101" fmla="*/ 295940 h 298275"/>
                <a:gd name="connsiteX102" fmla="*/ 341776 w 688135"/>
                <a:gd name="connsiteY102" fmla="*/ 295681 h 298275"/>
                <a:gd name="connsiteX103" fmla="*/ 312285 w 688135"/>
                <a:gd name="connsiteY103" fmla="*/ 295421 h 298275"/>
                <a:gd name="connsiteX104" fmla="*/ 282795 w 688135"/>
                <a:gd name="connsiteY104" fmla="*/ 295162 h 298275"/>
                <a:gd name="connsiteX105" fmla="*/ 253305 w 688135"/>
                <a:gd name="connsiteY105" fmla="*/ 294902 h 298275"/>
                <a:gd name="connsiteX106" fmla="*/ 223815 w 688135"/>
                <a:gd name="connsiteY106" fmla="*/ 294643 h 298275"/>
                <a:gd name="connsiteX107" fmla="*/ 194324 w 688135"/>
                <a:gd name="connsiteY107" fmla="*/ 294384 h 298275"/>
                <a:gd name="connsiteX108" fmla="*/ 164834 w 688135"/>
                <a:gd name="connsiteY108" fmla="*/ 294124 h 298275"/>
                <a:gd name="connsiteX109" fmla="*/ 163450 w 688135"/>
                <a:gd name="connsiteY109" fmla="*/ 292567 h 298275"/>
                <a:gd name="connsiteX110" fmla="*/ 151862 w 688135"/>
                <a:gd name="connsiteY110" fmla="*/ 292135 h 298275"/>
                <a:gd name="connsiteX111" fmla="*/ 143387 w 688135"/>
                <a:gd name="connsiteY111" fmla="*/ 291789 h 298275"/>
                <a:gd name="connsiteX112" fmla="*/ 139582 w 688135"/>
                <a:gd name="connsiteY112" fmla="*/ 293865 h 298275"/>
                <a:gd name="connsiteX113" fmla="*/ 122544 w 688135"/>
                <a:gd name="connsiteY113" fmla="*/ 293778 h 298275"/>
                <a:gd name="connsiteX114" fmla="*/ 108967 w 688135"/>
                <a:gd name="connsiteY114" fmla="*/ 293692 h 298275"/>
                <a:gd name="connsiteX115" fmla="*/ 85963 w 688135"/>
                <a:gd name="connsiteY115" fmla="*/ 293605 h 298275"/>
                <a:gd name="connsiteX116" fmla="*/ 57943 w 688135"/>
                <a:gd name="connsiteY116" fmla="*/ 293432 h 298275"/>
                <a:gd name="connsiteX117" fmla="*/ 18421 w 688135"/>
                <a:gd name="connsiteY117" fmla="*/ 293259 h 298275"/>
                <a:gd name="connsiteX118" fmla="*/ 0 w 688135"/>
                <a:gd name="connsiteY118" fmla="*/ 293173 h 298275"/>
                <a:gd name="connsiteX119" fmla="*/ 8216 w 688135"/>
                <a:gd name="connsiteY119" fmla="*/ 288330 h 298275"/>
                <a:gd name="connsiteX120" fmla="*/ 20410 w 688135"/>
                <a:gd name="connsiteY120" fmla="*/ 285476 h 298275"/>
                <a:gd name="connsiteX121" fmla="*/ 42117 w 688135"/>
                <a:gd name="connsiteY121" fmla="*/ 277260 h 298275"/>
                <a:gd name="connsiteX122" fmla="*/ 50765 w 688135"/>
                <a:gd name="connsiteY122" fmla="*/ 268871 h 298275"/>
                <a:gd name="connsiteX123" fmla="*/ 62958 w 688135"/>
                <a:gd name="connsiteY123" fmla="*/ 262732 h 298275"/>
                <a:gd name="connsiteX124" fmla="*/ 68061 w 688135"/>
                <a:gd name="connsiteY124" fmla="*/ 255380 h 298275"/>
                <a:gd name="connsiteX125" fmla="*/ 76190 w 688135"/>
                <a:gd name="connsiteY125" fmla="*/ 248375 h 298275"/>
                <a:gd name="connsiteX126" fmla="*/ 79217 w 688135"/>
                <a:gd name="connsiteY126" fmla="*/ 240419 h 298275"/>
                <a:gd name="connsiteX127" fmla="*/ 80341 w 688135"/>
                <a:gd name="connsiteY127" fmla="*/ 239208 h 298275"/>
                <a:gd name="connsiteX128" fmla="*/ 93746 w 688135"/>
                <a:gd name="connsiteY128" fmla="*/ 232030 h 298275"/>
                <a:gd name="connsiteX129" fmla="*/ 107842 w 688135"/>
                <a:gd name="connsiteY129" fmla="*/ 223036 h 298275"/>
                <a:gd name="connsiteX130" fmla="*/ 138630 w 688135"/>
                <a:gd name="connsiteY130" fmla="*/ 198216 h 298275"/>
                <a:gd name="connsiteX131" fmla="*/ 139235 w 688135"/>
                <a:gd name="connsiteY131" fmla="*/ 201502 h 298275"/>
                <a:gd name="connsiteX132" fmla="*/ 138111 w 688135"/>
                <a:gd name="connsiteY132" fmla="*/ 205048 h 298275"/>
                <a:gd name="connsiteX133" fmla="*/ 140706 w 688135"/>
                <a:gd name="connsiteY133" fmla="*/ 209199 h 298275"/>
                <a:gd name="connsiteX134" fmla="*/ 142868 w 688135"/>
                <a:gd name="connsiteY134" fmla="*/ 215685 h 298275"/>
                <a:gd name="connsiteX135" fmla="*/ 145895 w 688135"/>
                <a:gd name="connsiteY135" fmla="*/ 219663 h 298275"/>
                <a:gd name="connsiteX136" fmla="*/ 149700 w 688135"/>
                <a:gd name="connsiteY136" fmla="*/ 222863 h 298275"/>
                <a:gd name="connsiteX137" fmla="*/ 156013 w 688135"/>
                <a:gd name="connsiteY137" fmla="*/ 225717 h 298275"/>
                <a:gd name="connsiteX138" fmla="*/ 163450 w 688135"/>
                <a:gd name="connsiteY138" fmla="*/ 230733 h 298275"/>
                <a:gd name="connsiteX139" fmla="*/ 169331 w 688135"/>
                <a:gd name="connsiteY139" fmla="*/ 232117 h 298275"/>
                <a:gd name="connsiteX140" fmla="*/ 171320 w 688135"/>
                <a:gd name="connsiteY140" fmla="*/ 231944 h 298275"/>
                <a:gd name="connsiteX141" fmla="*/ 177806 w 688135"/>
                <a:gd name="connsiteY141" fmla="*/ 227101 h 298275"/>
                <a:gd name="connsiteX142" fmla="*/ 183168 w 688135"/>
                <a:gd name="connsiteY142" fmla="*/ 224506 h 298275"/>
                <a:gd name="connsiteX143" fmla="*/ 188790 w 688135"/>
                <a:gd name="connsiteY143" fmla="*/ 219231 h 298275"/>
                <a:gd name="connsiteX144" fmla="*/ 198821 w 688135"/>
                <a:gd name="connsiteY144" fmla="*/ 226409 h 298275"/>
                <a:gd name="connsiteX145" fmla="*/ 202800 w 688135"/>
                <a:gd name="connsiteY145" fmla="*/ 226409 h 298275"/>
                <a:gd name="connsiteX146" fmla="*/ 212658 w 688135"/>
                <a:gd name="connsiteY146" fmla="*/ 223296 h 298275"/>
                <a:gd name="connsiteX147" fmla="*/ 221912 w 688135"/>
                <a:gd name="connsiteY147" fmla="*/ 222431 h 298275"/>
                <a:gd name="connsiteX148" fmla="*/ 224247 w 688135"/>
                <a:gd name="connsiteY148" fmla="*/ 221480 h 298275"/>
                <a:gd name="connsiteX149" fmla="*/ 227707 w 688135"/>
                <a:gd name="connsiteY149" fmla="*/ 218539 h 298275"/>
                <a:gd name="connsiteX150" fmla="*/ 227793 w 688135"/>
                <a:gd name="connsiteY150" fmla="*/ 212572 h 298275"/>
                <a:gd name="connsiteX151" fmla="*/ 228571 w 688135"/>
                <a:gd name="connsiteY151" fmla="*/ 211015 h 298275"/>
                <a:gd name="connsiteX152" fmla="*/ 230128 w 688135"/>
                <a:gd name="connsiteY152" fmla="*/ 210324 h 298275"/>
                <a:gd name="connsiteX153" fmla="*/ 231944 w 688135"/>
                <a:gd name="connsiteY153" fmla="*/ 210150 h 298275"/>
                <a:gd name="connsiteX154" fmla="*/ 236095 w 688135"/>
                <a:gd name="connsiteY154" fmla="*/ 212313 h 298275"/>
                <a:gd name="connsiteX155" fmla="*/ 240160 w 688135"/>
                <a:gd name="connsiteY155" fmla="*/ 212399 h 298275"/>
                <a:gd name="connsiteX156" fmla="*/ 257456 w 688135"/>
                <a:gd name="connsiteY156" fmla="*/ 205481 h 298275"/>
                <a:gd name="connsiteX157" fmla="*/ 258753 w 688135"/>
                <a:gd name="connsiteY157" fmla="*/ 206000 h 298275"/>
                <a:gd name="connsiteX158" fmla="*/ 260915 w 688135"/>
                <a:gd name="connsiteY158" fmla="*/ 209199 h 298275"/>
                <a:gd name="connsiteX159" fmla="*/ 268526 w 688135"/>
                <a:gd name="connsiteY159" fmla="*/ 205134 h 298275"/>
                <a:gd name="connsiteX160" fmla="*/ 273023 w 688135"/>
                <a:gd name="connsiteY160" fmla="*/ 201329 h 298275"/>
                <a:gd name="connsiteX161" fmla="*/ 275012 w 688135"/>
                <a:gd name="connsiteY161" fmla="*/ 195622 h 298275"/>
                <a:gd name="connsiteX162" fmla="*/ 278730 w 688135"/>
                <a:gd name="connsiteY162" fmla="*/ 190000 h 298275"/>
                <a:gd name="connsiteX163" fmla="*/ 277952 w 688135"/>
                <a:gd name="connsiteY163" fmla="*/ 187492 h 298275"/>
                <a:gd name="connsiteX164" fmla="*/ 275531 w 688135"/>
                <a:gd name="connsiteY164" fmla="*/ 184206 h 298275"/>
                <a:gd name="connsiteX165" fmla="*/ 278730 w 688135"/>
                <a:gd name="connsiteY165" fmla="*/ 176596 h 298275"/>
                <a:gd name="connsiteX166" fmla="*/ 283401 w 688135"/>
                <a:gd name="connsiteY166" fmla="*/ 169072 h 298275"/>
                <a:gd name="connsiteX167" fmla="*/ 301043 w 688135"/>
                <a:gd name="connsiteY167" fmla="*/ 146240 h 298275"/>
                <a:gd name="connsiteX168" fmla="*/ 306664 w 688135"/>
                <a:gd name="connsiteY168" fmla="*/ 132403 h 298275"/>
                <a:gd name="connsiteX169" fmla="*/ 314015 w 688135"/>
                <a:gd name="connsiteY169" fmla="*/ 123496 h 298275"/>
                <a:gd name="connsiteX170" fmla="*/ 316436 w 688135"/>
                <a:gd name="connsiteY170" fmla="*/ 116404 h 298275"/>
                <a:gd name="connsiteX171" fmla="*/ 321971 w 688135"/>
                <a:gd name="connsiteY171" fmla="*/ 109399 h 298275"/>
                <a:gd name="connsiteX172" fmla="*/ 325777 w 688135"/>
                <a:gd name="connsiteY172" fmla="*/ 94870 h 298275"/>
                <a:gd name="connsiteX173" fmla="*/ 328112 w 688135"/>
                <a:gd name="connsiteY173" fmla="*/ 91930 h 298275"/>
                <a:gd name="connsiteX174" fmla="*/ 331485 w 688135"/>
                <a:gd name="connsiteY174" fmla="*/ 91411 h 298275"/>
                <a:gd name="connsiteX175" fmla="*/ 334944 w 688135"/>
                <a:gd name="connsiteY175" fmla="*/ 93227 h 298275"/>
                <a:gd name="connsiteX176" fmla="*/ 337452 w 688135"/>
                <a:gd name="connsiteY176" fmla="*/ 95908 h 298275"/>
                <a:gd name="connsiteX177" fmla="*/ 339095 w 688135"/>
                <a:gd name="connsiteY177" fmla="*/ 100232 h 298275"/>
                <a:gd name="connsiteX178" fmla="*/ 348002 w 688135"/>
                <a:gd name="connsiteY178" fmla="*/ 104037 h 298275"/>
                <a:gd name="connsiteX179" fmla="*/ 355440 w 688135"/>
                <a:gd name="connsiteY179" fmla="*/ 104470 h 298275"/>
                <a:gd name="connsiteX180" fmla="*/ 360629 w 688135"/>
                <a:gd name="connsiteY180" fmla="*/ 101703 h 298275"/>
                <a:gd name="connsiteX181" fmla="*/ 363656 w 688135"/>
                <a:gd name="connsiteY181" fmla="*/ 96600 h 298275"/>
                <a:gd name="connsiteX182" fmla="*/ 367720 w 688135"/>
                <a:gd name="connsiteY182" fmla="*/ 87001 h 298275"/>
                <a:gd name="connsiteX183" fmla="*/ 371612 w 688135"/>
                <a:gd name="connsiteY183" fmla="*/ 81292 h 298275"/>
                <a:gd name="connsiteX184" fmla="*/ 374120 w 688135"/>
                <a:gd name="connsiteY184" fmla="*/ 74115 h 298275"/>
                <a:gd name="connsiteX185" fmla="*/ 376714 w 688135"/>
                <a:gd name="connsiteY185" fmla="*/ 69185 h 298275"/>
                <a:gd name="connsiteX186" fmla="*/ 380693 w 688135"/>
                <a:gd name="connsiteY186" fmla="*/ 66072 h 298275"/>
                <a:gd name="connsiteX187" fmla="*/ 390724 w 688135"/>
                <a:gd name="connsiteY187" fmla="*/ 66245 h 298275"/>
                <a:gd name="connsiteX188" fmla="*/ 395913 w 688135"/>
                <a:gd name="connsiteY188" fmla="*/ 61834 h 298275"/>
                <a:gd name="connsiteX189" fmla="*/ 399891 w 688135"/>
                <a:gd name="connsiteY189" fmla="*/ 56819 h 298275"/>
                <a:gd name="connsiteX190" fmla="*/ 402313 w 688135"/>
                <a:gd name="connsiteY190" fmla="*/ 55175 h 298275"/>
                <a:gd name="connsiteX191" fmla="*/ 405167 w 688135"/>
                <a:gd name="connsiteY191" fmla="*/ 55435 h 298275"/>
                <a:gd name="connsiteX192" fmla="*/ 414247 w 688135"/>
                <a:gd name="connsiteY192" fmla="*/ 47392 h 298275"/>
                <a:gd name="connsiteX193" fmla="*/ 426182 w 688135"/>
                <a:gd name="connsiteY193" fmla="*/ 30528 h 298275"/>
                <a:gd name="connsiteX194" fmla="*/ 428777 w 688135"/>
                <a:gd name="connsiteY194" fmla="*/ 19891 h 298275"/>
                <a:gd name="connsiteX195" fmla="*/ 431890 w 688135"/>
                <a:gd name="connsiteY195" fmla="*/ 12194 h 298275"/>
                <a:gd name="connsiteX196" fmla="*/ 433101 w 688135"/>
                <a:gd name="connsiteY196" fmla="*/ 4324 h 298275"/>
                <a:gd name="connsiteX197" fmla="*/ 435435 w 688135"/>
                <a:gd name="connsiteY197" fmla="*/ 0 h 298275"/>
                <a:gd name="connsiteX198" fmla="*/ 445986 w 688135"/>
                <a:gd name="connsiteY198" fmla="*/ 8562 h 298275"/>
                <a:gd name="connsiteX199" fmla="*/ 452040 w 688135"/>
                <a:gd name="connsiteY199" fmla="*/ 13491 h 298275"/>
                <a:gd name="connsiteX200" fmla="*/ 465877 w 688135"/>
                <a:gd name="connsiteY200" fmla="*/ 24734 h 298275"/>
                <a:gd name="connsiteX201" fmla="*/ 475044 w 688135"/>
                <a:gd name="connsiteY201" fmla="*/ 32171 h 298275"/>
                <a:gd name="connsiteX202" fmla="*/ 478676 w 688135"/>
                <a:gd name="connsiteY202" fmla="*/ 23609 h 298275"/>
                <a:gd name="connsiteX203" fmla="*/ 484557 w 688135"/>
                <a:gd name="connsiteY203" fmla="*/ 10810 h 298275"/>
                <a:gd name="connsiteX204" fmla="*/ 685973 w 688135"/>
                <a:gd name="connsiteY204" fmla="*/ 146759 h 298275"/>
                <a:gd name="connsiteX205" fmla="*/ 688135 w 688135"/>
                <a:gd name="connsiteY205" fmla="*/ 146500 h 298275"/>
                <a:gd name="connsiteX206" fmla="*/ 688135 w 688135"/>
                <a:gd name="connsiteY206" fmla="*/ 146500 h 298275"/>
                <a:gd name="connsiteX207" fmla="*/ 679400 w 688135"/>
                <a:gd name="connsiteY207" fmla="*/ 162153 h 298275"/>
                <a:gd name="connsiteX208" fmla="*/ 675682 w 688135"/>
                <a:gd name="connsiteY208" fmla="*/ 163796 h 298275"/>
                <a:gd name="connsiteX209" fmla="*/ 685973 w 688135"/>
                <a:gd name="connsiteY209" fmla="*/ 146759 h 298275"/>
                <a:gd name="connsiteX210" fmla="*/ 652850 w 688135"/>
                <a:gd name="connsiteY210" fmla="*/ 155407 h 298275"/>
                <a:gd name="connsiteX211" fmla="*/ 656050 w 688135"/>
                <a:gd name="connsiteY211" fmla="*/ 150738 h 298275"/>
                <a:gd name="connsiteX212" fmla="*/ 668330 w 688135"/>
                <a:gd name="connsiteY212" fmla="*/ 149094 h 298275"/>
                <a:gd name="connsiteX213" fmla="*/ 675941 w 688135"/>
                <a:gd name="connsiteY213" fmla="*/ 148057 h 298275"/>
                <a:gd name="connsiteX214" fmla="*/ 657953 w 688135"/>
                <a:gd name="connsiteY214" fmla="*/ 188443 h 298275"/>
                <a:gd name="connsiteX215" fmla="*/ 658731 w 688135"/>
                <a:gd name="connsiteY215" fmla="*/ 195881 h 298275"/>
                <a:gd name="connsiteX216" fmla="*/ 655099 w 688135"/>
                <a:gd name="connsiteY216" fmla="*/ 198303 h 298275"/>
                <a:gd name="connsiteX217" fmla="*/ 649651 w 688135"/>
                <a:gd name="connsiteY217" fmla="*/ 200205 h 298275"/>
                <a:gd name="connsiteX218" fmla="*/ 644116 w 688135"/>
                <a:gd name="connsiteY218" fmla="*/ 204616 h 298275"/>
                <a:gd name="connsiteX219" fmla="*/ 640484 w 688135"/>
                <a:gd name="connsiteY219" fmla="*/ 209458 h 298275"/>
                <a:gd name="connsiteX220" fmla="*/ 637111 w 688135"/>
                <a:gd name="connsiteY220" fmla="*/ 222604 h 298275"/>
                <a:gd name="connsiteX221" fmla="*/ 630538 w 688135"/>
                <a:gd name="connsiteY221" fmla="*/ 237306 h 298275"/>
                <a:gd name="connsiteX222" fmla="*/ 626474 w 688135"/>
                <a:gd name="connsiteY222" fmla="*/ 231165 h 298275"/>
                <a:gd name="connsiteX223" fmla="*/ 625436 w 688135"/>
                <a:gd name="connsiteY223" fmla="*/ 225890 h 298275"/>
                <a:gd name="connsiteX224" fmla="*/ 627252 w 688135"/>
                <a:gd name="connsiteY224" fmla="*/ 212139 h 298275"/>
                <a:gd name="connsiteX225" fmla="*/ 634343 w 688135"/>
                <a:gd name="connsiteY225" fmla="*/ 189568 h 298275"/>
                <a:gd name="connsiteX226" fmla="*/ 642127 w 688135"/>
                <a:gd name="connsiteY226" fmla="*/ 175471 h 298275"/>
                <a:gd name="connsiteX227" fmla="*/ 648094 w 688135"/>
                <a:gd name="connsiteY227" fmla="*/ 168812 h 298275"/>
                <a:gd name="connsiteX228" fmla="*/ 652850 w 688135"/>
                <a:gd name="connsiteY228" fmla="*/ 155407 h 29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688135" h="298275">
                  <a:moveTo>
                    <a:pt x="484557" y="10810"/>
                  </a:moveTo>
                  <a:lnTo>
                    <a:pt x="489227" y="14701"/>
                  </a:lnTo>
                  <a:lnTo>
                    <a:pt x="500210" y="19285"/>
                  </a:lnTo>
                  <a:lnTo>
                    <a:pt x="504707" y="23955"/>
                  </a:lnTo>
                  <a:lnTo>
                    <a:pt x="502718" y="28712"/>
                  </a:lnTo>
                  <a:lnTo>
                    <a:pt x="502459" y="32171"/>
                  </a:lnTo>
                  <a:lnTo>
                    <a:pt x="504534" y="35284"/>
                  </a:lnTo>
                  <a:lnTo>
                    <a:pt x="519150" y="41511"/>
                  </a:lnTo>
                  <a:lnTo>
                    <a:pt x="528144" y="50332"/>
                  </a:lnTo>
                  <a:lnTo>
                    <a:pt x="533679" y="53013"/>
                  </a:lnTo>
                  <a:lnTo>
                    <a:pt x="535322" y="53791"/>
                  </a:lnTo>
                  <a:lnTo>
                    <a:pt x="539300" y="55953"/>
                  </a:lnTo>
                  <a:lnTo>
                    <a:pt x="541116" y="58634"/>
                  </a:lnTo>
                  <a:lnTo>
                    <a:pt x="539905" y="70482"/>
                  </a:lnTo>
                  <a:lnTo>
                    <a:pt x="536100" y="76363"/>
                  </a:lnTo>
                  <a:lnTo>
                    <a:pt x="530133" y="80860"/>
                  </a:lnTo>
                  <a:lnTo>
                    <a:pt x="522349" y="88816"/>
                  </a:lnTo>
                  <a:lnTo>
                    <a:pt x="520447" y="96168"/>
                  </a:lnTo>
                  <a:lnTo>
                    <a:pt x="518025" y="109918"/>
                  </a:lnTo>
                  <a:lnTo>
                    <a:pt x="521312" y="114588"/>
                  </a:lnTo>
                  <a:lnTo>
                    <a:pt x="524684" y="115799"/>
                  </a:lnTo>
                  <a:lnTo>
                    <a:pt x="534630" y="112685"/>
                  </a:lnTo>
                  <a:lnTo>
                    <a:pt x="539732" y="114069"/>
                  </a:lnTo>
                  <a:lnTo>
                    <a:pt x="551148" y="130587"/>
                  </a:lnTo>
                  <a:lnTo>
                    <a:pt x="572423" y="137073"/>
                  </a:lnTo>
                  <a:lnTo>
                    <a:pt x="580206" y="141138"/>
                  </a:lnTo>
                  <a:lnTo>
                    <a:pt x="586519" y="149700"/>
                  </a:lnTo>
                  <a:lnTo>
                    <a:pt x="596032" y="154629"/>
                  </a:lnTo>
                  <a:lnTo>
                    <a:pt x="603383" y="161807"/>
                  </a:lnTo>
                  <a:lnTo>
                    <a:pt x="603556" y="166477"/>
                  </a:lnTo>
                  <a:lnTo>
                    <a:pt x="600961" y="172012"/>
                  </a:lnTo>
                  <a:lnTo>
                    <a:pt x="599924" y="179450"/>
                  </a:lnTo>
                  <a:lnTo>
                    <a:pt x="596810" y="184119"/>
                  </a:lnTo>
                  <a:lnTo>
                    <a:pt x="589287" y="184638"/>
                  </a:lnTo>
                  <a:lnTo>
                    <a:pt x="584703" y="183427"/>
                  </a:lnTo>
                  <a:lnTo>
                    <a:pt x="560228" y="157137"/>
                  </a:lnTo>
                  <a:lnTo>
                    <a:pt x="557288" y="154715"/>
                  </a:lnTo>
                  <a:lnTo>
                    <a:pt x="548208" y="140965"/>
                  </a:lnTo>
                  <a:lnTo>
                    <a:pt x="537570" y="133528"/>
                  </a:lnTo>
                  <a:lnTo>
                    <a:pt x="534284" y="133700"/>
                  </a:lnTo>
                  <a:lnTo>
                    <a:pt x="549418" y="147365"/>
                  </a:lnTo>
                  <a:lnTo>
                    <a:pt x="555559" y="156877"/>
                  </a:lnTo>
                  <a:lnTo>
                    <a:pt x="566455" y="170196"/>
                  </a:lnTo>
                  <a:lnTo>
                    <a:pt x="574238" y="175817"/>
                  </a:lnTo>
                  <a:lnTo>
                    <a:pt x="579946" y="184638"/>
                  </a:lnTo>
                  <a:lnTo>
                    <a:pt x="585308" y="188789"/>
                  </a:lnTo>
                  <a:lnTo>
                    <a:pt x="599837" y="194670"/>
                  </a:lnTo>
                  <a:lnTo>
                    <a:pt x="594821" y="198908"/>
                  </a:lnTo>
                  <a:lnTo>
                    <a:pt x="602864" y="202540"/>
                  </a:lnTo>
                  <a:lnTo>
                    <a:pt x="603988" y="209113"/>
                  </a:lnTo>
                  <a:lnTo>
                    <a:pt x="603210" y="216637"/>
                  </a:lnTo>
                  <a:lnTo>
                    <a:pt x="592054" y="213696"/>
                  </a:lnTo>
                  <a:lnTo>
                    <a:pt x="591708" y="219231"/>
                  </a:lnTo>
                  <a:lnTo>
                    <a:pt x="592746" y="222517"/>
                  </a:lnTo>
                  <a:lnTo>
                    <a:pt x="587816" y="225198"/>
                  </a:lnTo>
                  <a:lnTo>
                    <a:pt x="580984" y="221566"/>
                  </a:lnTo>
                  <a:lnTo>
                    <a:pt x="563169" y="201589"/>
                  </a:lnTo>
                  <a:lnTo>
                    <a:pt x="563342" y="204270"/>
                  </a:lnTo>
                  <a:lnTo>
                    <a:pt x="564812" y="207383"/>
                  </a:lnTo>
                  <a:lnTo>
                    <a:pt x="575190" y="220269"/>
                  </a:lnTo>
                  <a:lnTo>
                    <a:pt x="584444" y="227966"/>
                  </a:lnTo>
                  <a:lnTo>
                    <a:pt x="592313" y="231425"/>
                  </a:lnTo>
                  <a:lnTo>
                    <a:pt x="598367" y="237911"/>
                  </a:lnTo>
                  <a:lnTo>
                    <a:pt x="600529" y="241803"/>
                  </a:lnTo>
                  <a:lnTo>
                    <a:pt x="601913" y="247683"/>
                  </a:lnTo>
                  <a:lnTo>
                    <a:pt x="597416" y="251662"/>
                  </a:lnTo>
                  <a:lnTo>
                    <a:pt x="592313" y="253910"/>
                  </a:lnTo>
                  <a:lnTo>
                    <a:pt x="587297" y="249932"/>
                  </a:lnTo>
                  <a:lnTo>
                    <a:pt x="583665" y="245694"/>
                  </a:lnTo>
                  <a:lnTo>
                    <a:pt x="575882" y="238516"/>
                  </a:lnTo>
                  <a:lnTo>
                    <a:pt x="573547" y="230473"/>
                  </a:lnTo>
                  <a:lnTo>
                    <a:pt x="567666" y="230906"/>
                  </a:lnTo>
                  <a:lnTo>
                    <a:pt x="542932" y="220701"/>
                  </a:lnTo>
                  <a:lnTo>
                    <a:pt x="523041" y="219491"/>
                  </a:lnTo>
                  <a:lnTo>
                    <a:pt x="524944" y="221566"/>
                  </a:lnTo>
                  <a:lnTo>
                    <a:pt x="527452" y="222950"/>
                  </a:lnTo>
                  <a:lnTo>
                    <a:pt x="543278" y="225458"/>
                  </a:lnTo>
                  <a:lnTo>
                    <a:pt x="549505" y="230128"/>
                  </a:lnTo>
                  <a:lnTo>
                    <a:pt x="562477" y="234279"/>
                  </a:lnTo>
                  <a:lnTo>
                    <a:pt x="570087" y="235403"/>
                  </a:lnTo>
                  <a:lnTo>
                    <a:pt x="573201" y="248116"/>
                  </a:lnTo>
                  <a:lnTo>
                    <a:pt x="583752" y="256850"/>
                  </a:lnTo>
                  <a:lnTo>
                    <a:pt x="585135" y="263336"/>
                  </a:lnTo>
                  <a:lnTo>
                    <a:pt x="592313" y="264028"/>
                  </a:lnTo>
                  <a:lnTo>
                    <a:pt x="604940" y="257629"/>
                  </a:lnTo>
                  <a:lnTo>
                    <a:pt x="613069" y="259877"/>
                  </a:lnTo>
                  <a:lnTo>
                    <a:pt x="624830" y="261694"/>
                  </a:lnTo>
                  <a:lnTo>
                    <a:pt x="627511" y="266796"/>
                  </a:lnTo>
                  <a:lnTo>
                    <a:pt x="629500" y="276568"/>
                  </a:lnTo>
                  <a:lnTo>
                    <a:pt x="633652" y="287552"/>
                  </a:lnTo>
                  <a:lnTo>
                    <a:pt x="636333" y="298275"/>
                  </a:lnTo>
                  <a:lnTo>
                    <a:pt x="633738" y="298275"/>
                  </a:lnTo>
                  <a:lnTo>
                    <a:pt x="627425" y="298189"/>
                  </a:lnTo>
                  <a:lnTo>
                    <a:pt x="607188" y="298016"/>
                  </a:lnTo>
                  <a:lnTo>
                    <a:pt x="577698" y="297756"/>
                  </a:lnTo>
                  <a:lnTo>
                    <a:pt x="548208" y="297497"/>
                  </a:lnTo>
                  <a:lnTo>
                    <a:pt x="518717" y="297238"/>
                  </a:lnTo>
                  <a:lnTo>
                    <a:pt x="489227" y="296978"/>
                  </a:lnTo>
                  <a:lnTo>
                    <a:pt x="459737" y="296719"/>
                  </a:lnTo>
                  <a:lnTo>
                    <a:pt x="430247" y="296459"/>
                  </a:lnTo>
                  <a:lnTo>
                    <a:pt x="400756" y="296200"/>
                  </a:lnTo>
                  <a:lnTo>
                    <a:pt x="371266" y="295940"/>
                  </a:lnTo>
                  <a:lnTo>
                    <a:pt x="341776" y="295681"/>
                  </a:lnTo>
                  <a:lnTo>
                    <a:pt x="312285" y="295421"/>
                  </a:lnTo>
                  <a:lnTo>
                    <a:pt x="282795" y="295162"/>
                  </a:lnTo>
                  <a:lnTo>
                    <a:pt x="253305" y="294902"/>
                  </a:lnTo>
                  <a:lnTo>
                    <a:pt x="223815" y="294643"/>
                  </a:lnTo>
                  <a:lnTo>
                    <a:pt x="194324" y="294384"/>
                  </a:lnTo>
                  <a:lnTo>
                    <a:pt x="164834" y="294124"/>
                  </a:lnTo>
                  <a:lnTo>
                    <a:pt x="163450" y="292567"/>
                  </a:lnTo>
                  <a:lnTo>
                    <a:pt x="151862" y="292135"/>
                  </a:lnTo>
                  <a:lnTo>
                    <a:pt x="143387" y="291789"/>
                  </a:lnTo>
                  <a:lnTo>
                    <a:pt x="139582" y="293865"/>
                  </a:lnTo>
                  <a:lnTo>
                    <a:pt x="122544" y="293778"/>
                  </a:lnTo>
                  <a:lnTo>
                    <a:pt x="108967" y="293692"/>
                  </a:lnTo>
                  <a:lnTo>
                    <a:pt x="85963" y="293605"/>
                  </a:lnTo>
                  <a:lnTo>
                    <a:pt x="57943" y="293432"/>
                  </a:lnTo>
                  <a:lnTo>
                    <a:pt x="18421" y="293259"/>
                  </a:lnTo>
                  <a:lnTo>
                    <a:pt x="0" y="293173"/>
                  </a:lnTo>
                  <a:lnTo>
                    <a:pt x="8216" y="288330"/>
                  </a:lnTo>
                  <a:lnTo>
                    <a:pt x="20410" y="285476"/>
                  </a:lnTo>
                  <a:lnTo>
                    <a:pt x="42117" y="277260"/>
                  </a:lnTo>
                  <a:lnTo>
                    <a:pt x="50765" y="268871"/>
                  </a:lnTo>
                  <a:lnTo>
                    <a:pt x="62958" y="262732"/>
                  </a:lnTo>
                  <a:lnTo>
                    <a:pt x="68061" y="255380"/>
                  </a:lnTo>
                  <a:lnTo>
                    <a:pt x="76190" y="248375"/>
                  </a:lnTo>
                  <a:lnTo>
                    <a:pt x="79217" y="240419"/>
                  </a:lnTo>
                  <a:lnTo>
                    <a:pt x="80341" y="239208"/>
                  </a:lnTo>
                  <a:lnTo>
                    <a:pt x="93746" y="232030"/>
                  </a:lnTo>
                  <a:lnTo>
                    <a:pt x="107842" y="223036"/>
                  </a:lnTo>
                  <a:lnTo>
                    <a:pt x="138630" y="198216"/>
                  </a:lnTo>
                  <a:lnTo>
                    <a:pt x="139235" y="201502"/>
                  </a:lnTo>
                  <a:lnTo>
                    <a:pt x="138111" y="205048"/>
                  </a:lnTo>
                  <a:lnTo>
                    <a:pt x="140706" y="209199"/>
                  </a:lnTo>
                  <a:lnTo>
                    <a:pt x="142868" y="215685"/>
                  </a:lnTo>
                  <a:lnTo>
                    <a:pt x="145895" y="219663"/>
                  </a:lnTo>
                  <a:lnTo>
                    <a:pt x="149700" y="222863"/>
                  </a:lnTo>
                  <a:lnTo>
                    <a:pt x="156013" y="225717"/>
                  </a:lnTo>
                  <a:lnTo>
                    <a:pt x="163450" y="230733"/>
                  </a:lnTo>
                  <a:lnTo>
                    <a:pt x="169331" y="232117"/>
                  </a:lnTo>
                  <a:lnTo>
                    <a:pt x="171320" y="231944"/>
                  </a:lnTo>
                  <a:lnTo>
                    <a:pt x="177806" y="227101"/>
                  </a:lnTo>
                  <a:lnTo>
                    <a:pt x="183168" y="224506"/>
                  </a:lnTo>
                  <a:lnTo>
                    <a:pt x="188790" y="219231"/>
                  </a:lnTo>
                  <a:lnTo>
                    <a:pt x="198821" y="226409"/>
                  </a:lnTo>
                  <a:lnTo>
                    <a:pt x="202800" y="226409"/>
                  </a:lnTo>
                  <a:lnTo>
                    <a:pt x="212658" y="223296"/>
                  </a:lnTo>
                  <a:lnTo>
                    <a:pt x="221912" y="222431"/>
                  </a:lnTo>
                  <a:lnTo>
                    <a:pt x="224247" y="221480"/>
                  </a:lnTo>
                  <a:lnTo>
                    <a:pt x="227707" y="218539"/>
                  </a:lnTo>
                  <a:lnTo>
                    <a:pt x="227793" y="212572"/>
                  </a:lnTo>
                  <a:lnTo>
                    <a:pt x="228571" y="211015"/>
                  </a:lnTo>
                  <a:lnTo>
                    <a:pt x="230128" y="210324"/>
                  </a:lnTo>
                  <a:lnTo>
                    <a:pt x="231944" y="210150"/>
                  </a:lnTo>
                  <a:lnTo>
                    <a:pt x="236095" y="212313"/>
                  </a:lnTo>
                  <a:lnTo>
                    <a:pt x="240160" y="212399"/>
                  </a:lnTo>
                  <a:lnTo>
                    <a:pt x="257456" y="205481"/>
                  </a:lnTo>
                  <a:lnTo>
                    <a:pt x="258753" y="206000"/>
                  </a:lnTo>
                  <a:lnTo>
                    <a:pt x="260915" y="209199"/>
                  </a:lnTo>
                  <a:lnTo>
                    <a:pt x="268526" y="205134"/>
                  </a:lnTo>
                  <a:lnTo>
                    <a:pt x="273023" y="201329"/>
                  </a:lnTo>
                  <a:lnTo>
                    <a:pt x="275012" y="195622"/>
                  </a:lnTo>
                  <a:lnTo>
                    <a:pt x="278730" y="190000"/>
                  </a:lnTo>
                  <a:lnTo>
                    <a:pt x="277952" y="187492"/>
                  </a:lnTo>
                  <a:lnTo>
                    <a:pt x="275531" y="184206"/>
                  </a:lnTo>
                  <a:lnTo>
                    <a:pt x="278730" y="176596"/>
                  </a:lnTo>
                  <a:lnTo>
                    <a:pt x="283401" y="169072"/>
                  </a:lnTo>
                  <a:lnTo>
                    <a:pt x="301043" y="146240"/>
                  </a:lnTo>
                  <a:lnTo>
                    <a:pt x="306664" y="132403"/>
                  </a:lnTo>
                  <a:lnTo>
                    <a:pt x="314015" y="123496"/>
                  </a:lnTo>
                  <a:lnTo>
                    <a:pt x="316436" y="116404"/>
                  </a:lnTo>
                  <a:lnTo>
                    <a:pt x="321971" y="109399"/>
                  </a:lnTo>
                  <a:lnTo>
                    <a:pt x="325777" y="94870"/>
                  </a:lnTo>
                  <a:lnTo>
                    <a:pt x="328112" y="91930"/>
                  </a:lnTo>
                  <a:lnTo>
                    <a:pt x="331485" y="91411"/>
                  </a:lnTo>
                  <a:lnTo>
                    <a:pt x="334944" y="93227"/>
                  </a:lnTo>
                  <a:lnTo>
                    <a:pt x="337452" y="95908"/>
                  </a:lnTo>
                  <a:lnTo>
                    <a:pt x="339095" y="100232"/>
                  </a:lnTo>
                  <a:lnTo>
                    <a:pt x="348002" y="104037"/>
                  </a:lnTo>
                  <a:lnTo>
                    <a:pt x="355440" y="104470"/>
                  </a:lnTo>
                  <a:lnTo>
                    <a:pt x="360629" y="101703"/>
                  </a:lnTo>
                  <a:lnTo>
                    <a:pt x="363656" y="96600"/>
                  </a:lnTo>
                  <a:lnTo>
                    <a:pt x="367720" y="87001"/>
                  </a:lnTo>
                  <a:lnTo>
                    <a:pt x="371612" y="81292"/>
                  </a:lnTo>
                  <a:lnTo>
                    <a:pt x="374120" y="74115"/>
                  </a:lnTo>
                  <a:lnTo>
                    <a:pt x="376714" y="69185"/>
                  </a:lnTo>
                  <a:lnTo>
                    <a:pt x="380693" y="66072"/>
                  </a:lnTo>
                  <a:lnTo>
                    <a:pt x="390724" y="66245"/>
                  </a:lnTo>
                  <a:lnTo>
                    <a:pt x="395913" y="61834"/>
                  </a:lnTo>
                  <a:lnTo>
                    <a:pt x="399891" y="56819"/>
                  </a:lnTo>
                  <a:lnTo>
                    <a:pt x="402313" y="55175"/>
                  </a:lnTo>
                  <a:lnTo>
                    <a:pt x="405167" y="55435"/>
                  </a:lnTo>
                  <a:lnTo>
                    <a:pt x="414247" y="47392"/>
                  </a:lnTo>
                  <a:lnTo>
                    <a:pt x="426182" y="30528"/>
                  </a:lnTo>
                  <a:lnTo>
                    <a:pt x="428777" y="19891"/>
                  </a:lnTo>
                  <a:lnTo>
                    <a:pt x="431890" y="12194"/>
                  </a:lnTo>
                  <a:lnTo>
                    <a:pt x="433101" y="4324"/>
                  </a:lnTo>
                  <a:lnTo>
                    <a:pt x="435435" y="0"/>
                  </a:lnTo>
                  <a:lnTo>
                    <a:pt x="445986" y="8562"/>
                  </a:lnTo>
                  <a:lnTo>
                    <a:pt x="452040" y="13491"/>
                  </a:lnTo>
                  <a:lnTo>
                    <a:pt x="465877" y="24734"/>
                  </a:lnTo>
                  <a:lnTo>
                    <a:pt x="475044" y="32171"/>
                  </a:lnTo>
                  <a:lnTo>
                    <a:pt x="478676" y="23609"/>
                  </a:lnTo>
                  <a:lnTo>
                    <a:pt x="484557" y="10810"/>
                  </a:lnTo>
                  <a:close/>
                  <a:moveTo>
                    <a:pt x="685973" y="146759"/>
                  </a:moveTo>
                  <a:lnTo>
                    <a:pt x="688135" y="146500"/>
                  </a:lnTo>
                  <a:lnTo>
                    <a:pt x="688135" y="146500"/>
                  </a:lnTo>
                  <a:lnTo>
                    <a:pt x="679400" y="162153"/>
                  </a:lnTo>
                  <a:lnTo>
                    <a:pt x="675682" y="163796"/>
                  </a:lnTo>
                  <a:lnTo>
                    <a:pt x="685973" y="146759"/>
                  </a:lnTo>
                  <a:close/>
                  <a:moveTo>
                    <a:pt x="652850" y="155407"/>
                  </a:moveTo>
                  <a:lnTo>
                    <a:pt x="656050" y="150738"/>
                  </a:lnTo>
                  <a:lnTo>
                    <a:pt x="668330" y="149094"/>
                  </a:lnTo>
                  <a:lnTo>
                    <a:pt x="675941" y="148057"/>
                  </a:lnTo>
                  <a:lnTo>
                    <a:pt x="657953" y="188443"/>
                  </a:lnTo>
                  <a:lnTo>
                    <a:pt x="658731" y="195881"/>
                  </a:lnTo>
                  <a:lnTo>
                    <a:pt x="655099" y="198303"/>
                  </a:lnTo>
                  <a:lnTo>
                    <a:pt x="649651" y="200205"/>
                  </a:lnTo>
                  <a:lnTo>
                    <a:pt x="644116" y="204616"/>
                  </a:lnTo>
                  <a:lnTo>
                    <a:pt x="640484" y="209458"/>
                  </a:lnTo>
                  <a:lnTo>
                    <a:pt x="637111" y="222604"/>
                  </a:lnTo>
                  <a:lnTo>
                    <a:pt x="630538" y="237306"/>
                  </a:lnTo>
                  <a:lnTo>
                    <a:pt x="626474" y="231165"/>
                  </a:lnTo>
                  <a:lnTo>
                    <a:pt x="625436" y="225890"/>
                  </a:lnTo>
                  <a:lnTo>
                    <a:pt x="627252" y="212139"/>
                  </a:lnTo>
                  <a:lnTo>
                    <a:pt x="634343" y="189568"/>
                  </a:lnTo>
                  <a:lnTo>
                    <a:pt x="642127" y="175471"/>
                  </a:lnTo>
                  <a:lnTo>
                    <a:pt x="648094" y="168812"/>
                  </a:lnTo>
                  <a:lnTo>
                    <a:pt x="652850" y="155407"/>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90" name="Freeform: Shape 189">
              <a:extLst>
                <a:ext uri="{FF2B5EF4-FFF2-40B4-BE49-F238E27FC236}">
                  <a16:creationId xmlns:a16="http://schemas.microsoft.com/office/drawing/2014/main" id="{26AAE4F9-81F0-29DD-7D1F-7364CFC1C4D5}"/>
                </a:ext>
              </a:extLst>
            </p:cNvPr>
            <p:cNvSpPr/>
            <p:nvPr/>
          </p:nvSpPr>
          <p:spPr>
            <a:xfrm>
              <a:off x="7366701" y="2616904"/>
              <a:ext cx="155978" cy="256245"/>
            </a:xfrm>
            <a:custGeom>
              <a:avLst/>
              <a:gdLst>
                <a:gd name="connsiteX0" fmla="*/ 78093 w 155978"/>
                <a:gd name="connsiteY0" fmla="*/ 256245 h 256245"/>
                <a:gd name="connsiteX1" fmla="*/ 70137 w 155978"/>
                <a:gd name="connsiteY1" fmla="*/ 255986 h 256245"/>
                <a:gd name="connsiteX2" fmla="*/ 62094 w 155978"/>
                <a:gd name="connsiteY2" fmla="*/ 255640 h 256245"/>
                <a:gd name="connsiteX3" fmla="*/ 54138 w 155978"/>
                <a:gd name="connsiteY3" fmla="*/ 255381 h 256245"/>
                <a:gd name="connsiteX4" fmla="*/ 46094 w 155978"/>
                <a:gd name="connsiteY4" fmla="*/ 255035 h 256245"/>
                <a:gd name="connsiteX5" fmla="*/ 38052 w 155978"/>
                <a:gd name="connsiteY5" fmla="*/ 254775 h 256245"/>
                <a:gd name="connsiteX6" fmla="*/ 30095 w 155978"/>
                <a:gd name="connsiteY6" fmla="*/ 254429 h 256245"/>
                <a:gd name="connsiteX7" fmla="*/ 22053 w 155978"/>
                <a:gd name="connsiteY7" fmla="*/ 254170 h 256245"/>
                <a:gd name="connsiteX8" fmla="*/ 14097 w 155978"/>
                <a:gd name="connsiteY8" fmla="*/ 253824 h 256245"/>
                <a:gd name="connsiteX9" fmla="*/ 11935 w 155978"/>
                <a:gd name="connsiteY9" fmla="*/ 247165 h 256245"/>
                <a:gd name="connsiteX10" fmla="*/ 12972 w 155978"/>
                <a:gd name="connsiteY10" fmla="*/ 241457 h 256245"/>
                <a:gd name="connsiteX11" fmla="*/ 13145 w 155978"/>
                <a:gd name="connsiteY11" fmla="*/ 233587 h 256245"/>
                <a:gd name="connsiteX12" fmla="*/ 13405 w 155978"/>
                <a:gd name="connsiteY12" fmla="*/ 223469 h 256245"/>
                <a:gd name="connsiteX13" fmla="*/ 13578 w 155978"/>
                <a:gd name="connsiteY13" fmla="*/ 212226 h 256245"/>
                <a:gd name="connsiteX14" fmla="*/ 13923 w 155978"/>
                <a:gd name="connsiteY14" fmla="*/ 196919 h 256245"/>
                <a:gd name="connsiteX15" fmla="*/ 14097 w 155978"/>
                <a:gd name="connsiteY15" fmla="*/ 186714 h 256245"/>
                <a:gd name="connsiteX16" fmla="*/ 14356 w 155978"/>
                <a:gd name="connsiteY16" fmla="*/ 177461 h 256245"/>
                <a:gd name="connsiteX17" fmla="*/ 14615 w 155978"/>
                <a:gd name="connsiteY17" fmla="*/ 164834 h 256245"/>
                <a:gd name="connsiteX18" fmla="*/ 9772 w 155978"/>
                <a:gd name="connsiteY18" fmla="*/ 157743 h 256245"/>
                <a:gd name="connsiteX19" fmla="*/ 7783 w 155978"/>
                <a:gd name="connsiteY19" fmla="*/ 156532 h 256245"/>
                <a:gd name="connsiteX20" fmla="*/ 6226 w 155978"/>
                <a:gd name="connsiteY20" fmla="*/ 157310 h 256245"/>
                <a:gd name="connsiteX21" fmla="*/ 2854 w 155978"/>
                <a:gd name="connsiteY21" fmla="*/ 161981 h 256245"/>
                <a:gd name="connsiteX22" fmla="*/ 1730 w 155978"/>
                <a:gd name="connsiteY22" fmla="*/ 161894 h 256245"/>
                <a:gd name="connsiteX23" fmla="*/ 865 w 155978"/>
                <a:gd name="connsiteY23" fmla="*/ 160683 h 256245"/>
                <a:gd name="connsiteX24" fmla="*/ 1038 w 155978"/>
                <a:gd name="connsiteY24" fmla="*/ 156446 h 256245"/>
                <a:gd name="connsiteX25" fmla="*/ 4064 w 155978"/>
                <a:gd name="connsiteY25" fmla="*/ 141398 h 256245"/>
                <a:gd name="connsiteX26" fmla="*/ 4151 w 155978"/>
                <a:gd name="connsiteY26" fmla="*/ 136641 h 256245"/>
                <a:gd name="connsiteX27" fmla="*/ 3546 w 155978"/>
                <a:gd name="connsiteY27" fmla="*/ 128598 h 256245"/>
                <a:gd name="connsiteX28" fmla="*/ 87 w 155978"/>
                <a:gd name="connsiteY28" fmla="*/ 110264 h 256245"/>
                <a:gd name="connsiteX29" fmla="*/ 0 w 155978"/>
                <a:gd name="connsiteY29" fmla="*/ 106113 h 256245"/>
                <a:gd name="connsiteX30" fmla="*/ 1383 w 155978"/>
                <a:gd name="connsiteY30" fmla="*/ 99800 h 256245"/>
                <a:gd name="connsiteX31" fmla="*/ 3719 w 155978"/>
                <a:gd name="connsiteY31" fmla="*/ 93400 h 256245"/>
                <a:gd name="connsiteX32" fmla="*/ 7696 w 155978"/>
                <a:gd name="connsiteY32" fmla="*/ 86914 h 256245"/>
                <a:gd name="connsiteX33" fmla="*/ 8562 w 155978"/>
                <a:gd name="connsiteY33" fmla="*/ 84233 h 256245"/>
                <a:gd name="connsiteX34" fmla="*/ 8302 w 155978"/>
                <a:gd name="connsiteY34" fmla="*/ 72991 h 256245"/>
                <a:gd name="connsiteX35" fmla="*/ 9513 w 155978"/>
                <a:gd name="connsiteY35" fmla="*/ 62526 h 256245"/>
                <a:gd name="connsiteX36" fmla="*/ 4411 w 155978"/>
                <a:gd name="connsiteY36" fmla="*/ 46873 h 256245"/>
                <a:gd name="connsiteX37" fmla="*/ 6313 w 155978"/>
                <a:gd name="connsiteY37" fmla="*/ 26550 h 256245"/>
                <a:gd name="connsiteX38" fmla="*/ 4930 w 155978"/>
                <a:gd name="connsiteY38" fmla="*/ 16864 h 256245"/>
                <a:gd name="connsiteX39" fmla="*/ 6573 w 155978"/>
                <a:gd name="connsiteY39" fmla="*/ 7870 h 256245"/>
                <a:gd name="connsiteX40" fmla="*/ 6054 w 155978"/>
                <a:gd name="connsiteY40" fmla="*/ 259 h 256245"/>
                <a:gd name="connsiteX41" fmla="*/ 19891 w 155978"/>
                <a:gd name="connsiteY41" fmla="*/ 173 h 256245"/>
                <a:gd name="connsiteX42" fmla="*/ 53791 w 155978"/>
                <a:gd name="connsiteY42" fmla="*/ 173 h 256245"/>
                <a:gd name="connsiteX43" fmla="*/ 87606 w 155978"/>
                <a:gd name="connsiteY43" fmla="*/ 87 h 256245"/>
                <a:gd name="connsiteX44" fmla="*/ 121472 w 155978"/>
                <a:gd name="connsiteY44" fmla="*/ 0 h 256245"/>
                <a:gd name="connsiteX45" fmla="*/ 155373 w 155978"/>
                <a:gd name="connsiteY45" fmla="*/ 0 h 256245"/>
                <a:gd name="connsiteX46" fmla="*/ 154076 w 155978"/>
                <a:gd name="connsiteY46" fmla="*/ 2249 h 256245"/>
                <a:gd name="connsiteX47" fmla="*/ 155979 w 155978"/>
                <a:gd name="connsiteY47" fmla="*/ 11329 h 256245"/>
                <a:gd name="connsiteX48" fmla="*/ 146984 w 155978"/>
                <a:gd name="connsiteY48" fmla="*/ 26983 h 256245"/>
                <a:gd name="connsiteX49" fmla="*/ 147157 w 155978"/>
                <a:gd name="connsiteY49" fmla="*/ 31998 h 256245"/>
                <a:gd name="connsiteX50" fmla="*/ 151222 w 155978"/>
                <a:gd name="connsiteY50" fmla="*/ 45749 h 256245"/>
                <a:gd name="connsiteX51" fmla="*/ 150962 w 155978"/>
                <a:gd name="connsiteY51" fmla="*/ 48949 h 256245"/>
                <a:gd name="connsiteX52" fmla="*/ 149665 w 155978"/>
                <a:gd name="connsiteY52" fmla="*/ 50505 h 256245"/>
                <a:gd name="connsiteX53" fmla="*/ 147849 w 155978"/>
                <a:gd name="connsiteY53" fmla="*/ 56386 h 256245"/>
                <a:gd name="connsiteX54" fmla="*/ 145514 w 155978"/>
                <a:gd name="connsiteY54" fmla="*/ 60018 h 256245"/>
                <a:gd name="connsiteX55" fmla="*/ 141882 w 155978"/>
                <a:gd name="connsiteY55" fmla="*/ 63651 h 256245"/>
                <a:gd name="connsiteX56" fmla="*/ 130293 w 155978"/>
                <a:gd name="connsiteY56" fmla="*/ 72299 h 256245"/>
                <a:gd name="connsiteX57" fmla="*/ 126834 w 155978"/>
                <a:gd name="connsiteY57" fmla="*/ 74461 h 256245"/>
                <a:gd name="connsiteX58" fmla="*/ 115972 w 155978"/>
                <a:gd name="connsiteY58" fmla="*/ 77315 h 256245"/>
                <a:gd name="connsiteX59" fmla="*/ 113551 w 155978"/>
                <a:gd name="connsiteY59" fmla="*/ 80601 h 256245"/>
                <a:gd name="connsiteX60" fmla="*/ 111042 w 155978"/>
                <a:gd name="connsiteY60" fmla="*/ 101443 h 256245"/>
                <a:gd name="connsiteX61" fmla="*/ 107497 w 155978"/>
                <a:gd name="connsiteY61" fmla="*/ 113118 h 256245"/>
                <a:gd name="connsiteX62" fmla="*/ 106718 w 155978"/>
                <a:gd name="connsiteY62" fmla="*/ 118480 h 256245"/>
                <a:gd name="connsiteX63" fmla="*/ 101962 w 155978"/>
                <a:gd name="connsiteY63" fmla="*/ 127647 h 256245"/>
                <a:gd name="connsiteX64" fmla="*/ 97983 w 155978"/>
                <a:gd name="connsiteY64" fmla="*/ 138112 h 256245"/>
                <a:gd name="connsiteX65" fmla="*/ 91930 w 155978"/>
                <a:gd name="connsiteY65" fmla="*/ 146673 h 256245"/>
                <a:gd name="connsiteX66" fmla="*/ 88644 w 155978"/>
                <a:gd name="connsiteY66" fmla="*/ 157051 h 256245"/>
                <a:gd name="connsiteX67" fmla="*/ 86568 w 155978"/>
                <a:gd name="connsiteY67" fmla="*/ 161029 h 256245"/>
                <a:gd name="connsiteX68" fmla="*/ 84752 w 155978"/>
                <a:gd name="connsiteY68" fmla="*/ 167515 h 256245"/>
                <a:gd name="connsiteX69" fmla="*/ 82936 w 155978"/>
                <a:gd name="connsiteY69" fmla="*/ 189482 h 256245"/>
                <a:gd name="connsiteX70" fmla="*/ 80428 w 155978"/>
                <a:gd name="connsiteY70" fmla="*/ 201502 h 256245"/>
                <a:gd name="connsiteX71" fmla="*/ 77574 w 155978"/>
                <a:gd name="connsiteY71" fmla="*/ 222172 h 256245"/>
                <a:gd name="connsiteX72" fmla="*/ 75672 w 155978"/>
                <a:gd name="connsiteY72" fmla="*/ 227361 h 256245"/>
                <a:gd name="connsiteX73" fmla="*/ 73855 w 155978"/>
                <a:gd name="connsiteY73" fmla="*/ 230128 h 256245"/>
                <a:gd name="connsiteX74" fmla="*/ 71347 w 155978"/>
                <a:gd name="connsiteY74" fmla="*/ 239036 h 256245"/>
                <a:gd name="connsiteX75" fmla="*/ 71088 w 155978"/>
                <a:gd name="connsiteY75" fmla="*/ 242322 h 256245"/>
                <a:gd name="connsiteX76" fmla="*/ 72212 w 155978"/>
                <a:gd name="connsiteY76" fmla="*/ 245262 h 256245"/>
                <a:gd name="connsiteX77" fmla="*/ 76709 w 155978"/>
                <a:gd name="connsiteY77" fmla="*/ 252354 h 25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55978" h="256245">
                  <a:moveTo>
                    <a:pt x="78093" y="256245"/>
                  </a:moveTo>
                  <a:lnTo>
                    <a:pt x="70137" y="255986"/>
                  </a:lnTo>
                  <a:lnTo>
                    <a:pt x="62094" y="255640"/>
                  </a:lnTo>
                  <a:lnTo>
                    <a:pt x="54138" y="255381"/>
                  </a:lnTo>
                  <a:lnTo>
                    <a:pt x="46094" y="255035"/>
                  </a:lnTo>
                  <a:lnTo>
                    <a:pt x="38052" y="254775"/>
                  </a:lnTo>
                  <a:lnTo>
                    <a:pt x="30095" y="254429"/>
                  </a:lnTo>
                  <a:lnTo>
                    <a:pt x="22053" y="254170"/>
                  </a:lnTo>
                  <a:lnTo>
                    <a:pt x="14097" y="253824"/>
                  </a:lnTo>
                  <a:lnTo>
                    <a:pt x="11935" y="247165"/>
                  </a:lnTo>
                  <a:lnTo>
                    <a:pt x="12972" y="241457"/>
                  </a:lnTo>
                  <a:lnTo>
                    <a:pt x="13145" y="233587"/>
                  </a:lnTo>
                  <a:lnTo>
                    <a:pt x="13405" y="223469"/>
                  </a:lnTo>
                  <a:lnTo>
                    <a:pt x="13578" y="212226"/>
                  </a:lnTo>
                  <a:lnTo>
                    <a:pt x="13923" y="196919"/>
                  </a:lnTo>
                  <a:lnTo>
                    <a:pt x="14097" y="186714"/>
                  </a:lnTo>
                  <a:lnTo>
                    <a:pt x="14356" y="177461"/>
                  </a:lnTo>
                  <a:lnTo>
                    <a:pt x="14615" y="164834"/>
                  </a:lnTo>
                  <a:lnTo>
                    <a:pt x="9772" y="157743"/>
                  </a:lnTo>
                  <a:lnTo>
                    <a:pt x="7783" y="156532"/>
                  </a:lnTo>
                  <a:lnTo>
                    <a:pt x="6226" y="157310"/>
                  </a:lnTo>
                  <a:lnTo>
                    <a:pt x="2854" y="161981"/>
                  </a:lnTo>
                  <a:lnTo>
                    <a:pt x="1730" y="161894"/>
                  </a:lnTo>
                  <a:lnTo>
                    <a:pt x="865" y="160683"/>
                  </a:lnTo>
                  <a:lnTo>
                    <a:pt x="1038" y="156446"/>
                  </a:lnTo>
                  <a:lnTo>
                    <a:pt x="4064" y="141398"/>
                  </a:lnTo>
                  <a:lnTo>
                    <a:pt x="4151" y="136641"/>
                  </a:lnTo>
                  <a:lnTo>
                    <a:pt x="3546" y="128598"/>
                  </a:lnTo>
                  <a:lnTo>
                    <a:pt x="87" y="110264"/>
                  </a:lnTo>
                  <a:lnTo>
                    <a:pt x="0" y="106113"/>
                  </a:lnTo>
                  <a:lnTo>
                    <a:pt x="1383" y="99800"/>
                  </a:lnTo>
                  <a:lnTo>
                    <a:pt x="3719" y="93400"/>
                  </a:lnTo>
                  <a:lnTo>
                    <a:pt x="7696" y="86914"/>
                  </a:lnTo>
                  <a:lnTo>
                    <a:pt x="8562" y="84233"/>
                  </a:lnTo>
                  <a:lnTo>
                    <a:pt x="8302" y="72991"/>
                  </a:lnTo>
                  <a:lnTo>
                    <a:pt x="9513" y="62526"/>
                  </a:lnTo>
                  <a:lnTo>
                    <a:pt x="4411" y="46873"/>
                  </a:lnTo>
                  <a:lnTo>
                    <a:pt x="6313" y="26550"/>
                  </a:lnTo>
                  <a:lnTo>
                    <a:pt x="4930" y="16864"/>
                  </a:lnTo>
                  <a:lnTo>
                    <a:pt x="6573" y="7870"/>
                  </a:lnTo>
                  <a:lnTo>
                    <a:pt x="6054" y="259"/>
                  </a:lnTo>
                  <a:lnTo>
                    <a:pt x="19891" y="173"/>
                  </a:lnTo>
                  <a:lnTo>
                    <a:pt x="53791" y="173"/>
                  </a:lnTo>
                  <a:lnTo>
                    <a:pt x="87606" y="87"/>
                  </a:lnTo>
                  <a:lnTo>
                    <a:pt x="121472" y="0"/>
                  </a:lnTo>
                  <a:lnTo>
                    <a:pt x="155373" y="0"/>
                  </a:lnTo>
                  <a:lnTo>
                    <a:pt x="154076" y="2249"/>
                  </a:lnTo>
                  <a:lnTo>
                    <a:pt x="155979" y="11329"/>
                  </a:lnTo>
                  <a:lnTo>
                    <a:pt x="146984" y="26983"/>
                  </a:lnTo>
                  <a:lnTo>
                    <a:pt x="147157" y="31998"/>
                  </a:lnTo>
                  <a:lnTo>
                    <a:pt x="151222" y="45749"/>
                  </a:lnTo>
                  <a:lnTo>
                    <a:pt x="150962" y="48949"/>
                  </a:lnTo>
                  <a:lnTo>
                    <a:pt x="149665" y="50505"/>
                  </a:lnTo>
                  <a:lnTo>
                    <a:pt x="147849" y="56386"/>
                  </a:lnTo>
                  <a:lnTo>
                    <a:pt x="145514" y="60018"/>
                  </a:lnTo>
                  <a:lnTo>
                    <a:pt x="141882" y="63651"/>
                  </a:lnTo>
                  <a:lnTo>
                    <a:pt x="130293" y="72299"/>
                  </a:lnTo>
                  <a:lnTo>
                    <a:pt x="126834" y="74461"/>
                  </a:lnTo>
                  <a:lnTo>
                    <a:pt x="115972" y="77315"/>
                  </a:lnTo>
                  <a:lnTo>
                    <a:pt x="113551" y="80601"/>
                  </a:lnTo>
                  <a:lnTo>
                    <a:pt x="111042" y="101443"/>
                  </a:lnTo>
                  <a:lnTo>
                    <a:pt x="107497" y="113118"/>
                  </a:lnTo>
                  <a:lnTo>
                    <a:pt x="106718" y="118480"/>
                  </a:lnTo>
                  <a:lnTo>
                    <a:pt x="101962" y="127647"/>
                  </a:lnTo>
                  <a:lnTo>
                    <a:pt x="97983" y="138112"/>
                  </a:lnTo>
                  <a:lnTo>
                    <a:pt x="91930" y="146673"/>
                  </a:lnTo>
                  <a:lnTo>
                    <a:pt x="88644" y="157051"/>
                  </a:lnTo>
                  <a:lnTo>
                    <a:pt x="86568" y="161029"/>
                  </a:lnTo>
                  <a:lnTo>
                    <a:pt x="84752" y="167515"/>
                  </a:lnTo>
                  <a:lnTo>
                    <a:pt x="82936" y="189482"/>
                  </a:lnTo>
                  <a:lnTo>
                    <a:pt x="80428" y="201502"/>
                  </a:lnTo>
                  <a:lnTo>
                    <a:pt x="77574" y="222172"/>
                  </a:lnTo>
                  <a:lnTo>
                    <a:pt x="75672" y="227361"/>
                  </a:lnTo>
                  <a:lnTo>
                    <a:pt x="73855" y="230128"/>
                  </a:lnTo>
                  <a:lnTo>
                    <a:pt x="71347" y="239036"/>
                  </a:lnTo>
                  <a:lnTo>
                    <a:pt x="71088" y="242322"/>
                  </a:lnTo>
                  <a:lnTo>
                    <a:pt x="72212" y="245262"/>
                  </a:lnTo>
                  <a:lnTo>
                    <a:pt x="76709" y="252354"/>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91" name="Freeform: Shape 190">
              <a:extLst>
                <a:ext uri="{FF2B5EF4-FFF2-40B4-BE49-F238E27FC236}">
                  <a16:creationId xmlns:a16="http://schemas.microsoft.com/office/drawing/2014/main" id="{46AF519B-54CB-3D1A-24FF-EFEB923AE6D9}"/>
                </a:ext>
              </a:extLst>
            </p:cNvPr>
            <p:cNvSpPr/>
            <p:nvPr/>
          </p:nvSpPr>
          <p:spPr>
            <a:xfrm>
              <a:off x="3191364" y="2142293"/>
              <a:ext cx="636418" cy="407328"/>
            </a:xfrm>
            <a:custGeom>
              <a:avLst/>
              <a:gdLst>
                <a:gd name="connsiteX0" fmla="*/ 636419 w 636418"/>
                <a:gd name="connsiteY0" fmla="*/ 359418 h 407328"/>
                <a:gd name="connsiteX1" fmla="*/ 616269 w 636418"/>
                <a:gd name="connsiteY1" fmla="*/ 359418 h 407328"/>
                <a:gd name="connsiteX2" fmla="*/ 594648 w 636418"/>
                <a:gd name="connsiteY2" fmla="*/ 359418 h 407328"/>
                <a:gd name="connsiteX3" fmla="*/ 573028 w 636418"/>
                <a:gd name="connsiteY3" fmla="*/ 359418 h 407328"/>
                <a:gd name="connsiteX4" fmla="*/ 551407 w 636418"/>
                <a:gd name="connsiteY4" fmla="*/ 359418 h 407328"/>
                <a:gd name="connsiteX5" fmla="*/ 529787 w 636418"/>
                <a:gd name="connsiteY5" fmla="*/ 359418 h 407328"/>
                <a:gd name="connsiteX6" fmla="*/ 508166 w 636418"/>
                <a:gd name="connsiteY6" fmla="*/ 359418 h 407328"/>
                <a:gd name="connsiteX7" fmla="*/ 486546 w 636418"/>
                <a:gd name="connsiteY7" fmla="*/ 359418 h 407328"/>
                <a:gd name="connsiteX8" fmla="*/ 464926 w 636418"/>
                <a:gd name="connsiteY8" fmla="*/ 359418 h 407328"/>
                <a:gd name="connsiteX9" fmla="*/ 463542 w 636418"/>
                <a:gd name="connsiteY9" fmla="*/ 359418 h 407328"/>
                <a:gd name="connsiteX10" fmla="*/ 461120 w 636418"/>
                <a:gd name="connsiteY10" fmla="*/ 361580 h 407328"/>
                <a:gd name="connsiteX11" fmla="*/ 450743 w 636418"/>
                <a:gd name="connsiteY11" fmla="*/ 365818 h 407328"/>
                <a:gd name="connsiteX12" fmla="*/ 430247 w 636418"/>
                <a:gd name="connsiteY12" fmla="*/ 367115 h 407328"/>
                <a:gd name="connsiteX13" fmla="*/ 389081 w 636418"/>
                <a:gd name="connsiteY13" fmla="*/ 378358 h 407328"/>
                <a:gd name="connsiteX14" fmla="*/ 371007 w 636418"/>
                <a:gd name="connsiteY14" fmla="*/ 387179 h 407328"/>
                <a:gd name="connsiteX15" fmla="*/ 355094 w 636418"/>
                <a:gd name="connsiteY15" fmla="*/ 391503 h 407328"/>
                <a:gd name="connsiteX16" fmla="*/ 325431 w 636418"/>
                <a:gd name="connsiteY16" fmla="*/ 395654 h 407328"/>
                <a:gd name="connsiteX17" fmla="*/ 298621 w 636418"/>
                <a:gd name="connsiteY17" fmla="*/ 401535 h 407328"/>
                <a:gd name="connsiteX18" fmla="*/ 287292 w 636418"/>
                <a:gd name="connsiteY18" fmla="*/ 401016 h 407328"/>
                <a:gd name="connsiteX19" fmla="*/ 282536 w 636418"/>
                <a:gd name="connsiteY19" fmla="*/ 396000 h 407328"/>
                <a:gd name="connsiteX20" fmla="*/ 269564 w 636418"/>
                <a:gd name="connsiteY20" fmla="*/ 393146 h 407328"/>
                <a:gd name="connsiteX21" fmla="*/ 248376 w 636418"/>
                <a:gd name="connsiteY21" fmla="*/ 392454 h 407328"/>
                <a:gd name="connsiteX22" fmla="*/ 230474 w 636418"/>
                <a:gd name="connsiteY22" fmla="*/ 395827 h 407328"/>
                <a:gd name="connsiteX23" fmla="*/ 213956 w 636418"/>
                <a:gd name="connsiteY23" fmla="*/ 405945 h 407328"/>
                <a:gd name="connsiteX24" fmla="*/ 208680 w 636418"/>
                <a:gd name="connsiteY24" fmla="*/ 406983 h 407328"/>
                <a:gd name="connsiteX25" fmla="*/ 208680 w 636418"/>
                <a:gd name="connsiteY25" fmla="*/ 406983 h 407328"/>
                <a:gd name="connsiteX26" fmla="*/ 204356 w 636418"/>
                <a:gd name="connsiteY26" fmla="*/ 407329 h 407328"/>
                <a:gd name="connsiteX27" fmla="*/ 175212 w 636418"/>
                <a:gd name="connsiteY27" fmla="*/ 403351 h 407328"/>
                <a:gd name="connsiteX28" fmla="*/ 167948 w 636418"/>
                <a:gd name="connsiteY28" fmla="*/ 403091 h 407328"/>
                <a:gd name="connsiteX29" fmla="*/ 161721 w 636418"/>
                <a:gd name="connsiteY29" fmla="*/ 397729 h 407328"/>
                <a:gd name="connsiteX30" fmla="*/ 160077 w 636418"/>
                <a:gd name="connsiteY30" fmla="*/ 388908 h 407328"/>
                <a:gd name="connsiteX31" fmla="*/ 152208 w 636418"/>
                <a:gd name="connsiteY31" fmla="*/ 362272 h 407328"/>
                <a:gd name="connsiteX32" fmla="*/ 144165 w 636418"/>
                <a:gd name="connsiteY32" fmla="*/ 346273 h 407328"/>
                <a:gd name="connsiteX33" fmla="*/ 136036 w 636418"/>
                <a:gd name="connsiteY33" fmla="*/ 340997 h 407328"/>
                <a:gd name="connsiteX34" fmla="*/ 129636 w 636418"/>
                <a:gd name="connsiteY34" fmla="*/ 338835 h 407328"/>
                <a:gd name="connsiteX35" fmla="*/ 121507 w 636418"/>
                <a:gd name="connsiteY35" fmla="*/ 341776 h 407328"/>
                <a:gd name="connsiteX36" fmla="*/ 118999 w 636418"/>
                <a:gd name="connsiteY36" fmla="*/ 340132 h 407328"/>
                <a:gd name="connsiteX37" fmla="*/ 115107 w 636418"/>
                <a:gd name="connsiteY37" fmla="*/ 339700 h 407328"/>
                <a:gd name="connsiteX38" fmla="*/ 106459 w 636418"/>
                <a:gd name="connsiteY38" fmla="*/ 333819 h 407328"/>
                <a:gd name="connsiteX39" fmla="*/ 101530 w 636418"/>
                <a:gd name="connsiteY39" fmla="*/ 327939 h 407328"/>
                <a:gd name="connsiteX40" fmla="*/ 86395 w 636418"/>
                <a:gd name="connsiteY40" fmla="*/ 328371 h 407328"/>
                <a:gd name="connsiteX41" fmla="*/ 83282 w 636418"/>
                <a:gd name="connsiteY41" fmla="*/ 324566 h 407328"/>
                <a:gd name="connsiteX42" fmla="*/ 66418 w 636418"/>
                <a:gd name="connsiteY42" fmla="*/ 328371 h 407328"/>
                <a:gd name="connsiteX43" fmla="*/ 61229 w 636418"/>
                <a:gd name="connsiteY43" fmla="*/ 324479 h 407328"/>
                <a:gd name="connsiteX44" fmla="*/ 52062 w 636418"/>
                <a:gd name="connsiteY44" fmla="*/ 326987 h 407328"/>
                <a:gd name="connsiteX45" fmla="*/ 54311 w 636418"/>
                <a:gd name="connsiteY45" fmla="*/ 316004 h 407328"/>
                <a:gd name="connsiteX46" fmla="*/ 53878 w 636418"/>
                <a:gd name="connsiteY46" fmla="*/ 302167 h 407328"/>
                <a:gd name="connsiteX47" fmla="*/ 54311 w 636418"/>
                <a:gd name="connsiteY47" fmla="*/ 288676 h 407328"/>
                <a:gd name="connsiteX48" fmla="*/ 56559 w 636418"/>
                <a:gd name="connsiteY48" fmla="*/ 298535 h 407328"/>
                <a:gd name="connsiteX49" fmla="*/ 62267 w 636418"/>
                <a:gd name="connsiteY49" fmla="*/ 308999 h 407328"/>
                <a:gd name="connsiteX50" fmla="*/ 65034 w 636418"/>
                <a:gd name="connsiteY50" fmla="*/ 297151 h 407328"/>
                <a:gd name="connsiteX51" fmla="*/ 66937 w 636418"/>
                <a:gd name="connsiteY51" fmla="*/ 282190 h 407328"/>
                <a:gd name="connsiteX52" fmla="*/ 61316 w 636418"/>
                <a:gd name="connsiteY52" fmla="*/ 276396 h 407328"/>
                <a:gd name="connsiteX53" fmla="*/ 52062 w 636418"/>
                <a:gd name="connsiteY53" fmla="*/ 272158 h 407328"/>
                <a:gd name="connsiteX54" fmla="*/ 48776 w 636418"/>
                <a:gd name="connsiteY54" fmla="*/ 258148 h 407328"/>
                <a:gd name="connsiteX55" fmla="*/ 70742 w 636418"/>
                <a:gd name="connsiteY55" fmla="*/ 246213 h 407328"/>
                <a:gd name="connsiteX56" fmla="*/ 59067 w 636418"/>
                <a:gd name="connsiteY56" fmla="*/ 243705 h 407328"/>
                <a:gd name="connsiteX57" fmla="*/ 54483 w 636418"/>
                <a:gd name="connsiteY57" fmla="*/ 238344 h 407328"/>
                <a:gd name="connsiteX58" fmla="*/ 48862 w 636418"/>
                <a:gd name="connsiteY58" fmla="*/ 237652 h 407328"/>
                <a:gd name="connsiteX59" fmla="*/ 48430 w 636418"/>
                <a:gd name="connsiteY59" fmla="*/ 241803 h 407328"/>
                <a:gd name="connsiteX60" fmla="*/ 46614 w 636418"/>
                <a:gd name="connsiteY60" fmla="*/ 247251 h 407328"/>
                <a:gd name="connsiteX61" fmla="*/ 44625 w 636418"/>
                <a:gd name="connsiteY61" fmla="*/ 240073 h 407328"/>
                <a:gd name="connsiteX62" fmla="*/ 44019 w 636418"/>
                <a:gd name="connsiteY62" fmla="*/ 231598 h 407328"/>
                <a:gd name="connsiteX63" fmla="*/ 41684 w 636418"/>
                <a:gd name="connsiteY63" fmla="*/ 217069 h 407328"/>
                <a:gd name="connsiteX64" fmla="*/ 32690 w 636418"/>
                <a:gd name="connsiteY64" fmla="*/ 193632 h 407328"/>
                <a:gd name="connsiteX65" fmla="*/ 27242 w 636418"/>
                <a:gd name="connsiteY65" fmla="*/ 163104 h 407328"/>
                <a:gd name="connsiteX66" fmla="*/ 20410 w 636418"/>
                <a:gd name="connsiteY66" fmla="*/ 147970 h 407328"/>
                <a:gd name="connsiteX67" fmla="*/ 7264 w 636418"/>
                <a:gd name="connsiteY67" fmla="*/ 133441 h 407328"/>
                <a:gd name="connsiteX68" fmla="*/ 3805 w 636418"/>
                <a:gd name="connsiteY68" fmla="*/ 124966 h 407328"/>
                <a:gd name="connsiteX69" fmla="*/ 692 w 636418"/>
                <a:gd name="connsiteY69" fmla="*/ 103432 h 407328"/>
                <a:gd name="connsiteX70" fmla="*/ 2421 w 636418"/>
                <a:gd name="connsiteY70" fmla="*/ 87087 h 407328"/>
                <a:gd name="connsiteX71" fmla="*/ 0 w 636418"/>
                <a:gd name="connsiteY71" fmla="*/ 75585 h 407328"/>
                <a:gd name="connsiteX72" fmla="*/ 6313 w 636418"/>
                <a:gd name="connsiteY72" fmla="*/ 76277 h 407328"/>
                <a:gd name="connsiteX73" fmla="*/ 22918 w 636418"/>
                <a:gd name="connsiteY73" fmla="*/ 85357 h 407328"/>
                <a:gd name="connsiteX74" fmla="*/ 43587 w 636418"/>
                <a:gd name="connsiteY74" fmla="*/ 92449 h 407328"/>
                <a:gd name="connsiteX75" fmla="*/ 49814 w 636418"/>
                <a:gd name="connsiteY75" fmla="*/ 97638 h 407328"/>
                <a:gd name="connsiteX76" fmla="*/ 59845 w 636418"/>
                <a:gd name="connsiteY76" fmla="*/ 101443 h 407328"/>
                <a:gd name="connsiteX77" fmla="*/ 115280 w 636418"/>
                <a:gd name="connsiteY77" fmla="*/ 107410 h 407328"/>
                <a:gd name="connsiteX78" fmla="*/ 118913 w 636418"/>
                <a:gd name="connsiteY78" fmla="*/ 106805 h 407328"/>
                <a:gd name="connsiteX79" fmla="*/ 126090 w 636418"/>
                <a:gd name="connsiteY79" fmla="*/ 103086 h 407328"/>
                <a:gd name="connsiteX80" fmla="*/ 129117 w 636418"/>
                <a:gd name="connsiteY80" fmla="*/ 103518 h 407328"/>
                <a:gd name="connsiteX81" fmla="*/ 137247 w 636418"/>
                <a:gd name="connsiteY81" fmla="*/ 111907 h 407328"/>
                <a:gd name="connsiteX82" fmla="*/ 141311 w 636418"/>
                <a:gd name="connsiteY82" fmla="*/ 112945 h 407328"/>
                <a:gd name="connsiteX83" fmla="*/ 146586 w 636418"/>
                <a:gd name="connsiteY83" fmla="*/ 112513 h 407328"/>
                <a:gd name="connsiteX84" fmla="*/ 150478 w 636418"/>
                <a:gd name="connsiteY84" fmla="*/ 110869 h 407328"/>
                <a:gd name="connsiteX85" fmla="*/ 157137 w 636418"/>
                <a:gd name="connsiteY85" fmla="*/ 105075 h 407328"/>
                <a:gd name="connsiteX86" fmla="*/ 158002 w 636418"/>
                <a:gd name="connsiteY86" fmla="*/ 107237 h 407328"/>
                <a:gd name="connsiteX87" fmla="*/ 157915 w 636418"/>
                <a:gd name="connsiteY87" fmla="*/ 112599 h 407328"/>
                <a:gd name="connsiteX88" fmla="*/ 160337 w 636418"/>
                <a:gd name="connsiteY88" fmla="*/ 120210 h 407328"/>
                <a:gd name="connsiteX89" fmla="*/ 165267 w 636418"/>
                <a:gd name="connsiteY89" fmla="*/ 130068 h 407328"/>
                <a:gd name="connsiteX90" fmla="*/ 167082 w 636418"/>
                <a:gd name="connsiteY90" fmla="*/ 136209 h 407328"/>
                <a:gd name="connsiteX91" fmla="*/ 157137 w 636418"/>
                <a:gd name="connsiteY91" fmla="*/ 153418 h 407328"/>
                <a:gd name="connsiteX92" fmla="*/ 155235 w 636418"/>
                <a:gd name="connsiteY92" fmla="*/ 153764 h 407328"/>
                <a:gd name="connsiteX93" fmla="*/ 154975 w 636418"/>
                <a:gd name="connsiteY93" fmla="*/ 147970 h 407328"/>
                <a:gd name="connsiteX94" fmla="*/ 153678 w 636418"/>
                <a:gd name="connsiteY94" fmla="*/ 146846 h 407328"/>
                <a:gd name="connsiteX95" fmla="*/ 134998 w 636418"/>
                <a:gd name="connsiteY95" fmla="*/ 175904 h 407328"/>
                <a:gd name="connsiteX96" fmla="*/ 128425 w 636418"/>
                <a:gd name="connsiteY96" fmla="*/ 189654 h 407328"/>
                <a:gd name="connsiteX97" fmla="*/ 127733 w 636418"/>
                <a:gd name="connsiteY97" fmla="*/ 195881 h 407328"/>
                <a:gd name="connsiteX98" fmla="*/ 127993 w 636418"/>
                <a:gd name="connsiteY98" fmla="*/ 199513 h 407328"/>
                <a:gd name="connsiteX99" fmla="*/ 130587 w 636418"/>
                <a:gd name="connsiteY99" fmla="*/ 200378 h 407328"/>
                <a:gd name="connsiteX100" fmla="*/ 136555 w 636418"/>
                <a:gd name="connsiteY100" fmla="*/ 198994 h 407328"/>
                <a:gd name="connsiteX101" fmla="*/ 145376 w 636418"/>
                <a:gd name="connsiteY101" fmla="*/ 193286 h 407328"/>
                <a:gd name="connsiteX102" fmla="*/ 145808 w 636418"/>
                <a:gd name="connsiteY102" fmla="*/ 192076 h 407328"/>
                <a:gd name="connsiteX103" fmla="*/ 137592 w 636418"/>
                <a:gd name="connsiteY103" fmla="*/ 194065 h 407328"/>
                <a:gd name="connsiteX104" fmla="*/ 133614 w 636418"/>
                <a:gd name="connsiteY104" fmla="*/ 194238 h 407328"/>
                <a:gd name="connsiteX105" fmla="*/ 134133 w 636418"/>
                <a:gd name="connsiteY105" fmla="*/ 187752 h 407328"/>
                <a:gd name="connsiteX106" fmla="*/ 135085 w 636418"/>
                <a:gd name="connsiteY106" fmla="*/ 184638 h 407328"/>
                <a:gd name="connsiteX107" fmla="*/ 140446 w 636418"/>
                <a:gd name="connsiteY107" fmla="*/ 175039 h 407328"/>
                <a:gd name="connsiteX108" fmla="*/ 146067 w 636418"/>
                <a:gd name="connsiteY108" fmla="*/ 169245 h 407328"/>
                <a:gd name="connsiteX109" fmla="*/ 154110 w 636418"/>
                <a:gd name="connsiteY109" fmla="*/ 163104 h 407328"/>
                <a:gd name="connsiteX110" fmla="*/ 158781 w 636418"/>
                <a:gd name="connsiteY110" fmla="*/ 158002 h 407328"/>
                <a:gd name="connsiteX111" fmla="*/ 161980 w 636418"/>
                <a:gd name="connsiteY111" fmla="*/ 150564 h 407328"/>
                <a:gd name="connsiteX112" fmla="*/ 170888 w 636418"/>
                <a:gd name="connsiteY112" fmla="*/ 141657 h 407328"/>
                <a:gd name="connsiteX113" fmla="*/ 172531 w 636418"/>
                <a:gd name="connsiteY113" fmla="*/ 139149 h 407328"/>
                <a:gd name="connsiteX114" fmla="*/ 172185 w 636418"/>
                <a:gd name="connsiteY114" fmla="*/ 131798 h 407328"/>
                <a:gd name="connsiteX115" fmla="*/ 172791 w 636418"/>
                <a:gd name="connsiteY115" fmla="*/ 130414 h 407328"/>
                <a:gd name="connsiteX116" fmla="*/ 177115 w 636418"/>
                <a:gd name="connsiteY116" fmla="*/ 131365 h 407328"/>
                <a:gd name="connsiteX117" fmla="*/ 178930 w 636418"/>
                <a:gd name="connsiteY117" fmla="*/ 143905 h 407328"/>
                <a:gd name="connsiteX118" fmla="*/ 177893 w 636418"/>
                <a:gd name="connsiteY118" fmla="*/ 149527 h 407328"/>
                <a:gd name="connsiteX119" fmla="*/ 170196 w 636418"/>
                <a:gd name="connsiteY119" fmla="*/ 156359 h 407328"/>
                <a:gd name="connsiteX120" fmla="*/ 169245 w 636418"/>
                <a:gd name="connsiteY120" fmla="*/ 158780 h 407328"/>
                <a:gd name="connsiteX121" fmla="*/ 170629 w 636418"/>
                <a:gd name="connsiteY121" fmla="*/ 168120 h 407328"/>
                <a:gd name="connsiteX122" fmla="*/ 169418 w 636418"/>
                <a:gd name="connsiteY122" fmla="*/ 168985 h 407328"/>
                <a:gd name="connsiteX123" fmla="*/ 166478 w 636418"/>
                <a:gd name="connsiteY123" fmla="*/ 167861 h 407328"/>
                <a:gd name="connsiteX124" fmla="*/ 165526 w 636418"/>
                <a:gd name="connsiteY124" fmla="*/ 168466 h 407328"/>
                <a:gd name="connsiteX125" fmla="*/ 172791 w 636418"/>
                <a:gd name="connsiteY125" fmla="*/ 178585 h 407328"/>
                <a:gd name="connsiteX126" fmla="*/ 175126 w 636418"/>
                <a:gd name="connsiteY126" fmla="*/ 186455 h 407328"/>
                <a:gd name="connsiteX127" fmla="*/ 175471 w 636418"/>
                <a:gd name="connsiteY127" fmla="*/ 193460 h 407328"/>
                <a:gd name="connsiteX128" fmla="*/ 173483 w 636418"/>
                <a:gd name="connsiteY128" fmla="*/ 206864 h 407328"/>
                <a:gd name="connsiteX129" fmla="*/ 171321 w 636418"/>
                <a:gd name="connsiteY129" fmla="*/ 209113 h 407328"/>
                <a:gd name="connsiteX130" fmla="*/ 167688 w 636418"/>
                <a:gd name="connsiteY130" fmla="*/ 208334 h 407328"/>
                <a:gd name="connsiteX131" fmla="*/ 162845 w 636418"/>
                <a:gd name="connsiteY131" fmla="*/ 204183 h 407328"/>
                <a:gd name="connsiteX132" fmla="*/ 161807 w 636418"/>
                <a:gd name="connsiteY132" fmla="*/ 205567 h 407328"/>
                <a:gd name="connsiteX133" fmla="*/ 158002 w 636418"/>
                <a:gd name="connsiteY133" fmla="*/ 215945 h 407328"/>
                <a:gd name="connsiteX134" fmla="*/ 156705 w 636418"/>
                <a:gd name="connsiteY134" fmla="*/ 214993 h 407328"/>
                <a:gd name="connsiteX135" fmla="*/ 154283 w 636418"/>
                <a:gd name="connsiteY135" fmla="*/ 202713 h 407328"/>
                <a:gd name="connsiteX136" fmla="*/ 152986 w 636418"/>
                <a:gd name="connsiteY136" fmla="*/ 201762 h 407328"/>
                <a:gd name="connsiteX137" fmla="*/ 145549 w 636418"/>
                <a:gd name="connsiteY137" fmla="*/ 207383 h 407328"/>
                <a:gd name="connsiteX138" fmla="*/ 142609 w 636418"/>
                <a:gd name="connsiteY138" fmla="*/ 212745 h 407328"/>
                <a:gd name="connsiteX139" fmla="*/ 140014 w 636418"/>
                <a:gd name="connsiteY139" fmla="*/ 221307 h 407328"/>
                <a:gd name="connsiteX140" fmla="*/ 136728 w 636418"/>
                <a:gd name="connsiteY140" fmla="*/ 225285 h 407328"/>
                <a:gd name="connsiteX141" fmla="*/ 145981 w 636418"/>
                <a:gd name="connsiteY141" fmla="*/ 226150 h 407328"/>
                <a:gd name="connsiteX142" fmla="*/ 154283 w 636418"/>
                <a:gd name="connsiteY142" fmla="*/ 224420 h 407328"/>
                <a:gd name="connsiteX143" fmla="*/ 160943 w 636418"/>
                <a:gd name="connsiteY143" fmla="*/ 228485 h 407328"/>
                <a:gd name="connsiteX144" fmla="*/ 163191 w 636418"/>
                <a:gd name="connsiteY144" fmla="*/ 228571 h 407328"/>
                <a:gd name="connsiteX145" fmla="*/ 169331 w 636418"/>
                <a:gd name="connsiteY145" fmla="*/ 224593 h 407328"/>
                <a:gd name="connsiteX146" fmla="*/ 171234 w 636418"/>
                <a:gd name="connsiteY146" fmla="*/ 221912 h 407328"/>
                <a:gd name="connsiteX147" fmla="*/ 176250 w 636418"/>
                <a:gd name="connsiteY147" fmla="*/ 208940 h 407328"/>
                <a:gd name="connsiteX148" fmla="*/ 178758 w 636418"/>
                <a:gd name="connsiteY148" fmla="*/ 206605 h 407328"/>
                <a:gd name="connsiteX149" fmla="*/ 182563 w 636418"/>
                <a:gd name="connsiteY149" fmla="*/ 206518 h 407328"/>
                <a:gd name="connsiteX150" fmla="*/ 186195 w 636418"/>
                <a:gd name="connsiteY150" fmla="*/ 204529 h 407328"/>
                <a:gd name="connsiteX151" fmla="*/ 191557 w 636418"/>
                <a:gd name="connsiteY151" fmla="*/ 197438 h 407328"/>
                <a:gd name="connsiteX152" fmla="*/ 191730 w 636418"/>
                <a:gd name="connsiteY152" fmla="*/ 194584 h 407328"/>
                <a:gd name="connsiteX153" fmla="*/ 189741 w 636418"/>
                <a:gd name="connsiteY153" fmla="*/ 178585 h 407328"/>
                <a:gd name="connsiteX154" fmla="*/ 190346 w 636418"/>
                <a:gd name="connsiteY154" fmla="*/ 169504 h 407328"/>
                <a:gd name="connsiteX155" fmla="*/ 189308 w 636418"/>
                <a:gd name="connsiteY155" fmla="*/ 166650 h 407328"/>
                <a:gd name="connsiteX156" fmla="*/ 186887 w 636418"/>
                <a:gd name="connsiteY156" fmla="*/ 163623 h 407328"/>
                <a:gd name="connsiteX157" fmla="*/ 187233 w 636418"/>
                <a:gd name="connsiteY157" fmla="*/ 160683 h 407328"/>
                <a:gd name="connsiteX158" fmla="*/ 189136 w 636418"/>
                <a:gd name="connsiteY158" fmla="*/ 155927 h 407328"/>
                <a:gd name="connsiteX159" fmla="*/ 189308 w 636418"/>
                <a:gd name="connsiteY159" fmla="*/ 151602 h 407328"/>
                <a:gd name="connsiteX160" fmla="*/ 187665 w 636418"/>
                <a:gd name="connsiteY160" fmla="*/ 147711 h 407328"/>
                <a:gd name="connsiteX161" fmla="*/ 188357 w 636418"/>
                <a:gd name="connsiteY161" fmla="*/ 143300 h 407328"/>
                <a:gd name="connsiteX162" fmla="*/ 193460 w 636418"/>
                <a:gd name="connsiteY162" fmla="*/ 133874 h 407328"/>
                <a:gd name="connsiteX163" fmla="*/ 194411 w 636418"/>
                <a:gd name="connsiteY163" fmla="*/ 129723 h 407328"/>
                <a:gd name="connsiteX164" fmla="*/ 200637 w 636418"/>
                <a:gd name="connsiteY164" fmla="*/ 120296 h 407328"/>
                <a:gd name="connsiteX165" fmla="*/ 199081 w 636418"/>
                <a:gd name="connsiteY165" fmla="*/ 116491 h 407328"/>
                <a:gd name="connsiteX166" fmla="*/ 194498 w 636418"/>
                <a:gd name="connsiteY166" fmla="*/ 111821 h 407328"/>
                <a:gd name="connsiteX167" fmla="*/ 191644 w 636418"/>
                <a:gd name="connsiteY167" fmla="*/ 107756 h 407328"/>
                <a:gd name="connsiteX168" fmla="*/ 188703 w 636418"/>
                <a:gd name="connsiteY168" fmla="*/ 101356 h 407328"/>
                <a:gd name="connsiteX169" fmla="*/ 186455 w 636418"/>
                <a:gd name="connsiteY169" fmla="*/ 99194 h 407328"/>
                <a:gd name="connsiteX170" fmla="*/ 185763 w 636418"/>
                <a:gd name="connsiteY170" fmla="*/ 100146 h 407328"/>
                <a:gd name="connsiteX171" fmla="*/ 188876 w 636418"/>
                <a:gd name="connsiteY171" fmla="*/ 110610 h 407328"/>
                <a:gd name="connsiteX172" fmla="*/ 188184 w 636418"/>
                <a:gd name="connsiteY172" fmla="*/ 111302 h 407328"/>
                <a:gd name="connsiteX173" fmla="*/ 180141 w 636418"/>
                <a:gd name="connsiteY173" fmla="*/ 105680 h 407328"/>
                <a:gd name="connsiteX174" fmla="*/ 178239 w 636418"/>
                <a:gd name="connsiteY174" fmla="*/ 102135 h 407328"/>
                <a:gd name="connsiteX175" fmla="*/ 177288 w 636418"/>
                <a:gd name="connsiteY175" fmla="*/ 97292 h 407328"/>
                <a:gd name="connsiteX176" fmla="*/ 177979 w 636418"/>
                <a:gd name="connsiteY176" fmla="*/ 93660 h 407328"/>
                <a:gd name="connsiteX177" fmla="*/ 182303 w 636418"/>
                <a:gd name="connsiteY177" fmla="*/ 90114 h 407328"/>
                <a:gd name="connsiteX178" fmla="*/ 187493 w 636418"/>
                <a:gd name="connsiteY178" fmla="*/ 88817 h 407328"/>
                <a:gd name="connsiteX179" fmla="*/ 187060 w 636418"/>
                <a:gd name="connsiteY179" fmla="*/ 85790 h 407328"/>
                <a:gd name="connsiteX180" fmla="*/ 180574 w 636418"/>
                <a:gd name="connsiteY180" fmla="*/ 76017 h 407328"/>
                <a:gd name="connsiteX181" fmla="*/ 176250 w 636418"/>
                <a:gd name="connsiteY181" fmla="*/ 71520 h 407328"/>
                <a:gd name="connsiteX182" fmla="*/ 172877 w 636418"/>
                <a:gd name="connsiteY182" fmla="*/ 69358 h 407328"/>
                <a:gd name="connsiteX183" fmla="*/ 168380 w 636418"/>
                <a:gd name="connsiteY183" fmla="*/ 68753 h 407328"/>
                <a:gd name="connsiteX184" fmla="*/ 166391 w 636418"/>
                <a:gd name="connsiteY184" fmla="*/ 67110 h 407328"/>
                <a:gd name="connsiteX185" fmla="*/ 165872 w 636418"/>
                <a:gd name="connsiteY185" fmla="*/ 64775 h 407328"/>
                <a:gd name="connsiteX186" fmla="*/ 166823 w 636418"/>
                <a:gd name="connsiteY186" fmla="*/ 61748 h 407328"/>
                <a:gd name="connsiteX187" fmla="*/ 169245 w 636418"/>
                <a:gd name="connsiteY187" fmla="*/ 60797 h 407328"/>
                <a:gd name="connsiteX188" fmla="*/ 176163 w 636418"/>
                <a:gd name="connsiteY188" fmla="*/ 62007 h 407328"/>
                <a:gd name="connsiteX189" fmla="*/ 179882 w 636418"/>
                <a:gd name="connsiteY189" fmla="*/ 59845 h 407328"/>
                <a:gd name="connsiteX190" fmla="*/ 179536 w 636418"/>
                <a:gd name="connsiteY190" fmla="*/ 55953 h 407328"/>
                <a:gd name="connsiteX191" fmla="*/ 178412 w 636418"/>
                <a:gd name="connsiteY191" fmla="*/ 53791 h 407328"/>
                <a:gd name="connsiteX192" fmla="*/ 178585 w 636418"/>
                <a:gd name="connsiteY192" fmla="*/ 39781 h 407328"/>
                <a:gd name="connsiteX193" fmla="*/ 175904 w 636418"/>
                <a:gd name="connsiteY193" fmla="*/ 28366 h 407328"/>
                <a:gd name="connsiteX194" fmla="*/ 174520 w 636418"/>
                <a:gd name="connsiteY194" fmla="*/ 26463 h 407328"/>
                <a:gd name="connsiteX195" fmla="*/ 173050 w 636418"/>
                <a:gd name="connsiteY195" fmla="*/ 26290 h 407328"/>
                <a:gd name="connsiteX196" fmla="*/ 171493 w 636418"/>
                <a:gd name="connsiteY196" fmla="*/ 27847 h 407328"/>
                <a:gd name="connsiteX197" fmla="*/ 167169 w 636418"/>
                <a:gd name="connsiteY197" fmla="*/ 28279 h 407328"/>
                <a:gd name="connsiteX198" fmla="*/ 164488 w 636418"/>
                <a:gd name="connsiteY198" fmla="*/ 24561 h 407328"/>
                <a:gd name="connsiteX199" fmla="*/ 161548 w 636418"/>
                <a:gd name="connsiteY199" fmla="*/ 17296 h 407328"/>
                <a:gd name="connsiteX200" fmla="*/ 156186 w 636418"/>
                <a:gd name="connsiteY200" fmla="*/ 0 h 407328"/>
                <a:gd name="connsiteX201" fmla="*/ 164488 w 636418"/>
                <a:gd name="connsiteY201" fmla="*/ 0 h 407328"/>
                <a:gd name="connsiteX202" fmla="*/ 199167 w 636418"/>
                <a:gd name="connsiteY202" fmla="*/ 0 h 407328"/>
                <a:gd name="connsiteX203" fmla="*/ 233847 w 636418"/>
                <a:gd name="connsiteY203" fmla="*/ 0 h 407328"/>
                <a:gd name="connsiteX204" fmla="*/ 268526 w 636418"/>
                <a:gd name="connsiteY204" fmla="*/ 0 h 407328"/>
                <a:gd name="connsiteX205" fmla="*/ 303205 w 636418"/>
                <a:gd name="connsiteY205" fmla="*/ 0 h 407328"/>
                <a:gd name="connsiteX206" fmla="*/ 337884 w 636418"/>
                <a:gd name="connsiteY206" fmla="*/ 0 h 407328"/>
                <a:gd name="connsiteX207" fmla="*/ 372563 w 636418"/>
                <a:gd name="connsiteY207" fmla="*/ 0 h 407328"/>
                <a:gd name="connsiteX208" fmla="*/ 407242 w 636418"/>
                <a:gd name="connsiteY208" fmla="*/ 0 h 407328"/>
                <a:gd name="connsiteX209" fmla="*/ 441922 w 636418"/>
                <a:gd name="connsiteY209" fmla="*/ 0 h 407328"/>
                <a:gd name="connsiteX210" fmla="*/ 476601 w 636418"/>
                <a:gd name="connsiteY210" fmla="*/ 0 h 407328"/>
                <a:gd name="connsiteX211" fmla="*/ 511280 w 636418"/>
                <a:gd name="connsiteY211" fmla="*/ 0 h 407328"/>
                <a:gd name="connsiteX212" fmla="*/ 545959 w 636418"/>
                <a:gd name="connsiteY212" fmla="*/ 0 h 407328"/>
                <a:gd name="connsiteX213" fmla="*/ 580638 w 636418"/>
                <a:gd name="connsiteY213" fmla="*/ 0 h 407328"/>
                <a:gd name="connsiteX214" fmla="*/ 615317 w 636418"/>
                <a:gd name="connsiteY214" fmla="*/ 0 h 407328"/>
                <a:gd name="connsiteX215" fmla="*/ 623792 w 636418"/>
                <a:gd name="connsiteY215" fmla="*/ 0 h 407328"/>
                <a:gd name="connsiteX216" fmla="*/ 623966 w 636418"/>
                <a:gd name="connsiteY216" fmla="*/ 19718 h 407328"/>
                <a:gd name="connsiteX217" fmla="*/ 624052 w 636418"/>
                <a:gd name="connsiteY217" fmla="*/ 39436 h 407328"/>
                <a:gd name="connsiteX218" fmla="*/ 624139 w 636418"/>
                <a:gd name="connsiteY218" fmla="*/ 59153 h 407328"/>
                <a:gd name="connsiteX219" fmla="*/ 624225 w 636418"/>
                <a:gd name="connsiteY219" fmla="*/ 78785 h 407328"/>
                <a:gd name="connsiteX220" fmla="*/ 624311 w 636418"/>
                <a:gd name="connsiteY220" fmla="*/ 98330 h 407328"/>
                <a:gd name="connsiteX221" fmla="*/ 624398 w 636418"/>
                <a:gd name="connsiteY221" fmla="*/ 117788 h 407328"/>
                <a:gd name="connsiteX222" fmla="*/ 624484 w 636418"/>
                <a:gd name="connsiteY222" fmla="*/ 137246 h 407328"/>
                <a:gd name="connsiteX223" fmla="*/ 624571 w 636418"/>
                <a:gd name="connsiteY223" fmla="*/ 156618 h 407328"/>
                <a:gd name="connsiteX224" fmla="*/ 624658 w 636418"/>
                <a:gd name="connsiteY224" fmla="*/ 175904 h 407328"/>
                <a:gd name="connsiteX225" fmla="*/ 624744 w 636418"/>
                <a:gd name="connsiteY225" fmla="*/ 195189 h 407328"/>
                <a:gd name="connsiteX226" fmla="*/ 624831 w 636418"/>
                <a:gd name="connsiteY226" fmla="*/ 214388 h 407328"/>
                <a:gd name="connsiteX227" fmla="*/ 624917 w 636418"/>
                <a:gd name="connsiteY227" fmla="*/ 233501 h 407328"/>
                <a:gd name="connsiteX228" fmla="*/ 625003 w 636418"/>
                <a:gd name="connsiteY228" fmla="*/ 252613 h 407328"/>
                <a:gd name="connsiteX229" fmla="*/ 625090 w 636418"/>
                <a:gd name="connsiteY229" fmla="*/ 271639 h 407328"/>
                <a:gd name="connsiteX230" fmla="*/ 625176 w 636418"/>
                <a:gd name="connsiteY230" fmla="*/ 290578 h 407328"/>
                <a:gd name="connsiteX231" fmla="*/ 625263 w 636418"/>
                <a:gd name="connsiteY231" fmla="*/ 309518 h 407328"/>
                <a:gd name="connsiteX232" fmla="*/ 624658 w 636418"/>
                <a:gd name="connsiteY232" fmla="*/ 310642 h 407328"/>
                <a:gd name="connsiteX233" fmla="*/ 624139 w 636418"/>
                <a:gd name="connsiteY233" fmla="*/ 313410 h 407328"/>
                <a:gd name="connsiteX234" fmla="*/ 626473 w 636418"/>
                <a:gd name="connsiteY234" fmla="*/ 321280 h 407328"/>
                <a:gd name="connsiteX235" fmla="*/ 631922 w 636418"/>
                <a:gd name="connsiteY235" fmla="*/ 332695 h 407328"/>
                <a:gd name="connsiteX236" fmla="*/ 633651 w 636418"/>
                <a:gd name="connsiteY236" fmla="*/ 340738 h 407328"/>
                <a:gd name="connsiteX237" fmla="*/ 631576 w 636418"/>
                <a:gd name="connsiteY237" fmla="*/ 345321 h 407328"/>
                <a:gd name="connsiteX238" fmla="*/ 633046 w 636418"/>
                <a:gd name="connsiteY238" fmla="*/ 353278 h 407328"/>
                <a:gd name="connsiteX239" fmla="*/ 636419 w 636418"/>
                <a:gd name="connsiteY239" fmla="*/ 359418 h 407328"/>
                <a:gd name="connsiteX240" fmla="*/ 157310 w 636418"/>
                <a:gd name="connsiteY240" fmla="*/ 39522 h 407328"/>
                <a:gd name="connsiteX241" fmla="*/ 158434 w 636418"/>
                <a:gd name="connsiteY241" fmla="*/ 42203 h 407328"/>
                <a:gd name="connsiteX242" fmla="*/ 155148 w 636418"/>
                <a:gd name="connsiteY242" fmla="*/ 44797 h 407328"/>
                <a:gd name="connsiteX243" fmla="*/ 152813 w 636418"/>
                <a:gd name="connsiteY243" fmla="*/ 45230 h 407328"/>
                <a:gd name="connsiteX244" fmla="*/ 149095 w 636418"/>
                <a:gd name="connsiteY244" fmla="*/ 41079 h 407328"/>
                <a:gd name="connsiteX245" fmla="*/ 147451 w 636418"/>
                <a:gd name="connsiteY245" fmla="*/ 40560 h 407328"/>
                <a:gd name="connsiteX246" fmla="*/ 148748 w 636418"/>
                <a:gd name="connsiteY246" fmla="*/ 46960 h 407328"/>
                <a:gd name="connsiteX247" fmla="*/ 148316 w 636418"/>
                <a:gd name="connsiteY247" fmla="*/ 49122 h 407328"/>
                <a:gd name="connsiteX248" fmla="*/ 140706 w 636418"/>
                <a:gd name="connsiteY248" fmla="*/ 45143 h 407328"/>
                <a:gd name="connsiteX249" fmla="*/ 139322 w 636418"/>
                <a:gd name="connsiteY249" fmla="*/ 42030 h 407328"/>
                <a:gd name="connsiteX250" fmla="*/ 141484 w 636418"/>
                <a:gd name="connsiteY250" fmla="*/ 38744 h 407328"/>
                <a:gd name="connsiteX251" fmla="*/ 146241 w 636418"/>
                <a:gd name="connsiteY251" fmla="*/ 35284 h 407328"/>
                <a:gd name="connsiteX252" fmla="*/ 147884 w 636418"/>
                <a:gd name="connsiteY252" fmla="*/ 34852 h 407328"/>
                <a:gd name="connsiteX253" fmla="*/ 157310 w 636418"/>
                <a:gd name="connsiteY253" fmla="*/ 39522 h 407328"/>
                <a:gd name="connsiteX254" fmla="*/ 138457 w 636418"/>
                <a:gd name="connsiteY254" fmla="*/ 60624 h 407328"/>
                <a:gd name="connsiteX255" fmla="*/ 140619 w 636418"/>
                <a:gd name="connsiteY255" fmla="*/ 64602 h 407328"/>
                <a:gd name="connsiteX256" fmla="*/ 131885 w 636418"/>
                <a:gd name="connsiteY256" fmla="*/ 62007 h 407328"/>
                <a:gd name="connsiteX257" fmla="*/ 128166 w 636418"/>
                <a:gd name="connsiteY257" fmla="*/ 59672 h 407328"/>
                <a:gd name="connsiteX258" fmla="*/ 127041 w 636418"/>
                <a:gd name="connsiteY258" fmla="*/ 57424 h 407328"/>
                <a:gd name="connsiteX259" fmla="*/ 125744 w 636418"/>
                <a:gd name="connsiteY259" fmla="*/ 49986 h 407328"/>
                <a:gd name="connsiteX260" fmla="*/ 126350 w 636418"/>
                <a:gd name="connsiteY260" fmla="*/ 47565 h 407328"/>
                <a:gd name="connsiteX261" fmla="*/ 130242 w 636418"/>
                <a:gd name="connsiteY261" fmla="*/ 46700 h 407328"/>
                <a:gd name="connsiteX262" fmla="*/ 137592 w 636418"/>
                <a:gd name="connsiteY262" fmla="*/ 55867 h 407328"/>
                <a:gd name="connsiteX263" fmla="*/ 138457 w 636418"/>
                <a:gd name="connsiteY263" fmla="*/ 60624 h 407328"/>
                <a:gd name="connsiteX264" fmla="*/ 154110 w 636418"/>
                <a:gd name="connsiteY264" fmla="*/ 69099 h 407328"/>
                <a:gd name="connsiteX265" fmla="*/ 152813 w 636418"/>
                <a:gd name="connsiteY265" fmla="*/ 70309 h 407328"/>
                <a:gd name="connsiteX266" fmla="*/ 148489 w 636418"/>
                <a:gd name="connsiteY266" fmla="*/ 68666 h 407328"/>
                <a:gd name="connsiteX267" fmla="*/ 145895 w 636418"/>
                <a:gd name="connsiteY267" fmla="*/ 65899 h 407328"/>
                <a:gd name="connsiteX268" fmla="*/ 145030 w 636418"/>
                <a:gd name="connsiteY268" fmla="*/ 62526 h 407328"/>
                <a:gd name="connsiteX269" fmla="*/ 146673 w 636418"/>
                <a:gd name="connsiteY269" fmla="*/ 56040 h 407328"/>
                <a:gd name="connsiteX270" fmla="*/ 148835 w 636418"/>
                <a:gd name="connsiteY270" fmla="*/ 54397 h 407328"/>
                <a:gd name="connsiteX271" fmla="*/ 150219 w 636418"/>
                <a:gd name="connsiteY271" fmla="*/ 54743 h 407328"/>
                <a:gd name="connsiteX272" fmla="*/ 150824 w 636418"/>
                <a:gd name="connsiteY272" fmla="*/ 60451 h 407328"/>
                <a:gd name="connsiteX273" fmla="*/ 154716 w 636418"/>
                <a:gd name="connsiteY273" fmla="*/ 66504 h 407328"/>
                <a:gd name="connsiteX274" fmla="*/ 154110 w 636418"/>
                <a:gd name="connsiteY274" fmla="*/ 69099 h 407328"/>
                <a:gd name="connsiteX275" fmla="*/ 174347 w 636418"/>
                <a:gd name="connsiteY275" fmla="*/ 102654 h 407328"/>
                <a:gd name="connsiteX276" fmla="*/ 178326 w 636418"/>
                <a:gd name="connsiteY276" fmla="*/ 118566 h 407328"/>
                <a:gd name="connsiteX277" fmla="*/ 180055 w 636418"/>
                <a:gd name="connsiteY277" fmla="*/ 111907 h 407328"/>
                <a:gd name="connsiteX278" fmla="*/ 191125 w 636418"/>
                <a:gd name="connsiteY278" fmla="*/ 123409 h 407328"/>
                <a:gd name="connsiteX279" fmla="*/ 191125 w 636418"/>
                <a:gd name="connsiteY279" fmla="*/ 129031 h 407328"/>
                <a:gd name="connsiteX280" fmla="*/ 189741 w 636418"/>
                <a:gd name="connsiteY280" fmla="*/ 130933 h 407328"/>
                <a:gd name="connsiteX281" fmla="*/ 187406 w 636418"/>
                <a:gd name="connsiteY281" fmla="*/ 131625 h 407328"/>
                <a:gd name="connsiteX282" fmla="*/ 185244 w 636418"/>
                <a:gd name="connsiteY282" fmla="*/ 129982 h 407328"/>
                <a:gd name="connsiteX283" fmla="*/ 183255 w 636418"/>
                <a:gd name="connsiteY283" fmla="*/ 126004 h 407328"/>
                <a:gd name="connsiteX284" fmla="*/ 180747 w 636418"/>
                <a:gd name="connsiteY284" fmla="*/ 123928 h 407328"/>
                <a:gd name="connsiteX285" fmla="*/ 175471 w 636418"/>
                <a:gd name="connsiteY285" fmla="*/ 122544 h 407328"/>
                <a:gd name="connsiteX286" fmla="*/ 172704 w 636418"/>
                <a:gd name="connsiteY286" fmla="*/ 118047 h 407328"/>
                <a:gd name="connsiteX287" fmla="*/ 171753 w 636418"/>
                <a:gd name="connsiteY287" fmla="*/ 114934 h 407328"/>
                <a:gd name="connsiteX288" fmla="*/ 171493 w 636418"/>
                <a:gd name="connsiteY288" fmla="*/ 106026 h 407328"/>
                <a:gd name="connsiteX289" fmla="*/ 170196 w 636418"/>
                <a:gd name="connsiteY289" fmla="*/ 103259 h 407328"/>
                <a:gd name="connsiteX290" fmla="*/ 167342 w 636418"/>
                <a:gd name="connsiteY290" fmla="*/ 102654 h 407328"/>
                <a:gd name="connsiteX291" fmla="*/ 164661 w 636418"/>
                <a:gd name="connsiteY291" fmla="*/ 100492 h 407328"/>
                <a:gd name="connsiteX292" fmla="*/ 160510 w 636418"/>
                <a:gd name="connsiteY292" fmla="*/ 94265 h 407328"/>
                <a:gd name="connsiteX293" fmla="*/ 159905 w 636418"/>
                <a:gd name="connsiteY293" fmla="*/ 92622 h 407328"/>
                <a:gd name="connsiteX294" fmla="*/ 161894 w 636418"/>
                <a:gd name="connsiteY294" fmla="*/ 87519 h 407328"/>
                <a:gd name="connsiteX295" fmla="*/ 166391 w 636418"/>
                <a:gd name="connsiteY295" fmla="*/ 78958 h 407328"/>
                <a:gd name="connsiteX296" fmla="*/ 169677 w 636418"/>
                <a:gd name="connsiteY296" fmla="*/ 74893 h 407328"/>
                <a:gd name="connsiteX297" fmla="*/ 171753 w 636418"/>
                <a:gd name="connsiteY297" fmla="*/ 75326 h 407328"/>
                <a:gd name="connsiteX298" fmla="*/ 174261 w 636418"/>
                <a:gd name="connsiteY298" fmla="*/ 77920 h 407328"/>
                <a:gd name="connsiteX299" fmla="*/ 177288 w 636418"/>
                <a:gd name="connsiteY299" fmla="*/ 82590 h 407328"/>
                <a:gd name="connsiteX300" fmla="*/ 176768 w 636418"/>
                <a:gd name="connsiteY300" fmla="*/ 85876 h 407328"/>
                <a:gd name="connsiteX301" fmla="*/ 164575 w 636418"/>
                <a:gd name="connsiteY301" fmla="*/ 92362 h 407328"/>
                <a:gd name="connsiteX302" fmla="*/ 164142 w 636418"/>
                <a:gd name="connsiteY302" fmla="*/ 93832 h 407328"/>
                <a:gd name="connsiteX303" fmla="*/ 170023 w 636418"/>
                <a:gd name="connsiteY303" fmla="*/ 95649 h 407328"/>
                <a:gd name="connsiteX304" fmla="*/ 172185 w 636418"/>
                <a:gd name="connsiteY304" fmla="*/ 97292 h 407328"/>
                <a:gd name="connsiteX305" fmla="*/ 174347 w 636418"/>
                <a:gd name="connsiteY305" fmla="*/ 102654 h 407328"/>
                <a:gd name="connsiteX306" fmla="*/ 180488 w 636418"/>
                <a:gd name="connsiteY306" fmla="*/ 170628 h 407328"/>
                <a:gd name="connsiteX307" fmla="*/ 180055 w 636418"/>
                <a:gd name="connsiteY307" fmla="*/ 172963 h 407328"/>
                <a:gd name="connsiteX308" fmla="*/ 175558 w 636418"/>
                <a:gd name="connsiteY308" fmla="*/ 170196 h 407328"/>
                <a:gd name="connsiteX309" fmla="*/ 174087 w 636418"/>
                <a:gd name="connsiteY309" fmla="*/ 167688 h 407328"/>
                <a:gd name="connsiteX310" fmla="*/ 174261 w 636418"/>
                <a:gd name="connsiteY310" fmla="*/ 161980 h 407328"/>
                <a:gd name="connsiteX311" fmla="*/ 175385 w 636418"/>
                <a:gd name="connsiteY311" fmla="*/ 158261 h 407328"/>
                <a:gd name="connsiteX312" fmla="*/ 176250 w 636418"/>
                <a:gd name="connsiteY312" fmla="*/ 157483 h 407328"/>
                <a:gd name="connsiteX313" fmla="*/ 178930 w 636418"/>
                <a:gd name="connsiteY313" fmla="*/ 159126 h 407328"/>
                <a:gd name="connsiteX314" fmla="*/ 179709 w 636418"/>
                <a:gd name="connsiteY314" fmla="*/ 160077 h 407328"/>
                <a:gd name="connsiteX315" fmla="*/ 180488 w 636418"/>
                <a:gd name="connsiteY315" fmla="*/ 170628 h 407328"/>
                <a:gd name="connsiteX316" fmla="*/ 188876 w 636418"/>
                <a:gd name="connsiteY316" fmla="*/ 194584 h 407328"/>
                <a:gd name="connsiteX317" fmla="*/ 188530 w 636418"/>
                <a:gd name="connsiteY317" fmla="*/ 197351 h 407328"/>
                <a:gd name="connsiteX318" fmla="*/ 185417 w 636418"/>
                <a:gd name="connsiteY318" fmla="*/ 199513 h 407328"/>
                <a:gd name="connsiteX319" fmla="*/ 183774 w 636418"/>
                <a:gd name="connsiteY319" fmla="*/ 198994 h 407328"/>
                <a:gd name="connsiteX320" fmla="*/ 183687 w 636418"/>
                <a:gd name="connsiteY320" fmla="*/ 195794 h 407328"/>
                <a:gd name="connsiteX321" fmla="*/ 182822 w 636418"/>
                <a:gd name="connsiteY321" fmla="*/ 195276 h 407328"/>
                <a:gd name="connsiteX322" fmla="*/ 179450 w 636418"/>
                <a:gd name="connsiteY322" fmla="*/ 199167 h 407328"/>
                <a:gd name="connsiteX323" fmla="*/ 179709 w 636418"/>
                <a:gd name="connsiteY323" fmla="*/ 191557 h 407328"/>
                <a:gd name="connsiteX324" fmla="*/ 181352 w 636418"/>
                <a:gd name="connsiteY324" fmla="*/ 183514 h 407328"/>
                <a:gd name="connsiteX325" fmla="*/ 182822 w 636418"/>
                <a:gd name="connsiteY325" fmla="*/ 183341 h 407328"/>
                <a:gd name="connsiteX326" fmla="*/ 184984 w 636418"/>
                <a:gd name="connsiteY326" fmla="*/ 188617 h 407328"/>
                <a:gd name="connsiteX327" fmla="*/ 188876 w 636418"/>
                <a:gd name="connsiteY327" fmla="*/ 194584 h 407328"/>
                <a:gd name="connsiteX328" fmla="*/ 151516 w 636418"/>
                <a:gd name="connsiteY328" fmla="*/ 217415 h 407328"/>
                <a:gd name="connsiteX329" fmla="*/ 150738 w 636418"/>
                <a:gd name="connsiteY329" fmla="*/ 219750 h 407328"/>
                <a:gd name="connsiteX330" fmla="*/ 149614 w 636418"/>
                <a:gd name="connsiteY330" fmla="*/ 219664 h 407328"/>
                <a:gd name="connsiteX331" fmla="*/ 147105 w 636418"/>
                <a:gd name="connsiteY331" fmla="*/ 214907 h 407328"/>
                <a:gd name="connsiteX332" fmla="*/ 146759 w 636418"/>
                <a:gd name="connsiteY332" fmla="*/ 211534 h 407328"/>
                <a:gd name="connsiteX333" fmla="*/ 148922 w 636418"/>
                <a:gd name="connsiteY333" fmla="*/ 209113 h 407328"/>
                <a:gd name="connsiteX334" fmla="*/ 151862 w 636418"/>
                <a:gd name="connsiteY334" fmla="*/ 216118 h 407328"/>
                <a:gd name="connsiteX335" fmla="*/ 151516 w 636418"/>
                <a:gd name="connsiteY335" fmla="*/ 217415 h 4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36418" h="407328">
                  <a:moveTo>
                    <a:pt x="636419" y="359418"/>
                  </a:moveTo>
                  <a:lnTo>
                    <a:pt x="616269" y="359418"/>
                  </a:lnTo>
                  <a:lnTo>
                    <a:pt x="594648" y="359418"/>
                  </a:lnTo>
                  <a:lnTo>
                    <a:pt x="573028" y="359418"/>
                  </a:lnTo>
                  <a:lnTo>
                    <a:pt x="551407" y="359418"/>
                  </a:lnTo>
                  <a:lnTo>
                    <a:pt x="529787" y="359418"/>
                  </a:lnTo>
                  <a:lnTo>
                    <a:pt x="508166" y="359418"/>
                  </a:lnTo>
                  <a:lnTo>
                    <a:pt x="486546" y="359418"/>
                  </a:lnTo>
                  <a:lnTo>
                    <a:pt x="464926" y="359418"/>
                  </a:lnTo>
                  <a:lnTo>
                    <a:pt x="463542" y="359418"/>
                  </a:lnTo>
                  <a:lnTo>
                    <a:pt x="461120" y="361580"/>
                  </a:lnTo>
                  <a:lnTo>
                    <a:pt x="450743" y="365818"/>
                  </a:lnTo>
                  <a:lnTo>
                    <a:pt x="430247" y="367115"/>
                  </a:lnTo>
                  <a:lnTo>
                    <a:pt x="389081" y="378358"/>
                  </a:lnTo>
                  <a:lnTo>
                    <a:pt x="371007" y="387179"/>
                  </a:lnTo>
                  <a:lnTo>
                    <a:pt x="355094" y="391503"/>
                  </a:lnTo>
                  <a:lnTo>
                    <a:pt x="325431" y="395654"/>
                  </a:lnTo>
                  <a:lnTo>
                    <a:pt x="298621" y="401535"/>
                  </a:lnTo>
                  <a:lnTo>
                    <a:pt x="287292" y="401016"/>
                  </a:lnTo>
                  <a:lnTo>
                    <a:pt x="282536" y="396000"/>
                  </a:lnTo>
                  <a:lnTo>
                    <a:pt x="269564" y="393146"/>
                  </a:lnTo>
                  <a:lnTo>
                    <a:pt x="248376" y="392454"/>
                  </a:lnTo>
                  <a:lnTo>
                    <a:pt x="230474" y="395827"/>
                  </a:lnTo>
                  <a:lnTo>
                    <a:pt x="213956" y="405945"/>
                  </a:lnTo>
                  <a:lnTo>
                    <a:pt x="208680" y="406983"/>
                  </a:lnTo>
                  <a:lnTo>
                    <a:pt x="208680" y="406983"/>
                  </a:lnTo>
                  <a:lnTo>
                    <a:pt x="204356" y="407329"/>
                  </a:lnTo>
                  <a:lnTo>
                    <a:pt x="175212" y="403351"/>
                  </a:lnTo>
                  <a:lnTo>
                    <a:pt x="167948" y="403091"/>
                  </a:lnTo>
                  <a:lnTo>
                    <a:pt x="161721" y="397729"/>
                  </a:lnTo>
                  <a:lnTo>
                    <a:pt x="160077" y="388908"/>
                  </a:lnTo>
                  <a:lnTo>
                    <a:pt x="152208" y="362272"/>
                  </a:lnTo>
                  <a:lnTo>
                    <a:pt x="144165" y="346273"/>
                  </a:lnTo>
                  <a:lnTo>
                    <a:pt x="136036" y="340997"/>
                  </a:lnTo>
                  <a:lnTo>
                    <a:pt x="129636" y="338835"/>
                  </a:lnTo>
                  <a:lnTo>
                    <a:pt x="121507" y="341776"/>
                  </a:lnTo>
                  <a:lnTo>
                    <a:pt x="118999" y="340132"/>
                  </a:lnTo>
                  <a:lnTo>
                    <a:pt x="115107" y="339700"/>
                  </a:lnTo>
                  <a:lnTo>
                    <a:pt x="106459" y="333819"/>
                  </a:lnTo>
                  <a:lnTo>
                    <a:pt x="101530" y="327939"/>
                  </a:lnTo>
                  <a:lnTo>
                    <a:pt x="86395" y="328371"/>
                  </a:lnTo>
                  <a:lnTo>
                    <a:pt x="83282" y="324566"/>
                  </a:lnTo>
                  <a:lnTo>
                    <a:pt x="66418" y="328371"/>
                  </a:lnTo>
                  <a:lnTo>
                    <a:pt x="61229" y="324479"/>
                  </a:lnTo>
                  <a:lnTo>
                    <a:pt x="52062" y="326987"/>
                  </a:lnTo>
                  <a:lnTo>
                    <a:pt x="54311" y="316004"/>
                  </a:lnTo>
                  <a:lnTo>
                    <a:pt x="53878" y="302167"/>
                  </a:lnTo>
                  <a:lnTo>
                    <a:pt x="54311" y="288676"/>
                  </a:lnTo>
                  <a:lnTo>
                    <a:pt x="56559" y="298535"/>
                  </a:lnTo>
                  <a:lnTo>
                    <a:pt x="62267" y="308999"/>
                  </a:lnTo>
                  <a:lnTo>
                    <a:pt x="65034" y="297151"/>
                  </a:lnTo>
                  <a:lnTo>
                    <a:pt x="66937" y="282190"/>
                  </a:lnTo>
                  <a:lnTo>
                    <a:pt x="61316" y="276396"/>
                  </a:lnTo>
                  <a:lnTo>
                    <a:pt x="52062" y="272158"/>
                  </a:lnTo>
                  <a:lnTo>
                    <a:pt x="48776" y="258148"/>
                  </a:lnTo>
                  <a:lnTo>
                    <a:pt x="70742" y="246213"/>
                  </a:lnTo>
                  <a:lnTo>
                    <a:pt x="59067" y="243705"/>
                  </a:lnTo>
                  <a:lnTo>
                    <a:pt x="54483" y="238344"/>
                  </a:lnTo>
                  <a:lnTo>
                    <a:pt x="48862" y="237652"/>
                  </a:lnTo>
                  <a:lnTo>
                    <a:pt x="48430" y="241803"/>
                  </a:lnTo>
                  <a:lnTo>
                    <a:pt x="46614" y="247251"/>
                  </a:lnTo>
                  <a:lnTo>
                    <a:pt x="44625" y="240073"/>
                  </a:lnTo>
                  <a:lnTo>
                    <a:pt x="44019" y="231598"/>
                  </a:lnTo>
                  <a:lnTo>
                    <a:pt x="41684" y="217069"/>
                  </a:lnTo>
                  <a:lnTo>
                    <a:pt x="32690" y="193632"/>
                  </a:lnTo>
                  <a:lnTo>
                    <a:pt x="27242" y="163104"/>
                  </a:lnTo>
                  <a:lnTo>
                    <a:pt x="20410" y="147970"/>
                  </a:lnTo>
                  <a:lnTo>
                    <a:pt x="7264" y="133441"/>
                  </a:lnTo>
                  <a:lnTo>
                    <a:pt x="3805" y="124966"/>
                  </a:lnTo>
                  <a:lnTo>
                    <a:pt x="692" y="103432"/>
                  </a:lnTo>
                  <a:lnTo>
                    <a:pt x="2421" y="87087"/>
                  </a:lnTo>
                  <a:lnTo>
                    <a:pt x="0" y="75585"/>
                  </a:lnTo>
                  <a:lnTo>
                    <a:pt x="6313" y="76277"/>
                  </a:lnTo>
                  <a:lnTo>
                    <a:pt x="22918" y="85357"/>
                  </a:lnTo>
                  <a:lnTo>
                    <a:pt x="43587" y="92449"/>
                  </a:lnTo>
                  <a:lnTo>
                    <a:pt x="49814" y="97638"/>
                  </a:lnTo>
                  <a:lnTo>
                    <a:pt x="59845" y="101443"/>
                  </a:lnTo>
                  <a:lnTo>
                    <a:pt x="115280" y="107410"/>
                  </a:lnTo>
                  <a:lnTo>
                    <a:pt x="118913" y="106805"/>
                  </a:lnTo>
                  <a:lnTo>
                    <a:pt x="126090" y="103086"/>
                  </a:lnTo>
                  <a:lnTo>
                    <a:pt x="129117" y="103518"/>
                  </a:lnTo>
                  <a:lnTo>
                    <a:pt x="137247" y="111907"/>
                  </a:lnTo>
                  <a:lnTo>
                    <a:pt x="141311" y="112945"/>
                  </a:lnTo>
                  <a:lnTo>
                    <a:pt x="146586" y="112513"/>
                  </a:lnTo>
                  <a:lnTo>
                    <a:pt x="150478" y="110869"/>
                  </a:lnTo>
                  <a:lnTo>
                    <a:pt x="157137" y="105075"/>
                  </a:lnTo>
                  <a:lnTo>
                    <a:pt x="158002" y="107237"/>
                  </a:lnTo>
                  <a:lnTo>
                    <a:pt x="157915" y="112599"/>
                  </a:lnTo>
                  <a:lnTo>
                    <a:pt x="160337" y="120210"/>
                  </a:lnTo>
                  <a:lnTo>
                    <a:pt x="165267" y="130068"/>
                  </a:lnTo>
                  <a:lnTo>
                    <a:pt x="167082" y="136209"/>
                  </a:lnTo>
                  <a:lnTo>
                    <a:pt x="157137" y="153418"/>
                  </a:lnTo>
                  <a:lnTo>
                    <a:pt x="155235" y="153764"/>
                  </a:lnTo>
                  <a:lnTo>
                    <a:pt x="154975" y="147970"/>
                  </a:lnTo>
                  <a:lnTo>
                    <a:pt x="153678" y="146846"/>
                  </a:lnTo>
                  <a:lnTo>
                    <a:pt x="134998" y="175904"/>
                  </a:lnTo>
                  <a:lnTo>
                    <a:pt x="128425" y="189654"/>
                  </a:lnTo>
                  <a:lnTo>
                    <a:pt x="127733" y="195881"/>
                  </a:lnTo>
                  <a:lnTo>
                    <a:pt x="127993" y="199513"/>
                  </a:lnTo>
                  <a:lnTo>
                    <a:pt x="130587" y="200378"/>
                  </a:lnTo>
                  <a:lnTo>
                    <a:pt x="136555" y="198994"/>
                  </a:lnTo>
                  <a:lnTo>
                    <a:pt x="145376" y="193286"/>
                  </a:lnTo>
                  <a:lnTo>
                    <a:pt x="145808" y="192076"/>
                  </a:lnTo>
                  <a:lnTo>
                    <a:pt x="137592" y="194065"/>
                  </a:lnTo>
                  <a:lnTo>
                    <a:pt x="133614" y="194238"/>
                  </a:lnTo>
                  <a:lnTo>
                    <a:pt x="134133" y="187752"/>
                  </a:lnTo>
                  <a:lnTo>
                    <a:pt x="135085" y="184638"/>
                  </a:lnTo>
                  <a:lnTo>
                    <a:pt x="140446" y="175039"/>
                  </a:lnTo>
                  <a:lnTo>
                    <a:pt x="146067" y="169245"/>
                  </a:lnTo>
                  <a:lnTo>
                    <a:pt x="154110" y="163104"/>
                  </a:lnTo>
                  <a:lnTo>
                    <a:pt x="158781" y="158002"/>
                  </a:lnTo>
                  <a:lnTo>
                    <a:pt x="161980" y="150564"/>
                  </a:lnTo>
                  <a:lnTo>
                    <a:pt x="170888" y="141657"/>
                  </a:lnTo>
                  <a:lnTo>
                    <a:pt x="172531" y="139149"/>
                  </a:lnTo>
                  <a:lnTo>
                    <a:pt x="172185" y="131798"/>
                  </a:lnTo>
                  <a:lnTo>
                    <a:pt x="172791" y="130414"/>
                  </a:lnTo>
                  <a:lnTo>
                    <a:pt x="177115" y="131365"/>
                  </a:lnTo>
                  <a:lnTo>
                    <a:pt x="178930" y="143905"/>
                  </a:lnTo>
                  <a:lnTo>
                    <a:pt x="177893" y="149527"/>
                  </a:lnTo>
                  <a:lnTo>
                    <a:pt x="170196" y="156359"/>
                  </a:lnTo>
                  <a:lnTo>
                    <a:pt x="169245" y="158780"/>
                  </a:lnTo>
                  <a:lnTo>
                    <a:pt x="170629" y="168120"/>
                  </a:lnTo>
                  <a:lnTo>
                    <a:pt x="169418" y="168985"/>
                  </a:lnTo>
                  <a:lnTo>
                    <a:pt x="166478" y="167861"/>
                  </a:lnTo>
                  <a:lnTo>
                    <a:pt x="165526" y="168466"/>
                  </a:lnTo>
                  <a:lnTo>
                    <a:pt x="172791" y="178585"/>
                  </a:lnTo>
                  <a:lnTo>
                    <a:pt x="175126" y="186455"/>
                  </a:lnTo>
                  <a:lnTo>
                    <a:pt x="175471" y="193460"/>
                  </a:lnTo>
                  <a:lnTo>
                    <a:pt x="173483" y="206864"/>
                  </a:lnTo>
                  <a:lnTo>
                    <a:pt x="171321" y="209113"/>
                  </a:lnTo>
                  <a:lnTo>
                    <a:pt x="167688" y="208334"/>
                  </a:lnTo>
                  <a:lnTo>
                    <a:pt x="162845" y="204183"/>
                  </a:lnTo>
                  <a:lnTo>
                    <a:pt x="161807" y="205567"/>
                  </a:lnTo>
                  <a:lnTo>
                    <a:pt x="158002" y="215945"/>
                  </a:lnTo>
                  <a:lnTo>
                    <a:pt x="156705" y="214993"/>
                  </a:lnTo>
                  <a:lnTo>
                    <a:pt x="154283" y="202713"/>
                  </a:lnTo>
                  <a:lnTo>
                    <a:pt x="152986" y="201762"/>
                  </a:lnTo>
                  <a:lnTo>
                    <a:pt x="145549" y="207383"/>
                  </a:lnTo>
                  <a:lnTo>
                    <a:pt x="142609" y="212745"/>
                  </a:lnTo>
                  <a:lnTo>
                    <a:pt x="140014" y="221307"/>
                  </a:lnTo>
                  <a:lnTo>
                    <a:pt x="136728" y="225285"/>
                  </a:lnTo>
                  <a:lnTo>
                    <a:pt x="145981" y="226150"/>
                  </a:lnTo>
                  <a:lnTo>
                    <a:pt x="154283" y="224420"/>
                  </a:lnTo>
                  <a:lnTo>
                    <a:pt x="160943" y="228485"/>
                  </a:lnTo>
                  <a:lnTo>
                    <a:pt x="163191" y="228571"/>
                  </a:lnTo>
                  <a:lnTo>
                    <a:pt x="169331" y="224593"/>
                  </a:lnTo>
                  <a:lnTo>
                    <a:pt x="171234" y="221912"/>
                  </a:lnTo>
                  <a:lnTo>
                    <a:pt x="176250" y="208940"/>
                  </a:lnTo>
                  <a:lnTo>
                    <a:pt x="178758" y="206605"/>
                  </a:lnTo>
                  <a:lnTo>
                    <a:pt x="182563" y="206518"/>
                  </a:lnTo>
                  <a:lnTo>
                    <a:pt x="186195" y="204529"/>
                  </a:lnTo>
                  <a:lnTo>
                    <a:pt x="191557" y="197438"/>
                  </a:lnTo>
                  <a:lnTo>
                    <a:pt x="191730" y="194584"/>
                  </a:lnTo>
                  <a:lnTo>
                    <a:pt x="189741" y="178585"/>
                  </a:lnTo>
                  <a:lnTo>
                    <a:pt x="190346" y="169504"/>
                  </a:lnTo>
                  <a:lnTo>
                    <a:pt x="189308" y="166650"/>
                  </a:lnTo>
                  <a:lnTo>
                    <a:pt x="186887" y="163623"/>
                  </a:lnTo>
                  <a:lnTo>
                    <a:pt x="187233" y="160683"/>
                  </a:lnTo>
                  <a:lnTo>
                    <a:pt x="189136" y="155927"/>
                  </a:lnTo>
                  <a:lnTo>
                    <a:pt x="189308" y="151602"/>
                  </a:lnTo>
                  <a:lnTo>
                    <a:pt x="187665" y="147711"/>
                  </a:lnTo>
                  <a:lnTo>
                    <a:pt x="188357" y="143300"/>
                  </a:lnTo>
                  <a:lnTo>
                    <a:pt x="193460" y="133874"/>
                  </a:lnTo>
                  <a:lnTo>
                    <a:pt x="194411" y="129723"/>
                  </a:lnTo>
                  <a:lnTo>
                    <a:pt x="200637" y="120296"/>
                  </a:lnTo>
                  <a:lnTo>
                    <a:pt x="199081" y="116491"/>
                  </a:lnTo>
                  <a:lnTo>
                    <a:pt x="194498" y="111821"/>
                  </a:lnTo>
                  <a:lnTo>
                    <a:pt x="191644" y="107756"/>
                  </a:lnTo>
                  <a:lnTo>
                    <a:pt x="188703" y="101356"/>
                  </a:lnTo>
                  <a:lnTo>
                    <a:pt x="186455" y="99194"/>
                  </a:lnTo>
                  <a:lnTo>
                    <a:pt x="185763" y="100146"/>
                  </a:lnTo>
                  <a:lnTo>
                    <a:pt x="188876" y="110610"/>
                  </a:lnTo>
                  <a:lnTo>
                    <a:pt x="188184" y="111302"/>
                  </a:lnTo>
                  <a:lnTo>
                    <a:pt x="180141" y="105680"/>
                  </a:lnTo>
                  <a:lnTo>
                    <a:pt x="178239" y="102135"/>
                  </a:lnTo>
                  <a:lnTo>
                    <a:pt x="177288" y="97292"/>
                  </a:lnTo>
                  <a:lnTo>
                    <a:pt x="177979" y="93660"/>
                  </a:lnTo>
                  <a:lnTo>
                    <a:pt x="182303" y="90114"/>
                  </a:lnTo>
                  <a:lnTo>
                    <a:pt x="187493" y="88817"/>
                  </a:lnTo>
                  <a:lnTo>
                    <a:pt x="187060" y="85790"/>
                  </a:lnTo>
                  <a:lnTo>
                    <a:pt x="180574" y="76017"/>
                  </a:lnTo>
                  <a:lnTo>
                    <a:pt x="176250" y="71520"/>
                  </a:lnTo>
                  <a:lnTo>
                    <a:pt x="172877" y="69358"/>
                  </a:lnTo>
                  <a:lnTo>
                    <a:pt x="168380" y="68753"/>
                  </a:lnTo>
                  <a:lnTo>
                    <a:pt x="166391" y="67110"/>
                  </a:lnTo>
                  <a:lnTo>
                    <a:pt x="165872" y="64775"/>
                  </a:lnTo>
                  <a:lnTo>
                    <a:pt x="166823" y="61748"/>
                  </a:lnTo>
                  <a:lnTo>
                    <a:pt x="169245" y="60797"/>
                  </a:lnTo>
                  <a:lnTo>
                    <a:pt x="176163" y="62007"/>
                  </a:lnTo>
                  <a:lnTo>
                    <a:pt x="179882" y="59845"/>
                  </a:lnTo>
                  <a:lnTo>
                    <a:pt x="179536" y="55953"/>
                  </a:lnTo>
                  <a:lnTo>
                    <a:pt x="178412" y="53791"/>
                  </a:lnTo>
                  <a:lnTo>
                    <a:pt x="178585" y="39781"/>
                  </a:lnTo>
                  <a:lnTo>
                    <a:pt x="175904" y="28366"/>
                  </a:lnTo>
                  <a:lnTo>
                    <a:pt x="174520" y="26463"/>
                  </a:lnTo>
                  <a:lnTo>
                    <a:pt x="173050" y="26290"/>
                  </a:lnTo>
                  <a:lnTo>
                    <a:pt x="171493" y="27847"/>
                  </a:lnTo>
                  <a:lnTo>
                    <a:pt x="167169" y="28279"/>
                  </a:lnTo>
                  <a:lnTo>
                    <a:pt x="164488" y="24561"/>
                  </a:lnTo>
                  <a:lnTo>
                    <a:pt x="161548" y="17296"/>
                  </a:lnTo>
                  <a:lnTo>
                    <a:pt x="156186" y="0"/>
                  </a:lnTo>
                  <a:lnTo>
                    <a:pt x="164488" y="0"/>
                  </a:lnTo>
                  <a:lnTo>
                    <a:pt x="199167" y="0"/>
                  </a:lnTo>
                  <a:lnTo>
                    <a:pt x="233847" y="0"/>
                  </a:lnTo>
                  <a:lnTo>
                    <a:pt x="268526" y="0"/>
                  </a:lnTo>
                  <a:lnTo>
                    <a:pt x="303205" y="0"/>
                  </a:lnTo>
                  <a:lnTo>
                    <a:pt x="337884" y="0"/>
                  </a:lnTo>
                  <a:lnTo>
                    <a:pt x="372563" y="0"/>
                  </a:lnTo>
                  <a:lnTo>
                    <a:pt x="407242" y="0"/>
                  </a:lnTo>
                  <a:lnTo>
                    <a:pt x="441922" y="0"/>
                  </a:lnTo>
                  <a:lnTo>
                    <a:pt x="476601" y="0"/>
                  </a:lnTo>
                  <a:lnTo>
                    <a:pt x="511280" y="0"/>
                  </a:lnTo>
                  <a:lnTo>
                    <a:pt x="545959" y="0"/>
                  </a:lnTo>
                  <a:lnTo>
                    <a:pt x="580638" y="0"/>
                  </a:lnTo>
                  <a:lnTo>
                    <a:pt x="615317" y="0"/>
                  </a:lnTo>
                  <a:lnTo>
                    <a:pt x="623792" y="0"/>
                  </a:lnTo>
                  <a:lnTo>
                    <a:pt x="623966" y="19718"/>
                  </a:lnTo>
                  <a:lnTo>
                    <a:pt x="624052" y="39436"/>
                  </a:lnTo>
                  <a:lnTo>
                    <a:pt x="624139" y="59153"/>
                  </a:lnTo>
                  <a:lnTo>
                    <a:pt x="624225" y="78785"/>
                  </a:lnTo>
                  <a:lnTo>
                    <a:pt x="624311" y="98330"/>
                  </a:lnTo>
                  <a:lnTo>
                    <a:pt x="624398" y="117788"/>
                  </a:lnTo>
                  <a:lnTo>
                    <a:pt x="624484" y="137246"/>
                  </a:lnTo>
                  <a:lnTo>
                    <a:pt x="624571" y="156618"/>
                  </a:lnTo>
                  <a:lnTo>
                    <a:pt x="624658" y="175904"/>
                  </a:lnTo>
                  <a:lnTo>
                    <a:pt x="624744" y="195189"/>
                  </a:lnTo>
                  <a:lnTo>
                    <a:pt x="624831" y="214388"/>
                  </a:lnTo>
                  <a:lnTo>
                    <a:pt x="624917" y="233501"/>
                  </a:lnTo>
                  <a:lnTo>
                    <a:pt x="625003" y="252613"/>
                  </a:lnTo>
                  <a:lnTo>
                    <a:pt x="625090" y="271639"/>
                  </a:lnTo>
                  <a:lnTo>
                    <a:pt x="625176" y="290578"/>
                  </a:lnTo>
                  <a:lnTo>
                    <a:pt x="625263" y="309518"/>
                  </a:lnTo>
                  <a:lnTo>
                    <a:pt x="624658" y="310642"/>
                  </a:lnTo>
                  <a:lnTo>
                    <a:pt x="624139" y="313410"/>
                  </a:lnTo>
                  <a:lnTo>
                    <a:pt x="626473" y="321280"/>
                  </a:lnTo>
                  <a:lnTo>
                    <a:pt x="631922" y="332695"/>
                  </a:lnTo>
                  <a:lnTo>
                    <a:pt x="633651" y="340738"/>
                  </a:lnTo>
                  <a:lnTo>
                    <a:pt x="631576" y="345321"/>
                  </a:lnTo>
                  <a:lnTo>
                    <a:pt x="633046" y="353278"/>
                  </a:lnTo>
                  <a:lnTo>
                    <a:pt x="636419" y="359418"/>
                  </a:lnTo>
                  <a:close/>
                  <a:moveTo>
                    <a:pt x="157310" y="39522"/>
                  </a:moveTo>
                  <a:lnTo>
                    <a:pt x="158434" y="42203"/>
                  </a:lnTo>
                  <a:lnTo>
                    <a:pt x="155148" y="44797"/>
                  </a:lnTo>
                  <a:lnTo>
                    <a:pt x="152813" y="45230"/>
                  </a:lnTo>
                  <a:lnTo>
                    <a:pt x="149095" y="41079"/>
                  </a:lnTo>
                  <a:lnTo>
                    <a:pt x="147451" y="40560"/>
                  </a:lnTo>
                  <a:lnTo>
                    <a:pt x="148748" y="46960"/>
                  </a:lnTo>
                  <a:lnTo>
                    <a:pt x="148316" y="49122"/>
                  </a:lnTo>
                  <a:lnTo>
                    <a:pt x="140706" y="45143"/>
                  </a:lnTo>
                  <a:lnTo>
                    <a:pt x="139322" y="42030"/>
                  </a:lnTo>
                  <a:lnTo>
                    <a:pt x="141484" y="38744"/>
                  </a:lnTo>
                  <a:lnTo>
                    <a:pt x="146241" y="35284"/>
                  </a:lnTo>
                  <a:lnTo>
                    <a:pt x="147884" y="34852"/>
                  </a:lnTo>
                  <a:lnTo>
                    <a:pt x="157310" y="39522"/>
                  </a:lnTo>
                  <a:close/>
                  <a:moveTo>
                    <a:pt x="138457" y="60624"/>
                  </a:moveTo>
                  <a:lnTo>
                    <a:pt x="140619" y="64602"/>
                  </a:lnTo>
                  <a:lnTo>
                    <a:pt x="131885" y="62007"/>
                  </a:lnTo>
                  <a:lnTo>
                    <a:pt x="128166" y="59672"/>
                  </a:lnTo>
                  <a:lnTo>
                    <a:pt x="127041" y="57424"/>
                  </a:lnTo>
                  <a:lnTo>
                    <a:pt x="125744" y="49986"/>
                  </a:lnTo>
                  <a:lnTo>
                    <a:pt x="126350" y="47565"/>
                  </a:lnTo>
                  <a:lnTo>
                    <a:pt x="130242" y="46700"/>
                  </a:lnTo>
                  <a:lnTo>
                    <a:pt x="137592" y="55867"/>
                  </a:lnTo>
                  <a:lnTo>
                    <a:pt x="138457" y="60624"/>
                  </a:lnTo>
                  <a:close/>
                  <a:moveTo>
                    <a:pt x="154110" y="69099"/>
                  </a:moveTo>
                  <a:lnTo>
                    <a:pt x="152813" y="70309"/>
                  </a:lnTo>
                  <a:lnTo>
                    <a:pt x="148489" y="68666"/>
                  </a:lnTo>
                  <a:lnTo>
                    <a:pt x="145895" y="65899"/>
                  </a:lnTo>
                  <a:lnTo>
                    <a:pt x="145030" y="62526"/>
                  </a:lnTo>
                  <a:lnTo>
                    <a:pt x="146673" y="56040"/>
                  </a:lnTo>
                  <a:lnTo>
                    <a:pt x="148835" y="54397"/>
                  </a:lnTo>
                  <a:lnTo>
                    <a:pt x="150219" y="54743"/>
                  </a:lnTo>
                  <a:lnTo>
                    <a:pt x="150824" y="60451"/>
                  </a:lnTo>
                  <a:lnTo>
                    <a:pt x="154716" y="66504"/>
                  </a:lnTo>
                  <a:lnTo>
                    <a:pt x="154110" y="69099"/>
                  </a:lnTo>
                  <a:close/>
                  <a:moveTo>
                    <a:pt x="174347" y="102654"/>
                  </a:moveTo>
                  <a:lnTo>
                    <a:pt x="178326" y="118566"/>
                  </a:lnTo>
                  <a:lnTo>
                    <a:pt x="180055" y="111907"/>
                  </a:lnTo>
                  <a:lnTo>
                    <a:pt x="191125" y="123409"/>
                  </a:lnTo>
                  <a:lnTo>
                    <a:pt x="191125" y="129031"/>
                  </a:lnTo>
                  <a:lnTo>
                    <a:pt x="189741" y="130933"/>
                  </a:lnTo>
                  <a:lnTo>
                    <a:pt x="187406" y="131625"/>
                  </a:lnTo>
                  <a:lnTo>
                    <a:pt x="185244" y="129982"/>
                  </a:lnTo>
                  <a:lnTo>
                    <a:pt x="183255" y="126004"/>
                  </a:lnTo>
                  <a:lnTo>
                    <a:pt x="180747" y="123928"/>
                  </a:lnTo>
                  <a:lnTo>
                    <a:pt x="175471" y="122544"/>
                  </a:lnTo>
                  <a:lnTo>
                    <a:pt x="172704" y="118047"/>
                  </a:lnTo>
                  <a:lnTo>
                    <a:pt x="171753" y="114934"/>
                  </a:lnTo>
                  <a:lnTo>
                    <a:pt x="171493" y="106026"/>
                  </a:lnTo>
                  <a:lnTo>
                    <a:pt x="170196" y="103259"/>
                  </a:lnTo>
                  <a:lnTo>
                    <a:pt x="167342" y="102654"/>
                  </a:lnTo>
                  <a:lnTo>
                    <a:pt x="164661" y="100492"/>
                  </a:lnTo>
                  <a:lnTo>
                    <a:pt x="160510" y="94265"/>
                  </a:lnTo>
                  <a:lnTo>
                    <a:pt x="159905" y="92622"/>
                  </a:lnTo>
                  <a:lnTo>
                    <a:pt x="161894" y="87519"/>
                  </a:lnTo>
                  <a:lnTo>
                    <a:pt x="166391" y="78958"/>
                  </a:lnTo>
                  <a:lnTo>
                    <a:pt x="169677" y="74893"/>
                  </a:lnTo>
                  <a:lnTo>
                    <a:pt x="171753" y="75326"/>
                  </a:lnTo>
                  <a:lnTo>
                    <a:pt x="174261" y="77920"/>
                  </a:lnTo>
                  <a:lnTo>
                    <a:pt x="177288" y="82590"/>
                  </a:lnTo>
                  <a:lnTo>
                    <a:pt x="176768" y="85876"/>
                  </a:lnTo>
                  <a:lnTo>
                    <a:pt x="164575" y="92362"/>
                  </a:lnTo>
                  <a:lnTo>
                    <a:pt x="164142" y="93832"/>
                  </a:lnTo>
                  <a:lnTo>
                    <a:pt x="170023" y="95649"/>
                  </a:lnTo>
                  <a:lnTo>
                    <a:pt x="172185" y="97292"/>
                  </a:lnTo>
                  <a:lnTo>
                    <a:pt x="174347" y="102654"/>
                  </a:lnTo>
                  <a:close/>
                  <a:moveTo>
                    <a:pt x="180488" y="170628"/>
                  </a:moveTo>
                  <a:lnTo>
                    <a:pt x="180055" y="172963"/>
                  </a:lnTo>
                  <a:lnTo>
                    <a:pt x="175558" y="170196"/>
                  </a:lnTo>
                  <a:lnTo>
                    <a:pt x="174087" y="167688"/>
                  </a:lnTo>
                  <a:lnTo>
                    <a:pt x="174261" y="161980"/>
                  </a:lnTo>
                  <a:lnTo>
                    <a:pt x="175385" y="158261"/>
                  </a:lnTo>
                  <a:lnTo>
                    <a:pt x="176250" y="157483"/>
                  </a:lnTo>
                  <a:lnTo>
                    <a:pt x="178930" y="159126"/>
                  </a:lnTo>
                  <a:lnTo>
                    <a:pt x="179709" y="160077"/>
                  </a:lnTo>
                  <a:lnTo>
                    <a:pt x="180488" y="170628"/>
                  </a:lnTo>
                  <a:close/>
                  <a:moveTo>
                    <a:pt x="188876" y="194584"/>
                  </a:moveTo>
                  <a:lnTo>
                    <a:pt x="188530" y="197351"/>
                  </a:lnTo>
                  <a:lnTo>
                    <a:pt x="185417" y="199513"/>
                  </a:lnTo>
                  <a:lnTo>
                    <a:pt x="183774" y="198994"/>
                  </a:lnTo>
                  <a:lnTo>
                    <a:pt x="183687" y="195794"/>
                  </a:lnTo>
                  <a:lnTo>
                    <a:pt x="182822" y="195276"/>
                  </a:lnTo>
                  <a:lnTo>
                    <a:pt x="179450" y="199167"/>
                  </a:lnTo>
                  <a:lnTo>
                    <a:pt x="179709" y="191557"/>
                  </a:lnTo>
                  <a:lnTo>
                    <a:pt x="181352" y="183514"/>
                  </a:lnTo>
                  <a:lnTo>
                    <a:pt x="182822" y="183341"/>
                  </a:lnTo>
                  <a:lnTo>
                    <a:pt x="184984" y="188617"/>
                  </a:lnTo>
                  <a:lnTo>
                    <a:pt x="188876" y="194584"/>
                  </a:lnTo>
                  <a:close/>
                  <a:moveTo>
                    <a:pt x="151516" y="217415"/>
                  </a:moveTo>
                  <a:lnTo>
                    <a:pt x="150738" y="219750"/>
                  </a:lnTo>
                  <a:lnTo>
                    <a:pt x="149614" y="219664"/>
                  </a:lnTo>
                  <a:lnTo>
                    <a:pt x="147105" y="214907"/>
                  </a:lnTo>
                  <a:lnTo>
                    <a:pt x="146759" y="211534"/>
                  </a:lnTo>
                  <a:lnTo>
                    <a:pt x="148922" y="209113"/>
                  </a:lnTo>
                  <a:lnTo>
                    <a:pt x="151862" y="216118"/>
                  </a:lnTo>
                  <a:lnTo>
                    <a:pt x="151516" y="217415"/>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92" name="Freeform: Shape 191">
              <a:extLst>
                <a:ext uri="{FF2B5EF4-FFF2-40B4-BE49-F238E27FC236}">
                  <a16:creationId xmlns:a16="http://schemas.microsoft.com/office/drawing/2014/main" id="{71DC5ADD-951E-3AEB-3E6F-7D4459F070BB}"/>
                </a:ext>
              </a:extLst>
            </p:cNvPr>
            <p:cNvSpPr/>
            <p:nvPr/>
          </p:nvSpPr>
          <p:spPr>
            <a:xfrm>
              <a:off x="5781751" y="2375620"/>
              <a:ext cx="491562" cy="523473"/>
            </a:xfrm>
            <a:custGeom>
              <a:avLst/>
              <a:gdLst>
                <a:gd name="connsiteX0" fmla="*/ 200983 w 491562"/>
                <a:gd name="connsiteY0" fmla="*/ 5362 h 523473"/>
                <a:gd name="connsiteX1" fmla="*/ 198303 w 491562"/>
                <a:gd name="connsiteY1" fmla="*/ 7264 h 523473"/>
                <a:gd name="connsiteX2" fmla="*/ 197265 w 491562"/>
                <a:gd name="connsiteY2" fmla="*/ 6400 h 523473"/>
                <a:gd name="connsiteX3" fmla="*/ 197870 w 491562"/>
                <a:gd name="connsiteY3" fmla="*/ 2767 h 523473"/>
                <a:gd name="connsiteX4" fmla="*/ 199254 w 491562"/>
                <a:gd name="connsiteY4" fmla="*/ 605 h 523473"/>
                <a:gd name="connsiteX5" fmla="*/ 201330 w 491562"/>
                <a:gd name="connsiteY5" fmla="*/ 0 h 523473"/>
                <a:gd name="connsiteX6" fmla="*/ 202367 w 491562"/>
                <a:gd name="connsiteY6" fmla="*/ 865 h 523473"/>
                <a:gd name="connsiteX7" fmla="*/ 202367 w 491562"/>
                <a:gd name="connsiteY7" fmla="*/ 3200 h 523473"/>
                <a:gd name="connsiteX8" fmla="*/ 200983 w 491562"/>
                <a:gd name="connsiteY8" fmla="*/ 5362 h 523473"/>
                <a:gd name="connsiteX9" fmla="*/ 178066 w 491562"/>
                <a:gd name="connsiteY9" fmla="*/ 17123 h 523473"/>
                <a:gd name="connsiteX10" fmla="*/ 176855 w 491562"/>
                <a:gd name="connsiteY10" fmla="*/ 17988 h 523473"/>
                <a:gd name="connsiteX11" fmla="*/ 173742 w 491562"/>
                <a:gd name="connsiteY11" fmla="*/ 15999 h 523473"/>
                <a:gd name="connsiteX12" fmla="*/ 173309 w 491562"/>
                <a:gd name="connsiteY12" fmla="*/ 14356 h 523473"/>
                <a:gd name="connsiteX13" fmla="*/ 174174 w 491562"/>
                <a:gd name="connsiteY13" fmla="*/ 12713 h 523473"/>
                <a:gd name="connsiteX14" fmla="*/ 175644 w 491562"/>
                <a:gd name="connsiteY14" fmla="*/ 13059 h 523473"/>
                <a:gd name="connsiteX15" fmla="*/ 177720 w 491562"/>
                <a:gd name="connsiteY15" fmla="*/ 15480 h 523473"/>
                <a:gd name="connsiteX16" fmla="*/ 178066 w 491562"/>
                <a:gd name="connsiteY16" fmla="*/ 17123 h 523473"/>
                <a:gd name="connsiteX17" fmla="*/ 202453 w 491562"/>
                <a:gd name="connsiteY17" fmla="*/ 56732 h 523473"/>
                <a:gd name="connsiteX18" fmla="*/ 202021 w 491562"/>
                <a:gd name="connsiteY18" fmla="*/ 57683 h 523473"/>
                <a:gd name="connsiteX19" fmla="*/ 203664 w 491562"/>
                <a:gd name="connsiteY19" fmla="*/ 62008 h 523473"/>
                <a:gd name="connsiteX20" fmla="*/ 207816 w 491562"/>
                <a:gd name="connsiteY20" fmla="*/ 60883 h 523473"/>
                <a:gd name="connsiteX21" fmla="*/ 209632 w 491562"/>
                <a:gd name="connsiteY21" fmla="*/ 63478 h 523473"/>
                <a:gd name="connsiteX22" fmla="*/ 212140 w 491562"/>
                <a:gd name="connsiteY22" fmla="*/ 64602 h 523473"/>
                <a:gd name="connsiteX23" fmla="*/ 216810 w 491562"/>
                <a:gd name="connsiteY23" fmla="*/ 66677 h 523473"/>
                <a:gd name="connsiteX24" fmla="*/ 219058 w 491562"/>
                <a:gd name="connsiteY24" fmla="*/ 71607 h 523473"/>
                <a:gd name="connsiteX25" fmla="*/ 221307 w 491562"/>
                <a:gd name="connsiteY25" fmla="*/ 76536 h 523473"/>
                <a:gd name="connsiteX26" fmla="*/ 223555 w 491562"/>
                <a:gd name="connsiteY26" fmla="*/ 81466 h 523473"/>
                <a:gd name="connsiteX27" fmla="*/ 225804 w 491562"/>
                <a:gd name="connsiteY27" fmla="*/ 86395 h 523473"/>
                <a:gd name="connsiteX28" fmla="*/ 236008 w 491562"/>
                <a:gd name="connsiteY28" fmla="*/ 89249 h 523473"/>
                <a:gd name="connsiteX29" fmla="*/ 246214 w 491562"/>
                <a:gd name="connsiteY29" fmla="*/ 92103 h 523473"/>
                <a:gd name="connsiteX30" fmla="*/ 256419 w 491562"/>
                <a:gd name="connsiteY30" fmla="*/ 94957 h 523473"/>
                <a:gd name="connsiteX31" fmla="*/ 266623 w 491562"/>
                <a:gd name="connsiteY31" fmla="*/ 97811 h 523473"/>
                <a:gd name="connsiteX32" fmla="*/ 276828 w 491562"/>
                <a:gd name="connsiteY32" fmla="*/ 100665 h 523473"/>
                <a:gd name="connsiteX33" fmla="*/ 287033 w 491562"/>
                <a:gd name="connsiteY33" fmla="*/ 103519 h 523473"/>
                <a:gd name="connsiteX34" fmla="*/ 297238 w 491562"/>
                <a:gd name="connsiteY34" fmla="*/ 106373 h 523473"/>
                <a:gd name="connsiteX35" fmla="*/ 307442 w 491562"/>
                <a:gd name="connsiteY35" fmla="*/ 109226 h 523473"/>
                <a:gd name="connsiteX36" fmla="*/ 313151 w 491562"/>
                <a:gd name="connsiteY36" fmla="*/ 112513 h 523473"/>
                <a:gd name="connsiteX37" fmla="*/ 318858 w 491562"/>
                <a:gd name="connsiteY37" fmla="*/ 115799 h 523473"/>
                <a:gd name="connsiteX38" fmla="*/ 324566 w 491562"/>
                <a:gd name="connsiteY38" fmla="*/ 119085 h 523473"/>
                <a:gd name="connsiteX39" fmla="*/ 330274 w 491562"/>
                <a:gd name="connsiteY39" fmla="*/ 122372 h 523473"/>
                <a:gd name="connsiteX40" fmla="*/ 339268 w 491562"/>
                <a:gd name="connsiteY40" fmla="*/ 122977 h 523473"/>
                <a:gd name="connsiteX41" fmla="*/ 347224 w 491562"/>
                <a:gd name="connsiteY41" fmla="*/ 124966 h 523473"/>
                <a:gd name="connsiteX42" fmla="*/ 358380 w 491562"/>
                <a:gd name="connsiteY42" fmla="*/ 125052 h 523473"/>
                <a:gd name="connsiteX43" fmla="*/ 369623 w 491562"/>
                <a:gd name="connsiteY43" fmla="*/ 127561 h 523473"/>
                <a:gd name="connsiteX44" fmla="*/ 386141 w 491562"/>
                <a:gd name="connsiteY44" fmla="*/ 133009 h 523473"/>
                <a:gd name="connsiteX45" fmla="*/ 390032 w 491562"/>
                <a:gd name="connsiteY45" fmla="*/ 137679 h 523473"/>
                <a:gd name="connsiteX46" fmla="*/ 390724 w 491562"/>
                <a:gd name="connsiteY46" fmla="*/ 140792 h 523473"/>
                <a:gd name="connsiteX47" fmla="*/ 389081 w 491562"/>
                <a:gd name="connsiteY47" fmla="*/ 148057 h 523473"/>
                <a:gd name="connsiteX48" fmla="*/ 404821 w 491562"/>
                <a:gd name="connsiteY48" fmla="*/ 154543 h 523473"/>
                <a:gd name="connsiteX49" fmla="*/ 411567 w 491562"/>
                <a:gd name="connsiteY49" fmla="*/ 159386 h 523473"/>
                <a:gd name="connsiteX50" fmla="*/ 414075 w 491562"/>
                <a:gd name="connsiteY50" fmla="*/ 163105 h 523473"/>
                <a:gd name="connsiteX51" fmla="*/ 413642 w 491562"/>
                <a:gd name="connsiteY51" fmla="*/ 166477 h 523473"/>
                <a:gd name="connsiteX52" fmla="*/ 415199 w 491562"/>
                <a:gd name="connsiteY52" fmla="*/ 173569 h 523473"/>
                <a:gd name="connsiteX53" fmla="*/ 413556 w 491562"/>
                <a:gd name="connsiteY53" fmla="*/ 177374 h 523473"/>
                <a:gd name="connsiteX54" fmla="*/ 413556 w 491562"/>
                <a:gd name="connsiteY54" fmla="*/ 184033 h 523473"/>
                <a:gd name="connsiteX55" fmla="*/ 410010 w 491562"/>
                <a:gd name="connsiteY55" fmla="*/ 191038 h 523473"/>
                <a:gd name="connsiteX56" fmla="*/ 408799 w 491562"/>
                <a:gd name="connsiteY56" fmla="*/ 194843 h 523473"/>
                <a:gd name="connsiteX57" fmla="*/ 408713 w 491562"/>
                <a:gd name="connsiteY57" fmla="*/ 198043 h 523473"/>
                <a:gd name="connsiteX58" fmla="*/ 409491 w 491562"/>
                <a:gd name="connsiteY58" fmla="*/ 200119 h 523473"/>
                <a:gd name="connsiteX59" fmla="*/ 411394 w 491562"/>
                <a:gd name="connsiteY59" fmla="*/ 200897 h 523473"/>
                <a:gd name="connsiteX60" fmla="*/ 417361 w 491562"/>
                <a:gd name="connsiteY60" fmla="*/ 200465 h 523473"/>
                <a:gd name="connsiteX61" fmla="*/ 423242 w 491562"/>
                <a:gd name="connsiteY61" fmla="*/ 198303 h 523473"/>
                <a:gd name="connsiteX62" fmla="*/ 425836 w 491562"/>
                <a:gd name="connsiteY62" fmla="*/ 199600 h 523473"/>
                <a:gd name="connsiteX63" fmla="*/ 426355 w 491562"/>
                <a:gd name="connsiteY63" fmla="*/ 200724 h 523473"/>
                <a:gd name="connsiteX64" fmla="*/ 425922 w 491562"/>
                <a:gd name="connsiteY64" fmla="*/ 202627 h 523473"/>
                <a:gd name="connsiteX65" fmla="*/ 421166 w 491562"/>
                <a:gd name="connsiteY65" fmla="*/ 214475 h 523473"/>
                <a:gd name="connsiteX66" fmla="*/ 421339 w 491562"/>
                <a:gd name="connsiteY66" fmla="*/ 219231 h 523473"/>
                <a:gd name="connsiteX67" fmla="*/ 423328 w 491562"/>
                <a:gd name="connsiteY67" fmla="*/ 223901 h 523473"/>
                <a:gd name="connsiteX68" fmla="*/ 426614 w 491562"/>
                <a:gd name="connsiteY68" fmla="*/ 228398 h 523473"/>
                <a:gd name="connsiteX69" fmla="*/ 430506 w 491562"/>
                <a:gd name="connsiteY69" fmla="*/ 229955 h 523473"/>
                <a:gd name="connsiteX70" fmla="*/ 430333 w 491562"/>
                <a:gd name="connsiteY70" fmla="*/ 232895 h 523473"/>
                <a:gd name="connsiteX71" fmla="*/ 428777 w 491562"/>
                <a:gd name="connsiteY71" fmla="*/ 238690 h 523473"/>
                <a:gd name="connsiteX72" fmla="*/ 424193 w 491562"/>
                <a:gd name="connsiteY72" fmla="*/ 243273 h 523473"/>
                <a:gd name="connsiteX73" fmla="*/ 412258 w 491562"/>
                <a:gd name="connsiteY73" fmla="*/ 249068 h 523473"/>
                <a:gd name="connsiteX74" fmla="*/ 410356 w 491562"/>
                <a:gd name="connsiteY74" fmla="*/ 252959 h 523473"/>
                <a:gd name="connsiteX75" fmla="*/ 410096 w 491562"/>
                <a:gd name="connsiteY75" fmla="*/ 256159 h 523473"/>
                <a:gd name="connsiteX76" fmla="*/ 402400 w 491562"/>
                <a:gd name="connsiteY76" fmla="*/ 269477 h 523473"/>
                <a:gd name="connsiteX77" fmla="*/ 398594 w 491562"/>
                <a:gd name="connsiteY77" fmla="*/ 277606 h 523473"/>
                <a:gd name="connsiteX78" fmla="*/ 396086 w 491562"/>
                <a:gd name="connsiteY78" fmla="*/ 286082 h 523473"/>
                <a:gd name="connsiteX79" fmla="*/ 396865 w 491562"/>
                <a:gd name="connsiteY79" fmla="*/ 291444 h 523473"/>
                <a:gd name="connsiteX80" fmla="*/ 400929 w 491562"/>
                <a:gd name="connsiteY80" fmla="*/ 293606 h 523473"/>
                <a:gd name="connsiteX81" fmla="*/ 404215 w 491562"/>
                <a:gd name="connsiteY81" fmla="*/ 292741 h 523473"/>
                <a:gd name="connsiteX82" fmla="*/ 406724 w 491562"/>
                <a:gd name="connsiteY82" fmla="*/ 288849 h 523473"/>
                <a:gd name="connsiteX83" fmla="*/ 410529 w 491562"/>
                <a:gd name="connsiteY83" fmla="*/ 285390 h 523473"/>
                <a:gd name="connsiteX84" fmla="*/ 415718 w 491562"/>
                <a:gd name="connsiteY84" fmla="*/ 282276 h 523473"/>
                <a:gd name="connsiteX85" fmla="*/ 419523 w 491562"/>
                <a:gd name="connsiteY85" fmla="*/ 277693 h 523473"/>
                <a:gd name="connsiteX86" fmla="*/ 424798 w 491562"/>
                <a:gd name="connsiteY86" fmla="*/ 266450 h 523473"/>
                <a:gd name="connsiteX87" fmla="*/ 430679 w 491562"/>
                <a:gd name="connsiteY87" fmla="*/ 259964 h 523473"/>
                <a:gd name="connsiteX88" fmla="*/ 433792 w 491562"/>
                <a:gd name="connsiteY88" fmla="*/ 259618 h 523473"/>
                <a:gd name="connsiteX89" fmla="*/ 434657 w 491562"/>
                <a:gd name="connsiteY89" fmla="*/ 259791 h 523473"/>
                <a:gd name="connsiteX90" fmla="*/ 440798 w 491562"/>
                <a:gd name="connsiteY90" fmla="*/ 256851 h 523473"/>
                <a:gd name="connsiteX91" fmla="*/ 445727 w 491562"/>
                <a:gd name="connsiteY91" fmla="*/ 257802 h 523473"/>
                <a:gd name="connsiteX92" fmla="*/ 448667 w 491562"/>
                <a:gd name="connsiteY92" fmla="*/ 262213 h 523473"/>
                <a:gd name="connsiteX93" fmla="*/ 451694 w 491562"/>
                <a:gd name="connsiteY93" fmla="*/ 265240 h 523473"/>
                <a:gd name="connsiteX94" fmla="*/ 452386 w 491562"/>
                <a:gd name="connsiteY94" fmla="*/ 268093 h 523473"/>
                <a:gd name="connsiteX95" fmla="*/ 450829 w 491562"/>
                <a:gd name="connsiteY95" fmla="*/ 274407 h 523473"/>
                <a:gd name="connsiteX96" fmla="*/ 448062 w 491562"/>
                <a:gd name="connsiteY96" fmla="*/ 281066 h 523473"/>
                <a:gd name="connsiteX97" fmla="*/ 443997 w 491562"/>
                <a:gd name="connsiteY97" fmla="*/ 288071 h 523473"/>
                <a:gd name="connsiteX98" fmla="*/ 440278 w 491562"/>
                <a:gd name="connsiteY98" fmla="*/ 298535 h 523473"/>
                <a:gd name="connsiteX99" fmla="*/ 436992 w 491562"/>
                <a:gd name="connsiteY99" fmla="*/ 312545 h 523473"/>
                <a:gd name="connsiteX100" fmla="*/ 436300 w 491562"/>
                <a:gd name="connsiteY100" fmla="*/ 323096 h 523473"/>
                <a:gd name="connsiteX101" fmla="*/ 438203 w 491562"/>
                <a:gd name="connsiteY101" fmla="*/ 330187 h 523473"/>
                <a:gd name="connsiteX102" fmla="*/ 436387 w 491562"/>
                <a:gd name="connsiteY102" fmla="*/ 336500 h 523473"/>
                <a:gd name="connsiteX103" fmla="*/ 430852 w 491562"/>
                <a:gd name="connsiteY103" fmla="*/ 342035 h 523473"/>
                <a:gd name="connsiteX104" fmla="*/ 426355 w 491562"/>
                <a:gd name="connsiteY104" fmla="*/ 349473 h 523473"/>
                <a:gd name="connsiteX105" fmla="*/ 422982 w 491562"/>
                <a:gd name="connsiteY105" fmla="*/ 358813 h 523473"/>
                <a:gd name="connsiteX106" fmla="*/ 421080 w 491562"/>
                <a:gd name="connsiteY106" fmla="*/ 366596 h 523473"/>
                <a:gd name="connsiteX107" fmla="*/ 420647 w 491562"/>
                <a:gd name="connsiteY107" fmla="*/ 372909 h 523473"/>
                <a:gd name="connsiteX108" fmla="*/ 421166 w 491562"/>
                <a:gd name="connsiteY108" fmla="*/ 377666 h 523473"/>
                <a:gd name="connsiteX109" fmla="*/ 423242 w 491562"/>
                <a:gd name="connsiteY109" fmla="*/ 384065 h 523473"/>
                <a:gd name="connsiteX110" fmla="*/ 423068 w 491562"/>
                <a:gd name="connsiteY110" fmla="*/ 387265 h 523473"/>
                <a:gd name="connsiteX111" fmla="*/ 417015 w 491562"/>
                <a:gd name="connsiteY111" fmla="*/ 401275 h 523473"/>
                <a:gd name="connsiteX112" fmla="*/ 414853 w 491562"/>
                <a:gd name="connsiteY112" fmla="*/ 408108 h 523473"/>
                <a:gd name="connsiteX113" fmla="*/ 414507 w 491562"/>
                <a:gd name="connsiteY113" fmla="*/ 413469 h 523473"/>
                <a:gd name="connsiteX114" fmla="*/ 413037 w 491562"/>
                <a:gd name="connsiteY114" fmla="*/ 418745 h 523473"/>
                <a:gd name="connsiteX115" fmla="*/ 408453 w 491562"/>
                <a:gd name="connsiteY115" fmla="*/ 429468 h 523473"/>
                <a:gd name="connsiteX116" fmla="*/ 406983 w 491562"/>
                <a:gd name="connsiteY116" fmla="*/ 435436 h 523473"/>
                <a:gd name="connsiteX117" fmla="*/ 406724 w 491562"/>
                <a:gd name="connsiteY117" fmla="*/ 440884 h 523473"/>
                <a:gd name="connsiteX118" fmla="*/ 407762 w 491562"/>
                <a:gd name="connsiteY118" fmla="*/ 449791 h 523473"/>
                <a:gd name="connsiteX119" fmla="*/ 407156 w 491562"/>
                <a:gd name="connsiteY119" fmla="*/ 452818 h 523473"/>
                <a:gd name="connsiteX120" fmla="*/ 407415 w 491562"/>
                <a:gd name="connsiteY120" fmla="*/ 455067 h 523473"/>
                <a:gd name="connsiteX121" fmla="*/ 408540 w 491562"/>
                <a:gd name="connsiteY121" fmla="*/ 456624 h 523473"/>
                <a:gd name="connsiteX122" fmla="*/ 408540 w 491562"/>
                <a:gd name="connsiteY122" fmla="*/ 459391 h 523473"/>
                <a:gd name="connsiteX123" fmla="*/ 407329 w 491562"/>
                <a:gd name="connsiteY123" fmla="*/ 463455 h 523473"/>
                <a:gd name="connsiteX124" fmla="*/ 407762 w 491562"/>
                <a:gd name="connsiteY124" fmla="*/ 466655 h 523473"/>
                <a:gd name="connsiteX125" fmla="*/ 409837 w 491562"/>
                <a:gd name="connsiteY125" fmla="*/ 468904 h 523473"/>
                <a:gd name="connsiteX126" fmla="*/ 411220 w 491562"/>
                <a:gd name="connsiteY126" fmla="*/ 473228 h 523473"/>
                <a:gd name="connsiteX127" fmla="*/ 411826 w 491562"/>
                <a:gd name="connsiteY127" fmla="*/ 479628 h 523473"/>
                <a:gd name="connsiteX128" fmla="*/ 413383 w 491562"/>
                <a:gd name="connsiteY128" fmla="*/ 484903 h 523473"/>
                <a:gd name="connsiteX129" fmla="*/ 415977 w 491562"/>
                <a:gd name="connsiteY129" fmla="*/ 489141 h 523473"/>
                <a:gd name="connsiteX130" fmla="*/ 416410 w 491562"/>
                <a:gd name="connsiteY130" fmla="*/ 495281 h 523473"/>
                <a:gd name="connsiteX131" fmla="*/ 414767 w 491562"/>
                <a:gd name="connsiteY131" fmla="*/ 503323 h 523473"/>
                <a:gd name="connsiteX132" fmla="*/ 413901 w 491562"/>
                <a:gd name="connsiteY132" fmla="*/ 518458 h 523473"/>
                <a:gd name="connsiteX133" fmla="*/ 413901 w 491562"/>
                <a:gd name="connsiteY133" fmla="*/ 523474 h 523473"/>
                <a:gd name="connsiteX134" fmla="*/ 403523 w 491562"/>
                <a:gd name="connsiteY134" fmla="*/ 523387 h 523473"/>
                <a:gd name="connsiteX135" fmla="*/ 366855 w 491562"/>
                <a:gd name="connsiteY135" fmla="*/ 523128 h 523473"/>
                <a:gd name="connsiteX136" fmla="*/ 330187 w 491562"/>
                <a:gd name="connsiteY136" fmla="*/ 522868 h 523473"/>
                <a:gd name="connsiteX137" fmla="*/ 293519 w 491562"/>
                <a:gd name="connsiteY137" fmla="*/ 522609 h 523473"/>
                <a:gd name="connsiteX138" fmla="*/ 256851 w 491562"/>
                <a:gd name="connsiteY138" fmla="*/ 522350 h 523473"/>
                <a:gd name="connsiteX139" fmla="*/ 220183 w 491562"/>
                <a:gd name="connsiteY139" fmla="*/ 522090 h 523473"/>
                <a:gd name="connsiteX140" fmla="*/ 182736 w 491562"/>
                <a:gd name="connsiteY140" fmla="*/ 521831 h 523473"/>
                <a:gd name="connsiteX141" fmla="*/ 182217 w 491562"/>
                <a:gd name="connsiteY141" fmla="*/ 520966 h 523473"/>
                <a:gd name="connsiteX142" fmla="*/ 179709 w 491562"/>
                <a:gd name="connsiteY142" fmla="*/ 511107 h 523473"/>
                <a:gd name="connsiteX143" fmla="*/ 171493 w 491562"/>
                <a:gd name="connsiteY143" fmla="*/ 503756 h 523473"/>
                <a:gd name="connsiteX144" fmla="*/ 157570 w 491562"/>
                <a:gd name="connsiteY144" fmla="*/ 498999 h 523473"/>
                <a:gd name="connsiteX145" fmla="*/ 148662 w 491562"/>
                <a:gd name="connsiteY145" fmla="*/ 491475 h 523473"/>
                <a:gd name="connsiteX146" fmla="*/ 144770 w 491562"/>
                <a:gd name="connsiteY146" fmla="*/ 481184 h 523473"/>
                <a:gd name="connsiteX147" fmla="*/ 142263 w 491562"/>
                <a:gd name="connsiteY147" fmla="*/ 469596 h 523473"/>
                <a:gd name="connsiteX148" fmla="*/ 141225 w 491562"/>
                <a:gd name="connsiteY148" fmla="*/ 456710 h 523473"/>
                <a:gd name="connsiteX149" fmla="*/ 142349 w 491562"/>
                <a:gd name="connsiteY149" fmla="*/ 445900 h 523473"/>
                <a:gd name="connsiteX150" fmla="*/ 145635 w 491562"/>
                <a:gd name="connsiteY150" fmla="*/ 437165 h 523473"/>
                <a:gd name="connsiteX151" fmla="*/ 144770 w 491562"/>
                <a:gd name="connsiteY151" fmla="*/ 431285 h 523473"/>
                <a:gd name="connsiteX152" fmla="*/ 139754 w 491562"/>
                <a:gd name="connsiteY152" fmla="*/ 428171 h 523473"/>
                <a:gd name="connsiteX153" fmla="*/ 136468 w 491562"/>
                <a:gd name="connsiteY153" fmla="*/ 424106 h 523473"/>
                <a:gd name="connsiteX154" fmla="*/ 134911 w 491562"/>
                <a:gd name="connsiteY154" fmla="*/ 419090 h 523473"/>
                <a:gd name="connsiteX155" fmla="*/ 134306 w 491562"/>
                <a:gd name="connsiteY155" fmla="*/ 412172 h 523473"/>
                <a:gd name="connsiteX156" fmla="*/ 131625 w 491562"/>
                <a:gd name="connsiteY156" fmla="*/ 379136 h 523473"/>
                <a:gd name="connsiteX157" fmla="*/ 128253 w 491562"/>
                <a:gd name="connsiteY157" fmla="*/ 363483 h 523473"/>
                <a:gd name="connsiteX158" fmla="*/ 123150 w 491562"/>
                <a:gd name="connsiteY158" fmla="*/ 357342 h 523473"/>
                <a:gd name="connsiteX159" fmla="*/ 112426 w 491562"/>
                <a:gd name="connsiteY159" fmla="*/ 350165 h 523473"/>
                <a:gd name="connsiteX160" fmla="*/ 95995 w 491562"/>
                <a:gd name="connsiteY160" fmla="*/ 342035 h 523473"/>
                <a:gd name="connsiteX161" fmla="*/ 85876 w 491562"/>
                <a:gd name="connsiteY161" fmla="*/ 334425 h 523473"/>
                <a:gd name="connsiteX162" fmla="*/ 80082 w 491562"/>
                <a:gd name="connsiteY162" fmla="*/ 323701 h 523473"/>
                <a:gd name="connsiteX163" fmla="*/ 68493 w 491562"/>
                <a:gd name="connsiteY163" fmla="*/ 311075 h 523473"/>
                <a:gd name="connsiteX164" fmla="*/ 60883 w 491562"/>
                <a:gd name="connsiteY164" fmla="*/ 305886 h 523473"/>
                <a:gd name="connsiteX165" fmla="*/ 53446 w 491562"/>
                <a:gd name="connsiteY165" fmla="*/ 303983 h 523473"/>
                <a:gd name="connsiteX166" fmla="*/ 47565 w 491562"/>
                <a:gd name="connsiteY166" fmla="*/ 299919 h 523473"/>
                <a:gd name="connsiteX167" fmla="*/ 43154 w 491562"/>
                <a:gd name="connsiteY167" fmla="*/ 293692 h 523473"/>
                <a:gd name="connsiteX168" fmla="*/ 37100 w 491562"/>
                <a:gd name="connsiteY168" fmla="*/ 289800 h 523473"/>
                <a:gd name="connsiteX169" fmla="*/ 29317 w 491562"/>
                <a:gd name="connsiteY169" fmla="*/ 288157 h 523473"/>
                <a:gd name="connsiteX170" fmla="*/ 20669 w 491562"/>
                <a:gd name="connsiteY170" fmla="*/ 283055 h 523473"/>
                <a:gd name="connsiteX171" fmla="*/ 10378 w 491562"/>
                <a:gd name="connsiteY171" fmla="*/ 273888 h 523473"/>
                <a:gd name="connsiteX172" fmla="*/ 10118 w 491562"/>
                <a:gd name="connsiteY172" fmla="*/ 273196 h 523473"/>
                <a:gd name="connsiteX173" fmla="*/ 7956 w 491562"/>
                <a:gd name="connsiteY173" fmla="*/ 266537 h 523473"/>
                <a:gd name="connsiteX174" fmla="*/ 9167 w 491562"/>
                <a:gd name="connsiteY174" fmla="*/ 262818 h 523473"/>
                <a:gd name="connsiteX175" fmla="*/ 10897 w 491562"/>
                <a:gd name="connsiteY175" fmla="*/ 250019 h 523473"/>
                <a:gd name="connsiteX176" fmla="*/ 10724 w 491562"/>
                <a:gd name="connsiteY176" fmla="*/ 245954 h 523473"/>
                <a:gd name="connsiteX177" fmla="*/ 8475 w 491562"/>
                <a:gd name="connsiteY177" fmla="*/ 234279 h 523473"/>
                <a:gd name="connsiteX178" fmla="*/ 11243 w 491562"/>
                <a:gd name="connsiteY178" fmla="*/ 229782 h 523473"/>
                <a:gd name="connsiteX179" fmla="*/ 10637 w 491562"/>
                <a:gd name="connsiteY179" fmla="*/ 215339 h 523473"/>
                <a:gd name="connsiteX180" fmla="*/ 11589 w 491562"/>
                <a:gd name="connsiteY180" fmla="*/ 210583 h 523473"/>
                <a:gd name="connsiteX181" fmla="*/ 17123 w 491562"/>
                <a:gd name="connsiteY181" fmla="*/ 198735 h 523473"/>
                <a:gd name="connsiteX182" fmla="*/ 17383 w 491562"/>
                <a:gd name="connsiteY182" fmla="*/ 192681 h 523473"/>
                <a:gd name="connsiteX183" fmla="*/ 15394 w 491562"/>
                <a:gd name="connsiteY183" fmla="*/ 185676 h 523473"/>
                <a:gd name="connsiteX184" fmla="*/ 11329 w 491562"/>
                <a:gd name="connsiteY184" fmla="*/ 179968 h 523473"/>
                <a:gd name="connsiteX185" fmla="*/ 346 w 491562"/>
                <a:gd name="connsiteY185" fmla="*/ 174001 h 523473"/>
                <a:gd name="connsiteX186" fmla="*/ 0 w 491562"/>
                <a:gd name="connsiteY186" fmla="*/ 166564 h 523473"/>
                <a:gd name="connsiteX187" fmla="*/ 1816 w 491562"/>
                <a:gd name="connsiteY187" fmla="*/ 161029 h 523473"/>
                <a:gd name="connsiteX188" fmla="*/ 8994 w 491562"/>
                <a:gd name="connsiteY188" fmla="*/ 150651 h 523473"/>
                <a:gd name="connsiteX189" fmla="*/ 12972 w 491562"/>
                <a:gd name="connsiteY189" fmla="*/ 141398 h 523473"/>
                <a:gd name="connsiteX190" fmla="*/ 16604 w 491562"/>
                <a:gd name="connsiteY190" fmla="*/ 137420 h 523473"/>
                <a:gd name="connsiteX191" fmla="*/ 38571 w 491562"/>
                <a:gd name="connsiteY191" fmla="*/ 123582 h 523473"/>
                <a:gd name="connsiteX192" fmla="*/ 43241 w 491562"/>
                <a:gd name="connsiteY192" fmla="*/ 122631 h 523473"/>
                <a:gd name="connsiteX193" fmla="*/ 46614 w 491562"/>
                <a:gd name="connsiteY193" fmla="*/ 118653 h 523473"/>
                <a:gd name="connsiteX194" fmla="*/ 49295 w 491562"/>
                <a:gd name="connsiteY194" fmla="*/ 116923 h 523473"/>
                <a:gd name="connsiteX195" fmla="*/ 49295 w 491562"/>
                <a:gd name="connsiteY195" fmla="*/ 100059 h 523473"/>
                <a:gd name="connsiteX196" fmla="*/ 49295 w 491562"/>
                <a:gd name="connsiteY196" fmla="*/ 83109 h 523473"/>
                <a:gd name="connsiteX197" fmla="*/ 49295 w 491562"/>
                <a:gd name="connsiteY197" fmla="*/ 66158 h 523473"/>
                <a:gd name="connsiteX198" fmla="*/ 49295 w 491562"/>
                <a:gd name="connsiteY198" fmla="*/ 49122 h 523473"/>
                <a:gd name="connsiteX199" fmla="*/ 54830 w 491562"/>
                <a:gd name="connsiteY199" fmla="*/ 47911 h 523473"/>
                <a:gd name="connsiteX200" fmla="*/ 57251 w 491562"/>
                <a:gd name="connsiteY200" fmla="*/ 43673 h 523473"/>
                <a:gd name="connsiteX201" fmla="*/ 62872 w 491562"/>
                <a:gd name="connsiteY201" fmla="*/ 37014 h 523473"/>
                <a:gd name="connsiteX202" fmla="*/ 64342 w 491562"/>
                <a:gd name="connsiteY202" fmla="*/ 37101 h 523473"/>
                <a:gd name="connsiteX203" fmla="*/ 64342 w 491562"/>
                <a:gd name="connsiteY203" fmla="*/ 37187 h 523473"/>
                <a:gd name="connsiteX204" fmla="*/ 67110 w 491562"/>
                <a:gd name="connsiteY204" fmla="*/ 40214 h 523473"/>
                <a:gd name="connsiteX205" fmla="*/ 74028 w 491562"/>
                <a:gd name="connsiteY205" fmla="*/ 44625 h 523473"/>
                <a:gd name="connsiteX206" fmla="*/ 79477 w 491562"/>
                <a:gd name="connsiteY206" fmla="*/ 45143 h 523473"/>
                <a:gd name="connsiteX207" fmla="*/ 86395 w 491562"/>
                <a:gd name="connsiteY207" fmla="*/ 44192 h 523473"/>
                <a:gd name="connsiteX208" fmla="*/ 113810 w 491562"/>
                <a:gd name="connsiteY208" fmla="*/ 36582 h 523473"/>
                <a:gd name="connsiteX209" fmla="*/ 125398 w 491562"/>
                <a:gd name="connsiteY209" fmla="*/ 31306 h 523473"/>
                <a:gd name="connsiteX210" fmla="*/ 136728 w 491562"/>
                <a:gd name="connsiteY210" fmla="*/ 22399 h 523473"/>
                <a:gd name="connsiteX211" fmla="*/ 137852 w 491562"/>
                <a:gd name="connsiteY211" fmla="*/ 22139 h 523473"/>
                <a:gd name="connsiteX212" fmla="*/ 142608 w 491562"/>
                <a:gd name="connsiteY212" fmla="*/ 23782 h 523473"/>
                <a:gd name="connsiteX213" fmla="*/ 144078 w 491562"/>
                <a:gd name="connsiteY213" fmla="*/ 24561 h 523473"/>
                <a:gd name="connsiteX214" fmla="*/ 158867 w 491562"/>
                <a:gd name="connsiteY214" fmla="*/ 14356 h 523473"/>
                <a:gd name="connsiteX215" fmla="*/ 163710 w 491562"/>
                <a:gd name="connsiteY215" fmla="*/ 13059 h 523473"/>
                <a:gd name="connsiteX216" fmla="*/ 167515 w 491562"/>
                <a:gd name="connsiteY216" fmla="*/ 13318 h 523473"/>
                <a:gd name="connsiteX217" fmla="*/ 172271 w 491562"/>
                <a:gd name="connsiteY217" fmla="*/ 17296 h 523473"/>
                <a:gd name="connsiteX218" fmla="*/ 173396 w 491562"/>
                <a:gd name="connsiteY218" fmla="*/ 19718 h 523473"/>
                <a:gd name="connsiteX219" fmla="*/ 171839 w 491562"/>
                <a:gd name="connsiteY219" fmla="*/ 24388 h 523473"/>
                <a:gd name="connsiteX220" fmla="*/ 167602 w 491562"/>
                <a:gd name="connsiteY220" fmla="*/ 31306 h 523473"/>
                <a:gd name="connsiteX221" fmla="*/ 165526 w 491562"/>
                <a:gd name="connsiteY221" fmla="*/ 37101 h 523473"/>
                <a:gd name="connsiteX222" fmla="*/ 165613 w 491562"/>
                <a:gd name="connsiteY222" fmla="*/ 41857 h 523473"/>
                <a:gd name="connsiteX223" fmla="*/ 163796 w 491562"/>
                <a:gd name="connsiteY223" fmla="*/ 46960 h 523473"/>
                <a:gd name="connsiteX224" fmla="*/ 159127 w 491562"/>
                <a:gd name="connsiteY224" fmla="*/ 53878 h 523473"/>
                <a:gd name="connsiteX225" fmla="*/ 160770 w 491562"/>
                <a:gd name="connsiteY225" fmla="*/ 55781 h 523473"/>
                <a:gd name="connsiteX226" fmla="*/ 173223 w 491562"/>
                <a:gd name="connsiteY226" fmla="*/ 50765 h 523473"/>
                <a:gd name="connsiteX227" fmla="*/ 175039 w 491562"/>
                <a:gd name="connsiteY227" fmla="*/ 48862 h 523473"/>
                <a:gd name="connsiteX228" fmla="*/ 175212 w 491562"/>
                <a:gd name="connsiteY228" fmla="*/ 47738 h 523473"/>
                <a:gd name="connsiteX229" fmla="*/ 174433 w 491562"/>
                <a:gd name="connsiteY229" fmla="*/ 46354 h 523473"/>
                <a:gd name="connsiteX230" fmla="*/ 175904 w 491562"/>
                <a:gd name="connsiteY230" fmla="*/ 45749 h 523473"/>
                <a:gd name="connsiteX231" fmla="*/ 185677 w 491562"/>
                <a:gd name="connsiteY231" fmla="*/ 52581 h 523473"/>
                <a:gd name="connsiteX232" fmla="*/ 192249 w 491562"/>
                <a:gd name="connsiteY232" fmla="*/ 56386 h 523473"/>
                <a:gd name="connsiteX233" fmla="*/ 197697 w 491562"/>
                <a:gd name="connsiteY233" fmla="*/ 58202 h 523473"/>
                <a:gd name="connsiteX234" fmla="*/ 202453 w 491562"/>
                <a:gd name="connsiteY234" fmla="*/ 56732 h 523473"/>
                <a:gd name="connsiteX235" fmla="*/ 191211 w 491562"/>
                <a:gd name="connsiteY235" fmla="*/ 18075 h 523473"/>
                <a:gd name="connsiteX236" fmla="*/ 188530 w 491562"/>
                <a:gd name="connsiteY236" fmla="*/ 18767 h 523473"/>
                <a:gd name="connsiteX237" fmla="*/ 182649 w 491562"/>
                <a:gd name="connsiteY237" fmla="*/ 17729 h 523473"/>
                <a:gd name="connsiteX238" fmla="*/ 182736 w 491562"/>
                <a:gd name="connsiteY238" fmla="*/ 15999 h 523473"/>
                <a:gd name="connsiteX239" fmla="*/ 188790 w 491562"/>
                <a:gd name="connsiteY239" fmla="*/ 13578 h 523473"/>
                <a:gd name="connsiteX240" fmla="*/ 191471 w 491562"/>
                <a:gd name="connsiteY240" fmla="*/ 12886 h 523473"/>
                <a:gd name="connsiteX241" fmla="*/ 192076 w 491562"/>
                <a:gd name="connsiteY241" fmla="*/ 13924 h 523473"/>
                <a:gd name="connsiteX242" fmla="*/ 191211 w 491562"/>
                <a:gd name="connsiteY242" fmla="*/ 18075 h 523473"/>
                <a:gd name="connsiteX243" fmla="*/ 177806 w 491562"/>
                <a:gd name="connsiteY243" fmla="*/ 34160 h 523473"/>
                <a:gd name="connsiteX244" fmla="*/ 173137 w 491562"/>
                <a:gd name="connsiteY244" fmla="*/ 35804 h 523473"/>
                <a:gd name="connsiteX245" fmla="*/ 171234 w 491562"/>
                <a:gd name="connsiteY245" fmla="*/ 35458 h 523473"/>
                <a:gd name="connsiteX246" fmla="*/ 172012 w 491562"/>
                <a:gd name="connsiteY246" fmla="*/ 33209 h 523473"/>
                <a:gd name="connsiteX247" fmla="*/ 174433 w 491562"/>
                <a:gd name="connsiteY247" fmla="*/ 30528 h 523473"/>
                <a:gd name="connsiteX248" fmla="*/ 185244 w 491562"/>
                <a:gd name="connsiteY248" fmla="*/ 23869 h 523473"/>
                <a:gd name="connsiteX249" fmla="*/ 187147 w 491562"/>
                <a:gd name="connsiteY249" fmla="*/ 23956 h 523473"/>
                <a:gd name="connsiteX250" fmla="*/ 187752 w 491562"/>
                <a:gd name="connsiteY250" fmla="*/ 25512 h 523473"/>
                <a:gd name="connsiteX251" fmla="*/ 182476 w 491562"/>
                <a:gd name="connsiteY251" fmla="*/ 28799 h 523473"/>
                <a:gd name="connsiteX252" fmla="*/ 180487 w 491562"/>
                <a:gd name="connsiteY252" fmla="*/ 30528 h 523473"/>
                <a:gd name="connsiteX253" fmla="*/ 180228 w 491562"/>
                <a:gd name="connsiteY253" fmla="*/ 32344 h 523473"/>
                <a:gd name="connsiteX254" fmla="*/ 177806 w 491562"/>
                <a:gd name="connsiteY254" fmla="*/ 34160 h 523473"/>
                <a:gd name="connsiteX255" fmla="*/ 491130 w 491562"/>
                <a:gd name="connsiteY255" fmla="*/ 201589 h 523473"/>
                <a:gd name="connsiteX256" fmla="*/ 488708 w 491562"/>
                <a:gd name="connsiteY256" fmla="*/ 202713 h 523473"/>
                <a:gd name="connsiteX257" fmla="*/ 484211 w 491562"/>
                <a:gd name="connsiteY257" fmla="*/ 202281 h 523473"/>
                <a:gd name="connsiteX258" fmla="*/ 482568 w 491562"/>
                <a:gd name="connsiteY258" fmla="*/ 199686 h 523473"/>
                <a:gd name="connsiteX259" fmla="*/ 484903 w 491562"/>
                <a:gd name="connsiteY259" fmla="*/ 193027 h 523473"/>
                <a:gd name="connsiteX260" fmla="*/ 485854 w 491562"/>
                <a:gd name="connsiteY260" fmla="*/ 194238 h 523473"/>
                <a:gd name="connsiteX261" fmla="*/ 489746 w 491562"/>
                <a:gd name="connsiteY261" fmla="*/ 194324 h 523473"/>
                <a:gd name="connsiteX262" fmla="*/ 491130 w 491562"/>
                <a:gd name="connsiteY262" fmla="*/ 195016 h 523473"/>
                <a:gd name="connsiteX263" fmla="*/ 491562 w 491562"/>
                <a:gd name="connsiteY263" fmla="*/ 196659 h 523473"/>
                <a:gd name="connsiteX264" fmla="*/ 491130 w 491562"/>
                <a:gd name="connsiteY264" fmla="*/ 201589 h 523473"/>
                <a:gd name="connsiteX265" fmla="*/ 480579 w 491562"/>
                <a:gd name="connsiteY265" fmla="*/ 214388 h 523473"/>
                <a:gd name="connsiteX266" fmla="*/ 479109 w 491562"/>
                <a:gd name="connsiteY266" fmla="*/ 215858 h 523473"/>
                <a:gd name="connsiteX267" fmla="*/ 476601 w 491562"/>
                <a:gd name="connsiteY267" fmla="*/ 214907 h 523473"/>
                <a:gd name="connsiteX268" fmla="*/ 475649 w 491562"/>
                <a:gd name="connsiteY268" fmla="*/ 217069 h 523473"/>
                <a:gd name="connsiteX269" fmla="*/ 476168 w 491562"/>
                <a:gd name="connsiteY269" fmla="*/ 222344 h 523473"/>
                <a:gd name="connsiteX270" fmla="*/ 475304 w 491562"/>
                <a:gd name="connsiteY270" fmla="*/ 224766 h 523473"/>
                <a:gd name="connsiteX271" fmla="*/ 473055 w 491562"/>
                <a:gd name="connsiteY271" fmla="*/ 224334 h 523473"/>
                <a:gd name="connsiteX272" fmla="*/ 472969 w 491562"/>
                <a:gd name="connsiteY272" fmla="*/ 225285 h 523473"/>
                <a:gd name="connsiteX273" fmla="*/ 474957 w 491562"/>
                <a:gd name="connsiteY273" fmla="*/ 227620 h 523473"/>
                <a:gd name="connsiteX274" fmla="*/ 475131 w 491562"/>
                <a:gd name="connsiteY274" fmla="*/ 230214 h 523473"/>
                <a:gd name="connsiteX275" fmla="*/ 473574 w 491562"/>
                <a:gd name="connsiteY275" fmla="*/ 232982 h 523473"/>
                <a:gd name="connsiteX276" fmla="*/ 472104 w 491562"/>
                <a:gd name="connsiteY276" fmla="*/ 234279 h 523473"/>
                <a:gd name="connsiteX277" fmla="*/ 470633 w 491562"/>
                <a:gd name="connsiteY277" fmla="*/ 234106 h 523473"/>
                <a:gd name="connsiteX278" fmla="*/ 468385 w 491562"/>
                <a:gd name="connsiteY278" fmla="*/ 237306 h 523473"/>
                <a:gd name="connsiteX279" fmla="*/ 465358 w 491562"/>
                <a:gd name="connsiteY279" fmla="*/ 243879 h 523473"/>
                <a:gd name="connsiteX280" fmla="*/ 464320 w 491562"/>
                <a:gd name="connsiteY280" fmla="*/ 247684 h 523473"/>
                <a:gd name="connsiteX281" fmla="*/ 465272 w 491562"/>
                <a:gd name="connsiteY281" fmla="*/ 248722 h 523473"/>
                <a:gd name="connsiteX282" fmla="*/ 464580 w 491562"/>
                <a:gd name="connsiteY282" fmla="*/ 250884 h 523473"/>
                <a:gd name="connsiteX283" fmla="*/ 457056 w 491562"/>
                <a:gd name="connsiteY283" fmla="*/ 260829 h 523473"/>
                <a:gd name="connsiteX284" fmla="*/ 454202 w 491562"/>
                <a:gd name="connsiteY284" fmla="*/ 261780 h 523473"/>
                <a:gd name="connsiteX285" fmla="*/ 451002 w 491562"/>
                <a:gd name="connsiteY285" fmla="*/ 260397 h 523473"/>
                <a:gd name="connsiteX286" fmla="*/ 448754 w 491562"/>
                <a:gd name="connsiteY286" fmla="*/ 257456 h 523473"/>
                <a:gd name="connsiteX287" fmla="*/ 447456 w 491562"/>
                <a:gd name="connsiteY287" fmla="*/ 253046 h 523473"/>
                <a:gd name="connsiteX288" fmla="*/ 447111 w 491562"/>
                <a:gd name="connsiteY288" fmla="*/ 249586 h 523473"/>
                <a:gd name="connsiteX289" fmla="*/ 447629 w 491562"/>
                <a:gd name="connsiteY289" fmla="*/ 247165 h 523473"/>
                <a:gd name="connsiteX290" fmla="*/ 454202 w 491562"/>
                <a:gd name="connsiteY290" fmla="*/ 238344 h 523473"/>
                <a:gd name="connsiteX291" fmla="*/ 457142 w 491562"/>
                <a:gd name="connsiteY291" fmla="*/ 232549 h 523473"/>
                <a:gd name="connsiteX292" fmla="*/ 458785 w 491562"/>
                <a:gd name="connsiteY292" fmla="*/ 226063 h 523473"/>
                <a:gd name="connsiteX293" fmla="*/ 461813 w 491562"/>
                <a:gd name="connsiteY293" fmla="*/ 221912 h 523473"/>
                <a:gd name="connsiteX294" fmla="*/ 466309 w 491562"/>
                <a:gd name="connsiteY294" fmla="*/ 220096 h 523473"/>
                <a:gd name="connsiteX295" fmla="*/ 469942 w 491562"/>
                <a:gd name="connsiteY295" fmla="*/ 216031 h 523473"/>
                <a:gd name="connsiteX296" fmla="*/ 472709 w 491562"/>
                <a:gd name="connsiteY296" fmla="*/ 209718 h 523473"/>
                <a:gd name="connsiteX297" fmla="*/ 475909 w 491562"/>
                <a:gd name="connsiteY297" fmla="*/ 206951 h 523473"/>
                <a:gd name="connsiteX298" fmla="*/ 479541 w 491562"/>
                <a:gd name="connsiteY298" fmla="*/ 207729 h 523473"/>
                <a:gd name="connsiteX299" fmla="*/ 481098 w 491562"/>
                <a:gd name="connsiteY299" fmla="*/ 210151 h 523473"/>
                <a:gd name="connsiteX300" fmla="*/ 480579 w 491562"/>
                <a:gd name="connsiteY300" fmla="*/ 214388 h 52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491562" h="523473">
                  <a:moveTo>
                    <a:pt x="200983" y="5362"/>
                  </a:moveTo>
                  <a:lnTo>
                    <a:pt x="198303" y="7264"/>
                  </a:lnTo>
                  <a:lnTo>
                    <a:pt x="197265" y="6400"/>
                  </a:lnTo>
                  <a:lnTo>
                    <a:pt x="197870" y="2767"/>
                  </a:lnTo>
                  <a:lnTo>
                    <a:pt x="199254" y="605"/>
                  </a:lnTo>
                  <a:lnTo>
                    <a:pt x="201330" y="0"/>
                  </a:lnTo>
                  <a:lnTo>
                    <a:pt x="202367" y="865"/>
                  </a:lnTo>
                  <a:lnTo>
                    <a:pt x="202367" y="3200"/>
                  </a:lnTo>
                  <a:lnTo>
                    <a:pt x="200983" y="5362"/>
                  </a:lnTo>
                  <a:close/>
                  <a:moveTo>
                    <a:pt x="178066" y="17123"/>
                  </a:moveTo>
                  <a:lnTo>
                    <a:pt x="176855" y="17988"/>
                  </a:lnTo>
                  <a:lnTo>
                    <a:pt x="173742" y="15999"/>
                  </a:lnTo>
                  <a:lnTo>
                    <a:pt x="173309" y="14356"/>
                  </a:lnTo>
                  <a:lnTo>
                    <a:pt x="174174" y="12713"/>
                  </a:lnTo>
                  <a:lnTo>
                    <a:pt x="175644" y="13059"/>
                  </a:lnTo>
                  <a:lnTo>
                    <a:pt x="177720" y="15480"/>
                  </a:lnTo>
                  <a:lnTo>
                    <a:pt x="178066" y="17123"/>
                  </a:lnTo>
                  <a:close/>
                  <a:moveTo>
                    <a:pt x="202453" y="56732"/>
                  </a:moveTo>
                  <a:lnTo>
                    <a:pt x="202021" y="57683"/>
                  </a:lnTo>
                  <a:lnTo>
                    <a:pt x="203664" y="62008"/>
                  </a:lnTo>
                  <a:lnTo>
                    <a:pt x="207816" y="60883"/>
                  </a:lnTo>
                  <a:lnTo>
                    <a:pt x="209632" y="63478"/>
                  </a:lnTo>
                  <a:lnTo>
                    <a:pt x="212140" y="64602"/>
                  </a:lnTo>
                  <a:lnTo>
                    <a:pt x="216810" y="66677"/>
                  </a:lnTo>
                  <a:lnTo>
                    <a:pt x="219058" y="71607"/>
                  </a:lnTo>
                  <a:lnTo>
                    <a:pt x="221307" y="76536"/>
                  </a:lnTo>
                  <a:lnTo>
                    <a:pt x="223555" y="81466"/>
                  </a:lnTo>
                  <a:lnTo>
                    <a:pt x="225804" y="86395"/>
                  </a:lnTo>
                  <a:lnTo>
                    <a:pt x="236008" y="89249"/>
                  </a:lnTo>
                  <a:lnTo>
                    <a:pt x="246214" y="92103"/>
                  </a:lnTo>
                  <a:lnTo>
                    <a:pt x="256419" y="94957"/>
                  </a:lnTo>
                  <a:lnTo>
                    <a:pt x="266623" y="97811"/>
                  </a:lnTo>
                  <a:lnTo>
                    <a:pt x="276828" y="100665"/>
                  </a:lnTo>
                  <a:lnTo>
                    <a:pt x="287033" y="103519"/>
                  </a:lnTo>
                  <a:lnTo>
                    <a:pt x="297238" y="106373"/>
                  </a:lnTo>
                  <a:lnTo>
                    <a:pt x="307442" y="109226"/>
                  </a:lnTo>
                  <a:lnTo>
                    <a:pt x="313151" y="112513"/>
                  </a:lnTo>
                  <a:lnTo>
                    <a:pt x="318858" y="115799"/>
                  </a:lnTo>
                  <a:lnTo>
                    <a:pt x="324566" y="119085"/>
                  </a:lnTo>
                  <a:lnTo>
                    <a:pt x="330274" y="122372"/>
                  </a:lnTo>
                  <a:lnTo>
                    <a:pt x="339268" y="122977"/>
                  </a:lnTo>
                  <a:lnTo>
                    <a:pt x="347224" y="124966"/>
                  </a:lnTo>
                  <a:lnTo>
                    <a:pt x="358380" y="125052"/>
                  </a:lnTo>
                  <a:lnTo>
                    <a:pt x="369623" y="127561"/>
                  </a:lnTo>
                  <a:lnTo>
                    <a:pt x="386141" y="133009"/>
                  </a:lnTo>
                  <a:lnTo>
                    <a:pt x="390032" y="137679"/>
                  </a:lnTo>
                  <a:lnTo>
                    <a:pt x="390724" y="140792"/>
                  </a:lnTo>
                  <a:lnTo>
                    <a:pt x="389081" y="148057"/>
                  </a:lnTo>
                  <a:lnTo>
                    <a:pt x="404821" y="154543"/>
                  </a:lnTo>
                  <a:lnTo>
                    <a:pt x="411567" y="159386"/>
                  </a:lnTo>
                  <a:lnTo>
                    <a:pt x="414075" y="163105"/>
                  </a:lnTo>
                  <a:lnTo>
                    <a:pt x="413642" y="166477"/>
                  </a:lnTo>
                  <a:lnTo>
                    <a:pt x="415199" y="173569"/>
                  </a:lnTo>
                  <a:lnTo>
                    <a:pt x="413556" y="177374"/>
                  </a:lnTo>
                  <a:lnTo>
                    <a:pt x="413556" y="184033"/>
                  </a:lnTo>
                  <a:lnTo>
                    <a:pt x="410010" y="191038"/>
                  </a:lnTo>
                  <a:lnTo>
                    <a:pt x="408799" y="194843"/>
                  </a:lnTo>
                  <a:lnTo>
                    <a:pt x="408713" y="198043"/>
                  </a:lnTo>
                  <a:lnTo>
                    <a:pt x="409491" y="200119"/>
                  </a:lnTo>
                  <a:lnTo>
                    <a:pt x="411394" y="200897"/>
                  </a:lnTo>
                  <a:lnTo>
                    <a:pt x="417361" y="200465"/>
                  </a:lnTo>
                  <a:lnTo>
                    <a:pt x="423242" y="198303"/>
                  </a:lnTo>
                  <a:lnTo>
                    <a:pt x="425836" y="199600"/>
                  </a:lnTo>
                  <a:lnTo>
                    <a:pt x="426355" y="200724"/>
                  </a:lnTo>
                  <a:lnTo>
                    <a:pt x="425922" y="202627"/>
                  </a:lnTo>
                  <a:lnTo>
                    <a:pt x="421166" y="214475"/>
                  </a:lnTo>
                  <a:lnTo>
                    <a:pt x="421339" y="219231"/>
                  </a:lnTo>
                  <a:lnTo>
                    <a:pt x="423328" y="223901"/>
                  </a:lnTo>
                  <a:lnTo>
                    <a:pt x="426614" y="228398"/>
                  </a:lnTo>
                  <a:lnTo>
                    <a:pt x="430506" y="229955"/>
                  </a:lnTo>
                  <a:lnTo>
                    <a:pt x="430333" y="232895"/>
                  </a:lnTo>
                  <a:lnTo>
                    <a:pt x="428777" y="238690"/>
                  </a:lnTo>
                  <a:lnTo>
                    <a:pt x="424193" y="243273"/>
                  </a:lnTo>
                  <a:lnTo>
                    <a:pt x="412258" y="249068"/>
                  </a:lnTo>
                  <a:lnTo>
                    <a:pt x="410356" y="252959"/>
                  </a:lnTo>
                  <a:lnTo>
                    <a:pt x="410096" y="256159"/>
                  </a:lnTo>
                  <a:lnTo>
                    <a:pt x="402400" y="269477"/>
                  </a:lnTo>
                  <a:lnTo>
                    <a:pt x="398594" y="277606"/>
                  </a:lnTo>
                  <a:lnTo>
                    <a:pt x="396086" y="286082"/>
                  </a:lnTo>
                  <a:lnTo>
                    <a:pt x="396865" y="291444"/>
                  </a:lnTo>
                  <a:lnTo>
                    <a:pt x="400929" y="293606"/>
                  </a:lnTo>
                  <a:lnTo>
                    <a:pt x="404215" y="292741"/>
                  </a:lnTo>
                  <a:lnTo>
                    <a:pt x="406724" y="288849"/>
                  </a:lnTo>
                  <a:lnTo>
                    <a:pt x="410529" y="285390"/>
                  </a:lnTo>
                  <a:lnTo>
                    <a:pt x="415718" y="282276"/>
                  </a:lnTo>
                  <a:lnTo>
                    <a:pt x="419523" y="277693"/>
                  </a:lnTo>
                  <a:lnTo>
                    <a:pt x="424798" y="266450"/>
                  </a:lnTo>
                  <a:lnTo>
                    <a:pt x="430679" y="259964"/>
                  </a:lnTo>
                  <a:lnTo>
                    <a:pt x="433792" y="259618"/>
                  </a:lnTo>
                  <a:lnTo>
                    <a:pt x="434657" y="259791"/>
                  </a:lnTo>
                  <a:lnTo>
                    <a:pt x="440798" y="256851"/>
                  </a:lnTo>
                  <a:lnTo>
                    <a:pt x="445727" y="257802"/>
                  </a:lnTo>
                  <a:lnTo>
                    <a:pt x="448667" y="262213"/>
                  </a:lnTo>
                  <a:lnTo>
                    <a:pt x="451694" y="265240"/>
                  </a:lnTo>
                  <a:lnTo>
                    <a:pt x="452386" y="268093"/>
                  </a:lnTo>
                  <a:lnTo>
                    <a:pt x="450829" y="274407"/>
                  </a:lnTo>
                  <a:lnTo>
                    <a:pt x="448062" y="281066"/>
                  </a:lnTo>
                  <a:lnTo>
                    <a:pt x="443997" y="288071"/>
                  </a:lnTo>
                  <a:lnTo>
                    <a:pt x="440278" y="298535"/>
                  </a:lnTo>
                  <a:lnTo>
                    <a:pt x="436992" y="312545"/>
                  </a:lnTo>
                  <a:lnTo>
                    <a:pt x="436300" y="323096"/>
                  </a:lnTo>
                  <a:lnTo>
                    <a:pt x="438203" y="330187"/>
                  </a:lnTo>
                  <a:lnTo>
                    <a:pt x="436387" y="336500"/>
                  </a:lnTo>
                  <a:lnTo>
                    <a:pt x="430852" y="342035"/>
                  </a:lnTo>
                  <a:lnTo>
                    <a:pt x="426355" y="349473"/>
                  </a:lnTo>
                  <a:lnTo>
                    <a:pt x="422982" y="358813"/>
                  </a:lnTo>
                  <a:lnTo>
                    <a:pt x="421080" y="366596"/>
                  </a:lnTo>
                  <a:lnTo>
                    <a:pt x="420647" y="372909"/>
                  </a:lnTo>
                  <a:lnTo>
                    <a:pt x="421166" y="377666"/>
                  </a:lnTo>
                  <a:lnTo>
                    <a:pt x="423242" y="384065"/>
                  </a:lnTo>
                  <a:lnTo>
                    <a:pt x="423068" y="387265"/>
                  </a:lnTo>
                  <a:lnTo>
                    <a:pt x="417015" y="401275"/>
                  </a:lnTo>
                  <a:lnTo>
                    <a:pt x="414853" y="408108"/>
                  </a:lnTo>
                  <a:lnTo>
                    <a:pt x="414507" y="413469"/>
                  </a:lnTo>
                  <a:lnTo>
                    <a:pt x="413037" y="418745"/>
                  </a:lnTo>
                  <a:lnTo>
                    <a:pt x="408453" y="429468"/>
                  </a:lnTo>
                  <a:lnTo>
                    <a:pt x="406983" y="435436"/>
                  </a:lnTo>
                  <a:lnTo>
                    <a:pt x="406724" y="440884"/>
                  </a:lnTo>
                  <a:lnTo>
                    <a:pt x="407762" y="449791"/>
                  </a:lnTo>
                  <a:lnTo>
                    <a:pt x="407156" y="452818"/>
                  </a:lnTo>
                  <a:lnTo>
                    <a:pt x="407415" y="455067"/>
                  </a:lnTo>
                  <a:lnTo>
                    <a:pt x="408540" y="456624"/>
                  </a:lnTo>
                  <a:lnTo>
                    <a:pt x="408540" y="459391"/>
                  </a:lnTo>
                  <a:lnTo>
                    <a:pt x="407329" y="463455"/>
                  </a:lnTo>
                  <a:lnTo>
                    <a:pt x="407762" y="466655"/>
                  </a:lnTo>
                  <a:lnTo>
                    <a:pt x="409837" y="468904"/>
                  </a:lnTo>
                  <a:lnTo>
                    <a:pt x="411220" y="473228"/>
                  </a:lnTo>
                  <a:lnTo>
                    <a:pt x="411826" y="479628"/>
                  </a:lnTo>
                  <a:lnTo>
                    <a:pt x="413383" y="484903"/>
                  </a:lnTo>
                  <a:lnTo>
                    <a:pt x="415977" y="489141"/>
                  </a:lnTo>
                  <a:lnTo>
                    <a:pt x="416410" y="495281"/>
                  </a:lnTo>
                  <a:lnTo>
                    <a:pt x="414767" y="503323"/>
                  </a:lnTo>
                  <a:lnTo>
                    <a:pt x="413901" y="518458"/>
                  </a:lnTo>
                  <a:lnTo>
                    <a:pt x="413901" y="523474"/>
                  </a:lnTo>
                  <a:lnTo>
                    <a:pt x="403523" y="523387"/>
                  </a:lnTo>
                  <a:lnTo>
                    <a:pt x="366855" y="523128"/>
                  </a:lnTo>
                  <a:lnTo>
                    <a:pt x="330187" y="522868"/>
                  </a:lnTo>
                  <a:lnTo>
                    <a:pt x="293519" y="522609"/>
                  </a:lnTo>
                  <a:lnTo>
                    <a:pt x="256851" y="522350"/>
                  </a:lnTo>
                  <a:lnTo>
                    <a:pt x="220183" y="522090"/>
                  </a:lnTo>
                  <a:lnTo>
                    <a:pt x="182736" y="521831"/>
                  </a:lnTo>
                  <a:lnTo>
                    <a:pt x="182217" y="520966"/>
                  </a:lnTo>
                  <a:lnTo>
                    <a:pt x="179709" y="511107"/>
                  </a:lnTo>
                  <a:lnTo>
                    <a:pt x="171493" y="503756"/>
                  </a:lnTo>
                  <a:lnTo>
                    <a:pt x="157570" y="498999"/>
                  </a:lnTo>
                  <a:lnTo>
                    <a:pt x="148662" y="491475"/>
                  </a:lnTo>
                  <a:lnTo>
                    <a:pt x="144770" y="481184"/>
                  </a:lnTo>
                  <a:lnTo>
                    <a:pt x="142263" y="469596"/>
                  </a:lnTo>
                  <a:lnTo>
                    <a:pt x="141225" y="456710"/>
                  </a:lnTo>
                  <a:lnTo>
                    <a:pt x="142349" y="445900"/>
                  </a:lnTo>
                  <a:lnTo>
                    <a:pt x="145635" y="437165"/>
                  </a:lnTo>
                  <a:lnTo>
                    <a:pt x="144770" y="431285"/>
                  </a:lnTo>
                  <a:lnTo>
                    <a:pt x="139754" y="428171"/>
                  </a:lnTo>
                  <a:lnTo>
                    <a:pt x="136468" y="424106"/>
                  </a:lnTo>
                  <a:lnTo>
                    <a:pt x="134911" y="419090"/>
                  </a:lnTo>
                  <a:lnTo>
                    <a:pt x="134306" y="412172"/>
                  </a:lnTo>
                  <a:lnTo>
                    <a:pt x="131625" y="379136"/>
                  </a:lnTo>
                  <a:lnTo>
                    <a:pt x="128253" y="363483"/>
                  </a:lnTo>
                  <a:lnTo>
                    <a:pt x="123150" y="357342"/>
                  </a:lnTo>
                  <a:lnTo>
                    <a:pt x="112426" y="350165"/>
                  </a:lnTo>
                  <a:lnTo>
                    <a:pt x="95995" y="342035"/>
                  </a:lnTo>
                  <a:lnTo>
                    <a:pt x="85876" y="334425"/>
                  </a:lnTo>
                  <a:lnTo>
                    <a:pt x="80082" y="323701"/>
                  </a:lnTo>
                  <a:lnTo>
                    <a:pt x="68493" y="311075"/>
                  </a:lnTo>
                  <a:lnTo>
                    <a:pt x="60883" y="305886"/>
                  </a:lnTo>
                  <a:lnTo>
                    <a:pt x="53446" y="303983"/>
                  </a:lnTo>
                  <a:lnTo>
                    <a:pt x="47565" y="299919"/>
                  </a:lnTo>
                  <a:lnTo>
                    <a:pt x="43154" y="293692"/>
                  </a:lnTo>
                  <a:lnTo>
                    <a:pt x="37100" y="289800"/>
                  </a:lnTo>
                  <a:lnTo>
                    <a:pt x="29317" y="288157"/>
                  </a:lnTo>
                  <a:lnTo>
                    <a:pt x="20669" y="283055"/>
                  </a:lnTo>
                  <a:lnTo>
                    <a:pt x="10378" y="273888"/>
                  </a:lnTo>
                  <a:lnTo>
                    <a:pt x="10118" y="273196"/>
                  </a:lnTo>
                  <a:lnTo>
                    <a:pt x="7956" y="266537"/>
                  </a:lnTo>
                  <a:lnTo>
                    <a:pt x="9167" y="262818"/>
                  </a:lnTo>
                  <a:lnTo>
                    <a:pt x="10897" y="250019"/>
                  </a:lnTo>
                  <a:lnTo>
                    <a:pt x="10724" y="245954"/>
                  </a:lnTo>
                  <a:lnTo>
                    <a:pt x="8475" y="234279"/>
                  </a:lnTo>
                  <a:lnTo>
                    <a:pt x="11243" y="229782"/>
                  </a:lnTo>
                  <a:lnTo>
                    <a:pt x="10637" y="215339"/>
                  </a:lnTo>
                  <a:lnTo>
                    <a:pt x="11589" y="210583"/>
                  </a:lnTo>
                  <a:lnTo>
                    <a:pt x="17123" y="198735"/>
                  </a:lnTo>
                  <a:lnTo>
                    <a:pt x="17383" y="192681"/>
                  </a:lnTo>
                  <a:lnTo>
                    <a:pt x="15394" y="185676"/>
                  </a:lnTo>
                  <a:lnTo>
                    <a:pt x="11329" y="179968"/>
                  </a:lnTo>
                  <a:lnTo>
                    <a:pt x="346" y="174001"/>
                  </a:lnTo>
                  <a:lnTo>
                    <a:pt x="0" y="166564"/>
                  </a:lnTo>
                  <a:lnTo>
                    <a:pt x="1816" y="161029"/>
                  </a:lnTo>
                  <a:lnTo>
                    <a:pt x="8994" y="150651"/>
                  </a:lnTo>
                  <a:lnTo>
                    <a:pt x="12972" y="141398"/>
                  </a:lnTo>
                  <a:lnTo>
                    <a:pt x="16604" y="137420"/>
                  </a:lnTo>
                  <a:lnTo>
                    <a:pt x="38571" y="123582"/>
                  </a:lnTo>
                  <a:lnTo>
                    <a:pt x="43241" y="122631"/>
                  </a:lnTo>
                  <a:lnTo>
                    <a:pt x="46614" y="118653"/>
                  </a:lnTo>
                  <a:lnTo>
                    <a:pt x="49295" y="116923"/>
                  </a:lnTo>
                  <a:lnTo>
                    <a:pt x="49295" y="100059"/>
                  </a:lnTo>
                  <a:lnTo>
                    <a:pt x="49295" y="83109"/>
                  </a:lnTo>
                  <a:lnTo>
                    <a:pt x="49295" y="66158"/>
                  </a:lnTo>
                  <a:lnTo>
                    <a:pt x="49295" y="49122"/>
                  </a:lnTo>
                  <a:lnTo>
                    <a:pt x="54830" y="47911"/>
                  </a:lnTo>
                  <a:lnTo>
                    <a:pt x="57251" y="43673"/>
                  </a:lnTo>
                  <a:lnTo>
                    <a:pt x="62872" y="37014"/>
                  </a:lnTo>
                  <a:lnTo>
                    <a:pt x="64342" y="37101"/>
                  </a:lnTo>
                  <a:lnTo>
                    <a:pt x="64342" y="37187"/>
                  </a:lnTo>
                  <a:lnTo>
                    <a:pt x="67110" y="40214"/>
                  </a:lnTo>
                  <a:lnTo>
                    <a:pt x="74028" y="44625"/>
                  </a:lnTo>
                  <a:lnTo>
                    <a:pt x="79477" y="45143"/>
                  </a:lnTo>
                  <a:lnTo>
                    <a:pt x="86395" y="44192"/>
                  </a:lnTo>
                  <a:lnTo>
                    <a:pt x="113810" y="36582"/>
                  </a:lnTo>
                  <a:lnTo>
                    <a:pt x="125398" y="31306"/>
                  </a:lnTo>
                  <a:lnTo>
                    <a:pt x="136728" y="22399"/>
                  </a:lnTo>
                  <a:lnTo>
                    <a:pt x="137852" y="22139"/>
                  </a:lnTo>
                  <a:lnTo>
                    <a:pt x="142608" y="23782"/>
                  </a:lnTo>
                  <a:lnTo>
                    <a:pt x="144078" y="24561"/>
                  </a:lnTo>
                  <a:lnTo>
                    <a:pt x="158867" y="14356"/>
                  </a:lnTo>
                  <a:lnTo>
                    <a:pt x="163710" y="13059"/>
                  </a:lnTo>
                  <a:lnTo>
                    <a:pt x="167515" y="13318"/>
                  </a:lnTo>
                  <a:lnTo>
                    <a:pt x="172271" y="17296"/>
                  </a:lnTo>
                  <a:lnTo>
                    <a:pt x="173396" y="19718"/>
                  </a:lnTo>
                  <a:lnTo>
                    <a:pt x="171839" y="24388"/>
                  </a:lnTo>
                  <a:lnTo>
                    <a:pt x="167602" y="31306"/>
                  </a:lnTo>
                  <a:lnTo>
                    <a:pt x="165526" y="37101"/>
                  </a:lnTo>
                  <a:lnTo>
                    <a:pt x="165613" y="41857"/>
                  </a:lnTo>
                  <a:lnTo>
                    <a:pt x="163796" y="46960"/>
                  </a:lnTo>
                  <a:lnTo>
                    <a:pt x="159127" y="53878"/>
                  </a:lnTo>
                  <a:lnTo>
                    <a:pt x="160770" y="55781"/>
                  </a:lnTo>
                  <a:lnTo>
                    <a:pt x="173223" y="50765"/>
                  </a:lnTo>
                  <a:lnTo>
                    <a:pt x="175039" y="48862"/>
                  </a:lnTo>
                  <a:lnTo>
                    <a:pt x="175212" y="47738"/>
                  </a:lnTo>
                  <a:lnTo>
                    <a:pt x="174433" y="46354"/>
                  </a:lnTo>
                  <a:lnTo>
                    <a:pt x="175904" y="45749"/>
                  </a:lnTo>
                  <a:lnTo>
                    <a:pt x="185677" y="52581"/>
                  </a:lnTo>
                  <a:lnTo>
                    <a:pt x="192249" y="56386"/>
                  </a:lnTo>
                  <a:lnTo>
                    <a:pt x="197697" y="58202"/>
                  </a:lnTo>
                  <a:lnTo>
                    <a:pt x="202453" y="56732"/>
                  </a:lnTo>
                  <a:close/>
                  <a:moveTo>
                    <a:pt x="191211" y="18075"/>
                  </a:moveTo>
                  <a:lnTo>
                    <a:pt x="188530" y="18767"/>
                  </a:lnTo>
                  <a:lnTo>
                    <a:pt x="182649" y="17729"/>
                  </a:lnTo>
                  <a:lnTo>
                    <a:pt x="182736" y="15999"/>
                  </a:lnTo>
                  <a:lnTo>
                    <a:pt x="188790" y="13578"/>
                  </a:lnTo>
                  <a:lnTo>
                    <a:pt x="191471" y="12886"/>
                  </a:lnTo>
                  <a:lnTo>
                    <a:pt x="192076" y="13924"/>
                  </a:lnTo>
                  <a:lnTo>
                    <a:pt x="191211" y="18075"/>
                  </a:lnTo>
                  <a:close/>
                  <a:moveTo>
                    <a:pt x="177806" y="34160"/>
                  </a:moveTo>
                  <a:lnTo>
                    <a:pt x="173137" y="35804"/>
                  </a:lnTo>
                  <a:lnTo>
                    <a:pt x="171234" y="35458"/>
                  </a:lnTo>
                  <a:lnTo>
                    <a:pt x="172012" y="33209"/>
                  </a:lnTo>
                  <a:lnTo>
                    <a:pt x="174433" y="30528"/>
                  </a:lnTo>
                  <a:lnTo>
                    <a:pt x="185244" y="23869"/>
                  </a:lnTo>
                  <a:lnTo>
                    <a:pt x="187147" y="23956"/>
                  </a:lnTo>
                  <a:lnTo>
                    <a:pt x="187752" y="25512"/>
                  </a:lnTo>
                  <a:lnTo>
                    <a:pt x="182476" y="28799"/>
                  </a:lnTo>
                  <a:lnTo>
                    <a:pt x="180487" y="30528"/>
                  </a:lnTo>
                  <a:lnTo>
                    <a:pt x="180228" y="32344"/>
                  </a:lnTo>
                  <a:lnTo>
                    <a:pt x="177806" y="34160"/>
                  </a:lnTo>
                  <a:close/>
                  <a:moveTo>
                    <a:pt x="491130" y="201589"/>
                  </a:moveTo>
                  <a:lnTo>
                    <a:pt x="488708" y="202713"/>
                  </a:lnTo>
                  <a:lnTo>
                    <a:pt x="484211" y="202281"/>
                  </a:lnTo>
                  <a:lnTo>
                    <a:pt x="482568" y="199686"/>
                  </a:lnTo>
                  <a:lnTo>
                    <a:pt x="484903" y="193027"/>
                  </a:lnTo>
                  <a:lnTo>
                    <a:pt x="485854" y="194238"/>
                  </a:lnTo>
                  <a:lnTo>
                    <a:pt x="489746" y="194324"/>
                  </a:lnTo>
                  <a:lnTo>
                    <a:pt x="491130" y="195016"/>
                  </a:lnTo>
                  <a:lnTo>
                    <a:pt x="491562" y="196659"/>
                  </a:lnTo>
                  <a:lnTo>
                    <a:pt x="491130" y="201589"/>
                  </a:lnTo>
                  <a:close/>
                  <a:moveTo>
                    <a:pt x="480579" y="214388"/>
                  </a:moveTo>
                  <a:lnTo>
                    <a:pt x="479109" y="215858"/>
                  </a:lnTo>
                  <a:lnTo>
                    <a:pt x="476601" y="214907"/>
                  </a:lnTo>
                  <a:lnTo>
                    <a:pt x="475649" y="217069"/>
                  </a:lnTo>
                  <a:lnTo>
                    <a:pt x="476168" y="222344"/>
                  </a:lnTo>
                  <a:lnTo>
                    <a:pt x="475304" y="224766"/>
                  </a:lnTo>
                  <a:lnTo>
                    <a:pt x="473055" y="224334"/>
                  </a:lnTo>
                  <a:lnTo>
                    <a:pt x="472969" y="225285"/>
                  </a:lnTo>
                  <a:lnTo>
                    <a:pt x="474957" y="227620"/>
                  </a:lnTo>
                  <a:lnTo>
                    <a:pt x="475131" y="230214"/>
                  </a:lnTo>
                  <a:lnTo>
                    <a:pt x="473574" y="232982"/>
                  </a:lnTo>
                  <a:lnTo>
                    <a:pt x="472104" y="234279"/>
                  </a:lnTo>
                  <a:lnTo>
                    <a:pt x="470633" y="234106"/>
                  </a:lnTo>
                  <a:lnTo>
                    <a:pt x="468385" y="237306"/>
                  </a:lnTo>
                  <a:lnTo>
                    <a:pt x="465358" y="243879"/>
                  </a:lnTo>
                  <a:lnTo>
                    <a:pt x="464320" y="247684"/>
                  </a:lnTo>
                  <a:lnTo>
                    <a:pt x="465272" y="248722"/>
                  </a:lnTo>
                  <a:lnTo>
                    <a:pt x="464580" y="250884"/>
                  </a:lnTo>
                  <a:lnTo>
                    <a:pt x="457056" y="260829"/>
                  </a:lnTo>
                  <a:lnTo>
                    <a:pt x="454202" y="261780"/>
                  </a:lnTo>
                  <a:lnTo>
                    <a:pt x="451002" y="260397"/>
                  </a:lnTo>
                  <a:lnTo>
                    <a:pt x="448754" y="257456"/>
                  </a:lnTo>
                  <a:lnTo>
                    <a:pt x="447456" y="253046"/>
                  </a:lnTo>
                  <a:lnTo>
                    <a:pt x="447111" y="249586"/>
                  </a:lnTo>
                  <a:lnTo>
                    <a:pt x="447629" y="247165"/>
                  </a:lnTo>
                  <a:lnTo>
                    <a:pt x="454202" y="238344"/>
                  </a:lnTo>
                  <a:lnTo>
                    <a:pt x="457142" y="232549"/>
                  </a:lnTo>
                  <a:lnTo>
                    <a:pt x="458785" y="226063"/>
                  </a:lnTo>
                  <a:lnTo>
                    <a:pt x="461813" y="221912"/>
                  </a:lnTo>
                  <a:lnTo>
                    <a:pt x="466309" y="220096"/>
                  </a:lnTo>
                  <a:lnTo>
                    <a:pt x="469942" y="216031"/>
                  </a:lnTo>
                  <a:lnTo>
                    <a:pt x="472709" y="209718"/>
                  </a:lnTo>
                  <a:lnTo>
                    <a:pt x="475909" y="206951"/>
                  </a:lnTo>
                  <a:lnTo>
                    <a:pt x="479541" y="207729"/>
                  </a:lnTo>
                  <a:lnTo>
                    <a:pt x="481098" y="210151"/>
                  </a:lnTo>
                  <a:lnTo>
                    <a:pt x="480579" y="214388"/>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93" name="Freeform: Shape 192">
              <a:extLst>
                <a:ext uri="{FF2B5EF4-FFF2-40B4-BE49-F238E27FC236}">
                  <a16:creationId xmlns:a16="http://schemas.microsoft.com/office/drawing/2014/main" id="{4F588480-92A1-FFB8-1A46-85DDCBC69712}"/>
                </a:ext>
              </a:extLst>
            </p:cNvPr>
            <p:cNvSpPr/>
            <p:nvPr/>
          </p:nvSpPr>
          <p:spPr>
            <a:xfrm>
              <a:off x="6618288" y="3099472"/>
              <a:ext cx="398334" cy="358553"/>
            </a:xfrm>
            <a:custGeom>
              <a:avLst/>
              <a:gdLst>
                <a:gd name="connsiteX0" fmla="*/ 255813 w 398334"/>
                <a:gd name="connsiteY0" fmla="*/ 98071 h 358553"/>
                <a:gd name="connsiteX1" fmla="*/ 255554 w 398334"/>
                <a:gd name="connsiteY1" fmla="*/ 111562 h 358553"/>
                <a:gd name="connsiteX2" fmla="*/ 255381 w 398334"/>
                <a:gd name="connsiteY2" fmla="*/ 125053 h 358553"/>
                <a:gd name="connsiteX3" fmla="*/ 255121 w 398334"/>
                <a:gd name="connsiteY3" fmla="*/ 138457 h 358553"/>
                <a:gd name="connsiteX4" fmla="*/ 254948 w 398334"/>
                <a:gd name="connsiteY4" fmla="*/ 151862 h 358553"/>
                <a:gd name="connsiteX5" fmla="*/ 265326 w 398334"/>
                <a:gd name="connsiteY5" fmla="*/ 144079 h 358553"/>
                <a:gd name="connsiteX6" fmla="*/ 270774 w 398334"/>
                <a:gd name="connsiteY6" fmla="*/ 141311 h 358553"/>
                <a:gd name="connsiteX7" fmla="*/ 288503 w 398334"/>
                <a:gd name="connsiteY7" fmla="*/ 124102 h 358553"/>
                <a:gd name="connsiteX8" fmla="*/ 290838 w 398334"/>
                <a:gd name="connsiteY8" fmla="*/ 124015 h 358553"/>
                <a:gd name="connsiteX9" fmla="*/ 296978 w 398334"/>
                <a:gd name="connsiteY9" fmla="*/ 126436 h 358553"/>
                <a:gd name="connsiteX10" fmla="*/ 309691 w 398334"/>
                <a:gd name="connsiteY10" fmla="*/ 114156 h 358553"/>
                <a:gd name="connsiteX11" fmla="*/ 311248 w 398334"/>
                <a:gd name="connsiteY11" fmla="*/ 109745 h 358553"/>
                <a:gd name="connsiteX12" fmla="*/ 312718 w 398334"/>
                <a:gd name="connsiteY12" fmla="*/ 108275 h 358553"/>
                <a:gd name="connsiteX13" fmla="*/ 314361 w 398334"/>
                <a:gd name="connsiteY13" fmla="*/ 108448 h 358553"/>
                <a:gd name="connsiteX14" fmla="*/ 315313 w 398334"/>
                <a:gd name="connsiteY14" fmla="*/ 109573 h 358553"/>
                <a:gd name="connsiteX15" fmla="*/ 314707 w 398334"/>
                <a:gd name="connsiteY15" fmla="*/ 112167 h 358553"/>
                <a:gd name="connsiteX16" fmla="*/ 315658 w 398334"/>
                <a:gd name="connsiteY16" fmla="*/ 113378 h 358553"/>
                <a:gd name="connsiteX17" fmla="*/ 320934 w 398334"/>
                <a:gd name="connsiteY17" fmla="*/ 116318 h 358553"/>
                <a:gd name="connsiteX18" fmla="*/ 328198 w 398334"/>
                <a:gd name="connsiteY18" fmla="*/ 117961 h 358553"/>
                <a:gd name="connsiteX19" fmla="*/ 329236 w 398334"/>
                <a:gd name="connsiteY19" fmla="*/ 118134 h 358553"/>
                <a:gd name="connsiteX20" fmla="*/ 335722 w 398334"/>
                <a:gd name="connsiteY20" fmla="*/ 118048 h 358553"/>
                <a:gd name="connsiteX21" fmla="*/ 338576 w 398334"/>
                <a:gd name="connsiteY21" fmla="*/ 115626 h 358553"/>
                <a:gd name="connsiteX22" fmla="*/ 340046 w 398334"/>
                <a:gd name="connsiteY22" fmla="*/ 110870 h 358553"/>
                <a:gd name="connsiteX23" fmla="*/ 342987 w 398334"/>
                <a:gd name="connsiteY23" fmla="*/ 108102 h 358553"/>
                <a:gd name="connsiteX24" fmla="*/ 349560 w 398334"/>
                <a:gd name="connsiteY24" fmla="*/ 106892 h 358553"/>
                <a:gd name="connsiteX25" fmla="*/ 361321 w 398334"/>
                <a:gd name="connsiteY25" fmla="*/ 102049 h 358553"/>
                <a:gd name="connsiteX26" fmla="*/ 368066 w 398334"/>
                <a:gd name="connsiteY26" fmla="*/ 102827 h 358553"/>
                <a:gd name="connsiteX27" fmla="*/ 373861 w 398334"/>
                <a:gd name="connsiteY27" fmla="*/ 107756 h 358553"/>
                <a:gd name="connsiteX28" fmla="*/ 379655 w 398334"/>
                <a:gd name="connsiteY28" fmla="*/ 110092 h 358553"/>
                <a:gd name="connsiteX29" fmla="*/ 385536 w 398334"/>
                <a:gd name="connsiteY29" fmla="*/ 109918 h 358553"/>
                <a:gd name="connsiteX30" fmla="*/ 387871 w 398334"/>
                <a:gd name="connsiteY30" fmla="*/ 111043 h 358553"/>
                <a:gd name="connsiteX31" fmla="*/ 386487 w 398334"/>
                <a:gd name="connsiteY31" fmla="*/ 113551 h 358553"/>
                <a:gd name="connsiteX32" fmla="*/ 388043 w 398334"/>
                <a:gd name="connsiteY32" fmla="*/ 116491 h 358553"/>
                <a:gd name="connsiteX33" fmla="*/ 392454 w 398334"/>
                <a:gd name="connsiteY33" fmla="*/ 119777 h 358553"/>
                <a:gd name="connsiteX34" fmla="*/ 394011 w 398334"/>
                <a:gd name="connsiteY34" fmla="*/ 122804 h 358553"/>
                <a:gd name="connsiteX35" fmla="*/ 392541 w 398334"/>
                <a:gd name="connsiteY35" fmla="*/ 125572 h 358553"/>
                <a:gd name="connsiteX36" fmla="*/ 393060 w 398334"/>
                <a:gd name="connsiteY36" fmla="*/ 127647 h 358553"/>
                <a:gd name="connsiteX37" fmla="*/ 395395 w 398334"/>
                <a:gd name="connsiteY37" fmla="*/ 129031 h 358553"/>
                <a:gd name="connsiteX38" fmla="*/ 396865 w 398334"/>
                <a:gd name="connsiteY38" fmla="*/ 132058 h 358553"/>
                <a:gd name="connsiteX39" fmla="*/ 397297 w 398334"/>
                <a:gd name="connsiteY39" fmla="*/ 136814 h 358553"/>
                <a:gd name="connsiteX40" fmla="*/ 398335 w 398334"/>
                <a:gd name="connsiteY40" fmla="*/ 137679 h 358553"/>
                <a:gd name="connsiteX41" fmla="*/ 393060 w 398334"/>
                <a:gd name="connsiteY41" fmla="*/ 150219 h 358553"/>
                <a:gd name="connsiteX42" fmla="*/ 389427 w 398334"/>
                <a:gd name="connsiteY42" fmla="*/ 158781 h 358553"/>
                <a:gd name="connsiteX43" fmla="*/ 380260 w 398334"/>
                <a:gd name="connsiteY43" fmla="*/ 151343 h 358553"/>
                <a:gd name="connsiteX44" fmla="*/ 366423 w 398334"/>
                <a:gd name="connsiteY44" fmla="*/ 140100 h 358553"/>
                <a:gd name="connsiteX45" fmla="*/ 360370 w 398334"/>
                <a:gd name="connsiteY45" fmla="*/ 135171 h 358553"/>
                <a:gd name="connsiteX46" fmla="*/ 349819 w 398334"/>
                <a:gd name="connsiteY46" fmla="*/ 126609 h 358553"/>
                <a:gd name="connsiteX47" fmla="*/ 347484 w 398334"/>
                <a:gd name="connsiteY47" fmla="*/ 130933 h 358553"/>
                <a:gd name="connsiteX48" fmla="*/ 346273 w 398334"/>
                <a:gd name="connsiteY48" fmla="*/ 138804 h 358553"/>
                <a:gd name="connsiteX49" fmla="*/ 343159 w 398334"/>
                <a:gd name="connsiteY49" fmla="*/ 146500 h 358553"/>
                <a:gd name="connsiteX50" fmla="*/ 340652 w 398334"/>
                <a:gd name="connsiteY50" fmla="*/ 157138 h 358553"/>
                <a:gd name="connsiteX51" fmla="*/ 328717 w 398334"/>
                <a:gd name="connsiteY51" fmla="*/ 174001 h 358553"/>
                <a:gd name="connsiteX52" fmla="*/ 319637 w 398334"/>
                <a:gd name="connsiteY52" fmla="*/ 182044 h 358553"/>
                <a:gd name="connsiteX53" fmla="*/ 316869 w 398334"/>
                <a:gd name="connsiteY53" fmla="*/ 181871 h 358553"/>
                <a:gd name="connsiteX54" fmla="*/ 314448 w 398334"/>
                <a:gd name="connsiteY54" fmla="*/ 183514 h 358553"/>
                <a:gd name="connsiteX55" fmla="*/ 310470 w 398334"/>
                <a:gd name="connsiteY55" fmla="*/ 188531 h 358553"/>
                <a:gd name="connsiteX56" fmla="*/ 305367 w 398334"/>
                <a:gd name="connsiteY56" fmla="*/ 192855 h 358553"/>
                <a:gd name="connsiteX57" fmla="*/ 295335 w 398334"/>
                <a:gd name="connsiteY57" fmla="*/ 192682 h 358553"/>
                <a:gd name="connsiteX58" fmla="*/ 291270 w 398334"/>
                <a:gd name="connsiteY58" fmla="*/ 195795 h 358553"/>
                <a:gd name="connsiteX59" fmla="*/ 288676 w 398334"/>
                <a:gd name="connsiteY59" fmla="*/ 200811 h 358553"/>
                <a:gd name="connsiteX60" fmla="*/ 286168 w 398334"/>
                <a:gd name="connsiteY60" fmla="*/ 207989 h 358553"/>
                <a:gd name="connsiteX61" fmla="*/ 282276 w 398334"/>
                <a:gd name="connsiteY61" fmla="*/ 213610 h 358553"/>
                <a:gd name="connsiteX62" fmla="*/ 278126 w 398334"/>
                <a:gd name="connsiteY62" fmla="*/ 223209 h 358553"/>
                <a:gd name="connsiteX63" fmla="*/ 275098 w 398334"/>
                <a:gd name="connsiteY63" fmla="*/ 228312 h 358553"/>
                <a:gd name="connsiteX64" fmla="*/ 269910 w 398334"/>
                <a:gd name="connsiteY64" fmla="*/ 231079 h 358553"/>
                <a:gd name="connsiteX65" fmla="*/ 262386 w 398334"/>
                <a:gd name="connsiteY65" fmla="*/ 230647 h 358553"/>
                <a:gd name="connsiteX66" fmla="*/ 253564 w 398334"/>
                <a:gd name="connsiteY66" fmla="*/ 226755 h 358553"/>
                <a:gd name="connsiteX67" fmla="*/ 251921 w 398334"/>
                <a:gd name="connsiteY67" fmla="*/ 222431 h 358553"/>
                <a:gd name="connsiteX68" fmla="*/ 249414 w 398334"/>
                <a:gd name="connsiteY68" fmla="*/ 219750 h 358553"/>
                <a:gd name="connsiteX69" fmla="*/ 245954 w 398334"/>
                <a:gd name="connsiteY69" fmla="*/ 217934 h 358553"/>
                <a:gd name="connsiteX70" fmla="*/ 242582 w 398334"/>
                <a:gd name="connsiteY70" fmla="*/ 218366 h 358553"/>
                <a:gd name="connsiteX71" fmla="*/ 240246 w 398334"/>
                <a:gd name="connsiteY71" fmla="*/ 221307 h 358553"/>
                <a:gd name="connsiteX72" fmla="*/ 236441 w 398334"/>
                <a:gd name="connsiteY72" fmla="*/ 235836 h 358553"/>
                <a:gd name="connsiteX73" fmla="*/ 230906 w 398334"/>
                <a:gd name="connsiteY73" fmla="*/ 242841 h 358553"/>
                <a:gd name="connsiteX74" fmla="*/ 228485 w 398334"/>
                <a:gd name="connsiteY74" fmla="*/ 250019 h 358553"/>
                <a:gd name="connsiteX75" fmla="*/ 221134 w 398334"/>
                <a:gd name="connsiteY75" fmla="*/ 258926 h 358553"/>
                <a:gd name="connsiteX76" fmla="*/ 215513 w 398334"/>
                <a:gd name="connsiteY76" fmla="*/ 272764 h 358553"/>
                <a:gd name="connsiteX77" fmla="*/ 197957 w 398334"/>
                <a:gd name="connsiteY77" fmla="*/ 295595 h 358553"/>
                <a:gd name="connsiteX78" fmla="*/ 193200 w 398334"/>
                <a:gd name="connsiteY78" fmla="*/ 303119 h 358553"/>
                <a:gd name="connsiteX79" fmla="*/ 190001 w 398334"/>
                <a:gd name="connsiteY79" fmla="*/ 310643 h 358553"/>
                <a:gd name="connsiteX80" fmla="*/ 192422 w 398334"/>
                <a:gd name="connsiteY80" fmla="*/ 313929 h 358553"/>
                <a:gd name="connsiteX81" fmla="*/ 193200 w 398334"/>
                <a:gd name="connsiteY81" fmla="*/ 316437 h 358553"/>
                <a:gd name="connsiteX82" fmla="*/ 189482 w 398334"/>
                <a:gd name="connsiteY82" fmla="*/ 322058 h 358553"/>
                <a:gd name="connsiteX83" fmla="*/ 187492 w 398334"/>
                <a:gd name="connsiteY83" fmla="*/ 327766 h 358553"/>
                <a:gd name="connsiteX84" fmla="*/ 182996 w 398334"/>
                <a:gd name="connsiteY84" fmla="*/ 331571 h 358553"/>
                <a:gd name="connsiteX85" fmla="*/ 175472 w 398334"/>
                <a:gd name="connsiteY85" fmla="*/ 335636 h 358553"/>
                <a:gd name="connsiteX86" fmla="*/ 173223 w 398334"/>
                <a:gd name="connsiteY86" fmla="*/ 332436 h 358553"/>
                <a:gd name="connsiteX87" fmla="*/ 171926 w 398334"/>
                <a:gd name="connsiteY87" fmla="*/ 331917 h 358553"/>
                <a:gd name="connsiteX88" fmla="*/ 154629 w 398334"/>
                <a:gd name="connsiteY88" fmla="*/ 338922 h 358553"/>
                <a:gd name="connsiteX89" fmla="*/ 150565 w 398334"/>
                <a:gd name="connsiteY89" fmla="*/ 338836 h 358553"/>
                <a:gd name="connsiteX90" fmla="*/ 146413 w 398334"/>
                <a:gd name="connsiteY90" fmla="*/ 336587 h 358553"/>
                <a:gd name="connsiteX91" fmla="*/ 144598 w 398334"/>
                <a:gd name="connsiteY91" fmla="*/ 336760 h 358553"/>
                <a:gd name="connsiteX92" fmla="*/ 143041 w 398334"/>
                <a:gd name="connsiteY92" fmla="*/ 337538 h 358553"/>
                <a:gd name="connsiteX93" fmla="*/ 142263 w 398334"/>
                <a:gd name="connsiteY93" fmla="*/ 339008 h 358553"/>
                <a:gd name="connsiteX94" fmla="*/ 142176 w 398334"/>
                <a:gd name="connsiteY94" fmla="*/ 345062 h 358553"/>
                <a:gd name="connsiteX95" fmla="*/ 138717 w 398334"/>
                <a:gd name="connsiteY95" fmla="*/ 348003 h 358553"/>
                <a:gd name="connsiteX96" fmla="*/ 136382 w 398334"/>
                <a:gd name="connsiteY96" fmla="*/ 348954 h 358553"/>
                <a:gd name="connsiteX97" fmla="*/ 127128 w 398334"/>
                <a:gd name="connsiteY97" fmla="*/ 349819 h 358553"/>
                <a:gd name="connsiteX98" fmla="*/ 117356 w 398334"/>
                <a:gd name="connsiteY98" fmla="*/ 352932 h 358553"/>
                <a:gd name="connsiteX99" fmla="*/ 113378 w 398334"/>
                <a:gd name="connsiteY99" fmla="*/ 352932 h 358553"/>
                <a:gd name="connsiteX100" fmla="*/ 103346 w 398334"/>
                <a:gd name="connsiteY100" fmla="*/ 345754 h 358553"/>
                <a:gd name="connsiteX101" fmla="*/ 97725 w 398334"/>
                <a:gd name="connsiteY101" fmla="*/ 351030 h 358553"/>
                <a:gd name="connsiteX102" fmla="*/ 92276 w 398334"/>
                <a:gd name="connsiteY102" fmla="*/ 353537 h 358553"/>
                <a:gd name="connsiteX103" fmla="*/ 85876 w 398334"/>
                <a:gd name="connsiteY103" fmla="*/ 358380 h 358553"/>
                <a:gd name="connsiteX104" fmla="*/ 83887 w 398334"/>
                <a:gd name="connsiteY104" fmla="*/ 358553 h 358553"/>
                <a:gd name="connsiteX105" fmla="*/ 78007 w 398334"/>
                <a:gd name="connsiteY105" fmla="*/ 357170 h 358553"/>
                <a:gd name="connsiteX106" fmla="*/ 70569 w 398334"/>
                <a:gd name="connsiteY106" fmla="*/ 352154 h 358553"/>
                <a:gd name="connsiteX107" fmla="*/ 64342 w 398334"/>
                <a:gd name="connsiteY107" fmla="*/ 349300 h 358553"/>
                <a:gd name="connsiteX108" fmla="*/ 60537 w 398334"/>
                <a:gd name="connsiteY108" fmla="*/ 346187 h 358553"/>
                <a:gd name="connsiteX109" fmla="*/ 57511 w 398334"/>
                <a:gd name="connsiteY109" fmla="*/ 342122 h 358553"/>
                <a:gd name="connsiteX110" fmla="*/ 55349 w 398334"/>
                <a:gd name="connsiteY110" fmla="*/ 335636 h 358553"/>
                <a:gd name="connsiteX111" fmla="*/ 52754 w 398334"/>
                <a:gd name="connsiteY111" fmla="*/ 331571 h 358553"/>
                <a:gd name="connsiteX112" fmla="*/ 53878 w 398334"/>
                <a:gd name="connsiteY112" fmla="*/ 328026 h 358553"/>
                <a:gd name="connsiteX113" fmla="*/ 53273 w 398334"/>
                <a:gd name="connsiteY113" fmla="*/ 324739 h 358553"/>
                <a:gd name="connsiteX114" fmla="*/ 42031 w 398334"/>
                <a:gd name="connsiteY114" fmla="*/ 321539 h 358553"/>
                <a:gd name="connsiteX115" fmla="*/ 27588 w 398334"/>
                <a:gd name="connsiteY115" fmla="*/ 309605 h 358553"/>
                <a:gd name="connsiteX116" fmla="*/ 18334 w 398334"/>
                <a:gd name="connsiteY116" fmla="*/ 295162 h 358553"/>
                <a:gd name="connsiteX117" fmla="*/ 15394 w 398334"/>
                <a:gd name="connsiteY117" fmla="*/ 288417 h 358553"/>
                <a:gd name="connsiteX118" fmla="*/ 12021 w 398334"/>
                <a:gd name="connsiteY118" fmla="*/ 283833 h 358553"/>
                <a:gd name="connsiteX119" fmla="*/ 11156 w 398334"/>
                <a:gd name="connsiteY119" fmla="*/ 279250 h 358553"/>
                <a:gd name="connsiteX120" fmla="*/ 2508 w 398334"/>
                <a:gd name="connsiteY120" fmla="*/ 267229 h 358553"/>
                <a:gd name="connsiteX121" fmla="*/ 173 w 398334"/>
                <a:gd name="connsiteY121" fmla="*/ 262040 h 358553"/>
                <a:gd name="connsiteX122" fmla="*/ 0 w 398334"/>
                <a:gd name="connsiteY122" fmla="*/ 258754 h 358553"/>
                <a:gd name="connsiteX123" fmla="*/ 2767 w 398334"/>
                <a:gd name="connsiteY123" fmla="*/ 252527 h 358553"/>
                <a:gd name="connsiteX124" fmla="*/ 3373 w 398334"/>
                <a:gd name="connsiteY124" fmla="*/ 249500 h 358553"/>
                <a:gd name="connsiteX125" fmla="*/ 2422 w 398334"/>
                <a:gd name="connsiteY125" fmla="*/ 234106 h 358553"/>
                <a:gd name="connsiteX126" fmla="*/ 519 w 398334"/>
                <a:gd name="connsiteY126" fmla="*/ 231253 h 358553"/>
                <a:gd name="connsiteX127" fmla="*/ 9946 w 398334"/>
                <a:gd name="connsiteY127" fmla="*/ 234712 h 358553"/>
                <a:gd name="connsiteX128" fmla="*/ 18940 w 398334"/>
                <a:gd name="connsiteY128" fmla="*/ 232723 h 358553"/>
                <a:gd name="connsiteX129" fmla="*/ 24561 w 398334"/>
                <a:gd name="connsiteY129" fmla="*/ 227966 h 358553"/>
                <a:gd name="connsiteX130" fmla="*/ 26723 w 398334"/>
                <a:gd name="connsiteY130" fmla="*/ 220528 h 358553"/>
                <a:gd name="connsiteX131" fmla="*/ 29923 w 398334"/>
                <a:gd name="connsiteY131" fmla="*/ 216118 h 358553"/>
                <a:gd name="connsiteX132" fmla="*/ 33901 w 398334"/>
                <a:gd name="connsiteY132" fmla="*/ 214907 h 358553"/>
                <a:gd name="connsiteX133" fmla="*/ 35804 w 398334"/>
                <a:gd name="connsiteY133" fmla="*/ 211621 h 358553"/>
                <a:gd name="connsiteX134" fmla="*/ 35112 w 398334"/>
                <a:gd name="connsiteY134" fmla="*/ 203578 h 358553"/>
                <a:gd name="connsiteX135" fmla="*/ 33901 w 398334"/>
                <a:gd name="connsiteY135" fmla="*/ 198043 h 358553"/>
                <a:gd name="connsiteX136" fmla="*/ 37101 w 398334"/>
                <a:gd name="connsiteY136" fmla="*/ 190087 h 358553"/>
                <a:gd name="connsiteX137" fmla="*/ 44538 w 398334"/>
                <a:gd name="connsiteY137" fmla="*/ 177806 h 358553"/>
                <a:gd name="connsiteX138" fmla="*/ 50332 w 398334"/>
                <a:gd name="connsiteY138" fmla="*/ 172791 h 358553"/>
                <a:gd name="connsiteX139" fmla="*/ 54484 w 398334"/>
                <a:gd name="connsiteY139" fmla="*/ 175039 h 358553"/>
                <a:gd name="connsiteX140" fmla="*/ 57078 w 398334"/>
                <a:gd name="connsiteY140" fmla="*/ 178845 h 358553"/>
                <a:gd name="connsiteX141" fmla="*/ 57943 w 398334"/>
                <a:gd name="connsiteY141" fmla="*/ 184293 h 358553"/>
                <a:gd name="connsiteX142" fmla="*/ 58808 w 398334"/>
                <a:gd name="connsiteY142" fmla="*/ 184985 h 358553"/>
                <a:gd name="connsiteX143" fmla="*/ 60018 w 398334"/>
                <a:gd name="connsiteY143" fmla="*/ 184898 h 358553"/>
                <a:gd name="connsiteX144" fmla="*/ 63132 w 398334"/>
                <a:gd name="connsiteY144" fmla="*/ 180747 h 358553"/>
                <a:gd name="connsiteX145" fmla="*/ 65986 w 398334"/>
                <a:gd name="connsiteY145" fmla="*/ 179104 h 358553"/>
                <a:gd name="connsiteX146" fmla="*/ 67110 w 398334"/>
                <a:gd name="connsiteY146" fmla="*/ 179536 h 358553"/>
                <a:gd name="connsiteX147" fmla="*/ 68321 w 398334"/>
                <a:gd name="connsiteY147" fmla="*/ 179450 h 358553"/>
                <a:gd name="connsiteX148" fmla="*/ 68494 w 398334"/>
                <a:gd name="connsiteY148" fmla="*/ 176769 h 358553"/>
                <a:gd name="connsiteX149" fmla="*/ 66332 w 398334"/>
                <a:gd name="connsiteY149" fmla="*/ 169331 h 358553"/>
                <a:gd name="connsiteX150" fmla="*/ 66504 w 398334"/>
                <a:gd name="connsiteY150" fmla="*/ 164921 h 358553"/>
                <a:gd name="connsiteX151" fmla="*/ 69099 w 398334"/>
                <a:gd name="connsiteY151" fmla="*/ 163624 h 358553"/>
                <a:gd name="connsiteX152" fmla="*/ 71866 w 398334"/>
                <a:gd name="connsiteY152" fmla="*/ 158608 h 358553"/>
                <a:gd name="connsiteX153" fmla="*/ 74807 w 398334"/>
                <a:gd name="connsiteY153" fmla="*/ 149960 h 358553"/>
                <a:gd name="connsiteX154" fmla="*/ 78352 w 398334"/>
                <a:gd name="connsiteY154" fmla="*/ 145462 h 358553"/>
                <a:gd name="connsiteX155" fmla="*/ 82504 w 398334"/>
                <a:gd name="connsiteY155" fmla="*/ 145290 h 358553"/>
                <a:gd name="connsiteX156" fmla="*/ 86915 w 398334"/>
                <a:gd name="connsiteY156" fmla="*/ 141744 h 358553"/>
                <a:gd name="connsiteX157" fmla="*/ 91758 w 398334"/>
                <a:gd name="connsiteY157" fmla="*/ 134825 h 358553"/>
                <a:gd name="connsiteX158" fmla="*/ 96082 w 398334"/>
                <a:gd name="connsiteY158" fmla="*/ 132836 h 358553"/>
                <a:gd name="connsiteX159" fmla="*/ 99887 w 398334"/>
                <a:gd name="connsiteY159" fmla="*/ 135776 h 358553"/>
                <a:gd name="connsiteX160" fmla="*/ 104730 w 398334"/>
                <a:gd name="connsiteY160" fmla="*/ 135950 h 358553"/>
                <a:gd name="connsiteX161" fmla="*/ 110437 w 398334"/>
                <a:gd name="connsiteY161" fmla="*/ 133442 h 358553"/>
                <a:gd name="connsiteX162" fmla="*/ 120469 w 398334"/>
                <a:gd name="connsiteY162" fmla="*/ 126177 h 358553"/>
                <a:gd name="connsiteX163" fmla="*/ 134825 w 398334"/>
                <a:gd name="connsiteY163" fmla="*/ 114069 h 358553"/>
                <a:gd name="connsiteX164" fmla="*/ 142089 w 398334"/>
                <a:gd name="connsiteY164" fmla="*/ 104297 h 358553"/>
                <a:gd name="connsiteX165" fmla="*/ 142263 w 398334"/>
                <a:gd name="connsiteY165" fmla="*/ 96773 h 358553"/>
                <a:gd name="connsiteX166" fmla="*/ 147797 w 398334"/>
                <a:gd name="connsiteY166" fmla="*/ 78439 h 358553"/>
                <a:gd name="connsiteX167" fmla="*/ 158867 w 398334"/>
                <a:gd name="connsiteY167" fmla="*/ 49208 h 358553"/>
                <a:gd name="connsiteX168" fmla="*/ 164229 w 398334"/>
                <a:gd name="connsiteY168" fmla="*/ 30183 h 358553"/>
                <a:gd name="connsiteX169" fmla="*/ 164056 w 398334"/>
                <a:gd name="connsiteY169" fmla="*/ 21534 h 358553"/>
                <a:gd name="connsiteX170" fmla="*/ 162499 w 398334"/>
                <a:gd name="connsiteY170" fmla="*/ 14443 h 358553"/>
                <a:gd name="connsiteX171" fmla="*/ 159559 w 398334"/>
                <a:gd name="connsiteY171" fmla="*/ 8994 h 358553"/>
                <a:gd name="connsiteX172" fmla="*/ 161375 w 398334"/>
                <a:gd name="connsiteY172" fmla="*/ 4670 h 358553"/>
                <a:gd name="connsiteX173" fmla="*/ 170975 w 398334"/>
                <a:gd name="connsiteY173" fmla="*/ 0 h 358553"/>
                <a:gd name="connsiteX174" fmla="*/ 170888 w 398334"/>
                <a:gd name="connsiteY174" fmla="*/ 12281 h 358553"/>
                <a:gd name="connsiteX175" fmla="*/ 170888 w 398334"/>
                <a:gd name="connsiteY175" fmla="*/ 24561 h 358553"/>
                <a:gd name="connsiteX176" fmla="*/ 170888 w 398334"/>
                <a:gd name="connsiteY176" fmla="*/ 36928 h 358553"/>
                <a:gd name="connsiteX177" fmla="*/ 170888 w 398334"/>
                <a:gd name="connsiteY177" fmla="*/ 49208 h 358553"/>
                <a:gd name="connsiteX178" fmla="*/ 170888 w 398334"/>
                <a:gd name="connsiteY178" fmla="*/ 61489 h 358553"/>
                <a:gd name="connsiteX179" fmla="*/ 170975 w 398334"/>
                <a:gd name="connsiteY179" fmla="*/ 73683 h 358553"/>
                <a:gd name="connsiteX180" fmla="*/ 170975 w 398334"/>
                <a:gd name="connsiteY180" fmla="*/ 85963 h 358553"/>
                <a:gd name="connsiteX181" fmla="*/ 170975 w 398334"/>
                <a:gd name="connsiteY181" fmla="*/ 98157 h 358553"/>
                <a:gd name="connsiteX182" fmla="*/ 181526 w 398334"/>
                <a:gd name="connsiteY182" fmla="*/ 98157 h 358553"/>
                <a:gd name="connsiteX183" fmla="*/ 192163 w 398334"/>
                <a:gd name="connsiteY183" fmla="*/ 98157 h 358553"/>
                <a:gd name="connsiteX184" fmla="*/ 202800 w 398334"/>
                <a:gd name="connsiteY184" fmla="*/ 98157 h 358553"/>
                <a:gd name="connsiteX185" fmla="*/ 213351 w 398334"/>
                <a:gd name="connsiteY185" fmla="*/ 98157 h 358553"/>
                <a:gd name="connsiteX186" fmla="*/ 223988 w 398334"/>
                <a:gd name="connsiteY186" fmla="*/ 98157 h 358553"/>
                <a:gd name="connsiteX187" fmla="*/ 234538 w 398334"/>
                <a:gd name="connsiteY187" fmla="*/ 98157 h 358553"/>
                <a:gd name="connsiteX188" fmla="*/ 245176 w 398334"/>
                <a:gd name="connsiteY188" fmla="*/ 98157 h 35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398334" h="358553">
                  <a:moveTo>
                    <a:pt x="255813" y="98071"/>
                  </a:moveTo>
                  <a:lnTo>
                    <a:pt x="255554" y="111562"/>
                  </a:lnTo>
                  <a:lnTo>
                    <a:pt x="255381" y="125053"/>
                  </a:lnTo>
                  <a:lnTo>
                    <a:pt x="255121" y="138457"/>
                  </a:lnTo>
                  <a:lnTo>
                    <a:pt x="254948" y="151862"/>
                  </a:lnTo>
                  <a:lnTo>
                    <a:pt x="265326" y="144079"/>
                  </a:lnTo>
                  <a:lnTo>
                    <a:pt x="270774" y="141311"/>
                  </a:lnTo>
                  <a:lnTo>
                    <a:pt x="288503" y="124102"/>
                  </a:lnTo>
                  <a:lnTo>
                    <a:pt x="290838" y="124015"/>
                  </a:lnTo>
                  <a:lnTo>
                    <a:pt x="296978" y="126436"/>
                  </a:lnTo>
                  <a:lnTo>
                    <a:pt x="309691" y="114156"/>
                  </a:lnTo>
                  <a:lnTo>
                    <a:pt x="311248" y="109745"/>
                  </a:lnTo>
                  <a:lnTo>
                    <a:pt x="312718" y="108275"/>
                  </a:lnTo>
                  <a:lnTo>
                    <a:pt x="314361" y="108448"/>
                  </a:lnTo>
                  <a:lnTo>
                    <a:pt x="315313" y="109573"/>
                  </a:lnTo>
                  <a:lnTo>
                    <a:pt x="314707" y="112167"/>
                  </a:lnTo>
                  <a:lnTo>
                    <a:pt x="315658" y="113378"/>
                  </a:lnTo>
                  <a:lnTo>
                    <a:pt x="320934" y="116318"/>
                  </a:lnTo>
                  <a:lnTo>
                    <a:pt x="328198" y="117961"/>
                  </a:lnTo>
                  <a:lnTo>
                    <a:pt x="329236" y="118134"/>
                  </a:lnTo>
                  <a:lnTo>
                    <a:pt x="335722" y="118048"/>
                  </a:lnTo>
                  <a:lnTo>
                    <a:pt x="338576" y="115626"/>
                  </a:lnTo>
                  <a:lnTo>
                    <a:pt x="340046" y="110870"/>
                  </a:lnTo>
                  <a:lnTo>
                    <a:pt x="342987" y="108102"/>
                  </a:lnTo>
                  <a:lnTo>
                    <a:pt x="349560" y="106892"/>
                  </a:lnTo>
                  <a:lnTo>
                    <a:pt x="361321" y="102049"/>
                  </a:lnTo>
                  <a:lnTo>
                    <a:pt x="368066" y="102827"/>
                  </a:lnTo>
                  <a:lnTo>
                    <a:pt x="373861" y="107756"/>
                  </a:lnTo>
                  <a:lnTo>
                    <a:pt x="379655" y="110092"/>
                  </a:lnTo>
                  <a:lnTo>
                    <a:pt x="385536" y="109918"/>
                  </a:lnTo>
                  <a:lnTo>
                    <a:pt x="387871" y="111043"/>
                  </a:lnTo>
                  <a:lnTo>
                    <a:pt x="386487" y="113551"/>
                  </a:lnTo>
                  <a:lnTo>
                    <a:pt x="388043" y="116491"/>
                  </a:lnTo>
                  <a:lnTo>
                    <a:pt x="392454" y="119777"/>
                  </a:lnTo>
                  <a:lnTo>
                    <a:pt x="394011" y="122804"/>
                  </a:lnTo>
                  <a:lnTo>
                    <a:pt x="392541" y="125572"/>
                  </a:lnTo>
                  <a:lnTo>
                    <a:pt x="393060" y="127647"/>
                  </a:lnTo>
                  <a:lnTo>
                    <a:pt x="395395" y="129031"/>
                  </a:lnTo>
                  <a:lnTo>
                    <a:pt x="396865" y="132058"/>
                  </a:lnTo>
                  <a:lnTo>
                    <a:pt x="397297" y="136814"/>
                  </a:lnTo>
                  <a:lnTo>
                    <a:pt x="398335" y="137679"/>
                  </a:lnTo>
                  <a:lnTo>
                    <a:pt x="393060" y="150219"/>
                  </a:lnTo>
                  <a:lnTo>
                    <a:pt x="389427" y="158781"/>
                  </a:lnTo>
                  <a:lnTo>
                    <a:pt x="380260" y="151343"/>
                  </a:lnTo>
                  <a:lnTo>
                    <a:pt x="366423" y="140100"/>
                  </a:lnTo>
                  <a:lnTo>
                    <a:pt x="360370" y="135171"/>
                  </a:lnTo>
                  <a:lnTo>
                    <a:pt x="349819" y="126609"/>
                  </a:lnTo>
                  <a:lnTo>
                    <a:pt x="347484" y="130933"/>
                  </a:lnTo>
                  <a:lnTo>
                    <a:pt x="346273" y="138804"/>
                  </a:lnTo>
                  <a:lnTo>
                    <a:pt x="343159" y="146500"/>
                  </a:lnTo>
                  <a:lnTo>
                    <a:pt x="340652" y="157138"/>
                  </a:lnTo>
                  <a:lnTo>
                    <a:pt x="328717" y="174001"/>
                  </a:lnTo>
                  <a:lnTo>
                    <a:pt x="319637" y="182044"/>
                  </a:lnTo>
                  <a:lnTo>
                    <a:pt x="316869" y="181871"/>
                  </a:lnTo>
                  <a:lnTo>
                    <a:pt x="314448" y="183514"/>
                  </a:lnTo>
                  <a:lnTo>
                    <a:pt x="310470" y="188531"/>
                  </a:lnTo>
                  <a:lnTo>
                    <a:pt x="305367" y="192855"/>
                  </a:lnTo>
                  <a:lnTo>
                    <a:pt x="295335" y="192682"/>
                  </a:lnTo>
                  <a:lnTo>
                    <a:pt x="291270" y="195795"/>
                  </a:lnTo>
                  <a:lnTo>
                    <a:pt x="288676" y="200811"/>
                  </a:lnTo>
                  <a:lnTo>
                    <a:pt x="286168" y="207989"/>
                  </a:lnTo>
                  <a:lnTo>
                    <a:pt x="282276" y="213610"/>
                  </a:lnTo>
                  <a:lnTo>
                    <a:pt x="278126" y="223209"/>
                  </a:lnTo>
                  <a:lnTo>
                    <a:pt x="275098" y="228312"/>
                  </a:lnTo>
                  <a:lnTo>
                    <a:pt x="269910" y="231079"/>
                  </a:lnTo>
                  <a:lnTo>
                    <a:pt x="262386" y="230647"/>
                  </a:lnTo>
                  <a:lnTo>
                    <a:pt x="253564" y="226755"/>
                  </a:lnTo>
                  <a:lnTo>
                    <a:pt x="251921" y="222431"/>
                  </a:lnTo>
                  <a:lnTo>
                    <a:pt x="249414" y="219750"/>
                  </a:lnTo>
                  <a:lnTo>
                    <a:pt x="245954" y="217934"/>
                  </a:lnTo>
                  <a:lnTo>
                    <a:pt x="242582" y="218366"/>
                  </a:lnTo>
                  <a:lnTo>
                    <a:pt x="240246" y="221307"/>
                  </a:lnTo>
                  <a:lnTo>
                    <a:pt x="236441" y="235836"/>
                  </a:lnTo>
                  <a:lnTo>
                    <a:pt x="230906" y="242841"/>
                  </a:lnTo>
                  <a:lnTo>
                    <a:pt x="228485" y="250019"/>
                  </a:lnTo>
                  <a:lnTo>
                    <a:pt x="221134" y="258926"/>
                  </a:lnTo>
                  <a:lnTo>
                    <a:pt x="215513" y="272764"/>
                  </a:lnTo>
                  <a:lnTo>
                    <a:pt x="197957" y="295595"/>
                  </a:lnTo>
                  <a:lnTo>
                    <a:pt x="193200" y="303119"/>
                  </a:lnTo>
                  <a:lnTo>
                    <a:pt x="190001" y="310643"/>
                  </a:lnTo>
                  <a:lnTo>
                    <a:pt x="192422" y="313929"/>
                  </a:lnTo>
                  <a:lnTo>
                    <a:pt x="193200" y="316437"/>
                  </a:lnTo>
                  <a:lnTo>
                    <a:pt x="189482" y="322058"/>
                  </a:lnTo>
                  <a:lnTo>
                    <a:pt x="187492" y="327766"/>
                  </a:lnTo>
                  <a:lnTo>
                    <a:pt x="182996" y="331571"/>
                  </a:lnTo>
                  <a:lnTo>
                    <a:pt x="175472" y="335636"/>
                  </a:lnTo>
                  <a:lnTo>
                    <a:pt x="173223" y="332436"/>
                  </a:lnTo>
                  <a:lnTo>
                    <a:pt x="171926" y="331917"/>
                  </a:lnTo>
                  <a:lnTo>
                    <a:pt x="154629" y="338922"/>
                  </a:lnTo>
                  <a:lnTo>
                    <a:pt x="150565" y="338836"/>
                  </a:lnTo>
                  <a:lnTo>
                    <a:pt x="146413" y="336587"/>
                  </a:lnTo>
                  <a:lnTo>
                    <a:pt x="144598" y="336760"/>
                  </a:lnTo>
                  <a:lnTo>
                    <a:pt x="143041" y="337538"/>
                  </a:lnTo>
                  <a:lnTo>
                    <a:pt x="142263" y="339008"/>
                  </a:lnTo>
                  <a:lnTo>
                    <a:pt x="142176" y="345062"/>
                  </a:lnTo>
                  <a:lnTo>
                    <a:pt x="138717" y="348003"/>
                  </a:lnTo>
                  <a:lnTo>
                    <a:pt x="136382" y="348954"/>
                  </a:lnTo>
                  <a:lnTo>
                    <a:pt x="127128" y="349819"/>
                  </a:lnTo>
                  <a:lnTo>
                    <a:pt x="117356" y="352932"/>
                  </a:lnTo>
                  <a:lnTo>
                    <a:pt x="113378" y="352932"/>
                  </a:lnTo>
                  <a:lnTo>
                    <a:pt x="103346" y="345754"/>
                  </a:lnTo>
                  <a:lnTo>
                    <a:pt x="97725" y="351030"/>
                  </a:lnTo>
                  <a:lnTo>
                    <a:pt x="92276" y="353537"/>
                  </a:lnTo>
                  <a:lnTo>
                    <a:pt x="85876" y="358380"/>
                  </a:lnTo>
                  <a:lnTo>
                    <a:pt x="83887" y="358553"/>
                  </a:lnTo>
                  <a:lnTo>
                    <a:pt x="78007" y="357170"/>
                  </a:lnTo>
                  <a:lnTo>
                    <a:pt x="70569" y="352154"/>
                  </a:lnTo>
                  <a:lnTo>
                    <a:pt x="64342" y="349300"/>
                  </a:lnTo>
                  <a:lnTo>
                    <a:pt x="60537" y="346187"/>
                  </a:lnTo>
                  <a:lnTo>
                    <a:pt x="57511" y="342122"/>
                  </a:lnTo>
                  <a:lnTo>
                    <a:pt x="55349" y="335636"/>
                  </a:lnTo>
                  <a:lnTo>
                    <a:pt x="52754" y="331571"/>
                  </a:lnTo>
                  <a:lnTo>
                    <a:pt x="53878" y="328026"/>
                  </a:lnTo>
                  <a:lnTo>
                    <a:pt x="53273" y="324739"/>
                  </a:lnTo>
                  <a:lnTo>
                    <a:pt x="42031" y="321539"/>
                  </a:lnTo>
                  <a:lnTo>
                    <a:pt x="27588" y="309605"/>
                  </a:lnTo>
                  <a:lnTo>
                    <a:pt x="18334" y="295162"/>
                  </a:lnTo>
                  <a:lnTo>
                    <a:pt x="15394" y="288417"/>
                  </a:lnTo>
                  <a:lnTo>
                    <a:pt x="12021" y="283833"/>
                  </a:lnTo>
                  <a:lnTo>
                    <a:pt x="11156" y="279250"/>
                  </a:lnTo>
                  <a:lnTo>
                    <a:pt x="2508" y="267229"/>
                  </a:lnTo>
                  <a:lnTo>
                    <a:pt x="173" y="262040"/>
                  </a:lnTo>
                  <a:lnTo>
                    <a:pt x="0" y="258754"/>
                  </a:lnTo>
                  <a:lnTo>
                    <a:pt x="2767" y="252527"/>
                  </a:lnTo>
                  <a:lnTo>
                    <a:pt x="3373" y="249500"/>
                  </a:lnTo>
                  <a:lnTo>
                    <a:pt x="2422" y="234106"/>
                  </a:lnTo>
                  <a:lnTo>
                    <a:pt x="519" y="231253"/>
                  </a:lnTo>
                  <a:lnTo>
                    <a:pt x="9946" y="234712"/>
                  </a:lnTo>
                  <a:lnTo>
                    <a:pt x="18940" y="232723"/>
                  </a:lnTo>
                  <a:lnTo>
                    <a:pt x="24561" y="227966"/>
                  </a:lnTo>
                  <a:lnTo>
                    <a:pt x="26723" y="220528"/>
                  </a:lnTo>
                  <a:lnTo>
                    <a:pt x="29923" y="216118"/>
                  </a:lnTo>
                  <a:lnTo>
                    <a:pt x="33901" y="214907"/>
                  </a:lnTo>
                  <a:lnTo>
                    <a:pt x="35804" y="211621"/>
                  </a:lnTo>
                  <a:lnTo>
                    <a:pt x="35112" y="203578"/>
                  </a:lnTo>
                  <a:lnTo>
                    <a:pt x="33901" y="198043"/>
                  </a:lnTo>
                  <a:lnTo>
                    <a:pt x="37101" y="190087"/>
                  </a:lnTo>
                  <a:lnTo>
                    <a:pt x="44538" y="177806"/>
                  </a:lnTo>
                  <a:lnTo>
                    <a:pt x="50332" y="172791"/>
                  </a:lnTo>
                  <a:lnTo>
                    <a:pt x="54484" y="175039"/>
                  </a:lnTo>
                  <a:lnTo>
                    <a:pt x="57078" y="178845"/>
                  </a:lnTo>
                  <a:lnTo>
                    <a:pt x="57943" y="184293"/>
                  </a:lnTo>
                  <a:lnTo>
                    <a:pt x="58808" y="184985"/>
                  </a:lnTo>
                  <a:lnTo>
                    <a:pt x="60018" y="184898"/>
                  </a:lnTo>
                  <a:lnTo>
                    <a:pt x="63132" y="180747"/>
                  </a:lnTo>
                  <a:lnTo>
                    <a:pt x="65986" y="179104"/>
                  </a:lnTo>
                  <a:lnTo>
                    <a:pt x="67110" y="179536"/>
                  </a:lnTo>
                  <a:lnTo>
                    <a:pt x="68321" y="179450"/>
                  </a:lnTo>
                  <a:lnTo>
                    <a:pt x="68494" y="176769"/>
                  </a:lnTo>
                  <a:lnTo>
                    <a:pt x="66332" y="169331"/>
                  </a:lnTo>
                  <a:lnTo>
                    <a:pt x="66504" y="164921"/>
                  </a:lnTo>
                  <a:lnTo>
                    <a:pt x="69099" y="163624"/>
                  </a:lnTo>
                  <a:lnTo>
                    <a:pt x="71866" y="158608"/>
                  </a:lnTo>
                  <a:lnTo>
                    <a:pt x="74807" y="149960"/>
                  </a:lnTo>
                  <a:lnTo>
                    <a:pt x="78352" y="145462"/>
                  </a:lnTo>
                  <a:lnTo>
                    <a:pt x="82504" y="145290"/>
                  </a:lnTo>
                  <a:lnTo>
                    <a:pt x="86915" y="141744"/>
                  </a:lnTo>
                  <a:lnTo>
                    <a:pt x="91758" y="134825"/>
                  </a:lnTo>
                  <a:lnTo>
                    <a:pt x="96082" y="132836"/>
                  </a:lnTo>
                  <a:lnTo>
                    <a:pt x="99887" y="135776"/>
                  </a:lnTo>
                  <a:lnTo>
                    <a:pt x="104730" y="135950"/>
                  </a:lnTo>
                  <a:lnTo>
                    <a:pt x="110437" y="133442"/>
                  </a:lnTo>
                  <a:lnTo>
                    <a:pt x="120469" y="126177"/>
                  </a:lnTo>
                  <a:lnTo>
                    <a:pt x="134825" y="114069"/>
                  </a:lnTo>
                  <a:lnTo>
                    <a:pt x="142089" y="104297"/>
                  </a:lnTo>
                  <a:lnTo>
                    <a:pt x="142263" y="96773"/>
                  </a:lnTo>
                  <a:lnTo>
                    <a:pt x="147797" y="78439"/>
                  </a:lnTo>
                  <a:lnTo>
                    <a:pt x="158867" y="49208"/>
                  </a:lnTo>
                  <a:lnTo>
                    <a:pt x="164229" y="30183"/>
                  </a:lnTo>
                  <a:lnTo>
                    <a:pt x="164056" y="21534"/>
                  </a:lnTo>
                  <a:lnTo>
                    <a:pt x="162499" y="14443"/>
                  </a:lnTo>
                  <a:lnTo>
                    <a:pt x="159559" y="8994"/>
                  </a:lnTo>
                  <a:lnTo>
                    <a:pt x="161375" y="4670"/>
                  </a:lnTo>
                  <a:lnTo>
                    <a:pt x="170975" y="0"/>
                  </a:lnTo>
                  <a:lnTo>
                    <a:pt x="170888" y="12281"/>
                  </a:lnTo>
                  <a:lnTo>
                    <a:pt x="170888" y="24561"/>
                  </a:lnTo>
                  <a:lnTo>
                    <a:pt x="170888" y="36928"/>
                  </a:lnTo>
                  <a:lnTo>
                    <a:pt x="170888" y="49208"/>
                  </a:lnTo>
                  <a:lnTo>
                    <a:pt x="170888" y="61489"/>
                  </a:lnTo>
                  <a:lnTo>
                    <a:pt x="170975" y="73683"/>
                  </a:lnTo>
                  <a:lnTo>
                    <a:pt x="170975" y="85963"/>
                  </a:lnTo>
                  <a:lnTo>
                    <a:pt x="170975" y="98157"/>
                  </a:lnTo>
                  <a:lnTo>
                    <a:pt x="181526" y="98157"/>
                  </a:lnTo>
                  <a:lnTo>
                    <a:pt x="192163" y="98157"/>
                  </a:lnTo>
                  <a:lnTo>
                    <a:pt x="202800" y="98157"/>
                  </a:lnTo>
                  <a:lnTo>
                    <a:pt x="213351" y="98157"/>
                  </a:lnTo>
                  <a:lnTo>
                    <a:pt x="223988" y="98157"/>
                  </a:lnTo>
                  <a:lnTo>
                    <a:pt x="234538" y="98157"/>
                  </a:lnTo>
                  <a:lnTo>
                    <a:pt x="245176" y="98157"/>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sp>
          <p:nvSpPr>
            <p:cNvPr id="194" name="Freeform: Shape 193">
              <a:extLst>
                <a:ext uri="{FF2B5EF4-FFF2-40B4-BE49-F238E27FC236}">
                  <a16:creationId xmlns:a16="http://schemas.microsoft.com/office/drawing/2014/main" id="{0F1DED05-F22D-F163-E773-0807CEDB9B44}"/>
                </a:ext>
              </a:extLst>
            </p:cNvPr>
            <p:cNvSpPr/>
            <p:nvPr/>
          </p:nvSpPr>
          <p:spPr>
            <a:xfrm>
              <a:off x="4303605" y="2617596"/>
              <a:ext cx="572335" cy="443996"/>
            </a:xfrm>
            <a:custGeom>
              <a:avLst/>
              <a:gdLst>
                <a:gd name="connsiteX0" fmla="*/ 571731 w 572335"/>
                <a:gd name="connsiteY0" fmla="*/ 225631 h 443996"/>
                <a:gd name="connsiteX1" fmla="*/ 571817 w 572335"/>
                <a:gd name="connsiteY1" fmla="*/ 253305 h 443996"/>
                <a:gd name="connsiteX2" fmla="*/ 571904 w 572335"/>
                <a:gd name="connsiteY2" fmla="*/ 280806 h 443996"/>
                <a:gd name="connsiteX3" fmla="*/ 571990 w 572335"/>
                <a:gd name="connsiteY3" fmla="*/ 308308 h 443996"/>
                <a:gd name="connsiteX4" fmla="*/ 572076 w 572335"/>
                <a:gd name="connsiteY4" fmla="*/ 335636 h 443996"/>
                <a:gd name="connsiteX5" fmla="*/ 572076 w 572335"/>
                <a:gd name="connsiteY5" fmla="*/ 362877 h 443996"/>
                <a:gd name="connsiteX6" fmla="*/ 572163 w 572335"/>
                <a:gd name="connsiteY6" fmla="*/ 390032 h 443996"/>
                <a:gd name="connsiteX7" fmla="*/ 572249 w 572335"/>
                <a:gd name="connsiteY7" fmla="*/ 417015 h 443996"/>
                <a:gd name="connsiteX8" fmla="*/ 572336 w 572335"/>
                <a:gd name="connsiteY8" fmla="*/ 443997 h 443996"/>
                <a:gd name="connsiteX9" fmla="*/ 546737 w 572335"/>
                <a:gd name="connsiteY9" fmla="*/ 443997 h 443996"/>
                <a:gd name="connsiteX10" fmla="*/ 521225 w 572335"/>
                <a:gd name="connsiteY10" fmla="*/ 443997 h 443996"/>
                <a:gd name="connsiteX11" fmla="*/ 495627 w 572335"/>
                <a:gd name="connsiteY11" fmla="*/ 443997 h 443996"/>
                <a:gd name="connsiteX12" fmla="*/ 470028 w 572335"/>
                <a:gd name="connsiteY12" fmla="*/ 443997 h 443996"/>
                <a:gd name="connsiteX13" fmla="*/ 444516 w 572335"/>
                <a:gd name="connsiteY13" fmla="*/ 443997 h 443996"/>
                <a:gd name="connsiteX14" fmla="*/ 418917 w 572335"/>
                <a:gd name="connsiteY14" fmla="*/ 443997 h 443996"/>
                <a:gd name="connsiteX15" fmla="*/ 393405 w 572335"/>
                <a:gd name="connsiteY15" fmla="*/ 443997 h 443996"/>
                <a:gd name="connsiteX16" fmla="*/ 367806 w 572335"/>
                <a:gd name="connsiteY16" fmla="*/ 443997 h 443996"/>
                <a:gd name="connsiteX17" fmla="*/ 342208 w 572335"/>
                <a:gd name="connsiteY17" fmla="*/ 443997 h 443996"/>
                <a:gd name="connsiteX18" fmla="*/ 316696 w 572335"/>
                <a:gd name="connsiteY18" fmla="*/ 443997 h 443996"/>
                <a:gd name="connsiteX19" fmla="*/ 291097 w 572335"/>
                <a:gd name="connsiteY19" fmla="*/ 443997 h 443996"/>
                <a:gd name="connsiteX20" fmla="*/ 265499 w 572335"/>
                <a:gd name="connsiteY20" fmla="*/ 443997 h 443996"/>
                <a:gd name="connsiteX21" fmla="*/ 239987 w 572335"/>
                <a:gd name="connsiteY21" fmla="*/ 443997 h 443996"/>
                <a:gd name="connsiteX22" fmla="*/ 214388 w 572335"/>
                <a:gd name="connsiteY22" fmla="*/ 443997 h 443996"/>
                <a:gd name="connsiteX23" fmla="*/ 188789 w 572335"/>
                <a:gd name="connsiteY23" fmla="*/ 443997 h 443996"/>
                <a:gd name="connsiteX24" fmla="*/ 163278 w 572335"/>
                <a:gd name="connsiteY24" fmla="*/ 443997 h 443996"/>
                <a:gd name="connsiteX25" fmla="*/ 142867 w 572335"/>
                <a:gd name="connsiteY25" fmla="*/ 443997 h 443996"/>
                <a:gd name="connsiteX26" fmla="*/ 122458 w 572335"/>
                <a:gd name="connsiteY26" fmla="*/ 443997 h 443996"/>
                <a:gd name="connsiteX27" fmla="*/ 102135 w 572335"/>
                <a:gd name="connsiteY27" fmla="*/ 443997 h 443996"/>
                <a:gd name="connsiteX28" fmla="*/ 81725 w 572335"/>
                <a:gd name="connsiteY28" fmla="*/ 443997 h 443996"/>
                <a:gd name="connsiteX29" fmla="*/ 61315 w 572335"/>
                <a:gd name="connsiteY29" fmla="*/ 443997 h 443996"/>
                <a:gd name="connsiteX30" fmla="*/ 40906 w 572335"/>
                <a:gd name="connsiteY30" fmla="*/ 443997 h 443996"/>
                <a:gd name="connsiteX31" fmla="*/ 20496 w 572335"/>
                <a:gd name="connsiteY31" fmla="*/ 443997 h 443996"/>
                <a:gd name="connsiteX32" fmla="*/ 173 w 572335"/>
                <a:gd name="connsiteY32" fmla="*/ 443997 h 443996"/>
                <a:gd name="connsiteX33" fmla="*/ 173 w 572335"/>
                <a:gd name="connsiteY33" fmla="*/ 430506 h 443996"/>
                <a:gd name="connsiteX34" fmla="*/ 173 w 572335"/>
                <a:gd name="connsiteY34" fmla="*/ 417015 h 443996"/>
                <a:gd name="connsiteX35" fmla="*/ 173 w 572335"/>
                <a:gd name="connsiteY35" fmla="*/ 403523 h 443996"/>
                <a:gd name="connsiteX36" fmla="*/ 173 w 572335"/>
                <a:gd name="connsiteY36" fmla="*/ 390032 h 443996"/>
                <a:gd name="connsiteX37" fmla="*/ 173 w 572335"/>
                <a:gd name="connsiteY37" fmla="*/ 376455 h 443996"/>
                <a:gd name="connsiteX38" fmla="*/ 173 w 572335"/>
                <a:gd name="connsiteY38" fmla="*/ 362877 h 443996"/>
                <a:gd name="connsiteX39" fmla="*/ 173 w 572335"/>
                <a:gd name="connsiteY39" fmla="*/ 349300 h 443996"/>
                <a:gd name="connsiteX40" fmla="*/ 87 w 572335"/>
                <a:gd name="connsiteY40" fmla="*/ 335636 h 443996"/>
                <a:gd name="connsiteX41" fmla="*/ 87 w 572335"/>
                <a:gd name="connsiteY41" fmla="*/ 318598 h 443996"/>
                <a:gd name="connsiteX42" fmla="*/ 87 w 572335"/>
                <a:gd name="connsiteY42" fmla="*/ 301475 h 443996"/>
                <a:gd name="connsiteX43" fmla="*/ 87 w 572335"/>
                <a:gd name="connsiteY43" fmla="*/ 284352 h 443996"/>
                <a:gd name="connsiteX44" fmla="*/ 87 w 572335"/>
                <a:gd name="connsiteY44" fmla="*/ 267142 h 443996"/>
                <a:gd name="connsiteX45" fmla="*/ 87 w 572335"/>
                <a:gd name="connsiteY45" fmla="*/ 249932 h 443996"/>
                <a:gd name="connsiteX46" fmla="*/ 87 w 572335"/>
                <a:gd name="connsiteY46" fmla="*/ 232636 h 443996"/>
                <a:gd name="connsiteX47" fmla="*/ 87 w 572335"/>
                <a:gd name="connsiteY47" fmla="*/ 215340 h 443996"/>
                <a:gd name="connsiteX48" fmla="*/ 87 w 572335"/>
                <a:gd name="connsiteY48" fmla="*/ 197957 h 443996"/>
                <a:gd name="connsiteX49" fmla="*/ 87 w 572335"/>
                <a:gd name="connsiteY49" fmla="*/ 180574 h 443996"/>
                <a:gd name="connsiteX50" fmla="*/ 87 w 572335"/>
                <a:gd name="connsiteY50" fmla="*/ 163104 h 443996"/>
                <a:gd name="connsiteX51" fmla="*/ 87 w 572335"/>
                <a:gd name="connsiteY51" fmla="*/ 145635 h 443996"/>
                <a:gd name="connsiteX52" fmla="*/ 87 w 572335"/>
                <a:gd name="connsiteY52" fmla="*/ 128079 h 443996"/>
                <a:gd name="connsiteX53" fmla="*/ 87 w 572335"/>
                <a:gd name="connsiteY53" fmla="*/ 110437 h 443996"/>
                <a:gd name="connsiteX54" fmla="*/ 87 w 572335"/>
                <a:gd name="connsiteY54" fmla="*/ 92795 h 443996"/>
                <a:gd name="connsiteX55" fmla="*/ 0 w 572335"/>
                <a:gd name="connsiteY55" fmla="*/ 75153 h 443996"/>
                <a:gd name="connsiteX56" fmla="*/ 0 w 572335"/>
                <a:gd name="connsiteY56" fmla="*/ 57424 h 443996"/>
                <a:gd name="connsiteX57" fmla="*/ 87 w 572335"/>
                <a:gd name="connsiteY57" fmla="*/ 43068 h 443996"/>
                <a:gd name="connsiteX58" fmla="*/ 87 w 572335"/>
                <a:gd name="connsiteY58" fmla="*/ 28798 h 443996"/>
                <a:gd name="connsiteX59" fmla="*/ 87 w 572335"/>
                <a:gd name="connsiteY59" fmla="*/ 14442 h 443996"/>
                <a:gd name="connsiteX60" fmla="*/ 87 w 572335"/>
                <a:gd name="connsiteY60" fmla="*/ 0 h 443996"/>
                <a:gd name="connsiteX61" fmla="*/ 17902 w 572335"/>
                <a:gd name="connsiteY61" fmla="*/ 0 h 443996"/>
                <a:gd name="connsiteX62" fmla="*/ 35804 w 572335"/>
                <a:gd name="connsiteY62" fmla="*/ 0 h 443996"/>
                <a:gd name="connsiteX63" fmla="*/ 53619 w 572335"/>
                <a:gd name="connsiteY63" fmla="*/ 0 h 443996"/>
                <a:gd name="connsiteX64" fmla="*/ 71434 w 572335"/>
                <a:gd name="connsiteY64" fmla="*/ 0 h 443996"/>
                <a:gd name="connsiteX65" fmla="*/ 89335 w 572335"/>
                <a:gd name="connsiteY65" fmla="*/ 0 h 443996"/>
                <a:gd name="connsiteX66" fmla="*/ 107151 w 572335"/>
                <a:gd name="connsiteY66" fmla="*/ 0 h 443996"/>
                <a:gd name="connsiteX67" fmla="*/ 124966 w 572335"/>
                <a:gd name="connsiteY67" fmla="*/ 0 h 443996"/>
                <a:gd name="connsiteX68" fmla="*/ 142867 w 572335"/>
                <a:gd name="connsiteY68" fmla="*/ 0 h 443996"/>
                <a:gd name="connsiteX69" fmla="*/ 160683 w 572335"/>
                <a:gd name="connsiteY69" fmla="*/ 0 h 443996"/>
                <a:gd name="connsiteX70" fmla="*/ 178498 w 572335"/>
                <a:gd name="connsiteY70" fmla="*/ 0 h 443996"/>
                <a:gd name="connsiteX71" fmla="*/ 196314 w 572335"/>
                <a:gd name="connsiteY71" fmla="*/ 0 h 443996"/>
                <a:gd name="connsiteX72" fmla="*/ 214215 w 572335"/>
                <a:gd name="connsiteY72" fmla="*/ 0 h 443996"/>
                <a:gd name="connsiteX73" fmla="*/ 232030 w 572335"/>
                <a:gd name="connsiteY73" fmla="*/ 0 h 443996"/>
                <a:gd name="connsiteX74" fmla="*/ 249846 w 572335"/>
                <a:gd name="connsiteY74" fmla="*/ 0 h 443996"/>
                <a:gd name="connsiteX75" fmla="*/ 267747 w 572335"/>
                <a:gd name="connsiteY75" fmla="*/ 0 h 443996"/>
                <a:gd name="connsiteX76" fmla="*/ 285562 w 572335"/>
                <a:gd name="connsiteY76" fmla="*/ 0 h 443996"/>
                <a:gd name="connsiteX77" fmla="*/ 303378 w 572335"/>
                <a:gd name="connsiteY77" fmla="*/ 0 h 443996"/>
                <a:gd name="connsiteX78" fmla="*/ 321279 w 572335"/>
                <a:gd name="connsiteY78" fmla="*/ 0 h 443996"/>
                <a:gd name="connsiteX79" fmla="*/ 339094 w 572335"/>
                <a:gd name="connsiteY79" fmla="*/ 0 h 443996"/>
                <a:gd name="connsiteX80" fmla="*/ 356910 w 572335"/>
                <a:gd name="connsiteY80" fmla="*/ 0 h 443996"/>
                <a:gd name="connsiteX81" fmla="*/ 374811 w 572335"/>
                <a:gd name="connsiteY81" fmla="*/ 0 h 443996"/>
                <a:gd name="connsiteX82" fmla="*/ 392627 w 572335"/>
                <a:gd name="connsiteY82" fmla="*/ 0 h 443996"/>
                <a:gd name="connsiteX83" fmla="*/ 410442 w 572335"/>
                <a:gd name="connsiteY83" fmla="*/ 0 h 443996"/>
                <a:gd name="connsiteX84" fmla="*/ 428344 w 572335"/>
                <a:gd name="connsiteY84" fmla="*/ 0 h 443996"/>
                <a:gd name="connsiteX85" fmla="*/ 446159 w 572335"/>
                <a:gd name="connsiteY85" fmla="*/ 0 h 443996"/>
                <a:gd name="connsiteX86" fmla="*/ 463974 w 572335"/>
                <a:gd name="connsiteY86" fmla="*/ 0 h 443996"/>
                <a:gd name="connsiteX87" fmla="*/ 481876 w 572335"/>
                <a:gd name="connsiteY87" fmla="*/ 0 h 443996"/>
                <a:gd name="connsiteX88" fmla="*/ 499691 w 572335"/>
                <a:gd name="connsiteY88" fmla="*/ 0 h 443996"/>
                <a:gd name="connsiteX89" fmla="*/ 517506 w 572335"/>
                <a:gd name="connsiteY89" fmla="*/ 0 h 443996"/>
                <a:gd name="connsiteX90" fmla="*/ 535408 w 572335"/>
                <a:gd name="connsiteY90" fmla="*/ 0 h 443996"/>
                <a:gd name="connsiteX91" fmla="*/ 553223 w 572335"/>
                <a:gd name="connsiteY91" fmla="*/ 0 h 443996"/>
                <a:gd name="connsiteX92" fmla="*/ 571039 w 572335"/>
                <a:gd name="connsiteY92" fmla="*/ 0 h 443996"/>
                <a:gd name="connsiteX93" fmla="*/ 571125 w 572335"/>
                <a:gd name="connsiteY93" fmla="*/ 28625 h 443996"/>
                <a:gd name="connsiteX94" fmla="*/ 571212 w 572335"/>
                <a:gd name="connsiteY94" fmla="*/ 57164 h 443996"/>
                <a:gd name="connsiteX95" fmla="*/ 571298 w 572335"/>
                <a:gd name="connsiteY95" fmla="*/ 85530 h 443996"/>
                <a:gd name="connsiteX96" fmla="*/ 571385 w 572335"/>
                <a:gd name="connsiteY96" fmla="*/ 113724 h 443996"/>
                <a:gd name="connsiteX97" fmla="*/ 571471 w 572335"/>
                <a:gd name="connsiteY97" fmla="*/ 141916 h 443996"/>
                <a:gd name="connsiteX98" fmla="*/ 571557 w 572335"/>
                <a:gd name="connsiteY98" fmla="*/ 169937 h 443996"/>
                <a:gd name="connsiteX99" fmla="*/ 571644 w 572335"/>
                <a:gd name="connsiteY99" fmla="*/ 197784 h 44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72335" h="443996">
                  <a:moveTo>
                    <a:pt x="571731" y="225631"/>
                  </a:moveTo>
                  <a:lnTo>
                    <a:pt x="571817" y="253305"/>
                  </a:lnTo>
                  <a:lnTo>
                    <a:pt x="571904" y="280806"/>
                  </a:lnTo>
                  <a:lnTo>
                    <a:pt x="571990" y="308308"/>
                  </a:lnTo>
                  <a:lnTo>
                    <a:pt x="572076" y="335636"/>
                  </a:lnTo>
                  <a:lnTo>
                    <a:pt x="572076" y="362877"/>
                  </a:lnTo>
                  <a:lnTo>
                    <a:pt x="572163" y="390032"/>
                  </a:lnTo>
                  <a:lnTo>
                    <a:pt x="572249" y="417015"/>
                  </a:lnTo>
                  <a:lnTo>
                    <a:pt x="572336" y="443997"/>
                  </a:lnTo>
                  <a:lnTo>
                    <a:pt x="546737" y="443997"/>
                  </a:lnTo>
                  <a:lnTo>
                    <a:pt x="521225" y="443997"/>
                  </a:lnTo>
                  <a:lnTo>
                    <a:pt x="495627" y="443997"/>
                  </a:lnTo>
                  <a:lnTo>
                    <a:pt x="470028" y="443997"/>
                  </a:lnTo>
                  <a:lnTo>
                    <a:pt x="444516" y="443997"/>
                  </a:lnTo>
                  <a:lnTo>
                    <a:pt x="418917" y="443997"/>
                  </a:lnTo>
                  <a:lnTo>
                    <a:pt x="393405" y="443997"/>
                  </a:lnTo>
                  <a:lnTo>
                    <a:pt x="367806" y="443997"/>
                  </a:lnTo>
                  <a:lnTo>
                    <a:pt x="342208" y="443997"/>
                  </a:lnTo>
                  <a:lnTo>
                    <a:pt x="316696" y="443997"/>
                  </a:lnTo>
                  <a:lnTo>
                    <a:pt x="291097" y="443997"/>
                  </a:lnTo>
                  <a:lnTo>
                    <a:pt x="265499" y="443997"/>
                  </a:lnTo>
                  <a:lnTo>
                    <a:pt x="239987" y="443997"/>
                  </a:lnTo>
                  <a:lnTo>
                    <a:pt x="214388" y="443997"/>
                  </a:lnTo>
                  <a:lnTo>
                    <a:pt x="188789" y="443997"/>
                  </a:lnTo>
                  <a:lnTo>
                    <a:pt x="163278" y="443997"/>
                  </a:lnTo>
                  <a:lnTo>
                    <a:pt x="142867" y="443997"/>
                  </a:lnTo>
                  <a:lnTo>
                    <a:pt x="122458" y="443997"/>
                  </a:lnTo>
                  <a:lnTo>
                    <a:pt x="102135" y="443997"/>
                  </a:lnTo>
                  <a:lnTo>
                    <a:pt x="81725" y="443997"/>
                  </a:lnTo>
                  <a:lnTo>
                    <a:pt x="61315" y="443997"/>
                  </a:lnTo>
                  <a:lnTo>
                    <a:pt x="40906" y="443997"/>
                  </a:lnTo>
                  <a:lnTo>
                    <a:pt x="20496" y="443997"/>
                  </a:lnTo>
                  <a:lnTo>
                    <a:pt x="173" y="443997"/>
                  </a:lnTo>
                  <a:lnTo>
                    <a:pt x="173" y="430506"/>
                  </a:lnTo>
                  <a:lnTo>
                    <a:pt x="173" y="417015"/>
                  </a:lnTo>
                  <a:lnTo>
                    <a:pt x="173" y="403523"/>
                  </a:lnTo>
                  <a:lnTo>
                    <a:pt x="173" y="390032"/>
                  </a:lnTo>
                  <a:lnTo>
                    <a:pt x="173" y="376455"/>
                  </a:lnTo>
                  <a:lnTo>
                    <a:pt x="173" y="362877"/>
                  </a:lnTo>
                  <a:lnTo>
                    <a:pt x="173" y="349300"/>
                  </a:lnTo>
                  <a:lnTo>
                    <a:pt x="87" y="335636"/>
                  </a:lnTo>
                  <a:lnTo>
                    <a:pt x="87" y="318598"/>
                  </a:lnTo>
                  <a:lnTo>
                    <a:pt x="87" y="301475"/>
                  </a:lnTo>
                  <a:lnTo>
                    <a:pt x="87" y="284352"/>
                  </a:lnTo>
                  <a:lnTo>
                    <a:pt x="87" y="267142"/>
                  </a:lnTo>
                  <a:lnTo>
                    <a:pt x="87" y="249932"/>
                  </a:lnTo>
                  <a:lnTo>
                    <a:pt x="87" y="232636"/>
                  </a:lnTo>
                  <a:lnTo>
                    <a:pt x="87" y="215340"/>
                  </a:lnTo>
                  <a:lnTo>
                    <a:pt x="87" y="197957"/>
                  </a:lnTo>
                  <a:lnTo>
                    <a:pt x="87" y="180574"/>
                  </a:lnTo>
                  <a:lnTo>
                    <a:pt x="87" y="163104"/>
                  </a:lnTo>
                  <a:lnTo>
                    <a:pt x="87" y="145635"/>
                  </a:lnTo>
                  <a:lnTo>
                    <a:pt x="87" y="128079"/>
                  </a:lnTo>
                  <a:lnTo>
                    <a:pt x="87" y="110437"/>
                  </a:lnTo>
                  <a:lnTo>
                    <a:pt x="87" y="92795"/>
                  </a:lnTo>
                  <a:lnTo>
                    <a:pt x="0" y="75153"/>
                  </a:lnTo>
                  <a:lnTo>
                    <a:pt x="0" y="57424"/>
                  </a:lnTo>
                  <a:lnTo>
                    <a:pt x="87" y="43068"/>
                  </a:lnTo>
                  <a:lnTo>
                    <a:pt x="87" y="28798"/>
                  </a:lnTo>
                  <a:lnTo>
                    <a:pt x="87" y="14442"/>
                  </a:lnTo>
                  <a:lnTo>
                    <a:pt x="87" y="0"/>
                  </a:lnTo>
                  <a:lnTo>
                    <a:pt x="17902" y="0"/>
                  </a:lnTo>
                  <a:lnTo>
                    <a:pt x="35804" y="0"/>
                  </a:lnTo>
                  <a:lnTo>
                    <a:pt x="53619" y="0"/>
                  </a:lnTo>
                  <a:lnTo>
                    <a:pt x="71434" y="0"/>
                  </a:lnTo>
                  <a:lnTo>
                    <a:pt x="89335" y="0"/>
                  </a:lnTo>
                  <a:lnTo>
                    <a:pt x="107151" y="0"/>
                  </a:lnTo>
                  <a:lnTo>
                    <a:pt x="124966" y="0"/>
                  </a:lnTo>
                  <a:lnTo>
                    <a:pt x="142867" y="0"/>
                  </a:lnTo>
                  <a:lnTo>
                    <a:pt x="160683" y="0"/>
                  </a:lnTo>
                  <a:lnTo>
                    <a:pt x="178498" y="0"/>
                  </a:lnTo>
                  <a:lnTo>
                    <a:pt x="196314" y="0"/>
                  </a:lnTo>
                  <a:lnTo>
                    <a:pt x="214215" y="0"/>
                  </a:lnTo>
                  <a:lnTo>
                    <a:pt x="232030" y="0"/>
                  </a:lnTo>
                  <a:lnTo>
                    <a:pt x="249846" y="0"/>
                  </a:lnTo>
                  <a:lnTo>
                    <a:pt x="267747" y="0"/>
                  </a:lnTo>
                  <a:lnTo>
                    <a:pt x="285562" y="0"/>
                  </a:lnTo>
                  <a:lnTo>
                    <a:pt x="303378" y="0"/>
                  </a:lnTo>
                  <a:lnTo>
                    <a:pt x="321279" y="0"/>
                  </a:lnTo>
                  <a:lnTo>
                    <a:pt x="339094" y="0"/>
                  </a:lnTo>
                  <a:lnTo>
                    <a:pt x="356910" y="0"/>
                  </a:lnTo>
                  <a:lnTo>
                    <a:pt x="374811" y="0"/>
                  </a:lnTo>
                  <a:lnTo>
                    <a:pt x="392627" y="0"/>
                  </a:lnTo>
                  <a:lnTo>
                    <a:pt x="410442" y="0"/>
                  </a:lnTo>
                  <a:lnTo>
                    <a:pt x="428344" y="0"/>
                  </a:lnTo>
                  <a:lnTo>
                    <a:pt x="446159" y="0"/>
                  </a:lnTo>
                  <a:lnTo>
                    <a:pt x="463974" y="0"/>
                  </a:lnTo>
                  <a:lnTo>
                    <a:pt x="481876" y="0"/>
                  </a:lnTo>
                  <a:lnTo>
                    <a:pt x="499691" y="0"/>
                  </a:lnTo>
                  <a:lnTo>
                    <a:pt x="517506" y="0"/>
                  </a:lnTo>
                  <a:lnTo>
                    <a:pt x="535408" y="0"/>
                  </a:lnTo>
                  <a:lnTo>
                    <a:pt x="553223" y="0"/>
                  </a:lnTo>
                  <a:lnTo>
                    <a:pt x="571039" y="0"/>
                  </a:lnTo>
                  <a:lnTo>
                    <a:pt x="571125" y="28625"/>
                  </a:lnTo>
                  <a:lnTo>
                    <a:pt x="571212" y="57164"/>
                  </a:lnTo>
                  <a:lnTo>
                    <a:pt x="571298" y="85530"/>
                  </a:lnTo>
                  <a:lnTo>
                    <a:pt x="571385" y="113724"/>
                  </a:lnTo>
                  <a:lnTo>
                    <a:pt x="571471" y="141916"/>
                  </a:lnTo>
                  <a:lnTo>
                    <a:pt x="571557" y="169937"/>
                  </a:lnTo>
                  <a:lnTo>
                    <a:pt x="571644" y="197784"/>
                  </a:lnTo>
                  <a:close/>
                </a:path>
              </a:pathLst>
            </a:custGeom>
            <a:grpFill/>
            <a:ln w="8643"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Work Sans"/>
              </a:endParaRPr>
            </a:p>
          </p:txBody>
        </p:sp>
      </p:grpSp>
      <p:cxnSp>
        <p:nvCxnSpPr>
          <p:cNvPr id="195" name="Straight Arrow Connector 194">
            <a:extLst>
              <a:ext uri="{FF2B5EF4-FFF2-40B4-BE49-F238E27FC236}">
                <a16:creationId xmlns:a16="http://schemas.microsoft.com/office/drawing/2014/main" id="{B6F4EF02-EBAE-BB7F-2D50-EA76EF56C580}"/>
              </a:ext>
            </a:extLst>
          </p:cNvPr>
          <p:cNvCxnSpPr>
            <a:cxnSpLocks/>
            <a:stCxn id="196" idx="2"/>
          </p:cNvCxnSpPr>
          <p:nvPr/>
        </p:nvCxnSpPr>
        <p:spPr>
          <a:xfrm flipH="1">
            <a:off x="6445709" y="1577153"/>
            <a:ext cx="430619" cy="934554"/>
          </a:xfrm>
          <a:prstGeom prst="straightConnector1">
            <a:avLst/>
          </a:prstGeom>
          <a:noFill/>
          <a:ln w="6350" cap="flat" cmpd="sng" algn="ctr">
            <a:solidFill>
              <a:srgbClr val="001942"/>
            </a:solidFill>
            <a:prstDash val="solid"/>
            <a:miter lim="800000"/>
            <a:tailEnd type="oval"/>
          </a:ln>
          <a:effectLst/>
        </p:spPr>
      </p:cxnSp>
      <p:sp>
        <p:nvSpPr>
          <p:cNvPr id="196" name="TextBox 195">
            <a:extLst>
              <a:ext uri="{FF2B5EF4-FFF2-40B4-BE49-F238E27FC236}">
                <a16:creationId xmlns:a16="http://schemas.microsoft.com/office/drawing/2014/main" id="{CA416741-58C8-8A79-FB64-AE76CC2BEABA}"/>
              </a:ext>
            </a:extLst>
          </p:cNvPr>
          <p:cNvSpPr txBox="1"/>
          <p:nvPr/>
        </p:nvSpPr>
        <p:spPr>
          <a:xfrm>
            <a:off x="6300453" y="1254642"/>
            <a:ext cx="1151750" cy="322511"/>
          </a:xfrm>
          <a:prstGeom prst="rect">
            <a:avLst/>
          </a:prstGeom>
          <a:noFill/>
        </p:spPr>
        <p:txBody>
          <a:bodyPr wrap="square" lIns="0" tIns="0" rIns="0" bIns="0" rtlCol="0">
            <a:noAutofit/>
          </a:bodyPr>
          <a:lstStyle/>
          <a:p>
            <a:pPr>
              <a:lnSpc>
                <a:spcPct val="120000"/>
              </a:lnSpc>
            </a:pPr>
            <a:r>
              <a:rPr lang="en-US" sz="1400" dirty="0">
                <a:solidFill>
                  <a:srgbClr val="001942"/>
                </a:solidFill>
                <a:latin typeface="Gotham Medium" pitchFamily="50" charset="0"/>
                <a:cs typeface="Gotham Medium" pitchFamily="50" charset="0"/>
              </a:rPr>
              <a:t>Chaska, MN</a:t>
            </a:r>
          </a:p>
        </p:txBody>
      </p:sp>
      <p:cxnSp>
        <p:nvCxnSpPr>
          <p:cNvPr id="197" name="Straight Arrow Connector 196">
            <a:extLst>
              <a:ext uri="{FF2B5EF4-FFF2-40B4-BE49-F238E27FC236}">
                <a16:creationId xmlns:a16="http://schemas.microsoft.com/office/drawing/2014/main" id="{58D3F232-7C65-BC68-DFAF-BE11F2194E7F}"/>
              </a:ext>
            </a:extLst>
          </p:cNvPr>
          <p:cNvCxnSpPr>
            <a:cxnSpLocks/>
          </p:cNvCxnSpPr>
          <p:nvPr/>
        </p:nvCxnSpPr>
        <p:spPr>
          <a:xfrm flipH="1" flipV="1">
            <a:off x="8870958" y="3654945"/>
            <a:ext cx="662799" cy="623492"/>
          </a:xfrm>
          <a:prstGeom prst="straightConnector1">
            <a:avLst/>
          </a:prstGeom>
          <a:noFill/>
          <a:ln w="6350" cap="flat" cmpd="sng" algn="ctr">
            <a:solidFill>
              <a:srgbClr val="001942"/>
            </a:solidFill>
            <a:prstDash val="solid"/>
            <a:miter lim="800000"/>
            <a:tailEnd type="oval"/>
          </a:ln>
          <a:effectLst/>
        </p:spPr>
      </p:cxnSp>
      <p:sp>
        <p:nvSpPr>
          <p:cNvPr id="198" name="TextBox 197">
            <a:extLst>
              <a:ext uri="{FF2B5EF4-FFF2-40B4-BE49-F238E27FC236}">
                <a16:creationId xmlns:a16="http://schemas.microsoft.com/office/drawing/2014/main" id="{A887B7F2-60A4-3E29-7411-E46FDD55C3CE}"/>
              </a:ext>
            </a:extLst>
          </p:cNvPr>
          <p:cNvSpPr txBox="1"/>
          <p:nvPr/>
        </p:nvSpPr>
        <p:spPr>
          <a:xfrm>
            <a:off x="9575440" y="4180542"/>
            <a:ext cx="1993599" cy="322511"/>
          </a:xfrm>
          <a:prstGeom prst="rect">
            <a:avLst/>
          </a:prstGeom>
          <a:noFill/>
        </p:spPr>
        <p:txBody>
          <a:bodyPr wrap="square" lIns="0" tIns="0" rIns="0" bIns="0" rtlCol="0">
            <a:noAutofit/>
          </a:bodyPr>
          <a:lstStyle/>
          <a:p>
            <a:pPr>
              <a:lnSpc>
                <a:spcPct val="120000"/>
              </a:lnSpc>
            </a:pPr>
            <a:r>
              <a:rPr lang="en-US" sz="1400" dirty="0">
                <a:solidFill>
                  <a:srgbClr val="001942"/>
                </a:solidFill>
                <a:latin typeface="Gotham Medium" pitchFamily="50" charset="0"/>
                <a:cs typeface="Gotham Medium" pitchFamily="50" charset="0"/>
              </a:rPr>
              <a:t>Frederick, MD</a:t>
            </a:r>
          </a:p>
        </p:txBody>
      </p:sp>
      <p:cxnSp>
        <p:nvCxnSpPr>
          <p:cNvPr id="199" name="Straight Arrow Connector 198">
            <a:extLst>
              <a:ext uri="{FF2B5EF4-FFF2-40B4-BE49-F238E27FC236}">
                <a16:creationId xmlns:a16="http://schemas.microsoft.com/office/drawing/2014/main" id="{717557D5-3427-843B-DBF6-30EB89E877F7}"/>
              </a:ext>
            </a:extLst>
          </p:cNvPr>
          <p:cNvCxnSpPr>
            <a:cxnSpLocks/>
          </p:cNvCxnSpPr>
          <p:nvPr/>
        </p:nvCxnSpPr>
        <p:spPr>
          <a:xfrm flipH="1" flipV="1">
            <a:off x="8244799" y="4619702"/>
            <a:ext cx="776592" cy="373151"/>
          </a:xfrm>
          <a:prstGeom prst="straightConnector1">
            <a:avLst/>
          </a:prstGeom>
          <a:noFill/>
          <a:ln w="6350" cap="flat" cmpd="sng" algn="ctr">
            <a:solidFill>
              <a:srgbClr val="001942"/>
            </a:solidFill>
            <a:prstDash val="solid"/>
            <a:miter lim="800000"/>
            <a:tailEnd type="oval"/>
          </a:ln>
          <a:effectLst/>
        </p:spPr>
      </p:cxnSp>
      <p:sp>
        <p:nvSpPr>
          <p:cNvPr id="200" name="TextBox 199">
            <a:extLst>
              <a:ext uri="{FF2B5EF4-FFF2-40B4-BE49-F238E27FC236}">
                <a16:creationId xmlns:a16="http://schemas.microsoft.com/office/drawing/2014/main" id="{6B89287B-E62D-8826-09C8-864EEB67D1CE}"/>
              </a:ext>
            </a:extLst>
          </p:cNvPr>
          <p:cNvSpPr txBox="1"/>
          <p:nvPr/>
        </p:nvSpPr>
        <p:spPr>
          <a:xfrm>
            <a:off x="9061112" y="4903766"/>
            <a:ext cx="1993599" cy="322511"/>
          </a:xfrm>
          <a:prstGeom prst="rect">
            <a:avLst/>
          </a:prstGeom>
          <a:noFill/>
        </p:spPr>
        <p:txBody>
          <a:bodyPr wrap="square" lIns="0" tIns="0" rIns="0" bIns="0" rtlCol="0">
            <a:noAutofit/>
          </a:bodyPr>
          <a:lstStyle/>
          <a:p>
            <a:pPr>
              <a:lnSpc>
                <a:spcPct val="120000"/>
              </a:lnSpc>
            </a:pPr>
            <a:r>
              <a:rPr lang="en-US" sz="1400" dirty="0">
                <a:solidFill>
                  <a:srgbClr val="001942"/>
                </a:solidFill>
                <a:latin typeface="Gotham Medium" pitchFamily="50" charset="0"/>
                <a:cs typeface="Gotham Medium" pitchFamily="50" charset="0"/>
              </a:rPr>
              <a:t>Columbia, SC</a:t>
            </a:r>
          </a:p>
        </p:txBody>
      </p:sp>
      <p:cxnSp>
        <p:nvCxnSpPr>
          <p:cNvPr id="201" name="Straight Arrow Connector 200">
            <a:extLst>
              <a:ext uri="{FF2B5EF4-FFF2-40B4-BE49-F238E27FC236}">
                <a16:creationId xmlns:a16="http://schemas.microsoft.com/office/drawing/2014/main" id="{76A89389-9403-A393-FD4B-7A63981BEF81}"/>
              </a:ext>
            </a:extLst>
          </p:cNvPr>
          <p:cNvCxnSpPr>
            <a:cxnSpLocks/>
          </p:cNvCxnSpPr>
          <p:nvPr/>
        </p:nvCxnSpPr>
        <p:spPr>
          <a:xfrm flipH="1">
            <a:off x="8402041" y="5729855"/>
            <a:ext cx="518400" cy="120306"/>
          </a:xfrm>
          <a:prstGeom prst="straightConnector1">
            <a:avLst/>
          </a:prstGeom>
          <a:noFill/>
          <a:ln w="6350" cap="flat" cmpd="sng" algn="ctr">
            <a:solidFill>
              <a:srgbClr val="001942"/>
            </a:solidFill>
            <a:prstDash val="solid"/>
            <a:miter lim="800000"/>
            <a:tailEnd type="oval"/>
          </a:ln>
          <a:effectLst/>
        </p:spPr>
      </p:cxnSp>
      <p:sp>
        <p:nvSpPr>
          <p:cNvPr id="202" name="TextBox 201">
            <a:extLst>
              <a:ext uri="{FF2B5EF4-FFF2-40B4-BE49-F238E27FC236}">
                <a16:creationId xmlns:a16="http://schemas.microsoft.com/office/drawing/2014/main" id="{10BDB7D7-006F-E619-2846-612FFC99C97F}"/>
              </a:ext>
            </a:extLst>
          </p:cNvPr>
          <p:cNvSpPr txBox="1"/>
          <p:nvPr/>
        </p:nvSpPr>
        <p:spPr>
          <a:xfrm>
            <a:off x="8991517" y="5618182"/>
            <a:ext cx="1993599" cy="322511"/>
          </a:xfrm>
          <a:prstGeom prst="rect">
            <a:avLst/>
          </a:prstGeom>
          <a:noFill/>
        </p:spPr>
        <p:txBody>
          <a:bodyPr wrap="square" lIns="0" tIns="0" rIns="0" bIns="0" rtlCol="0">
            <a:noAutofit/>
          </a:bodyPr>
          <a:lstStyle/>
          <a:p>
            <a:pPr>
              <a:lnSpc>
                <a:spcPct val="120000"/>
              </a:lnSpc>
            </a:pPr>
            <a:r>
              <a:rPr lang="en-US" sz="1400" dirty="0">
                <a:solidFill>
                  <a:srgbClr val="001942"/>
                </a:solidFill>
                <a:latin typeface="Gotham Medium" pitchFamily="50" charset="0"/>
                <a:cs typeface="Gotham Medium" pitchFamily="50" charset="0"/>
              </a:rPr>
              <a:t>Stuart, FL</a:t>
            </a:r>
          </a:p>
        </p:txBody>
      </p:sp>
      <p:cxnSp>
        <p:nvCxnSpPr>
          <p:cNvPr id="203" name="Straight Arrow Connector 202">
            <a:extLst>
              <a:ext uri="{FF2B5EF4-FFF2-40B4-BE49-F238E27FC236}">
                <a16:creationId xmlns:a16="http://schemas.microsoft.com/office/drawing/2014/main" id="{26CDF108-53C3-5956-57A0-C563F7E226B8}"/>
              </a:ext>
            </a:extLst>
          </p:cNvPr>
          <p:cNvCxnSpPr>
            <a:cxnSpLocks/>
          </p:cNvCxnSpPr>
          <p:nvPr/>
        </p:nvCxnSpPr>
        <p:spPr>
          <a:xfrm>
            <a:off x="4512195" y="3083534"/>
            <a:ext cx="122596" cy="511205"/>
          </a:xfrm>
          <a:prstGeom prst="straightConnector1">
            <a:avLst/>
          </a:prstGeom>
          <a:noFill/>
          <a:ln w="6350" cap="flat" cmpd="sng" algn="ctr">
            <a:solidFill>
              <a:srgbClr val="001942"/>
            </a:solidFill>
            <a:prstDash val="solid"/>
            <a:miter lim="800000"/>
            <a:tailEnd type="oval"/>
          </a:ln>
          <a:effectLst/>
        </p:spPr>
      </p:cxnSp>
      <p:sp>
        <p:nvSpPr>
          <p:cNvPr id="204" name="TextBox 203">
            <a:extLst>
              <a:ext uri="{FF2B5EF4-FFF2-40B4-BE49-F238E27FC236}">
                <a16:creationId xmlns:a16="http://schemas.microsoft.com/office/drawing/2014/main" id="{4613783F-4509-D426-53F6-3112B8917D5A}"/>
              </a:ext>
            </a:extLst>
          </p:cNvPr>
          <p:cNvSpPr txBox="1"/>
          <p:nvPr/>
        </p:nvSpPr>
        <p:spPr>
          <a:xfrm>
            <a:off x="3907200" y="2753805"/>
            <a:ext cx="1268124" cy="322511"/>
          </a:xfrm>
          <a:prstGeom prst="rect">
            <a:avLst/>
          </a:prstGeom>
          <a:noFill/>
        </p:spPr>
        <p:txBody>
          <a:bodyPr wrap="square" lIns="0" tIns="0" rIns="0" bIns="0" rtlCol="0">
            <a:noAutofit/>
          </a:bodyPr>
          <a:lstStyle/>
          <a:p>
            <a:pPr>
              <a:lnSpc>
                <a:spcPct val="120000"/>
              </a:lnSpc>
            </a:pPr>
            <a:r>
              <a:rPr lang="en-US" sz="1400" dirty="0">
                <a:solidFill>
                  <a:srgbClr val="001942"/>
                </a:solidFill>
                <a:latin typeface="Gotham Medium" pitchFamily="50" charset="0"/>
                <a:cs typeface="Gotham Medium" pitchFamily="50" charset="0"/>
              </a:rPr>
              <a:t>Denver, CO</a:t>
            </a:r>
          </a:p>
        </p:txBody>
      </p:sp>
      <p:cxnSp>
        <p:nvCxnSpPr>
          <p:cNvPr id="205" name="Straight Arrow Connector 204">
            <a:extLst>
              <a:ext uri="{FF2B5EF4-FFF2-40B4-BE49-F238E27FC236}">
                <a16:creationId xmlns:a16="http://schemas.microsoft.com/office/drawing/2014/main" id="{609A1B69-8ED5-8417-FC52-F3855B279D23}"/>
              </a:ext>
            </a:extLst>
          </p:cNvPr>
          <p:cNvCxnSpPr>
            <a:cxnSpLocks/>
            <a:stCxn id="206" idx="1"/>
          </p:cNvCxnSpPr>
          <p:nvPr/>
        </p:nvCxnSpPr>
        <p:spPr>
          <a:xfrm flipH="1">
            <a:off x="5753411" y="3671287"/>
            <a:ext cx="711205" cy="344885"/>
          </a:xfrm>
          <a:prstGeom prst="straightConnector1">
            <a:avLst/>
          </a:prstGeom>
          <a:noFill/>
          <a:ln w="6350" cap="flat" cmpd="sng" algn="ctr">
            <a:solidFill>
              <a:srgbClr val="001942"/>
            </a:solidFill>
            <a:prstDash val="solid"/>
            <a:miter lim="800000"/>
            <a:tailEnd type="oval"/>
          </a:ln>
          <a:effectLst/>
        </p:spPr>
      </p:cxnSp>
      <p:sp>
        <p:nvSpPr>
          <p:cNvPr id="206" name="TextBox 205">
            <a:extLst>
              <a:ext uri="{FF2B5EF4-FFF2-40B4-BE49-F238E27FC236}">
                <a16:creationId xmlns:a16="http://schemas.microsoft.com/office/drawing/2014/main" id="{C9AFAB57-9A11-B656-ABB7-01349549D3AE}"/>
              </a:ext>
            </a:extLst>
          </p:cNvPr>
          <p:cNvSpPr txBox="1"/>
          <p:nvPr/>
        </p:nvSpPr>
        <p:spPr>
          <a:xfrm>
            <a:off x="6464616" y="3315479"/>
            <a:ext cx="1927019" cy="711616"/>
          </a:xfrm>
          <a:prstGeom prst="rect">
            <a:avLst/>
          </a:prstGeom>
          <a:noFill/>
        </p:spPr>
        <p:txBody>
          <a:bodyPr wrap="square" lIns="0" tIns="0" rIns="0" bIns="0" rtlCol="0">
            <a:noAutofit/>
          </a:bodyPr>
          <a:lstStyle/>
          <a:p>
            <a:pPr>
              <a:lnSpc>
                <a:spcPct val="120000"/>
              </a:lnSpc>
            </a:pPr>
            <a:r>
              <a:rPr lang="en-US" sz="1400" dirty="0">
                <a:solidFill>
                  <a:srgbClr val="001942"/>
                </a:solidFill>
                <a:latin typeface="Gotham Medium" pitchFamily="50" charset="0"/>
                <a:cs typeface="Gotham Medium" pitchFamily="50" charset="0"/>
              </a:rPr>
              <a:t>Wichita, KS</a:t>
            </a:r>
          </a:p>
          <a:p>
            <a:pPr>
              <a:lnSpc>
                <a:spcPct val="120000"/>
              </a:lnSpc>
            </a:pPr>
            <a:r>
              <a:rPr lang="en-US" sz="1100" dirty="0">
                <a:solidFill>
                  <a:srgbClr val="001942"/>
                </a:solidFill>
                <a:latin typeface="Gotham Medium" pitchFamily="50" charset="0"/>
                <a:cs typeface="Gotham Medium" pitchFamily="50" charset="0"/>
              </a:rPr>
              <a:t>Aerospace Resource Center</a:t>
            </a:r>
          </a:p>
          <a:p>
            <a:pPr>
              <a:lnSpc>
                <a:spcPct val="120000"/>
              </a:lnSpc>
            </a:pPr>
            <a:r>
              <a:rPr lang="en-US" sz="1100" dirty="0">
                <a:solidFill>
                  <a:srgbClr val="001942"/>
                </a:solidFill>
                <a:latin typeface="Gotham Medium" pitchFamily="50" charset="0"/>
                <a:cs typeface="Gotham Medium" pitchFamily="50" charset="0"/>
              </a:rPr>
              <a:t>(800) 721-6733</a:t>
            </a:r>
          </a:p>
        </p:txBody>
      </p:sp>
      <p:cxnSp>
        <p:nvCxnSpPr>
          <p:cNvPr id="207" name="Straight Arrow Connector 206">
            <a:extLst>
              <a:ext uri="{FF2B5EF4-FFF2-40B4-BE49-F238E27FC236}">
                <a16:creationId xmlns:a16="http://schemas.microsoft.com/office/drawing/2014/main" id="{98153047-94D6-99FF-F0B0-F89ACF3D9AC6}"/>
              </a:ext>
            </a:extLst>
          </p:cNvPr>
          <p:cNvCxnSpPr>
            <a:cxnSpLocks/>
            <a:stCxn id="208" idx="0"/>
          </p:cNvCxnSpPr>
          <p:nvPr/>
        </p:nvCxnSpPr>
        <p:spPr>
          <a:xfrm flipV="1">
            <a:off x="1777995" y="4806277"/>
            <a:ext cx="1151523" cy="420000"/>
          </a:xfrm>
          <a:prstGeom prst="straightConnector1">
            <a:avLst/>
          </a:prstGeom>
          <a:noFill/>
          <a:ln w="6350" cap="flat" cmpd="sng" algn="ctr">
            <a:solidFill>
              <a:srgbClr val="001942"/>
            </a:solidFill>
            <a:prstDash val="solid"/>
            <a:miter lim="800000"/>
            <a:tailEnd type="oval"/>
          </a:ln>
          <a:effectLst/>
        </p:spPr>
      </p:cxnSp>
      <p:sp>
        <p:nvSpPr>
          <p:cNvPr id="208" name="TextBox 207">
            <a:extLst>
              <a:ext uri="{FF2B5EF4-FFF2-40B4-BE49-F238E27FC236}">
                <a16:creationId xmlns:a16="http://schemas.microsoft.com/office/drawing/2014/main" id="{A889E370-F1CD-AE4A-8F56-D0738F0D4857}"/>
              </a:ext>
            </a:extLst>
          </p:cNvPr>
          <p:cNvSpPr txBox="1"/>
          <p:nvPr/>
        </p:nvSpPr>
        <p:spPr>
          <a:xfrm>
            <a:off x="1099989" y="5226277"/>
            <a:ext cx="1356011" cy="322511"/>
          </a:xfrm>
          <a:prstGeom prst="rect">
            <a:avLst/>
          </a:prstGeom>
          <a:noFill/>
        </p:spPr>
        <p:txBody>
          <a:bodyPr wrap="square" lIns="0" tIns="0" rIns="0" bIns="0" rtlCol="0">
            <a:noAutofit/>
          </a:bodyPr>
          <a:lstStyle/>
          <a:p>
            <a:pPr>
              <a:lnSpc>
                <a:spcPct val="120000"/>
              </a:lnSpc>
            </a:pPr>
            <a:r>
              <a:rPr lang="en-US" sz="1400" dirty="0">
                <a:solidFill>
                  <a:srgbClr val="001942"/>
                </a:solidFill>
                <a:latin typeface="Gotham Medium" pitchFamily="50" charset="0"/>
                <a:cs typeface="Gotham Medium" pitchFamily="50" charset="0"/>
              </a:rPr>
              <a:t>Carlsbad, CA</a:t>
            </a:r>
          </a:p>
        </p:txBody>
      </p:sp>
      <p:cxnSp>
        <p:nvCxnSpPr>
          <p:cNvPr id="209" name="Straight Arrow Connector 208">
            <a:extLst>
              <a:ext uri="{FF2B5EF4-FFF2-40B4-BE49-F238E27FC236}">
                <a16:creationId xmlns:a16="http://schemas.microsoft.com/office/drawing/2014/main" id="{5E476637-3BBE-021C-D722-63D8487755ED}"/>
              </a:ext>
            </a:extLst>
          </p:cNvPr>
          <p:cNvCxnSpPr>
            <a:cxnSpLocks/>
            <a:stCxn id="210" idx="0"/>
          </p:cNvCxnSpPr>
          <p:nvPr/>
        </p:nvCxnSpPr>
        <p:spPr>
          <a:xfrm flipV="1">
            <a:off x="3217250" y="4637184"/>
            <a:ext cx="499465" cy="714988"/>
          </a:xfrm>
          <a:prstGeom prst="straightConnector1">
            <a:avLst/>
          </a:prstGeom>
          <a:noFill/>
          <a:ln w="6350" cap="flat" cmpd="sng" algn="ctr">
            <a:solidFill>
              <a:srgbClr val="001942"/>
            </a:solidFill>
            <a:prstDash val="solid"/>
            <a:miter lim="800000"/>
            <a:tailEnd type="oval"/>
          </a:ln>
          <a:effectLst/>
        </p:spPr>
      </p:cxnSp>
      <p:sp>
        <p:nvSpPr>
          <p:cNvPr id="210" name="TextBox 209">
            <a:extLst>
              <a:ext uri="{FF2B5EF4-FFF2-40B4-BE49-F238E27FC236}">
                <a16:creationId xmlns:a16="http://schemas.microsoft.com/office/drawing/2014/main" id="{74CB3CEE-3CAC-19DD-4D92-BFDCAACA0F4B}"/>
              </a:ext>
            </a:extLst>
          </p:cNvPr>
          <p:cNvSpPr txBox="1"/>
          <p:nvPr/>
        </p:nvSpPr>
        <p:spPr>
          <a:xfrm>
            <a:off x="2539244" y="5352172"/>
            <a:ext cx="1356011" cy="322511"/>
          </a:xfrm>
          <a:prstGeom prst="rect">
            <a:avLst/>
          </a:prstGeom>
          <a:noFill/>
        </p:spPr>
        <p:txBody>
          <a:bodyPr wrap="square" lIns="0" tIns="0" rIns="0" bIns="0" rtlCol="0">
            <a:noAutofit/>
          </a:bodyPr>
          <a:lstStyle/>
          <a:p>
            <a:pPr>
              <a:lnSpc>
                <a:spcPct val="120000"/>
              </a:lnSpc>
            </a:pPr>
            <a:r>
              <a:rPr lang="en-US" sz="1400" dirty="0">
                <a:solidFill>
                  <a:srgbClr val="001942"/>
                </a:solidFill>
                <a:latin typeface="Gotham Medium" pitchFamily="50" charset="0"/>
                <a:cs typeface="Gotham Medium" pitchFamily="50" charset="0"/>
              </a:rPr>
              <a:t>Phoenix, AZ</a:t>
            </a:r>
          </a:p>
        </p:txBody>
      </p:sp>
      <p:cxnSp>
        <p:nvCxnSpPr>
          <p:cNvPr id="211" name="Straight Arrow Connector 210">
            <a:extLst>
              <a:ext uri="{FF2B5EF4-FFF2-40B4-BE49-F238E27FC236}">
                <a16:creationId xmlns:a16="http://schemas.microsoft.com/office/drawing/2014/main" id="{9C5A470F-CFD7-A89E-FD57-9BBBBB665EC6}"/>
              </a:ext>
            </a:extLst>
          </p:cNvPr>
          <p:cNvCxnSpPr>
            <a:cxnSpLocks/>
            <a:stCxn id="212" idx="0"/>
          </p:cNvCxnSpPr>
          <p:nvPr/>
        </p:nvCxnSpPr>
        <p:spPr>
          <a:xfrm flipV="1">
            <a:off x="4631098" y="4901151"/>
            <a:ext cx="1301881" cy="890054"/>
          </a:xfrm>
          <a:prstGeom prst="straightConnector1">
            <a:avLst/>
          </a:prstGeom>
          <a:noFill/>
          <a:ln w="6350" cap="flat" cmpd="sng" algn="ctr">
            <a:solidFill>
              <a:srgbClr val="001942"/>
            </a:solidFill>
            <a:prstDash val="solid"/>
            <a:miter lim="800000"/>
            <a:tailEnd type="oval"/>
          </a:ln>
          <a:effectLst/>
        </p:spPr>
      </p:cxnSp>
      <p:sp>
        <p:nvSpPr>
          <p:cNvPr id="212" name="TextBox 211">
            <a:extLst>
              <a:ext uri="{FF2B5EF4-FFF2-40B4-BE49-F238E27FC236}">
                <a16:creationId xmlns:a16="http://schemas.microsoft.com/office/drawing/2014/main" id="{F66771BB-A95B-795D-13FA-F2F90DB59475}"/>
              </a:ext>
            </a:extLst>
          </p:cNvPr>
          <p:cNvSpPr txBox="1"/>
          <p:nvPr/>
        </p:nvSpPr>
        <p:spPr>
          <a:xfrm>
            <a:off x="3953092" y="5791205"/>
            <a:ext cx="1356011" cy="322511"/>
          </a:xfrm>
          <a:prstGeom prst="rect">
            <a:avLst/>
          </a:prstGeom>
          <a:noFill/>
        </p:spPr>
        <p:txBody>
          <a:bodyPr wrap="square" lIns="0" tIns="0" rIns="0" bIns="0" rtlCol="0">
            <a:noAutofit/>
          </a:bodyPr>
          <a:lstStyle/>
          <a:p>
            <a:pPr>
              <a:lnSpc>
                <a:spcPct val="120000"/>
              </a:lnSpc>
            </a:pPr>
            <a:r>
              <a:rPr lang="en-US" sz="1400" dirty="0">
                <a:solidFill>
                  <a:srgbClr val="001942"/>
                </a:solidFill>
                <a:latin typeface="Gotham Medium" pitchFamily="50" charset="0"/>
                <a:cs typeface="Gotham Medium" pitchFamily="50" charset="0"/>
              </a:rPr>
              <a:t>Dallas, TX</a:t>
            </a:r>
          </a:p>
        </p:txBody>
      </p:sp>
      <p:cxnSp>
        <p:nvCxnSpPr>
          <p:cNvPr id="213" name="Straight Arrow Connector 212">
            <a:extLst>
              <a:ext uri="{FF2B5EF4-FFF2-40B4-BE49-F238E27FC236}">
                <a16:creationId xmlns:a16="http://schemas.microsoft.com/office/drawing/2014/main" id="{2C6D186C-7973-363D-C1EC-289AF5F5A6F9}"/>
              </a:ext>
            </a:extLst>
          </p:cNvPr>
          <p:cNvCxnSpPr>
            <a:cxnSpLocks/>
            <a:stCxn id="214" idx="0"/>
          </p:cNvCxnSpPr>
          <p:nvPr/>
        </p:nvCxnSpPr>
        <p:spPr>
          <a:xfrm flipV="1">
            <a:off x="1200575" y="2413569"/>
            <a:ext cx="788858" cy="158450"/>
          </a:xfrm>
          <a:prstGeom prst="straightConnector1">
            <a:avLst/>
          </a:prstGeom>
          <a:noFill/>
          <a:ln w="6350" cap="flat" cmpd="sng" algn="ctr">
            <a:solidFill>
              <a:srgbClr val="001942"/>
            </a:solidFill>
            <a:prstDash val="solid"/>
            <a:miter lim="800000"/>
            <a:tailEnd type="oval"/>
          </a:ln>
          <a:effectLst/>
        </p:spPr>
      </p:cxnSp>
      <p:sp>
        <p:nvSpPr>
          <p:cNvPr id="214" name="TextBox 213">
            <a:extLst>
              <a:ext uri="{FF2B5EF4-FFF2-40B4-BE49-F238E27FC236}">
                <a16:creationId xmlns:a16="http://schemas.microsoft.com/office/drawing/2014/main" id="{C3A782B5-5754-6811-2841-C2D59F23BF00}"/>
              </a:ext>
            </a:extLst>
          </p:cNvPr>
          <p:cNvSpPr txBox="1"/>
          <p:nvPr/>
        </p:nvSpPr>
        <p:spPr>
          <a:xfrm>
            <a:off x="557640" y="2572019"/>
            <a:ext cx="1285869" cy="322511"/>
          </a:xfrm>
          <a:prstGeom prst="rect">
            <a:avLst/>
          </a:prstGeom>
          <a:noFill/>
        </p:spPr>
        <p:txBody>
          <a:bodyPr wrap="square" lIns="0" tIns="0" rIns="0" bIns="0" rtlCol="0">
            <a:noAutofit/>
          </a:bodyPr>
          <a:lstStyle/>
          <a:p>
            <a:pPr>
              <a:lnSpc>
                <a:spcPct val="120000"/>
              </a:lnSpc>
            </a:pPr>
            <a:r>
              <a:rPr lang="en-US" sz="1400" dirty="0">
                <a:solidFill>
                  <a:srgbClr val="001942"/>
                </a:solidFill>
                <a:latin typeface="Gotham Medium" pitchFamily="50" charset="0"/>
                <a:cs typeface="Gotham Medium" pitchFamily="50" charset="0"/>
              </a:rPr>
              <a:t>Hillsboro, OR</a:t>
            </a:r>
          </a:p>
        </p:txBody>
      </p:sp>
    </p:spTree>
    <p:extLst>
      <p:ext uri="{BB962C8B-B14F-4D97-AF65-F5344CB8AC3E}">
        <p14:creationId xmlns:p14="http://schemas.microsoft.com/office/powerpoint/2010/main" val="1168753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6922-924D-32C0-9C66-8A4732944439}"/>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2B595DFB-095B-0EBE-FB86-1A7930C2E400}"/>
              </a:ext>
            </a:extLst>
          </p:cNvPr>
          <p:cNvSpPr txBox="1">
            <a:spLocks/>
          </p:cNvSpPr>
          <p:nvPr/>
        </p:nvSpPr>
        <p:spPr>
          <a:xfrm>
            <a:off x="301574" y="887506"/>
            <a:ext cx="10929410"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tx2"/>
                </a:solidFill>
                <a:latin typeface="Gotham Medium" pitchFamily="50" charset="0"/>
                <a:cs typeface="Gotham Medium" pitchFamily="50" charset="0"/>
              </a:rPr>
              <a:t>Strategy, Marketing and Deployment</a:t>
            </a:r>
          </a:p>
        </p:txBody>
      </p:sp>
      <p:sp>
        <p:nvSpPr>
          <p:cNvPr id="3" name="Content Placeholder 8">
            <a:extLst>
              <a:ext uri="{FF2B5EF4-FFF2-40B4-BE49-F238E27FC236}">
                <a16:creationId xmlns:a16="http://schemas.microsoft.com/office/drawing/2014/main" id="{34184220-7A8A-93A1-AA64-5F79B7B488B2}"/>
              </a:ext>
            </a:extLst>
          </p:cNvPr>
          <p:cNvSpPr txBox="1">
            <a:spLocks/>
          </p:cNvSpPr>
          <p:nvPr/>
        </p:nvSpPr>
        <p:spPr>
          <a:xfrm>
            <a:off x="301574" y="1897583"/>
            <a:ext cx="10058040" cy="370715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b="1" dirty="0">
                <a:solidFill>
                  <a:schemeClr val="tx2"/>
                </a:solidFill>
                <a:latin typeface="Gotham Medium"/>
                <a:cs typeface="Gotham Medium" pitchFamily="50" charset="0"/>
              </a:rPr>
              <a:t>Renewal Strategy</a:t>
            </a:r>
            <a:endParaRPr lang="en-US" b="1" dirty="0">
              <a:solidFill>
                <a:schemeClr val="tx2"/>
              </a:solidFill>
              <a:latin typeface="Gotham Medium"/>
            </a:endParaRPr>
          </a:p>
          <a:p>
            <a:pPr>
              <a:lnSpc>
                <a:spcPct val="100000"/>
              </a:lnSpc>
              <a:spcBef>
                <a:spcPts val="0"/>
              </a:spcBef>
              <a:spcAft>
                <a:spcPts val="600"/>
              </a:spcAft>
            </a:pPr>
            <a:r>
              <a:rPr lang="en-US" sz="1400" dirty="0">
                <a:solidFill>
                  <a:schemeClr val="tx2"/>
                </a:solidFill>
                <a:latin typeface="Gotham Medium"/>
                <a:cs typeface="Gotham" pitchFamily="50" charset="0"/>
              </a:rPr>
              <a:t>120 days in advance to discuss outcomes and long-term goals</a:t>
            </a:r>
            <a:endParaRPr lang="en-US" dirty="0">
              <a:solidFill>
                <a:schemeClr val="tx2"/>
              </a:solidFill>
              <a:latin typeface="Gotham Medium"/>
            </a:endParaRPr>
          </a:p>
          <a:p>
            <a:pPr>
              <a:lnSpc>
                <a:spcPct val="100000"/>
              </a:lnSpc>
              <a:spcBef>
                <a:spcPts val="0"/>
              </a:spcBef>
              <a:spcAft>
                <a:spcPts val="600"/>
              </a:spcAft>
            </a:pPr>
            <a:r>
              <a:rPr lang="en-US" sz="1400" dirty="0">
                <a:solidFill>
                  <a:schemeClr val="tx2"/>
                </a:solidFill>
                <a:latin typeface="Gotham Medium"/>
                <a:cs typeface="Gotham" pitchFamily="50" charset="0"/>
              </a:rPr>
              <a:t>Determine analytical strategy</a:t>
            </a:r>
            <a:endParaRPr lang="en-US" dirty="0">
              <a:solidFill>
                <a:schemeClr val="tx2"/>
              </a:solidFill>
              <a:latin typeface="Gotham Medium"/>
            </a:endParaRPr>
          </a:p>
          <a:p>
            <a:pPr>
              <a:lnSpc>
                <a:spcPct val="100000"/>
              </a:lnSpc>
              <a:spcBef>
                <a:spcPts val="0"/>
              </a:spcBef>
              <a:spcAft>
                <a:spcPts val="600"/>
              </a:spcAft>
            </a:pPr>
            <a:r>
              <a:rPr lang="en-US" sz="1400" dirty="0">
                <a:solidFill>
                  <a:schemeClr val="tx2"/>
                </a:solidFill>
                <a:latin typeface="Gotham Medium"/>
                <a:cs typeface="Gotham" pitchFamily="50" charset="0"/>
              </a:rPr>
              <a:t>Discuss retention analysis and self insurance strategy</a:t>
            </a:r>
            <a:endParaRPr lang="en-US" dirty="0">
              <a:solidFill>
                <a:schemeClr val="tx2"/>
              </a:solidFill>
              <a:latin typeface="Gotham Medium"/>
            </a:endParaRPr>
          </a:p>
          <a:p>
            <a:pPr marL="0" indent="0">
              <a:lnSpc>
                <a:spcPct val="100000"/>
              </a:lnSpc>
              <a:spcBef>
                <a:spcPts val="1200"/>
              </a:spcBef>
              <a:spcAft>
                <a:spcPts val="600"/>
              </a:spcAft>
              <a:buNone/>
            </a:pPr>
            <a:r>
              <a:rPr lang="en-US" sz="1400" b="1" dirty="0">
                <a:solidFill>
                  <a:schemeClr val="tx2"/>
                </a:solidFill>
                <a:latin typeface="Gotham Medium"/>
                <a:cs typeface="Gotham Medium" pitchFamily="50" charset="0"/>
              </a:rPr>
              <a:t>Marketing</a:t>
            </a:r>
            <a:endParaRPr lang="en-US" b="1" dirty="0">
              <a:solidFill>
                <a:schemeClr val="tx2"/>
              </a:solidFill>
              <a:latin typeface="Gotham Medium"/>
            </a:endParaRPr>
          </a:p>
          <a:p>
            <a:pPr>
              <a:lnSpc>
                <a:spcPct val="100000"/>
              </a:lnSpc>
              <a:spcBef>
                <a:spcPts val="0"/>
              </a:spcBef>
              <a:spcAft>
                <a:spcPts val="600"/>
              </a:spcAft>
            </a:pPr>
            <a:r>
              <a:rPr lang="en-US" sz="1400" dirty="0">
                <a:solidFill>
                  <a:schemeClr val="tx2"/>
                </a:solidFill>
                <a:latin typeface="Gotham Medium"/>
                <a:cs typeface="Gotham" pitchFamily="50" charset="0"/>
              </a:rPr>
              <a:t>Creation of full underwriting submission, tailored to each individual market (based on their specific premium and loss activity) </a:t>
            </a:r>
            <a:endParaRPr lang="en-US" dirty="0">
              <a:solidFill>
                <a:schemeClr val="tx2"/>
              </a:solidFill>
              <a:latin typeface="Gotham Medium"/>
            </a:endParaRPr>
          </a:p>
          <a:p>
            <a:pPr>
              <a:lnSpc>
                <a:spcPct val="100000"/>
              </a:lnSpc>
              <a:spcBef>
                <a:spcPts val="0"/>
              </a:spcBef>
              <a:spcAft>
                <a:spcPts val="600"/>
              </a:spcAft>
            </a:pPr>
            <a:r>
              <a:rPr lang="en-US" sz="1400" dirty="0">
                <a:solidFill>
                  <a:schemeClr val="tx2"/>
                </a:solidFill>
                <a:latin typeface="Gotham Medium"/>
                <a:cs typeface="Gotham" pitchFamily="50" charset="0"/>
              </a:rPr>
              <a:t>Plan to visit with all US, UK and EU underwriters </a:t>
            </a:r>
            <a:endParaRPr lang="en-US" dirty="0">
              <a:solidFill>
                <a:schemeClr val="tx2"/>
              </a:solidFill>
              <a:latin typeface="Gotham Medium"/>
            </a:endParaRPr>
          </a:p>
          <a:p>
            <a:pPr marL="0" indent="0">
              <a:lnSpc>
                <a:spcPct val="100000"/>
              </a:lnSpc>
              <a:spcBef>
                <a:spcPts val="1200"/>
              </a:spcBef>
              <a:spcAft>
                <a:spcPts val="600"/>
              </a:spcAft>
              <a:buNone/>
            </a:pPr>
            <a:r>
              <a:rPr lang="en-US" sz="1400" b="1" dirty="0">
                <a:solidFill>
                  <a:schemeClr val="tx2"/>
                </a:solidFill>
                <a:latin typeface="Gotham Medium"/>
                <a:cs typeface="Gotham Medium" pitchFamily="50" charset="0"/>
              </a:rPr>
              <a:t>Deploying a strategy based on client discussions to extract best overall outcome.</a:t>
            </a:r>
            <a:endParaRPr lang="en-US" b="1" dirty="0">
              <a:solidFill>
                <a:schemeClr val="tx2"/>
              </a:solidFill>
              <a:latin typeface="Gotham Medium"/>
            </a:endParaRPr>
          </a:p>
          <a:p>
            <a:pPr>
              <a:lnSpc>
                <a:spcPct val="100000"/>
              </a:lnSpc>
              <a:spcBef>
                <a:spcPts val="0"/>
              </a:spcBef>
              <a:spcAft>
                <a:spcPts val="600"/>
              </a:spcAft>
            </a:pPr>
            <a:r>
              <a:rPr lang="en-US" sz="1400" dirty="0">
                <a:solidFill>
                  <a:schemeClr val="tx2"/>
                </a:solidFill>
                <a:latin typeface="Gotham Medium"/>
                <a:cs typeface="Gotham" pitchFamily="50" charset="0"/>
              </a:rPr>
              <a:t>Captive feasibility</a:t>
            </a:r>
            <a:endParaRPr lang="en-US" dirty="0">
              <a:solidFill>
                <a:schemeClr val="tx2"/>
              </a:solidFill>
              <a:latin typeface="Gotham Medium"/>
            </a:endParaRPr>
          </a:p>
          <a:p>
            <a:pPr>
              <a:lnSpc>
                <a:spcPct val="100000"/>
              </a:lnSpc>
              <a:spcBef>
                <a:spcPts val="0"/>
              </a:spcBef>
              <a:spcAft>
                <a:spcPts val="600"/>
              </a:spcAft>
            </a:pPr>
            <a:r>
              <a:rPr lang="en-US" sz="1400" dirty="0">
                <a:solidFill>
                  <a:schemeClr val="tx2"/>
                </a:solidFill>
                <a:latin typeface="Gotham Medium"/>
                <a:cs typeface="Gotham" pitchFamily="50" charset="0"/>
              </a:rPr>
              <a:t>Bursary for safety services</a:t>
            </a:r>
            <a:endParaRPr lang="en-US" dirty="0">
              <a:solidFill>
                <a:schemeClr val="tx2"/>
              </a:solidFill>
              <a:latin typeface="Gotham Medium"/>
            </a:endParaRPr>
          </a:p>
          <a:p>
            <a:pPr>
              <a:lnSpc>
                <a:spcPct val="100000"/>
              </a:lnSpc>
              <a:spcBef>
                <a:spcPts val="0"/>
              </a:spcBef>
              <a:spcAft>
                <a:spcPts val="600"/>
              </a:spcAft>
            </a:pPr>
            <a:r>
              <a:rPr lang="en-US" sz="1400" dirty="0">
                <a:solidFill>
                  <a:schemeClr val="tx2"/>
                </a:solidFill>
                <a:latin typeface="Gotham Medium"/>
                <a:cs typeface="Gotham" pitchFamily="50" charset="0"/>
              </a:rPr>
              <a:t>Limit expansion</a:t>
            </a:r>
            <a:endParaRPr lang="en-US" dirty="0">
              <a:solidFill>
                <a:schemeClr val="tx2"/>
              </a:solidFill>
              <a:latin typeface="Gotham Medium"/>
            </a:endParaRPr>
          </a:p>
          <a:p>
            <a:pPr>
              <a:lnSpc>
                <a:spcPct val="100000"/>
              </a:lnSpc>
              <a:spcBef>
                <a:spcPts val="0"/>
              </a:spcBef>
              <a:spcAft>
                <a:spcPts val="600"/>
              </a:spcAft>
            </a:pPr>
            <a:r>
              <a:rPr lang="en-US" sz="1400" dirty="0">
                <a:solidFill>
                  <a:schemeClr val="tx2"/>
                </a:solidFill>
                <a:latin typeface="Gotham Medium"/>
                <a:cs typeface="Gotham" pitchFamily="50" charset="0"/>
              </a:rPr>
              <a:t>Finance optimization</a:t>
            </a:r>
            <a:endParaRPr lang="en-US" dirty="0">
              <a:solidFill>
                <a:schemeClr val="tx2"/>
              </a:solidFill>
              <a:latin typeface="Gotham Medium"/>
            </a:endParaRPr>
          </a:p>
          <a:p>
            <a:pPr>
              <a:lnSpc>
                <a:spcPct val="100000"/>
              </a:lnSpc>
              <a:spcBef>
                <a:spcPts val="0"/>
              </a:spcBef>
              <a:spcAft>
                <a:spcPts val="600"/>
              </a:spcAft>
            </a:pPr>
            <a:endParaRPr lang="en-US" sz="1400" dirty="0">
              <a:solidFill>
                <a:schemeClr val="tx2"/>
              </a:solidFill>
              <a:latin typeface="Gotham Medium"/>
              <a:cs typeface="Gotham" pitchFamily="50" charset="0"/>
            </a:endParaRPr>
          </a:p>
        </p:txBody>
      </p:sp>
      <p:pic>
        <p:nvPicPr>
          <p:cNvPr id="8" name="Google Shape;1006;p32">
            <a:extLst>
              <a:ext uri="{FF2B5EF4-FFF2-40B4-BE49-F238E27FC236}">
                <a16:creationId xmlns:a16="http://schemas.microsoft.com/office/drawing/2014/main" id="{DF28E52C-986F-8778-DA4E-193BC1C2CE5A}"/>
              </a:ext>
            </a:extLst>
          </p:cNvPr>
          <p:cNvPicPr preferRelativeResize="0">
            <a:picLocks noChangeAspect="1"/>
          </p:cNvPicPr>
          <p:nvPr/>
        </p:nvPicPr>
        <p:blipFill rotWithShape="1">
          <a:blip r:embed="rId2">
            <a:alphaModFix/>
          </a:blip>
          <a:srcRect/>
          <a:stretch/>
        </p:blipFill>
        <p:spPr>
          <a:xfrm>
            <a:off x="8944983" y="5786926"/>
            <a:ext cx="2829261" cy="367136"/>
          </a:xfrm>
          <a:prstGeom prst="rect">
            <a:avLst/>
          </a:prstGeom>
          <a:noFill/>
          <a:ln>
            <a:noFill/>
          </a:ln>
        </p:spPr>
      </p:pic>
    </p:spTree>
    <p:extLst>
      <p:ext uri="{BB962C8B-B14F-4D97-AF65-F5344CB8AC3E}">
        <p14:creationId xmlns:p14="http://schemas.microsoft.com/office/powerpoint/2010/main" val="2743505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1028C-3476-AC2D-7D2A-D53E65E3C29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D7CA916-E04B-6BE8-F72C-7F7DD4A6B541}"/>
              </a:ext>
            </a:extLst>
          </p:cNvPr>
          <p:cNvPicPr>
            <a:picLocks noChangeAspect="1"/>
          </p:cNvPicPr>
          <p:nvPr/>
        </p:nvPicPr>
        <p:blipFill>
          <a:blip r:embed="rId2">
            <a:extLst>
              <a:ext uri="{28A0092B-C50C-407E-A947-70E740481C1C}">
                <a14:useLocalDpi xmlns:a14="http://schemas.microsoft.com/office/drawing/2010/main" val="0"/>
              </a:ext>
            </a:extLst>
          </a:blip>
          <a:srcRect l="1453" t="1457" b="2122"/>
          <a:stretch>
            <a:fillRect/>
          </a:stretch>
        </p:blipFill>
        <p:spPr>
          <a:xfrm>
            <a:off x="9337638" y="-47651"/>
            <a:ext cx="2854362" cy="6905651"/>
          </a:xfrm>
          <a:prstGeom prst="rect">
            <a:avLst/>
          </a:prstGeom>
        </p:spPr>
      </p:pic>
      <p:pic>
        <p:nvPicPr>
          <p:cNvPr id="4" name="Picture 3">
            <a:extLst>
              <a:ext uri="{FF2B5EF4-FFF2-40B4-BE49-F238E27FC236}">
                <a16:creationId xmlns:a16="http://schemas.microsoft.com/office/drawing/2014/main" id="{A1893E5B-C96C-F1D7-5DEB-8594C030A11D}"/>
              </a:ext>
            </a:extLst>
          </p:cNvPr>
          <p:cNvPicPr>
            <a:picLocks noChangeAspect="1"/>
          </p:cNvPicPr>
          <p:nvPr/>
        </p:nvPicPr>
        <p:blipFill>
          <a:blip r:embed="rId3"/>
          <a:srcRect l="25140" t="17083" r="28283" b="67892"/>
          <a:stretch>
            <a:fillRect/>
          </a:stretch>
        </p:blipFill>
        <p:spPr>
          <a:xfrm rot="5400000">
            <a:off x="3684342" y="3681954"/>
            <a:ext cx="11282082" cy="528433"/>
          </a:xfrm>
          <a:prstGeom prst="rect">
            <a:avLst/>
          </a:prstGeom>
        </p:spPr>
      </p:pic>
      <p:sp>
        <p:nvSpPr>
          <p:cNvPr id="2" name="Title 7">
            <a:extLst>
              <a:ext uri="{FF2B5EF4-FFF2-40B4-BE49-F238E27FC236}">
                <a16:creationId xmlns:a16="http://schemas.microsoft.com/office/drawing/2014/main" id="{C89B0370-D280-02FD-E1DD-AEAAA318E55F}"/>
              </a:ext>
            </a:extLst>
          </p:cNvPr>
          <p:cNvSpPr txBox="1">
            <a:spLocks/>
          </p:cNvSpPr>
          <p:nvPr/>
        </p:nvSpPr>
        <p:spPr>
          <a:xfrm>
            <a:off x="301574" y="735458"/>
            <a:ext cx="7712873"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tx2"/>
                </a:solidFill>
                <a:latin typeface="Gotham Medium" pitchFamily="50" charset="0"/>
                <a:cs typeface="Gotham Medium" pitchFamily="50" charset="0"/>
              </a:rPr>
              <a:t>Client Mix</a:t>
            </a:r>
          </a:p>
        </p:txBody>
      </p:sp>
      <p:sp>
        <p:nvSpPr>
          <p:cNvPr id="3" name="Content Placeholder 8">
            <a:extLst>
              <a:ext uri="{FF2B5EF4-FFF2-40B4-BE49-F238E27FC236}">
                <a16:creationId xmlns:a16="http://schemas.microsoft.com/office/drawing/2014/main" id="{1596B2C2-96E9-CC9C-E064-6954D25F1D81}"/>
              </a:ext>
            </a:extLst>
          </p:cNvPr>
          <p:cNvSpPr txBox="1">
            <a:spLocks/>
          </p:cNvSpPr>
          <p:nvPr/>
        </p:nvSpPr>
        <p:spPr>
          <a:xfrm>
            <a:off x="301574" y="1501030"/>
            <a:ext cx="8670303" cy="7425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400" dirty="0">
                <a:solidFill>
                  <a:schemeClr val="tx2"/>
                </a:solidFill>
                <a:latin typeface="Gotham" pitchFamily="50" charset="0"/>
                <a:cs typeface="Gotham" pitchFamily="50" charset="0"/>
              </a:rPr>
              <a:t>AP Aerospace handles all lines of aviation coverage and is well-versed in complex risk environments. </a:t>
            </a:r>
            <a:r>
              <a:rPr lang="en-US" sz="1400" b="1" dirty="0">
                <a:solidFill>
                  <a:schemeClr val="tx2"/>
                </a:solidFill>
                <a:latin typeface="Gotham" pitchFamily="50" charset="0"/>
                <a:cs typeface="Gotham" pitchFamily="50" charset="0"/>
              </a:rPr>
              <a:t>We speak the language of aviators, are familiar with industry best practices, and can readily identify coverage gaps that are unique to the aviation industry.</a:t>
            </a:r>
          </a:p>
        </p:txBody>
      </p:sp>
      <p:pic>
        <p:nvPicPr>
          <p:cNvPr id="8" name="Google Shape;1006;p32">
            <a:extLst>
              <a:ext uri="{FF2B5EF4-FFF2-40B4-BE49-F238E27FC236}">
                <a16:creationId xmlns:a16="http://schemas.microsoft.com/office/drawing/2014/main" id="{83CE87C6-D322-D73F-70F1-FA41A60A5546}"/>
              </a:ext>
            </a:extLst>
          </p:cNvPr>
          <p:cNvPicPr preferRelativeResize="0">
            <a:picLocks noChangeAspect="1"/>
          </p:cNvPicPr>
          <p:nvPr/>
        </p:nvPicPr>
        <p:blipFill rotWithShape="1">
          <a:blip r:embed="rId4">
            <a:alphaModFix/>
          </a:blip>
          <a:srcRect/>
          <a:stretch/>
        </p:blipFill>
        <p:spPr>
          <a:xfrm>
            <a:off x="400271" y="5689420"/>
            <a:ext cx="2829261" cy="367136"/>
          </a:xfrm>
          <a:prstGeom prst="rect">
            <a:avLst/>
          </a:prstGeom>
          <a:noFill/>
          <a:ln>
            <a:noFill/>
          </a:ln>
        </p:spPr>
      </p:pic>
      <p:sp>
        <p:nvSpPr>
          <p:cNvPr id="6" name="Content Placeholder 2">
            <a:extLst>
              <a:ext uri="{FF2B5EF4-FFF2-40B4-BE49-F238E27FC236}">
                <a16:creationId xmlns:a16="http://schemas.microsoft.com/office/drawing/2014/main" id="{CDC16F30-1305-491E-4B68-52EB8B7C164C}"/>
              </a:ext>
            </a:extLst>
          </p:cNvPr>
          <p:cNvSpPr txBox="1">
            <a:spLocks/>
          </p:cNvSpPr>
          <p:nvPr/>
        </p:nvSpPr>
        <p:spPr>
          <a:xfrm>
            <a:off x="400271" y="2395583"/>
            <a:ext cx="3888000" cy="250432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Corporate Aircraft</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Helicopters</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Air Ambulance</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Air Freight</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Airports</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Agricultural Aircraft</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Alaska Operations</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Charter &amp; Management Companies</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Fixed Base Operators (FBOs)</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Flight Schools &amp; Universities</a:t>
            </a:r>
          </a:p>
        </p:txBody>
      </p:sp>
      <p:sp>
        <p:nvSpPr>
          <p:cNvPr id="7" name="Content Placeholder 2">
            <a:extLst>
              <a:ext uri="{FF2B5EF4-FFF2-40B4-BE49-F238E27FC236}">
                <a16:creationId xmlns:a16="http://schemas.microsoft.com/office/drawing/2014/main" id="{2107F2CA-352E-E6AD-669D-EA3C8EB176A2}"/>
              </a:ext>
            </a:extLst>
          </p:cNvPr>
          <p:cNvSpPr txBox="1">
            <a:spLocks/>
          </p:cNvSpPr>
          <p:nvPr/>
        </p:nvSpPr>
        <p:spPr>
          <a:xfrm>
            <a:off x="4651596" y="2395583"/>
            <a:ext cx="3888000" cy="258600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lvl="3">
              <a:buClr>
                <a:srgbClr val="008250"/>
              </a:buClr>
            </a:pPr>
            <a:r>
              <a:rPr lang="en-US" dirty="0">
                <a:solidFill>
                  <a:srgbClr val="001942"/>
                </a:solidFill>
                <a:latin typeface="Gotham" pitchFamily="50" charset="0"/>
                <a:cs typeface="Gotham" pitchFamily="50" charset="0"/>
              </a:rPr>
              <a:t>Government Contracting / Special Mission Aircraft</a:t>
            </a:r>
          </a:p>
          <a:p>
            <a:pPr lvl="3">
              <a:buClr>
                <a:srgbClr val="008250"/>
              </a:buClr>
            </a:pPr>
            <a:r>
              <a:rPr lang="en-US" dirty="0">
                <a:solidFill>
                  <a:srgbClr val="001942"/>
                </a:solidFill>
                <a:latin typeface="Gotham" pitchFamily="50" charset="0"/>
                <a:cs typeface="Gotham" pitchFamily="50" charset="0"/>
              </a:rPr>
              <a:t>Maintenance, Repair &amp; Overhaul (MRO) Facilities</a:t>
            </a:r>
          </a:p>
          <a:p>
            <a:pPr lvl="3">
              <a:buClr>
                <a:srgbClr val="008250"/>
              </a:buClr>
            </a:pPr>
            <a:r>
              <a:rPr lang="en-US" dirty="0">
                <a:solidFill>
                  <a:srgbClr val="001942"/>
                </a:solidFill>
                <a:latin typeface="Gotham" pitchFamily="50" charset="0"/>
                <a:cs typeface="Gotham" pitchFamily="50" charset="0"/>
              </a:rPr>
              <a:t>Owner-Flown Turbines</a:t>
            </a:r>
          </a:p>
          <a:p>
            <a:pPr lvl="3">
              <a:buClr>
                <a:srgbClr val="008250"/>
              </a:buClr>
            </a:pPr>
            <a:r>
              <a:rPr lang="en-US" dirty="0">
                <a:solidFill>
                  <a:srgbClr val="001942"/>
                </a:solidFill>
                <a:latin typeface="Gotham" pitchFamily="50" charset="0"/>
                <a:cs typeface="Gotham" pitchFamily="50" charset="0"/>
              </a:rPr>
              <a:t>Recreational Aircraft</a:t>
            </a:r>
          </a:p>
          <a:p>
            <a:pPr lvl="3">
              <a:buClr>
                <a:srgbClr val="008250"/>
              </a:buClr>
            </a:pPr>
            <a:r>
              <a:rPr lang="en-US" dirty="0">
                <a:solidFill>
                  <a:srgbClr val="001942"/>
                </a:solidFill>
                <a:latin typeface="Gotham" pitchFamily="50" charset="0"/>
                <a:cs typeface="Gotham" pitchFamily="50" charset="0"/>
              </a:rPr>
              <a:t>Regional Airlines</a:t>
            </a:r>
          </a:p>
          <a:p>
            <a:pPr lvl="3">
              <a:buClr>
                <a:srgbClr val="008250"/>
              </a:buClr>
            </a:pPr>
            <a:r>
              <a:rPr lang="en-US" dirty="0">
                <a:solidFill>
                  <a:srgbClr val="001942"/>
                </a:solidFill>
                <a:latin typeface="Gotham" pitchFamily="50" charset="0"/>
                <a:cs typeface="Gotham" pitchFamily="50" charset="0"/>
              </a:rPr>
              <a:t>Sports Team Transportation</a:t>
            </a:r>
          </a:p>
          <a:p>
            <a:pPr lvl="3">
              <a:buClr>
                <a:srgbClr val="008250"/>
              </a:buClr>
            </a:pPr>
            <a:r>
              <a:rPr lang="en-US" dirty="0">
                <a:solidFill>
                  <a:srgbClr val="001942"/>
                </a:solidFill>
                <a:latin typeface="Gotham" pitchFamily="50" charset="0"/>
                <a:cs typeface="Gotham" pitchFamily="50" charset="0"/>
              </a:rPr>
              <a:t>Warbirds</a:t>
            </a:r>
          </a:p>
          <a:p>
            <a:pPr lvl="3">
              <a:buClr>
                <a:srgbClr val="008250"/>
              </a:buClr>
            </a:pPr>
            <a:r>
              <a:rPr lang="en-US" dirty="0">
                <a:solidFill>
                  <a:srgbClr val="001942"/>
                </a:solidFill>
                <a:latin typeface="Gotham" pitchFamily="50" charset="0"/>
                <a:cs typeface="Gotham" pitchFamily="50" charset="0"/>
              </a:rPr>
              <a:t>Worldwide Operations</a:t>
            </a:r>
          </a:p>
          <a:p>
            <a:pPr marL="0" lvl="3" indent="0">
              <a:buClr>
                <a:srgbClr val="008250"/>
              </a:buClr>
              <a:buNone/>
            </a:pPr>
            <a:endParaRPr lang="en-US" dirty="0">
              <a:solidFill>
                <a:srgbClr val="001942"/>
              </a:solidFill>
              <a:latin typeface="Gotham" pitchFamily="50" charset="0"/>
              <a:cs typeface="Gotham" pitchFamily="50" charset="0"/>
            </a:endParaRPr>
          </a:p>
        </p:txBody>
      </p:sp>
    </p:spTree>
    <p:extLst>
      <p:ext uri="{BB962C8B-B14F-4D97-AF65-F5344CB8AC3E}">
        <p14:creationId xmlns:p14="http://schemas.microsoft.com/office/powerpoint/2010/main" val="3111500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54FA7-7698-7CE0-DAB6-70EB5478964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18F9FEF-AF8C-CFA6-AF0B-B1F78C37F93F}"/>
              </a:ext>
            </a:extLst>
          </p:cNvPr>
          <p:cNvPicPr>
            <a:picLocks noChangeAspect="1"/>
          </p:cNvPicPr>
          <p:nvPr/>
        </p:nvPicPr>
        <p:blipFill>
          <a:blip r:embed="rId2">
            <a:extLst>
              <a:ext uri="{28A0092B-C50C-407E-A947-70E740481C1C}">
                <a14:useLocalDpi xmlns:a14="http://schemas.microsoft.com/office/drawing/2010/main" val="0"/>
              </a:ext>
            </a:extLst>
          </a:blip>
          <a:srcRect t="1076" b="1076"/>
          <a:stretch/>
        </p:blipFill>
        <p:spPr>
          <a:xfrm>
            <a:off x="9337638" y="-47651"/>
            <a:ext cx="2854362" cy="6905651"/>
          </a:xfrm>
          <a:prstGeom prst="rect">
            <a:avLst/>
          </a:prstGeom>
        </p:spPr>
      </p:pic>
      <p:pic>
        <p:nvPicPr>
          <p:cNvPr id="4" name="Picture 3">
            <a:extLst>
              <a:ext uri="{FF2B5EF4-FFF2-40B4-BE49-F238E27FC236}">
                <a16:creationId xmlns:a16="http://schemas.microsoft.com/office/drawing/2014/main" id="{8691A743-AEDD-9DFE-BDE1-CA6AAC88E231}"/>
              </a:ext>
            </a:extLst>
          </p:cNvPr>
          <p:cNvPicPr>
            <a:picLocks noChangeAspect="1"/>
          </p:cNvPicPr>
          <p:nvPr/>
        </p:nvPicPr>
        <p:blipFill>
          <a:blip r:embed="rId3"/>
          <a:srcRect l="25140" t="17083" r="28283" b="67892"/>
          <a:stretch>
            <a:fillRect/>
          </a:stretch>
        </p:blipFill>
        <p:spPr>
          <a:xfrm rot="5400000">
            <a:off x="3684342" y="3681954"/>
            <a:ext cx="11282082" cy="528433"/>
          </a:xfrm>
          <a:prstGeom prst="rect">
            <a:avLst/>
          </a:prstGeom>
        </p:spPr>
      </p:pic>
      <p:sp>
        <p:nvSpPr>
          <p:cNvPr id="2" name="Title 7">
            <a:extLst>
              <a:ext uri="{FF2B5EF4-FFF2-40B4-BE49-F238E27FC236}">
                <a16:creationId xmlns:a16="http://schemas.microsoft.com/office/drawing/2014/main" id="{3A873931-2C0B-756C-7D2F-736607279967}"/>
              </a:ext>
            </a:extLst>
          </p:cNvPr>
          <p:cNvSpPr txBox="1">
            <a:spLocks/>
          </p:cNvSpPr>
          <p:nvPr/>
        </p:nvSpPr>
        <p:spPr>
          <a:xfrm>
            <a:off x="301574" y="735458"/>
            <a:ext cx="8759592"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tx2"/>
                </a:solidFill>
                <a:latin typeface="Gotham Medium" pitchFamily="50" charset="0"/>
                <a:cs typeface="Gotham Medium" pitchFamily="50" charset="0"/>
              </a:rPr>
              <a:t>Associations &amp; Industry Involvement</a:t>
            </a:r>
          </a:p>
        </p:txBody>
      </p:sp>
      <p:sp>
        <p:nvSpPr>
          <p:cNvPr id="3" name="Content Placeholder 8">
            <a:extLst>
              <a:ext uri="{FF2B5EF4-FFF2-40B4-BE49-F238E27FC236}">
                <a16:creationId xmlns:a16="http://schemas.microsoft.com/office/drawing/2014/main" id="{79CF2A07-4CE2-101C-D31C-FCA180007D68}"/>
              </a:ext>
            </a:extLst>
          </p:cNvPr>
          <p:cNvSpPr txBox="1">
            <a:spLocks/>
          </p:cNvSpPr>
          <p:nvPr/>
        </p:nvSpPr>
        <p:spPr>
          <a:xfrm>
            <a:off x="301574" y="1501030"/>
            <a:ext cx="8670303" cy="4891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1400" dirty="0">
                <a:solidFill>
                  <a:schemeClr val="tx2"/>
                </a:solidFill>
                <a:latin typeface="Gotham" pitchFamily="50" charset="0"/>
                <a:cs typeface="Gotham" pitchFamily="50" charset="0"/>
              </a:rPr>
              <a:t>Aerospace team members are active in the aviation industry, with many having held key leadership positions throughout their careers.</a:t>
            </a:r>
          </a:p>
        </p:txBody>
      </p:sp>
      <p:sp>
        <p:nvSpPr>
          <p:cNvPr id="6" name="Content Placeholder 2">
            <a:extLst>
              <a:ext uri="{FF2B5EF4-FFF2-40B4-BE49-F238E27FC236}">
                <a16:creationId xmlns:a16="http://schemas.microsoft.com/office/drawing/2014/main" id="{F0BF5EC8-11C7-439B-B03F-355F1E9D6171}"/>
              </a:ext>
            </a:extLst>
          </p:cNvPr>
          <p:cNvSpPr txBox="1">
            <a:spLocks/>
          </p:cNvSpPr>
          <p:nvPr/>
        </p:nvSpPr>
        <p:spPr>
          <a:xfrm>
            <a:off x="400271" y="2176836"/>
            <a:ext cx="8345696" cy="296531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Aircraft Owners &amp; Pilots Association (AOPA)</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National Business Aviation Association (NBAA)</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Vertical Aviation International (VAU)</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National Air Transportation Association (NATA)</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National Agricultural Aviation Association (NAAA)</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Regional Air Cargo Carriers Association (RACCA)</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Internation Society of Transport Aircraft Trading (ISTAT)</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Flight School Association of North America (FSANA)</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Embry-Riddle Aeronautical University (ERAU)</a:t>
            </a:r>
          </a:p>
          <a:p>
            <a:pPr marL="216000" marR="0" lvl="3" indent="-216000" algn="l" defTabSz="914400" rtl="0" eaLnBrk="1" fontAlgn="auto" latinLnBrk="0" hangingPunct="1">
              <a:lnSpc>
                <a:spcPct val="100000"/>
              </a:lnSpc>
              <a:spcBef>
                <a:spcPts val="0"/>
              </a:spcBef>
              <a:spcAft>
                <a:spcPts val="700"/>
              </a:spcAft>
              <a:buClr>
                <a:srgbClr val="008250"/>
              </a:buClr>
              <a:buSzTx/>
              <a:buFont typeface="Work Sans" pitchFamily="2" charset="0"/>
              <a:buChar char="⬥"/>
              <a:tabLst/>
              <a:defRPr/>
            </a:pPr>
            <a:r>
              <a:rPr kumimoji="0" lang="en-US" sz="1400" b="0" i="0" u="none" strike="noStrike" kern="1200" cap="none" spc="0" normalizeH="0" baseline="0" noProof="0" dirty="0">
                <a:ln>
                  <a:noFill/>
                </a:ln>
                <a:solidFill>
                  <a:srgbClr val="001942"/>
                </a:solidFill>
                <a:effectLst/>
                <a:uLnTx/>
                <a:uFillTx/>
                <a:latin typeface="Gotham" pitchFamily="50" charset="0"/>
                <a:cs typeface="Gotham" pitchFamily="50" charset="0"/>
              </a:rPr>
              <a:t>Aviation Insurance Association (AIA)</a:t>
            </a:r>
          </a:p>
        </p:txBody>
      </p:sp>
      <p:grpSp>
        <p:nvGrpSpPr>
          <p:cNvPr id="9" name="Group 8">
            <a:extLst>
              <a:ext uri="{FF2B5EF4-FFF2-40B4-BE49-F238E27FC236}">
                <a16:creationId xmlns:a16="http://schemas.microsoft.com/office/drawing/2014/main" id="{7B8CF3C4-4A81-3B15-12F9-34063340A601}"/>
              </a:ext>
            </a:extLst>
          </p:cNvPr>
          <p:cNvGrpSpPr/>
          <p:nvPr/>
        </p:nvGrpSpPr>
        <p:grpSpPr>
          <a:xfrm>
            <a:off x="6250665" y="2142213"/>
            <a:ext cx="2771774" cy="3582908"/>
            <a:chOff x="6325374" y="963617"/>
            <a:chExt cx="5624644" cy="5671938"/>
          </a:xfrm>
          <a:scene3d>
            <a:camera prst="orthographicFront">
              <a:rot lat="0" lon="1200000" rev="0"/>
            </a:camera>
            <a:lightRig rig="threePt" dir="t"/>
          </a:scene3d>
        </p:grpSpPr>
        <p:pic>
          <p:nvPicPr>
            <p:cNvPr id="10" name="Picture 9">
              <a:extLst>
                <a:ext uri="{FF2B5EF4-FFF2-40B4-BE49-F238E27FC236}">
                  <a16:creationId xmlns:a16="http://schemas.microsoft.com/office/drawing/2014/main" id="{AA763150-5BA6-D378-CE51-969BF476CEE5}"/>
                </a:ext>
              </a:extLst>
            </p:cNvPr>
            <p:cNvPicPr>
              <a:picLocks noChangeAspect="1"/>
            </p:cNvPicPr>
            <p:nvPr/>
          </p:nvPicPr>
          <p:blipFill rotWithShape="1">
            <a:blip r:embed="rId4">
              <a:extLst>
                <a:ext uri="{28A0092B-C50C-407E-A947-70E740481C1C}">
                  <a14:useLocalDpi xmlns:a14="http://schemas.microsoft.com/office/drawing/2010/main" val="0"/>
                </a:ext>
              </a:extLst>
            </a:blip>
            <a:srcRect l="15657" t="-3099" r="8455" b="5910"/>
            <a:stretch/>
          </p:blipFill>
          <p:spPr>
            <a:xfrm>
              <a:off x="8788528" y="963617"/>
              <a:ext cx="3161490" cy="3056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p3d>
              <a:bevelT w="25400" h="19050"/>
              <a:contourClr>
                <a:srgbClr val="FFFFFF"/>
              </a:contourClr>
            </a:sp3d>
          </p:spPr>
        </p:pic>
        <p:pic>
          <p:nvPicPr>
            <p:cNvPr id="11" name="Picture 10">
              <a:extLst>
                <a:ext uri="{FF2B5EF4-FFF2-40B4-BE49-F238E27FC236}">
                  <a16:creationId xmlns:a16="http://schemas.microsoft.com/office/drawing/2014/main" id="{3CF90EFB-1EE2-4DFC-9848-FA61A1DAA689}"/>
                </a:ext>
              </a:extLst>
            </p:cNvPr>
            <p:cNvPicPr>
              <a:picLocks noChangeAspect="1"/>
            </p:cNvPicPr>
            <p:nvPr/>
          </p:nvPicPr>
          <p:blipFill rotWithShape="1">
            <a:blip r:embed="rId5">
              <a:extLst>
                <a:ext uri="{28A0092B-C50C-407E-A947-70E740481C1C}">
                  <a14:useLocalDpi xmlns:a14="http://schemas.microsoft.com/office/drawing/2010/main" val="0"/>
                </a:ext>
              </a:extLst>
            </a:blip>
            <a:srcRect l="-14179" t="19096" r="14179" b="20748"/>
            <a:stretch/>
          </p:blipFill>
          <p:spPr>
            <a:xfrm>
              <a:off x="8230649" y="3652340"/>
              <a:ext cx="3719369" cy="2983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p3d>
              <a:bevelT w="25400" h="19050"/>
              <a:contourClr>
                <a:srgbClr val="FFFFFF"/>
              </a:contourClr>
            </a:sp3d>
          </p:spPr>
        </p:pic>
        <p:pic>
          <p:nvPicPr>
            <p:cNvPr id="12" name="Picture 11">
              <a:extLst>
                <a:ext uri="{FF2B5EF4-FFF2-40B4-BE49-F238E27FC236}">
                  <a16:creationId xmlns:a16="http://schemas.microsoft.com/office/drawing/2014/main" id="{72498D2C-32B9-7491-169D-3847C57E4F90}"/>
                </a:ext>
              </a:extLst>
            </p:cNvPr>
            <p:cNvPicPr>
              <a:picLocks noChangeAspect="1"/>
            </p:cNvPicPr>
            <p:nvPr/>
          </p:nvPicPr>
          <p:blipFill>
            <a:blip r:embed="rId6">
              <a:extLst>
                <a:ext uri="{28A0092B-C50C-407E-A947-70E740481C1C}">
                  <a14:useLocalDpi xmlns:a14="http://schemas.microsoft.com/office/drawing/2010/main" val="0"/>
                </a:ext>
              </a:extLst>
            </a:blip>
            <a:srcRect l="4338" r="4338"/>
            <a:stretch/>
          </p:blipFill>
          <p:spPr>
            <a:xfrm>
              <a:off x="6325374" y="3204145"/>
              <a:ext cx="2350297" cy="3431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p3d>
              <a:bevelT w="25400" h="19050"/>
              <a:contourClr>
                <a:srgbClr val="FFFFFF"/>
              </a:contourClr>
            </a:sp3d>
          </p:spPr>
        </p:pic>
      </p:grpSp>
      <p:pic>
        <p:nvPicPr>
          <p:cNvPr id="13" name="Picture 2" descr="Jeppesen - AOPA">
            <a:extLst>
              <a:ext uri="{FF2B5EF4-FFF2-40B4-BE49-F238E27FC236}">
                <a16:creationId xmlns:a16="http://schemas.microsoft.com/office/drawing/2014/main" id="{303D6381-B25C-A3A1-4C92-15DE7379C7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257" y="5457317"/>
            <a:ext cx="2625578" cy="66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355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87823-3B5E-3409-D8EF-C3E7C674F48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D5875BE-84F1-9EB5-728E-113F994C3849}"/>
              </a:ext>
            </a:extLst>
          </p:cNvPr>
          <p:cNvPicPr>
            <a:picLocks noChangeAspect="1"/>
          </p:cNvPicPr>
          <p:nvPr/>
        </p:nvPicPr>
        <p:blipFill>
          <a:blip r:embed="rId2">
            <a:extLst>
              <a:ext uri="{28A0092B-C50C-407E-A947-70E740481C1C}">
                <a14:useLocalDpi xmlns:a14="http://schemas.microsoft.com/office/drawing/2010/main" val="0"/>
              </a:ext>
            </a:extLst>
          </a:blip>
          <a:srcRect t="8816" b="8816"/>
          <a:stretch/>
        </p:blipFill>
        <p:spPr>
          <a:xfrm>
            <a:off x="6096000" y="-47651"/>
            <a:ext cx="6096000" cy="6905651"/>
          </a:xfrm>
          <a:prstGeom prst="rect">
            <a:avLst/>
          </a:prstGeom>
        </p:spPr>
      </p:pic>
      <p:pic>
        <p:nvPicPr>
          <p:cNvPr id="4" name="Picture 3">
            <a:extLst>
              <a:ext uri="{FF2B5EF4-FFF2-40B4-BE49-F238E27FC236}">
                <a16:creationId xmlns:a16="http://schemas.microsoft.com/office/drawing/2014/main" id="{4DCAE6C2-76C1-1CF8-F15E-1EAE4C3E0D55}"/>
              </a:ext>
            </a:extLst>
          </p:cNvPr>
          <p:cNvPicPr>
            <a:picLocks noChangeAspect="1"/>
          </p:cNvPicPr>
          <p:nvPr/>
        </p:nvPicPr>
        <p:blipFill>
          <a:blip r:embed="rId3"/>
          <a:srcRect l="25140" t="17083" r="28283" b="67892"/>
          <a:stretch>
            <a:fillRect/>
          </a:stretch>
        </p:blipFill>
        <p:spPr>
          <a:xfrm rot="5400000">
            <a:off x="454958" y="3746500"/>
            <a:ext cx="11282082" cy="528433"/>
          </a:xfrm>
          <a:prstGeom prst="rect">
            <a:avLst/>
          </a:prstGeom>
        </p:spPr>
      </p:pic>
      <p:sp>
        <p:nvSpPr>
          <p:cNvPr id="2" name="Title 7">
            <a:extLst>
              <a:ext uri="{FF2B5EF4-FFF2-40B4-BE49-F238E27FC236}">
                <a16:creationId xmlns:a16="http://schemas.microsoft.com/office/drawing/2014/main" id="{71E038DA-05EF-584D-AD01-A1885210DE6F}"/>
              </a:ext>
            </a:extLst>
          </p:cNvPr>
          <p:cNvSpPr txBox="1">
            <a:spLocks/>
          </p:cNvSpPr>
          <p:nvPr/>
        </p:nvSpPr>
        <p:spPr>
          <a:xfrm>
            <a:off x="301574" y="887506"/>
            <a:ext cx="5398099"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tx2"/>
                </a:solidFill>
                <a:latin typeface="Gotham Medium" pitchFamily="50" charset="0"/>
                <a:cs typeface="Gotham Medium" pitchFamily="50" charset="0"/>
              </a:rPr>
              <a:t>Risk Management Resources</a:t>
            </a:r>
          </a:p>
        </p:txBody>
      </p:sp>
      <p:sp>
        <p:nvSpPr>
          <p:cNvPr id="3" name="Content Placeholder 8">
            <a:extLst>
              <a:ext uri="{FF2B5EF4-FFF2-40B4-BE49-F238E27FC236}">
                <a16:creationId xmlns:a16="http://schemas.microsoft.com/office/drawing/2014/main" id="{25E2CF06-4BF2-2192-AB80-F30B4E161BE9}"/>
              </a:ext>
            </a:extLst>
          </p:cNvPr>
          <p:cNvSpPr txBox="1">
            <a:spLocks/>
          </p:cNvSpPr>
          <p:nvPr/>
        </p:nvSpPr>
        <p:spPr>
          <a:xfrm>
            <a:off x="301574" y="2081151"/>
            <a:ext cx="5398099" cy="38591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800"/>
              </a:spcAft>
            </a:pPr>
            <a:r>
              <a:rPr lang="en-US" sz="2400" dirty="0">
                <a:solidFill>
                  <a:schemeClr val="tx2"/>
                </a:solidFill>
                <a:latin typeface="Gotham" pitchFamily="50" charset="0"/>
                <a:cs typeface="Gotham" pitchFamily="50" charset="0"/>
              </a:rPr>
              <a:t>Contract Reviews</a:t>
            </a:r>
          </a:p>
          <a:p>
            <a:pPr>
              <a:lnSpc>
                <a:spcPct val="100000"/>
              </a:lnSpc>
              <a:spcBef>
                <a:spcPts val="0"/>
              </a:spcBef>
              <a:spcAft>
                <a:spcPts val="1800"/>
              </a:spcAft>
            </a:pPr>
            <a:r>
              <a:rPr lang="en-US" sz="2400" dirty="0">
                <a:solidFill>
                  <a:schemeClr val="tx2"/>
                </a:solidFill>
                <a:latin typeface="Gotham" pitchFamily="50" charset="0"/>
                <a:cs typeface="Gotham" pitchFamily="50" charset="0"/>
              </a:rPr>
              <a:t>Certificate Management</a:t>
            </a:r>
          </a:p>
          <a:p>
            <a:pPr>
              <a:lnSpc>
                <a:spcPct val="100000"/>
              </a:lnSpc>
              <a:spcBef>
                <a:spcPts val="0"/>
              </a:spcBef>
              <a:spcAft>
                <a:spcPts val="1800"/>
              </a:spcAft>
            </a:pPr>
            <a:r>
              <a:rPr lang="en-US" sz="2400" dirty="0">
                <a:solidFill>
                  <a:schemeClr val="tx2"/>
                </a:solidFill>
                <a:latin typeface="Gotham" pitchFamily="50" charset="0"/>
                <a:cs typeface="Gotham" pitchFamily="50" charset="0"/>
              </a:rPr>
              <a:t>Emergency Response Planning</a:t>
            </a:r>
          </a:p>
          <a:p>
            <a:pPr>
              <a:lnSpc>
                <a:spcPct val="100000"/>
              </a:lnSpc>
              <a:spcBef>
                <a:spcPts val="0"/>
              </a:spcBef>
              <a:spcAft>
                <a:spcPts val="1800"/>
              </a:spcAft>
            </a:pPr>
            <a:r>
              <a:rPr lang="en-US" sz="2400" dirty="0">
                <a:solidFill>
                  <a:schemeClr val="tx2"/>
                </a:solidFill>
                <a:latin typeface="Gotham" pitchFamily="50" charset="0"/>
                <a:cs typeface="Gotham" pitchFamily="50" charset="0"/>
              </a:rPr>
              <a:t>Industry Education</a:t>
            </a:r>
          </a:p>
          <a:p>
            <a:pPr>
              <a:lnSpc>
                <a:spcPct val="100000"/>
              </a:lnSpc>
              <a:spcBef>
                <a:spcPts val="0"/>
              </a:spcBef>
              <a:spcAft>
                <a:spcPts val="1800"/>
              </a:spcAft>
            </a:pPr>
            <a:r>
              <a:rPr lang="en-US" sz="2400" dirty="0">
                <a:solidFill>
                  <a:schemeClr val="tx2"/>
                </a:solidFill>
                <a:latin typeface="Gotham" pitchFamily="50" charset="0"/>
                <a:cs typeface="Gotham" pitchFamily="50" charset="0"/>
              </a:rPr>
              <a:t>Safety Surveys</a:t>
            </a:r>
          </a:p>
        </p:txBody>
      </p:sp>
      <p:pic>
        <p:nvPicPr>
          <p:cNvPr id="8" name="Google Shape;1006;p32">
            <a:extLst>
              <a:ext uri="{FF2B5EF4-FFF2-40B4-BE49-F238E27FC236}">
                <a16:creationId xmlns:a16="http://schemas.microsoft.com/office/drawing/2014/main" id="{82015225-8606-3434-3E45-A484DDD79420}"/>
              </a:ext>
            </a:extLst>
          </p:cNvPr>
          <p:cNvPicPr preferRelativeResize="0">
            <a:picLocks noChangeAspect="1"/>
          </p:cNvPicPr>
          <p:nvPr/>
        </p:nvPicPr>
        <p:blipFill rotWithShape="1">
          <a:blip r:embed="rId4">
            <a:alphaModFix/>
          </a:blip>
          <a:srcRect/>
          <a:stretch/>
        </p:blipFill>
        <p:spPr>
          <a:xfrm>
            <a:off x="301574" y="5756713"/>
            <a:ext cx="2829261" cy="367136"/>
          </a:xfrm>
          <a:prstGeom prst="rect">
            <a:avLst/>
          </a:prstGeom>
          <a:noFill/>
          <a:ln>
            <a:noFill/>
          </a:ln>
        </p:spPr>
      </p:pic>
    </p:spTree>
    <p:extLst>
      <p:ext uri="{BB962C8B-B14F-4D97-AF65-F5344CB8AC3E}">
        <p14:creationId xmlns:p14="http://schemas.microsoft.com/office/powerpoint/2010/main" val="2764125332"/>
      </p:ext>
    </p:extLst>
  </p:cSld>
  <p:clrMapOvr>
    <a:masterClrMapping/>
  </p:clrMapOvr>
</p:sld>
</file>

<file path=ppt/theme/theme1.xml><?xml version="1.0" encoding="utf-8"?>
<a:theme xmlns:a="http://schemas.openxmlformats.org/drawingml/2006/main" name="Heading_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P_Partner Connect 2025_Template" id="{25A40C3E-C32F-4040-A97F-17D09FC1801F}" vid="{502AC3CA-46FA-430A-B758-20571289A913}"/>
    </a:ext>
  </a:extLst>
</a:theme>
</file>

<file path=ppt/theme/theme2.xml><?xml version="1.0" encoding="utf-8"?>
<a:theme xmlns:a="http://schemas.openxmlformats.org/drawingml/2006/main" name="1 Speak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P_Partner Connect 2025_Template" id="{25A40C3E-C32F-4040-A97F-17D09FC1801F}" vid="{5AE1A7C6-FFFE-4E89-B2F3-22739E615554}"/>
    </a:ext>
  </a:extLst>
</a:theme>
</file>

<file path=ppt/theme/theme3.xml><?xml version="1.0" encoding="utf-8"?>
<a:theme xmlns:a="http://schemas.openxmlformats.org/drawingml/2006/main" name="1_Stripes_Navy">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P_Partner Connect 2025_Template" id="{25A40C3E-C32F-4040-A97F-17D09FC1801F}" vid="{DA882A8C-B5BE-4BD6-8601-6ED9EA48242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edfa0b-2933-4479-a511-c24d5d820c34" xsi:nil="true"/>
    <lcf76f155ced4ddcb4097134ff3c332f xmlns="0e45851e-b01a-4780-9c3c-958e1b44d0d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F75AF41BEA7A46AF0C61A4B0DC3F7A" ma:contentTypeVersion="11" ma:contentTypeDescription="Create a new document." ma:contentTypeScope="" ma:versionID="6465d81290d4306c6ee1fc5423db7063">
  <xsd:schema xmlns:xsd="http://www.w3.org/2001/XMLSchema" xmlns:xs="http://www.w3.org/2001/XMLSchema" xmlns:p="http://schemas.microsoft.com/office/2006/metadata/properties" xmlns:ns2="0e45851e-b01a-4780-9c3c-958e1b44d0d4" xmlns:ns3="d8edfa0b-2933-4479-a511-c24d5d820c34" targetNamespace="http://schemas.microsoft.com/office/2006/metadata/properties" ma:root="true" ma:fieldsID="0390c2935eb04d4a223b5cf144fd6a99" ns2:_="" ns3:_="">
    <xsd:import namespace="0e45851e-b01a-4780-9c3c-958e1b44d0d4"/>
    <xsd:import namespace="d8edfa0b-2933-4479-a511-c24d5d820c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5851e-b01a-4780-9c3c-958e1b44d0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fb934c5-757e-4ff2-a28d-8870a440f492"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edfa0b-2933-4479-a511-c24d5d820c3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3a2112d-ddd3-4032-a43f-ef7f625095af}" ma:internalName="TaxCatchAll" ma:showField="CatchAllData" ma:web="d8edfa0b-2933-4479-a511-c24d5d820c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07641D-FC3D-4977-9B94-6E06FA15384E}">
  <ds:schemaRefs>
    <ds:schemaRef ds:uri="d8edfa0b-2933-4479-a511-c24d5d820c34"/>
    <ds:schemaRef ds:uri="http://www.w3.org/XML/1998/namespace"/>
    <ds:schemaRef ds:uri="http://schemas.microsoft.com/office/2006/metadata/properties"/>
    <ds:schemaRef ds:uri="0e45851e-b01a-4780-9c3c-958e1b44d0d4"/>
    <ds:schemaRef ds:uri="http://purl.org/dc/elements/1.1/"/>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6CC7301B-5450-45F9-91E1-EEC4AFDE03BF}">
  <ds:schemaRefs>
    <ds:schemaRef ds:uri="http://schemas.microsoft.com/sharepoint/v3/contenttype/forms"/>
  </ds:schemaRefs>
</ds:datastoreItem>
</file>

<file path=customXml/itemProps3.xml><?xml version="1.0" encoding="utf-8"?>
<ds:datastoreItem xmlns:ds="http://schemas.openxmlformats.org/officeDocument/2006/customXml" ds:itemID="{243AE134-CDD8-4825-AFA4-D115193538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45851e-b01a-4780-9c3c-958e1b44d0d4"/>
    <ds:schemaRef ds:uri="d8edfa0b-2933-4479-a511-c24d5d820c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AP_PowerPoint presentation template</Template>
  <TotalTime>929</TotalTime>
  <Words>1559</Words>
  <Application>Microsoft Office PowerPoint</Application>
  <PresentationFormat>Widescreen</PresentationFormat>
  <Paragraphs>116</Paragraphs>
  <Slides>13</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Aptos</vt:lpstr>
      <vt:lpstr>Arial</vt:lpstr>
      <vt:lpstr>Calibri</vt:lpstr>
      <vt:lpstr>Gotham</vt:lpstr>
      <vt:lpstr>Gotham Bold</vt:lpstr>
      <vt:lpstr>Gotham Medium</vt:lpstr>
      <vt:lpstr>Work Sans</vt:lpstr>
      <vt:lpstr>Heading_White</vt:lpstr>
      <vt:lpstr>1 Speaker</vt:lpstr>
      <vt:lpstr>1_Stripes_Navy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Aerospace</dc:title>
  <dc:creator>Lynne Tseng</dc:creator>
  <cp:lastModifiedBy>Jenny Boudreau</cp:lastModifiedBy>
  <cp:revision>37</cp:revision>
  <dcterms:created xsi:type="dcterms:W3CDTF">2023-08-31T16:10:18Z</dcterms:created>
  <dcterms:modified xsi:type="dcterms:W3CDTF">2025-08-07T21:47:14Z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0x01010081F75AF41BEA7A46AF0C61A4B0DC3F7A</vt:lpwstr>
  </property>
  <property fmtid="{D5CDD505-2E9C-101B-9397-08002B2CF9AE}" pid="3" name="MediaServiceImageTags">
    <vt:lpwstr/>
  </property>
</Properties>
</file>