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8"/>
  </p:notesMasterIdLst>
  <p:sldIdLst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857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38BD1-6FBA-4C19-A048-CC462D879E2E}" v="173" dt="2025-07-29T14:47:51.209"/>
    <p1510:client id="{FFDAC4B1-3A06-25D2-BF7F-3B148B53185B}" v="63" dt="2025-07-29T14:37:21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oudreau" userId="d3994694-8e27-4cc2-a8eb-f95565e03d5b" providerId="ADAL" clId="{84038BD1-6FBA-4C19-A048-CC462D879E2E}"/>
    <pc:docChg chg="undo custSel addSld delSld modSld">
      <pc:chgData name="Jenny Boudreau" userId="d3994694-8e27-4cc2-a8eb-f95565e03d5b" providerId="ADAL" clId="{84038BD1-6FBA-4C19-A048-CC462D879E2E}" dt="2025-07-29T14:47:51.209" v="173" actId="1076"/>
      <pc:docMkLst>
        <pc:docMk/>
      </pc:docMkLst>
      <pc:sldChg chg="modSp del mod">
        <pc:chgData name="Jenny Boudreau" userId="d3994694-8e27-4cc2-a8eb-f95565e03d5b" providerId="ADAL" clId="{84038BD1-6FBA-4C19-A048-CC462D879E2E}" dt="2025-07-29T14:38:42.566" v="8" actId="47"/>
        <pc:sldMkLst>
          <pc:docMk/>
          <pc:sldMk cId="3980020924" sldId="264"/>
        </pc:sldMkLst>
        <pc:spChg chg="mod">
          <ac:chgData name="Jenny Boudreau" userId="d3994694-8e27-4cc2-a8eb-f95565e03d5b" providerId="ADAL" clId="{84038BD1-6FBA-4C19-A048-CC462D879E2E}" dt="2025-07-29T14:38:14.984" v="2" actId="1076"/>
          <ac:spMkLst>
            <pc:docMk/>
            <pc:sldMk cId="3980020924" sldId="264"/>
            <ac:spMk id="55" creationId="{5726FA54-27CA-74AE-FE1C-F1A914F343FC}"/>
          </ac:spMkLst>
        </pc:spChg>
      </pc:sldChg>
      <pc:sldChg chg="addSp delSp modSp new mod">
        <pc:chgData name="Jenny Boudreau" userId="d3994694-8e27-4cc2-a8eb-f95565e03d5b" providerId="ADAL" clId="{84038BD1-6FBA-4C19-A048-CC462D879E2E}" dt="2025-07-29T14:47:51.209" v="173" actId="1076"/>
        <pc:sldMkLst>
          <pc:docMk/>
          <pc:sldMk cId="3500549956" sldId="265"/>
        </pc:sldMkLst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7" creationId="{A20486DA-AE6C-18B3-86C8-4FD2D9BA7C72}"/>
          </ac:spMkLst>
        </pc:spChg>
        <pc:spChg chg="del mod topLvl">
          <ac:chgData name="Jenny Boudreau" userId="d3994694-8e27-4cc2-a8eb-f95565e03d5b" providerId="ADAL" clId="{84038BD1-6FBA-4C19-A048-CC462D879E2E}" dt="2025-07-29T14:46:09.432" v="136" actId="478"/>
          <ac:spMkLst>
            <pc:docMk/>
            <pc:sldMk cId="3500549956" sldId="265"/>
            <ac:spMk id="8" creationId="{65DE4F4A-928C-751F-173E-571C29B6B304}"/>
          </ac:spMkLst>
        </pc:spChg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12" creationId="{EC5279F8-748B-97B1-306F-8F800496B48B}"/>
          </ac:spMkLst>
        </pc:spChg>
        <pc:spChg chg="del mod topLvl">
          <ac:chgData name="Jenny Boudreau" userId="d3994694-8e27-4cc2-a8eb-f95565e03d5b" providerId="ADAL" clId="{84038BD1-6FBA-4C19-A048-CC462D879E2E}" dt="2025-07-29T14:44:21.419" v="86" actId="478"/>
          <ac:spMkLst>
            <pc:docMk/>
            <pc:sldMk cId="3500549956" sldId="265"/>
            <ac:spMk id="13" creationId="{272EB7E5-0FF5-00BA-7F31-3827A3849631}"/>
          </ac:spMkLst>
        </pc:spChg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15" creationId="{5FB3F30B-2F40-25DC-A67B-03198EA13E41}"/>
          </ac:spMkLst>
        </pc:spChg>
        <pc:spChg chg="del mod topLvl">
          <ac:chgData name="Jenny Boudreau" userId="d3994694-8e27-4cc2-a8eb-f95565e03d5b" providerId="ADAL" clId="{84038BD1-6FBA-4C19-A048-CC462D879E2E}" dt="2025-07-29T14:45:02.608" v="109" actId="478"/>
          <ac:spMkLst>
            <pc:docMk/>
            <pc:sldMk cId="3500549956" sldId="265"/>
            <ac:spMk id="16" creationId="{D80D7901-A18C-ECC6-A923-3D989CE26812}"/>
          </ac:spMkLst>
        </pc:spChg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18" creationId="{2A92D790-F5FB-FC51-64A8-A9784B625331}"/>
          </ac:spMkLst>
        </pc:spChg>
        <pc:spChg chg="del mod topLvl">
          <ac:chgData name="Jenny Boudreau" userId="d3994694-8e27-4cc2-a8eb-f95565e03d5b" providerId="ADAL" clId="{84038BD1-6FBA-4C19-A048-CC462D879E2E}" dt="2025-07-29T14:46:39.040" v="149" actId="478"/>
          <ac:spMkLst>
            <pc:docMk/>
            <pc:sldMk cId="3500549956" sldId="265"/>
            <ac:spMk id="19" creationId="{DC9D709C-A48E-39C7-EA78-B6DC0B267E16}"/>
          </ac:spMkLst>
        </pc:spChg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21" creationId="{075270AE-A71A-B9EC-2664-EC6A0C4892F0}"/>
          </ac:spMkLst>
        </pc:spChg>
        <pc:spChg chg="del mod topLvl">
          <ac:chgData name="Jenny Boudreau" userId="d3994694-8e27-4cc2-a8eb-f95565e03d5b" providerId="ADAL" clId="{84038BD1-6FBA-4C19-A048-CC462D879E2E}" dt="2025-07-29T14:45:37.737" v="121" actId="478"/>
          <ac:spMkLst>
            <pc:docMk/>
            <pc:sldMk cId="3500549956" sldId="265"/>
            <ac:spMk id="22" creationId="{F057C87C-60C1-43BE-9794-AE7810DADF78}"/>
          </ac:spMkLst>
        </pc:spChg>
        <pc:spChg chg="mod topLvl">
          <ac:chgData name="Jenny Boudreau" userId="d3994694-8e27-4cc2-a8eb-f95565e03d5b" providerId="ADAL" clId="{84038BD1-6FBA-4C19-A048-CC462D879E2E}" dt="2025-07-29T14:47:51.209" v="173" actId="1076"/>
          <ac:spMkLst>
            <pc:docMk/>
            <pc:sldMk cId="3500549956" sldId="265"/>
            <ac:spMk id="25" creationId="{B7CEF367-5A26-C60E-7AED-25C6946685AB}"/>
          </ac:spMkLst>
        </pc:spChg>
        <pc:spChg chg="del mod topLvl">
          <ac:chgData name="Jenny Boudreau" userId="d3994694-8e27-4cc2-a8eb-f95565e03d5b" providerId="ADAL" clId="{84038BD1-6FBA-4C19-A048-CC462D879E2E}" dt="2025-07-29T14:47:05.217" v="160" actId="478"/>
          <ac:spMkLst>
            <pc:docMk/>
            <pc:sldMk cId="3500549956" sldId="265"/>
            <ac:spMk id="26" creationId="{E9A62C3A-C4DF-3F1D-DA93-90A57C9262B6}"/>
          </ac:spMkLst>
        </pc:spChg>
        <pc:spChg chg="add mod">
          <ac:chgData name="Jenny Boudreau" userId="d3994694-8e27-4cc2-a8eb-f95565e03d5b" providerId="ADAL" clId="{84038BD1-6FBA-4C19-A048-CC462D879E2E}" dt="2025-07-29T14:40:50.660" v="46" actId="6549"/>
          <ac:spMkLst>
            <pc:docMk/>
            <pc:sldMk cId="3500549956" sldId="265"/>
            <ac:spMk id="32" creationId="{D5277F68-5260-D2B7-152C-64C37F9CDE1B}"/>
          </ac:spMkLst>
        </pc:spChg>
        <pc:grpChg chg="del mod">
          <ac:chgData name="Jenny Boudreau" userId="d3994694-8e27-4cc2-a8eb-f95565e03d5b" providerId="ADAL" clId="{84038BD1-6FBA-4C19-A048-CC462D879E2E}" dt="2025-07-29T14:46:09.432" v="136" actId="478"/>
          <ac:grpSpMkLst>
            <pc:docMk/>
            <pc:sldMk cId="3500549956" sldId="265"/>
            <ac:grpSpMk id="6" creationId="{F42D03EC-0E43-5342-4805-04613C54E05A}"/>
          </ac:grpSpMkLst>
        </pc:grpChg>
        <pc:grpChg chg="del mod">
          <ac:chgData name="Jenny Boudreau" userId="d3994694-8e27-4cc2-a8eb-f95565e03d5b" providerId="ADAL" clId="{84038BD1-6FBA-4C19-A048-CC462D879E2E}" dt="2025-07-29T14:44:21.419" v="86" actId="478"/>
          <ac:grpSpMkLst>
            <pc:docMk/>
            <pc:sldMk cId="3500549956" sldId="265"/>
            <ac:grpSpMk id="11" creationId="{A6731EA2-D3BC-B651-0610-6302F4B29C74}"/>
          </ac:grpSpMkLst>
        </pc:grpChg>
        <pc:grpChg chg="del mod">
          <ac:chgData name="Jenny Boudreau" userId="d3994694-8e27-4cc2-a8eb-f95565e03d5b" providerId="ADAL" clId="{84038BD1-6FBA-4C19-A048-CC462D879E2E}" dt="2025-07-29T14:45:02.608" v="109" actId="478"/>
          <ac:grpSpMkLst>
            <pc:docMk/>
            <pc:sldMk cId="3500549956" sldId="265"/>
            <ac:grpSpMk id="14" creationId="{DBC4BA53-7960-916F-C719-BFBF800B6237}"/>
          </ac:grpSpMkLst>
        </pc:grpChg>
        <pc:grpChg chg="del mod">
          <ac:chgData name="Jenny Boudreau" userId="d3994694-8e27-4cc2-a8eb-f95565e03d5b" providerId="ADAL" clId="{84038BD1-6FBA-4C19-A048-CC462D879E2E}" dt="2025-07-29T14:46:39.040" v="149" actId="478"/>
          <ac:grpSpMkLst>
            <pc:docMk/>
            <pc:sldMk cId="3500549956" sldId="265"/>
            <ac:grpSpMk id="17" creationId="{193E016A-C78D-B8F3-1E41-DF124E028C2D}"/>
          </ac:grpSpMkLst>
        </pc:grpChg>
        <pc:grpChg chg="del mod">
          <ac:chgData name="Jenny Boudreau" userId="d3994694-8e27-4cc2-a8eb-f95565e03d5b" providerId="ADAL" clId="{84038BD1-6FBA-4C19-A048-CC462D879E2E}" dt="2025-07-29T14:45:37.737" v="121" actId="478"/>
          <ac:grpSpMkLst>
            <pc:docMk/>
            <pc:sldMk cId="3500549956" sldId="265"/>
            <ac:grpSpMk id="20" creationId="{CCECF5CD-FDA2-3FC6-E053-2E33532939EE}"/>
          </ac:grpSpMkLst>
        </pc:grpChg>
        <pc:grpChg chg="del mod">
          <ac:chgData name="Jenny Boudreau" userId="d3994694-8e27-4cc2-a8eb-f95565e03d5b" providerId="ADAL" clId="{84038BD1-6FBA-4C19-A048-CC462D879E2E}" dt="2025-07-29T14:47:05.217" v="160" actId="478"/>
          <ac:grpSpMkLst>
            <pc:docMk/>
            <pc:sldMk cId="3500549956" sldId="265"/>
            <ac:grpSpMk id="24" creationId="{91812B39-3449-9152-0D45-E4E7F3F824A3}"/>
          </ac:grpSpMkLst>
        </pc:grpChg>
        <pc:grpChg chg="add mod">
          <ac:chgData name="Jenny Boudreau" userId="d3994694-8e27-4cc2-a8eb-f95565e03d5b" providerId="ADAL" clId="{84038BD1-6FBA-4C19-A048-CC462D879E2E}" dt="2025-07-29T14:47:51.209" v="173" actId="1076"/>
          <ac:grpSpMkLst>
            <pc:docMk/>
            <pc:sldMk cId="3500549956" sldId="265"/>
            <ac:grpSpMk id="33" creationId="{A80BD307-400E-3A96-14FE-9BEC86D38A53}"/>
          </ac:grpSpMkLst>
        </pc:grpChg>
        <pc:grpChg chg="add mod">
          <ac:chgData name="Jenny Boudreau" userId="d3994694-8e27-4cc2-a8eb-f95565e03d5b" providerId="ADAL" clId="{84038BD1-6FBA-4C19-A048-CC462D879E2E}" dt="2025-07-29T14:47:51.209" v="173" actId="1076"/>
          <ac:grpSpMkLst>
            <pc:docMk/>
            <pc:sldMk cId="3500549956" sldId="265"/>
            <ac:grpSpMk id="34" creationId="{6F68746E-942F-7574-7045-B96F8D81B4AB}"/>
          </ac:grpSpMkLst>
        </pc:grpChg>
        <pc:grpChg chg="add mod">
          <ac:chgData name="Jenny Boudreau" userId="d3994694-8e27-4cc2-a8eb-f95565e03d5b" providerId="ADAL" clId="{84038BD1-6FBA-4C19-A048-CC462D879E2E}" dt="2025-07-29T14:45:58.789" v="132" actId="12788"/>
          <ac:grpSpMkLst>
            <pc:docMk/>
            <pc:sldMk cId="3500549956" sldId="265"/>
            <ac:grpSpMk id="35" creationId="{1CCAB418-7C87-99B2-21EC-394DB58860A7}"/>
          </ac:grpSpMkLst>
        </pc:grpChg>
        <pc:grpChg chg="add mod">
          <ac:chgData name="Jenny Boudreau" userId="d3994694-8e27-4cc2-a8eb-f95565e03d5b" providerId="ADAL" clId="{84038BD1-6FBA-4C19-A048-CC462D879E2E}" dt="2025-07-29T14:46:27.522" v="144" actId="12788"/>
          <ac:grpSpMkLst>
            <pc:docMk/>
            <pc:sldMk cId="3500549956" sldId="265"/>
            <ac:grpSpMk id="36" creationId="{5F7F5BF1-2B5B-3EAF-74BB-533703770E2D}"/>
          </ac:grpSpMkLst>
        </pc:grpChg>
        <pc:grpChg chg="add mod">
          <ac:chgData name="Jenny Boudreau" userId="d3994694-8e27-4cc2-a8eb-f95565e03d5b" providerId="ADAL" clId="{84038BD1-6FBA-4C19-A048-CC462D879E2E}" dt="2025-07-29T14:47:51.209" v="173" actId="1076"/>
          <ac:grpSpMkLst>
            <pc:docMk/>
            <pc:sldMk cId="3500549956" sldId="265"/>
            <ac:grpSpMk id="37" creationId="{468DE2FF-C0B2-29F6-0CB9-A12078ABDA36}"/>
          </ac:grpSpMkLst>
        </pc:grpChg>
        <pc:grpChg chg="add mod">
          <ac:chgData name="Jenny Boudreau" userId="d3994694-8e27-4cc2-a8eb-f95565e03d5b" providerId="ADAL" clId="{84038BD1-6FBA-4C19-A048-CC462D879E2E}" dt="2025-07-29T14:47:51.209" v="173" actId="1076"/>
          <ac:grpSpMkLst>
            <pc:docMk/>
            <pc:sldMk cId="3500549956" sldId="265"/>
            <ac:grpSpMk id="38" creationId="{2D3F0B5D-CF9A-2017-3DDF-149796460EF6}"/>
          </ac:grpSpMkLst>
        </pc:grpChg>
        <pc:picChg chg="mod">
          <ac:chgData name="Jenny Boudreau" userId="d3994694-8e27-4cc2-a8eb-f95565e03d5b" providerId="ADAL" clId="{84038BD1-6FBA-4C19-A048-CC462D879E2E}" dt="2025-07-29T14:43:03.268" v="68" actId="164"/>
          <ac:picMkLst>
            <pc:docMk/>
            <pc:sldMk cId="3500549956" sldId="265"/>
            <ac:picMk id="2" creationId="{9CD9ACDC-E990-0389-99EB-7EB1430DF350}"/>
          </ac:picMkLst>
        </pc:picChg>
        <pc:picChg chg="mod">
          <ac:chgData name="Jenny Boudreau" userId="d3994694-8e27-4cc2-a8eb-f95565e03d5b" providerId="ADAL" clId="{84038BD1-6FBA-4C19-A048-CC462D879E2E}" dt="2025-07-29T14:43:21.322" v="72" actId="164"/>
          <ac:picMkLst>
            <pc:docMk/>
            <pc:sldMk cId="3500549956" sldId="265"/>
            <ac:picMk id="3" creationId="{6F1DBCA9-EB33-A147-7D05-A79F7FBEDD4E}"/>
          </ac:picMkLst>
        </pc:picChg>
        <pc:picChg chg="mod">
          <ac:chgData name="Jenny Boudreau" userId="d3994694-8e27-4cc2-a8eb-f95565e03d5b" providerId="ADAL" clId="{84038BD1-6FBA-4C19-A048-CC462D879E2E}" dt="2025-07-29T14:42:58.596" v="67" actId="164"/>
          <ac:picMkLst>
            <pc:docMk/>
            <pc:sldMk cId="3500549956" sldId="265"/>
            <ac:picMk id="4" creationId="{75DCD2D9-13F3-90C4-4836-1A1C18DCC9DE}"/>
          </ac:picMkLst>
        </pc:picChg>
        <pc:picChg chg="mod">
          <ac:chgData name="Jenny Boudreau" userId="d3994694-8e27-4cc2-a8eb-f95565e03d5b" providerId="ADAL" clId="{84038BD1-6FBA-4C19-A048-CC462D879E2E}" dt="2025-07-29T14:42:54.289" v="66" actId="164"/>
          <ac:picMkLst>
            <pc:docMk/>
            <pc:sldMk cId="3500549956" sldId="265"/>
            <ac:picMk id="5" creationId="{7F4A4334-D06C-10C7-3CFF-F8F7372A5FC6}"/>
          </ac:picMkLst>
        </pc:picChg>
        <pc:picChg chg="mod">
          <ac:chgData name="Jenny Boudreau" userId="d3994694-8e27-4cc2-a8eb-f95565e03d5b" providerId="ADAL" clId="{84038BD1-6FBA-4C19-A048-CC462D879E2E}" dt="2025-07-29T14:43:06.948" v="69" actId="164"/>
          <ac:picMkLst>
            <pc:docMk/>
            <pc:sldMk cId="3500549956" sldId="265"/>
            <ac:picMk id="9" creationId="{0F7BE4A8-5154-4E8F-C4C6-43FCC2E74085}"/>
          </ac:picMkLst>
        </pc:picChg>
        <pc:picChg chg="mod">
          <ac:chgData name="Jenny Boudreau" userId="d3994694-8e27-4cc2-a8eb-f95565e03d5b" providerId="ADAL" clId="{84038BD1-6FBA-4C19-A048-CC462D879E2E}" dt="2025-07-29T14:43:06.948" v="69" actId="164"/>
          <ac:picMkLst>
            <pc:docMk/>
            <pc:sldMk cId="3500549956" sldId="265"/>
            <ac:picMk id="10" creationId="{07D6C591-8BE9-5764-DD55-013783F0CA95}"/>
          </ac:picMkLst>
        </pc:picChg>
        <pc:picChg chg="mod">
          <ac:chgData name="Jenny Boudreau" userId="d3994694-8e27-4cc2-a8eb-f95565e03d5b" providerId="ADAL" clId="{84038BD1-6FBA-4C19-A048-CC462D879E2E}" dt="2025-07-29T14:43:28.537" v="75" actId="164"/>
          <ac:picMkLst>
            <pc:docMk/>
            <pc:sldMk cId="3500549956" sldId="265"/>
            <ac:picMk id="23" creationId="{4542C0D0-F080-9562-FB0F-DCE5F5B96FB2}"/>
          </ac:picMkLst>
        </pc:picChg>
        <pc:picChg chg="mod">
          <ac:chgData name="Jenny Boudreau" userId="d3994694-8e27-4cc2-a8eb-f95565e03d5b" providerId="ADAL" clId="{84038BD1-6FBA-4C19-A048-CC462D879E2E}" dt="2025-07-29T14:42:54.289" v="66" actId="164"/>
          <ac:picMkLst>
            <pc:docMk/>
            <pc:sldMk cId="3500549956" sldId="265"/>
            <ac:picMk id="27" creationId="{558B8E8E-3D45-AF00-843E-2EE71CC5F9C1}"/>
          </ac:picMkLst>
        </pc:picChg>
        <pc:picChg chg="mod">
          <ac:chgData name="Jenny Boudreau" userId="d3994694-8e27-4cc2-a8eb-f95565e03d5b" providerId="ADAL" clId="{84038BD1-6FBA-4C19-A048-CC462D879E2E}" dt="2025-07-29T14:42:58.596" v="67" actId="164"/>
          <ac:picMkLst>
            <pc:docMk/>
            <pc:sldMk cId="3500549956" sldId="265"/>
            <ac:picMk id="28" creationId="{E4D664BD-D875-4B31-1251-C961919E68ED}"/>
          </ac:picMkLst>
        </pc:picChg>
        <pc:picChg chg="mod">
          <ac:chgData name="Jenny Boudreau" userId="d3994694-8e27-4cc2-a8eb-f95565e03d5b" providerId="ADAL" clId="{84038BD1-6FBA-4C19-A048-CC462D879E2E}" dt="2025-07-29T14:43:21.322" v="72" actId="164"/>
          <ac:picMkLst>
            <pc:docMk/>
            <pc:sldMk cId="3500549956" sldId="265"/>
            <ac:picMk id="29" creationId="{2E4B0DA5-0E73-8E52-FAD1-DA13DD658FA5}"/>
          </ac:picMkLst>
        </pc:picChg>
        <pc:picChg chg="mod">
          <ac:chgData name="Jenny Boudreau" userId="d3994694-8e27-4cc2-a8eb-f95565e03d5b" providerId="ADAL" clId="{84038BD1-6FBA-4C19-A048-CC462D879E2E}" dt="2025-07-29T14:43:03.268" v="68" actId="164"/>
          <ac:picMkLst>
            <pc:docMk/>
            <pc:sldMk cId="3500549956" sldId="265"/>
            <ac:picMk id="30" creationId="{84236ABD-5E4B-2FF7-6A94-5B519F098A4D}"/>
          </ac:picMkLst>
        </pc:picChg>
        <pc:picChg chg="mod">
          <ac:chgData name="Jenny Boudreau" userId="d3994694-8e27-4cc2-a8eb-f95565e03d5b" providerId="ADAL" clId="{84038BD1-6FBA-4C19-A048-CC462D879E2E}" dt="2025-07-29T14:43:28.537" v="75" actId="164"/>
          <ac:picMkLst>
            <pc:docMk/>
            <pc:sldMk cId="3500549956" sldId="265"/>
            <ac:picMk id="31" creationId="{3A5E88D3-3DEC-BF53-FF47-BE3BDB698D7E}"/>
          </ac:picMkLst>
        </pc:picChg>
      </pc:sldChg>
    </pc:docChg>
  </pc:docChgLst>
  <pc:docChgLst>
    <pc:chgData name="Jenny Boudreau" userId="S::jenny.boudreau@assuredpartners.com::d3994694-8e27-4cc2-a8eb-f95565e03d5b" providerId="AD" clId="Web-{FFDAC4B1-3A06-25D2-BF7F-3B148B53185B}"/>
    <pc:docChg chg="modSld">
      <pc:chgData name="Jenny Boudreau" userId="S::jenny.boudreau@assuredpartners.com::d3994694-8e27-4cc2-a8eb-f95565e03d5b" providerId="AD" clId="Web-{FFDAC4B1-3A06-25D2-BF7F-3B148B53185B}" dt="2025-07-29T14:37:21.606" v="32" actId="20577"/>
      <pc:docMkLst>
        <pc:docMk/>
      </pc:docMkLst>
      <pc:sldChg chg="modSp">
        <pc:chgData name="Jenny Boudreau" userId="S::jenny.boudreau@assuredpartners.com::d3994694-8e27-4cc2-a8eb-f95565e03d5b" providerId="AD" clId="Web-{FFDAC4B1-3A06-25D2-BF7F-3B148B53185B}" dt="2025-07-29T14:37:21.606" v="32" actId="20577"/>
        <pc:sldMkLst>
          <pc:docMk/>
          <pc:sldMk cId="3980020924" sldId="264"/>
        </pc:sldMkLst>
        <pc:spChg chg="mod">
          <ac:chgData name="Jenny Boudreau" userId="S::jenny.boudreau@assuredpartners.com::d3994694-8e27-4cc2-a8eb-f95565e03d5b" providerId="AD" clId="Web-{FFDAC4B1-3A06-25D2-BF7F-3B148B53185B}" dt="2025-07-29T14:37:06.184" v="30" actId="20577"/>
          <ac:spMkLst>
            <pc:docMk/>
            <pc:sldMk cId="3980020924" sldId="264"/>
            <ac:spMk id="24" creationId="{3A21AB57-7A0A-F683-9E5D-77CDD5935E6C}"/>
          </ac:spMkLst>
        </pc:spChg>
        <pc:spChg chg="mod">
          <ac:chgData name="Jenny Boudreau" userId="S::jenny.boudreau@assuredpartners.com::d3994694-8e27-4cc2-a8eb-f95565e03d5b" providerId="AD" clId="Web-{FFDAC4B1-3A06-25D2-BF7F-3B148B53185B}" dt="2025-07-29T14:35:00.901" v="6" actId="20577"/>
          <ac:spMkLst>
            <pc:docMk/>
            <pc:sldMk cId="3980020924" sldId="264"/>
            <ac:spMk id="26" creationId="{C1C6AD66-0079-21A3-3260-9F658FAC1389}"/>
          </ac:spMkLst>
        </pc:spChg>
        <pc:spChg chg="mod">
          <ac:chgData name="Jenny Boudreau" userId="S::jenny.boudreau@assuredpartners.com::d3994694-8e27-4cc2-a8eb-f95565e03d5b" providerId="AD" clId="Web-{FFDAC4B1-3A06-25D2-BF7F-3B148B53185B}" dt="2025-07-29T14:36:09.652" v="18" actId="20577"/>
          <ac:spMkLst>
            <pc:docMk/>
            <pc:sldMk cId="3980020924" sldId="264"/>
            <ac:spMk id="33" creationId="{174049E5-7E95-F5B2-1C80-2FF79A11C53B}"/>
          </ac:spMkLst>
        </pc:spChg>
        <pc:spChg chg="mod">
          <ac:chgData name="Jenny Boudreau" userId="S::jenny.boudreau@assuredpartners.com::d3994694-8e27-4cc2-a8eb-f95565e03d5b" providerId="AD" clId="Web-{FFDAC4B1-3A06-25D2-BF7F-3B148B53185B}" dt="2025-07-29T14:37:05.575" v="29" actId="20577"/>
          <ac:spMkLst>
            <pc:docMk/>
            <pc:sldMk cId="3980020924" sldId="264"/>
            <ac:spMk id="39" creationId="{F182393E-B423-2644-6187-3FD58BA1ADFF}"/>
          </ac:spMkLst>
        </pc:spChg>
        <pc:spChg chg="mod">
          <ac:chgData name="Jenny Boudreau" userId="S::jenny.boudreau@assuredpartners.com::d3994694-8e27-4cc2-a8eb-f95565e03d5b" providerId="AD" clId="Web-{FFDAC4B1-3A06-25D2-BF7F-3B148B53185B}" dt="2025-07-29T14:37:21.606" v="32" actId="20577"/>
          <ac:spMkLst>
            <pc:docMk/>
            <pc:sldMk cId="3980020924" sldId="264"/>
            <ac:spMk id="55" creationId="{5726FA54-27CA-74AE-FE1C-F1A914F343FC}"/>
          </ac:spMkLst>
        </pc:spChg>
      </pc:sldChg>
    </pc:docChg>
  </pc:docChgLst>
  <pc:docChgLst>
    <pc:chgData name="Evelyn Lackney" userId="eb6dc34a-2e89-472f-a4d3-85b9ee111775" providerId="ADAL" clId="{980DB56D-2A31-491D-ACEB-F313F1DB278A}"/>
    <pc:docChg chg="modSld">
      <pc:chgData name="Evelyn Lackney" userId="eb6dc34a-2e89-472f-a4d3-85b9ee111775" providerId="ADAL" clId="{980DB56D-2A31-491D-ACEB-F313F1DB278A}" dt="2025-07-24T18:39:16.477" v="53" actId="20577"/>
      <pc:docMkLst>
        <pc:docMk/>
      </pc:docMkLst>
      <pc:sldChg chg="modSp mod">
        <pc:chgData name="Evelyn Lackney" userId="eb6dc34a-2e89-472f-a4d3-85b9ee111775" providerId="ADAL" clId="{980DB56D-2A31-491D-ACEB-F313F1DB278A}" dt="2025-07-24T18:39:16.477" v="53" actId="20577"/>
        <pc:sldMkLst>
          <pc:docMk/>
          <pc:sldMk cId="3980020924" sldId="264"/>
        </pc:sldMkLst>
        <pc:spChg chg="mod">
          <ac:chgData name="Evelyn Lackney" userId="eb6dc34a-2e89-472f-a4d3-85b9ee111775" providerId="ADAL" clId="{980DB56D-2A31-491D-ACEB-F313F1DB278A}" dt="2025-07-24T18:38:37.730" v="16" actId="20577"/>
          <ac:spMkLst>
            <pc:docMk/>
            <pc:sldMk cId="3980020924" sldId="264"/>
            <ac:spMk id="47" creationId="{2CF1690B-494B-5C9B-7278-2BA2763F3BF5}"/>
          </ac:spMkLst>
        </pc:spChg>
        <pc:spChg chg="mod">
          <ac:chgData name="Evelyn Lackney" userId="eb6dc34a-2e89-472f-a4d3-85b9ee111775" providerId="ADAL" clId="{980DB56D-2A31-491D-ACEB-F313F1DB278A}" dt="2025-07-24T18:39:16.477" v="53" actId="20577"/>
          <ac:spMkLst>
            <pc:docMk/>
            <pc:sldMk cId="3980020924" sldId="264"/>
            <ac:spMk id="48" creationId="{D1C33912-94C0-CF6C-F284-97490413994F}"/>
          </ac:spMkLst>
        </pc:spChg>
        <pc:picChg chg="mod">
          <ac:chgData name="Evelyn Lackney" userId="eb6dc34a-2e89-472f-a4d3-85b9ee111775" providerId="ADAL" clId="{980DB56D-2A31-491D-ACEB-F313F1DB278A}" dt="2025-07-24T18:38:09.347" v="1" actId="14826"/>
          <ac:picMkLst>
            <pc:docMk/>
            <pc:sldMk cId="3980020924" sldId="264"/>
            <ac:picMk id="45" creationId="{BC274D50-A656-270F-AE6B-EACFD5AFAB0A}"/>
          </ac:picMkLst>
        </pc:picChg>
        <pc:picChg chg="mod">
          <ac:chgData name="Evelyn Lackney" userId="eb6dc34a-2e89-472f-a4d3-85b9ee111775" providerId="ADAL" clId="{980DB56D-2A31-491D-ACEB-F313F1DB278A}" dt="2025-07-24T18:38:20.895" v="2" actId="1076"/>
          <ac:picMkLst>
            <pc:docMk/>
            <pc:sldMk cId="3980020924" sldId="264"/>
            <ac:picMk id="53" creationId="{5A44D456-F1D2-63C6-8843-A5AAAF5A6C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486DA-AE6C-18B3-86C8-4FD2D9BA7C72}"/>
              </a:ext>
            </a:extLst>
          </p:cNvPr>
          <p:cNvSpPr txBox="1"/>
          <p:nvPr/>
        </p:nvSpPr>
        <p:spPr>
          <a:xfrm>
            <a:off x="6276539" y="4613491"/>
            <a:ext cx="16862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Geoff</a:t>
            </a: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Christian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EB Captives Leader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7F5BF1-2B5B-3EAF-74BB-533703770E2D}"/>
              </a:ext>
            </a:extLst>
          </p:cNvPr>
          <p:cNvGrpSpPr/>
          <p:nvPr/>
        </p:nvGrpSpPr>
        <p:grpSpPr>
          <a:xfrm>
            <a:off x="6238418" y="2856909"/>
            <a:ext cx="1762471" cy="1799082"/>
            <a:chOff x="6286794" y="2938425"/>
            <a:chExt cx="1762471" cy="17990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BE4A8-5154-4E8F-C4C6-43FCC2E7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358743" y="2999011"/>
              <a:ext cx="1625439" cy="1625439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D6C591-8BE9-5764-DD55-013783F0C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6286794" y="2938425"/>
              <a:ext cx="1762471" cy="17990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5279F8-748B-97B1-306F-8F800496B48B}"/>
              </a:ext>
            </a:extLst>
          </p:cNvPr>
          <p:cNvSpPr txBox="1"/>
          <p:nvPr/>
        </p:nvSpPr>
        <p:spPr>
          <a:xfrm>
            <a:off x="117482" y="4613491"/>
            <a:ext cx="1959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Nick</a:t>
            </a: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Napolitano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National Captives Vertical Leader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3F30B-2F40-25DC-A67B-03198EA13E41}"/>
              </a:ext>
            </a:extLst>
          </p:cNvPr>
          <p:cNvSpPr txBox="1"/>
          <p:nvPr/>
        </p:nvSpPr>
        <p:spPr>
          <a:xfrm>
            <a:off x="2233240" y="4613491"/>
            <a:ext cx="1777279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/>
              </a:rPr>
              <a:t>Lori</a:t>
            </a:r>
            <a:endParaRPr lang="en-US">
              <a:solidFill>
                <a:srgbClr val="000000"/>
              </a:solidFill>
              <a:latin typeface="Aptos" panose="02110004020202020204"/>
            </a:endParaRP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/>
              </a:rPr>
              <a:t>Harris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Director, Captives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378E5D"/>
              </a:solidFill>
              <a:effectLst/>
              <a:uLnTx/>
              <a:uFillTx/>
              <a:latin typeface="Gotham Bold" pitchFamily="2" charset="0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2D790-F5FB-FC51-64A8-A9784B625331}"/>
              </a:ext>
            </a:extLst>
          </p:cNvPr>
          <p:cNvSpPr txBox="1"/>
          <p:nvPr/>
        </p:nvSpPr>
        <p:spPr>
          <a:xfrm>
            <a:off x="8137577" y="4613491"/>
            <a:ext cx="1993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Jeff</a:t>
            </a: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Kurz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SVP, Director-Alternative Risk Strategies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270AE-A71A-B9EC-2664-EC6A0C4892F0}"/>
              </a:ext>
            </a:extLst>
          </p:cNvPr>
          <p:cNvSpPr txBox="1"/>
          <p:nvPr/>
        </p:nvSpPr>
        <p:spPr>
          <a:xfrm>
            <a:off x="4284994" y="4613491"/>
            <a:ext cx="16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Jack</a:t>
            </a: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Foley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P&amp;C Captives Practice Leader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EF367-5A26-C60E-7AED-25C6946685AB}"/>
              </a:ext>
            </a:extLst>
          </p:cNvPr>
          <p:cNvSpPr txBox="1"/>
          <p:nvPr/>
        </p:nvSpPr>
        <p:spPr>
          <a:xfrm>
            <a:off x="10315270" y="4613491"/>
            <a:ext cx="162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Sarah</a:t>
            </a:r>
          </a:p>
          <a:p>
            <a:pPr algn="ctr"/>
            <a:r>
              <a:rPr lang="en-US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Creighton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VP, Alternative Risk Strategies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0BD307-400E-3A96-14FE-9BEC86D38A53}"/>
              </a:ext>
            </a:extLst>
          </p:cNvPr>
          <p:cNvGrpSpPr/>
          <p:nvPr/>
        </p:nvGrpSpPr>
        <p:grpSpPr>
          <a:xfrm>
            <a:off x="215812" y="2856909"/>
            <a:ext cx="1762471" cy="1799082"/>
            <a:chOff x="266911" y="2847855"/>
            <a:chExt cx="1762471" cy="17990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A4334-D06C-10C7-3CFF-F8F7372A5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35428" y="2926947"/>
              <a:ext cx="1625440" cy="1625440"/>
            </a:xfrm>
            <a:prstGeom prst="ellipse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8B8E8E-3D45-AF00-843E-2EE71CC5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266911" y="2847855"/>
              <a:ext cx="1762471" cy="17990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68746E-942F-7574-7045-B96F8D81B4AB}"/>
              </a:ext>
            </a:extLst>
          </p:cNvPr>
          <p:cNvGrpSpPr/>
          <p:nvPr/>
        </p:nvGrpSpPr>
        <p:grpSpPr>
          <a:xfrm>
            <a:off x="2242358" y="2856909"/>
            <a:ext cx="1759043" cy="1795583"/>
            <a:chOff x="2293858" y="2851354"/>
            <a:chExt cx="1759043" cy="17955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DCD2D9-13F3-90C4-4836-1A1C18DCC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358489" y="2926947"/>
              <a:ext cx="1625440" cy="1625440"/>
            </a:xfrm>
            <a:prstGeom prst="ellipse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D664BD-D875-4B31-1251-C961919E6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2293858" y="2851354"/>
              <a:ext cx="1759043" cy="179558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8DE2FF-C0B2-29F6-0CB9-A12078ABDA36}"/>
              </a:ext>
            </a:extLst>
          </p:cNvPr>
          <p:cNvGrpSpPr/>
          <p:nvPr/>
        </p:nvGrpSpPr>
        <p:grpSpPr>
          <a:xfrm>
            <a:off x="8252995" y="2856909"/>
            <a:ext cx="1762471" cy="1799082"/>
            <a:chOff x="8267015" y="2926947"/>
            <a:chExt cx="1762471" cy="1799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1DBCA9-EB33-A147-7D05-A79F7FBE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35985" y="2999011"/>
              <a:ext cx="1625441" cy="1625441"/>
            </a:xfrm>
            <a:prstGeom prst="ellipse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4B0DA5-0E73-8E52-FAD1-DA13DD65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8267015" y="2926947"/>
              <a:ext cx="1762471" cy="179908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CAB418-7C87-99B2-21EC-394DB58860A7}"/>
              </a:ext>
            </a:extLst>
          </p:cNvPr>
          <p:cNvGrpSpPr/>
          <p:nvPr/>
        </p:nvGrpSpPr>
        <p:grpSpPr>
          <a:xfrm>
            <a:off x="4267690" y="2856909"/>
            <a:ext cx="1720836" cy="1756582"/>
            <a:chOff x="4303503" y="2860745"/>
            <a:chExt cx="1720836" cy="1756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D9ACDC-E990-0389-99EB-7EB1430DF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351201" y="2913679"/>
              <a:ext cx="1625440" cy="1625440"/>
            </a:xfrm>
            <a:prstGeom prst="ellipse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4236ABD-5E4B-2FF7-6A94-5B519F0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4303503" y="2860745"/>
              <a:ext cx="1720836" cy="175658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3F0B5D-CF9A-2017-3DDF-149796460EF6}"/>
              </a:ext>
            </a:extLst>
          </p:cNvPr>
          <p:cNvGrpSpPr/>
          <p:nvPr/>
        </p:nvGrpSpPr>
        <p:grpSpPr>
          <a:xfrm>
            <a:off x="10267572" y="2856909"/>
            <a:ext cx="1720837" cy="1756583"/>
            <a:chOff x="10294733" y="2920023"/>
            <a:chExt cx="1720837" cy="17565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42C0D0-F080-9562-FB0F-DCE5F5B96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342432" y="2972302"/>
              <a:ext cx="1625440" cy="1625440"/>
            </a:xfrm>
            <a:prstGeom prst="ellipse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A5E88D3-3DEC-BF53-FF47-BE3BDB69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10294733" y="2920023"/>
              <a:ext cx="1720837" cy="1756583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5277F68-5260-D2B7-152C-64C37F9CDE1B}"/>
              </a:ext>
            </a:extLst>
          </p:cNvPr>
          <p:cNvSpPr txBox="1"/>
          <p:nvPr/>
        </p:nvSpPr>
        <p:spPr>
          <a:xfrm>
            <a:off x="0" y="549791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i="1">
                <a:solidFill>
                  <a:srgbClr val="182857"/>
                </a:solidFill>
                <a:latin typeface="Gotham Bold"/>
              </a:rPr>
              <a:t>RISK AT SPEED </a:t>
            </a:r>
          </a:p>
          <a:p>
            <a:pPr algn="ctr"/>
            <a:r>
              <a:rPr lang="en-US" sz="4800" b="1" i="1">
                <a:solidFill>
                  <a:srgbClr val="182857"/>
                </a:solidFill>
                <a:latin typeface="Gotham Bold"/>
              </a:rPr>
              <a:t>Alternative Strategies in Motion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49956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2A984-9EC8-4AAE-8AE7-6ADA881A9643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AP_Partner Connect 2025_Template (3)</Templat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Evelyn Lackney</dc:creator>
  <cp:revision>1</cp:revision>
  <dcterms:created xsi:type="dcterms:W3CDTF">2025-07-24T17:39:22Z</dcterms:created>
  <dcterms:modified xsi:type="dcterms:W3CDTF">2025-07-29T14:48:37Z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