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4.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5.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6.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7.xml" ContentType="application/vnd.openxmlformats-officedocument.them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8.xml" ContentType="application/vnd.openxmlformats-officedocument.theme+xml"/>
  <Override PartName="/ppt/theme/themeOverride3.xml" ContentType="application/vnd.openxmlformats-officedocument.themeOverrid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9.xml" ContentType="application/vnd.openxmlformats-officedocument.theme+xml"/>
  <Override PartName="/ppt/tags/tag1.xml" ContentType="application/vnd.openxmlformats-officedocument.presentationml.tags+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8" r:id="rId4"/>
    <p:sldMasterId id="2147483816" r:id="rId5"/>
    <p:sldMasterId id="2147483969" r:id="rId6"/>
    <p:sldMasterId id="2147483971" r:id="rId7"/>
    <p:sldMasterId id="2147484030" r:id="rId8"/>
    <p:sldMasterId id="2147484099" r:id="rId9"/>
    <p:sldMasterId id="2147484170" r:id="rId10"/>
    <p:sldMasterId id="2147484265" r:id="rId11"/>
    <p:sldMasterId id="2147484372" r:id="rId12"/>
  </p:sldMasterIdLst>
  <p:notesMasterIdLst>
    <p:notesMasterId r:id="rId18"/>
  </p:notesMasterIdLst>
  <p:handoutMasterIdLst>
    <p:handoutMasterId r:id="rId19"/>
  </p:handoutMasterIdLst>
  <p:sldIdLst>
    <p:sldId id="2147482561" r:id="rId13"/>
    <p:sldId id="2141412523" r:id="rId14"/>
    <p:sldId id="2141412975" r:id="rId15"/>
    <p:sldId id="2141414178" r:id="rId16"/>
    <p:sldId id="2141412688" r:id="rId17"/>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 userDrawn="1">
          <p15:clr>
            <a:srgbClr val="A4A3A4"/>
          </p15:clr>
        </p15:guide>
        <p15:guide id="5" pos="288" userDrawn="1">
          <p15:clr>
            <a:srgbClr val="A4A3A4"/>
          </p15:clr>
        </p15:guide>
        <p15:guide id="7" pos="2016" userDrawn="1">
          <p15:clr>
            <a:srgbClr val="A4A3A4"/>
          </p15:clr>
        </p15:guide>
        <p15:guide id="8" pos="4032" userDrawn="1">
          <p15:clr>
            <a:srgbClr val="A4A3A4"/>
          </p15:clr>
        </p15:guide>
        <p15:guide id="9" pos="5520" userDrawn="1">
          <p15:clr>
            <a:srgbClr val="A4A3A4"/>
          </p15:clr>
        </p15:guide>
        <p15:guide id="10" pos="5905" userDrawn="1">
          <p15:clr>
            <a:srgbClr val="A4A3A4"/>
          </p15:clr>
        </p15:guide>
        <p15:guide id="12" pos="7392" userDrawn="1">
          <p15:clr>
            <a:srgbClr val="A4A3A4"/>
          </p15:clr>
        </p15:guide>
        <p15:guide id="13" orient="horz" pos="912" userDrawn="1">
          <p15:clr>
            <a:srgbClr val="A4A3A4"/>
          </p15:clr>
        </p15:guide>
        <p15:guide id="14" orient="horz" pos="4032" userDrawn="1">
          <p15:clr>
            <a:srgbClr val="A4A3A4"/>
          </p15:clr>
        </p15:guide>
        <p15:guide id="15" orient="horz" pos="3744" userDrawn="1">
          <p15:clr>
            <a:srgbClr val="A4A3A4"/>
          </p15:clr>
        </p15:guide>
        <p15:guide id="16" orient="horz" pos="576" userDrawn="1">
          <p15:clr>
            <a:srgbClr val="A4A3A4"/>
          </p15:clr>
        </p15:guide>
        <p15:guide id="17" pos="1774" userDrawn="1">
          <p15:clr>
            <a:srgbClr val="A4A3A4"/>
          </p15:clr>
        </p15:guide>
        <p15:guide id="18" pos="2158" userDrawn="1">
          <p15:clr>
            <a:srgbClr val="A4A3A4"/>
          </p15:clr>
        </p15:guide>
        <p15:guide id="19" orient="horz" pos="864" userDrawn="1">
          <p15:clr>
            <a:srgbClr val="A4A3A4"/>
          </p15:clr>
        </p15:guide>
        <p15:guide id="20" orient="horz" pos="3456" userDrawn="1">
          <p15:clr>
            <a:srgbClr val="A4A3A4"/>
          </p15:clr>
        </p15:guide>
        <p15:guide id="21" orient="horz" pos="1248" userDrawn="1">
          <p15:clr>
            <a:srgbClr val="A4A3A4"/>
          </p15:clr>
        </p15:guide>
        <p15:guide id="22" orient="horz" pos="3552" userDrawn="1">
          <p15:clr>
            <a:srgbClr val="A4A3A4"/>
          </p15:clr>
        </p15:guide>
        <p15:guide id="23" pos="39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809363-9A4D-0AAB-E7C7-0B820E43F976}" name="Bouthiette, Lauren DiMarco" initials="BLD" userId="S::LBOUTHIE@travelers.com::a881bb99-eb5f-413a-af05-43e1cba9d57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384A8"/>
    <a:srgbClr val="E7EDF6"/>
    <a:srgbClr val="FBB645"/>
    <a:srgbClr val="DE1F26"/>
    <a:srgbClr val="335D79"/>
    <a:srgbClr val="B43441"/>
    <a:srgbClr val="A3CFEF"/>
    <a:srgbClr val="4091BC"/>
    <a:srgbClr val="5793CE"/>
    <a:srgbClr val="3487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EB336B8-B032-43A5-89EF-C16EDDAD535F}">
  <a:tblStyle styleId="{2EB336B8-B032-43A5-89EF-C16EDDAD535F}" styleName="Prophet 01 Blue">
    <a:wholeTbl>
      <a:tcTxStyle>
        <a:fontRef idx="minor"/>
        <a:schemeClr val="dk1"/>
      </a:tcTxStyle>
      <a:tcStyle>
        <a:tcBdr>
          <a:left>
            <a:ln>
              <a:noFill/>
            </a:ln>
          </a:left>
          <a:right>
            <a:ln>
              <a:noFill/>
            </a:ln>
          </a:right>
          <a:top>
            <a:ln w="6350">
              <a:solidFill>
                <a:srgbClr val="B4B4B4"/>
              </a:solidFill>
            </a:ln>
          </a:top>
          <a:bottom>
            <a:ln>
              <a:noFill/>
            </a:ln>
          </a:bottom>
          <a:insideH>
            <a:ln w="6350">
              <a:solidFill>
                <a:srgbClr val="B4B4B4"/>
              </a:solidFill>
            </a:ln>
          </a:insideH>
          <a:insideV>
            <a:ln>
              <a:noFill/>
            </a:ln>
          </a:insideV>
        </a:tcBdr>
        <a:fill>
          <a:noFill/>
        </a:fill>
      </a:tcStyle>
    </a:wholeTbl>
    <a:lastCol>
      <a:tcTxStyle>
        <a:fontRef idx="major"/>
      </a:tcTxStyle>
      <a:tcStyle>
        <a:tcBdr/>
      </a:tcStyle>
    </a:lastCol>
    <a:firstCol>
      <a:tcTxStyle>
        <a:fontRef idx="major"/>
      </a:tcTxStyle>
      <a:tcStyle>
        <a:tcBdr/>
      </a:tcStyle>
    </a:firstCol>
    <a:lastRow>
      <a:tcTxStyle>
        <a:fontRef idx="major"/>
      </a:tcTxStyle>
      <a:tcStyle>
        <a:tcBdr>
          <a:top>
            <a:ln w="12700">
              <a:solidFill>
                <a:schemeClr val="dk1"/>
              </a:solidFill>
            </a:ln>
          </a:top>
          <a:bottom>
            <a:ln>
              <a:noFill/>
            </a:ln>
          </a:bottom>
        </a:tcBdr>
        <a:fill>
          <a:noFill/>
        </a:fill>
      </a:tcStyle>
    </a:lastRow>
    <a:firstRow>
      <a:tcTxStyle>
        <a:fontRef idx="major"/>
        <a:schemeClr val="dk2"/>
      </a:tcTxStyle>
      <a:tcStyle>
        <a:tcBdr>
          <a:top>
            <a:ln>
              <a:noFill/>
            </a:ln>
          </a:top>
          <a:bottom>
            <a:ln w="12700">
              <a:solidFill>
                <a:schemeClr val="dk2"/>
              </a:solidFill>
            </a:ln>
          </a:bottom>
        </a:tcBdr>
        <a:fill>
          <a:noFill/>
        </a:fill>
      </a:tcStyle>
    </a:firstRow>
  </a:tblStyle>
  <a:tblStyle styleId="{7ADBC3EB-3A19-48E3-BE93-8B5C51CD37D3}" styleName="Prophet 01 Green">
    <a:wholeTbl>
      <a:tcTxStyle>
        <a:fontRef idx="minor"/>
        <a:schemeClr val="lt1"/>
      </a:tcTxStyle>
      <a:tcStyle>
        <a:tcBdr>
          <a:left>
            <a:ln>
              <a:noFill/>
            </a:ln>
          </a:left>
          <a:right>
            <a:ln>
              <a:noFill/>
            </a:ln>
          </a:right>
          <a:top>
            <a:ln w="6350">
              <a:solidFill>
                <a:srgbClr val="B4B4B4"/>
              </a:solidFill>
            </a:ln>
          </a:top>
          <a:bottom>
            <a:ln>
              <a:noFill/>
            </a:ln>
          </a:bottom>
          <a:insideH>
            <a:ln w="6350">
              <a:solidFill>
                <a:srgbClr val="B4B4B4"/>
              </a:solidFill>
            </a:ln>
          </a:insideH>
          <a:insideV>
            <a:ln>
              <a:noFill/>
            </a:ln>
          </a:insideV>
        </a:tcBdr>
        <a:fill>
          <a:noFill/>
        </a:fill>
      </a:tcStyle>
    </a:wholeTbl>
    <a:lastCol>
      <a:tcTxStyle>
        <a:fontRef idx="major"/>
      </a:tcTxStyle>
      <a:tcStyle>
        <a:tcBdr/>
      </a:tcStyle>
    </a:lastCol>
    <a:firstCol>
      <a:tcTxStyle>
        <a:fontRef idx="major"/>
      </a:tcTxStyle>
      <a:tcStyle>
        <a:tcBdr/>
      </a:tcStyle>
    </a:firstCol>
    <a:lastRow>
      <a:tcTxStyle>
        <a:fontRef idx="major"/>
      </a:tcTxStyle>
      <a:tcStyle>
        <a:tcBdr>
          <a:top>
            <a:ln w="12700">
              <a:solidFill>
                <a:schemeClr val="lt1"/>
              </a:solidFill>
            </a:ln>
          </a:top>
          <a:bottom>
            <a:ln>
              <a:noFill/>
            </a:ln>
          </a:bottom>
        </a:tcBdr>
        <a:fill>
          <a:noFill/>
        </a:fill>
      </a:tcStyle>
    </a:lastRow>
    <a:firstRow>
      <a:tcTxStyle>
        <a:fontRef idx="major"/>
        <a:schemeClr val="lt2"/>
      </a:tcTxStyle>
      <a:tcStyle>
        <a:tcBdr>
          <a:top>
            <a:ln>
              <a:noFill/>
            </a:ln>
          </a:top>
          <a:bottom>
            <a:ln w="12700">
              <a:solidFill>
                <a:schemeClr val="lt2"/>
              </a:solidFill>
            </a:ln>
          </a:bottom>
        </a:tcBdr>
        <a:fill>
          <a:noFill/>
        </a:fill>
      </a:tcStyle>
    </a:firstRow>
  </a:tblStyle>
  <a:tblStyle styleId="{5EE23A1D-6598-4E64-AADF-288D69C89490}" styleName="Prophet 02 Blue">
    <a:wholeTbl>
      <a:tcTxStyle>
        <a:fontRef idx="minor"/>
        <a:schemeClr val="dk1"/>
      </a:tcTxStyle>
      <a:tcStyle>
        <a:tcBdr>
          <a:left>
            <a:ln>
              <a:noFill/>
            </a:ln>
          </a:left>
          <a:right>
            <a:ln>
              <a:noFill/>
            </a:ln>
          </a:right>
          <a:top>
            <a:ln w="6350">
              <a:solidFill>
                <a:srgbClr val="B4B4B4"/>
              </a:solidFill>
            </a:ln>
          </a:top>
          <a:bottom>
            <a:ln w="6350">
              <a:solidFill>
                <a:srgbClr val="B4B4B4"/>
              </a:solidFill>
            </a:ln>
          </a:bottom>
          <a:insideH>
            <a:ln w="6350">
              <a:solidFill>
                <a:srgbClr val="B4B4B4"/>
              </a:solidFill>
            </a:ln>
          </a:insideH>
          <a:insideV>
            <a:ln>
              <a:noFill/>
            </a:ln>
          </a:insideV>
        </a:tcBdr>
        <a:fill>
          <a:noFill/>
        </a:fill>
      </a:tcStyle>
    </a:wholeTbl>
    <a:lastCol>
      <a:tcTxStyle>
        <a:fontRef idx="major"/>
      </a:tcTxStyle>
      <a:tcStyle>
        <a:tcBdr/>
      </a:tcStyle>
    </a:lastCol>
    <a:firstCol>
      <a:tcTxStyle>
        <a:fontRef idx="major"/>
      </a:tcTxStyle>
      <a:tcStyle>
        <a:tcBdr/>
      </a:tcStyle>
    </a:firstCol>
    <a:lastRow>
      <a:tcTxStyle>
        <a:fontRef idx="major"/>
      </a:tcTxStyle>
      <a:tcStyle>
        <a:tcBdr>
          <a:bottom>
            <a:ln>
              <a:noFill/>
            </a:ln>
          </a:bottom>
        </a:tcBdr>
        <a:fill>
          <a:noFill/>
        </a:fill>
      </a:tcStyle>
    </a:lastRow>
    <a:firstRow>
      <a:tcTxStyle>
        <a:fontRef idx="major"/>
        <a:schemeClr val="dk2"/>
      </a:tcTxStyle>
      <a:tcStyle>
        <a:tcBdr>
          <a:top>
            <a:ln>
              <a:noFill/>
            </a:ln>
          </a:top>
        </a:tcBdr>
        <a:fill>
          <a:noFill/>
        </a:fill>
      </a:tcStyle>
    </a:firstRow>
  </a:tblStyle>
  <a:tblStyle styleId="{DDA2470E-D627-4230-9B18-0CBA4E3BEA01}" styleName="Prophet 02 Green">
    <a:wholeTbl>
      <a:tcTxStyle>
        <a:fontRef idx="minor"/>
        <a:schemeClr val="lt1"/>
      </a:tcTxStyle>
      <a:tcStyle>
        <a:tcBdr>
          <a:left>
            <a:ln>
              <a:noFill/>
            </a:ln>
          </a:left>
          <a:right>
            <a:ln>
              <a:noFill/>
            </a:ln>
          </a:right>
          <a:top>
            <a:ln w="6350">
              <a:solidFill>
                <a:srgbClr val="B4B4B4"/>
              </a:solidFill>
            </a:ln>
          </a:top>
          <a:bottom>
            <a:ln w="6350">
              <a:solidFill>
                <a:srgbClr val="B4B4B4"/>
              </a:solidFill>
            </a:ln>
          </a:bottom>
          <a:insideH>
            <a:ln w="6350">
              <a:solidFill>
                <a:srgbClr val="B4B4B4"/>
              </a:solidFill>
            </a:ln>
          </a:insideH>
          <a:insideV>
            <a:ln>
              <a:noFill/>
            </a:ln>
          </a:insideV>
        </a:tcBdr>
        <a:fill>
          <a:noFill/>
        </a:fill>
      </a:tcStyle>
    </a:wholeTbl>
    <a:lastCol>
      <a:tcTxStyle>
        <a:fontRef idx="major"/>
      </a:tcTxStyle>
      <a:tcStyle>
        <a:tcBdr/>
      </a:tcStyle>
    </a:lastCol>
    <a:firstCol>
      <a:tcTxStyle>
        <a:fontRef idx="major"/>
      </a:tcTxStyle>
      <a:tcStyle>
        <a:tcBdr/>
      </a:tcStyle>
    </a:firstCol>
    <a:lastRow>
      <a:tcTxStyle>
        <a:fontRef idx="major"/>
      </a:tcTxStyle>
      <a:tcStyle>
        <a:tcBdr>
          <a:bottom>
            <a:ln>
              <a:noFill/>
            </a:ln>
          </a:bottom>
        </a:tcBdr>
        <a:fill>
          <a:noFill/>
        </a:fill>
      </a:tcStyle>
    </a:lastRow>
    <a:firstRow>
      <a:tcTxStyle>
        <a:fontRef idx="major"/>
        <a:schemeClr val="lt2"/>
      </a:tcTxStyle>
      <a:tcStyle>
        <a:tcBdr>
          <a:top>
            <a:ln>
              <a:noFill/>
            </a:ln>
          </a:top>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1152" y="306"/>
      </p:cViewPr>
      <p:guideLst>
        <p:guide orient="horz" pos="288"/>
        <p:guide pos="288"/>
        <p:guide pos="2016"/>
        <p:guide pos="4032"/>
        <p:guide pos="5520"/>
        <p:guide pos="5905"/>
        <p:guide pos="7392"/>
        <p:guide orient="horz" pos="912"/>
        <p:guide orient="horz" pos="4032"/>
        <p:guide orient="horz" pos="3744"/>
        <p:guide orient="horz" pos="576"/>
        <p:guide pos="1774"/>
        <p:guide pos="2158"/>
        <p:guide orient="horz" pos="864"/>
        <p:guide orient="horz" pos="3456"/>
        <p:guide orient="horz" pos="1248"/>
        <p:guide orient="horz" pos="3552"/>
        <p:guide pos="3940"/>
      </p:guideLst>
    </p:cSldViewPr>
  </p:slideViewPr>
  <p:notesTextViewPr>
    <p:cViewPr>
      <p:scale>
        <a:sx n="1" d="1"/>
        <a:sy n="1" d="1"/>
      </p:scale>
      <p:origin x="0" y="0"/>
    </p:cViewPr>
  </p:notesText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iana Duran" userId="f985432a-e5e6-4dee-bcf3-898d2c094005" providerId="ADAL" clId="{0E01F070-868C-4AD9-B95A-CB5BC8AEF4EC}"/>
    <pc:docChg chg="undo custSel addSld delSld modSld sldOrd delMainMaster">
      <pc:chgData name="Ariana Duran" userId="f985432a-e5e6-4dee-bcf3-898d2c094005" providerId="ADAL" clId="{0E01F070-868C-4AD9-B95A-CB5BC8AEF4EC}" dt="2025-08-13T13:09:27.944" v="435"/>
      <pc:docMkLst>
        <pc:docMk/>
      </pc:docMkLst>
      <pc:sldChg chg="add del ord">
        <pc:chgData name="Ariana Duran" userId="f985432a-e5e6-4dee-bcf3-898d2c094005" providerId="ADAL" clId="{0E01F070-868C-4AD9-B95A-CB5BC8AEF4EC}" dt="2025-08-06T17:46:53.052" v="321" actId="47"/>
        <pc:sldMkLst>
          <pc:docMk/>
          <pc:sldMk cId="2961936788" sldId="256"/>
        </pc:sldMkLst>
      </pc:sldChg>
      <pc:sldChg chg="modSp add del mod">
        <pc:chgData name="Ariana Duran" userId="f985432a-e5e6-4dee-bcf3-898d2c094005" providerId="ADAL" clId="{0E01F070-868C-4AD9-B95A-CB5BC8AEF4EC}" dt="2025-08-07T13:16:48.951" v="405" actId="20577"/>
        <pc:sldMkLst>
          <pc:docMk/>
          <pc:sldMk cId="716994031" sldId="257"/>
        </pc:sldMkLst>
      </pc:sldChg>
      <pc:sldChg chg="add">
        <pc:chgData name="Ariana Duran" userId="f985432a-e5e6-4dee-bcf3-898d2c094005" providerId="ADAL" clId="{0E01F070-868C-4AD9-B95A-CB5BC8AEF4EC}" dt="2025-08-11T19:33:14.060" v="432"/>
        <pc:sldMkLst>
          <pc:docMk/>
          <pc:sldMk cId="2563632850" sldId="272"/>
        </pc:sldMkLst>
      </pc:sldChg>
      <pc:sldChg chg="add">
        <pc:chgData name="Ariana Duran" userId="f985432a-e5e6-4dee-bcf3-898d2c094005" providerId="ADAL" clId="{0E01F070-868C-4AD9-B95A-CB5BC8AEF4EC}" dt="2025-08-12T19:50:39.007" v="433"/>
        <pc:sldMkLst>
          <pc:docMk/>
          <pc:sldMk cId="4062096642" sldId="301"/>
        </pc:sldMkLst>
      </pc:sldChg>
      <pc:sldChg chg="add">
        <pc:chgData name="Ariana Duran" userId="f985432a-e5e6-4dee-bcf3-898d2c094005" providerId="ADAL" clId="{0E01F070-868C-4AD9-B95A-CB5BC8AEF4EC}" dt="2025-08-11T19:33:14.060" v="432"/>
        <pc:sldMkLst>
          <pc:docMk/>
          <pc:sldMk cId="1521082873" sldId="311"/>
        </pc:sldMkLst>
      </pc:sldChg>
      <pc:sldChg chg="add">
        <pc:chgData name="Ariana Duran" userId="f985432a-e5e6-4dee-bcf3-898d2c094005" providerId="ADAL" clId="{0E01F070-868C-4AD9-B95A-CB5BC8AEF4EC}" dt="2025-08-11T19:33:14.060" v="432"/>
        <pc:sldMkLst>
          <pc:docMk/>
          <pc:sldMk cId="963183976" sldId="315"/>
        </pc:sldMkLst>
      </pc:sldChg>
      <pc:sldChg chg="add">
        <pc:chgData name="Ariana Duran" userId="f985432a-e5e6-4dee-bcf3-898d2c094005" providerId="ADAL" clId="{0E01F070-868C-4AD9-B95A-CB5BC8AEF4EC}" dt="2025-08-13T13:09:27.944" v="435"/>
        <pc:sldMkLst>
          <pc:docMk/>
          <pc:sldMk cId="1814752668" sldId="321"/>
        </pc:sldMkLst>
      </pc:sldChg>
      <pc:sldChg chg="add">
        <pc:chgData name="Ariana Duran" userId="f985432a-e5e6-4dee-bcf3-898d2c094005" providerId="ADAL" clId="{0E01F070-868C-4AD9-B95A-CB5BC8AEF4EC}" dt="2025-08-13T13:09:27.944" v="435"/>
        <pc:sldMkLst>
          <pc:docMk/>
          <pc:sldMk cId="1655639353" sldId="323"/>
        </pc:sldMkLst>
      </pc:sldChg>
      <pc:sldChg chg="add">
        <pc:chgData name="Ariana Duran" userId="f985432a-e5e6-4dee-bcf3-898d2c094005" providerId="ADAL" clId="{0E01F070-868C-4AD9-B95A-CB5BC8AEF4EC}" dt="2025-08-13T13:09:27.944" v="435"/>
        <pc:sldMkLst>
          <pc:docMk/>
          <pc:sldMk cId="612195010" sldId="328"/>
        </pc:sldMkLst>
      </pc:sldChg>
      <pc:sldChg chg="add">
        <pc:chgData name="Ariana Duran" userId="f985432a-e5e6-4dee-bcf3-898d2c094005" providerId="ADAL" clId="{0E01F070-868C-4AD9-B95A-CB5BC8AEF4EC}" dt="2025-08-12T19:50:39.007" v="433"/>
        <pc:sldMkLst>
          <pc:docMk/>
          <pc:sldMk cId="2072167989" sldId="335"/>
        </pc:sldMkLst>
      </pc:sldChg>
      <pc:sldChg chg="add">
        <pc:chgData name="Ariana Duran" userId="f985432a-e5e6-4dee-bcf3-898d2c094005" providerId="ADAL" clId="{0E01F070-868C-4AD9-B95A-CB5BC8AEF4EC}" dt="2025-08-13T13:09:27.944" v="435"/>
        <pc:sldMkLst>
          <pc:docMk/>
          <pc:sldMk cId="1256494016" sldId="352"/>
        </pc:sldMkLst>
      </pc:sldChg>
      <pc:sldChg chg="add">
        <pc:chgData name="Ariana Duran" userId="f985432a-e5e6-4dee-bcf3-898d2c094005" providerId="ADAL" clId="{0E01F070-868C-4AD9-B95A-CB5BC8AEF4EC}" dt="2025-08-12T19:50:39.007" v="433"/>
        <pc:sldMkLst>
          <pc:docMk/>
          <pc:sldMk cId="955797266" sldId="721"/>
        </pc:sldMkLst>
      </pc:sldChg>
      <pc:sldChg chg="add del">
        <pc:chgData name="Ariana Duran" userId="f985432a-e5e6-4dee-bcf3-898d2c094005" providerId="ADAL" clId="{0E01F070-868C-4AD9-B95A-CB5BC8AEF4EC}" dt="2025-08-11T19:30:23.347" v="431"/>
        <pc:sldMkLst>
          <pc:docMk/>
          <pc:sldMk cId="2319971198" sldId="819"/>
        </pc:sldMkLst>
      </pc:sldChg>
      <pc:sldChg chg="delSp del mod">
        <pc:chgData name="Ariana Duran" userId="f985432a-e5e6-4dee-bcf3-898d2c094005" providerId="ADAL" clId="{0E01F070-868C-4AD9-B95A-CB5BC8AEF4EC}" dt="2025-08-11T19:30:15.640" v="428" actId="47"/>
        <pc:sldMkLst>
          <pc:docMk/>
          <pc:sldMk cId="3787207706" sldId="832"/>
        </pc:sldMkLst>
      </pc:sldChg>
      <pc:sldChg chg="delSp del mod">
        <pc:chgData name="Ariana Duran" userId="f985432a-e5e6-4dee-bcf3-898d2c094005" providerId="ADAL" clId="{0E01F070-868C-4AD9-B95A-CB5BC8AEF4EC}" dt="2025-08-11T19:30:14.804" v="427" actId="47"/>
        <pc:sldMkLst>
          <pc:docMk/>
          <pc:sldMk cId="3526123367" sldId="833"/>
        </pc:sldMkLst>
      </pc:sldChg>
      <pc:sldChg chg="add">
        <pc:chgData name="Ariana Duran" userId="f985432a-e5e6-4dee-bcf3-898d2c094005" providerId="ADAL" clId="{0E01F070-868C-4AD9-B95A-CB5BC8AEF4EC}" dt="2025-08-12T19:50:39.007" v="433"/>
        <pc:sldMkLst>
          <pc:docMk/>
          <pc:sldMk cId="2803869865" sldId="1513"/>
        </pc:sldMkLst>
      </pc:sldChg>
      <pc:sldChg chg="add">
        <pc:chgData name="Ariana Duran" userId="f985432a-e5e6-4dee-bcf3-898d2c094005" providerId="ADAL" clId="{0E01F070-868C-4AD9-B95A-CB5BC8AEF4EC}" dt="2025-08-12T19:50:39.007" v="433"/>
        <pc:sldMkLst>
          <pc:docMk/>
          <pc:sldMk cId="3165057148" sldId="1519"/>
        </pc:sldMkLst>
      </pc:sldChg>
      <pc:sldChg chg="add">
        <pc:chgData name="Ariana Duran" userId="f985432a-e5e6-4dee-bcf3-898d2c094005" providerId="ADAL" clId="{0E01F070-868C-4AD9-B95A-CB5BC8AEF4EC}" dt="2025-08-12T19:50:39.007" v="433"/>
        <pc:sldMkLst>
          <pc:docMk/>
          <pc:sldMk cId="1972696132" sldId="1541"/>
        </pc:sldMkLst>
      </pc:sldChg>
      <pc:sldChg chg="add">
        <pc:chgData name="Ariana Duran" userId="f985432a-e5e6-4dee-bcf3-898d2c094005" providerId="ADAL" clId="{0E01F070-868C-4AD9-B95A-CB5BC8AEF4EC}" dt="2025-08-12T19:50:39.007" v="433"/>
        <pc:sldMkLst>
          <pc:docMk/>
          <pc:sldMk cId="3814689960" sldId="1542"/>
        </pc:sldMkLst>
      </pc:sldChg>
      <pc:sldChg chg="add">
        <pc:chgData name="Ariana Duran" userId="f985432a-e5e6-4dee-bcf3-898d2c094005" providerId="ADAL" clId="{0E01F070-868C-4AD9-B95A-CB5BC8AEF4EC}" dt="2025-08-12T19:50:39.007" v="433"/>
        <pc:sldMkLst>
          <pc:docMk/>
          <pc:sldMk cId="3039090741" sldId="1543"/>
        </pc:sldMkLst>
      </pc:sldChg>
      <pc:sldChg chg="add">
        <pc:chgData name="Ariana Duran" userId="f985432a-e5e6-4dee-bcf3-898d2c094005" providerId="ADAL" clId="{0E01F070-868C-4AD9-B95A-CB5BC8AEF4EC}" dt="2025-08-12T19:50:39.007" v="433"/>
        <pc:sldMkLst>
          <pc:docMk/>
          <pc:sldMk cId="742804532" sldId="1544"/>
        </pc:sldMkLst>
      </pc:sldChg>
      <pc:sldChg chg="modSp add del mod">
        <pc:chgData name="Ariana Duran" userId="f985432a-e5e6-4dee-bcf3-898d2c094005" providerId="ADAL" clId="{0E01F070-868C-4AD9-B95A-CB5BC8AEF4EC}" dt="2025-08-11T14:03:13.710" v="409" actId="20577"/>
        <pc:sldMkLst>
          <pc:docMk/>
          <pc:sldMk cId="1561334841" sldId="2141412523"/>
        </pc:sldMkLst>
        <pc:spChg chg="mod">
          <ac:chgData name="Ariana Duran" userId="f985432a-e5e6-4dee-bcf3-898d2c094005" providerId="ADAL" clId="{0E01F070-868C-4AD9-B95A-CB5BC8AEF4EC}" dt="2025-08-11T14:03:13.710" v="409" actId="20577"/>
          <ac:spMkLst>
            <pc:docMk/>
            <pc:sldMk cId="1561334841" sldId="2141412523"/>
            <ac:spMk id="2" creationId="{561CC693-24D3-6B45-A2F4-2B986C5645E2}"/>
          </ac:spMkLst>
        </pc:spChg>
      </pc:sldChg>
      <pc:sldChg chg="addSp modSp add del mod">
        <pc:chgData name="Ariana Duran" userId="f985432a-e5e6-4dee-bcf3-898d2c094005" providerId="ADAL" clId="{0E01F070-868C-4AD9-B95A-CB5BC8AEF4EC}" dt="2025-08-11T14:04:02.275" v="426" actId="1076"/>
        <pc:sldMkLst>
          <pc:docMk/>
          <pc:sldMk cId="4112937085" sldId="2141412688"/>
        </pc:sldMkLst>
        <pc:picChg chg="add mod modCrop">
          <ac:chgData name="Ariana Duran" userId="f985432a-e5e6-4dee-bcf3-898d2c094005" providerId="ADAL" clId="{0E01F070-868C-4AD9-B95A-CB5BC8AEF4EC}" dt="2025-08-11T14:03:56.118" v="424" actId="14100"/>
          <ac:picMkLst>
            <pc:docMk/>
            <pc:sldMk cId="4112937085" sldId="2141412688"/>
            <ac:picMk id="2" creationId="{2464C62A-C3A6-60C1-4530-F937BC259C0C}"/>
          </ac:picMkLst>
        </pc:picChg>
        <pc:picChg chg="mod ord">
          <ac:chgData name="Ariana Duran" userId="f985432a-e5e6-4dee-bcf3-898d2c094005" providerId="ADAL" clId="{0E01F070-868C-4AD9-B95A-CB5BC8AEF4EC}" dt="2025-08-11T14:04:02.275" v="426" actId="1076"/>
          <ac:picMkLst>
            <pc:docMk/>
            <pc:sldMk cId="4112937085" sldId="2141412688"/>
            <ac:picMk id="5" creationId="{3B74F413-896B-1D57-56BC-E45D57E37758}"/>
          </ac:picMkLst>
        </pc:picChg>
        <pc:picChg chg="mod modCrop">
          <ac:chgData name="Ariana Duran" userId="f985432a-e5e6-4dee-bcf3-898d2c094005" providerId="ADAL" clId="{0E01F070-868C-4AD9-B95A-CB5BC8AEF4EC}" dt="2025-08-11T14:03:40.676" v="418" actId="1036"/>
          <ac:picMkLst>
            <pc:docMk/>
            <pc:sldMk cId="4112937085" sldId="2141412688"/>
            <ac:picMk id="16" creationId="{2680FFAD-6236-FEE4-66CC-E7FC533298D4}"/>
          </ac:picMkLst>
        </pc:picChg>
      </pc:sldChg>
      <pc:sldChg chg="add del">
        <pc:chgData name="Ariana Duran" userId="f985432a-e5e6-4dee-bcf3-898d2c094005" providerId="ADAL" clId="{0E01F070-868C-4AD9-B95A-CB5BC8AEF4EC}" dt="2025-08-11T14:03:07.130" v="408"/>
        <pc:sldMkLst>
          <pc:docMk/>
          <pc:sldMk cId="2890125572" sldId="2141412975"/>
        </pc:sldMkLst>
      </pc:sldChg>
      <pc:sldChg chg="add del">
        <pc:chgData name="Ariana Duran" userId="f985432a-e5e6-4dee-bcf3-898d2c094005" providerId="ADAL" clId="{0E01F070-868C-4AD9-B95A-CB5BC8AEF4EC}" dt="2025-08-11T14:03:07.130" v="408"/>
        <pc:sldMkLst>
          <pc:docMk/>
          <pc:sldMk cId="617859329" sldId="2141414178"/>
        </pc:sldMkLst>
      </pc:sldChg>
      <pc:sldChg chg="add">
        <pc:chgData name="Ariana Duran" userId="f985432a-e5e6-4dee-bcf3-898d2c094005" providerId="ADAL" clId="{0E01F070-868C-4AD9-B95A-CB5BC8AEF4EC}" dt="2025-08-13T13:09:27.944" v="435"/>
        <pc:sldMkLst>
          <pc:docMk/>
          <pc:sldMk cId="742221798" sldId="2145706018"/>
        </pc:sldMkLst>
      </pc:sldChg>
      <pc:sldChg chg="add">
        <pc:chgData name="Ariana Duran" userId="f985432a-e5e6-4dee-bcf3-898d2c094005" providerId="ADAL" clId="{0E01F070-868C-4AD9-B95A-CB5BC8AEF4EC}" dt="2025-08-11T19:33:14.060" v="432"/>
        <pc:sldMkLst>
          <pc:docMk/>
          <pc:sldMk cId="3428926400" sldId="2146846279"/>
        </pc:sldMkLst>
      </pc:sldChg>
      <pc:sldChg chg="add">
        <pc:chgData name="Ariana Duran" userId="f985432a-e5e6-4dee-bcf3-898d2c094005" providerId="ADAL" clId="{0E01F070-868C-4AD9-B95A-CB5BC8AEF4EC}" dt="2025-08-11T19:33:14.060" v="432"/>
        <pc:sldMkLst>
          <pc:docMk/>
          <pc:sldMk cId="583994168" sldId="2146846280"/>
        </pc:sldMkLst>
      </pc:sldChg>
      <pc:sldChg chg="add">
        <pc:chgData name="Ariana Duran" userId="f985432a-e5e6-4dee-bcf3-898d2c094005" providerId="ADAL" clId="{0E01F070-868C-4AD9-B95A-CB5BC8AEF4EC}" dt="2025-08-13T13:09:27.944" v="435"/>
        <pc:sldMkLst>
          <pc:docMk/>
          <pc:sldMk cId="4292951238" sldId="2147481799"/>
        </pc:sldMkLst>
      </pc:sldChg>
      <pc:sldChg chg="add">
        <pc:chgData name="Ariana Duran" userId="f985432a-e5e6-4dee-bcf3-898d2c094005" providerId="ADAL" clId="{0E01F070-868C-4AD9-B95A-CB5BC8AEF4EC}" dt="2025-08-13T13:09:27.944" v="435"/>
        <pc:sldMkLst>
          <pc:docMk/>
          <pc:sldMk cId="2651853111" sldId="2147481818"/>
        </pc:sldMkLst>
      </pc:sldChg>
      <pc:sldChg chg="add">
        <pc:chgData name="Ariana Duran" userId="f985432a-e5e6-4dee-bcf3-898d2c094005" providerId="ADAL" clId="{0E01F070-868C-4AD9-B95A-CB5BC8AEF4EC}" dt="2025-08-13T13:09:27.944" v="435"/>
        <pc:sldMkLst>
          <pc:docMk/>
          <pc:sldMk cId="2277934800" sldId="2147481827"/>
        </pc:sldMkLst>
      </pc:sldChg>
      <pc:sldChg chg="add">
        <pc:chgData name="Ariana Duran" userId="f985432a-e5e6-4dee-bcf3-898d2c094005" providerId="ADAL" clId="{0E01F070-868C-4AD9-B95A-CB5BC8AEF4EC}" dt="2025-08-11T19:30:23.347" v="431"/>
        <pc:sldMkLst>
          <pc:docMk/>
          <pc:sldMk cId="989135228" sldId="2147482515"/>
        </pc:sldMkLst>
      </pc:sldChg>
      <pc:sldChg chg="delSp del mod">
        <pc:chgData name="Ariana Duran" userId="f985432a-e5e6-4dee-bcf3-898d2c094005" providerId="ADAL" clId="{0E01F070-868C-4AD9-B95A-CB5BC8AEF4EC}" dt="2025-08-11T19:30:16.305" v="429" actId="47"/>
        <pc:sldMkLst>
          <pc:docMk/>
          <pc:sldMk cId="3226760003" sldId="2147482544"/>
        </pc:sldMkLst>
      </pc:sldChg>
      <pc:sldChg chg="addSp delSp modSp new mod ord">
        <pc:chgData name="Ariana Duran" userId="f985432a-e5e6-4dee-bcf3-898d2c094005" providerId="ADAL" clId="{0E01F070-868C-4AD9-B95A-CB5BC8AEF4EC}" dt="2025-08-06T17:34:29.450" v="91" actId="1076"/>
        <pc:sldMkLst>
          <pc:docMk/>
          <pc:sldMk cId="3373564504" sldId="2147482545"/>
        </pc:sldMkLst>
      </pc:sldChg>
      <pc:sldChg chg="addSp delSp modSp add mod">
        <pc:chgData name="Ariana Duran" userId="f985432a-e5e6-4dee-bcf3-898d2c094005" providerId="ADAL" clId="{0E01F070-868C-4AD9-B95A-CB5BC8AEF4EC}" dt="2025-08-06T17:36:40.349" v="133" actId="1076"/>
        <pc:sldMkLst>
          <pc:docMk/>
          <pc:sldMk cId="748062324" sldId="2147482546"/>
        </pc:sldMkLst>
      </pc:sldChg>
      <pc:sldChg chg="delSp add del mod">
        <pc:chgData name="Ariana Duran" userId="f985432a-e5e6-4dee-bcf3-898d2c094005" providerId="ADAL" clId="{0E01F070-868C-4AD9-B95A-CB5BC8AEF4EC}" dt="2025-08-06T17:36:47.516" v="136" actId="47"/>
        <pc:sldMkLst>
          <pc:docMk/>
          <pc:sldMk cId="95972391" sldId="2147482547"/>
        </pc:sldMkLst>
      </pc:sldChg>
      <pc:sldChg chg="addSp delSp modSp add mod ord">
        <pc:chgData name="Ariana Duran" userId="f985432a-e5e6-4dee-bcf3-898d2c094005" providerId="ADAL" clId="{0E01F070-868C-4AD9-B95A-CB5BC8AEF4EC}" dt="2025-08-06T17:38:14.191" v="176" actId="20577"/>
        <pc:sldMkLst>
          <pc:docMk/>
          <pc:sldMk cId="924823788" sldId="2147482547"/>
        </pc:sldMkLst>
      </pc:sldChg>
      <pc:sldChg chg="addSp delSp modSp add mod ord">
        <pc:chgData name="Ariana Duran" userId="f985432a-e5e6-4dee-bcf3-898d2c094005" providerId="ADAL" clId="{0E01F070-868C-4AD9-B95A-CB5BC8AEF4EC}" dt="2025-08-06T17:39:50.567" v="239" actId="1076"/>
        <pc:sldMkLst>
          <pc:docMk/>
          <pc:sldMk cId="941348748" sldId="2147482548"/>
        </pc:sldMkLst>
      </pc:sldChg>
      <pc:sldChg chg="addSp delSp modSp add mod ord">
        <pc:chgData name="Ariana Duran" userId="f985432a-e5e6-4dee-bcf3-898d2c094005" providerId="ADAL" clId="{0E01F070-868C-4AD9-B95A-CB5BC8AEF4EC}" dt="2025-08-06T17:41:33.154" v="280" actId="20577"/>
        <pc:sldMkLst>
          <pc:docMk/>
          <pc:sldMk cId="745819723" sldId="2147482549"/>
        </pc:sldMkLst>
      </pc:sldChg>
      <pc:sldChg chg="modSp add mod ord">
        <pc:chgData name="Ariana Duran" userId="f985432a-e5e6-4dee-bcf3-898d2c094005" providerId="ADAL" clId="{0E01F070-868C-4AD9-B95A-CB5BC8AEF4EC}" dt="2025-08-06T17:42:25.305" v="305" actId="20577"/>
        <pc:sldMkLst>
          <pc:docMk/>
          <pc:sldMk cId="2473582643" sldId="2147482550"/>
        </pc:sldMkLst>
      </pc:sldChg>
      <pc:sldChg chg="add">
        <pc:chgData name="Ariana Duran" userId="f985432a-e5e6-4dee-bcf3-898d2c094005" providerId="ADAL" clId="{0E01F070-868C-4AD9-B95A-CB5BC8AEF4EC}" dt="2025-08-06T17:46:51.148" v="320"/>
        <pc:sldMkLst>
          <pc:docMk/>
          <pc:sldMk cId="3090369992" sldId="2147482551"/>
        </pc:sldMkLst>
      </pc:sldChg>
      <pc:sldChg chg="add ord">
        <pc:chgData name="Ariana Duran" userId="f985432a-e5e6-4dee-bcf3-898d2c094005" providerId="ADAL" clId="{0E01F070-868C-4AD9-B95A-CB5BC8AEF4EC}" dt="2025-08-06T17:46:58.572" v="324"/>
        <pc:sldMkLst>
          <pc:docMk/>
          <pc:sldMk cId="2610441257" sldId="2147482552"/>
        </pc:sldMkLst>
      </pc:sldChg>
      <pc:sldChg chg="add ord">
        <pc:chgData name="Ariana Duran" userId="f985432a-e5e6-4dee-bcf3-898d2c094005" providerId="ADAL" clId="{0E01F070-868C-4AD9-B95A-CB5BC8AEF4EC}" dt="2025-08-06T17:47:01.708" v="327"/>
        <pc:sldMkLst>
          <pc:docMk/>
          <pc:sldMk cId="3196983270" sldId="2147482553"/>
        </pc:sldMkLst>
      </pc:sldChg>
      <pc:sldChg chg="add ord">
        <pc:chgData name="Ariana Duran" userId="f985432a-e5e6-4dee-bcf3-898d2c094005" providerId="ADAL" clId="{0E01F070-868C-4AD9-B95A-CB5BC8AEF4EC}" dt="2025-08-06T17:47:05.383" v="330"/>
        <pc:sldMkLst>
          <pc:docMk/>
          <pc:sldMk cId="2401993019" sldId="2147482554"/>
        </pc:sldMkLst>
      </pc:sldChg>
      <pc:sldChg chg="add ord">
        <pc:chgData name="Ariana Duran" userId="f985432a-e5e6-4dee-bcf3-898d2c094005" providerId="ADAL" clId="{0E01F070-868C-4AD9-B95A-CB5BC8AEF4EC}" dt="2025-08-06T17:47:09.110" v="333"/>
        <pc:sldMkLst>
          <pc:docMk/>
          <pc:sldMk cId="132422284" sldId="2147482555"/>
        </pc:sldMkLst>
      </pc:sldChg>
      <pc:sldChg chg="add ord">
        <pc:chgData name="Ariana Duran" userId="f985432a-e5e6-4dee-bcf3-898d2c094005" providerId="ADAL" clId="{0E01F070-868C-4AD9-B95A-CB5BC8AEF4EC}" dt="2025-08-06T17:47:12.747" v="336"/>
        <pc:sldMkLst>
          <pc:docMk/>
          <pc:sldMk cId="3696108401" sldId="2147482556"/>
        </pc:sldMkLst>
      </pc:sldChg>
      <pc:sldChg chg="add ord">
        <pc:chgData name="Ariana Duran" userId="f985432a-e5e6-4dee-bcf3-898d2c094005" providerId="ADAL" clId="{0E01F070-868C-4AD9-B95A-CB5BC8AEF4EC}" dt="2025-08-06T17:47:16.078" v="339"/>
        <pc:sldMkLst>
          <pc:docMk/>
          <pc:sldMk cId="2655861244" sldId="2147482557"/>
        </pc:sldMkLst>
      </pc:sldChg>
      <pc:sldChg chg="add ord">
        <pc:chgData name="Ariana Duran" userId="f985432a-e5e6-4dee-bcf3-898d2c094005" providerId="ADAL" clId="{0E01F070-868C-4AD9-B95A-CB5BC8AEF4EC}" dt="2025-08-06T17:47:22.761" v="342"/>
        <pc:sldMkLst>
          <pc:docMk/>
          <pc:sldMk cId="1445472901" sldId="2147482558"/>
        </pc:sldMkLst>
      </pc:sldChg>
      <pc:sldChg chg="add">
        <pc:chgData name="Ariana Duran" userId="f985432a-e5e6-4dee-bcf3-898d2c094005" providerId="ADAL" clId="{0E01F070-868C-4AD9-B95A-CB5BC8AEF4EC}" dt="2025-08-11T19:33:14.060" v="432"/>
        <pc:sldMkLst>
          <pc:docMk/>
          <pc:sldMk cId="187564630" sldId="2147482565"/>
        </pc:sldMkLst>
      </pc:sldChg>
      <pc:sldChg chg="add">
        <pc:chgData name="Ariana Duran" userId="f985432a-e5e6-4dee-bcf3-898d2c094005" providerId="ADAL" clId="{0E01F070-868C-4AD9-B95A-CB5BC8AEF4EC}" dt="2025-08-12T19:50:39.007" v="433"/>
        <pc:sldMkLst>
          <pc:docMk/>
          <pc:sldMk cId="466884907" sldId="2147482568"/>
        </pc:sldMkLst>
      </pc:sldChg>
      <pc:sldMasterChg chg="delSldLayout">
        <pc:chgData name="Ariana Duran" userId="f985432a-e5e6-4dee-bcf3-898d2c094005" providerId="ADAL" clId="{0E01F070-868C-4AD9-B95A-CB5BC8AEF4EC}" dt="2025-08-11T19:30:17.395" v="430" actId="47"/>
        <pc:sldMasterMkLst>
          <pc:docMk/>
          <pc:sldMasterMk cId="3535499265" sldId="2147483816"/>
        </pc:sldMasterMkLst>
        <pc:sldLayoutChg chg="del">
          <pc:chgData name="Ariana Duran" userId="f985432a-e5e6-4dee-bcf3-898d2c094005" providerId="ADAL" clId="{0E01F070-868C-4AD9-B95A-CB5BC8AEF4EC}" dt="2025-08-11T19:30:17.395" v="430" actId="47"/>
          <pc:sldLayoutMkLst>
            <pc:docMk/>
            <pc:sldMasterMk cId="3535499265" sldId="2147483816"/>
            <pc:sldLayoutMk cId="982146859" sldId="2147483893"/>
          </pc:sldLayoutMkLst>
        </pc:sldLayoutChg>
        <pc:sldLayoutChg chg="del">
          <pc:chgData name="Ariana Duran" userId="f985432a-e5e6-4dee-bcf3-898d2c094005" providerId="ADAL" clId="{0E01F070-868C-4AD9-B95A-CB5BC8AEF4EC}" dt="2025-08-06T17:46:53.052" v="321" actId="47"/>
          <pc:sldLayoutMkLst>
            <pc:docMk/>
            <pc:sldMasterMk cId="3535499265" sldId="2147483816"/>
            <pc:sldLayoutMk cId="1074769000" sldId="2147483966"/>
          </pc:sldLayoutMkLst>
        </pc:sldLayoutChg>
        <pc:sldLayoutChg chg="del">
          <pc:chgData name="Ariana Duran" userId="f985432a-e5e6-4dee-bcf3-898d2c094005" providerId="ADAL" clId="{0E01F070-868C-4AD9-B95A-CB5BC8AEF4EC}" dt="2025-08-06T17:46:14.925" v="314" actId="47"/>
          <pc:sldLayoutMkLst>
            <pc:docMk/>
            <pc:sldMasterMk cId="3535499265" sldId="2147483816"/>
            <pc:sldLayoutMk cId="2207079590" sldId="2147483966"/>
          </pc:sldLayoutMkLst>
        </pc:sldLayoutChg>
        <pc:sldLayoutChg chg="del">
          <pc:chgData name="Ariana Duran" userId="f985432a-e5e6-4dee-bcf3-898d2c094005" providerId="ADAL" clId="{0E01F070-868C-4AD9-B95A-CB5BC8AEF4EC}" dt="2025-08-06T17:45:03.509" v="312" actId="47"/>
          <pc:sldLayoutMkLst>
            <pc:docMk/>
            <pc:sldMasterMk cId="3535499265" sldId="2147483816"/>
            <pc:sldLayoutMk cId="2395026945" sldId="2147483966"/>
          </pc:sldLayoutMkLst>
        </pc:sldLayoutChg>
      </pc:sldMasterChg>
      <pc:sldMasterChg chg="del delSldLayout">
        <pc:chgData name="Ariana Duran" userId="f985432a-e5e6-4dee-bcf3-898d2c094005" providerId="ADAL" clId="{0E01F070-868C-4AD9-B95A-CB5BC8AEF4EC}" dt="2025-08-12T19:50:39.444" v="434"/>
        <pc:sldMasterMkLst>
          <pc:docMk/>
          <pc:sldMasterMk cId="155074463" sldId="2147483894"/>
        </pc:sldMasterMkLst>
        <pc:sldLayoutChg chg="del">
          <pc:chgData name="Ariana Duran" userId="f985432a-e5e6-4dee-bcf3-898d2c094005" providerId="ADAL" clId="{0E01F070-868C-4AD9-B95A-CB5BC8AEF4EC}" dt="2025-08-12T19:50:39.444" v="434"/>
          <pc:sldLayoutMkLst>
            <pc:docMk/>
            <pc:sldMasterMk cId="155074463" sldId="2147483894"/>
            <pc:sldLayoutMk cId="1996518065" sldId="2147483895"/>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1798002823" sldId="2147483896"/>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741322097" sldId="2147483897"/>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287913969" sldId="2147483898"/>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298539998" sldId="2147483899"/>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2219502680" sldId="2147483900"/>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580931427" sldId="2147483901"/>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1113880975" sldId="2147483902"/>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3004617311" sldId="2147483903"/>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3436485653" sldId="2147483904"/>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413557891" sldId="2147483905"/>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4158710567" sldId="2147483906"/>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436693606" sldId="2147483907"/>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478124650" sldId="2147483908"/>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960549108" sldId="2147483909"/>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740233011" sldId="2147483910"/>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3634380321" sldId="2147483911"/>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2502350019" sldId="2147483912"/>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204935720" sldId="2147483913"/>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3114522687" sldId="2147483914"/>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2074122921" sldId="2147483915"/>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3432975252" sldId="2147483916"/>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1671402541" sldId="2147483917"/>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3127724135" sldId="2147483918"/>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2530871515" sldId="2147483919"/>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1982228546" sldId="2147483920"/>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1252307436" sldId="2147483921"/>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4294061579" sldId="2147483922"/>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1200043677" sldId="2147483923"/>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3928618649" sldId="2147483924"/>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698674109" sldId="2147483925"/>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1177068718" sldId="2147483926"/>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1569218469" sldId="2147483927"/>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1030614415" sldId="2147483928"/>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2461337175" sldId="2147483929"/>
          </pc:sldLayoutMkLst>
        </pc:sldLayoutChg>
        <pc:sldLayoutChg chg="del">
          <pc:chgData name="Ariana Duran" userId="f985432a-e5e6-4dee-bcf3-898d2c094005" providerId="ADAL" clId="{0E01F070-868C-4AD9-B95A-CB5BC8AEF4EC}" dt="2025-08-12T19:50:39.444" v="434"/>
          <pc:sldLayoutMkLst>
            <pc:docMk/>
            <pc:sldMasterMk cId="155074463" sldId="2147483894"/>
            <pc:sldLayoutMk cId="1860662792" sldId="2147483930"/>
          </pc:sldLayoutMkLst>
        </pc:sldLayoutChg>
      </pc:sldMasterChg>
      <pc:sldMasterChg chg="del delSldLayout">
        <pc:chgData name="Ariana Duran" userId="f985432a-e5e6-4dee-bcf3-898d2c094005" providerId="ADAL" clId="{0E01F070-868C-4AD9-B95A-CB5BC8AEF4EC}" dt="2025-08-12T19:50:39.444" v="434"/>
        <pc:sldMasterMkLst>
          <pc:docMk/>
          <pc:sldMasterMk cId="417602602" sldId="2147483931"/>
        </pc:sldMasterMkLst>
        <pc:sldLayoutChg chg="del">
          <pc:chgData name="Ariana Duran" userId="f985432a-e5e6-4dee-bcf3-898d2c094005" providerId="ADAL" clId="{0E01F070-868C-4AD9-B95A-CB5BC8AEF4EC}" dt="2025-08-12T19:50:39.444" v="434"/>
          <pc:sldLayoutMkLst>
            <pc:docMk/>
            <pc:sldMasterMk cId="417602602" sldId="2147483931"/>
            <pc:sldLayoutMk cId="15787996" sldId="2147483932"/>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452917919" sldId="2147483933"/>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3683691643" sldId="2147483934"/>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2176304914" sldId="2147483935"/>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4114793625" sldId="2147483936"/>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2702119387" sldId="2147483937"/>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2263881817" sldId="2147483938"/>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3013281284" sldId="2147483939"/>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3638181673" sldId="2147483940"/>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4179866382" sldId="2147483941"/>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1997949261" sldId="2147483942"/>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1932894852" sldId="2147483943"/>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508759210" sldId="2147483944"/>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2815998521" sldId="2147483945"/>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4079105040" sldId="2147483946"/>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994237424" sldId="2147483947"/>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264036407" sldId="2147483948"/>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2769269562" sldId="2147483949"/>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1396375179" sldId="2147483950"/>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2588131684" sldId="2147483951"/>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3075515644" sldId="2147483952"/>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2354931601" sldId="2147483953"/>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1959406679" sldId="2147483954"/>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2913469949" sldId="2147483955"/>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875797427" sldId="2147483956"/>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675654236" sldId="2147483957"/>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4237678830" sldId="2147483958"/>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167604680" sldId="2147483959"/>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3091122181" sldId="2147483960"/>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3487210410" sldId="2147483961"/>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832985914" sldId="2147483962"/>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1398338854" sldId="2147483963"/>
          </pc:sldLayoutMkLst>
        </pc:sldLayoutChg>
        <pc:sldLayoutChg chg="del">
          <pc:chgData name="Ariana Duran" userId="f985432a-e5e6-4dee-bcf3-898d2c094005" providerId="ADAL" clId="{0E01F070-868C-4AD9-B95A-CB5BC8AEF4EC}" dt="2025-08-12T19:50:39.444" v="434"/>
          <pc:sldLayoutMkLst>
            <pc:docMk/>
            <pc:sldMasterMk cId="417602602" sldId="2147483931"/>
            <pc:sldLayoutMk cId="1736936992" sldId="2147483964"/>
          </pc:sldLayoutMkLst>
        </pc:sldLayoutChg>
      </pc:sldMasterChg>
    </pc:docChg>
  </pc:docChgLst>
  <pc:docChgLst>
    <pc:chgData name="Lynne Tseng" userId="e9d1f81c-e197-44b9-8310-442fc7287f94" providerId="ADAL" clId="{9F62A281-FD53-4597-919D-FB236EF10D61}"/>
    <pc:docChg chg="delSld delMainMaster">
      <pc:chgData name="Lynne Tseng" userId="e9d1f81c-e197-44b9-8310-442fc7287f94" providerId="ADAL" clId="{9F62A281-FD53-4597-919D-FB236EF10D61}" dt="2025-08-20T13:04:39.419" v="1" actId="47"/>
      <pc:docMkLst>
        <pc:docMk/>
      </pc:docMkLst>
      <pc:sldChg chg="del">
        <pc:chgData name="Lynne Tseng" userId="e9d1f81c-e197-44b9-8310-442fc7287f94" providerId="ADAL" clId="{9F62A281-FD53-4597-919D-FB236EF10D61}" dt="2025-08-20T13:04:34.117" v="0" actId="47"/>
        <pc:sldMkLst>
          <pc:docMk/>
          <pc:sldMk cId="2850573734" sldId="256"/>
        </pc:sldMkLst>
      </pc:sldChg>
      <pc:sldChg chg="del">
        <pc:chgData name="Lynne Tseng" userId="e9d1f81c-e197-44b9-8310-442fc7287f94" providerId="ADAL" clId="{9F62A281-FD53-4597-919D-FB236EF10D61}" dt="2025-08-20T13:04:34.117" v="0" actId="47"/>
        <pc:sldMkLst>
          <pc:docMk/>
          <pc:sldMk cId="716994031" sldId="257"/>
        </pc:sldMkLst>
      </pc:sldChg>
      <pc:sldChg chg="del">
        <pc:chgData name="Lynne Tseng" userId="e9d1f81c-e197-44b9-8310-442fc7287f94" providerId="ADAL" clId="{9F62A281-FD53-4597-919D-FB236EF10D61}" dt="2025-08-20T13:04:34.117" v="0" actId="47"/>
        <pc:sldMkLst>
          <pc:docMk/>
          <pc:sldMk cId="2563632850" sldId="272"/>
        </pc:sldMkLst>
      </pc:sldChg>
      <pc:sldChg chg="del">
        <pc:chgData name="Lynne Tseng" userId="e9d1f81c-e197-44b9-8310-442fc7287f94" providerId="ADAL" clId="{9F62A281-FD53-4597-919D-FB236EF10D61}" dt="2025-08-20T13:04:39.419" v="1" actId="47"/>
        <pc:sldMkLst>
          <pc:docMk/>
          <pc:sldMk cId="4062096642" sldId="301"/>
        </pc:sldMkLst>
      </pc:sldChg>
      <pc:sldChg chg="del">
        <pc:chgData name="Lynne Tseng" userId="e9d1f81c-e197-44b9-8310-442fc7287f94" providerId="ADAL" clId="{9F62A281-FD53-4597-919D-FB236EF10D61}" dt="2025-08-20T13:04:34.117" v="0" actId="47"/>
        <pc:sldMkLst>
          <pc:docMk/>
          <pc:sldMk cId="1521082873" sldId="311"/>
        </pc:sldMkLst>
      </pc:sldChg>
      <pc:sldChg chg="del">
        <pc:chgData name="Lynne Tseng" userId="e9d1f81c-e197-44b9-8310-442fc7287f94" providerId="ADAL" clId="{9F62A281-FD53-4597-919D-FB236EF10D61}" dt="2025-08-20T13:04:34.117" v="0" actId="47"/>
        <pc:sldMkLst>
          <pc:docMk/>
          <pc:sldMk cId="963183976" sldId="315"/>
        </pc:sldMkLst>
      </pc:sldChg>
      <pc:sldChg chg="del">
        <pc:chgData name="Lynne Tseng" userId="e9d1f81c-e197-44b9-8310-442fc7287f94" providerId="ADAL" clId="{9F62A281-FD53-4597-919D-FB236EF10D61}" dt="2025-08-20T13:04:34.117" v="0" actId="47"/>
        <pc:sldMkLst>
          <pc:docMk/>
          <pc:sldMk cId="1814752668" sldId="321"/>
        </pc:sldMkLst>
      </pc:sldChg>
      <pc:sldChg chg="del">
        <pc:chgData name="Lynne Tseng" userId="e9d1f81c-e197-44b9-8310-442fc7287f94" providerId="ADAL" clId="{9F62A281-FD53-4597-919D-FB236EF10D61}" dt="2025-08-20T13:04:34.117" v="0" actId="47"/>
        <pc:sldMkLst>
          <pc:docMk/>
          <pc:sldMk cId="1655639353" sldId="323"/>
        </pc:sldMkLst>
      </pc:sldChg>
      <pc:sldChg chg="del">
        <pc:chgData name="Lynne Tseng" userId="e9d1f81c-e197-44b9-8310-442fc7287f94" providerId="ADAL" clId="{9F62A281-FD53-4597-919D-FB236EF10D61}" dt="2025-08-20T13:04:34.117" v="0" actId="47"/>
        <pc:sldMkLst>
          <pc:docMk/>
          <pc:sldMk cId="612195010" sldId="328"/>
        </pc:sldMkLst>
      </pc:sldChg>
      <pc:sldChg chg="del">
        <pc:chgData name="Lynne Tseng" userId="e9d1f81c-e197-44b9-8310-442fc7287f94" providerId="ADAL" clId="{9F62A281-FD53-4597-919D-FB236EF10D61}" dt="2025-08-20T13:04:39.419" v="1" actId="47"/>
        <pc:sldMkLst>
          <pc:docMk/>
          <pc:sldMk cId="2072167989" sldId="335"/>
        </pc:sldMkLst>
      </pc:sldChg>
      <pc:sldChg chg="del">
        <pc:chgData name="Lynne Tseng" userId="e9d1f81c-e197-44b9-8310-442fc7287f94" providerId="ADAL" clId="{9F62A281-FD53-4597-919D-FB236EF10D61}" dt="2025-08-20T13:04:34.117" v="0" actId="47"/>
        <pc:sldMkLst>
          <pc:docMk/>
          <pc:sldMk cId="1256494016" sldId="352"/>
        </pc:sldMkLst>
      </pc:sldChg>
      <pc:sldChg chg="del">
        <pc:chgData name="Lynne Tseng" userId="e9d1f81c-e197-44b9-8310-442fc7287f94" providerId="ADAL" clId="{9F62A281-FD53-4597-919D-FB236EF10D61}" dt="2025-08-20T13:04:39.419" v="1" actId="47"/>
        <pc:sldMkLst>
          <pc:docMk/>
          <pc:sldMk cId="955797266" sldId="721"/>
        </pc:sldMkLst>
      </pc:sldChg>
      <pc:sldChg chg="del">
        <pc:chgData name="Lynne Tseng" userId="e9d1f81c-e197-44b9-8310-442fc7287f94" providerId="ADAL" clId="{9F62A281-FD53-4597-919D-FB236EF10D61}" dt="2025-08-20T13:04:34.117" v="0" actId="47"/>
        <pc:sldMkLst>
          <pc:docMk/>
          <pc:sldMk cId="2319971198" sldId="819"/>
        </pc:sldMkLst>
      </pc:sldChg>
      <pc:sldChg chg="del">
        <pc:chgData name="Lynne Tseng" userId="e9d1f81c-e197-44b9-8310-442fc7287f94" providerId="ADAL" clId="{9F62A281-FD53-4597-919D-FB236EF10D61}" dt="2025-08-20T13:04:39.419" v="1" actId="47"/>
        <pc:sldMkLst>
          <pc:docMk/>
          <pc:sldMk cId="2803869865" sldId="1513"/>
        </pc:sldMkLst>
      </pc:sldChg>
      <pc:sldChg chg="del">
        <pc:chgData name="Lynne Tseng" userId="e9d1f81c-e197-44b9-8310-442fc7287f94" providerId="ADAL" clId="{9F62A281-FD53-4597-919D-FB236EF10D61}" dt="2025-08-20T13:04:39.419" v="1" actId="47"/>
        <pc:sldMkLst>
          <pc:docMk/>
          <pc:sldMk cId="3165057148" sldId="1519"/>
        </pc:sldMkLst>
      </pc:sldChg>
      <pc:sldChg chg="del">
        <pc:chgData name="Lynne Tseng" userId="e9d1f81c-e197-44b9-8310-442fc7287f94" providerId="ADAL" clId="{9F62A281-FD53-4597-919D-FB236EF10D61}" dt="2025-08-20T13:04:39.419" v="1" actId="47"/>
        <pc:sldMkLst>
          <pc:docMk/>
          <pc:sldMk cId="1972696132" sldId="1541"/>
        </pc:sldMkLst>
      </pc:sldChg>
      <pc:sldChg chg="del">
        <pc:chgData name="Lynne Tseng" userId="e9d1f81c-e197-44b9-8310-442fc7287f94" providerId="ADAL" clId="{9F62A281-FD53-4597-919D-FB236EF10D61}" dt="2025-08-20T13:04:39.419" v="1" actId="47"/>
        <pc:sldMkLst>
          <pc:docMk/>
          <pc:sldMk cId="3814689960" sldId="1542"/>
        </pc:sldMkLst>
      </pc:sldChg>
      <pc:sldChg chg="del">
        <pc:chgData name="Lynne Tseng" userId="e9d1f81c-e197-44b9-8310-442fc7287f94" providerId="ADAL" clId="{9F62A281-FD53-4597-919D-FB236EF10D61}" dt="2025-08-20T13:04:39.419" v="1" actId="47"/>
        <pc:sldMkLst>
          <pc:docMk/>
          <pc:sldMk cId="3039090741" sldId="1543"/>
        </pc:sldMkLst>
      </pc:sldChg>
      <pc:sldChg chg="del">
        <pc:chgData name="Lynne Tseng" userId="e9d1f81c-e197-44b9-8310-442fc7287f94" providerId="ADAL" clId="{9F62A281-FD53-4597-919D-FB236EF10D61}" dt="2025-08-20T13:04:39.419" v="1" actId="47"/>
        <pc:sldMkLst>
          <pc:docMk/>
          <pc:sldMk cId="742804532" sldId="1544"/>
        </pc:sldMkLst>
      </pc:sldChg>
      <pc:sldChg chg="del">
        <pc:chgData name="Lynne Tseng" userId="e9d1f81c-e197-44b9-8310-442fc7287f94" providerId="ADAL" clId="{9F62A281-FD53-4597-919D-FB236EF10D61}" dt="2025-08-20T13:04:34.117" v="0" actId="47"/>
        <pc:sldMkLst>
          <pc:docMk/>
          <pc:sldMk cId="742221798" sldId="2145706018"/>
        </pc:sldMkLst>
      </pc:sldChg>
      <pc:sldChg chg="del">
        <pc:chgData name="Lynne Tseng" userId="e9d1f81c-e197-44b9-8310-442fc7287f94" providerId="ADAL" clId="{9F62A281-FD53-4597-919D-FB236EF10D61}" dt="2025-08-20T13:04:34.117" v="0" actId="47"/>
        <pc:sldMkLst>
          <pc:docMk/>
          <pc:sldMk cId="3428926400" sldId="2146846279"/>
        </pc:sldMkLst>
      </pc:sldChg>
      <pc:sldChg chg="del">
        <pc:chgData name="Lynne Tseng" userId="e9d1f81c-e197-44b9-8310-442fc7287f94" providerId="ADAL" clId="{9F62A281-FD53-4597-919D-FB236EF10D61}" dt="2025-08-20T13:04:34.117" v="0" actId="47"/>
        <pc:sldMkLst>
          <pc:docMk/>
          <pc:sldMk cId="583994168" sldId="2146846280"/>
        </pc:sldMkLst>
      </pc:sldChg>
      <pc:sldChg chg="del">
        <pc:chgData name="Lynne Tseng" userId="e9d1f81c-e197-44b9-8310-442fc7287f94" providerId="ADAL" clId="{9F62A281-FD53-4597-919D-FB236EF10D61}" dt="2025-08-20T13:04:34.117" v="0" actId="47"/>
        <pc:sldMkLst>
          <pc:docMk/>
          <pc:sldMk cId="4292951238" sldId="2147481799"/>
        </pc:sldMkLst>
      </pc:sldChg>
      <pc:sldChg chg="del">
        <pc:chgData name="Lynne Tseng" userId="e9d1f81c-e197-44b9-8310-442fc7287f94" providerId="ADAL" clId="{9F62A281-FD53-4597-919D-FB236EF10D61}" dt="2025-08-20T13:04:34.117" v="0" actId="47"/>
        <pc:sldMkLst>
          <pc:docMk/>
          <pc:sldMk cId="2651853111" sldId="2147481818"/>
        </pc:sldMkLst>
      </pc:sldChg>
      <pc:sldChg chg="del">
        <pc:chgData name="Lynne Tseng" userId="e9d1f81c-e197-44b9-8310-442fc7287f94" providerId="ADAL" clId="{9F62A281-FD53-4597-919D-FB236EF10D61}" dt="2025-08-20T13:04:34.117" v="0" actId="47"/>
        <pc:sldMkLst>
          <pc:docMk/>
          <pc:sldMk cId="2277934800" sldId="2147481827"/>
        </pc:sldMkLst>
      </pc:sldChg>
      <pc:sldChg chg="del">
        <pc:chgData name="Lynne Tseng" userId="e9d1f81c-e197-44b9-8310-442fc7287f94" providerId="ADAL" clId="{9F62A281-FD53-4597-919D-FB236EF10D61}" dt="2025-08-20T13:04:34.117" v="0" actId="47"/>
        <pc:sldMkLst>
          <pc:docMk/>
          <pc:sldMk cId="989135228" sldId="2147482515"/>
        </pc:sldMkLst>
      </pc:sldChg>
      <pc:sldChg chg="del">
        <pc:chgData name="Lynne Tseng" userId="e9d1f81c-e197-44b9-8310-442fc7287f94" providerId="ADAL" clId="{9F62A281-FD53-4597-919D-FB236EF10D61}" dt="2025-08-20T13:04:34.117" v="0" actId="47"/>
        <pc:sldMkLst>
          <pc:docMk/>
          <pc:sldMk cId="2604767052" sldId="2147482559"/>
        </pc:sldMkLst>
      </pc:sldChg>
      <pc:sldChg chg="del">
        <pc:chgData name="Lynne Tseng" userId="e9d1f81c-e197-44b9-8310-442fc7287f94" providerId="ADAL" clId="{9F62A281-FD53-4597-919D-FB236EF10D61}" dt="2025-08-20T13:04:34.117" v="0" actId="47"/>
        <pc:sldMkLst>
          <pc:docMk/>
          <pc:sldMk cId="3424770485" sldId="2147482560"/>
        </pc:sldMkLst>
      </pc:sldChg>
      <pc:sldChg chg="del">
        <pc:chgData name="Lynne Tseng" userId="e9d1f81c-e197-44b9-8310-442fc7287f94" providerId="ADAL" clId="{9F62A281-FD53-4597-919D-FB236EF10D61}" dt="2025-08-20T13:04:39.419" v="1" actId="47"/>
        <pc:sldMkLst>
          <pc:docMk/>
          <pc:sldMk cId="3130608758" sldId="2147482562"/>
        </pc:sldMkLst>
      </pc:sldChg>
      <pc:sldChg chg="del">
        <pc:chgData name="Lynne Tseng" userId="e9d1f81c-e197-44b9-8310-442fc7287f94" providerId="ADAL" clId="{9F62A281-FD53-4597-919D-FB236EF10D61}" dt="2025-08-20T13:04:39.419" v="1" actId="47"/>
        <pc:sldMkLst>
          <pc:docMk/>
          <pc:sldMk cId="1891264523" sldId="2147482563"/>
        </pc:sldMkLst>
      </pc:sldChg>
      <pc:sldChg chg="del">
        <pc:chgData name="Lynne Tseng" userId="e9d1f81c-e197-44b9-8310-442fc7287f94" providerId="ADAL" clId="{9F62A281-FD53-4597-919D-FB236EF10D61}" dt="2025-08-20T13:04:39.419" v="1" actId="47"/>
        <pc:sldMkLst>
          <pc:docMk/>
          <pc:sldMk cId="3696058376" sldId="2147482564"/>
        </pc:sldMkLst>
      </pc:sldChg>
      <pc:sldChg chg="del">
        <pc:chgData name="Lynne Tseng" userId="e9d1f81c-e197-44b9-8310-442fc7287f94" providerId="ADAL" clId="{9F62A281-FD53-4597-919D-FB236EF10D61}" dt="2025-08-20T13:04:34.117" v="0" actId="47"/>
        <pc:sldMkLst>
          <pc:docMk/>
          <pc:sldMk cId="187564630" sldId="2147482565"/>
        </pc:sldMkLst>
      </pc:sldChg>
      <pc:sldChg chg="del">
        <pc:chgData name="Lynne Tseng" userId="e9d1f81c-e197-44b9-8310-442fc7287f94" providerId="ADAL" clId="{9F62A281-FD53-4597-919D-FB236EF10D61}" dt="2025-08-20T13:04:34.117" v="0" actId="47"/>
        <pc:sldMkLst>
          <pc:docMk/>
          <pc:sldMk cId="3940108250" sldId="2147482566"/>
        </pc:sldMkLst>
      </pc:sldChg>
      <pc:sldChg chg="del">
        <pc:chgData name="Lynne Tseng" userId="e9d1f81c-e197-44b9-8310-442fc7287f94" providerId="ADAL" clId="{9F62A281-FD53-4597-919D-FB236EF10D61}" dt="2025-08-20T13:04:39.419" v="1" actId="47"/>
        <pc:sldMkLst>
          <pc:docMk/>
          <pc:sldMk cId="466884907" sldId="2147482568"/>
        </pc:sldMkLst>
      </pc:sldChg>
      <pc:sldChg chg="del">
        <pc:chgData name="Lynne Tseng" userId="e9d1f81c-e197-44b9-8310-442fc7287f94" providerId="ADAL" clId="{9F62A281-FD53-4597-919D-FB236EF10D61}" dt="2025-08-20T13:04:39.419" v="1" actId="47"/>
        <pc:sldMkLst>
          <pc:docMk/>
          <pc:sldMk cId="1208730453" sldId="2147482570"/>
        </pc:sldMkLst>
      </pc:sldChg>
      <pc:sldChg chg="del">
        <pc:chgData name="Lynne Tseng" userId="e9d1f81c-e197-44b9-8310-442fc7287f94" providerId="ADAL" clId="{9F62A281-FD53-4597-919D-FB236EF10D61}" dt="2025-08-20T13:04:34.117" v="0" actId="47"/>
        <pc:sldMkLst>
          <pc:docMk/>
          <pc:sldMk cId="2961936788" sldId="2147482574"/>
        </pc:sldMkLst>
      </pc:sldChg>
      <pc:sldChg chg="del">
        <pc:chgData name="Lynne Tseng" userId="e9d1f81c-e197-44b9-8310-442fc7287f94" providerId="ADAL" clId="{9F62A281-FD53-4597-919D-FB236EF10D61}" dt="2025-08-20T13:04:34.117" v="0" actId="47"/>
        <pc:sldMkLst>
          <pc:docMk/>
          <pc:sldMk cId="342101110" sldId="2147482575"/>
        </pc:sldMkLst>
      </pc:sldChg>
      <pc:sldChg chg="del">
        <pc:chgData name="Lynne Tseng" userId="e9d1f81c-e197-44b9-8310-442fc7287f94" providerId="ADAL" clId="{9F62A281-FD53-4597-919D-FB236EF10D61}" dt="2025-08-20T13:04:34.117" v="0" actId="47"/>
        <pc:sldMkLst>
          <pc:docMk/>
          <pc:sldMk cId="355388590" sldId="2147482576"/>
        </pc:sldMkLst>
      </pc:sldChg>
      <pc:sldChg chg="del">
        <pc:chgData name="Lynne Tseng" userId="e9d1f81c-e197-44b9-8310-442fc7287f94" providerId="ADAL" clId="{9F62A281-FD53-4597-919D-FB236EF10D61}" dt="2025-08-20T13:04:34.117" v="0" actId="47"/>
        <pc:sldMkLst>
          <pc:docMk/>
          <pc:sldMk cId="942224400" sldId="2147482577"/>
        </pc:sldMkLst>
      </pc:sldChg>
      <pc:sldChg chg="del">
        <pc:chgData name="Lynne Tseng" userId="e9d1f81c-e197-44b9-8310-442fc7287f94" providerId="ADAL" clId="{9F62A281-FD53-4597-919D-FB236EF10D61}" dt="2025-08-20T13:04:34.117" v="0" actId="47"/>
        <pc:sldMkLst>
          <pc:docMk/>
          <pc:sldMk cId="3302036205" sldId="2147482578"/>
        </pc:sldMkLst>
      </pc:sldChg>
      <pc:sldChg chg="del">
        <pc:chgData name="Lynne Tseng" userId="e9d1f81c-e197-44b9-8310-442fc7287f94" providerId="ADAL" clId="{9F62A281-FD53-4597-919D-FB236EF10D61}" dt="2025-08-20T13:04:39.419" v="1" actId="47"/>
        <pc:sldMkLst>
          <pc:docMk/>
          <pc:sldMk cId="4040809351" sldId="2147482579"/>
        </pc:sldMkLst>
      </pc:sldChg>
      <pc:sldChg chg="del">
        <pc:chgData name="Lynne Tseng" userId="e9d1f81c-e197-44b9-8310-442fc7287f94" providerId="ADAL" clId="{9F62A281-FD53-4597-919D-FB236EF10D61}" dt="2025-08-20T13:04:39.419" v="1" actId="47"/>
        <pc:sldMkLst>
          <pc:docMk/>
          <pc:sldMk cId="2119668188" sldId="2147482580"/>
        </pc:sldMkLst>
      </pc:sldChg>
      <pc:sldChg chg="del">
        <pc:chgData name="Lynne Tseng" userId="e9d1f81c-e197-44b9-8310-442fc7287f94" providerId="ADAL" clId="{9F62A281-FD53-4597-919D-FB236EF10D61}" dt="2025-08-20T13:04:39.419" v="1" actId="47"/>
        <pc:sldMkLst>
          <pc:docMk/>
          <pc:sldMk cId="3483367645" sldId="2147482581"/>
        </pc:sldMkLst>
      </pc:sldChg>
      <pc:sldChg chg="del">
        <pc:chgData name="Lynne Tseng" userId="e9d1f81c-e197-44b9-8310-442fc7287f94" providerId="ADAL" clId="{9F62A281-FD53-4597-919D-FB236EF10D61}" dt="2025-08-20T13:04:39.419" v="1" actId="47"/>
        <pc:sldMkLst>
          <pc:docMk/>
          <pc:sldMk cId="1318778958" sldId="2147482582"/>
        </pc:sldMkLst>
      </pc:sldChg>
      <pc:sldChg chg="del">
        <pc:chgData name="Lynne Tseng" userId="e9d1f81c-e197-44b9-8310-442fc7287f94" providerId="ADAL" clId="{9F62A281-FD53-4597-919D-FB236EF10D61}" dt="2025-08-20T13:04:39.419" v="1" actId="47"/>
        <pc:sldMkLst>
          <pc:docMk/>
          <pc:sldMk cId="816288966" sldId="2147482583"/>
        </pc:sldMkLst>
      </pc:sldChg>
      <pc:sldMasterChg chg="delSldLayout">
        <pc:chgData name="Lynne Tseng" userId="e9d1f81c-e197-44b9-8310-442fc7287f94" providerId="ADAL" clId="{9F62A281-FD53-4597-919D-FB236EF10D61}" dt="2025-08-20T13:04:34.117" v="0" actId="47"/>
        <pc:sldMasterMkLst>
          <pc:docMk/>
          <pc:sldMasterMk cId="3346298724" sldId="2147484170"/>
        </pc:sldMasterMkLst>
        <pc:sldLayoutChg chg="del">
          <pc:chgData name="Lynne Tseng" userId="e9d1f81c-e197-44b9-8310-442fc7287f94" providerId="ADAL" clId="{9F62A281-FD53-4597-919D-FB236EF10D61}" dt="2025-08-20T13:04:34.117" v="0" actId="47"/>
          <pc:sldLayoutMkLst>
            <pc:docMk/>
            <pc:sldMasterMk cId="3346298724" sldId="2147484170"/>
            <pc:sldLayoutMk cId="315974390" sldId="2147484208"/>
          </pc:sldLayoutMkLst>
        </pc:sldLayoutChg>
      </pc:sldMasterChg>
      <pc:sldMasterChg chg="del delSldLayout">
        <pc:chgData name="Lynne Tseng" userId="e9d1f81c-e197-44b9-8310-442fc7287f94" providerId="ADAL" clId="{9F62A281-FD53-4597-919D-FB236EF10D61}" dt="2025-08-20T13:04:34.117" v="0" actId="47"/>
        <pc:sldMasterMkLst>
          <pc:docMk/>
          <pc:sldMasterMk cId="1070956877" sldId="2147484209"/>
        </pc:sldMasterMkLst>
        <pc:sldLayoutChg chg="del">
          <pc:chgData name="Lynne Tseng" userId="e9d1f81c-e197-44b9-8310-442fc7287f94" providerId="ADAL" clId="{9F62A281-FD53-4597-919D-FB236EF10D61}" dt="2025-08-20T13:04:34.117" v="0" actId="47"/>
          <pc:sldLayoutMkLst>
            <pc:docMk/>
            <pc:sldMasterMk cId="1070956877" sldId="2147484209"/>
            <pc:sldLayoutMk cId="4292296283" sldId="2147484210"/>
          </pc:sldLayoutMkLst>
        </pc:sldLayoutChg>
        <pc:sldLayoutChg chg="del">
          <pc:chgData name="Lynne Tseng" userId="e9d1f81c-e197-44b9-8310-442fc7287f94" providerId="ADAL" clId="{9F62A281-FD53-4597-919D-FB236EF10D61}" dt="2025-08-20T13:04:34.117" v="0" actId="47"/>
          <pc:sldLayoutMkLst>
            <pc:docMk/>
            <pc:sldMasterMk cId="1070956877" sldId="2147484209"/>
            <pc:sldLayoutMk cId="1898431367" sldId="2147484211"/>
          </pc:sldLayoutMkLst>
        </pc:sldLayoutChg>
        <pc:sldLayoutChg chg="del">
          <pc:chgData name="Lynne Tseng" userId="e9d1f81c-e197-44b9-8310-442fc7287f94" providerId="ADAL" clId="{9F62A281-FD53-4597-919D-FB236EF10D61}" dt="2025-08-20T13:04:34.117" v="0" actId="47"/>
          <pc:sldLayoutMkLst>
            <pc:docMk/>
            <pc:sldMasterMk cId="1070956877" sldId="2147484209"/>
            <pc:sldLayoutMk cId="3779394161" sldId="2147484212"/>
          </pc:sldLayoutMkLst>
        </pc:sldLayoutChg>
        <pc:sldLayoutChg chg="del">
          <pc:chgData name="Lynne Tseng" userId="e9d1f81c-e197-44b9-8310-442fc7287f94" providerId="ADAL" clId="{9F62A281-FD53-4597-919D-FB236EF10D61}" dt="2025-08-20T13:04:34.117" v="0" actId="47"/>
          <pc:sldLayoutMkLst>
            <pc:docMk/>
            <pc:sldMasterMk cId="1070956877" sldId="2147484209"/>
            <pc:sldLayoutMk cId="4286849538" sldId="2147484213"/>
          </pc:sldLayoutMkLst>
        </pc:sldLayoutChg>
        <pc:sldLayoutChg chg="del">
          <pc:chgData name="Lynne Tseng" userId="e9d1f81c-e197-44b9-8310-442fc7287f94" providerId="ADAL" clId="{9F62A281-FD53-4597-919D-FB236EF10D61}" dt="2025-08-20T13:04:34.117" v="0" actId="47"/>
          <pc:sldLayoutMkLst>
            <pc:docMk/>
            <pc:sldMasterMk cId="1070956877" sldId="2147484209"/>
            <pc:sldLayoutMk cId="860024771" sldId="2147484214"/>
          </pc:sldLayoutMkLst>
        </pc:sldLayoutChg>
        <pc:sldLayoutChg chg="del">
          <pc:chgData name="Lynne Tseng" userId="e9d1f81c-e197-44b9-8310-442fc7287f94" providerId="ADAL" clId="{9F62A281-FD53-4597-919D-FB236EF10D61}" dt="2025-08-20T13:04:34.117" v="0" actId="47"/>
          <pc:sldLayoutMkLst>
            <pc:docMk/>
            <pc:sldMasterMk cId="1070956877" sldId="2147484209"/>
            <pc:sldLayoutMk cId="1957699541" sldId="2147484215"/>
          </pc:sldLayoutMkLst>
        </pc:sldLayoutChg>
        <pc:sldLayoutChg chg="del">
          <pc:chgData name="Lynne Tseng" userId="e9d1f81c-e197-44b9-8310-442fc7287f94" providerId="ADAL" clId="{9F62A281-FD53-4597-919D-FB236EF10D61}" dt="2025-08-20T13:04:34.117" v="0" actId="47"/>
          <pc:sldLayoutMkLst>
            <pc:docMk/>
            <pc:sldMasterMk cId="1070956877" sldId="2147484209"/>
            <pc:sldLayoutMk cId="3522086143" sldId="2147484216"/>
          </pc:sldLayoutMkLst>
        </pc:sldLayoutChg>
        <pc:sldLayoutChg chg="del">
          <pc:chgData name="Lynne Tseng" userId="e9d1f81c-e197-44b9-8310-442fc7287f94" providerId="ADAL" clId="{9F62A281-FD53-4597-919D-FB236EF10D61}" dt="2025-08-20T13:04:34.117" v="0" actId="47"/>
          <pc:sldLayoutMkLst>
            <pc:docMk/>
            <pc:sldMasterMk cId="1070956877" sldId="2147484209"/>
            <pc:sldLayoutMk cId="770546869" sldId="2147484217"/>
          </pc:sldLayoutMkLst>
        </pc:sldLayoutChg>
        <pc:sldLayoutChg chg="del">
          <pc:chgData name="Lynne Tseng" userId="e9d1f81c-e197-44b9-8310-442fc7287f94" providerId="ADAL" clId="{9F62A281-FD53-4597-919D-FB236EF10D61}" dt="2025-08-20T13:04:34.117" v="0" actId="47"/>
          <pc:sldLayoutMkLst>
            <pc:docMk/>
            <pc:sldMasterMk cId="1070956877" sldId="2147484209"/>
            <pc:sldLayoutMk cId="2977310035" sldId="2147484218"/>
          </pc:sldLayoutMkLst>
        </pc:sldLayoutChg>
        <pc:sldLayoutChg chg="del">
          <pc:chgData name="Lynne Tseng" userId="e9d1f81c-e197-44b9-8310-442fc7287f94" providerId="ADAL" clId="{9F62A281-FD53-4597-919D-FB236EF10D61}" dt="2025-08-20T13:04:34.117" v="0" actId="47"/>
          <pc:sldLayoutMkLst>
            <pc:docMk/>
            <pc:sldMasterMk cId="1070956877" sldId="2147484209"/>
            <pc:sldLayoutMk cId="3732942902" sldId="2147484219"/>
          </pc:sldLayoutMkLst>
        </pc:sldLayoutChg>
        <pc:sldLayoutChg chg="del">
          <pc:chgData name="Lynne Tseng" userId="e9d1f81c-e197-44b9-8310-442fc7287f94" providerId="ADAL" clId="{9F62A281-FD53-4597-919D-FB236EF10D61}" dt="2025-08-20T13:04:34.117" v="0" actId="47"/>
          <pc:sldLayoutMkLst>
            <pc:docMk/>
            <pc:sldMasterMk cId="1070956877" sldId="2147484209"/>
            <pc:sldLayoutMk cId="2382193390" sldId="2147484220"/>
          </pc:sldLayoutMkLst>
        </pc:sldLayoutChg>
        <pc:sldLayoutChg chg="del">
          <pc:chgData name="Lynne Tseng" userId="e9d1f81c-e197-44b9-8310-442fc7287f94" providerId="ADAL" clId="{9F62A281-FD53-4597-919D-FB236EF10D61}" dt="2025-08-20T13:04:34.117" v="0" actId="47"/>
          <pc:sldLayoutMkLst>
            <pc:docMk/>
            <pc:sldMasterMk cId="1070956877" sldId="2147484209"/>
            <pc:sldLayoutMk cId="1415514920" sldId="2147484221"/>
          </pc:sldLayoutMkLst>
        </pc:sldLayoutChg>
      </pc:sldMasterChg>
      <pc:sldMasterChg chg="del delSldLayout">
        <pc:chgData name="Lynne Tseng" userId="e9d1f81c-e197-44b9-8310-442fc7287f94" providerId="ADAL" clId="{9F62A281-FD53-4597-919D-FB236EF10D61}" dt="2025-08-20T13:04:34.117" v="0" actId="47"/>
        <pc:sldMasterMkLst>
          <pc:docMk/>
          <pc:sldMasterMk cId="3582503950" sldId="2147484222"/>
        </pc:sldMasterMkLst>
        <pc:sldLayoutChg chg="del">
          <pc:chgData name="Lynne Tseng" userId="e9d1f81c-e197-44b9-8310-442fc7287f94" providerId="ADAL" clId="{9F62A281-FD53-4597-919D-FB236EF10D61}" dt="2025-08-20T13:04:34.117" v="0" actId="47"/>
          <pc:sldLayoutMkLst>
            <pc:docMk/>
            <pc:sldMasterMk cId="3582503950" sldId="2147484222"/>
            <pc:sldLayoutMk cId="1466358085" sldId="2147484223"/>
          </pc:sldLayoutMkLst>
        </pc:sldLayoutChg>
        <pc:sldLayoutChg chg="del">
          <pc:chgData name="Lynne Tseng" userId="e9d1f81c-e197-44b9-8310-442fc7287f94" providerId="ADAL" clId="{9F62A281-FD53-4597-919D-FB236EF10D61}" dt="2025-08-20T13:04:34.117" v="0" actId="47"/>
          <pc:sldLayoutMkLst>
            <pc:docMk/>
            <pc:sldMasterMk cId="3582503950" sldId="2147484222"/>
            <pc:sldLayoutMk cId="3921400069" sldId="2147484224"/>
          </pc:sldLayoutMkLst>
        </pc:sldLayoutChg>
        <pc:sldLayoutChg chg="del">
          <pc:chgData name="Lynne Tseng" userId="e9d1f81c-e197-44b9-8310-442fc7287f94" providerId="ADAL" clId="{9F62A281-FD53-4597-919D-FB236EF10D61}" dt="2025-08-20T13:04:34.117" v="0" actId="47"/>
          <pc:sldLayoutMkLst>
            <pc:docMk/>
            <pc:sldMasterMk cId="3582503950" sldId="2147484222"/>
            <pc:sldLayoutMk cId="1847258809" sldId="2147484225"/>
          </pc:sldLayoutMkLst>
        </pc:sldLayoutChg>
        <pc:sldLayoutChg chg="del">
          <pc:chgData name="Lynne Tseng" userId="e9d1f81c-e197-44b9-8310-442fc7287f94" providerId="ADAL" clId="{9F62A281-FD53-4597-919D-FB236EF10D61}" dt="2025-08-20T13:04:34.117" v="0" actId="47"/>
          <pc:sldLayoutMkLst>
            <pc:docMk/>
            <pc:sldMasterMk cId="3582503950" sldId="2147484222"/>
            <pc:sldLayoutMk cId="1972613497" sldId="2147484226"/>
          </pc:sldLayoutMkLst>
        </pc:sldLayoutChg>
        <pc:sldLayoutChg chg="del">
          <pc:chgData name="Lynne Tseng" userId="e9d1f81c-e197-44b9-8310-442fc7287f94" providerId="ADAL" clId="{9F62A281-FD53-4597-919D-FB236EF10D61}" dt="2025-08-20T13:04:34.117" v="0" actId="47"/>
          <pc:sldLayoutMkLst>
            <pc:docMk/>
            <pc:sldMasterMk cId="3582503950" sldId="2147484222"/>
            <pc:sldLayoutMk cId="1851969122" sldId="2147484227"/>
          </pc:sldLayoutMkLst>
        </pc:sldLayoutChg>
        <pc:sldLayoutChg chg="del">
          <pc:chgData name="Lynne Tseng" userId="e9d1f81c-e197-44b9-8310-442fc7287f94" providerId="ADAL" clId="{9F62A281-FD53-4597-919D-FB236EF10D61}" dt="2025-08-20T13:04:34.117" v="0" actId="47"/>
          <pc:sldLayoutMkLst>
            <pc:docMk/>
            <pc:sldMasterMk cId="3582503950" sldId="2147484222"/>
            <pc:sldLayoutMk cId="3575980989" sldId="2147484228"/>
          </pc:sldLayoutMkLst>
        </pc:sldLayoutChg>
        <pc:sldLayoutChg chg="del">
          <pc:chgData name="Lynne Tseng" userId="e9d1f81c-e197-44b9-8310-442fc7287f94" providerId="ADAL" clId="{9F62A281-FD53-4597-919D-FB236EF10D61}" dt="2025-08-20T13:04:34.117" v="0" actId="47"/>
          <pc:sldLayoutMkLst>
            <pc:docMk/>
            <pc:sldMasterMk cId="3582503950" sldId="2147484222"/>
            <pc:sldLayoutMk cId="3736658983" sldId="2147484229"/>
          </pc:sldLayoutMkLst>
        </pc:sldLayoutChg>
        <pc:sldLayoutChg chg="del">
          <pc:chgData name="Lynne Tseng" userId="e9d1f81c-e197-44b9-8310-442fc7287f94" providerId="ADAL" clId="{9F62A281-FD53-4597-919D-FB236EF10D61}" dt="2025-08-20T13:04:34.117" v="0" actId="47"/>
          <pc:sldLayoutMkLst>
            <pc:docMk/>
            <pc:sldMasterMk cId="3582503950" sldId="2147484222"/>
            <pc:sldLayoutMk cId="245692997" sldId="2147484230"/>
          </pc:sldLayoutMkLst>
        </pc:sldLayoutChg>
        <pc:sldLayoutChg chg="del">
          <pc:chgData name="Lynne Tseng" userId="e9d1f81c-e197-44b9-8310-442fc7287f94" providerId="ADAL" clId="{9F62A281-FD53-4597-919D-FB236EF10D61}" dt="2025-08-20T13:04:34.117" v="0" actId="47"/>
          <pc:sldLayoutMkLst>
            <pc:docMk/>
            <pc:sldMasterMk cId="3582503950" sldId="2147484222"/>
            <pc:sldLayoutMk cId="1730538494" sldId="2147484231"/>
          </pc:sldLayoutMkLst>
        </pc:sldLayoutChg>
        <pc:sldLayoutChg chg="del">
          <pc:chgData name="Lynne Tseng" userId="e9d1f81c-e197-44b9-8310-442fc7287f94" providerId="ADAL" clId="{9F62A281-FD53-4597-919D-FB236EF10D61}" dt="2025-08-20T13:04:34.117" v="0" actId="47"/>
          <pc:sldLayoutMkLst>
            <pc:docMk/>
            <pc:sldMasterMk cId="3582503950" sldId="2147484222"/>
            <pc:sldLayoutMk cId="3916224686" sldId="2147484232"/>
          </pc:sldLayoutMkLst>
        </pc:sldLayoutChg>
        <pc:sldLayoutChg chg="del">
          <pc:chgData name="Lynne Tseng" userId="e9d1f81c-e197-44b9-8310-442fc7287f94" providerId="ADAL" clId="{9F62A281-FD53-4597-919D-FB236EF10D61}" dt="2025-08-20T13:04:34.117" v="0" actId="47"/>
          <pc:sldLayoutMkLst>
            <pc:docMk/>
            <pc:sldMasterMk cId="3582503950" sldId="2147484222"/>
            <pc:sldLayoutMk cId="1653050760" sldId="2147484233"/>
          </pc:sldLayoutMkLst>
        </pc:sldLayoutChg>
        <pc:sldLayoutChg chg="del">
          <pc:chgData name="Lynne Tseng" userId="e9d1f81c-e197-44b9-8310-442fc7287f94" providerId="ADAL" clId="{9F62A281-FD53-4597-919D-FB236EF10D61}" dt="2025-08-20T13:04:34.117" v="0" actId="47"/>
          <pc:sldLayoutMkLst>
            <pc:docMk/>
            <pc:sldMasterMk cId="3582503950" sldId="2147484222"/>
            <pc:sldLayoutMk cId="4023107781" sldId="2147484234"/>
          </pc:sldLayoutMkLst>
        </pc:sldLayoutChg>
        <pc:sldLayoutChg chg="del">
          <pc:chgData name="Lynne Tseng" userId="e9d1f81c-e197-44b9-8310-442fc7287f94" providerId="ADAL" clId="{9F62A281-FD53-4597-919D-FB236EF10D61}" dt="2025-08-20T13:04:34.117" v="0" actId="47"/>
          <pc:sldLayoutMkLst>
            <pc:docMk/>
            <pc:sldMasterMk cId="3582503950" sldId="2147484222"/>
            <pc:sldLayoutMk cId="1466843555" sldId="2147484235"/>
          </pc:sldLayoutMkLst>
        </pc:sldLayoutChg>
        <pc:sldLayoutChg chg="del">
          <pc:chgData name="Lynne Tseng" userId="e9d1f81c-e197-44b9-8310-442fc7287f94" providerId="ADAL" clId="{9F62A281-FD53-4597-919D-FB236EF10D61}" dt="2025-08-20T13:04:34.117" v="0" actId="47"/>
          <pc:sldLayoutMkLst>
            <pc:docMk/>
            <pc:sldMasterMk cId="3582503950" sldId="2147484222"/>
            <pc:sldLayoutMk cId="298211121" sldId="2147484236"/>
          </pc:sldLayoutMkLst>
        </pc:sldLayoutChg>
        <pc:sldLayoutChg chg="del">
          <pc:chgData name="Lynne Tseng" userId="e9d1f81c-e197-44b9-8310-442fc7287f94" providerId="ADAL" clId="{9F62A281-FD53-4597-919D-FB236EF10D61}" dt="2025-08-20T13:04:34.117" v="0" actId="47"/>
          <pc:sldLayoutMkLst>
            <pc:docMk/>
            <pc:sldMasterMk cId="3582503950" sldId="2147484222"/>
            <pc:sldLayoutMk cId="1742177309" sldId="2147484237"/>
          </pc:sldLayoutMkLst>
        </pc:sldLayoutChg>
        <pc:sldLayoutChg chg="del">
          <pc:chgData name="Lynne Tseng" userId="e9d1f81c-e197-44b9-8310-442fc7287f94" providerId="ADAL" clId="{9F62A281-FD53-4597-919D-FB236EF10D61}" dt="2025-08-20T13:04:34.117" v="0" actId="47"/>
          <pc:sldLayoutMkLst>
            <pc:docMk/>
            <pc:sldMasterMk cId="3582503950" sldId="2147484222"/>
            <pc:sldLayoutMk cId="3250918713" sldId="2147484238"/>
          </pc:sldLayoutMkLst>
        </pc:sldLayoutChg>
        <pc:sldLayoutChg chg="del">
          <pc:chgData name="Lynne Tseng" userId="e9d1f81c-e197-44b9-8310-442fc7287f94" providerId="ADAL" clId="{9F62A281-FD53-4597-919D-FB236EF10D61}" dt="2025-08-20T13:04:34.117" v="0" actId="47"/>
          <pc:sldLayoutMkLst>
            <pc:docMk/>
            <pc:sldMasterMk cId="3582503950" sldId="2147484222"/>
            <pc:sldLayoutMk cId="2108756131" sldId="2147484239"/>
          </pc:sldLayoutMkLst>
        </pc:sldLayoutChg>
        <pc:sldLayoutChg chg="del">
          <pc:chgData name="Lynne Tseng" userId="e9d1f81c-e197-44b9-8310-442fc7287f94" providerId="ADAL" clId="{9F62A281-FD53-4597-919D-FB236EF10D61}" dt="2025-08-20T13:04:34.117" v="0" actId="47"/>
          <pc:sldLayoutMkLst>
            <pc:docMk/>
            <pc:sldMasterMk cId="3582503950" sldId="2147484222"/>
            <pc:sldLayoutMk cId="2727614817" sldId="2147484240"/>
          </pc:sldLayoutMkLst>
        </pc:sldLayoutChg>
      </pc:sldMasterChg>
      <pc:sldMasterChg chg="del delSldLayout">
        <pc:chgData name="Lynne Tseng" userId="e9d1f81c-e197-44b9-8310-442fc7287f94" providerId="ADAL" clId="{9F62A281-FD53-4597-919D-FB236EF10D61}" dt="2025-08-20T13:04:39.419" v="1" actId="47"/>
        <pc:sldMasterMkLst>
          <pc:docMk/>
          <pc:sldMasterMk cId="3966098538" sldId="2147484241"/>
        </pc:sldMasterMkLst>
        <pc:sldLayoutChg chg="del">
          <pc:chgData name="Lynne Tseng" userId="e9d1f81c-e197-44b9-8310-442fc7287f94" providerId="ADAL" clId="{9F62A281-FD53-4597-919D-FB236EF10D61}" dt="2025-08-20T13:04:39.419" v="1" actId="47"/>
          <pc:sldLayoutMkLst>
            <pc:docMk/>
            <pc:sldMasterMk cId="3966098538" sldId="2147484241"/>
            <pc:sldLayoutMk cId="2069721903" sldId="2147484242"/>
          </pc:sldLayoutMkLst>
        </pc:sldLayoutChg>
        <pc:sldLayoutChg chg="del">
          <pc:chgData name="Lynne Tseng" userId="e9d1f81c-e197-44b9-8310-442fc7287f94" providerId="ADAL" clId="{9F62A281-FD53-4597-919D-FB236EF10D61}" dt="2025-08-20T13:04:39.419" v="1" actId="47"/>
          <pc:sldLayoutMkLst>
            <pc:docMk/>
            <pc:sldMasterMk cId="3966098538" sldId="2147484241"/>
            <pc:sldLayoutMk cId="1647495074" sldId="2147484243"/>
          </pc:sldLayoutMkLst>
        </pc:sldLayoutChg>
        <pc:sldLayoutChg chg="del">
          <pc:chgData name="Lynne Tseng" userId="e9d1f81c-e197-44b9-8310-442fc7287f94" providerId="ADAL" clId="{9F62A281-FD53-4597-919D-FB236EF10D61}" dt="2025-08-20T13:04:39.419" v="1" actId="47"/>
          <pc:sldLayoutMkLst>
            <pc:docMk/>
            <pc:sldMasterMk cId="3966098538" sldId="2147484241"/>
            <pc:sldLayoutMk cId="3079177236" sldId="2147484244"/>
          </pc:sldLayoutMkLst>
        </pc:sldLayoutChg>
        <pc:sldLayoutChg chg="del">
          <pc:chgData name="Lynne Tseng" userId="e9d1f81c-e197-44b9-8310-442fc7287f94" providerId="ADAL" clId="{9F62A281-FD53-4597-919D-FB236EF10D61}" dt="2025-08-20T13:04:39.419" v="1" actId="47"/>
          <pc:sldLayoutMkLst>
            <pc:docMk/>
            <pc:sldMasterMk cId="3966098538" sldId="2147484241"/>
            <pc:sldLayoutMk cId="3668346217" sldId="2147484245"/>
          </pc:sldLayoutMkLst>
        </pc:sldLayoutChg>
        <pc:sldLayoutChg chg="del">
          <pc:chgData name="Lynne Tseng" userId="e9d1f81c-e197-44b9-8310-442fc7287f94" providerId="ADAL" clId="{9F62A281-FD53-4597-919D-FB236EF10D61}" dt="2025-08-20T13:04:39.419" v="1" actId="47"/>
          <pc:sldLayoutMkLst>
            <pc:docMk/>
            <pc:sldMasterMk cId="3966098538" sldId="2147484241"/>
            <pc:sldLayoutMk cId="3778172817" sldId="2147484246"/>
          </pc:sldLayoutMkLst>
        </pc:sldLayoutChg>
        <pc:sldLayoutChg chg="del">
          <pc:chgData name="Lynne Tseng" userId="e9d1f81c-e197-44b9-8310-442fc7287f94" providerId="ADAL" clId="{9F62A281-FD53-4597-919D-FB236EF10D61}" dt="2025-08-20T13:04:39.419" v="1" actId="47"/>
          <pc:sldLayoutMkLst>
            <pc:docMk/>
            <pc:sldMasterMk cId="3966098538" sldId="2147484241"/>
            <pc:sldLayoutMk cId="2010082396" sldId="2147484247"/>
          </pc:sldLayoutMkLst>
        </pc:sldLayoutChg>
        <pc:sldLayoutChg chg="del">
          <pc:chgData name="Lynne Tseng" userId="e9d1f81c-e197-44b9-8310-442fc7287f94" providerId="ADAL" clId="{9F62A281-FD53-4597-919D-FB236EF10D61}" dt="2025-08-20T13:04:39.419" v="1" actId="47"/>
          <pc:sldLayoutMkLst>
            <pc:docMk/>
            <pc:sldMasterMk cId="3966098538" sldId="2147484241"/>
            <pc:sldLayoutMk cId="3349911452" sldId="2147484248"/>
          </pc:sldLayoutMkLst>
        </pc:sldLayoutChg>
        <pc:sldLayoutChg chg="del">
          <pc:chgData name="Lynne Tseng" userId="e9d1f81c-e197-44b9-8310-442fc7287f94" providerId="ADAL" clId="{9F62A281-FD53-4597-919D-FB236EF10D61}" dt="2025-08-20T13:04:39.419" v="1" actId="47"/>
          <pc:sldLayoutMkLst>
            <pc:docMk/>
            <pc:sldMasterMk cId="3966098538" sldId="2147484241"/>
            <pc:sldLayoutMk cId="134528578" sldId="2147484249"/>
          </pc:sldLayoutMkLst>
        </pc:sldLayoutChg>
        <pc:sldLayoutChg chg="del">
          <pc:chgData name="Lynne Tseng" userId="e9d1f81c-e197-44b9-8310-442fc7287f94" providerId="ADAL" clId="{9F62A281-FD53-4597-919D-FB236EF10D61}" dt="2025-08-20T13:04:39.419" v="1" actId="47"/>
          <pc:sldLayoutMkLst>
            <pc:docMk/>
            <pc:sldMasterMk cId="3966098538" sldId="2147484241"/>
            <pc:sldLayoutMk cId="3311094082" sldId="2147484250"/>
          </pc:sldLayoutMkLst>
        </pc:sldLayoutChg>
        <pc:sldLayoutChg chg="del">
          <pc:chgData name="Lynne Tseng" userId="e9d1f81c-e197-44b9-8310-442fc7287f94" providerId="ADAL" clId="{9F62A281-FD53-4597-919D-FB236EF10D61}" dt="2025-08-20T13:04:39.419" v="1" actId="47"/>
          <pc:sldLayoutMkLst>
            <pc:docMk/>
            <pc:sldMasterMk cId="3966098538" sldId="2147484241"/>
            <pc:sldLayoutMk cId="1261559152" sldId="2147484251"/>
          </pc:sldLayoutMkLst>
        </pc:sldLayoutChg>
        <pc:sldLayoutChg chg="del">
          <pc:chgData name="Lynne Tseng" userId="e9d1f81c-e197-44b9-8310-442fc7287f94" providerId="ADAL" clId="{9F62A281-FD53-4597-919D-FB236EF10D61}" dt="2025-08-20T13:04:39.419" v="1" actId="47"/>
          <pc:sldLayoutMkLst>
            <pc:docMk/>
            <pc:sldMasterMk cId="3966098538" sldId="2147484241"/>
            <pc:sldLayoutMk cId="3728651286" sldId="2147484252"/>
          </pc:sldLayoutMkLst>
        </pc:sldLayoutChg>
      </pc:sldMasterChg>
      <pc:sldMasterChg chg="del delSldLayout">
        <pc:chgData name="Lynne Tseng" userId="e9d1f81c-e197-44b9-8310-442fc7287f94" providerId="ADAL" clId="{9F62A281-FD53-4597-919D-FB236EF10D61}" dt="2025-08-20T13:04:39.419" v="1" actId="47"/>
        <pc:sldMasterMkLst>
          <pc:docMk/>
          <pc:sldMasterMk cId="1062107411" sldId="2147484253"/>
        </pc:sldMasterMkLst>
        <pc:sldLayoutChg chg="del">
          <pc:chgData name="Lynne Tseng" userId="e9d1f81c-e197-44b9-8310-442fc7287f94" providerId="ADAL" clId="{9F62A281-FD53-4597-919D-FB236EF10D61}" dt="2025-08-20T13:04:39.419" v="1" actId="47"/>
          <pc:sldLayoutMkLst>
            <pc:docMk/>
            <pc:sldMasterMk cId="1062107411" sldId="2147484253"/>
            <pc:sldLayoutMk cId="3031533977" sldId="2147484254"/>
          </pc:sldLayoutMkLst>
        </pc:sldLayoutChg>
        <pc:sldLayoutChg chg="del">
          <pc:chgData name="Lynne Tseng" userId="e9d1f81c-e197-44b9-8310-442fc7287f94" providerId="ADAL" clId="{9F62A281-FD53-4597-919D-FB236EF10D61}" dt="2025-08-20T13:04:39.419" v="1" actId="47"/>
          <pc:sldLayoutMkLst>
            <pc:docMk/>
            <pc:sldMasterMk cId="1062107411" sldId="2147484253"/>
            <pc:sldLayoutMk cId="1417568827" sldId="2147484255"/>
          </pc:sldLayoutMkLst>
        </pc:sldLayoutChg>
        <pc:sldLayoutChg chg="del">
          <pc:chgData name="Lynne Tseng" userId="e9d1f81c-e197-44b9-8310-442fc7287f94" providerId="ADAL" clId="{9F62A281-FD53-4597-919D-FB236EF10D61}" dt="2025-08-20T13:04:39.419" v="1" actId="47"/>
          <pc:sldLayoutMkLst>
            <pc:docMk/>
            <pc:sldMasterMk cId="1062107411" sldId="2147484253"/>
            <pc:sldLayoutMk cId="1681665244" sldId="2147484256"/>
          </pc:sldLayoutMkLst>
        </pc:sldLayoutChg>
        <pc:sldLayoutChg chg="del">
          <pc:chgData name="Lynne Tseng" userId="e9d1f81c-e197-44b9-8310-442fc7287f94" providerId="ADAL" clId="{9F62A281-FD53-4597-919D-FB236EF10D61}" dt="2025-08-20T13:04:39.419" v="1" actId="47"/>
          <pc:sldLayoutMkLst>
            <pc:docMk/>
            <pc:sldMasterMk cId="1062107411" sldId="2147484253"/>
            <pc:sldLayoutMk cId="3544233495" sldId="2147484257"/>
          </pc:sldLayoutMkLst>
        </pc:sldLayoutChg>
        <pc:sldLayoutChg chg="del">
          <pc:chgData name="Lynne Tseng" userId="e9d1f81c-e197-44b9-8310-442fc7287f94" providerId="ADAL" clId="{9F62A281-FD53-4597-919D-FB236EF10D61}" dt="2025-08-20T13:04:39.419" v="1" actId="47"/>
          <pc:sldLayoutMkLst>
            <pc:docMk/>
            <pc:sldMasterMk cId="1062107411" sldId="2147484253"/>
            <pc:sldLayoutMk cId="2558905110" sldId="2147484258"/>
          </pc:sldLayoutMkLst>
        </pc:sldLayoutChg>
        <pc:sldLayoutChg chg="del">
          <pc:chgData name="Lynne Tseng" userId="e9d1f81c-e197-44b9-8310-442fc7287f94" providerId="ADAL" clId="{9F62A281-FD53-4597-919D-FB236EF10D61}" dt="2025-08-20T13:04:39.419" v="1" actId="47"/>
          <pc:sldLayoutMkLst>
            <pc:docMk/>
            <pc:sldMasterMk cId="1062107411" sldId="2147484253"/>
            <pc:sldLayoutMk cId="3019667066" sldId="2147484259"/>
          </pc:sldLayoutMkLst>
        </pc:sldLayoutChg>
        <pc:sldLayoutChg chg="del">
          <pc:chgData name="Lynne Tseng" userId="e9d1f81c-e197-44b9-8310-442fc7287f94" providerId="ADAL" clId="{9F62A281-FD53-4597-919D-FB236EF10D61}" dt="2025-08-20T13:04:39.419" v="1" actId="47"/>
          <pc:sldLayoutMkLst>
            <pc:docMk/>
            <pc:sldMasterMk cId="1062107411" sldId="2147484253"/>
            <pc:sldLayoutMk cId="336810588" sldId="2147484260"/>
          </pc:sldLayoutMkLst>
        </pc:sldLayoutChg>
        <pc:sldLayoutChg chg="del">
          <pc:chgData name="Lynne Tseng" userId="e9d1f81c-e197-44b9-8310-442fc7287f94" providerId="ADAL" clId="{9F62A281-FD53-4597-919D-FB236EF10D61}" dt="2025-08-20T13:04:39.419" v="1" actId="47"/>
          <pc:sldLayoutMkLst>
            <pc:docMk/>
            <pc:sldMasterMk cId="1062107411" sldId="2147484253"/>
            <pc:sldLayoutMk cId="2089698794" sldId="2147484261"/>
          </pc:sldLayoutMkLst>
        </pc:sldLayoutChg>
        <pc:sldLayoutChg chg="del">
          <pc:chgData name="Lynne Tseng" userId="e9d1f81c-e197-44b9-8310-442fc7287f94" providerId="ADAL" clId="{9F62A281-FD53-4597-919D-FB236EF10D61}" dt="2025-08-20T13:04:39.419" v="1" actId="47"/>
          <pc:sldLayoutMkLst>
            <pc:docMk/>
            <pc:sldMasterMk cId="1062107411" sldId="2147484253"/>
            <pc:sldLayoutMk cId="613417253" sldId="2147484262"/>
          </pc:sldLayoutMkLst>
        </pc:sldLayoutChg>
        <pc:sldLayoutChg chg="del">
          <pc:chgData name="Lynne Tseng" userId="e9d1f81c-e197-44b9-8310-442fc7287f94" providerId="ADAL" clId="{9F62A281-FD53-4597-919D-FB236EF10D61}" dt="2025-08-20T13:04:39.419" v="1" actId="47"/>
          <pc:sldLayoutMkLst>
            <pc:docMk/>
            <pc:sldMasterMk cId="1062107411" sldId="2147484253"/>
            <pc:sldLayoutMk cId="2876737933" sldId="2147484263"/>
          </pc:sldLayoutMkLst>
        </pc:sldLayoutChg>
        <pc:sldLayoutChg chg="del">
          <pc:chgData name="Lynne Tseng" userId="e9d1f81c-e197-44b9-8310-442fc7287f94" providerId="ADAL" clId="{9F62A281-FD53-4597-919D-FB236EF10D61}" dt="2025-08-20T13:04:39.419" v="1" actId="47"/>
          <pc:sldLayoutMkLst>
            <pc:docMk/>
            <pc:sldMasterMk cId="1062107411" sldId="2147484253"/>
            <pc:sldLayoutMk cId="3169423078" sldId="2147484264"/>
          </pc:sldLayoutMkLst>
        </pc:sldLayoutChg>
      </pc:sldMasterChg>
      <pc:sldMasterChg chg="delSldLayout">
        <pc:chgData name="Lynne Tseng" userId="e9d1f81c-e197-44b9-8310-442fc7287f94" providerId="ADAL" clId="{9F62A281-FD53-4597-919D-FB236EF10D61}" dt="2025-08-20T13:04:39.419" v="1" actId="47"/>
        <pc:sldMasterMkLst>
          <pc:docMk/>
          <pc:sldMasterMk cId="809434687" sldId="2147484265"/>
        </pc:sldMasterMkLst>
        <pc:sldLayoutChg chg="del">
          <pc:chgData name="Lynne Tseng" userId="e9d1f81c-e197-44b9-8310-442fc7287f94" providerId="ADAL" clId="{9F62A281-FD53-4597-919D-FB236EF10D61}" dt="2025-08-20T13:04:39.419" v="1" actId="47"/>
          <pc:sldLayoutMkLst>
            <pc:docMk/>
            <pc:sldMasterMk cId="809434687" sldId="2147484265"/>
            <pc:sldLayoutMk cId="291379377" sldId="2147484274"/>
          </pc:sldLayoutMkLst>
        </pc:sldLayoutChg>
        <pc:sldLayoutChg chg="del">
          <pc:chgData name="Lynne Tseng" userId="e9d1f81c-e197-44b9-8310-442fc7287f94" providerId="ADAL" clId="{9F62A281-FD53-4597-919D-FB236EF10D61}" dt="2025-08-20T13:04:39.419" v="1" actId="47"/>
          <pc:sldLayoutMkLst>
            <pc:docMk/>
            <pc:sldMasterMk cId="809434687" sldId="2147484265"/>
            <pc:sldLayoutMk cId="3494882156" sldId="2147484278"/>
          </pc:sldLayoutMkLst>
        </pc:sldLayoutChg>
      </pc:sldMasterChg>
      <pc:sldMasterChg chg="del delSldLayout">
        <pc:chgData name="Lynne Tseng" userId="e9d1f81c-e197-44b9-8310-442fc7287f94" providerId="ADAL" clId="{9F62A281-FD53-4597-919D-FB236EF10D61}" dt="2025-08-20T13:04:39.419" v="1" actId="47"/>
        <pc:sldMasterMkLst>
          <pc:docMk/>
          <pc:sldMasterMk cId="3236420589" sldId="2147484301"/>
        </pc:sldMasterMkLst>
        <pc:sldLayoutChg chg="del">
          <pc:chgData name="Lynne Tseng" userId="e9d1f81c-e197-44b9-8310-442fc7287f94" providerId="ADAL" clId="{9F62A281-FD53-4597-919D-FB236EF10D61}" dt="2025-08-20T13:04:39.419" v="1" actId="47"/>
          <pc:sldLayoutMkLst>
            <pc:docMk/>
            <pc:sldMasterMk cId="3236420589" sldId="2147484301"/>
            <pc:sldLayoutMk cId="1861856062" sldId="2147484302"/>
          </pc:sldLayoutMkLst>
        </pc:sldLayoutChg>
        <pc:sldLayoutChg chg="del">
          <pc:chgData name="Lynne Tseng" userId="e9d1f81c-e197-44b9-8310-442fc7287f94" providerId="ADAL" clId="{9F62A281-FD53-4597-919D-FB236EF10D61}" dt="2025-08-20T13:04:39.419" v="1" actId="47"/>
          <pc:sldLayoutMkLst>
            <pc:docMk/>
            <pc:sldMasterMk cId="3236420589" sldId="2147484301"/>
            <pc:sldLayoutMk cId="2478544223" sldId="2147484303"/>
          </pc:sldLayoutMkLst>
        </pc:sldLayoutChg>
        <pc:sldLayoutChg chg="del">
          <pc:chgData name="Lynne Tseng" userId="e9d1f81c-e197-44b9-8310-442fc7287f94" providerId="ADAL" clId="{9F62A281-FD53-4597-919D-FB236EF10D61}" dt="2025-08-20T13:04:39.419" v="1" actId="47"/>
          <pc:sldLayoutMkLst>
            <pc:docMk/>
            <pc:sldMasterMk cId="3236420589" sldId="2147484301"/>
            <pc:sldLayoutMk cId="1921713311" sldId="2147484304"/>
          </pc:sldLayoutMkLst>
        </pc:sldLayoutChg>
        <pc:sldLayoutChg chg="del">
          <pc:chgData name="Lynne Tseng" userId="e9d1f81c-e197-44b9-8310-442fc7287f94" providerId="ADAL" clId="{9F62A281-FD53-4597-919D-FB236EF10D61}" dt="2025-08-20T13:04:39.419" v="1" actId="47"/>
          <pc:sldLayoutMkLst>
            <pc:docMk/>
            <pc:sldMasterMk cId="3236420589" sldId="2147484301"/>
            <pc:sldLayoutMk cId="3063620113" sldId="2147484305"/>
          </pc:sldLayoutMkLst>
        </pc:sldLayoutChg>
        <pc:sldLayoutChg chg="del">
          <pc:chgData name="Lynne Tseng" userId="e9d1f81c-e197-44b9-8310-442fc7287f94" providerId="ADAL" clId="{9F62A281-FD53-4597-919D-FB236EF10D61}" dt="2025-08-20T13:04:39.419" v="1" actId="47"/>
          <pc:sldLayoutMkLst>
            <pc:docMk/>
            <pc:sldMasterMk cId="3236420589" sldId="2147484301"/>
            <pc:sldLayoutMk cId="869984296" sldId="2147484306"/>
          </pc:sldLayoutMkLst>
        </pc:sldLayoutChg>
        <pc:sldLayoutChg chg="del">
          <pc:chgData name="Lynne Tseng" userId="e9d1f81c-e197-44b9-8310-442fc7287f94" providerId="ADAL" clId="{9F62A281-FD53-4597-919D-FB236EF10D61}" dt="2025-08-20T13:04:39.419" v="1" actId="47"/>
          <pc:sldLayoutMkLst>
            <pc:docMk/>
            <pc:sldMasterMk cId="3236420589" sldId="2147484301"/>
            <pc:sldLayoutMk cId="4197968257" sldId="2147484307"/>
          </pc:sldLayoutMkLst>
        </pc:sldLayoutChg>
        <pc:sldLayoutChg chg="del">
          <pc:chgData name="Lynne Tseng" userId="e9d1f81c-e197-44b9-8310-442fc7287f94" providerId="ADAL" clId="{9F62A281-FD53-4597-919D-FB236EF10D61}" dt="2025-08-20T13:04:39.419" v="1" actId="47"/>
          <pc:sldLayoutMkLst>
            <pc:docMk/>
            <pc:sldMasterMk cId="3236420589" sldId="2147484301"/>
            <pc:sldLayoutMk cId="1036468771" sldId="2147484308"/>
          </pc:sldLayoutMkLst>
        </pc:sldLayoutChg>
        <pc:sldLayoutChg chg="del">
          <pc:chgData name="Lynne Tseng" userId="e9d1f81c-e197-44b9-8310-442fc7287f94" providerId="ADAL" clId="{9F62A281-FD53-4597-919D-FB236EF10D61}" dt="2025-08-20T13:04:39.419" v="1" actId="47"/>
          <pc:sldLayoutMkLst>
            <pc:docMk/>
            <pc:sldMasterMk cId="3236420589" sldId="2147484301"/>
            <pc:sldLayoutMk cId="3358741883" sldId="2147484309"/>
          </pc:sldLayoutMkLst>
        </pc:sldLayoutChg>
        <pc:sldLayoutChg chg="del">
          <pc:chgData name="Lynne Tseng" userId="e9d1f81c-e197-44b9-8310-442fc7287f94" providerId="ADAL" clId="{9F62A281-FD53-4597-919D-FB236EF10D61}" dt="2025-08-20T13:04:39.419" v="1" actId="47"/>
          <pc:sldLayoutMkLst>
            <pc:docMk/>
            <pc:sldMasterMk cId="3236420589" sldId="2147484301"/>
            <pc:sldLayoutMk cId="2356468361" sldId="2147484310"/>
          </pc:sldLayoutMkLst>
        </pc:sldLayoutChg>
        <pc:sldLayoutChg chg="del">
          <pc:chgData name="Lynne Tseng" userId="e9d1f81c-e197-44b9-8310-442fc7287f94" providerId="ADAL" clId="{9F62A281-FD53-4597-919D-FB236EF10D61}" dt="2025-08-20T13:04:39.419" v="1" actId="47"/>
          <pc:sldLayoutMkLst>
            <pc:docMk/>
            <pc:sldMasterMk cId="3236420589" sldId="2147484301"/>
            <pc:sldLayoutMk cId="3318105036" sldId="2147484311"/>
          </pc:sldLayoutMkLst>
        </pc:sldLayoutChg>
        <pc:sldLayoutChg chg="del">
          <pc:chgData name="Lynne Tseng" userId="e9d1f81c-e197-44b9-8310-442fc7287f94" providerId="ADAL" clId="{9F62A281-FD53-4597-919D-FB236EF10D61}" dt="2025-08-20T13:04:39.419" v="1" actId="47"/>
          <pc:sldLayoutMkLst>
            <pc:docMk/>
            <pc:sldMasterMk cId="3236420589" sldId="2147484301"/>
            <pc:sldLayoutMk cId="1608510745" sldId="2147484312"/>
          </pc:sldLayoutMkLst>
        </pc:sldLayoutChg>
        <pc:sldLayoutChg chg="del">
          <pc:chgData name="Lynne Tseng" userId="e9d1f81c-e197-44b9-8310-442fc7287f94" providerId="ADAL" clId="{9F62A281-FD53-4597-919D-FB236EF10D61}" dt="2025-08-20T13:04:39.419" v="1" actId="47"/>
          <pc:sldLayoutMkLst>
            <pc:docMk/>
            <pc:sldMasterMk cId="3236420589" sldId="2147484301"/>
            <pc:sldLayoutMk cId="1522217808" sldId="2147484313"/>
          </pc:sldLayoutMkLst>
        </pc:sldLayoutChg>
        <pc:sldLayoutChg chg="del">
          <pc:chgData name="Lynne Tseng" userId="e9d1f81c-e197-44b9-8310-442fc7287f94" providerId="ADAL" clId="{9F62A281-FD53-4597-919D-FB236EF10D61}" dt="2025-08-20T13:04:39.419" v="1" actId="47"/>
          <pc:sldLayoutMkLst>
            <pc:docMk/>
            <pc:sldMasterMk cId="3236420589" sldId="2147484301"/>
            <pc:sldLayoutMk cId="218671486" sldId="2147484314"/>
          </pc:sldLayoutMkLst>
        </pc:sldLayoutChg>
        <pc:sldLayoutChg chg="del">
          <pc:chgData name="Lynne Tseng" userId="e9d1f81c-e197-44b9-8310-442fc7287f94" providerId="ADAL" clId="{9F62A281-FD53-4597-919D-FB236EF10D61}" dt="2025-08-20T13:04:39.419" v="1" actId="47"/>
          <pc:sldLayoutMkLst>
            <pc:docMk/>
            <pc:sldMasterMk cId="3236420589" sldId="2147484301"/>
            <pc:sldLayoutMk cId="1580764231" sldId="2147484315"/>
          </pc:sldLayoutMkLst>
        </pc:sldLayoutChg>
        <pc:sldLayoutChg chg="del">
          <pc:chgData name="Lynne Tseng" userId="e9d1f81c-e197-44b9-8310-442fc7287f94" providerId="ADAL" clId="{9F62A281-FD53-4597-919D-FB236EF10D61}" dt="2025-08-20T13:04:39.419" v="1" actId="47"/>
          <pc:sldLayoutMkLst>
            <pc:docMk/>
            <pc:sldMasterMk cId="3236420589" sldId="2147484301"/>
            <pc:sldLayoutMk cId="3778948355" sldId="2147484316"/>
          </pc:sldLayoutMkLst>
        </pc:sldLayoutChg>
        <pc:sldLayoutChg chg="del">
          <pc:chgData name="Lynne Tseng" userId="e9d1f81c-e197-44b9-8310-442fc7287f94" providerId="ADAL" clId="{9F62A281-FD53-4597-919D-FB236EF10D61}" dt="2025-08-20T13:04:39.419" v="1" actId="47"/>
          <pc:sldLayoutMkLst>
            <pc:docMk/>
            <pc:sldMasterMk cId="3236420589" sldId="2147484301"/>
            <pc:sldLayoutMk cId="759076145" sldId="2147484317"/>
          </pc:sldLayoutMkLst>
        </pc:sldLayoutChg>
        <pc:sldLayoutChg chg="del">
          <pc:chgData name="Lynne Tseng" userId="e9d1f81c-e197-44b9-8310-442fc7287f94" providerId="ADAL" clId="{9F62A281-FD53-4597-919D-FB236EF10D61}" dt="2025-08-20T13:04:39.419" v="1" actId="47"/>
          <pc:sldLayoutMkLst>
            <pc:docMk/>
            <pc:sldMasterMk cId="3236420589" sldId="2147484301"/>
            <pc:sldLayoutMk cId="3320992585" sldId="2147484318"/>
          </pc:sldLayoutMkLst>
        </pc:sldLayoutChg>
        <pc:sldLayoutChg chg="del">
          <pc:chgData name="Lynne Tseng" userId="e9d1f81c-e197-44b9-8310-442fc7287f94" providerId="ADAL" clId="{9F62A281-FD53-4597-919D-FB236EF10D61}" dt="2025-08-20T13:04:39.419" v="1" actId="47"/>
          <pc:sldLayoutMkLst>
            <pc:docMk/>
            <pc:sldMasterMk cId="3236420589" sldId="2147484301"/>
            <pc:sldLayoutMk cId="747499176" sldId="2147484319"/>
          </pc:sldLayoutMkLst>
        </pc:sldLayoutChg>
        <pc:sldLayoutChg chg="del">
          <pc:chgData name="Lynne Tseng" userId="e9d1f81c-e197-44b9-8310-442fc7287f94" providerId="ADAL" clId="{9F62A281-FD53-4597-919D-FB236EF10D61}" dt="2025-08-20T13:04:39.419" v="1" actId="47"/>
          <pc:sldLayoutMkLst>
            <pc:docMk/>
            <pc:sldMasterMk cId="3236420589" sldId="2147484301"/>
            <pc:sldLayoutMk cId="2983779845" sldId="2147484320"/>
          </pc:sldLayoutMkLst>
        </pc:sldLayoutChg>
        <pc:sldLayoutChg chg="del">
          <pc:chgData name="Lynne Tseng" userId="e9d1f81c-e197-44b9-8310-442fc7287f94" providerId="ADAL" clId="{9F62A281-FD53-4597-919D-FB236EF10D61}" dt="2025-08-20T13:04:39.419" v="1" actId="47"/>
          <pc:sldLayoutMkLst>
            <pc:docMk/>
            <pc:sldMasterMk cId="3236420589" sldId="2147484301"/>
            <pc:sldLayoutMk cId="3953591652" sldId="2147484321"/>
          </pc:sldLayoutMkLst>
        </pc:sldLayoutChg>
        <pc:sldLayoutChg chg="del">
          <pc:chgData name="Lynne Tseng" userId="e9d1f81c-e197-44b9-8310-442fc7287f94" providerId="ADAL" clId="{9F62A281-FD53-4597-919D-FB236EF10D61}" dt="2025-08-20T13:04:39.419" v="1" actId="47"/>
          <pc:sldLayoutMkLst>
            <pc:docMk/>
            <pc:sldMasterMk cId="3236420589" sldId="2147484301"/>
            <pc:sldLayoutMk cId="3179777988" sldId="2147484322"/>
          </pc:sldLayoutMkLst>
        </pc:sldLayoutChg>
        <pc:sldLayoutChg chg="del">
          <pc:chgData name="Lynne Tseng" userId="e9d1f81c-e197-44b9-8310-442fc7287f94" providerId="ADAL" clId="{9F62A281-FD53-4597-919D-FB236EF10D61}" dt="2025-08-20T13:04:39.419" v="1" actId="47"/>
          <pc:sldLayoutMkLst>
            <pc:docMk/>
            <pc:sldMasterMk cId="3236420589" sldId="2147484301"/>
            <pc:sldLayoutMk cId="2497449702" sldId="2147484323"/>
          </pc:sldLayoutMkLst>
        </pc:sldLayoutChg>
        <pc:sldLayoutChg chg="del">
          <pc:chgData name="Lynne Tseng" userId="e9d1f81c-e197-44b9-8310-442fc7287f94" providerId="ADAL" clId="{9F62A281-FD53-4597-919D-FB236EF10D61}" dt="2025-08-20T13:04:39.419" v="1" actId="47"/>
          <pc:sldLayoutMkLst>
            <pc:docMk/>
            <pc:sldMasterMk cId="3236420589" sldId="2147484301"/>
            <pc:sldLayoutMk cId="3790300613" sldId="2147484324"/>
          </pc:sldLayoutMkLst>
        </pc:sldLayoutChg>
        <pc:sldLayoutChg chg="del">
          <pc:chgData name="Lynne Tseng" userId="e9d1f81c-e197-44b9-8310-442fc7287f94" providerId="ADAL" clId="{9F62A281-FD53-4597-919D-FB236EF10D61}" dt="2025-08-20T13:04:39.419" v="1" actId="47"/>
          <pc:sldLayoutMkLst>
            <pc:docMk/>
            <pc:sldMasterMk cId="3236420589" sldId="2147484301"/>
            <pc:sldLayoutMk cId="1895587348" sldId="2147484325"/>
          </pc:sldLayoutMkLst>
        </pc:sldLayoutChg>
        <pc:sldLayoutChg chg="del">
          <pc:chgData name="Lynne Tseng" userId="e9d1f81c-e197-44b9-8310-442fc7287f94" providerId="ADAL" clId="{9F62A281-FD53-4597-919D-FB236EF10D61}" dt="2025-08-20T13:04:39.419" v="1" actId="47"/>
          <pc:sldLayoutMkLst>
            <pc:docMk/>
            <pc:sldMasterMk cId="3236420589" sldId="2147484301"/>
            <pc:sldLayoutMk cId="3941455111" sldId="2147484326"/>
          </pc:sldLayoutMkLst>
        </pc:sldLayoutChg>
      </pc:sldMasterChg>
      <pc:sldMasterChg chg="del delSldLayout">
        <pc:chgData name="Lynne Tseng" userId="e9d1f81c-e197-44b9-8310-442fc7287f94" providerId="ADAL" clId="{9F62A281-FD53-4597-919D-FB236EF10D61}" dt="2025-08-20T13:04:34.117" v="0" actId="47"/>
        <pc:sldMasterMkLst>
          <pc:docMk/>
          <pc:sldMasterMk cId="4022500913" sldId="2147484327"/>
        </pc:sldMasterMkLst>
        <pc:sldLayoutChg chg="del">
          <pc:chgData name="Lynne Tseng" userId="e9d1f81c-e197-44b9-8310-442fc7287f94" providerId="ADAL" clId="{9F62A281-FD53-4597-919D-FB236EF10D61}" dt="2025-08-20T13:04:34.117" v="0" actId="47"/>
          <pc:sldLayoutMkLst>
            <pc:docMk/>
            <pc:sldMasterMk cId="4022500913" sldId="2147484327"/>
            <pc:sldLayoutMk cId="441913357" sldId="2147484328"/>
          </pc:sldLayoutMkLst>
        </pc:sldLayoutChg>
        <pc:sldLayoutChg chg="del">
          <pc:chgData name="Lynne Tseng" userId="e9d1f81c-e197-44b9-8310-442fc7287f94" providerId="ADAL" clId="{9F62A281-FD53-4597-919D-FB236EF10D61}" dt="2025-08-20T13:04:34.117" v="0" actId="47"/>
          <pc:sldLayoutMkLst>
            <pc:docMk/>
            <pc:sldMasterMk cId="4022500913" sldId="2147484327"/>
            <pc:sldLayoutMk cId="1783086514" sldId="2147484329"/>
          </pc:sldLayoutMkLst>
        </pc:sldLayoutChg>
        <pc:sldLayoutChg chg="del">
          <pc:chgData name="Lynne Tseng" userId="e9d1f81c-e197-44b9-8310-442fc7287f94" providerId="ADAL" clId="{9F62A281-FD53-4597-919D-FB236EF10D61}" dt="2025-08-20T13:04:34.117" v="0" actId="47"/>
          <pc:sldLayoutMkLst>
            <pc:docMk/>
            <pc:sldMasterMk cId="4022500913" sldId="2147484327"/>
            <pc:sldLayoutMk cId="103047003" sldId="2147484330"/>
          </pc:sldLayoutMkLst>
        </pc:sldLayoutChg>
        <pc:sldLayoutChg chg="del">
          <pc:chgData name="Lynne Tseng" userId="e9d1f81c-e197-44b9-8310-442fc7287f94" providerId="ADAL" clId="{9F62A281-FD53-4597-919D-FB236EF10D61}" dt="2025-08-20T13:04:34.117" v="0" actId="47"/>
          <pc:sldLayoutMkLst>
            <pc:docMk/>
            <pc:sldMasterMk cId="4022500913" sldId="2147484327"/>
            <pc:sldLayoutMk cId="1341713359" sldId="2147484331"/>
          </pc:sldLayoutMkLst>
        </pc:sldLayoutChg>
        <pc:sldLayoutChg chg="del">
          <pc:chgData name="Lynne Tseng" userId="e9d1f81c-e197-44b9-8310-442fc7287f94" providerId="ADAL" clId="{9F62A281-FD53-4597-919D-FB236EF10D61}" dt="2025-08-20T13:04:34.117" v="0" actId="47"/>
          <pc:sldLayoutMkLst>
            <pc:docMk/>
            <pc:sldMasterMk cId="4022500913" sldId="2147484327"/>
            <pc:sldLayoutMk cId="20211347" sldId="2147484332"/>
          </pc:sldLayoutMkLst>
        </pc:sldLayoutChg>
        <pc:sldLayoutChg chg="del">
          <pc:chgData name="Lynne Tseng" userId="e9d1f81c-e197-44b9-8310-442fc7287f94" providerId="ADAL" clId="{9F62A281-FD53-4597-919D-FB236EF10D61}" dt="2025-08-20T13:04:34.117" v="0" actId="47"/>
          <pc:sldLayoutMkLst>
            <pc:docMk/>
            <pc:sldMasterMk cId="4022500913" sldId="2147484327"/>
            <pc:sldLayoutMk cId="3979190736" sldId="2147484333"/>
          </pc:sldLayoutMkLst>
        </pc:sldLayoutChg>
        <pc:sldLayoutChg chg="del">
          <pc:chgData name="Lynne Tseng" userId="e9d1f81c-e197-44b9-8310-442fc7287f94" providerId="ADAL" clId="{9F62A281-FD53-4597-919D-FB236EF10D61}" dt="2025-08-20T13:04:34.117" v="0" actId="47"/>
          <pc:sldLayoutMkLst>
            <pc:docMk/>
            <pc:sldMasterMk cId="4022500913" sldId="2147484327"/>
            <pc:sldLayoutMk cId="3503504747" sldId="2147484334"/>
          </pc:sldLayoutMkLst>
        </pc:sldLayoutChg>
        <pc:sldLayoutChg chg="del">
          <pc:chgData name="Lynne Tseng" userId="e9d1f81c-e197-44b9-8310-442fc7287f94" providerId="ADAL" clId="{9F62A281-FD53-4597-919D-FB236EF10D61}" dt="2025-08-20T13:04:34.117" v="0" actId="47"/>
          <pc:sldLayoutMkLst>
            <pc:docMk/>
            <pc:sldMasterMk cId="4022500913" sldId="2147484327"/>
            <pc:sldLayoutMk cId="1007205199" sldId="2147484335"/>
          </pc:sldLayoutMkLst>
        </pc:sldLayoutChg>
        <pc:sldLayoutChg chg="del">
          <pc:chgData name="Lynne Tseng" userId="e9d1f81c-e197-44b9-8310-442fc7287f94" providerId="ADAL" clId="{9F62A281-FD53-4597-919D-FB236EF10D61}" dt="2025-08-20T13:04:34.117" v="0" actId="47"/>
          <pc:sldLayoutMkLst>
            <pc:docMk/>
            <pc:sldMasterMk cId="4022500913" sldId="2147484327"/>
            <pc:sldLayoutMk cId="2213111958" sldId="2147484336"/>
          </pc:sldLayoutMkLst>
        </pc:sldLayoutChg>
        <pc:sldLayoutChg chg="del">
          <pc:chgData name="Lynne Tseng" userId="e9d1f81c-e197-44b9-8310-442fc7287f94" providerId="ADAL" clId="{9F62A281-FD53-4597-919D-FB236EF10D61}" dt="2025-08-20T13:04:34.117" v="0" actId="47"/>
          <pc:sldLayoutMkLst>
            <pc:docMk/>
            <pc:sldMasterMk cId="4022500913" sldId="2147484327"/>
            <pc:sldLayoutMk cId="2955197488" sldId="2147484337"/>
          </pc:sldLayoutMkLst>
        </pc:sldLayoutChg>
        <pc:sldLayoutChg chg="del">
          <pc:chgData name="Lynne Tseng" userId="e9d1f81c-e197-44b9-8310-442fc7287f94" providerId="ADAL" clId="{9F62A281-FD53-4597-919D-FB236EF10D61}" dt="2025-08-20T13:04:34.117" v="0" actId="47"/>
          <pc:sldLayoutMkLst>
            <pc:docMk/>
            <pc:sldMasterMk cId="4022500913" sldId="2147484327"/>
            <pc:sldLayoutMk cId="315346445" sldId="2147484338"/>
          </pc:sldLayoutMkLst>
        </pc:sldLayoutChg>
        <pc:sldLayoutChg chg="del">
          <pc:chgData name="Lynne Tseng" userId="e9d1f81c-e197-44b9-8310-442fc7287f94" providerId="ADAL" clId="{9F62A281-FD53-4597-919D-FB236EF10D61}" dt="2025-08-20T13:04:34.117" v="0" actId="47"/>
          <pc:sldLayoutMkLst>
            <pc:docMk/>
            <pc:sldMasterMk cId="4022500913" sldId="2147484327"/>
            <pc:sldLayoutMk cId="1257202731" sldId="2147484339"/>
          </pc:sldLayoutMkLst>
        </pc:sldLayoutChg>
        <pc:sldLayoutChg chg="del">
          <pc:chgData name="Lynne Tseng" userId="e9d1f81c-e197-44b9-8310-442fc7287f94" providerId="ADAL" clId="{9F62A281-FD53-4597-919D-FB236EF10D61}" dt="2025-08-20T13:04:34.117" v="0" actId="47"/>
          <pc:sldLayoutMkLst>
            <pc:docMk/>
            <pc:sldMasterMk cId="4022500913" sldId="2147484327"/>
            <pc:sldLayoutMk cId="965067959" sldId="2147484340"/>
          </pc:sldLayoutMkLst>
        </pc:sldLayoutChg>
        <pc:sldLayoutChg chg="del">
          <pc:chgData name="Lynne Tseng" userId="e9d1f81c-e197-44b9-8310-442fc7287f94" providerId="ADAL" clId="{9F62A281-FD53-4597-919D-FB236EF10D61}" dt="2025-08-20T13:04:34.117" v="0" actId="47"/>
          <pc:sldLayoutMkLst>
            <pc:docMk/>
            <pc:sldMasterMk cId="4022500913" sldId="2147484327"/>
            <pc:sldLayoutMk cId="1267955944" sldId="2147484341"/>
          </pc:sldLayoutMkLst>
        </pc:sldLayoutChg>
        <pc:sldLayoutChg chg="del">
          <pc:chgData name="Lynne Tseng" userId="e9d1f81c-e197-44b9-8310-442fc7287f94" providerId="ADAL" clId="{9F62A281-FD53-4597-919D-FB236EF10D61}" dt="2025-08-20T13:04:34.117" v="0" actId="47"/>
          <pc:sldLayoutMkLst>
            <pc:docMk/>
            <pc:sldMasterMk cId="4022500913" sldId="2147484327"/>
            <pc:sldLayoutMk cId="2878147656" sldId="2147484342"/>
          </pc:sldLayoutMkLst>
        </pc:sldLayoutChg>
        <pc:sldLayoutChg chg="del">
          <pc:chgData name="Lynne Tseng" userId="e9d1f81c-e197-44b9-8310-442fc7287f94" providerId="ADAL" clId="{9F62A281-FD53-4597-919D-FB236EF10D61}" dt="2025-08-20T13:04:34.117" v="0" actId="47"/>
          <pc:sldLayoutMkLst>
            <pc:docMk/>
            <pc:sldMasterMk cId="4022500913" sldId="2147484327"/>
            <pc:sldLayoutMk cId="4190036443" sldId="2147484343"/>
          </pc:sldLayoutMkLst>
        </pc:sldLayoutChg>
        <pc:sldLayoutChg chg="del">
          <pc:chgData name="Lynne Tseng" userId="e9d1f81c-e197-44b9-8310-442fc7287f94" providerId="ADAL" clId="{9F62A281-FD53-4597-919D-FB236EF10D61}" dt="2025-08-20T13:04:34.117" v="0" actId="47"/>
          <pc:sldLayoutMkLst>
            <pc:docMk/>
            <pc:sldMasterMk cId="4022500913" sldId="2147484327"/>
            <pc:sldLayoutMk cId="3210623684" sldId="2147484344"/>
          </pc:sldLayoutMkLst>
        </pc:sldLayoutChg>
        <pc:sldLayoutChg chg="del">
          <pc:chgData name="Lynne Tseng" userId="e9d1f81c-e197-44b9-8310-442fc7287f94" providerId="ADAL" clId="{9F62A281-FD53-4597-919D-FB236EF10D61}" dt="2025-08-20T13:04:34.117" v="0" actId="47"/>
          <pc:sldLayoutMkLst>
            <pc:docMk/>
            <pc:sldMasterMk cId="4022500913" sldId="2147484327"/>
            <pc:sldLayoutMk cId="1829975934" sldId="2147484345"/>
          </pc:sldLayoutMkLst>
        </pc:sldLayoutChg>
        <pc:sldLayoutChg chg="del">
          <pc:chgData name="Lynne Tseng" userId="e9d1f81c-e197-44b9-8310-442fc7287f94" providerId="ADAL" clId="{9F62A281-FD53-4597-919D-FB236EF10D61}" dt="2025-08-20T13:04:34.117" v="0" actId="47"/>
          <pc:sldLayoutMkLst>
            <pc:docMk/>
            <pc:sldMasterMk cId="4022500913" sldId="2147484327"/>
            <pc:sldLayoutMk cId="2832874093" sldId="2147484346"/>
          </pc:sldLayoutMkLst>
        </pc:sldLayoutChg>
        <pc:sldLayoutChg chg="del">
          <pc:chgData name="Lynne Tseng" userId="e9d1f81c-e197-44b9-8310-442fc7287f94" providerId="ADAL" clId="{9F62A281-FD53-4597-919D-FB236EF10D61}" dt="2025-08-20T13:04:34.117" v="0" actId="47"/>
          <pc:sldLayoutMkLst>
            <pc:docMk/>
            <pc:sldMasterMk cId="4022500913" sldId="2147484327"/>
            <pc:sldLayoutMk cId="1850252321" sldId="2147484347"/>
          </pc:sldLayoutMkLst>
        </pc:sldLayoutChg>
        <pc:sldLayoutChg chg="del">
          <pc:chgData name="Lynne Tseng" userId="e9d1f81c-e197-44b9-8310-442fc7287f94" providerId="ADAL" clId="{9F62A281-FD53-4597-919D-FB236EF10D61}" dt="2025-08-20T13:04:34.117" v="0" actId="47"/>
          <pc:sldLayoutMkLst>
            <pc:docMk/>
            <pc:sldMasterMk cId="4022500913" sldId="2147484327"/>
            <pc:sldLayoutMk cId="1120556100" sldId="2147484348"/>
          </pc:sldLayoutMkLst>
        </pc:sldLayoutChg>
        <pc:sldLayoutChg chg="del">
          <pc:chgData name="Lynne Tseng" userId="e9d1f81c-e197-44b9-8310-442fc7287f94" providerId="ADAL" clId="{9F62A281-FD53-4597-919D-FB236EF10D61}" dt="2025-08-20T13:04:34.117" v="0" actId="47"/>
          <pc:sldLayoutMkLst>
            <pc:docMk/>
            <pc:sldMasterMk cId="4022500913" sldId="2147484327"/>
            <pc:sldLayoutMk cId="4097775584" sldId="2147484349"/>
          </pc:sldLayoutMkLst>
        </pc:sldLayoutChg>
        <pc:sldLayoutChg chg="del">
          <pc:chgData name="Lynne Tseng" userId="e9d1f81c-e197-44b9-8310-442fc7287f94" providerId="ADAL" clId="{9F62A281-FD53-4597-919D-FB236EF10D61}" dt="2025-08-20T13:04:34.117" v="0" actId="47"/>
          <pc:sldLayoutMkLst>
            <pc:docMk/>
            <pc:sldMasterMk cId="4022500913" sldId="2147484327"/>
            <pc:sldLayoutMk cId="521829127" sldId="2147484350"/>
          </pc:sldLayoutMkLst>
        </pc:sldLayoutChg>
        <pc:sldLayoutChg chg="del">
          <pc:chgData name="Lynne Tseng" userId="e9d1f81c-e197-44b9-8310-442fc7287f94" providerId="ADAL" clId="{9F62A281-FD53-4597-919D-FB236EF10D61}" dt="2025-08-20T13:04:34.117" v="0" actId="47"/>
          <pc:sldLayoutMkLst>
            <pc:docMk/>
            <pc:sldMasterMk cId="4022500913" sldId="2147484327"/>
            <pc:sldLayoutMk cId="1484002004" sldId="2147484351"/>
          </pc:sldLayoutMkLst>
        </pc:sldLayoutChg>
        <pc:sldLayoutChg chg="del">
          <pc:chgData name="Lynne Tseng" userId="e9d1f81c-e197-44b9-8310-442fc7287f94" providerId="ADAL" clId="{9F62A281-FD53-4597-919D-FB236EF10D61}" dt="2025-08-20T13:04:34.117" v="0" actId="47"/>
          <pc:sldLayoutMkLst>
            <pc:docMk/>
            <pc:sldMasterMk cId="4022500913" sldId="2147484327"/>
            <pc:sldLayoutMk cId="1888038235" sldId="2147484352"/>
          </pc:sldLayoutMkLst>
        </pc:sldLayoutChg>
        <pc:sldLayoutChg chg="del">
          <pc:chgData name="Lynne Tseng" userId="e9d1f81c-e197-44b9-8310-442fc7287f94" providerId="ADAL" clId="{9F62A281-FD53-4597-919D-FB236EF10D61}" dt="2025-08-20T13:04:34.117" v="0" actId="47"/>
          <pc:sldLayoutMkLst>
            <pc:docMk/>
            <pc:sldMasterMk cId="4022500913" sldId="2147484327"/>
            <pc:sldLayoutMk cId="351387848" sldId="2147484353"/>
          </pc:sldLayoutMkLst>
        </pc:sldLayoutChg>
        <pc:sldLayoutChg chg="del">
          <pc:chgData name="Lynne Tseng" userId="e9d1f81c-e197-44b9-8310-442fc7287f94" providerId="ADAL" clId="{9F62A281-FD53-4597-919D-FB236EF10D61}" dt="2025-08-20T13:04:34.117" v="0" actId="47"/>
          <pc:sldLayoutMkLst>
            <pc:docMk/>
            <pc:sldMasterMk cId="4022500913" sldId="2147484327"/>
            <pc:sldLayoutMk cId="3597546531" sldId="2147484354"/>
          </pc:sldLayoutMkLst>
        </pc:sldLayoutChg>
        <pc:sldLayoutChg chg="del">
          <pc:chgData name="Lynne Tseng" userId="e9d1f81c-e197-44b9-8310-442fc7287f94" providerId="ADAL" clId="{9F62A281-FD53-4597-919D-FB236EF10D61}" dt="2025-08-20T13:04:34.117" v="0" actId="47"/>
          <pc:sldLayoutMkLst>
            <pc:docMk/>
            <pc:sldMasterMk cId="4022500913" sldId="2147484327"/>
            <pc:sldLayoutMk cId="4034533228" sldId="2147484355"/>
          </pc:sldLayoutMkLst>
        </pc:sldLayoutChg>
        <pc:sldLayoutChg chg="del">
          <pc:chgData name="Lynne Tseng" userId="e9d1f81c-e197-44b9-8310-442fc7287f94" providerId="ADAL" clId="{9F62A281-FD53-4597-919D-FB236EF10D61}" dt="2025-08-20T13:04:34.117" v="0" actId="47"/>
          <pc:sldLayoutMkLst>
            <pc:docMk/>
            <pc:sldMasterMk cId="4022500913" sldId="2147484327"/>
            <pc:sldLayoutMk cId="1974829559" sldId="2147484356"/>
          </pc:sldLayoutMkLst>
        </pc:sldLayoutChg>
        <pc:sldLayoutChg chg="del">
          <pc:chgData name="Lynne Tseng" userId="e9d1f81c-e197-44b9-8310-442fc7287f94" providerId="ADAL" clId="{9F62A281-FD53-4597-919D-FB236EF10D61}" dt="2025-08-20T13:04:34.117" v="0" actId="47"/>
          <pc:sldLayoutMkLst>
            <pc:docMk/>
            <pc:sldMasterMk cId="4022500913" sldId="2147484327"/>
            <pc:sldLayoutMk cId="2537482677" sldId="2147484357"/>
          </pc:sldLayoutMkLst>
        </pc:sldLayoutChg>
        <pc:sldLayoutChg chg="del">
          <pc:chgData name="Lynne Tseng" userId="e9d1f81c-e197-44b9-8310-442fc7287f94" providerId="ADAL" clId="{9F62A281-FD53-4597-919D-FB236EF10D61}" dt="2025-08-20T13:04:34.117" v="0" actId="47"/>
          <pc:sldLayoutMkLst>
            <pc:docMk/>
            <pc:sldMasterMk cId="4022500913" sldId="2147484327"/>
            <pc:sldLayoutMk cId="4158636441" sldId="2147484358"/>
          </pc:sldLayoutMkLst>
        </pc:sldLayoutChg>
        <pc:sldLayoutChg chg="del">
          <pc:chgData name="Lynne Tseng" userId="e9d1f81c-e197-44b9-8310-442fc7287f94" providerId="ADAL" clId="{9F62A281-FD53-4597-919D-FB236EF10D61}" dt="2025-08-20T13:04:34.117" v="0" actId="47"/>
          <pc:sldLayoutMkLst>
            <pc:docMk/>
            <pc:sldMasterMk cId="4022500913" sldId="2147484327"/>
            <pc:sldLayoutMk cId="756425926" sldId="2147484359"/>
          </pc:sldLayoutMkLst>
        </pc:sldLayoutChg>
        <pc:sldLayoutChg chg="del">
          <pc:chgData name="Lynne Tseng" userId="e9d1f81c-e197-44b9-8310-442fc7287f94" providerId="ADAL" clId="{9F62A281-FD53-4597-919D-FB236EF10D61}" dt="2025-08-20T13:04:34.117" v="0" actId="47"/>
          <pc:sldLayoutMkLst>
            <pc:docMk/>
            <pc:sldMasterMk cId="4022500913" sldId="2147484327"/>
            <pc:sldLayoutMk cId="4119139395" sldId="2147484360"/>
          </pc:sldLayoutMkLst>
        </pc:sldLayoutChg>
        <pc:sldLayoutChg chg="del">
          <pc:chgData name="Lynne Tseng" userId="e9d1f81c-e197-44b9-8310-442fc7287f94" providerId="ADAL" clId="{9F62A281-FD53-4597-919D-FB236EF10D61}" dt="2025-08-20T13:04:34.117" v="0" actId="47"/>
          <pc:sldLayoutMkLst>
            <pc:docMk/>
            <pc:sldMasterMk cId="4022500913" sldId="2147484327"/>
            <pc:sldLayoutMk cId="2547983989" sldId="2147484361"/>
          </pc:sldLayoutMkLst>
        </pc:sldLayoutChg>
        <pc:sldLayoutChg chg="del">
          <pc:chgData name="Lynne Tseng" userId="e9d1f81c-e197-44b9-8310-442fc7287f94" providerId="ADAL" clId="{9F62A281-FD53-4597-919D-FB236EF10D61}" dt="2025-08-20T13:04:34.117" v="0" actId="47"/>
          <pc:sldLayoutMkLst>
            <pc:docMk/>
            <pc:sldMasterMk cId="4022500913" sldId="2147484327"/>
            <pc:sldLayoutMk cId="150703809" sldId="2147484362"/>
          </pc:sldLayoutMkLst>
        </pc:sldLayoutChg>
        <pc:sldLayoutChg chg="del">
          <pc:chgData name="Lynne Tseng" userId="e9d1f81c-e197-44b9-8310-442fc7287f94" providerId="ADAL" clId="{9F62A281-FD53-4597-919D-FB236EF10D61}" dt="2025-08-20T13:04:34.117" v="0" actId="47"/>
          <pc:sldLayoutMkLst>
            <pc:docMk/>
            <pc:sldMasterMk cId="4022500913" sldId="2147484327"/>
            <pc:sldLayoutMk cId="3343620626" sldId="2147484363"/>
          </pc:sldLayoutMkLst>
        </pc:sldLayoutChg>
        <pc:sldLayoutChg chg="del">
          <pc:chgData name="Lynne Tseng" userId="e9d1f81c-e197-44b9-8310-442fc7287f94" providerId="ADAL" clId="{9F62A281-FD53-4597-919D-FB236EF10D61}" dt="2025-08-20T13:04:34.117" v="0" actId="47"/>
          <pc:sldLayoutMkLst>
            <pc:docMk/>
            <pc:sldMasterMk cId="4022500913" sldId="2147484327"/>
            <pc:sldLayoutMk cId="4073549691" sldId="2147484364"/>
          </pc:sldLayoutMkLst>
        </pc:sldLayoutChg>
        <pc:sldLayoutChg chg="del">
          <pc:chgData name="Lynne Tseng" userId="e9d1f81c-e197-44b9-8310-442fc7287f94" providerId="ADAL" clId="{9F62A281-FD53-4597-919D-FB236EF10D61}" dt="2025-08-20T13:04:34.117" v="0" actId="47"/>
          <pc:sldLayoutMkLst>
            <pc:docMk/>
            <pc:sldMasterMk cId="4022500913" sldId="2147484327"/>
            <pc:sldLayoutMk cId="2786643881" sldId="2147484365"/>
          </pc:sldLayoutMkLst>
        </pc:sldLayoutChg>
        <pc:sldLayoutChg chg="del">
          <pc:chgData name="Lynne Tseng" userId="e9d1f81c-e197-44b9-8310-442fc7287f94" providerId="ADAL" clId="{9F62A281-FD53-4597-919D-FB236EF10D61}" dt="2025-08-20T13:04:34.117" v="0" actId="47"/>
          <pc:sldLayoutMkLst>
            <pc:docMk/>
            <pc:sldMasterMk cId="4022500913" sldId="2147484327"/>
            <pc:sldLayoutMk cId="2464935326" sldId="2147484366"/>
          </pc:sldLayoutMkLst>
        </pc:sldLayoutChg>
        <pc:sldLayoutChg chg="del">
          <pc:chgData name="Lynne Tseng" userId="e9d1f81c-e197-44b9-8310-442fc7287f94" providerId="ADAL" clId="{9F62A281-FD53-4597-919D-FB236EF10D61}" dt="2025-08-20T13:04:34.117" v="0" actId="47"/>
          <pc:sldLayoutMkLst>
            <pc:docMk/>
            <pc:sldMasterMk cId="4022500913" sldId="2147484327"/>
            <pc:sldLayoutMk cId="544412908" sldId="2147484367"/>
          </pc:sldLayoutMkLst>
        </pc:sldLayoutChg>
        <pc:sldLayoutChg chg="del">
          <pc:chgData name="Lynne Tseng" userId="e9d1f81c-e197-44b9-8310-442fc7287f94" providerId="ADAL" clId="{9F62A281-FD53-4597-919D-FB236EF10D61}" dt="2025-08-20T13:04:34.117" v="0" actId="47"/>
          <pc:sldLayoutMkLst>
            <pc:docMk/>
            <pc:sldMasterMk cId="4022500913" sldId="2147484327"/>
            <pc:sldLayoutMk cId="3388994497" sldId="2147484368"/>
          </pc:sldLayoutMkLst>
        </pc:sldLayoutChg>
        <pc:sldLayoutChg chg="del">
          <pc:chgData name="Lynne Tseng" userId="e9d1f81c-e197-44b9-8310-442fc7287f94" providerId="ADAL" clId="{9F62A281-FD53-4597-919D-FB236EF10D61}" dt="2025-08-20T13:04:34.117" v="0" actId="47"/>
          <pc:sldLayoutMkLst>
            <pc:docMk/>
            <pc:sldMasterMk cId="4022500913" sldId="2147484327"/>
            <pc:sldLayoutMk cId="1089695773" sldId="2147484369"/>
          </pc:sldLayoutMkLst>
        </pc:sldLayoutChg>
        <pc:sldLayoutChg chg="del">
          <pc:chgData name="Lynne Tseng" userId="e9d1f81c-e197-44b9-8310-442fc7287f94" providerId="ADAL" clId="{9F62A281-FD53-4597-919D-FB236EF10D61}" dt="2025-08-20T13:04:34.117" v="0" actId="47"/>
          <pc:sldLayoutMkLst>
            <pc:docMk/>
            <pc:sldMasterMk cId="4022500913" sldId="2147484327"/>
            <pc:sldLayoutMk cId="3170104716" sldId="2147484370"/>
          </pc:sldLayoutMkLst>
        </pc:sldLayoutChg>
        <pc:sldLayoutChg chg="del">
          <pc:chgData name="Lynne Tseng" userId="e9d1f81c-e197-44b9-8310-442fc7287f94" providerId="ADAL" clId="{9F62A281-FD53-4597-919D-FB236EF10D61}" dt="2025-08-20T13:04:34.117" v="0" actId="47"/>
          <pc:sldLayoutMkLst>
            <pc:docMk/>
            <pc:sldMasterMk cId="4022500913" sldId="2147484327"/>
            <pc:sldLayoutMk cId="853819843" sldId="2147484371"/>
          </pc:sldLayoutMkLst>
        </pc:sldLayoutChg>
      </pc:sldMasterChg>
      <pc:sldMasterChg chg="delSldLayout">
        <pc:chgData name="Lynne Tseng" userId="e9d1f81c-e197-44b9-8310-442fc7287f94" providerId="ADAL" clId="{9F62A281-FD53-4597-919D-FB236EF10D61}" dt="2025-08-20T13:04:34.117" v="0" actId="47"/>
        <pc:sldMasterMkLst>
          <pc:docMk/>
          <pc:sldMasterMk cId="2761485282" sldId="2147484372"/>
        </pc:sldMasterMkLst>
        <pc:sldLayoutChg chg="del">
          <pc:chgData name="Lynne Tseng" userId="e9d1f81c-e197-44b9-8310-442fc7287f94" providerId="ADAL" clId="{9F62A281-FD53-4597-919D-FB236EF10D61}" dt="2025-08-20T13:04:34.117" v="0" actId="47"/>
          <pc:sldLayoutMkLst>
            <pc:docMk/>
            <pc:sldMasterMk cId="2761485282" sldId="2147484372"/>
            <pc:sldLayoutMk cId="446501198" sldId="2147484413"/>
          </pc:sldLayoutMkLst>
        </pc:sldLayoutChg>
      </pc:sldMasterChg>
      <pc:sldMasterChg chg="del delSldLayout">
        <pc:chgData name="Lynne Tseng" userId="e9d1f81c-e197-44b9-8310-442fc7287f94" providerId="ADAL" clId="{9F62A281-FD53-4597-919D-FB236EF10D61}" dt="2025-08-20T13:04:34.117" v="0" actId="47"/>
        <pc:sldMasterMkLst>
          <pc:docMk/>
          <pc:sldMasterMk cId="1329730638" sldId="2147484415"/>
        </pc:sldMasterMkLst>
        <pc:sldLayoutChg chg="del">
          <pc:chgData name="Lynne Tseng" userId="e9d1f81c-e197-44b9-8310-442fc7287f94" providerId="ADAL" clId="{9F62A281-FD53-4597-919D-FB236EF10D61}" dt="2025-08-20T13:04:34.117" v="0" actId="47"/>
          <pc:sldLayoutMkLst>
            <pc:docMk/>
            <pc:sldMasterMk cId="1329730638" sldId="2147484415"/>
            <pc:sldLayoutMk cId="1226636318" sldId="2147484416"/>
          </pc:sldLayoutMkLst>
        </pc:sldLayoutChg>
        <pc:sldLayoutChg chg="del">
          <pc:chgData name="Lynne Tseng" userId="e9d1f81c-e197-44b9-8310-442fc7287f94" providerId="ADAL" clId="{9F62A281-FD53-4597-919D-FB236EF10D61}" dt="2025-08-20T13:04:34.117" v="0" actId="47"/>
          <pc:sldLayoutMkLst>
            <pc:docMk/>
            <pc:sldMasterMk cId="1329730638" sldId="2147484415"/>
            <pc:sldLayoutMk cId="1614241075" sldId="2147484417"/>
          </pc:sldLayoutMkLst>
        </pc:sldLayoutChg>
        <pc:sldLayoutChg chg="del">
          <pc:chgData name="Lynne Tseng" userId="e9d1f81c-e197-44b9-8310-442fc7287f94" providerId="ADAL" clId="{9F62A281-FD53-4597-919D-FB236EF10D61}" dt="2025-08-20T13:04:34.117" v="0" actId="47"/>
          <pc:sldLayoutMkLst>
            <pc:docMk/>
            <pc:sldMasterMk cId="1329730638" sldId="2147484415"/>
            <pc:sldLayoutMk cId="4157315422" sldId="2147484418"/>
          </pc:sldLayoutMkLst>
        </pc:sldLayoutChg>
        <pc:sldLayoutChg chg="del">
          <pc:chgData name="Lynne Tseng" userId="e9d1f81c-e197-44b9-8310-442fc7287f94" providerId="ADAL" clId="{9F62A281-FD53-4597-919D-FB236EF10D61}" dt="2025-08-20T13:04:34.117" v="0" actId="47"/>
          <pc:sldLayoutMkLst>
            <pc:docMk/>
            <pc:sldMasterMk cId="1329730638" sldId="2147484415"/>
            <pc:sldLayoutMk cId="3528147067" sldId="2147484419"/>
          </pc:sldLayoutMkLst>
        </pc:sldLayoutChg>
        <pc:sldLayoutChg chg="del">
          <pc:chgData name="Lynne Tseng" userId="e9d1f81c-e197-44b9-8310-442fc7287f94" providerId="ADAL" clId="{9F62A281-FD53-4597-919D-FB236EF10D61}" dt="2025-08-20T13:04:34.117" v="0" actId="47"/>
          <pc:sldLayoutMkLst>
            <pc:docMk/>
            <pc:sldMasterMk cId="1329730638" sldId="2147484415"/>
            <pc:sldLayoutMk cId="2588322255" sldId="2147484420"/>
          </pc:sldLayoutMkLst>
        </pc:sldLayoutChg>
        <pc:sldLayoutChg chg="del">
          <pc:chgData name="Lynne Tseng" userId="e9d1f81c-e197-44b9-8310-442fc7287f94" providerId="ADAL" clId="{9F62A281-FD53-4597-919D-FB236EF10D61}" dt="2025-08-20T13:04:34.117" v="0" actId="47"/>
          <pc:sldLayoutMkLst>
            <pc:docMk/>
            <pc:sldMasterMk cId="1329730638" sldId="2147484415"/>
            <pc:sldLayoutMk cId="3647832351" sldId="2147484421"/>
          </pc:sldLayoutMkLst>
        </pc:sldLayoutChg>
        <pc:sldLayoutChg chg="del">
          <pc:chgData name="Lynne Tseng" userId="e9d1f81c-e197-44b9-8310-442fc7287f94" providerId="ADAL" clId="{9F62A281-FD53-4597-919D-FB236EF10D61}" dt="2025-08-20T13:04:34.117" v="0" actId="47"/>
          <pc:sldLayoutMkLst>
            <pc:docMk/>
            <pc:sldMasterMk cId="1329730638" sldId="2147484415"/>
            <pc:sldLayoutMk cId="3582775520" sldId="2147484422"/>
          </pc:sldLayoutMkLst>
        </pc:sldLayoutChg>
        <pc:sldLayoutChg chg="del">
          <pc:chgData name="Lynne Tseng" userId="e9d1f81c-e197-44b9-8310-442fc7287f94" providerId="ADAL" clId="{9F62A281-FD53-4597-919D-FB236EF10D61}" dt="2025-08-20T13:04:34.117" v="0" actId="47"/>
          <pc:sldLayoutMkLst>
            <pc:docMk/>
            <pc:sldMasterMk cId="1329730638" sldId="2147484415"/>
            <pc:sldLayoutMk cId="2506942972" sldId="2147484423"/>
          </pc:sldLayoutMkLst>
        </pc:sldLayoutChg>
      </pc:sldMasterChg>
      <pc:sldMasterChg chg="del delSldLayout">
        <pc:chgData name="Lynne Tseng" userId="e9d1f81c-e197-44b9-8310-442fc7287f94" providerId="ADAL" clId="{9F62A281-FD53-4597-919D-FB236EF10D61}" dt="2025-08-20T13:04:39.419" v="1" actId="47"/>
        <pc:sldMasterMkLst>
          <pc:docMk/>
          <pc:sldMasterMk cId="1186794425" sldId="2147484424"/>
        </pc:sldMasterMkLst>
        <pc:sldLayoutChg chg="del">
          <pc:chgData name="Lynne Tseng" userId="e9d1f81c-e197-44b9-8310-442fc7287f94" providerId="ADAL" clId="{9F62A281-FD53-4597-919D-FB236EF10D61}" dt="2025-08-20T13:04:39.419" v="1" actId="47"/>
          <pc:sldLayoutMkLst>
            <pc:docMk/>
            <pc:sldMasterMk cId="1186794425" sldId="2147484424"/>
            <pc:sldLayoutMk cId="2234720646" sldId="2147484425"/>
          </pc:sldLayoutMkLst>
        </pc:sldLayoutChg>
      </pc:sldMasterChg>
    </pc:docChg>
  </pc:docChgLst>
  <pc:docChgLst>
    <pc:chgData name="Lynne Tseng" userId="e9d1f81c-e197-44b9-8310-442fc7287f94" providerId="ADAL" clId="{D6B9BCE5-005D-44E0-9C63-2E9A24CA280F}"/>
    <pc:docChg chg="undo custSel addSld delSld modSld sldOrd">
      <pc:chgData name="Lynne Tseng" userId="e9d1f81c-e197-44b9-8310-442fc7287f94" providerId="ADAL" clId="{D6B9BCE5-005D-44E0-9C63-2E9A24CA280F}" dt="2025-08-13T13:50:03.668" v="298" actId="47"/>
      <pc:docMkLst>
        <pc:docMk/>
      </pc:docMkLst>
      <pc:sldChg chg="add">
        <pc:chgData name="Lynne Tseng" userId="e9d1f81c-e197-44b9-8310-442fc7287f94" providerId="ADAL" clId="{D6B9BCE5-005D-44E0-9C63-2E9A24CA280F}" dt="2025-08-12T12:49:55.632" v="279"/>
        <pc:sldMkLst>
          <pc:docMk/>
          <pc:sldMk cId="2850573734" sldId="256"/>
        </pc:sldMkLst>
      </pc:sldChg>
      <pc:sldChg chg="addSp modSp add mod">
        <pc:chgData name="Lynne Tseng" userId="e9d1f81c-e197-44b9-8310-442fc7287f94" providerId="ADAL" clId="{D6B9BCE5-005D-44E0-9C63-2E9A24CA280F}" dt="2025-08-06T18:22:44.385" v="278" actId="1076"/>
        <pc:sldMkLst>
          <pc:docMk/>
          <pc:sldMk cId="716994031" sldId="257"/>
        </pc:sldMkLst>
      </pc:sldChg>
      <pc:sldChg chg="del">
        <pc:chgData name="Lynne Tseng" userId="e9d1f81c-e197-44b9-8310-442fc7287f94" providerId="ADAL" clId="{D6B9BCE5-005D-44E0-9C63-2E9A24CA280F}" dt="2025-08-06T18:10:24.166" v="43" actId="47"/>
        <pc:sldMkLst>
          <pc:docMk/>
          <pc:sldMk cId="3373564504" sldId="2147482545"/>
        </pc:sldMkLst>
      </pc:sldChg>
      <pc:sldChg chg="del">
        <pc:chgData name="Lynne Tseng" userId="e9d1f81c-e197-44b9-8310-442fc7287f94" providerId="ADAL" clId="{D6B9BCE5-005D-44E0-9C63-2E9A24CA280F}" dt="2025-08-06T18:11:34.984" v="81" actId="47"/>
        <pc:sldMkLst>
          <pc:docMk/>
          <pc:sldMk cId="748062324" sldId="2147482546"/>
        </pc:sldMkLst>
      </pc:sldChg>
      <pc:sldChg chg="del">
        <pc:chgData name="Lynne Tseng" userId="e9d1f81c-e197-44b9-8310-442fc7287f94" providerId="ADAL" clId="{D6B9BCE5-005D-44E0-9C63-2E9A24CA280F}" dt="2025-08-06T18:12:26.914" v="100" actId="47"/>
        <pc:sldMkLst>
          <pc:docMk/>
          <pc:sldMk cId="924823788" sldId="2147482547"/>
        </pc:sldMkLst>
      </pc:sldChg>
      <pc:sldChg chg="del">
        <pc:chgData name="Lynne Tseng" userId="e9d1f81c-e197-44b9-8310-442fc7287f94" providerId="ADAL" clId="{D6B9BCE5-005D-44E0-9C63-2E9A24CA280F}" dt="2025-08-06T18:13:19.633" v="119" actId="47"/>
        <pc:sldMkLst>
          <pc:docMk/>
          <pc:sldMk cId="941348748" sldId="2147482548"/>
        </pc:sldMkLst>
      </pc:sldChg>
      <pc:sldChg chg="modSp del mod">
        <pc:chgData name="Lynne Tseng" userId="e9d1f81c-e197-44b9-8310-442fc7287f94" providerId="ADAL" clId="{D6B9BCE5-005D-44E0-9C63-2E9A24CA280F}" dt="2025-08-06T18:15:42.417" v="201" actId="47"/>
        <pc:sldMkLst>
          <pc:docMk/>
          <pc:sldMk cId="745819723" sldId="2147482549"/>
        </pc:sldMkLst>
      </pc:sldChg>
      <pc:sldChg chg="del">
        <pc:chgData name="Lynne Tseng" userId="e9d1f81c-e197-44b9-8310-442fc7287f94" providerId="ADAL" clId="{D6B9BCE5-005D-44E0-9C63-2E9A24CA280F}" dt="2025-08-06T18:16:13.327" v="225" actId="47"/>
        <pc:sldMkLst>
          <pc:docMk/>
          <pc:sldMk cId="2473582643" sldId="2147482550"/>
        </pc:sldMkLst>
      </pc:sldChg>
      <pc:sldChg chg="addSp delSp modSp add mod ord">
        <pc:chgData name="Lynne Tseng" userId="e9d1f81c-e197-44b9-8310-442fc7287f94" providerId="ADAL" clId="{D6B9BCE5-005D-44E0-9C63-2E9A24CA280F}" dt="2025-08-06T18:22:26.191" v="274" actId="1076"/>
        <pc:sldMkLst>
          <pc:docMk/>
          <pc:sldMk cId="2604767052" sldId="2147482559"/>
        </pc:sldMkLst>
      </pc:sldChg>
      <pc:sldChg chg="addSp delSp modSp add mod ord">
        <pc:chgData name="Lynne Tseng" userId="e9d1f81c-e197-44b9-8310-442fc7287f94" providerId="ADAL" clId="{D6B9BCE5-005D-44E0-9C63-2E9A24CA280F}" dt="2025-08-06T18:21:51.596" v="267" actId="1076"/>
        <pc:sldMkLst>
          <pc:docMk/>
          <pc:sldMk cId="3424770485" sldId="2147482560"/>
        </pc:sldMkLst>
      </pc:sldChg>
      <pc:sldChg chg="addSp delSp modSp add mod ord">
        <pc:chgData name="Lynne Tseng" userId="e9d1f81c-e197-44b9-8310-442fc7287f94" providerId="ADAL" clId="{D6B9BCE5-005D-44E0-9C63-2E9A24CA280F}" dt="2025-08-06T18:21:36.008" v="262" actId="1076"/>
        <pc:sldMkLst>
          <pc:docMk/>
          <pc:sldMk cId="2742208809" sldId="2147482561"/>
        </pc:sldMkLst>
        <pc:spChg chg="mod">
          <ac:chgData name="Lynne Tseng" userId="e9d1f81c-e197-44b9-8310-442fc7287f94" providerId="ADAL" clId="{D6B9BCE5-005D-44E0-9C63-2E9A24CA280F}" dt="2025-08-06T18:11:46.501" v="88" actId="20577"/>
          <ac:spMkLst>
            <pc:docMk/>
            <pc:sldMk cId="2742208809" sldId="2147482561"/>
            <ac:spMk id="2" creationId="{CB51111C-931E-3425-AF33-481BC436A835}"/>
          </ac:spMkLst>
        </pc:spChg>
        <pc:spChg chg="mod">
          <ac:chgData name="Lynne Tseng" userId="e9d1f81c-e197-44b9-8310-442fc7287f94" providerId="ADAL" clId="{D6B9BCE5-005D-44E0-9C63-2E9A24CA280F}" dt="2025-08-06T18:12:23.409" v="99" actId="20577"/>
          <ac:spMkLst>
            <pc:docMk/>
            <pc:sldMk cId="2742208809" sldId="2147482561"/>
            <ac:spMk id="3" creationId="{691B8C20-246E-EF4E-60D0-02E8C50F62E1}"/>
          </ac:spMkLst>
        </pc:spChg>
        <pc:picChg chg="add mod">
          <ac:chgData name="Lynne Tseng" userId="e9d1f81c-e197-44b9-8310-442fc7287f94" providerId="ADAL" clId="{D6B9BCE5-005D-44E0-9C63-2E9A24CA280F}" dt="2025-08-06T18:21:36.008" v="262" actId="1076"/>
          <ac:picMkLst>
            <pc:docMk/>
            <pc:sldMk cId="2742208809" sldId="2147482561"/>
            <ac:picMk id="10" creationId="{AF6DBED9-EE79-F1F1-DEF4-30232C8EF444}"/>
          </ac:picMkLst>
        </pc:picChg>
      </pc:sldChg>
      <pc:sldChg chg="addSp delSp modSp add mod ord">
        <pc:chgData name="Lynne Tseng" userId="e9d1f81c-e197-44b9-8310-442fc7287f94" providerId="ADAL" clId="{D6B9BCE5-005D-44E0-9C63-2E9A24CA280F}" dt="2025-08-06T18:18:24.489" v="248" actId="1076"/>
        <pc:sldMkLst>
          <pc:docMk/>
          <pc:sldMk cId="3130608758" sldId="2147482562"/>
        </pc:sldMkLst>
      </pc:sldChg>
      <pc:sldChg chg="addSp delSp modSp add mod ord">
        <pc:chgData name="Lynne Tseng" userId="e9d1f81c-e197-44b9-8310-442fc7287f94" providerId="ADAL" clId="{D6B9BCE5-005D-44E0-9C63-2E9A24CA280F}" dt="2025-08-06T18:18:04.604" v="243" actId="1076"/>
        <pc:sldMkLst>
          <pc:docMk/>
          <pc:sldMk cId="1891264523" sldId="2147482563"/>
        </pc:sldMkLst>
      </pc:sldChg>
      <pc:sldChg chg="addSp delSp modSp add mod ord">
        <pc:chgData name="Lynne Tseng" userId="e9d1f81c-e197-44b9-8310-442fc7287f94" providerId="ADAL" clId="{D6B9BCE5-005D-44E0-9C63-2E9A24CA280F}" dt="2025-08-06T18:16:37.951" v="230" actId="1076"/>
        <pc:sldMkLst>
          <pc:docMk/>
          <pc:sldMk cId="3696058376" sldId="2147482564"/>
        </pc:sldMkLst>
      </pc:sldChg>
      <pc:sldChg chg="add">
        <pc:chgData name="Lynne Tseng" userId="e9d1f81c-e197-44b9-8310-442fc7287f94" providerId="ADAL" clId="{D6B9BCE5-005D-44E0-9C63-2E9A24CA280F}" dt="2025-08-12T12:50:04.895" v="280"/>
        <pc:sldMkLst>
          <pc:docMk/>
          <pc:sldMk cId="3940108250" sldId="2147482566"/>
        </pc:sldMkLst>
      </pc:sldChg>
      <pc:sldChg chg="add del">
        <pc:chgData name="Lynne Tseng" userId="e9d1f81c-e197-44b9-8310-442fc7287f94" providerId="ADAL" clId="{D6B9BCE5-005D-44E0-9C63-2E9A24CA280F}" dt="2025-08-13T13:38:59.311" v="290" actId="47"/>
        <pc:sldMkLst>
          <pc:docMk/>
          <pc:sldMk cId="4195714057" sldId="2147482567"/>
        </pc:sldMkLst>
      </pc:sldChg>
      <pc:sldChg chg="del">
        <pc:chgData name="Lynne Tseng" userId="e9d1f81c-e197-44b9-8310-442fc7287f94" providerId="ADAL" clId="{D6B9BCE5-005D-44E0-9C63-2E9A24CA280F}" dt="2025-08-13T13:37:19.768" v="282" actId="47"/>
        <pc:sldMkLst>
          <pc:docMk/>
          <pc:sldMk cId="583603116" sldId="2147482569"/>
        </pc:sldMkLst>
      </pc:sldChg>
      <pc:sldChg chg="ord">
        <pc:chgData name="Lynne Tseng" userId="e9d1f81c-e197-44b9-8310-442fc7287f94" providerId="ADAL" clId="{D6B9BCE5-005D-44E0-9C63-2E9A24CA280F}" dt="2025-08-13T13:38:14.136" v="289"/>
        <pc:sldMkLst>
          <pc:docMk/>
          <pc:sldMk cId="1208730453" sldId="2147482570"/>
        </pc:sldMkLst>
      </pc:sldChg>
      <pc:sldChg chg="del">
        <pc:chgData name="Lynne Tseng" userId="e9d1f81c-e197-44b9-8310-442fc7287f94" providerId="ADAL" clId="{D6B9BCE5-005D-44E0-9C63-2E9A24CA280F}" dt="2025-08-13T13:39:17.757" v="291" actId="47"/>
        <pc:sldMkLst>
          <pc:docMk/>
          <pc:sldMk cId="2914634121" sldId="2147482571"/>
        </pc:sldMkLst>
      </pc:sldChg>
      <pc:sldChg chg="del">
        <pc:chgData name="Lynne Tseng" userId="e9d1f81c-e197-44b9-8310-442fc7287f94" providerId="ADAL" clId="{D6B9BCE5-005D-44E0-9C63-2E9A24CA280F}" dt="2025-08-13T13:49:58.014" v="296" actId="47"/>
        <pc:sldMkLst>
          <pc:docMk/>
          <pc:sldMk cId="2596422938" sldId="2147482572"/>
        </pc:sldMkLst>
      </pc:sldChg>
      <pc:sldChg chg="del">
        <pc:chgData name="Lynne Tseng" userId="e9d1f81c-e197-44b9-8310-442fc7287f94" providerId="ADAL" clId="{D6B9BCE5-005D-44E0-9C63-2E9A24CA280F}" dt="2025-08-13T13:50:03.668" v="298" actId="47"/>
        <pc:sldMkLst>
          <pc:docMk/>
          <pc:sldMk cId="1370410348" sldId="2147482573"/>
        </pc:sldMkLst>
      </pc:sldChg>
      <pc:sldChg chg="add">
        <pc:chgData name="Lynne Tseng" userId="e9d1f81c-e197-44b9-8310-442fc7287f94" providerId="ADAL" clId="{D6B9BCE5-005D-44E0-9C63-2E9A24CA280F}" dt="2025-08-13T13:37:23.740" v="283"/>
        <pc:sldMkLst>
          <pc:docMk/>
          <pc:sldMk cId="2961936788" sldId="2147482574"/>
        </pc:sldMkLst>
      </pc:sldChg>
      <pc:sldChg chg="add">
        <pc:chgData name="Lynne Tseng" userId="e9d1f81c-e197-44b9-8310-442fc7287f94" providerId="ADAL" clId="{D6B9BCE5-005D-44E0-9C63-2E9A24CA280F}" dt="2025-08-13T13:37:29.860" v="284"/>
        <pc:sldMkLst>
          <pc:docMk/>
          <pc:sldMk cId="342101110" sldId="2147482575"/>
        </pc:sldMkLst>
      </pc:sldChg>
      <pc:sldChg chg="add">
        <pc:chgData name="Lynne Tseng" userId="e9d1f81c-e197-44b9-8310-442fc7287f94" providerId="ADAL" clId="{D6B9BCE5-005D-44E0-9C63-2E9A24CA280F}" dt="2025-08-13T13:37:38.361" v="285"/>
        <pc:sldMkLst>
          <pc:docMk/>
          <pc:sldMk cId="355388590" sldId="2147482576"/>
        </pc:sldMkLst>
      </pc:sldChg>
      <pc:sldChg chg="add">
        <pc:chgData name="Lynne Tseng" userId="e9d1f81c-e197-44b9-8310-442fc7287f94" providerId="ADAL" clId="{D6B9BCE5-005D-44E0-9C63-2E9A24CA280F}" dt="2025-08-13T13:37:40.635" v="286"/>
        <pc:sldMkLst>
          <pc:docMk/>
          <pc:sldMk cId="942224400" sldId="2147482577"/>
        </pc:sldMkLst>
      </pc:sldChg>
      <pc:sldChg chg="add">
        <pc:chgData name="Lynne Tseng" userId="e9d1f81c-e197-44b9-8310-442fc7287f94" providerId="ADAL" clId="{D6B9BCE5-005D-44E0-9C63-2E9A24CA280F}" dt="2025-08-13T13:38:11.172" v="287"/>
        <pc:sldMkLst>
          <pc:docMk/>
          <pc:sldMk cId="3302036205" sldId="2147482578"/>
        </pc:sldMkLst>
      </pc:sldChg>
      <pc:sldChg chg="add">
        <pc:chgData name="Lynne Tseng" userId="e9d1f81c-e197-44b9-8310-442fc7287f94" providerId="ADAL" clId="{D6B9BCE5-005D-44E0-9C63-2E9A24CA280F}" dt="2025-08-13T13:39:50.030" v="292"/>
        <pc:sldMkLst>
          <pc:docMk/>
          <pc:sldMk cId="4040809351" sldId="2147482579"/>
        </pc:sldMkLst>
      </pc:sldChg>
      <pc:sldChg chg="add">
        <pc:chgData name="Lynne Tseng" userId="e9d1f81c-e197-44b9-8310-442fc7287f94" providerId="ADAL" clId="{D6B9BCE5-005D-44E0-9C63-2E9A24CA280F}" dt="2025-08-13T13:40:09.619" v="293"/>
        <pc:sldMkLst>
          <pc:docMk/>
          <pc:sldMk cId="2119668188" sldId="2147482580"/>
        </pc:sldMkLst>
      </pc:sldChg>
      <pc:sldChg chg="add">
        <pc:chgData name="Lynne Tseng" userId="e9d1f81c-e197-44b9-8310-442fc7287f94" providerId="ADAL" clId="{D6B9BCE5-005D-44E0-9C63-2E9A24CA280F}" dt="2025-08-13T13:45:00.243" v="294"/>
        <pc:sldMkLst>
          <pc:docMk/>
          <pc:sldMk cId="3483367645" sldId="2147482581"/>
        </pc:sldMkLst>
      </pc:sldChg>
      <pc:sldChg chg="add">
        <pc:chgData name="Lynne Tseng" userId="e9d1f81c-e197-44b9-8310-442fc7287f94" providerId="ADAL" clId="{D6B9BCE5-005D-44E0-9C63-2E9A24CA280F}" dt="2025-08-13T13:45:06.544" v="295"/>
        <pc:sldMkLst>
          <pc:docMk/>
          <pc:sldMk cId="1318778958" sldId="2147482582"/>
        </pc:sldMkLst>
      </pc:sldChg>
      <pc:sldChg chg="add">
        <pc:chgData name="Lynne Tseng" userId="e9d1f81c-e197-44b9-8310-442fc7287f94" providerId="ADAL" clId="{D6B9BCE5-005D-44E0-9C63-2E9A24CA280F}" dt="2025-08-13T13:50:02.045" v="297"/>
        <pc:sldMkLst>
          <pc:docMk/>
          <pc:sldMk cId="816288966" sldId="2147482583"/>
        </pc:sldMkLst>
      </pc:sldChg>
      <pc:sldMasterChg chg="delSldLayout">
        <pc:chgData name="Lynne Tseng" userId="e9d1f81c-e197-44b9-8310-442fc7287f94" providerId="ADAL" clId="{D6B9BCE5-005D-44E0-9C63-2E9A24CA280F}" dt="2025-08-06T18:16:13.327" v="225" actId="47"/>
        <pc:sldMasterMkLst>
          <pc:docMk/>
          <pc:sldMasterMk cId="417602602" sldId="2147483931"/>
        </pc:sldMasterMkLst>
        <pc:sldLayoutChg chg="del">
          <pc:chgData name="Lynne Tseng" userId="e9d1f81c-e197-44b9-8310-442fc7287f94" providerId="ADAL" clId="{D6B9BCE5-005D-44E0-9C63-2E9A24CA280F}" dt="2025-08-06T18:16:13.327" v="225" actId="47"/>
          <pc:sldLayoutMkLst>
            <pc:docMk/>
            <pc:sldMasterMk cId="417602602" sldId="2147483931"/>
            <pc:sldLayoutMk cId="2847235407" sldId="2147483965"/>
          </pc:sldLayoutMkLst>
        </pc:sldLayoutChg>
      </pc:sldMasterChg>
    </pc:docChg>
  </pc:docChgLst>
  <pc:docChgLst>
    <pc:chgData name="Ariana Duran" userId="S::ariana.duran@assuredpartners.com::f985432a-e5e6-4dee-bcf3-898d2c094005" providerId="AD" clId="Web-{5A84B5BD-DA11-492F-8ED3-AEB0C607E31A}"/>
    <pc:docChg chg="addSld delSld">
      <pc:chgData name="Ariana Duran" userId="S::ariana.duran@assuredpartners.com::f985432a-e5e6-4dee-bcf3-898d2c094005" providerId="AD" clId="Web-{5A84B5BD-DA11-492F-8ED3-AEB0C607E31A}" dt="2025-08-12T20:06:12.642" v="12"/>
      <pc:docMkLst>
        <pc:docMk/>
      </pc:docMkLst>
      <pc:sldChg chg="del">
        <pc:chgData name="Ariana Duran" userId="S::ariana.duran@assuredpartners.com::f985432a-e5e6-4dee-bcf3-898d2c094005" providerId="AD" clId="Web-{5A84B5BD-DA11-492F-8ED3-AEB0C607E31A}" dt="2025-08-12T20:03:24.232" v="0"/>
        <pc:sldMkLst>
          <pc:docMk/>
          <pc:sldMk cId="3090369992" sldId="2147482551"/>
        </pc:sldMkLst>
      </pc:sldChg>
      <pc:sldChg chg="del">
        <pc:chgData name="Ariana Duran" userId="S::ariana.duran@assuredpartners.com::f985432a-e5e6-4dee-bcf3-898d2c094005" providerId="AD" clId="Web-{5A84B5BD-DA11-492F-8ED3-AEB0C607E31A}" dt="2025-08-12T20:04:04.561" v="2"/>
        <pc:sldMkLst>
          <pc:docMk/>
          <pc:sldMk cId="2610441257" sldId="2147482552"/>
        </pc:sldMkLst>
      </pc:sldChg>
      <pc:sldChg chg="del">
        <pc:chgData name="Ariana Duran" userId="S::ariana.duran@assuredpartners.com::f985432a-e5e6-4dee-bcf3-898d2c094005" providerId="AD" clId="Web-{5A84B5BD-DA11-492F-8ED3-AEB0C607E31A}" dt="2025-08-12T20:04:13.218" v="3"/>
        <pc:sldMkLst>
          <pc:docMk/>
          <pc:sldMk cId="3196983270" sldId="2147482553"/>
        </pc:sldMkLst>
      </pc:sldChg>
      <pc:sldChg chg="del">
        <pc:chgData name="Ariana Duran" userId="S::ariana.duran@assuredpartners.com::f985432a-e5e6-4dee-bcf3-898d2c094005" providerId="AD" clId="Web-{5A84B5BD-DA11-492F-8ED3-AEB0C607E31A}" dt="2025-08-12T20:04:20.858" v="5"/>
        <pc:sldMkLst>
          <pc:docMk/>
          <pc:sldMk cId="2401993019" sldId="2147482554"/>
        </pc:sldMkLst>
      </pc:sldChg>
      <pc:sldChg chg="del">
        <pc:chgData name="Ariana Duran" userId="S::ariana.duran@assuredpartners.com::f985432a-e5e6-4dee-bcf3-898d2c094005" providerId="AD" clId="Web-{5A84B5BD-DA11-492F-8ED3-AEB0C607E31A}" dt="2025-08-12T20:05:57.891" v="6"/>
        <pc:sldMkLst>
          <pc:docMk/>
          <pc:sldMk cId="132422284" sldId="2147482555"/>
        </pc:sldMkLst>
      </pc:sldChg>
      <pc:sldChg chg="del">
        <pc:chgData name="Ariana Duran" userId="S::ariana.duran@assuredpartners.com::f985432a-e5e6-4dee-bcf3-898d2c094005" providerId="AD" clId="Web-{5A84B5BD-DA11-492F-8ED3-AEB0C607E31A}" dt="2025-08-12T20:06:03.876" v="8"/>
        <pc:sldMkLst>
          <pc:docMk/>
          <pc:sldMk cId="3696108401" sldId="2147482556"/>
        </pc:sldMkLst>
      </pc:sldChg>
      <pc:sldChg chg="del">
        <pc:chgData name="Ariana Duran" userId="S::ariana.duran@assuredpartners.com::f985432a-e5e6-4dee-bcf3-898d2c094005" providerId="AD" clId="Web-{5A84B5BD-DA11-492F-8ED3-AEB0C607E31A}" dt="2025-08-12T20:06:09.391" v="10"/>
        <pc:sldMkLst>
          <pc:docMk/>
          <pc:sldMk cId="2655861244" sldId="2147482557"/>
        </pc:sldMkLst>
      </pc:sldChg>
      <pc:sldChg chg="del">
        <pc:chgData name="Ariana Duran" userId="S::ariana.duran@assuredpartners.com::f985432a-e5e6-4dee-bcf3-898d2c094005" providerId="AD" clId="Web-{5A84B5BD-DA11-492F-8ED3-AEB0C607E31A}" dt="2025-08-12T20:06:12.642" v="12"/>
        <pc:sldMkLst>
          <pc:docMk/>
          <pc:sldMk cId="1445472901" sldId="2147482558"/>
        </pc:sldMkLst>
      </pc:sldChg>
      <pc:sldChg chg="add replId">
        <pc:chgData name="Ariana Duran" userId="S::ariana.duran@assuredpartners.com::f985432a-e5e6-4dee-bcf3-898d2c094005" providerId="AD" clId="Web-{5A84B5BD-DA11-492F-8ED3-AEB0C607E31A}" dt="2025-08-12T20:04:03.077" v="1"/>
        <pc:sldMkLst>
          <pc:docMk/>
          <pc:sldMk cId="583603116" sldId="2147482569"/>
        </pc:sldMkLst>
      </pc:sldChg>
      <pc:sldChg chg="add replId">
        <pc:chgData name="Ariana Duran" userId="S::ariana.duran@assuredpartners.com::f985432a-e5e6-4dee-bcf3-898d2c094005" providerId="AD" clId="Web-{5A84B5BD-DA11-492F-8ED3-AEB0C607E31A}" dt="2025-08-12T20:04:18.827" v="4"/>
        <pc:sldMkLst>
          <pc:docMk/>
          <pc:sldMk cId="1208730453" sldId="2147482570"/>
        </pc:sldMkLst>
      </pc:sldChg>
      <pc:sldChg chg="add replId">
        <pc:chgData name="Ariana Duran" userId="S::ariana.duran@assuredpartners.com::f985432a-e5e6-4dee-bcf3-898d2c094005" providerId="AD" clId="Web-{5A84B5BD-DA11-492F-8ED3-AEB0C607E31A}" dt="2025-08-12T20:06:01.938" v="7"/>
        <pc:sldMkLst>
          <pc:docMk/>
          <pc:sldMk cId="2914634121" sldId="2147482571"/>
        </pc:sldMkLst>
      </pc:sldChg>
      <pc:sldChg chg="add replId">
        <pc:chgData name="Ariana Duran" userId="S::ariana.duran@assuredpartners.com::f985432a-e5e6-4dee-bcf3-898d2c094005" providerId="AD" clId="Web-{5A84B5BD-DA11-492F-8ED3-AEB0C607E31A}" dt="2025-08-12T20:06:07.673" v="9"/>
        <pc:sldMkLst>
          <pc:docMk/>
          <pc:sldMk cId="2596422938" sldId="2147482572"/>
        </pc:sldMkLst>
      </pc:sldChg>
      <pc:sldChg chg="add replId">
        <pc:chgData name="Ariana Duran" userId="S::ariana.duran@assuredpartners.com::f985432a-e5e6-4dee-bcf3-898d2c094005" providerId="AD" clId="Web-{5A84B5BD-DA11-492F-8ED3-AEB0C607E31A}" dt="2025-08-12T20:06:11.110" v="11"/>
        <pc:sldMkLst>
          <pc:docMk/>
          <pc:sldMk cId="1370410348" sldId="214748257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06A25C-3757-8E46-9A79-775E9C1F68C1}"/>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sz="1100">
              <a:latin typeface="Trebuchet MS" panose="020B0603020202020204" pitchFamily="34" charset="0"/>
            </a:endParaRPr>
          </a:p>
        </p:txBody>
      </p:sp>
      <p:sp>
        <p:nvSpPr>
          <p:cNvPr id="3" name="Date Placeholder 2">
            <a:extLst>
              <a:ext uri="{FF2B5EF4-FFF2-40B4-BE49-F238E27FC236}">
                <a16:creationId xmlns:a16="http://schemas.microsoft.com/office/drawing/2014/main" id="{2BE28867-5585-9A4E-B5D7-C74A3F7A731C}"/>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r>
              <a:rPr lang="en-US" sz="1100">
                <a:latin typeface="Trebuchet MS" panose="020B0603020202020204" pitchFamily="34" charset="0"/>
              </a:rPr>
              <a:t>Month 00, 0000</a:t>
            </a:r>
          </a:p>
        </p:txBody>
      </p:sp>
      <p:sp>
        <p:nvSpPr>
          <p:cNvPr id="4" name="Footer Placeholder 3">
            <a:extLst>
              <a:ext uri="{FF2B5EF4-FFF2-40B4-BE49-F238E27FC236}">
                <a16:creationId xmlns:a16="http://schemas.microsoft.com/office/drawing/2014/main" id="{E42AB31F-DE40-904A-B85C-D6BF73E0D874}"/>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sz="1100">
              <a:latin typeface="Trebuchet MS" panose="020B0603020202020204" pitchFamily="34" charset="0"/>
            </a:endParaRPr>
          </a:p>
        </p:txBody>
      </p:sp>
      <p:sp>
        <p:nvSpPr>
          <p:cNvPr id="5" name="Slide Number Placeholder 4">
            <a:extLst>
              <a:ext uri="{FF2B5EF4-FFF2-40B4-BE49-F238E27FC236}">
                <a16:creationId xmlns:a16="http://schemas.microsoft.com/office/drawing/2014/main" id="{05832DCF-EE37-4C40-B7D0-E5A5C094F641}"/>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184B5A92-BCFD-3246-8317-50F2938C0F36}" type="slidenum">
              <a:rPr lang="en-US" sz="1100">
                <a:latin typeface="Trebuchet MS" panose="020B0603020202020204" pitchFamily="34" charset="0"/>
              </a:rPr>
              <a:t>‹#›</a:t>
            </a:fld>
            <a:endParaRPr lang="en-US" sz="1100">
              <a:latin typeface="Trebuchet MS" panose="020B0603020202020204" pitchFamily="34" charset="0"/>
            </a:endParaRPr>
          </a:p>
        </p:txBody>
      </p:sp>
    </p:spTree>
    <p:extLst>
      <p:ext uri="{BB962C8B-B14F-4D97-AF65-F5344CB8AC3E}">
        <p14:creationId xmlns:p14="http://schemas.microsoft.com/office/powerpoint/2010/main" val="694426266"/>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5T13:41:01.425"/>
    </inkml:context>
    <inkml:brush xml:id="br0">
      <inkml:brushProperty name="width" value="0.05" units="cm"/>
      <inkml:brushProperty name="height" value="0.05" units="cm"/>
      <inkml:brushProperty name="color" value="#FFFFFF"/>
    </inkml:brush>
  </inkml:definitions>
  <inkml:trace contextRef="#ctx0" brushRef="#br0">2199 1 24575,'-12'39'0,"-6"15"0,-12 25 0,-8 9 0,-5-2 0,-6-4 0,-3-8 0,3-11 0,-3-5 0,-7 1 0,-12-2 0,-14 1 0,0-12 0,6-8 0,9-4 0,-1 1 0,-2 1 0,-6 0 0,1 0 0,3-6 0,-4 0 0,-6-6 0,-9-2 0,-6 0 0,5-2 0,10 0 0,8-4 0,7-3 0,6-3 0,4-2 0,1 2 0,4-4 0,11 0 0,17-4 0,19-2 0,11 0 0,1-4 0,17-18 0,10-13 0,8-7 0,-2-1 0,-16 15 0,-4 3 0,-7 5 0,-4 5 0,-2 6 0,2-1 0,-2-2 0,1-1 0,0 0 0,-1 6 0,-4 4 0,-1 10 0,-4 14 0,-10 19 0,-9 14 0,-4-4 0,4-11 0,10-18 0,6-11 0,0-2 0,-8 4 0,-6 3 0,1 1 0,5-4 0,9-5 0,5-6 0,-4 3 0,-3 7 0,-2 1 0,2 0 0,13-3 0,13 2 0,13 5 0,7 4 0,-4 0 0,-6-5 0,-6-3 0,0 1 0,3 0 0,0 2 0,-6-4 0,-8-5 0,2 4 0,10 6 0,2 2 0,-4-2 0,-8-6 0,-10-9 0,-2 0 0,0-1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100">
                <a:latin typeface="Trebuchet MS" panose="020B0603020202020204" pitchFamily="34" charset="0"/>
              </a:defRPr>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100">
                <a:latin typeface="Trebuchet MS" panose="020B0603020202020204" pitchFamily="34" charset="0"/>
              </a:defRPr>
            </a:lvl1pPr>
          </a:lstStyle>
          <a:p>
            <a:r>
              <a:rPr lang="en-US"/>
              <a:t>Month 00, 0000</a:t>
            </a:r>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0" tIns="0" rIns="0" bIns="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100">
                <a:latin typeface="Trebuchet MS" panose="020B0603020202020204" pitchFamily="34" charset="0"/>
              </a:defRPr>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100">
                <a:latin typeface="Trebuchet MS" panose="020B0603020202020204" pitchFamily="34" charset="0"/>
              </a:defRPr>
            </a:lvl1pPr>
          </a:lstStyle>
          <a:p>
            <a:fld id="{394CF020-0462-2D47-950F-817C4E9C0EDD}" type="slidenum">
              <a:rPr lang="en-US" smtClean="0"/>
              <a:pPr/>
              <a:t>‹#›</a:t>
            </a:fld>
            <a:endParaRPr lang="en-US"/>
          </a:p>
        </p:txBody>
      </p:sp>
    </p:spTree>
    <p:extLst>
      <p:ext uri="{BB962C8B-B14F-4D97-AF65-F5344CB8AC3E}">
        <p14:creationId xmlns:p14="http://schemas.microsoft.com/office/powerpoint/2010/main" val="425496444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Trebuchet MS" panose="020B0603020202020204" pitchFamily="34" charset="0"/>
        <a:ea typeface="+mn-ea"/>
      </a:defRPr>
    </a:lvl1pPr>
    <a:lvl2pPr marL="457200" algn="l" defTabSz="914400" rtl="0" eaLnBrk="1" latinLnBrk="0" hangingPunct="1">
      <a:defRPr sz="1200" kern="1200">
        <a:solidFill>
          <a:schemeClr val="tx1"/>
        </a:solidFill>
        <a:latin typeface="Trebuchet MS" panose="020B0603020202020204" pitchFamily="34" charset="0"/>
        <a:ea typeface="+mn-ea"/>
      </a:defRPr>
    </a:lvl2pPr>
    <a:lvl3pPr marL="914400" algn="l" defTabSz="914400" rtl="0" eaLnBrk="1" latinLnBrk="0" hangingPunct="1">
      <a:defRPr sz="1200" kern="1200">
        <a:solidFill>
          <a:schemeClr val="tx1"/>
        </a:solidFill>
        <a:latin typeface="Trebuchet MS" panose="020B0603020202020204" pitchFamily="34" charset="0"/>
        <a:ea typeface="+mn-ea"/>
      </a:defRPr>
    </a:lvl3pPr>
    <a:lvl4pPr marL="1371600" algn="l" defTabSz="914400" rtl="0" eaLnBrk="1" latinLnBrk="0" hangingPunct="1">
      <a:defRPr sz="1200" kern="1200">
        <a:solidFill>
          <a:schemeClr val="tx1"/>
        </a:solidFill>
        <a:latin typeface="Trebuchet MS" panose="020B0603020202020204" pitchFamily="34" charset="0"/>
        <a:ea typeface="+mn-ea"/>
      </a:defRPr>
    </a:lvl4pPr>
    <a:lvl5pPr marL="1828800" algn="l" defTabSz="914400" rtl="0" eaLnBrk="1" latinLnBrk="0" hangingPunct="1">
      <a:defRPr sz="1200" kern="1200">
        <a:solidFill>
          <a:schemeClr val="tx1"/>
        </a:solidFill>
        <a:latin typeface="Trebuchet MS" panose="020B0603020202020204" pitchFamily="34" charset="0"/>
        <a:ea typeface="+mn-ea"/>
      </a:defRPr>
    </a:lvl5pPr>
    <a:lvl6pPr marL="2286000" algn="l" defTabSz="914400" rtl="0" eaLnBrk="1" latinLnBrk="0" hangingPunct="1">
      <a:defRPr sz="1200" kern="1200">
        <a:solidFill>
          <a:schemeClr val="tx1"/>
        </a:solidFill>
        <a:latin typeface="Trebuchet MS" panose="020B0603020202020204" pitchFamily="34" charset="0"/>
        <a:ea typeface="+mn-ea"/>
      </a:defRPr>
    </a:lvl6pPr>
    <a:lvl7pPr marL="2743200" algn="l" defTabSz="914400" rtl="0" eaLnBrk="1" latinLnBrk="0" hangingPunct="1">
      <a:defRPr sz="1200" kern="1200">
        <a:solidFill>
          <a:schemeClr val="tx1"/>
        </a:solidFill>
        <a:latin typeface="Trebuchet MS" panose="020B0603020202020204" pitchFamily="34" charset="0"/>
        <a:ea typeface="+mn-ea"/>
      </a:defRPr>
    </a:lvl7pPr>
    <a:lvl8pPr marL="3200400" algn="l" defTabSz="914400" rtl="0" eaLnBrk="1" latinLnBrk="0" hangingPunct="1">
      <a:defRPr sz="1200" kern="1200">
        <a:solidFill>
          <a:schemeClr val="tx1"/>
        </a:solidFill>
        <a:latin typeface="Trebuchet MS" panose="020B0603020202020204" pitchFamily="34" charset="0"/>
        <a:ea typeface="+mn-ea"/>
      </a:defRPr>
    </a:lvl8pPr>
    <a:lvl9pPr marL="3657600" algn="l" defTabSz="914400" rtl="0" eaLnBrk="1" latinLnBrk="0" hangingPunct="1">
      <a:defRPr sz="1200" kern="1200">
        <a:solidFill>
          <a:schemeClr val="tx1"/>
        </a:solidFill>
        <a:latin typeface="Trebuchet MS" panose="020B0603020202020204" pitchFamily="34" charset="0"/>
        <a:ea typeface="+mn-ea"/>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DF7E976E-FC58-FE4A-9F76-5FCE9D7289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2859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As brokers, you’re in a unique position to offer your clients more than just the default option. You can offer them a choice. You can offer them better coverage, faster closings, and in many cases, more competitive pricing. And at PURE our mission statement is LOVE YOUR INSURANCE, and this means we are focused on creating </a:t>
            </a:r>
            <a:r>
              <a:rPr lang="en-US" b="0" i="0">
                <a:solidFill>
                  <a:srgbClr val="323130"/>
                </a:solidFill>
                <a:effectLst/>
                <a:latin typeface="Segoe UI" panose="020B0502040204020203" pitchFamily="34" charset="0"/>
              </a:rPr>
              <a:t>a membership experience so compelling that our members never want to leave, and so for us, private flood was a product we took time to thoughtfully craft.  </a:t>
            </a:r>
            <a:endParaRPr lang="en-US" sz="1200"/>
          </a:p>
          <a:p>
            <a:endParaRPr lang="en-US" sz="1200"/>
          </a:p>
          <a:p>
            <a:r>
              <a:rPr lang="en-US" sz="1200"/>
              <a:t>PURE Private flood insurance gives you:</a:t>
            </a:r>
          </a:p>
          <a:p>
            <a:pPr marL="171450" indent="-171450">
              <a:buFont typeface="Arial" panose="020B0604020202020204" pitchFamily="34" charset="0"/>
              <a:buChar char="•"/>
            </a:pPr>
            <a:r>
              <a:rPr lang="en-US" sz="1200"/>
              <a:t>Higher coverage limits</a:t>
            </a:r>
          </a:p>
          <a:p>
            <a:pPr marL="171450" indent="-171450">
              <a:buFont typeface="Arial" panose="020B0604020202020204" pitchFamily="34" charset="0"/>
              <a:buChar char="•"/>
            </a:pPr>
            <a:r>
              <a:rPr lang="en-US" sz="1200"/>
              <a:t>Broader protection </a:t>
            </a:r>
          </a:p>
          <a:p>
            <a:pPr marL="171450" indent="-171450">
              <a:buFont typeface="Arial" panose="020B0604020202020204" pitchFamily="34" charset="0"/>
              <a:buChar char="•"/>
            </a:pPr>
            <a:r>
              <a:rPr lang="en-US" sz="1200"/>
              <a:t>Shorter or no waiting periods</a:t>
            </a:r>
          </a:p>
          <a:p>
            <a:pPr marL="171450" indent="-171450">
              <a:buFont typeface="Arial" panose="020B0604020202020204" pitchFamily="34" charset="0"/>
              <a:buChar char="•"/>
            </a:pPr>
            <a:r>
              <a:rPr lang="en-US" sz="1200"/>
              <a:t>Underwriting flexibility</a:t>
            </a:r>
          </a:p>
          <a:p>
            <a:pPr marL="171450" indent="-171450">
              <a:buFont typeface="Arial" panose="020B0604020202020204" pitchFamily="34" charset="0"/>
              <a:buChar char="•"/>
            </a:pPr>
            <a:r>
              <a:rPr lang="en-US" sz="1200"/>
              <a:t>And coverage for a single flood event </a:t>
            </a:r>
          </a:p>
          <a:p>
            <a:pPr marL="171450" indent="-171450">
              <a:buFont typeface="Arial" panose="020B0604020202020204" pitchFamily="34" charset="0"/>
              <a:buChar char="•"/>
            </a:pPr>
            <a:endParaRPr lang="en-US" sz="1200"/>
          </a:p>
          <a:p>
            <a:r>
              <a:rPr lang="en-US" sz="1200"/>
              <a:t>And a chance to differentiate yourself in a crowded market. So let’s take a look at how our private flood solution stacks up.</a:t>
            </a:r>
          </a:p>
          <a:p>
            <a:endParaRPr lang="en-US"/>
          </a:p>
        </p:txBody>
      </p:sp>
      <p:sp>
        <p:nvSpPr>
          <p:cNvPr id="4" name="Slide Number Placeholder 3"/>
          <p:cNvSpPr>
            <a:spLocks noGrp="1"/>
          </p:cNvSpPr>
          <p:nvPr>
            <p:ph type="sldNum" sz="quarter" idx="5"/>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DF7E976E-FC58-FE4A-9F76-5FCE9D7289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9644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DF7E976E-FC58-FE4A-9F76-5FCE9D7289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661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https://www.pureinsurance.com/newsroom/delivering-greater-value</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685983" rtl="0" eaLnBrk="1" fontAlgn="auto" latinLnBrk="0" hangingPunct="1">
              <a:lnSpc>
                <a:spcPct val="100000"/>
              </a:lnSpc>
              <a:spcBef>
                <a:spcPts val="0"/>
              </a:spcBef>
              <a:spcAft>
                <a:spcPts val="0"/>
              </a:spcAft>
              <a:buClrTx/>
              <a:buSzTx/>
              <a:buFontTx/>
              <a:buNone/>
              <a:tabLst/>
              <a:defRPr/>
            </a:pPr>
            <a:fld id="{DF7E976E-FC58-FE4A-9F76-5FCE9D7289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983"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5946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 Id="rId4" Type="http://schemas.microsoft.com/office/2007/relationships/hdphoto" Target="../media/hdphoto2.wdp"/></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jpeg"/><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8.xml"/><Relationship Id="rId5" Type="http://schemas.openxmlformats.org/officeDocument/2006/relationships/image" Target="../media/image34.svg"/><Relationship Id="rId4" Type="http://schemas.openxmlformats.org/officeDocument/2006/relationships/image" Target="../media/image33.png"/></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8.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8.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8.xml"/><Relationship Id="rId1" Type="http://schemas.openxmlformats.org/officeDocument/2006/relationships/themeOverride" Target="../theme/themeOverride3.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Master" Target="../slideMasters/slideMaster8.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9.png"/><Relationship Id="rId1" Type="http://schemas.openxmlformats.org/officeDocument/2006/relationships/slideMaster" Target="../slideMasters/slideMaster8.xml"/><Relationship Id="rId4" Type="http://schemas.openxmlformats.org/officeDocument/2006/relationships/image" Target="../media/image30.svg"/></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9.png"/><Relationship Id="rId1" Type="http://schemas.openxmlformats.org/officeDocument/2006/relationships/slideMaster" Target="../slideMasters/slideMaster8.xml"/><Relationship Id="rId4" Type="http://schemas.openxmlformats.org/officeDocument/2006/relationships/image" Target="../media/image30.svg"/></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0.jpeg"/><Relationship Id="rId1" Type="http://schemas.openxmlformats.org/officeDocument/2006/relationships/slideMaster" Target="../slideMasters/slideMaster8.xml"/><Relationship Id="rId4" Type="http://schemas.openxmlformats.org/officeDocument/2006/relationships/image" Target="../media/image30.svg"/></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1.jpeg"/><Relationship Id="rId1" Type="http://schemas.openxmlformats.org/officeDocument/2006/relationships/slideMaster" Target="../slideMasters/slideMaster8.xml"/><Relationship Id="rId4" Type="http://schemas.openxmlformats.org/officeDocument/2006/relationships/image" Target="../media/image30.svg"/></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Master" Target="../slideMasters/slideMaster9.xml"/><Relationship Id="rId5" Type="http://schemas.openxmlformats.org/officeDocument/2006/relationships/image" Target="../media/image45.svg"/><Relationship Id="rId4" Type="http://schemas.openxmlformats.org/officeDocument/2006/relationships/image" Target="../media/image44.png"/></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Master" Target="../slideMasters/slideMaster9.xml"/><Relationship Id="rId5" Type="http://schemas.openxmlformats.org/officeDocument/2006/relationships/image" Target="../media/image45.svg"/><Relationship Id="rId4" Type="http://schemas.openxmlformats.org/officeDocument/2006/relationships/image" Target="../media/image44.png"/></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Master" Target="../slideMasters/slideMaster9.xml"/><Relationship Id="rId5" Type="http://schemas.openxmlformats.org/officeDocument/2006/relationships/image" Target="../media/image46.svg"/><Relationship Id="rId4" Type="http://schemas.openxmlformats.org/officeDocument/2006/relationships/image" Target="../media/image44.png"/></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Master" Target="../slideMasters/slideMaster9.xml"/><Relationship Id="rId5" Type="http://schemas.openxmlformats.org/officeDocument/2006/relationships/image" Target="../media/image45.svg"/><Relationship Id="rId4" Type="http://schemas.openxmlformats.org/officeDocument/2006/relationships/image" Target="../media/image44.png"/></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Master" Target="../slideMasters/slideMaster9.xml"/><Relationship Id="rId5" Type="http://schemas.openxmlformats.org/officeDocument/2006/relationships/image" Target="../media/image45.svg"/><Relationship Id="rId4" Type="http://schemas.openxmlformats.org/officeDocument/2006/relationships/image" Target="../media/image4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Master" Target="../slideMasters/slideMaster9.xml"/><Relationship Id="rId5" Type="http://schemas.openxmlformats.org/officeDocument/2006/relationships/image" Target="../media/image45.svg"/><Relationship Id="rId4" Type="http://schemas.openxmlformats.org/officeDocument/2006/relationships/image" Target="../media/image44.png"/></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Master" Target="../slideMasters/slideMaster9.xml"/><Relationship Id="rId5" Type="http://schemas.openxmlformats.org/officeDocument/2006/relationships/image" Target="../media/image45.svg"/><Relationship Id="rId4" Type="http://schemas.openxmlformats.org/officeDocument/2006/relationships/image" Target="../media/image44.png"/></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Master" Target="../slideMasters/slideMaster9.xml"/><Relationship Id="rId5" Type="http://schemas.openxmlformats.org/officeDocument/2006/relationships/image" Target="../media/image45.svg"/><Relationship Id="rId4" Type="http://schemas.openxmlformats.org/officeDocument/2006/relationships/image" Target="../media/image44.png"/></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Master" Target="../slideMasters/slideMaster9.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Master" Target="../slideMasters/slideMaster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8199" y="2486168"/>
            <a:ext cx="8439886" cy="741485"/>
          </a:xfrm>
          <a:prstGeom prst="rect">
            <a:avLst/>
          </a:prstGeom>
          <a:noFill/>
          <a:ln>
            <a:noFill/>
          </a:ln>
          <a:effectLst/>
        </p:spPr>
        <p:txBody>
          <a:bodyPr vert="horz" wrap="square" lIns="91440" tIns="91440" rIns="91440" bIns="91440" numCol="1" anchor="b" anchorCtr="0" compatLnSpc="1">
            <a:prstTxWarp prst="textNoShape">
              <a:avLst/>
            </a:prstTxWarp>
            <a:spAutoFit/>
          </a:bodyPr>
          <a:lstStyle>
            <a:lvl1pPr>
              <a:lnSpc>
                <a:spcPct val="75000"/>
              </a:lnSpc>
              <a:defRPr lang="en-US" sz="4800" b="0" dirty="0">
                <a:solidFill>
                  <a:srgbClr val="3C3F42"/>
                </a:solidFill>
                <a:latin typeface="Trebuchet MS" panose="020B0603020202020204" pitchFamily="34" charset="0"/>
              </a:defRPr>
            </a:lvl1pPr>
          </a:lstStyle>
          <a:p>
            <a:pPr lvl="0" fontAlgn="auto"/>
            <a:r>
              <a:rPr lang="en-US"/>
              <a:t>Click to edit Master title style</a:t>
            </a:r>
          </a:p>
        </p:txBody>
      </p:sp>
      <p:sp>
        <p:nvSpPr>
          <p:cNvPr id="3" name="Subtitle 2"/>
          <p:cNvSpPr>
            <a:spLocks noGrp="1"/>
          </p:cNvSpPr>
          <p:nvPr>
            <p:ph type="subTitle" idx="1"/>
          </p:nvPr>
        </p:nvSpPr>
        <p:spPr>
          <a:xfrm>
            <a:off x="548199" y="3163228"/>
            <a:ext cx="8439886" cy="375047"/>
          </a:xfrm>
          <a:prstGeom prst="rect">
            <a:avLst/>
          </a:prstGeom>
        </p:spPr>
        <p:txBody>
          <a:bodyPr lIns="91440" tIns="0" rIns="91440" bIns="228600" anchor="t" anchorCtr="0">
            <a:noAutofit/>
          </a:bodyPr>
          <a:lstStyle>
            <a:lvl1pPr marL="0" indent="0">
              <a:buNone/>
              <a:defRPr lang="en-US" sz="2800" dirty="0">
                <a:solidFill>
                  <a:srgbClr val="3C3F42"/>
                </a:solidFill>
                <a:latin typeface="Trebuchet MS" panose="020B0603020202020204" pitchFamily="34" charset="0"/>
              </a:defRPr>
            </a:lvl1pPr>
          </a:lstStyle>
          <a:p>
            <a:pPr lvl="0" fontAlgn="auto"/>
            <a:r>
              <a:rPr lang="en-US"/>
              <a:t>Click to edit Master subtitle style</a:t>
            </a:r>
          </a:p>
        </p:txBody>
      </p:sp>
      <p:sp>
        <p:nvSpPr>
          <p:cNvPr id="14" name="Text Placeholder 13">
            <a:extLst>
              <a:ext uri="{FF2B5EF4-FFF2-40B4-BE49-F238E27FC236}">
                <a16:creationId xmlns:a16="http://schemas.microsoft.com/office/drawing/2014/main" id="{14A0BE74-59D5-4472-AB36-E12FA05F2076}"/>
              </a:ext>
            </a:extLst>
          </p:cNvPr>
          <p:cNvSpPr>
            <a:spLocks noGrp="1"/>
          </p:cNvSpPr>
          <p:nvPr>
            <p:ph type="body" sz="quarter" idx="11"/>
          </p:nvPr>
        </p:nvSpPr>
        <p:spPr>
          <a:xfrm>
            <a:off x="548199" y="4168912"/>
            <a:ext cx="8439886" cy="433388"/>
          </a:xfrm>
          <a:prstGeom prst="rect">
            <a:avLst/>
          </a:prstGeom>
        </p:spPr>
        <p:txBody>
          <a:bodyPr/>
          <a:lstStyle>
            <a:lvl1pPr marL="0" indent="0">
              <a:buNone/>
              <a:defRPr sz="1800">
                <a:solidFill>
                  <a:schemeClr val="bg2">
                    <a:lumMod val="50000"/>
                  </a:schemeClr>
                </a:solidFill>
                <a:latin typeface="+mj-lt"/>
              </a:defRPr>
            </a:lvl1pPr>
          </a:lstStyle>
          <a:p>
            <a:pPr lvl="0"/>
            <a:r>
              <a:rPr lang="en-US"/>
              <a:t>Edit Master text styles</a:t>
            </a:r>
          </a:p>
        </p:txBody>
      </p:sp>
      <p:pic>
        <p:nvPicPr>
          <p:cNvPr id="15" name="Graphic 14">
            <a:extLst>
              <a:ext uri="{FF2B5EF4-FFF2-40B4-BE49-F238E27FC236}">
                <a16:creationId xmlns:a16="http://schemas.microsoft.com/office/drawing/2014/main" id="{27D5AF55-971C-5143-A4CF-9B2180F1CB5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9548"/>
          <a:stretch/>
        </p:blipFill>
        <p:spPr>
          <a:xfrm>
            <a:off x="0" y="5571422"/>
            <a:ext cx="12192000" cy="1286578"/>
          </a:xfrm>
          <a:prstGeom prst="rect">
            <a:avLst/>
          </a:prstGeom>
        </p:spPr>
      </p:pic>
      <p:pic>
        <p:nvPicPr>
          <p:cNvPr id="16" name="Picture 8">
            <a:extLst>
              <a:ext uri="{FF2B5EF4-FFF2-40B4-BE49-F238E27FC236}">
                <a16:creationId xmlns:a16="http://schemas.microsoft.com/office/drawing/2014/main" id="{D3FD4B0C-48BE-2849-A6DA-E0AAD5EB165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58368" y="6039300"/>
            <a:ext cx="1726039" cy="350821"/>
          </a:xfrm>
          <a:prstGeom prst="rect">
            <a:avLst/>
          </a:prstGeom>
        </p:spPr>
      </p:pic>
      <p:cxnSp>
        <p:nvCxnSpPr>
          <p:cNvPr id="9" name="Straight Connector 8">
            <a:extLst>
              <a:ext uri="{FF2B5EF4-FFF2-40B4-BE49-F238E27FC236}">
                <a16:creationId xmlns:a16="http://schemas.microsoft.com/office/drawing/2014/main" id="{03266A0F-87C2-A444-A93C-BA8964F2F8D3}"/>
              </a:ext>
            </a:extLst>
          </p:cNvPr>
          <p:cNvCxnSpPr>
            <a:cxnSpLocks/>
          </p:cNvCxnSpPr>
          <p:nvPr userDrawn="1"/>
        </p:nvCxnSpPr>
        <p:spPr>
          <a:xfrm>
            <a:off x="658368" y="3885570"/>
            <a:ext cx="1554480" cy="0"/>
          </a:xfrm>
          <a:prstGeom prst="line">
            <a:avLst/>
          </a:prstGeom>
          <a:ln w="69850" cap="rnd">
            <a:solidFill>
              <a:srgbClr val="E0171A"/>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980804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hree-column photo slid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341BFA7-B9E9-A140-82CE-B858102D7D2D}"/>
              </a:ext>
            </a:extLst>
          </p:cNvPr>
          <p:cNvSpPr>
            <a:spLocks noGrp="1"/>
          </p:cNvSpPr>
          <p:nvPr>
            <p:ph type="pic" sz="quarter" idx="10" hasCustomPrompt="1"/>
          </p:nvPr>
        </p:nvSpPr>
        <p:spPr>
          <a:xfrm>
            <a:off x="459740" y="2722407"/>
            <a:ext cx="3646932" cy="2755460"/>
          </a:xfrm>
          <a:prstGeom prst="rect">
            <a:avLst/>
          </a:prstGeom>
        </p:spPr>
        <p:txBody>
          <a:bodyPr/>
          <a:lstStyle>
            <a:lvl1pPr marL="0" indent="0" algn="ctr">
              <a:buNone/>
              <a:defRPr>
                <a:solidFill>
                  <a:schemeClr val="tx1"/>
                </a:solidFill>
              </a:defRPr>
            </a:lvl1pPr>
          </a:lstStyle>
          <a:p>
            <a:r>
              <a:rPr lang="en-US"/>
              <a:t>Click to insert an image</a:t>
            </a:r>
          </a:p>
        </p:txBody>
      </p:sp>
      <p:sp>
        <p:nvSpPr>
          <p:cNvPr id="17" name="Picture Placeholder 2">
            <a:extLst>
              <a:ext uri="{FF2B5EF4-FFF2-40B4-BE49-F238E27FC236}">
                <a16:creationId xmlns:a16="http://schemas.microsoft.com/office/drawing/2014/main" id="{13E830DB-E3C3-3C4C-9B2A-9CE4E1C7E9D1}"/>
              </a:ext>
            </a:extLst>
          </p:cNvPr>
          <p:cNvSpPr>
            <a:spLocks noGrp="1"/>
          </p:cNvSpPr>
          <p:nvPr>
            <p:ph type="pic" sz="quarter" idx="11" hasCustomPrompt="1"/>
          </p:nvPr>
        </p:nvSpPr>
        <p:spPr>
          <a:xfrm>
            <a:off x="4263644" y="2722407"/>
            <a:ext cx="3646932" cy="2755460"/>
          </a:xfrm>
          <a:prstGeom prst="rect">
            <a:avLst/>
          </a:prstGeom>
        </p:spPr>
        <p:txBody>
          <a:bodyPr/>
          <a:lstStyle>
            <a:lvl1pPr marL="0" indent="0" algn="ctr">
              <a:buNone/>
              <a:defRPr>
                <a:solidFill>
                  <a:schemeClr val="tx1"/>
                </a:solidFill>
              </a:defRPr>
            </a:lvl1pPr>
          </a:lstStyle>
          <a:p>
            <a:r>
              <a:rPr lang="en-US"/>
              <a:t>Click to insert an image</a:t>
            </a:r>
          </a:p>
        </p:txBody>
      </p:sp>
      <p:sp>
        <p:nvSpPr>
          <p:cNvPr id="20" name="Picture Placeholder 2">
            <a:extLst>
              <a:ext uri="{FF2B5EF4-FFF2-40B4-BE49-F238E27FC236}">
                <a16:creationId xmlns:a16="http://schemas.microsoft.com/office/drawing/2014/main" id="{75C92D6A-F536-A742-ACD6-D438321119DC}"/>
              </a:ext>
            </a:extLst>
          </p:cNvPr>
          <p:cNvSpPr>
            <a:spLocks noGrp="1"/>
          </p:cNvSpPr>
          <p:nvPr>
            <p:ph type="pic" sz="quarter" idx="12" hasCustomPrompt="1"/>
          </p:nvPr>
        </p:nvSpPr>
        <p:spPr>
          <a:xfrm>
            <a:off x="8067548" y="2722407"/>
            <a:ext cx="3646932" cy="2755460"/>
          </a:xfrm>
          <a:prstGeom prst="rect">
            <a:avLst/>
          </a:prstGeom>
        </p:spPr>
        <p:txBody>
          <a:bodyPr/>
          <a:lstStyle>
            <a:lvl1pPr marL="0" indent="0" algn="ctr">
              <a:buNone/>
              <a:defRPr>
                <a:solidFill>
                  <a:schemeClr val="tx1"/>
                </a:solidFill>
              </a:defRPr>
            </a:lvl1pPr>
          </a:lstStyle>
          <a:p>
            <a:r>
              <a:rPr lang="en-US"/>
              <a:t>Click to insert an image</a:t>
            </a:r>
          </a:p>
        </p:txBody>
      </p:sp>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457200" y="469392"/>
            <a:ext cx="11277600" cy="445008"/>
          </a:xfrm>
          <a:prstGeom prst="rect">
            <a:avLst/>
          </a:prstGeom>
        </p:spPr>
        <p:txBody>
          <a:bodyPr/>
          <a:lstStyle>
            <a:lvl1pPr marL="0" indent="0" algn="ctr">
              <a:buFontTx/>
              <a:buNone/>
              <a:defRPr kumimoji="0" lang="en-US" sz="2800" b="0" i="0" u="none" strike="noStrike" kern="1200" cap="none" spc="0" normalizeH="0" baseline="0">
                <a:ln>
                  <a:noFill/>
                </a:ln>
                <a:solidFill>
                  <a:schemeClr val="accent1"/>
                </a:solidFill>
                <a:effectLst/>
                <a:uLnTx/>
                <a:uFillTx/>
                <a:latin typeface="Trebuchet MS" panose="020B0603020202020204"/>
                <a:ea typeface="+mj-ea"/>
                <a:cs typeface="Arial" panose="020B0604020202020204" pitchFamily="34" charset="0"/>
              </a:defRPr>
            </a:lvl1pPr>
          </a:lstStyle>
          <a:p>
            <a:pPr marL="457200" marR="0" lvl="0" indent="-457200" algn="ctr" defTabSz="914400" rtl="0" eaLnBrk="1" fontAlgn="auto" latinLnBrk="0" hangingPunct="1">
              <a:lnSpc>
                <a:spcPct val="90000"/>
              </a:lnSpc>
              <a:spcBef>
                <a:spcPct val="0"/>
              </a:spcBef>
              <a:spcAft>
                <a:spcPts val="0"/>
              </a:spcAft>
              <a:buClrTx/>
              <a:buSzTx/>
              <a:tabLst/>
              <a:defRPr/>
            </a:pPr>
            <a:r>
              <a:rPr lang="en-US"/>
              <a:t>Click to edit text</a:t>
            </a:r>
          </a:p>
        </p:txBody>
      </p:sp>
      <p:sp>
        <p:nvSpPr>
          <p:cNvPr id="7" name="Text Placeholder 1">
            <a:extLst>
              <a:ext uri="{FF2B5EF4-FFF2-40B4-BE49-F238E27FC236}">
                <a16:creationId xmlns:a16="http://schemas.microsoft.com/office/drawing/2014/main" id="{AD34D604-F071-44FF-ABF3-6F382911FFCA}"/>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a:t>OPTIONAL SUBHEAD</a:t>
            </a:r>
          </a:p>
        </p:txBody>
      </p:sp>
      <p:sp>
        <p:nvSpPr>
          <p:cNvPr id="12" name="Slide Number Placeholder 1">
            <a:extLst>
              <a:ext uri="{FF2B5EF4-FFF2-40B4-BE49-F238E27FC236}">
                <a16:creationId xmlns:a16="http://schemas.microsoft.com/office/drawing/2014/main" id="{0DE47CE6-B55A-4BB3-9244-A2DE6E6D4B54}"/>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3" name="Group 12">
            <a:extLst>
              <a:ext uri="{FF2B5EF4-FFF2-40B4-BE49-F238E27FC236}">
                <a16:creationId xmlns:a16="http://schemas.microsoft.com/office/drawing/2014/main" id="{2611291B-7574-456A-8902-14B5246EFBFE}"/>
              </a:ext>
            </a:extLst>
          </p:cNvPr>
          <p:cNvGrpSpPr>
            <a:grpSpLocks noChangeAspect="1"/>
          </p:cNvGrpSpPr>
          <p:nvPr userDrawn="1"/>
        </p:nvGrpSpPr>
        <p:grpSpPr bwMode="auto">
          <a:xfrm>
            <a:off x="11523227" y="6169794"/>
            <a:ext cx="468957" cy="411981"/>
            <a:chOff x="7171" y="3741"/>
            <a:chExt cx="214" cy="188"/>
          </a:xfrm>
          <a:effectLst/>
        </p:grpSpPr>
        <p:sp>
          <p:nvSpPr>
            <p:cNvPr id="14" name="Freeform 6">
              <a:extLst>
                <a:ext uri="{FF2B5EF4-FFF2-40B4-BE49-F238E27FC236}">
                  <a16:creationId xmlns:a16="http://schemas.microsoft.com/office/drawing/2014/main" id="{EBF8FC2B-5125-4636-89BC-191521C99930}"/>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A0806883-6797-4E3F-9D35-D45E5F1706FE}"/>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 name="Footer Placeholder 2">
            <a:extLst>
              <a:ext uri="{FF2B5EF4-FFF2-40B4-BE49-F238E27FC236}">
                <a16:creationId xmlns:a16="http://schemas.microsoft.com/office/drawing/2014/main" id="{B2BEF5DF-E639-4322-B140-E8E339D845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264567384"/>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rimary Transition (green)">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8080C53-BF54-8B42-8D66-92722F0820A2}"/>
              </a:ext>
            </a:extLst>
          </p:cNvPr>
          <p:cNvSpPr>
            <a:spLocks noGrp="1"/>
          </p:cNvSpPr>
          <p:nvPr>
            <p:ph type="body" sz="quarter" idx="11" hasCustomPrompt="1"/>
          </p:nvPr>
        </p:nvSpPr>
        <p:spPr>
          <a:xfrm>
            <a:off x="1" y="1750978"/>
            <a:ext cx="11013103" cy="5107021"/>
          </a:xfrm>
        </p:spPr>
        <p:txBody>
          <a:bodyPr lIns="365760" tIns="0" rIns="0" bIns="91440" anchor="b"/>
          <a:lstStyle>
            <a:lvl1pPr>
              <a:lnSpc>
                <a:spcPts val="13321"/>
              </a:lnSpc>
              <a:spcBef>
                <a:spcPts val="200"/>
              </a:spcBef>
              <a:defRPr sz="15319" b="1">
                <a:solidFill>
                  <a:schemeClr val="accent1"/>
                </a:solidFill>
                <a:latin typeface="+mj-lt"/>
              </a:defRPr>
            </a:lvl1pPr>
          </a:lstStyle>
          <a:p>
            <a:pPr lvl="0"/>
            <a:r>
              <a:rPr lang="en-US"/>
              <a:t>Primary transition</a:t>
            </a:r>
          </a:p>
        </p:txBody>
      </p:sp>
    </p:spTree>
    <p:extLst>
      <p:ext uri="{BB962C8B-B14F-4D97-AF65-F5344CB8AC3E}">
        <p14:creationId xmlns:p14="http://schemas.microsoft.com/office/powerpoint/2010/main" val="3561356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ondary Transition (shor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A13293-AF7B-6047-BB74-D4CE2DB34CEF}"/>
              </a:ext>
            </a:extLst>
          </p:cNvPr>
          <p:cNvSpPr/>
          <p:nvPr userDrawn="1"/>
        </p:nvSpPr>
        <p:spPr>
          <a:xfrm>
            <a:off x="0" y="2"/>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6" name="Text Placeholder 5">
            <a:extLst>
              <a:ext uri="{FF2B5EF4-FFF2-40B4-BE49-F238E27FC236}">
                <a16:creationId xmlns:a16="http://schemas.microsoft.com/office/drawing/2014/main" id="{38080C53-BF54-8B42-8D66-92722F0820A2}"/>
              </a:ext>
            </a:extLst>
          </p:cNvPr>
          <p:cNvSpPr>
            <a:spLocks noGrp="1"/>
          </p:cNvSpPr>
          <p:nvPr>
            <p:ph type="body" sz="quarter" idx="11" hasCustomPrompt="1"/>
          </p:nvPr>
        </p:nvSpPr>
        <p:spPr>
          <a:xfrm>
            <a:off x="587355" y="2657866"/>
            <a:ext cx="10883807" cy="3005727"/>
          </a:xfrm>
        </p:spPr>
        <p:txBody>
          <a:bodyPr lIns="365760" tIns="0" rIns="0" bIns="91440" anchor="t"/>
          <a:lstStyle>
            <a:lvl1pPr>
              <a:lnSpc>
                <a:spcPts val="10647"/>
              </a:lnSpc>
              <a:spcBef>
                <a:spcPts val="200"/>
              </a:spcBef>
              <a:defRPr sz="10647" b="1">
                <a:solidFill>
                  <a:schemeClr val="bg1"/>
                </a:solidFill>
                <a:latin typeface="+mj-lt"/>
              </a:defRPr>
            </a:lvl1pPr>
          </a:lstStyle>
          <a:p>
            <a:pPr lvl="0"/>
            <a:r>
              <a:rPr lang="en-US"/>
              <a:t>Secondary transition</a:t>
            </a:r>
          </a:p>
        </p:txBody>
      </p:sp>
      <p:sp>
        <p:nvSpPr>
          <p:cNvPr id="2" name="Text Placeholder 5">
            <a:extLst>
              <a:ext uri="{FF2B5EF4-FFF2-40B4-BE49-F238E27FC236}">
                <a16:creationId xmlns:a16="http://schemas.microsoft.com/office/drawing/2014/main" id="{0E0011CC-516A-6DF2-2B36-33C083767922}"/>
              </a:ext>
            </a:extLst>
          </p:cNvPr>
          <p:cNvSpPr>
            <a:spLocks noGrp="1"/>
          </p:cNvSpPr>
          <p:nvPr>
            <p:ph type="body" sz="quarter" idx="12" hasCustomPrompt="1"/>
          </p:nvPr>
        </p:nvSpPr>
        <p:spPr>
          <a:xfrm>
            <a:off x="2" y="1193393"/>
            <a:ext cx="10883807" cy="1424605"/>
          </a:xfrm>
        </p:spPr>
        <p:txBody>
          <a:bodyPr lIns="365760" tIns="0" rIns="0" bIns="91440" anchor="b"/>
          <a:lstStyle>
            <a:lvl1pPr>
              <a:lnSpc>
                <a:spcPct val="100000"/>
              </a:lnSpc>
              <a:spcBef>
                <a:spcPts val="200"/>
              </a:spcBef>
              <a:defRPr sz="3194" b="1">
                <a:solidFill>
                  <a:schemeClr val="accent1"/>
                </a:solidFill>
                <a:latin typeface="+mj-lt"/>
              </a:defRPr>
            </a:lvl1pPr>
          </a:lstStyle>
          <a:p>
            <a:pPr lvl="0"/>
            <a:r>
              <a:rPr lang="en-US"/>
              <a:t>TITLE HERE</a:t>
            </a:r>
          </a:p>
        </p:txBody>
      </p:sp>
      <p:cxnSp>
        <p:nvCxnSpPr>
          <p:cNvPr id="5" name="Straight Connector 4">
            <a:extLst>
              <a:ext uri="{FF2B5EF4-FFF2-40B4-BE49-F238E27FC236}">
                <a16:creationId xmlns:a16="http://schemas.microsoft.com/office/drawing/2014/main" id="{BB8FB0E4-1256-828A-3CDE-8E95111864B1}"/>
              </a:ext>
            </a:extLst>
          </p:cNvPr>
          <p:cNvCxnSpPr/>
          <p:nvPr userDrawn="1"/>
        </p:nvCxnSpPr>
        <p:spPr>
          <a:xfrm>
            <a:off x="587355" y="2657866"/>
            <a:ext cx="0" cy="1108945"/>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93036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econdary Transition (lon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A13293-AF7B-6047-BB74-D4CE2DB34CEF}"/>
              </a:ext>
            </a:extLst>
          </p:cNvPr>
          <p:cNvSpPr/>
          <p:nvPr userDrawn="1"/>
        </p:nvSpPr>
        <p:spPr>
          <a:xfrm>
            <a:off x="0" y="2"/>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6" name="Text Placeholder 5">
            <a:extLst>
              <a:ext uri="{FF2B5EF4-FFF2-40B4-BE49-F238E27FC236}">
                <a16:creationId xmlns:a16="http://schemas.microsoft.com/office/drawing/2014/main" id="{38080C53-BF54-8B42-8D66-92722F0820A2}"/>
              </a:ext>
            </a:extLst>
          </p:cNvPr>
          <p:cNvSpPr>
            <a:spLocks noGrp="1"/>
          </p:cNvSpPr>
          <p:nvPr>
            <p:ph type="body" sz="quarter" idx="11" hasCustomPrompt="1"/>
          </p:nvPr>
        </p:nvSpPr>
        <p:spPr>
          <a:xfrm>
            <a:off x="587355" y="2657866"/>
            <a:ext cx="10883807" cy="3005727"/>
          </a:xfrm>
        </p:spPr>
        <p:txBody>
          <a:bodyPr lIns="365760" tIns="0" rIns="0" bIns="91440" anchor="t"/>
          <a:lstStyle>
            <a:lvl1pPr>
              <a:lnSpc>
                <a:spcPts val="10647"/>
              </a:lnSpc>
              <a:spcBef>
                <a:spcPts val="200"/>
              </a:spcBef>
              <a:defRPr sz="10647" b="1">
                <a:solidFill>
                  <a:schemeClr val="bg1"/>
                </a:solidFill>
                <a:latin typeface="+mj-lt"/>
              </a:defRPr>
            </a:lvl1pPr>
          </a:lstStyle>
          <a:p>
            <a:pPr lvl="0"/>
            <a:r>
              <a:rPr lang="en-US"/>
              <a:t>Secondary transition</a:t>
            </a:r>
          </a:p>
        </p:txBody>
      </p:sp>
      <p:sp>
        <p:nvSpPr>
          <p:cNvPr id="2" name="Text Placeholder 5">
            <a:extLst>
              <a:ext uri="{FF2B5EF4-FFF2-40B4-BE49-F238E27FC236}">
                <a16:creationId xmlns:a16="http://schemas.microsoft.com/office/drawing/2014/main" id="{0E0011CC-516A-6DF2-2B36-33C083767922}"/>
              </a:ext>
            </a:extLst>
          </p:cNvPr>
          <p:cNvSpPr>
            <a:spLocks noGrp="1"/>
          </p:cNvSpPr>
          <p:nvPr>
            <p:ph type="body" sz="quarter" idx="12" hasCustomPrompt="1"/>
          </p:nvPr>
        </p:nvSpPr>
        <p:spPr>
          <a:xfrm>
            <a:off x="2" y="1193393"/>
            <a:ext cx="10883807" cy="1424605"/>
          </a:xfrm>
        </p:spPr>
        <p:txBody>
          <a:bodyPr lIns="365760" tIns="0" rIns="0" bIns="91440" anchor="b"/>
          <a:lstStyle>
            <a:lvl1pPr>
              <a:lnSpc>
                <a:spcPct val="100000"/>
              </a:lnSpc>
              <a:spcBef>
                <a:spcPts val="200"/>
              </a:spcBef>
              <a:defRPr sz="3194" b="1">
                <a:solidFill>
                  <a:schemeClr val="accent1"/>
                </a:solidFill>
                <a:latin typeface="+mj-lt"/>
              </a:defRPr>
            </a:lvl1pPr>
          </a:lstStyle>
          <a:p>
            <a:pPr lvl="0"/>
            <a:r>
              <a:rPr lang="en-US"/>
              <a:t>TITLE HERE</a:t>
            </a:r>
          </a:p>
        </p:txBody>
      </p:sp>
      <p:cxnSp>
        <p:nvCxnSpPr>
          <p:cNvPr id="5" name="Straight Connector 4">
            <a:extLst>
              <a:ext uri="{FF2B5EF4-FFF2-40B4-BE49-F238E27FC236}">
                <a16:creationId xmlns:a16="http://schemas.microsoft.com/office/drawing/2014/main" id="{BB8FB0E4-1256-828A-3CDE-8E95111864B1}"/>
              </a:ext>
            </a:extLst>
          </p:cNvPr>
          <p:cNvCxnSpPr>
            <a:cxnSpLocks/>
          </p:cNvCxnSpPr>
          <p:nvPr userDrawn="1"/>
        </p:nvCxnSpPr>
        <p:spPr>
          <a:xfrm>
            <a:off x="587355" y="2657865"/>
            <a:ext cx="0" cy="2531736"/>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84120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p:nvPr>
        </p:nvSpPr>
        <p:spPr>
          <a:xfrm>
            <a:off x="558800" y="2770269"/>
            <a:ext cx="11074400" cy="1356565"/>
          </a:xfrm>
        </p:spPr>
        <p:txBody>
          <a:bodyPr/>
          <a:lstStyle>
            <a:lvl1pPr algn="ctr">
              <a:defRPr/>
            </a:lvl1pPr>
          </a:lstStyle>
          <a:p>
            <a:r>
              <a:rPr lang="en-US"/>
              <a:t>Click to edit Master title style</a:t>
            </a:r>
          </a:p>
        </p:txBody>
      </p:sp>
      <p:sp>
        <p:nvSpPr>
          <p:cNvPr id="4" name="Rectangle 3"/>
          <p:cNvSpPr/>
          <p:nvPr userDrawn="1"/>
        </p:nvSpPr>
        <p:spPr>
          <a:xfrm>
            <a:off x="0" y="77900"/>
            <a:ext cx="12192000" cy="26923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cxnSp>
        <p:nvCxnSpPr>
          <p:cNvPr id="5" name="Straight Connector 4"/>
          <p:cNvCxnSpPr/>
          <p:nvPr userDrawn="1"/>
        </p:nvCxnSpPr>
        <p:spPr>
          <a:xfrm>
            <a:off x="5822643" y="4366699"/>
            <a:ext cx="546716"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2"/>
          <p:cNvSpPr>
            <a:spLocks noGrp="1"/>
          </p:cNvSpPr>
          <p:nvPr>
            <p:ph idx="1" hasCustomPrompt="1"/>
          </p:nvPr>
        </p:nvSpPr>
        <p:spPr>
          <a:xfrm>
            <a:off x="2765196" y="4606564"/>
            <a:ext cx="6661608" cy="805695"/>
          </a:xfrm>
          <a:prstGeom prst="rect">
            <a:avLst/>
          </a:prstGeom>
        </p:spPr>
        <p:txBody>
          <a:bodyPr vert="horz" lIns="0" tIns="0" rIns="0" bIns="0" rtlCol="0">
            <a:normAutofit/>
          </a:bodyPr>
          <a:lstStyle>
            <a:lvl1pPr algn="ctr">
              <a:defRPr sz="1865"/>
            </a:lvl1pPr>
            <a:lvl2pPr algn="ctr">
              <a:defRPr/>
            </a:lvl2pPr>
            <a:lvl3pPr algn="ctr">
              <a:defRPr/>
            </a:lvl3pPr>
            <a:lvl4pPr algn="ctr">
              <a:defRPr/>
            </a:lvl4pPr>
            <a:lvl5pPr algn="ctr">
              <a:defRPr/>
            </a:lvl5pPr>
          </a:lstStyle>
          <a:p>
            <a:pPr lvl="0"/>
            <a:r>
              <a:rPr lang="en-US"/>
              <a:t>Click to edit Master text styles</a:t>
            </a:r>
          </a:p>
        </p:txBody>
      </p:sp>
    </p:spTree>
    <p:extLst>
      <p:ext uri="{BB962C8B-B14F-4D97-AF65-F5344CB8AC3E}">
        <p14:creationId xmlns:p14="http://schemas.microsoft.com/office/powerpoint/2010/main" val="7832082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ullets_1 Column">
    <p:spTree>
      <p:nvGrpSpPr>
        <p:cNvPr id="1" name=""/>
        <p:cNvGrpSpPr/>
        <p:nvPr/>
      </p:nvGrpSpPr>
      <p:grpSpPr>
        <a:xfrm>
          <a:off x="0" y="0"/>
          <a:ext cx="0" cy="0"/>
          <a:chOff x="0" y="0"/>
          <a:chExt cx="0" cy="0"/>
        </a:xfrm>
      </p:grpSpPr>
      <p:sp>
        <p:nvSpPr>
          <p:cNvPr id="2" name="Title 1"/>
          <p:cNvSpPr>
            <a:spLocks noGrp="1"/>
          </p:cNvSpPr>
          <p:nvPr>
            <p:ph type="title"/>
          </p:nvPr>
        </p:nvSpPr>
        <p:spPr>
          <a:xfrm>
            <a:off x="558800" y="334126"/>
            <a:ext cx="11074400" cy="1356564"/>
          </a:xfrm>
        </p:spPr>
        <p:txBody>
          <a:bodyPr anchor="b"/>
          <a:lstStyle/>
          <a:p>
            <a:r>
              <a:rPr lang="en-US"/>
              <a:t>Click to edit Master title style</a:t>
            </a:r>
          </a:p>
        </p:txBody>
      </p:sp>
      <p:cxnSp>
        <p:nvCxnSpPr>
          <p:cNvPr id="5" name="Straight Connector 4"/>
          <p:cNvCxnSpPr/>
          <p:nvPr userDrawn="1"/>
        </p:nvCxnSpPr>
        <p:spPr>
          <a:xfrm>
            <a:off x="558801" y="1880325"/>
            <a:ext cx="546716"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10"/>
          <p:cNvSpPr>
            <a:spLocks noGrp="1"/>
          </p:cNvSpPr>
          <p:nvPr>
            <p:ph type="body" sz="quarter" idx="12" hasCustomPrompt="1"/>
          </p:nvPr>
        </p:nvSpPr>
        <p:spPr>
          <a:xfrm>
            <a:off x="558800" y="334125"/>
            <a:ext cx="11074400" cy="657675"/>
          </a:xfrm>
        </p:spPr>
        <p:txBody>
          <a:bodyPr anchor="b"/>
          <a:lstStyle>
            <a:lvl1pPr>
              <a:defRPr sz="1865" b="1">
                <a:solidFill>
                  <a:schemeClr val="tx1">
                    <a:lumMod val="60000"/>
                    <a:lumOff val="40000"/>
                  </a:schemeClr>
                </a:solidFill>
                <a:latin typeface="+mj-lt"/>
              </a:defRPr>
            </a:lvl1pPr>
          </a:lstStyle>
          <a:p>
            <a:pPr lvl="0"/>
            <a:r>
              <a:rPr lang="en-US"/>
              <a:t>CLICK TO EDIT MASTER TEXT STYLES</a:t>
            </a:r>
          </a:p>
        </p:txBody>
      </p:sp>
      <p:sp>
        <p:nvSpPr>
          <p:cNvPr id="4" name="Text Placeholder 3">
            <a:extLst>
              <a:ext uri="{FF2B5EF4-FFF2-40B4-BE49-F238E27FC236}">
                <a16:creationId xmlns:a16="http://schemas.microsoft.com/office/drawing/2014/main" id="{9AE940F6-7AD8-934E-8D66-12C7B2CD768E}"/>
              </a:ext>
            </a:extLst>
          </p:cNvPr>
          <p:cNvSpPr>
            <a:spLocks noGrp="1"/>
          </p:cNvSpPr>
          <p:nvPr>
            <p:ph type="body" sz="quarter" idx="13"/>
          </p:nvPr>
        </p:nvSpPr>
        <p:spPr>
          <a:xfrm>
            <a:off x="558800" y="2069963"/>
            <a:ext cx="11074400" cy="4240327"/>
          </a:xfrm>
        </p:spPr>
        <p:txBody>
          <a:bodyPr/>
          <a:lstStyle>
            <a:lvl1pPr marL="258840" indent="-258840">
              <a:buFont typeface="Wingdings" pitchFamily="2" charset="2"/>
              <a:buChar char="§"/>
              <a:defRPr/>
            </a:lvl1pPr>
            <a:lvl2pPr marL="715617" indent="-258840">
              <a:buFont typeface="Arial" panose="020B0604020202020204" pitchFamily="34" charset="0"/>
              <a:buChar char="•"/>
              <a:defRPr/>
            </a:lvl2pPr>
            <a:lvl3pPr marL="1141943" indent="-228389">
              <a:buFont typeface="Arial" panose="020B0604020202020204" pitchFamily="34" charset="0"/>
              <a:buChar char="•"/>
              <a:defRPr/>
            </a:lvl3pPr>
            <a:lvl4pPr marL="1598720" indent="-228389">
              <a:buFont typeface="Arial" panose="020B0604020202020204" pitchFamily="34" charset="0"/>
              <a:buChar char="•"/>
              <a:defRPr/>
            </a:lvl4pPr>
            <a:lvl5pPr marL="2055497" indent="-228389">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1141265"/>
      </p:ext>
    </p:extLst>
  </p:cSld>
  <p:clrMapOvr>
    <a:masterClrMapping/>
  </p:clrMapOvr>
  <p:extLst>
    <p:ext uri="{DCECCB84-F9BA-43D5-87BE-67443E8EF086}">
      <p15:sldGuideLst xmlns:p15="http://schemas.microsoft.com/office/powerpoint/2012/main">
        <p15:guide id="1" orient="horz" pos="158">
          <p15:clr>
            <a:srgbClr val="FBAE40"/>
          </p15:clr>
        </p15:guide>
        <p15:guide id="2" pos="264">
          <p15:clr>
            <a:srgbClr val="FBAE40"/>
          </p15:clr>
        </p15:guide>
        <p15:guide id="3" pos="5496">
          <p15:clr>
            <a:srgbClr val="FBAE40"/>
          </p15:clr>
        </p15:guide>
        <p15:guide id="4" orient="horz" pos="2918">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ullets_2 Column">
    <p:spTree>
      <p:nvGrpSpPr>
        <p:cNvPr id="1" name=""/>
        <p:cNvGrpSpPr/>
        <p:nvPr/>
      </p:nvGrpSpPr>
      <p:grpSpPr>
        <a:xfrm>
          <a:off x="0" y="0"/>
          <a:ext cx="0" cy="0"/>
          <a:chOff x="0" y="0"/>
          <a:chExt cx="0" cy="0"/>
        </a:xfrm>
      </p:grpSpPr>
      <p:sp>
        <p:nvSpPr>
          <p:cNvPr id="2" name="Title 1"/>
          <p:cNvSpPr>
            <a:spLocks noGrp="1"/>
          </p:cNvSpPr>
          <p:nvPr>
            <p:ph type="title"/>
          </p:nvPr>
        </p:nvSpPr>
        <p:spPr>
          <a:xfrm>
            <a:off x="558800" y="334126"/>
            <a:ext cx="11074400" cy="1356564"/>
          </a:xfrm>
        </p:spPr>
        <p:txBody>
          <a:bodyPr anchor="b"/>
          <a:lstStyle/>
          <a:p>
            <a:r>
              <a:rPr lang="en-US"/>
              <a:t>Click to edit Master title style</a:t>
            </a:r>
          </a:p>
        </p:txBody>
      </p:sp>
      <p:cxnSp>
        <p:nvCxnSpPr>
          <p:cNvPr id="5" name="Straight Connector 4"/>
          <p:cNvCxnSpPr/>
          <p:nvPr userDrawn="1"/>
        </p:nvCxnSpPr>
        <p:spPr>
          <a:xfrm>
            <a:off x="558801" y="1880325"/>
            <a:ext cx="546716"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10"/>
          <p:cNvSpPr>
            <a:spLocks noGrp="1"/>
          </p:cNvSpPr>
          <p:nvPr>
            <p:ph type="body" sz="quarter" idx="12" hasCustomPrompt="1"/>
          </p:nvPr>
        </p:nvSpPr>
        <p:spPr>
          <a:xfrm>
            <a:off x="558800" y="334125"/>
            <a:ext cx="11074400" cy="657675"/>
          </a:xfrm>
        </p:spPr>
        <p:txBody>
          <a:bodyPr anchor="b"/>
          <a:lstStyle>
            <a:lvl1pPr>
              <a:defRPr sz="1865" b="1">
                <a:solidFill>
                  <a:schemeClr val="tx1">
                    <a:lumMod val="60000"/>
                    <a:lumOff val="40000"/>
                  </a:schemeClr>
                </a:solidFill>
                <a:latin typeface="+mj-lt"/>
              </a:defRPr>
            </a:lvl1pPr>
          </a:lstStyle>
          <a:p>
            <a:pPr lvl="0"/>
            <a:r>
              <a:rPr lang="en-US"/>
              <a:t>CLICK TO EDIT MASTER TEXT STYLES</a:t>
            </a:r>
          </a:p>
        </p:txBody>
      </p:sp>
      <p:sp>
        <p:nvSpPr>
          <p:cNvPr id="4" name="Text Placeholder 3">
            <a:extLst>
              <a:ext uri="{FF2B5EF4-FFF2-40B4-BE49-F238E27FC236}">
                <a16:creationId xmlns:a16="http://schemas.microsoft.com/office/drawing/2014/main" id="{9AE940F6-7AD8-934E-8D66-12C7B2CD768E}"/>
              </a:ext>
            </a:extLst>
          </p:cNvPr>
          <p:cNvSpPr>
            <a:spLocks noGrp="1"/>
          </p:cNvSpPr>
          <p:nvPr>
            <p:ph type="body" sz="quarter" idx="13"/>
          </p:nvPr>
        </p:nvSpPr>
        <p:spPr>
          <a:xfrm>
            <a:off x="558800" y="2069963"/>
            <a:ext cx="5370525" cy="4240327"/>
          </a:xfrm>
        </p:spPr>
        <p:txBody>
          <a:bodyPr/>
          <a:lstStyle>
            <a:lvl1pPr marL="258840" indent="-258840">
              <a:buFont typeface="Wingdings" pitchFamily="2" charset="2"/>
              <a:buChar char="§"/>
              <a:defRPr/>
            </a:lvl1pPr>
            <a:lvl2pPr marL="715617" indent="-258840">
              <a:buFont typeface="Arial" panose="020B0604020202020204" pitchFamily="34" charset="0"/>
              <a:buChar char="•"/>
              <a:defRPr/>
            </a:lvl2pPr>
            <a:lvl3pPr marL="1141943" indent="-228389">
              <a:buFont typeface="Arial" panose="020B0604020202020204" pitchFamily="34" charset="0"/>
              <a:buChar char="•"/>
              <a:defRPr/>
            </a:lvl3pPr>
            <a:lvl4pPr marL="1598720" indent="-228389">
              <a:buFont typeface="Arial" panose="020B0604020202020204" pitchFamily="34" charset="0"/>
              <a:buChar char="•"/>
              <a:defRPr/>
            </a:lvl4pPr>
            <a:lvl5pPr marL="2055497" indent="-228389">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D643A83-63DC-174E-984E-9BE50DA61B6C}"/>
              </a:ext>
            </a:extLst>
          </p:cNvPr>
          <p:cNvSpPr>
            <a:spLocks noGrp="1"/>
          </p:cNvSpPr>
          <p:nvPr>
            <p:ph type="body" sz="quarter" idx="14"/>
          </p:nvPr>
        </p:nvSpPr>
        <p:spPr>
          <a:xfrm>
            <a:off x="6262675" y="2069963"/>
            <a:ext cx="5370525" cy="4240327"/>
          </a:xfrm>
        </p:spPr>
        <p:txBody>
          <a:bodyPr/>
          <a:lstStyle>
            <a:lvl1pPr marL="258840" indent="-258840">
              <a:buFont typeface="Wingdings" pitchFamily="2" charset="2"/>
              <a:buChar char="§"/>
              <a:defRPr/>
            </a:lvl1pPr>
            <a:lvl2pPr marL="715617" indent="-258840">
              <a:buFont typeface="Arial" panose="020B0604020202020204" pitchFamily="34" charset="0"/>
              <a:buChar char="•"/>
              <a:defRPr/>
            </a:lvl2pPr>
            <a:lvl3pPr marL="1141943" indent="-228389">
              <a:buFont typeface="Arial" panose="020B0604020202020204" pitchFamily="34" charset="0"/>
              <a:buChar char="•"/>
              <a:defRPr/>
            </a:lvl3pPr>
            <a:lvl4pPr marL="1598720" indent="-228389">
              <a:buFont typeface="Arial" panose="020B0604020202020204" pitchFamily="34" charset="0"/>
              <a:buChar char="•"/>
              <a:defRPr/>
            </a:lvl4pPr>
            <a:lvl5pPr marL="2055497" indent="-228389">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0965154"/>
      </p:ext>
    </p:extLst>
  </p:cSld>
  <p:clrMapOvr>
    <a:masterClrMapping/>
  </p:clrMapOvr>
  <p:extLst>
    <p:ext uri="{DCECCB84-F9BA-43D5-87BE-67443E8EF086}">
      <p15:sldGuideLst xmlns:p15="http://schemas.microsoft.com/office/powerpoint/2012/main">
        <p15:guide id="1" orient="horz" pos="158">
          <p15:clr>
            <a:srgbClr val="FBAE40"/>
          </p15:clr>
        </p15:guide>
        <p15:guide id="2" pos="264">
          <p15:clr>
            <a:srgbClr val="FBAE40"/>
          </p15:clr>
        </p15:guide>
        <p15:guide id="3" pos="5496">
          <p15:clr>
            <a:srgbClr val="FBAE40"/>
          </p15:clr>
        </p15:guide>
        <p15:guide id="4" orient="horz" pos="2918">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Numbered Bullets">
    <p:spTree>
      <p:nvGrpSpPr>
        <p:cNvPr id="1" name=""/>
        <p:cNvGrpSpPr/>
        <p:nvPr/>
      </p:nvGrpSpPr>
      <p:grpSpPr>
        <a:xfrm>
          <a:off x="0" y="0"/>
          <a:ext cx="0" cy="0"/>
          <a:chOff x="0" y="0"/>
          <a:chExt cx="0" cy="0"/>
        </a:xfrm>
      </p:grpSpPr>
      <p:sp>
        <p:nvSpPr>
          <p:cNvPr id="8" name="Text Placeholder 2"/>
          <p:cNvSpPr>
            <a:spLocks noGrp="1"/>
          </p:cNvSpPr>
          <p:nvPr>
            <p:ph idx="11" hasCustomPrompt="1"/>
          </p:nvPr>
        </p:nvSpPr>
        <p:spPr>
          <a:xfrm>
            <a:off x="558800" y="2105016"/>
            <a:ext cx="11074400" cy="4071947"/>
          </a:xfrm>
          <a:prstGeom prst="rect">
            <a:avLst/>
          </a:prstGeom>
        </p:spPr>
        <p:txBody>
          <a:bodyPr vert="horz" lIns="0" tIns="0" rIns="0" bIns="0" rtlCol="0">
            <a:normAutofit/>
          </a:bodyPr>
          <a:lstStyle>
            <a:lvl1pPr marL="456777" indent="-456777">
              <a:buFont typeface="+mj-lt"/>
              <a:buAutoNum type="arabicPeriod"/>
              <a:defRPr/>
            </a:lvl1pPr>
          </a:lstStyle>
          <a:p>
            <a:pPr lvl="0"/>
            <a:r>
              <a:rPr lang="en-US"/>
              <a:t>Numbered Bullet 1</a:t>
            </a:r>
          </a:p>
          <a:p>
            <a:pPr lvl="0"/>
            <a:r>
              <a:rPr lang="en-US"/>
              <a:t>Numbered Bullet 2</a:t>
            </a:r>
          </a:p>
          <a:p>
            <a:pPr lvl="0"/>
            <a:r>
              <a:rPr lang="en-US"/>
              <a:t>Numbered Bullet 3</a:t>
            </a:r>
          </a:p>
          <a:p>
            <a:pPr lvl="0"/>
            <a:r>
              <a:rPr lang="en-US"/>
              <a:t>Numbered Bullet 4</a:t>
            </a:r>
          </a:p>
          <a:p>
            <a:pPr lvl="0"/>
            <a:r>
              <a:rPr lang="en-US"/>
              <a:t>Numbered Bullet 5</a:t>
            </a:r>
          </a:p>
        </p:txBody>
      </p:sp>
      <p:sp>
        <p:nvSpPr>
          <p:cNvPr id="2" name="Title 1"/>
          <p:cNvSpPr>
            <a:spLocks noGrp="1"/>
          </p:cNvSpPr>
          <p:nvPr>
            <p:ph type="title"/>
          </p:nvPr>
        </p:nvSpPr>
        <p:spPr>
          <a:xfrm>
            <a:off x="558800" y="334126"/>
            <a:ext cx="11074400" cy="1356564"/>
          </a:xfrm>
        </p:spPr>
        <p:txBody>
          <a:bodyPr anchor="b"/>
          <a:lstStyle/>
          <a:p>
            <a:r>
              <a:rPr lang="en-US"/>
              <a:t>Click to edit Master title style</a:t>
            </a:r>
          </a:p>
        </p:txBody>
      </p:sp>
      <p:cxnSp>
        <p:nvCxnSpPr>
          <p:cNvPr id="5" name="Straight Connector 4"/>
          <p:cNvCxnSpPr/>
          <p:nvPr userDrawn="1"/>
        </p:nvCxnSpPr>
        <p:spPr>
          <a:xfrm>
            <a:off x="558801" y="1880325"/>
            <a:ext cx="546716"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10"/>
          <p:cNvSpPr>
            <a:spLocks noGrp="1"/>
          </p:cNvSpPr>
          <p:nvPr>
            <p:ph type="body" sz="quarter" idx="12" hasCustomPrompt="1"/>
          </p:nvPr>
        </p:nvSpPr>
        <p:spPr>
          <a:xfrm>
            <a:off x="558800" y="334125"/>
            <a:ext cx="11074400" cy="657675"/>
          </a:xfrm>
        </p:spPr>
        <p:txBody>
          <a:bodyPr anchor="b"/>
          <a:lstStyle>
            <a:lvl1pPr>
              <a:defRPr sz="1865" b="1">
                <a:solidFill>
                  <a:schemeClr val="tx1">
                    <a:lumMod val="60000"/>
                    <a:lumOff val="40000"/>
                  </a:schemeClr>
                </a:solidFill>
                <a:latin typeface="+mj-lt"/>
              </a:defRPr>
            </a:lvl1pPr>
          </a:lstStyle>
          <a:p>
            <a:pPr lvl="0"/>
            <a:r>
              <a:rPr lang="en-US"/>
              <a:t>CLICK TO EDIT MASTER TEXT STYLES</a:t>
            </a:r>
          </a:p>
        </p:txBody>
      </p:sp>
    </p:spTree>
    <p:extLst>
      <p:ext uri="{BB962C8B-B14F-4D97-AF65-F5344CB8AC3E}">
        <p14:creationId xmlns:p14="http://schemas.microsoft.com/office/powerpoint/2010/main" val="3850610833"/>
      </p:ext>
    </p:extLst>
  </p:cSld>
  <p:clrMapOvr>
    <a:masterClrMapping/>
  </p:clrMapOvr>
  <p:extLst>
    <p:ext uri="{DCECCB84-F9BA-43D5-87BE-67443E8EF086}">
      <p15:sldGuideLst xmlns:p15="http://schemas.microsoft.com/office/powerpoint/2012/main">
        <p15:guide id="1" orient="horz" pos="158">
          <p15:clr>
            <a:srgbClr val="FBAE40"/>
          </p15:clr>
        </p15:guide>
        <p15:guide id="2" pos="264">
          <p15:clr>
            <a:srgbClr val="FBAE40"/>
          </p15:clr>
        </p15:guide>
        <p15:guide id="3" pos="5496">
          <p15:clr>
            <a:srgbClr val="FBAE40"/>
          </p15:clr>
        </p15:guide>
        <p15:guide id="4" orient="horz" pos="2918">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plit Content">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77586"/>
            <a:ext cx="6104075" cy="6683138"/>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21" name="Text Placeholder 3"/>
          <p:cNvSpPr>
            <a:spLocks noGrp="1"/>
          </p:cNvSpPr>
          <p:nvPr>
            <p:ph type="body" sz="quarter" idx="18" hasCustomPrompt="1"/>
          </p:nvPr>
        </p:nvSpPr>
        <p:spPr>
          <a:xfrm>
            <a:off x="419101" y="4257323"/>
            <a:ext cx="5170247" cy="1248860"/>
          </a:xfrm>
          <a:prstGeom prst="rect">
            <a:avLst/>
          </a:prstGeom>
        </p:spPr>
        <p:txBody>
          <a:bodyPr/>
          <a:lstStyle>
            <a:lvl1pPr marL="0" indent="0" algn="l">
              <a:buNone/>
              <a:defRPr sz="4396" b="1" spc="400">
                <a:solidFill>
                  <a:schemeClr val="tx2"/>
                </a:solidFill>
                <a:latin typeface="+mj-lt"/>
              </a:defRPr>
            </a:lvl1pPr>
            <a:lvl2pPr marL="456242" indent="0" algn="ctr">
              <a:buNone/>
              <a:defRPr sz="1597" b="1">
                <a:solidFill>
                  <a:schemeClr val="tx1"/>
                </a:solidFill>
                <a:latin typeface="+mj-lt"/>
              </a:defRPr>
            </a:lvl2pPr>
            <a:lvl3pPr marL="912481" indent="0" algn="ctr">
              <a:buNone/>
              <a:defRPr sz="1597" b="1">
                <a:solidFill>
                  <a:schemeClr val="tx1"/>
                </a:solidFill>
                <a:latin typeface="+mj-lt"/>
              </a:defRPr>
            </a:lvl3pPr>
            <a:lvl4pPr marL="1368722" indent="0" algn="ctr">
              <a:buNone/>
              <a:defRPr sz="1597" b="1">
                <a:solidFill>
                  <a:schemeClr val="tx1"/>
                </a:solidFill>
                <a:latin typeface="+mj-lt"/>
              </a:defRPr>
            </a:lvl4pPr>
            <a:lvl5pPr marL="1824961" indent="0" algn="ctr">
              <a:buNone/>
              <a:defRPr sz="1597" b="1">
                <a:solidFill>
                  <a:schemeClr val="tx1"/>
                </a:solidFill>
                <a:latin typeface="+mj-lt"/>
              </a:defRPr>
            </a:lvl5pPr>
          </a:lstStyle>
          <a:p>
            <a:pPr lvl="0"/>
            <a:r>
              <a:rPr lang="en-US"/>
              <a:t>EDIT MASTER TEXT STYLES</a:t>
            </a:r>
          </a:p>
        </p:txBody>
      </p:sp>
      <p:sp>
        <p:nvSpPr>
          <p:cNvPr id="6" name="Text Placeholder 4"/>
          <p:cNvSpPr>
            <a:spLocks noGrp="1"/>
          </p:cNvSpPr>
          <p:nvPr>
            <p:ph type="body" sz="quarter" idx="10"/>
          </p:nvPr>
        </p:nvSpPr>
        <p:spPr>
          <a:xfrm>
            <a:off x="0" y="6593235"/>
            <a:ext cx="12192000" cy="167489"/>
          </a:xfrm>
        </p:spPr>
        <p:txBody>
          <a:bodyPr/>
          <a:lstStyle>
            <a:lvl1pPr>
              <a:defRPr sz="1066" b="0" i="1">
                <a:solidFill>
                  <a:schemeClr val="bg2"/>
                </a:solidFill>
              </a:defRPr>
            </a:lvl1pPr>
            <a:lvl2pPr>
              <a:defRPr sz="1066" b="0" i="1">
                <a:solidFill>
                  <a:schemeClr val="bg2"/>
                </a:solidFill>
              </a:defRPr>
            </a:lvl2pPr>
            <a:lvl3pPr>
              <a:defRPr sz="1066" b="0" i="1">
                <a:solidFill>
                  <a:schemeClr val="bg2"/>
                </a:solidFill>
              </a:defRPr>
            </a:lvl3pPr>
            <a:lvl4pPr>
              <a:defRPr sz="1066" b="0" i="1">
                <a:solidFill>
                  <a:schemeClr val="bg2"/>
                </a:solidFill>
              </a:defRPr>
            </a:lvl4pPr>
            <a:lvl5pPr>
              <a:defRPr sz="1066" b="0" i="1">
                <a:solidFill>
                  <a:schemeClr val="bg2"/>
                </a:solidFill>
              </a:defRPr>
            </a:lvl5pPr>
          </a:lstStyle>
          <a:p>
            <a:pPr lvl="0"/>
            <a:r>
              <a:rPr lang="en-US"/>
              <a:t>Click to edit Master text styles</a:t>
            </a:r>
          </a:p>
        </p:txBody>
      </p:sp>
      <p:sp>
        <p:nvSpPr>
          <p:cNvPr id="5" name="Text Placeholder 3"/>
          <p:cNvSpPr>
            <a:spLocks noGrp="1"/>
          </p:cNvSpPr>
          <p:nvPr>
            <p:ph type="body" sz="quarter" idx="19" hasCustomPrompt="1"/>
          </p:nvPr>
        </p:nvSpPr>
        <p:spPr>
          <a:xfrm>
            <a:off x="419101" y="3754490"/>
            <a:ext cx="5170247" cy="333147"/>
          </a:xfrm>
          <a:prstGeom prst="rect">
            <a:avLst/>
          </a:prstGeom>
        </p:spPr>
        <p:txBody>
          <a:bodyPr/>
          <a:lstStyle>
            <a:lvl1pPr marL="0" indent="0" algn="l">
              <a:buNone/>
              <a:defRPr sz="2797" b="0" spc="0">
                <a:solidFill>
                  <a:schemeClr val="tx2"/>
                </a:solidFill>
                <a:latin typeface="+mn-lt"/>
              </a:defRPr>
            </a:lvl1pPr>
            <a:lvl2pPr marL="456242" indent="0" algn="ctr">
              <a:buNone/>
              <a:defRPr sz="1597" b="1">
                <a:solidFill>
                  <a:schemeClr val="tx1"/>
                </a:solidFill>
                <a:latin typeface="+mj-lt"/>
              </a:defRPr>
            </a:lvl2pPr>
            <a:lvl3pPr marL="912481" indent="0" algn="ctr">
              <a:buNone/>
              <a:defRPr sz="1597" b="1">
                <a:solidFill>
                  <a:schemeClr val="tx1"/>
                </a:solidFill>
                <a:latin typeface="+mj-lt"/>
              </a:defRPr>
            </a:lvl3pPr>
            <a:lvl4pPr marL="1368722" indent="0" algn="ctr">
              <a:buNone/>
              <a:defRPr sz="1597" b="1">
                <a:solidFill>
                  <a:schemeClr val="tx1"/>
                </a:solidFill>
                <a:latin typeface="+mj-lt"/>
              </a:defRPr>
            </a:lvl4pPr>
            <a:lvl5pPr marL="1824961" indent="0" algn="ctr">
              <a:buNone/>
              <a:defRPr sz="1597" b="1">
                <a:solidFill>
                  <a:schemeClr val="tx1"/>
                </a:solidFill>
                <a:latin typeface="+mj-lt"/>
              </a:defRPr>
            </a:lvl5pPr>
          </a:lstStyle>
          <a:p>
            <a:pPr lvl="0"/>
            <a:r>
              <a:rPr lang="en-US"/>
              <a:t>Edit master text styles</a:t>
            </a:r>
          </a:p>
        </p:txBody>
      </p:sp>
      <p:sp>
        <p:nvSpPr>
          <p:cNvPr id="4" name="Picture Placeholder 3">
            <a:extLst>
              <a:ext uri="{FF2B5EF4-FFF2-40B4-BE49-F238E27FC236}">
                <a16:creationId xmlns:a16="http://schemas.microsoft.com/office/drawing/2014/main" id="{343461B5-8F2D-834B-952F-10467127E985}"/>
              </a:ext>
            </a:extLst>
          </p:cNvPr>
          <p:cNvSpPr>
            <a:spLocks noGrp="1"/>
          </p:cNvSpPr>
          <p:nvPr>
            <p:ph type="pic" sz="quarter" idx="20"/>
          </p:nvPr>
        </p:nvSpPr>
        <p:spPr>
          <a:xfrm>
            <a:off x="6635751" y="3973845"/>
            <a:ext cx="1513416" cy="1532857"/>
          </a:xfrm>
        </p:spPr>
        <p:txBody>
          <a:bodyPr/>
          <a:lstStyle/>
          <a:p>
            <a:r>
              <a:rPr lang="en-US"/>
              <a:t>Click icon to add picture</a:t>
            </a:r>
          </a:p>
        </p:txBody>
      </p:sp>
    </p:spTree>
    <p:extLst>
      <p:ext uri="{BB962C8B-B14F-4D97-AF65-F5344CB8AC3E}">
        <p14:creationId xmlns:p14="http://schemas.microsoft.com/office/powerpoint/2010/main" val="25642144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oard Slid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77588"/>
            <a:ext cx="12192000" cy="11722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88"/>
          </a:p>
        </p:txBody>
      </p:sp>
      <p:sp>
        <p:nvSpPr>
          <p:cNvPr id="21" name="Text Placeholder 3"/>
          <p:cNvSpPr>
            <a:spLocks noGrp="1"/>
          </p:cNvSpPr>
          <p:nvPr>
            <p:ph type="body" sz="quarter" idx="18" hasCustomPrompt="1"/>
          </p:nvPr>
        </p:nvSpPr>
        <p:spPr>
          <a:xfrm>
            <a:off x="419101" y="523771"/>
            <a:ext cx="11187683" cy="509131"/>
          </a:xfrm>
          <a:prstGeom prst="rect">
            <a:avLst/>
          </a:prstGeom>
        </p:spPr>
        <p:txBody>
          <a:bodyPr anchor="ctr"/>
          <a:lstStyle>
            <a:lvl1pPr marL="0" indent="0" algn="l">
              <a:buNone/>
              <a:defRPr sz="2662" b="1" spc="0">
                <a:solidFill>
                  <a:schemeClr val="bg1"/>
                </a:solidFill>
                <a:latin typeface="+mj-lt"/>
              </a:defRPr>
            </a:lvl1pPr>
            <a:lvl2pPr marL="454558" indent="0" algn="ctr">
              <a:buNone/>
              <a:defRPr sz="1592" b="1">
                <a:solidFill>
                  <a:schemeClr val="tx1"/>
                </a:solidFill>
                <a:latin typeface="+mj-lt"/>
              </a:defRPr>
            </a:lvl2pPr>
            <a:lvl3pPr marL="909110" indent="0" algn="ctr">
              <a:buNone/>
              <a:defRPr sz="1592" b="1">
                <a:solidFill>
                  <a:schemeClr val="tx1"/>
                </a:solidFill>
                <a:latin typeface="+mj-lt"/>
              </a:defRPr>
            </a:lvl3pPr>
            <a:lvl4pPr marL="1363665" indent="0" algn="ctr">
              <a:buNone/>
              <a:defRPr sz="1592" b="1">
                <a:solidFill>
                  <a:schemeClr val="tx1"/>
                </a:solidFill>
                <a:latin typeface="+mj-lt"/>
              </a:defRPr>
            </a:lvl4pPr>
            <a:lvl5pPr marL="1818219" indent="0" algn="ctr">
              <a:buNone/>
              <a:defRPr sz="1592" b="1">
                <a:solidFill>
                  <a:schemeClr val="tx1"/>
                </a:solidFill>
                <a:latin typeface="+mj-lt"/>
              </a:defRPr>
            </a:lvl5pPr>
          </a:lstStyle>
          <a:p>
            <a:pPr lvl="0"/>
            <a:r>
              <a:rPr lang="en-US"/>
              <a:t>Edit master text styles</a:t>
            </a:r>
          </a:p>
        </p:txBody>
      </p:sp>
      <p:sp>
        <p:nvSpPr>
          <p:cNvPr id="6" name="Text Placeholder 4"/>
          <p:cNvSpPr>
            <a:spLocks noGrp="1"/>
          </p:cNvSpPr>
          <p:nvPr>
            <p:ph type="body" sz="quarter" idx="10" hasCustomPrompt="1"/>
          </p:nvPr>
        </p:nvSpPr>
        <p:spPr>
          <a:xfrm>
            <a:off x="84813" y="6563468"/>
            <a:ext cx="12107187" cy="197261"/>
          </a:xfrm>
        </p:spPr>
        <p:txBody>
          <a:bodyPr anchor="b"/>
          <a:lstStyle>
            <a:lvl1pPr>
              <a:defRPr sz="1066" b="0" i="1">
                <a:solidFill>
                  <a:schemeClr val="bg2"/>
                </a:solidFill>
              </a:defRPr>
            </a:lvl1pPr>
            <a:lvl2pPr>
              <a:defRPr sz="1066" b="0" i="1">
                <a:solidFill>
                  <a:schemeClr val="bg2"/>
                </a:solidFill>
              </a:defRPr>
            </a:lvl2pPr>
            <a:lvl3pPr>
              <a:defRPr sz="1066" b="0" i="1">
                <a:solidFill>
                  <a:schemeClr val="bg2"/>
                </a:solidFill>
              </a:defRPr>
            </a:lvl3pPr>
            <a:lvl4pPr>
              <a:defRPr sz="1066" b="0" i="1">
                <a:solidFill>
                  <a:schemeClr val="bg2"/>
                </a:solidFill>
              </a:defRPr>
            </a:lvl4pPr>
            <a:lvl5pPr>
              <a:defRPr sz="1066" b="0" i="1">
                <a:solidFill>
                  <a:schemeClr val="bg2"/>
                </a:solidFill>
              </a:defRPr>
            </a:lvl5pPr>
          </a:lstStyle>
          <a:p>
            <a:pPr lvl="0"/>
            <a:r>
              <a:rPr lang="en-US"/>
              <a:t>Edit Master text styles</a:t>
            </a:r>
          </a:p>
        </p:txBody>
      </p:sp>
      <p:sp>
        <p:nvSpPr>
          <p:cNvPr id="3" name="Text Placeholder 3">
            <a:extLst>
              <a:ext uri="{FF2B5EF4-FFF2-40B4-BE49-F238E27FC236}">
                <a16:creationId xmlns:a16="http://schemas.microsoft.com/office/drawing/2014/main" id="{CD7DD7C2-3CE6-71BF-AB28-E98DAFBE3E84}"/>
              </a:ext>
            </a:extLst>
          </p:cNvPr>
          <p:cNvSpPr>
            <a:spLocks noGrp="1"/>
          </p:cNvSpPr>
          <p:nvPr>
            <p:ph type="body" sz="quarter" idx="19" hasCustomPrompt="1"/>
          </p:nvPr>
        </p:nvSpPr>
        <p:spPr>
          <a:xfrm>
            <a:off x="419101" y="300756"/>
            <a:ext cx="11187683" cy="369183"/>
          </a:xfrm>
          <a:prstGeom prst="rect">
            <a:avLst/>
          </a:prstGeom>
        </p:spPr>
        <p:txBody>
          <a:bodyPr anchor="ctr"/>
          <a:lstStyle>
            <a:lvl1pPr marL="0" indent="0" algn="l">
              <a:buNone/>
              <a:defRPr sz="1597" b="1" spc="0">
                <a:solidFill>
                  <a:schemeClr val="bg2"/>
                </a:solidFill>
                <a:latin typeface="+mj-lt"/>
              </a:defRPr>
            </a:lvl1pPr>
            <a:lvl2pPr marL="454558" indent="0" algn="ctr">
              <a:buNone/>
              <a:defRPr sz="1592" b="1">
                <a:solidFill>
                  <a:schemeClr val="tx1"/>
                </a:solidFill>
                <a:latin typeface="+mj-lt"/>
              </a:defRPr>
            </a:lvl2pPr>
            <a:lvl3pPr marL="909110" indent="0" algn="ctr">
              <a:buNone/>
              <a:defRPr sz="1592" b="1">
                <a:solidFill>
                  <a:schemeClr val="tx1"/>
                </a:solidFill>
                <a:latin typeface="+mj-lt"/>
              </a:defRPr>
            </a:lvl3pPr>
            <a:lvl4pPr marL="1363665" indent="0" algn="ctr">
              <a:buNone/>
              <a:defRPr sz="1592" b="1">
                <a:solidFill>
                  <a:schemeClr val="tx1"/>
                </a:solidFill>
                <a:latin typeface="+mj-lt"/>
              </a:defRPr>
            </a:lvl4pPr>
            <a:lvl5pPr marL="1818219" indent="0" algn="ctr">
              <a:buNone/>
              <a:defRPr sz="1592" b="1">
                <a:solidFill>
                  <a:schemeClr val="tx1"/>
                </a:solidFill>
                <a:latin typeface="+mj-lt"/>
              </a:defRPr>
            </a:lvl5pPr>
          </a:lstStyle>
          <a:p>
            <a:pPr lvl="0"/>
            <a:r>
              <a:rPr lang="en-US"/>
              <a:t>CHAPTER</a:t>
            </a:r>
          </a:p>
        </p:txBody>
      </p:sp>
    </p:spTree>
    <p:extLst>
      <p:ext uri="{BB962C8B-B14F-4D97-AF65-F5344CB8AC3E}">
        <p14:creationId xmlns:p14="http://schemas.microsoft.com/office/powerpoint/2010/main" val="39596503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Split Content">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77586"/>
            <a:ext cx="12192000" cy="17251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21" name="Text Placeholder 3"/>
          <p:cNvSpPr>
            <a:spLocks noGrp="1"/>
          </p:cNvSpPr>
          <p:nvPr>
            <p:ph type="body" sz="quarter" idx="18" hasCustomPrompt="1"/>
          </p:nvPr>
        </p:nvSpPr>
        <p:spPr>
          <a:xfrm>
            <a:off x="419101" y="772047"/>
            <a:ext cx="11187683" cy="738363"/>
          </a:xfrm>
          <a:prstGeom prst="rect">
            <a:avLst/>
          </a:prstGeom>
        </p:spPr>
        <p:txBody>
          <a:bodyPr anchor="b"/>
          <a:lstStyle>
            <a:lvl1pPr marL="0" indent="0" algn="l">
              <a:buNone/>
              <a:defRPr sz="4396" b="1" spc="0">
                <a:solidFill>
                  <a:schemeClr val="bg1"/>
                </a:solidFill>
                <a:latin typeface="+mj-lt"/>
              </a:defRPr>
            </a:lvl1pPr>
            <a:lvl2pPr marL="456242" indent="0" algn="ctr">
              <a:buNone/>
              <a:defRPr sz="1597" b="1">
                <a:solidFill>
                  <a:schemeClr val="tx1"/>
                </a:solidFill>
                <a:latin typeface="+mj-lt"/>
              </a:defRPr>
            </a:lvl2pPr>
            <a:lvl3pPr marL="912481" indent="0" algn="ctr">
              <a:buNone/>
              <a:defRPr sz="1597" b="1">
                <a:solidFill>
                  <a:schemeClr val="tx1"/>
                </a:solidFill>
                <a:latin typeface="+mj-lt"/>
              </a:defRPr>
            </a:lvl3pPr>
            <a:lvl4pPr marL="1368722" indent="0" algn="ctr">
              <a:buNone/>
              <a:defRPr sz="1597" b="1">
                <a:solidFill>
                  <a:schemeClr val="tx1"/>
                </a:solidFill>
                <a:latin typeface="+mj-lt"/>
              </a:defRPr>
            </a:lvl4pPr>
            <a:lvl5pPr marL="1824961" indent="0" algn="ctr">
              <a:buNone/>
              <a:defRPr sz="1597" b="1">
                <a:solidFill>
                  <a:schemeClr val="tx1"/>
                </a:solidFill>
                <a:latin typeface="+mj-lt"/>
              </a:defRPr>
            </a:lvl5pPr>
          </a:lstStyle>
          <a:p>
            <a:pPr lvl="0"/>
            <a:r>
              <a:rPr lang="en-US"/>
              <a:t>Edit master text styles</a:t>
            </a:r>
          </a:p>
        </p:txBody>
      </p:sp>
      <p:sp>
        <p:nvSpPr>
          <p:cNvPr id="6" name="Text Placeholder 4"/>
          <p:cNvSpPr>
            <a:spLocks noGrp="1"/>
          </p:cNvSpPr>
          <p:nvPr>
            <p:ph type="body" sz="quarter" idx="10"/>
          </p:nvPr>
        </p:nvSpPr>
        <p:spPr>
          <a:xfrm>
            <a:off x="0" y="6593235"/>
            <a:ext cx="12192000" cy="167489"/>
          </a:xfrm>
        </p:spPr>
        <p:txBody>
          <a:bodyPr/>
          <a:lstStyle>
            <a:lvl1pPr>
              <a:defRPr sz="1066" b="0" i="1">
                <a:solidFill>
                  <a:schemeClr val="bg2"/>
                </a:solidFill>
              </a:defRPr>
            </a:lvl1pPr>
            <a:lvl2pPr>
              <a:defRPr sz="1066" b="0" i="1">
                <a:solidFill>
                  <a:schemeClr val="bg2"/>
                </a:solidFill>
              </a:defRPr>
            </a:lvl2pPr>
            <a:lvl3pPr>
              <a:defRPr sz="1066" b="0" i="1">
                <a:solidFill>
                  <a:schemeClr val="bg2"/>
                </a:solidFill>
              </a:defRPr>
            </a:lvl3pPr>
            <a:lvl4pPr>
              <a:defRPr sz="1066" b="0" i="1">
                <a:solidFill>
                  <a:schemeClr val="bg2"/>
                </a:solidFill>
              </a:defRPr>
            </a:lvl4pPr>
            <a:lvl5pPr>
              <a:defRPr sz="1066" b="0" i="1">
                <a:solidFill>
                  <a:schemeClr val="bg2"/>
                </a:solidFill>
              </a:defRPr>
            </a:lvl5pPr>
          </a:lstStyle>
          <a:p>
            <a:pPr lvl="0"/>
            <a:r>
              <a:rPr lang="en-US"/>
              <a:t>Click to edit Master text styles</a:t>
            </a:r>
          </a:p>
        </p:txBody>
      </p:sp>
      <p:sp>
        <p:nvSpPr>
          <p:cNvPr id="5" name="Text Placeholder 3"/>
          <p:cNvSpPr>
            <a:spLocks noGrp="1"/>
          </p:cNvSpPr>
          <p:nvPr>
            <p:ph type="body" sz="quarter" idx="19" hasCustomPrompt="1"/>
          </p:nvPr>
        </p:nvSpPr>
        <p:spPr>
          <a:xfrm>
            <a:off x="419101" y="77586"/>
            <a:ext cx="11187683" cy="743185"/>
          </a:xfrm>
          <a:prstGeom prst="rect">
            <a:avLst/>
          </a:prstGeom>
        </p:spPr>
        <p:txBody>
          <a:bodyPr anchor="b"/>
          <a:lstStyle>
            <a:lvl1pPr marL="0" indent="0" algn="l">
              <a:buNone/>
              <a:defRPr sz="2797" b="0" spc="0">
                <a:solidFill>
                  <a:schemeClr val="bg1"/>
                </a:solidFill>
                <a:latin typeface="+mn-lt"/>
              </a:defRPr>
            </a:lvl1pPr>
            <a:lvl2pPr marL="456242" indent="0" algn="ctr">
              <a:buNone/>
              <a:defRPr sz="1597" b="1">
                <a:solidFill>
                  <a:schemeClr val="tx1"/>
                </a:solidFill>
                <a:latin typeface="+mj-lt"/>
              </a:defRPr>
            </a:lvl2pPr>
            <a:lvl3pPr marL="912481" indent="0" algn="ctr">
              <a:buNone/>
              <a:defRPr sz="1597" b="1">
                <a:solidFill>
                  <a:schemeClr val="tx1"/>
                </a:solidFill>
                <a:latin typeface="+mj-lt"/>
              </a:defRPr>
            </a:lvl3pPr>
            <a:lvl4pPr marL="1368722" indent="0" algn="ctr">
              <a:buNone/>
              <a:defRPr sz="1597" b="1">
                <a:solidFill>
                  <a:schemeClr val="tx1"/>
                </a:solidFill>
                <a:latin typeface="+mj-lt"/>
              </a:defRPr>
            </a:lvl4pPr>
            <a:lvl5pPr marL="1824961" indent="0" algn="ctr">
              <a:buNone/>
              <a:defRPr sz="1597" b="1">
                <a:solidFill>
                  <a:schemeClr val="tx1"/>
                </a:solidFill>
                <a:latin typeface="+mj-lt"/>
              </a:defRPr>
            </a:lvl5pPr>
          </a:lstStyle>
          <a:p>
            <a:pPr lvl="0"/>
            <a:r>
              <a:rPr lang="en-US"/>
              <a:t>Edit master text styles</a:t>
            </a:r>
          </a:p>
        </p:txBody>
      </p:sp>
    </p:spTree>
    <p:extLst>
      <p:ext uri="{BB962C8B-B14F-4D97-AF65-F5344CB8AC3E}">
        <p14:creationId xmlns:p14="http://schemas.microsoft.com/office/powerpoint/2010/main" val="1047163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hree–column photography slide w/ copy">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341BFA7-B9E9-A140-82CE-B858102D7D2D}"/>
              </a:ext>
            </a:extLst>
          </p:cNvPr>
          <p:cNvSpPr>
            <a:spLocks noGrp="1"/>
          </p:cNvSpPr>
          <p:nvPr>
            <p:ph type="pic" sz="quarter" idx="10" hasCustomPrompt="1"/>
          </p:nvPr>
        </p:nvSpPr>
        <p:spPr>
          <a:xfrm>
            <a:off x="571500" y="3117360"/>
            <a:ext cx="3429000" cy="2590800"/>
          </a:xfrm>
          <a:prstGeom prst="rect">
            <a:avLst/>
          </a:prstGeom>
        </p:spPr>
        <p:txBody>
          <a:bodyPr/>
          <a:lstStyle>
            <a:lvl1pPr marL="0" indent="0" algn="ctr">
              <a:buNone/>
              <a:defRPr>
                <a:solidFill>
                  <a:schemeClr val="tx1"/>
                </a:solidFill>
              </a:defRPr>
            </a:lvl1pPr>
          </a:lstStyle>
          <a:p>
            <a:r>
              <a:rPr lang="en-US"/>
              <a:t>Click to insert an image</a:t>
            </a:r>
          </a:p>
        </p:txBody>
      </p:sp>
      <p:sp>
        <p:nvSpPr>
          <p:cNvPr id="17" name="Picture Placeholder 2">
            <a:extLst>
              <a:ext uri="{FF2B5EF4-FFF2-40B4-BE49-F238E27FC236}">
                <a16:creationId xmlns:a16="http://schemas.microsoft.com/office/drawing/2014/main" id="{13E830DB-E3C3-3C4C-9B2A-9CE4E1C7E9D1}"/>
              </a:ext>
            </a:extLst>
          </p:cNvPr>
          <p:cNvSpPr>
            <a:spLocks noGrp="1"/>
          </p:cNvSpPr>
          <p:nvPr>
            <p:ph type="pic" sz="quarter" idx="11" hasCustomPrompt="1"/>
          </p:nvPr>
        </p:nvSpPr>
        <p:spPr>
          <a:xfrm>
            <a:off x="4375404" y="3117360"/>
            <a:ext cx="3429000" cy="2590800"/>
          </a:xfrm>
          <a:prstGeom prst="rect">
            <a:avLst/>
          </a:prstGeom>
        </p:spPr>
        <p:txBody>
          <a:bodyPr/>
          <a:lstStyle>
            <a:lvl1pPr marL="0" indent="0" algn="ctr">
              <a:buNone/>
              <a:defRPr>
                <a:solidFill>
                  <a:schemeClr val="tx1"/>
                </a:solidFill>
              </a:defRPr>
            </a:lvl1pPr>
          </a:lstStyle>
          <a:p>
            <a:r>
              <a:rPr lang="en-US"/>
              <a:t>Click to insert an image</a:t>
            </a:r>
          </a:p>
        </p:txBody>
      </p:sp>
      <p:sp>
        <p:nvSpPr>
          <p:cNvPr id="20" name="Picture Placeholder 2">
            <a:extLst>
              <a:ext uri="{FF2B5EF4-FFF2-40B4-BE49-F238E27FC236}">
                <a16:creationId xmlns:a16="http://schemas.microsoft.com/office/drawing/2014/main" id="{75C92D6A-F536-A742-ACD6-D438321119DC}"/>
              </a:ext>
            </a:extLst>
          </p:cNvPr>
          <p:cNvSpPr>
            <a:spLocks noGrp="1"/>
          </p:cNvSpPr>
          <p:nvPr>
            <p:ph type="pic" sz="quarter" idx="12" hasCustomPrompt="1"/>
          </p:nvPr>
        </p:nvSpPr>
        <p:spPr>
          <a:xfrm>
            <a:off x="8179308" y="3117360"/>
            <a:ext cx="3429000" cy="2590800"/>
          </a:xfrm>
          <a:prstGeom prst="rect">
            <a:avLst/>
          </a:prstGeom>
        </p:spPr>
        <p:txBody>
          <a:bodyPr/>
          <a:lstStyle>
            <a:lvl1pPr marL="0" indent="0" algn="ctr">
              <a:buNone/>
              <a:defRPr>
                <a:solidFill>
                  <a:schemeClr val="tx1"/>
                </a:solidFill>
              </a:defRPr>
            </a:lvl1pPr>
          </a:lstStyle>
          <a:p>
            <a:r>
              <a:rPr lang="en-US"/>
              <a:t>Click to insert an image</a:t>
            </a:r>
          </a:p>
        </p:txBody>
      </p:sp>
      <p:sp>
        <p:nvSpPr>
          <p:cNvPr id="5" name="Text Placeholder 4">
            <a:extLst>
              <a:ext uri="{FF2B5EF4-FFF2-40B4-BE49-F238E27FC236}">
                <a16:creationId xmlns:a16="http://schemas.microsoft.com/office/drawing/2014/main" id="{6CA2E27B-7BFA-F54A-BE83-BAC9106903D3}"/>
              </a:ext>
            </a:extLst>
          </p:cNvPr>
          <p:cNvSpPr>
            <a:spLocks noGrp="1"/>
          </p:cNvSpPr>
          <p:nvPr>
            <p:ph type="body" sz="quarter" idx="13" hasCustomPrompt="1"/>
          </p:nvPr>
        </p:nvSpPr>
        <p:spPr>
          <a:xfrm>
            <a:off x="571500" y="1149841"/>
            <a:ext cx="11049000" cy="1517159"/>
          </a:xfrm>
          <a:prstGeom prst="rect">
            <a:avLst/>
          </a:prstGeom>
        </p:spPr>
        <p:txBody>
          <a:bodyPr numCol="3" spcCol="365760">
            <a:noAutofit/>
          </a:bodyPr>
          <a:lstStyle>
            <a:lvl1pPr marL="0" indent="0">
              <a:buNone/>
              <a:defRPr sz="1600">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tx1"/>
                </a:solidFill>
              </a:defRPr>
            </a:lvl5pPr>
          </a:lstStyle>
          <a:p>
            <a:pPr lvl="0"/>
            <a:r>
              <a:rPr lang="en-US"/>
              <a:t>Three–column text box.</a:t>
            </a:r>
          </a:p>
          <a:p>
            <a:pPr lvl="0"/>
            <a:r>
              <a:rPr lang="en-US"/>
              <a:t>Click to edit text.</a:t>
            </a:r>
          </a:p>
          <a:p>
            <a:pPr lvl="0"/>
            <a:endParaRPr lang="en-US"/>
          </a:p>
          <a:p>
            <a:pPr lvl="0"/>
            <a:endParaRPr lang="en-US"/>
          </a:p>
          <a:p>
            <a:pPr lvl="0"/>
            <a:endParaRPr lang="en-US"/>
          </a:p>
          <a:p>
            <a:pPr lvl="0"/>
            <a:r>
              <a:rPr lang="en-US"/>
              <a:t>Three–column text box.</a:t>
            </a:r>
          </a:p>
          <a:p>
            <a:pPr lvl="0"/>
            <a:r>
              <a:rPr lang="en-US"/>
              <a:t>Click to edit text.</a:t>
            </a:r>
          </a:p>
          <a:p>
            <a:pPr lvl="0"/>
            <a:endParaRPr lang="en-US"/>
          </a:p>
          <a:p>
            <a:pPr lvl="0"/>
            <a:endParaRPr lang="en-US"/>
          </a:p>
          <a:p>
            <a:pPr lvl="0"/>
            <a:endParaRPr lang="en-US"/>
          </a:p>
          <a:p>
            <a:pPr lvl="0"/>
            <a:r>
              <a:rPr lang="en-US"/>
              <a:t>Three–column text box.</a:t>
            </a:r>
          </a:p>
          <a:p>
            <a:pPr lvl="0"/>
            <a:r>
              <a:rPr lang="en-US"/>
              <a:t>Click to edit text.</a:t>
            </a:r>
          </a:p>
          <a:p>
            <a:pPr lvl="0"/>
            <a:endParaRPr lang="en-US"/>
          </a:p>
          <a:p>
            <a:pPr lvl="0"/>
            <a:endParaRPr lang="en-US"/>
          </a:p>
          <a:p>
            <a:pPr lvl="4"/>
            <a:endParaRPr lang="en-US"/>
          </a:p>
        </p:txBody>
      </p:sp>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571500" y="469392"/>
            <a:ext cx="11048999" cy="445008"/>
          </a:xfrm>
          <a:prstGeom prst="rect">
            <a:avLst/>
          </a:prstGeom>
        </p:spPr>
        <p:txBody>
          <a:bodyPr/>
          <a:lstStyle>
            <a:lvl1pPr>
              <a:defRPr kumimoji="0" lang="en-US" sz="2800" b="0" i="0" u="none" strike="noStrike" kern="1200" cap="none" spc="0" normalizeH="0" baseline="0">
                <a:ln>
                  <a:noFill/>
                </a:ln>
                <a:solidFill>
                  <a:schemeClr val="accent1"/>
                </a:solidFill>
                <a:effectLst/>
                <a:uLnTx/>
                <a:uFillTx/>
                <a:latin typeface="Trebuchet MS" panose="020B0603020202020204"/>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a:t>Header Text</a:t>
            </a:r>
          </a:p>
        </p:txBody>
      </p:sp>
      <p:sp>
        <p:nvSpPr>
          <p:cNvPr id="9" name="Text Placeholder 1">
            <a:extLst>
              <a:ext uri="{FF2B5EF4-FFF2-40B4-BE49-F238E27FC236}">
                <a16:creationId xmlns:a16="http://schemas.microsoft.com/office/drawing/2014/main" id="{2B229D30-EF71-47B8-92D0-D66222D6185C}"/>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a:t>OPTIONAL SUBHEAD</a:t>
            </a:r>
          </a:p>
        </p:txBody>
      </p:sp>
      <p:sp>
        <p:nvSpPr>
          <p:cNvPr id="13" name="Slide Number Placeholder 1">
            <a:extLst>
              <a:ext uri="{FF2B5EF4-FFF2-40B4-BE49-F238E27FC236}">
                <a16:creationId xmlns:a16="http://schemas.microsoft.com/office/drawing/2014/main" id="{46D9A01E-C7FD-4585-B33E-9407F8D7AC8E}"/>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4" name="Group 13">
            <a:extLst>
              <a:ext uri="{FF2B5EF4-FFF2-40B4-BE49-F238E27FC236}">
                <a16:creationId xmlns:a16="http://schemas.microsoft.com/office/drawing/2014/main" id="{63B85B90-16A4-4D48-A62F-AAADD2EAC6E8}"/>
              </a:ext>
            </a:extLst>
          </p:cNvPr>
          <p:cNvGrpSpPr>
            <a:grpSpLocks noChangeAspect="1"/>
          </p:cNvGrpSpPr>
          <p:nvPr userDrawn="1"/>
        </p:nvGrpSpPr>
        <p:grpSpPr bwMode="auto">
          <a:xfrm>
            <a:off x="11523227" y="6169794"/>
            <a:ext cx="468957" cy="411981"/>
            <a:chOff x="7171" y="3741"/>
            <a:chExt cx="214" cy="188"/>
          </a:xfrm>
          <a:effectLst/>
        </p:grpSpPr>
        <p:sp>
          <p:nvSpPr>
            <p:cNvPr id="15" name="Freeform 6">
              <a:extLst>
                <a:ext uri="{FF2B5EF4-FFF2-40B4-BE49-F238E27FC236}">
                  <a16:creationId xmlns:a16="http://schemas.microsoft.com/office/drawing/2014/main" id="{9129BC4A-D8DD-4C85-9B8F-5D010FEF0CDE}"/>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3DDCE858-6F03-4A7C-A2CE-642750B57A2C}"/>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 name="Footer Placeholder 2">
            <a:extLst>
              <a:ext uri="{FF2B5EF4-FFF2-40B4-BE49-F238E27FC236}">
                <a16:creationId xmlns:a16="http://schemas.microsoft.com/office/drawing/2014/main" id="{6B0F3D6D-76DB-49F1-B41D-6FC92C12CC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344845689"/>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9_Split Content">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77588"/>
            <a:ext cx="12192000" cy="1725161"/>
          </a:xfrm>
          <a:prstGeom prst="rect">
            <a:avLst/>
          </a:prstGeom>
          <a:solidFill>
            <a:srgbClr val="006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1" name="Text Placeholder 3"/>
          <p:cNvSpPr>
            <a:spLocks noGrp="1"/>
          </p:cNvSpPr>
          <p:nvPr>
            <p:ph type="body" sz="quarter" idx="18" hasCustomPrompt="1"/>
          </p:nvPr>
        </p:nvSpPr>
        <p:spPr>
          <a:xfrm>
            <a:off x="419101" y="772048"/>
            <a:ext cx="11187683" cy="738363"/>
          </a:xfrm>
          <a:prstGeom prst="rect">
            <a:avLst/>
          </a:prstGeom>
        </p:spPr>
        <p:txBody>
          <a:bodyPr anchor="b"/>
          <a:lstStyle>
            <a:lvl1pPr marL="0" indent="0" algn="l">
              <a:buNone/>
              <a:defRPr sz="4392" b="1" spc="0">
                <a:solidFill>
                  <a:schemeClr val="bg1"/>
                </a:solidFill>
                <a:latin typeface="+mj-lt"/>
              </a:defRPr>
            </a:lvl1pPr>
            <a:lvl2pPr marL="455821" indent="0" algn="ctr">
              <a:buNone/>
              <a:defRPr sz="1596" b="1">
                <a:solidFill>
                  <a:schemeClr val="tx1"/>
                </a:solidFill>
                <a:latin typeface="+mj-lt"/>
              </a:defRPr>
            </a:lvl2pPr>
            <a:lvl3pPr marL="911637" indent="0" algn="ctr">
              <a:buNone/>
              <a:defRPr sz="1596" b="1">
                <a:solidFill>
                  <a:schemeClr val="tx1"/>
                </a:solidFill>
                <a:latin typeface="+mj-lt"/>
              </a:defRPr>
            </a:lvl3pPr>
            <a:lvl4pPr marL="1367457" indent="0" algn="ctr">
              <a:buNone/>
              <a:defRPr sz="1596" b="1">
                <a:solidFill>
                  <a:schemeClr val="tx1"/>
                </a:solidFill>
                <a:latin typeface="+mj-lt"/>
              </a:defRPr>
            </a:lvl4pPr>
            <a:lvl5pPr marL="1823273" indent="0" algn="ctr">
              <a:buNone/>
              <a:defRPr sz="1596" b="1">
                <a:solidFill>
                  <a:schemeClr val="tx1"/>
                </a:solidFill>
                <a:latin typeface="+mj-lt"/>
              </a:defRPr>
            </a:lvl5pPr>
          </a:lstStyle>
          <a:p>
            <a:pPr lvl="0"/>
            <a:r>
              <a:rPr lang="en-US"/>
              <a:t>Edit master text styles</a:t>
            </a:r>
          </a:p>
        </p:txBody>
      </p:sp>
      <p:sp>
        <p:nvSpPr>
          <p:cNvPr id="6" name="Text Placeholder 4"/>
          <p:cNvSpPr>
            <a:spLocks noGrp="1"/>
          </p:cNvSpPr>
          <p:nvPr>
            <p:ph type="body" sz="quarter" idx="10"/>
          </p:nvPr>
        </p:nvSpPr>
        <p:spPr>
          <a:xfrm>
            <a:off x="0" y="6593236"/>
            <a:ext cx="12192000" cy="167489"/>
          </a:xfrm>
        </p:spPr>
        <p:txBody>
          <a:bodyPr/>
          <a:lstStyle>
            <a:lvl1pPr>
              <a:defRPr sz="1066" b="0" i="1">
                <a:solidFill>
                  <a:schemeClr val="bg2"/>
                </a:solidFill>
              </a:defRPr>
            </a:lvl1pPr>
            <a:lvl2pPr>
              <a:defRPr sz="1066" b="0" i="1">
                <a:solidFill>
                  <a:schemeClr val="bg2"/>
                </a:solidFill>
              </a:defRPr>
            </a:lvl2pPr>
            <a:lvl3pPr>
              <a:defRPr sz="1066" b="0" i="1">
                <a:solidFill>
                  <a:schemeClr val="bg2"/>
                </a:solidFill>
              </a:defRPr>
            </a:lvl3pPr>
            <a:lvl4pPr>
              <a:defRPr sz="1066" b="0" i="1">
                <a:solidFill>
                  <a:schemeClr val="bg2"/>
                </a:solidFill>
              </a:defRPr>
            </a:lvl4pPr>
            <a:lvl5pPr>
              <a:defRPr sz="1066" b="0" i="1">
                <a:solidFill>
                  <a:schemeClr val="bg2"/>
                </a:solidFill>
              </a:defRPr>
            </a:lvl5pPr>
          </a:lstStyle>
          <a:p>
            <a:pPr lvl="0"/>
            <a:r>
              <a:rPr lang="en-US"/>
              <a:t>Click to edit Master text styles</a:t>
            </a:r>
          </a:p>
        </p:txBody>
      </p:sp>
      <p:sp>
        <p:nvSpPr>
          <p:cNvPr id="5" name="Text Placeholder 3"/>
          <p:cNvSpPr>
            <a:spLocks noGrp="1"/>
          </p:cNvSpPr>
          <p:nvPr>
            <p:ph type="body" sz="quarter" idx="19" hasCustomPrompt="1"/>
          </p:nvPr>
        </p:nvSpPr>
        <p:spPr>
          <a:xfrm>
            <a:off x="419101" y="77588"/>
            <a:ext cx="11187683" cy="743185"/>
          </a:xfrm>
          <a:prstGeom prst="rect">
            <a:avLst/>
          </a:prstGeom>
        </p:spPr>
        <p:txBody>
          <a:bodyPr anchor="b"/>
          <a:lstStyle>
            <a:lvl1pPr marL="0" indent="0" algn="l">
              <a:buNone/>
              <a:defRPr sz="2795" b="0" spc="0">
                <a:solidFill>
                  <a:schemeClr val="bg1"/>
                </a:solidFill>
                <a:latin typeface="+mn-lt"/>
              </a:defRPr>
            </a:lvl1pPr>
            <a:lvl2pPr marL="455821" indent="0" algn="ctr">
              <a:buNone/>
              <a:defRPr sz="1596" b="1">
                <a:solidFill>
                  <a:schemeClr val="tx1"/>
                </a:solidFill>
                <a:latin typeface="+mj-lt"/>
              </a:defRPr>
            </a:lvl2pPr>
            <a:lvl3pPr marL="911637" indent="0" algn="ctr">
              <a:buNone/>
              <a:defRPr sz="1596" b="1">
                <a:solidFill>
                  <a:schemeClr val="tx1"/>
                </a:solidFill>
                <a:latin typeface="+mj-lt"/>
              </a:defRPr>
            </a:lvl3pPr>
            <a:lvl4pPr marL="1367457" indent="0" algn="ctr">
              <a:buNone/>
              <a:defRPr sz="1596" b="1">
                <a:solidFill>
                  <a:schemeClr val="tx1"/>
                </a:solidFill>
                <a:latin typeface="+mj-lt"/>
              </a:defRPr>
            </a:lvl4pPr>
            <a:lvl5pPr marL="1823273" indent="0" algn="ctr">
              <a:buNone/>
              <a:defRPr sz="1596" b="1">
                <a:solidFill>
                  <a:schemeClr val="tx1"/>
                </a:solidFill>
                <a:latin typeface="+mj-lt"/>
              </a:defRPr>
            </a:lvl5pPr>
          </a:lstStyle>
          <a:p>
            <a:pPr lvl="0"/>
            <a:r>
              <a:rPr lang="en-US"/>
              <a:t>Edit master text styles</a:t>
            </a:r>
          </a:p>
        </p:txBody>
      </p:sp>
    </p:spTree>
    <p:extLst>
      <p:ext uri="{BB962C8B-B14F-4D97-AF65-F5344CB8AC3E}">
        <p14:creationId xmlns:p14="http://schemas.microsoft.com/office/powerpoint/2010/main" val="200461749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0_Split Content">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77588"/>
            <a:ext cx="12192000" cy="17251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1" name="Text Placeholder 3"/>
          <p:cNvSpPr>
            <a:spLocks noGrp="1"/>
          </p:cNvSpPr>
          <p:nvPr>
            <p:ph type="body" sz="quarter" idx="18" hasCustomPrompt="1"/>
          </p:nvPr>
        </p:nvSpPr>
        <p:spPr>
          <a:xfrm>
            <a:off x="419101" y="201804"/>
            <a:ext cx="11187683" cy="738363"/>
          </a:xfrm>
          <a:prstGeom prst="rect">
            <a:avLst/>
          </a:prstGeom>
        </p:spPr>
        <p:txBody>
          <a:bodyPr anchor="b"/>
          <a:lstStyle>
            <a:lvl1pPr marL="0" indent="0" algn="l">
              <a:buNone/>
              <a:defRPr sz="4392" b="1" spc="0">
                <a:solidFill>
                  <a:schemeClr val="bg1"/>
                </a:solidFill>
                <a:latin typeface="+mj-lt"/>
              </a:defRPr>
            </a:lvl1pPr>
            <a:lvl2pPr marL="455821" indent="0" algn="ctr">
              <a:buNone/>
              <a:defRPr sz="1596" b="1">
                <a:solidFill>
                  <a:schemeClr val="tx1"/>
                </a:solidFill>
                <a:latin typeface="+mj-lt"/>
              </a:defRPr>
            </a:lvl2pPr>
            <a:lvl3pPr marL="911637" indent="0" algn="ctr">
              <a:buNone/>
              <a:defRPr sz="1596" b="1">
                <a:solidFill>
                  <a:schemeClr val="tx1"/>
                </a:solidFill>
                <a:latin typeface="+mj-lt"/>
              </a:defRPr>
            </a:lvl3pPr>
            <a:lvl4pPr marL="1367457" indent="0" algn="ctr">
              <a:buNone/>
              <a:defRPr sz="1596" b="1">
                <a:solidFill>
                  <a:schemeClr val="tx1"/>
                </a:solidFill>
                <a:latin typeface="+mj-lt"/>
              </a:defRPr>
            </a:lvl4pPr>
            <a:lvl5pPr marL="1823273" indent="0" algn="ctr">
              <a:buNone/>
              <a:defRPr sz="1596" b="1">
                <a:solidFill>
                  <a:schemeClr val="tx1"/>
                </a:solidFill>
                <a:latin typeface="+mj-lt"/>
              </a:defRPr>
            </a:lvl5pPr>
          </a:lstStyle>
          <a:p>
            <a:pPr lvl="0"/>
            <a:r>
              <a:rPr lang="en-US"/>
              <a:t>Edit master text styles</a:t>
            </a:r>
          </a:p>
        </p:txBody>
      </p:sp>
      <p:sp>
        <p:nvSpPr>
          <p:cNvPr id="6" name="Text Placeholder 4"/>
          <p:cNvSpPr>
            <a:spLocks noGrp="1"/>
          </p:cNvSpPr>
          <p:nvPr>
            <p:ph type="body" sz="quarter" idx="10"/>
          </p:nvPr>
        </p:nvSpPr>
        <p:spPr>
          <a:xfrm>
            <a:off x="0" y="6593236"/>
            <a:ext cx="12192000" cy="167489"/>
          </a:xfrm>
        </p:spPr>
        <p:txBody>
          <a:bodyPr/>
          <a:lstStyle>
            <a:lvl1pPr>
              <a:defRPr sz="1066" b="0" i="1">
                <a:solidFill>
                  <a:schemeClr val="bg2"/>
                </a:solidFill>
              </a:defRPr>
            </a:lvl1pPr>
            <a:lvl2pPr>
              <a:defRPr sz="1066" b="0" i="1">
                <a:solidFill>
                  <a:schemeClr val="bg2"/>
                </a:solidFill>
              </a:defRPr>
            </a:lvl2pPr>
            <a:lvl3pPr>
              <a:defRPr sz="1066" b="0" i="1">
                <a:solidFill>
                  <a:schemeClr val="bg2"/>
                </a:solidFill>
              </a:defRPr>
            </a:lvl3pPr>
            <a:lvl4pPr>
              <a:defRPr sz="1066" b="0" i="1">
                <a:solidFill>
                  <a:schemeClr val="bg2"/>
                </a:solidFill>
              </a:defRPr>
            </a:lvl4pPr>
            <a:lvl5pPr>
              <a:defRPr sz="1066" b="0" i="1">
                <a:solidFill>
                  <a:schemeClr val="bg2"/>
                </a:solidFill>
              </a:defRPr>
            </a:lvl5pPr>
          </a:lstStyle>
          <a:p>
            <a:pPr lvl="0"/>
            <a:r>
              <a:rPr lang="en-US"/>
              <a:t>Click to edit Master text styles</a:t>
            </a:r>
          </a:p>
        </p:txBody>
      </p:sp>
      <p:sp>
        <p:nvSpPr>
          <p:cNvPr id="5" name="Text Placeholder 3"/>
          <p:cNvSpPr>
            <a:spLocks noGrp="1"/>
          </p:cNvSpPr>
          <p:nvPr>
            <p:ph type="body" sz="quarter" idx="19" hasCustomPrompt="1"/>
          </p:nvPr>
        </p:nvSpPr>
        <p:spPr>
          <a:xfrm>
            <a:off x="419101" y="979059"/>
            <a:ext cx="11187683" cy="743185"/>
          </a:xfrm>
          <a:prstGeom prst="rect">
            <a:avLst/>
          </a:prstGeom>
        </p:spPr>
        <p:txBody>
          <a:bodyPr anchor="t"/>
          <a:lstStyle>
            <a:lvl1pPr marL="0" indent="0" algn="l">
              <a:buNone/>
              <a:defRPr sz="2398" b="0" spc="0">
                <a:solidFill>
                  <a:schemeClr val="bg1"/>
                </a:solidFill>
                <a:latin typeface="+mn-lt"/>
              </a:defRPr>
            </a:lvl1pPr>
            <a:lvl2pPr marL="455821" indent="0" algn="ctr">
              <a:buNone/>
              <a:defRPr sz="1596" b="1">
                <a:solidFill>
                  <a:schemeClr val="tx1"/>
                </a:solidFill>
                <a:latin typeface="+mj-lt"/>
              </a:defRPr>
            </a:lvl2pPr>
            <a:lvl3pPr marL="911637" indent="0" algn="ctr">
              <a:buNone/>
              <a:defRPr sz="1596" b="1">
                <a:solidFill>
                  <a:schemeClr val="tx1"/>
                </a:solidFill>
                <a:latin typeface="+mj-lt"/>
              </a:defRPr>
            </a:lvl3pPr>
            <a:lvl4pPr marL="1367457" indent="0" algn="ctr">
              <a:buNone/>
              <a:defRPr sz="1596" b="1">
                <a:solidFill>
                  <a:schemeClr val="tx1"/>
                </a:solidFill>
                <a:latin typeface="+mj-lt"/>
              </a:defRPr>
            </a:lvl4pPr>
            <a:lvl5pPr marL="1823273" indent="0" algn="ctr">
              <a:buNone/>
              <a:defRPr sz="1596" b="1">
                <a:solidFill>
                  <a:schemeClr val="tx1"/>
                </a:solidFill>
                <a:latin typeface="+mj-lt"/>
              </a:defRPr>
            </a:lvl5pPr>
          </a:lstStyle>
          <a:p>
            <a:pPr lvl="0"/>
            <a:r>
              <a:rPr lang="en-US"/>
              <a:t>Edit master text styles</a:t>
            </a:r>
          </a:p>
        </p:txBody>
      </p:sp>
    </p:spTree>
    <p:extLst>
      <p:ext uri="{BB962C8B-B14F-4D97-AF65-F5344CB8AC3E}">
        <p14:creationId xmlns:p14="http://schemas.microsoft.com/office/powerpoint/2010/main" val="19213312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4_Split Content">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1" y="79301"/>
            <a:ext cx="3785191" cy="66993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21" name="Text Placeholder 3"/>
          <p:cNvSpPr>
            <a:spLocks noGrp="1"/>
          </p:cNvSpPr>
          <p:nvPr>
            <p:ph type="body" sz="quarter" idx="18" hasCustomPrompt="1"/>
          </p:nvPr>
        </p:nvSpPr>
        <p:spPr>
          <a:xfrm>
            <a:off x="419101" y="311945"/>
            <a:ext cx="2742313" cy="6047524"/>
          </a:xfrm>
          <a:prstGeom prst="rect">
            <a:avLst/>
          </a:prstGeom>
        </p:spPr>
        <p:txBody>
          <a:bodyPr anchor="t"/>
          <a:lstStyle>
            <a:lvl1pPr marL="0" indent="0" algn="l">
              <a:buNone/>
              <a:defRPr sz="4263" b="1" spc="0">
                <a:solidFill>
                  <a:schemeClr val="bg1"/>
                </a:solidFill>
                <a:latin typeface="+mj-lt"/>
              </a:defRPr>
            </a:lvl1pPr>
            <a:lvl2pPr marL="456242" indent="0" algn="ctr">
              <a:buNone/>
              <a:defRPr sz="1597" b="1">
                <a:solidFill>
                  <a:schemeClr val="tx1"/>
                </a:solidFill>
                <a:latin typeface="+mj-lt"/>
              </a:defRPr>
            </a:lvl2pPr>
            <a:lvl3pPr marL="912481" indent="0" algn="ctr">
              <a:buNone/>
              <a:defRPr sz="1597" b="1">
                <a:solidFill>
                  <a:schemeClr val="tx1"/>
                </a:solidFill>
                <a:latin typeface="+mj-lt"/>
              </a:defRPr>
            </a:lvl3pPr>
            <a:lvl4pPr marL="1368722" indent="0" algn="ctr">
              <a:buNone/>
              <a:defRPr sz="1597" b="1">
                <a:solidFill>
                  <a:schemeClr val="tx1"/>
                </a:solidFill>
                <a:latin typeface="+mj-lt"/>
              </a:defRPr>
            </a:lvl4pPr>
            <a:lvl5pPr marL="1824961" indent="0" algn="ctr">
              <a:buNone/>
              <a:defRPr sz="1597" b="1">
                <a:solidFill>
                  <a:schemeClr val="tx1"/>
                </a:solidFill>
                <a:latin typeface="+mj-lt"/>
              </a:defRPr>
            </a:lvl5pPr>
          </a:lstStyle>
          <a:p>
            <a:pPr lvl="0"/>
            <a:r>
              <a:rPr lang="en-US"/>
              <a:t>Edit master text styles</a:t>
            </a:r>
          </a:p>
        </p:txBody>
      </p:sp>
    </p:spTree>
    <p:extLst>
      <p:ext uri="{BB962C8B-B14F-4D97-AF65-F5344CB8AC3E}">
        <p14:creationId xmlns:p14="http://schemas.microsoft.com/office/powerpoint/2010/main" val="349323839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Formatted Chart Slide">
    <p:spTree>
      <p:nvGrpSpPr>
        <p:cNvPr id="1" name=""/>
        <p:cNvGrpSpPr/>
        <p:nvPr/>
      </p:nvGrpSpPr>
      <p:grpSpPr>
        <a:xfrm>
          <a:off x="0" y="0"/>
          <a:ext cx="0" cy="0"/>
          <a:chOff x="0" y="0"/>
          <a:chExt cx="0" cy="0"/>
        </a:xfrm>
      </p:grpSpPr>
      <p:sp>
        <p:nvSpPr>
          <p:cNvPr id="5" name="Rectangle 4"/>
          <p:cNvSpPr/>
          <p:nvPr userDrawn="1"/>
        </p:nvSpPr>
        <p:spPr>
          <a:xfrm>
            <a:off x="0" y="82623"/>
            <a:ext cx="3657600" cy="66945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2" name="Title 1"/>
          <p:cNvSpPr>
            <a:spLocks noGrp="1"/>
          </p:cNvSpPr>
          <p:nvPr>
            <p:ph type="title"/>
          </p:nvPr>
        </p:nvSpPr>
        <p:spPr>
          <a:xfrm>
            <a:off x="558801" y="334124"/>
            <a:ext cx="2495484" cy="2960391"/>
          </a:xfrm>
        </p:spPr>
        <p:txBody>
          <a:bodyPr anchor="b"/>
          <a:lstStyle>
            <a:lvl1pPr algn="l">
              <a:defRPr>
                <a:solidFill>
                  <a:schemeClr val="bg1"/>
                </a:solidFill>
              </a:defRPr>
            </a:lvl1pPr>
          </a:lstStyle>
          <a:p>
            <a:r>
              <a:rPr lang="en-US"/>
              <a:t>Click to edit Master title style</a:t>
            </a:r>
          </a:p>
        </p:txBody>
      </p:sp>
      <p:sp>
        <p:nvSpPr>
          <p:cNvPr id="3" name="Slide Number Placeholder 2"/>
          <p:cNvSpPr>
            <a:spLocks noGrp="1"/>
          </p:cNvSpPr>
          <p:nvPr>
            <p:ph type="sldNum" sz="quarter" idx="10"/>
          </p:nvPr>
        </p:nvSpPr>
        <p:spPr>
          <a:xfrm>
            <a:off x="4724400" y="6412079"/>
            <a:ext cx="2743200" cy="365125"/>
          </a:xfrm>
          <a:prstGeom prst="rect">
            <a:avLst/>
          </a:prstGeom>
        </p:spPr>
        <p:txBody>
          <a:bodyPr vert="horz" lIns="0" tIns="0" rIns="0" bIns="0" rtlCol="0" anchor="ctr"/>
          <a:lstStyle>
            <a:defPPr>
              <a:defRPr lang="en-US"/>
            </a:defPPr>
            <a:lvl1pPr marL="0" algn="ctr" defTabSz="913798" rtl="0" eaLnBrk="1" latinLnBrk="0" hangingPunct="1">
              <a:defRPr sz="1066" kern="1200">
                <a:solidFill>
                  <a:schemeClr val="bg2"/>
                </a:solidFill>
                <a:latin typeface="+mn-lt"/>
                <a:ea typeface="+mn-ea"/>
                <a:cs typeface="+mn-cs"/>
              </a:defRPr>
            </a:lvl1pPr>
            <a:lvl2pPr marL="456898" algn="l" defTabSz="913798" rtl="0" eaLnBrk="1" latinLnBrk="0" hangingPunct="1">
              <a:defRPr sz="1798" kern="1200">
                <a:solidFill>
                  <a:schemeClr val="tx1"/>
                </a:solidFill>
                <a:latin typeface="+mn-lt"/>
                <a:ea typeface="+mn-ea"/>
                <a:cs typeface="+mn-cs"/>
              </a:defRPr>
            </a:lvl2pPr>
            <a:lvl3pPr marL="913798" algn="l" defTabSz="913798" rtl="0" eaLnBrk="1" latinLnBrk="0" hangingPunct="1">
              <a:defRPr sz="1798" kern="1200">
                <a:solidFill>
                  <a:schemeClr val="tx1"/>
                </a:solidFill>
                <a:latin typeface="+mn-lt"/>
                <a:ea typeface="+mn-ea"/>
                <a:cs typeface="+mn-cs"/>
              </a:defRPr>
            </a:lvl3pPr>
            <a:lvl4pPr marL="1370696" algn="l" defTabSz="913798" rtl="0" eaLnBrk="1" latinLnBrk="0" hangingPunct="1">
              <a:defRPr sz="1798" kern="1200">
                <a:solidFill>
                  <a:schemeClr val="tx1"/>
                </a:solidFill>
                <a:latin typeface="+mn-lt"/>
                <a:ea typeface="+mn-ea"/>
                <a:cs typeface="+mn-cs"/>
              </a:defRPr>
            </a:lvl4pPr>
            <a:lvl5pPr marL="1827596" algn="l" defTabSz="913798" rtl="0" eaLnBrk="1" latinLnBrk="0" hangingPunct="1">
              <a:defRPr sz="1798" kern="1200">
                <a:solidFill>
                  <a:schemeClr val="tx1"/>
                </a:solidFill>
                <a:latin typeface="+mn-lt"/>
                <a:ea typeface="+mn-ea"/>
                <a:cs typeface="+mn-cs"/>
              </a:defRPr>
            </a:lvl5pPr>
            <a:lvl6pPr marL="2284494" algn="l" defTabSz="913798" rtl="0" eaLnBrk="1" latinLnBrk="0" hangingPunct="1">
              <a:defRPr sz="1798" kern="1200">
                <a:solidFill>
                  <a:schemeClr val="tx1"/>
                </a:solidFill>
                <a:latin typeface="+mn-lt"/>
                <a:ea typeface="+mn-ea"/>
                <a:cs typeface="+mn-cs"/>
              </a:defRPr>
            </a:lvl6pPr>
            <a:lvl7pPr marL="2741394" algn="l" defTabSz="913798" rtl="0" eaLnBrk="1" latinLnBrk="0" hangingPunct="1">
              <a:defRPr sz="1798" kern="1200">
                <a:solidFill>
                  <a:schemeClr val="tx1"/>
                </a:solidFill>
                <a:latin typeface="+mn-lt"/>
                <a:ea typeface="+mn-ea"/>
                <a:cs typeface="+mn-cs"/>
              </a:defRPr>
            </a:lvl7pPr>
            <a:lvl8pPr marL="3198292" algn="l" defTabSz="913798" rtl="0" eaLnBrk="1" latinLnBrk="0" hangingPunct="1">
              <a:defRPr sz="1798" kern="1200">
                <a:solidFill>
                  <a:schemeClr val="tx1"/>
                </a:solidFill>
                <a:latin typeface="+mn-lt"/>
                <a:ea typeface="+mn-ea"/>
                <a:cs typeface="+mn-cs"/>
              </a:defRPr>
            </a:lvl8pPr>
            <a:lvl9pPr marL="3655192" algn="l" defTabSz="913798" rtl="0" eaLnBrk="1" latinLnBrk="0" hangingPunct="1">
              <a:defRPr sz="1798" kern="1200">
                <a:solidFill>
                  <a:schemeClr val="tx1"/>
                </a:solidFill>
                <a:latin typeface="+mn-lt"/>
                <a:ea typeface="+mn-ea"/>
                <a:cs typeface="+mn-cs"/>
              </a:defRPr>
            </a:lvl9pPr>
          </a:lstStyle>
          <a:p>
            <a:r>
              <a:rPr lang="en-US"/>
              <a:t>PURE Insurance | </a:t>
            </a:r>
            <a:fld id="{2DC404E4-C546-4749-9C3B-24586496F6A7}" type="slidenum">
              <a:rPr lang="en-US" smtClean="0"/>
              <a:pPr/>
              <a:t>‹#›</a:t>
            </a:fld>
            <a:endParaRPr lang="en-US"/>
          </a:p>
        </p:txBody>
      </p:sp>
      <p:sp>
        <p:nvSpPr>
          <p:cNvPr id="7" name="Chart Placeholder 6"/>
          <p:cNvSpPr>
            <a:spLocks noGrp="1"/>
          </p:cNvSpPr>
          <p:nvPr>
            <p:ph type="chart" sz="quarter" idx="11"/>
          </p:nvPr>
        </p:nvSpPr>
        <p:spPr>
          <a:xfrm>
            <a:off x="4216400" y="334125"/>
            <a:ext cx="7416800" cy="5836594"/>
          </a:xfrm>
        </p:spPr>
        <p:txBody>
          <a:bodyPr/>
          <a:lstStyle/>
          <a:p>
            <a:r>
              <a:rPr lang="en-US"/>
              <a:t>Click icon to add chart</a:t>
            </a:r>
          </a:p>
        </p:txBody>
      </p:sp>
      <p:sp>
        <p:nvSpPr>
          <p:cNvPr id="9" name="Text Placeholder 2"/>
          <p:cNvSpPr>
            <a:spLocks noGrp="1"/>
          </p:cNvSpPr>
          <p:nvPr>
            <p:ph idx="13" hasCustomPrompt="1"/>
          </p:nvPr>
        </p:nvSpPr>
        <p:spPr>
          <a:xfrm>
            <a:off x="558801" y="3806966"/>
            <a:ext cx="2495484" cy="2363752"/>
          </a:xfrm>
          <a:prstGeom prst="rect">
            <a:avLst/>
          </a:prstGeom>
        </p:spPr>
        <p:txBody>
          <a:bodyPr vert="horz" lIns="0" tIns="0" rIns="0" bIns="0" rtlCol="0">
            <a:normAutofit/>
          </a:bodyPr>
          <a:lstStyle>
            <a:lvl1pPr algn="l">
              <a:defRPr sz="2131" b="1" spc="0">
                <a:solidFill>
                  <a:schemeClr val="bg1"/>
                </a:solidFill>
                <a:latin typeface="+mj-lt"/>
              </a:defRPr>
            </a:lvl1pPr>
            <a:lvl2pPr algn="r">
              <a:defRPr>
                <a:solidFill>
                  <a:schemeClr val="bg1"/>
                </a:solidFill>
              </a:defRPr>
            </a:lvl2pPr>
            <a:lvl3pPr algn="r">
              <a:defRPr>
                <a:solidFill>
                  <a:schemeClr val="bg1"/>
                </a:solidFill>
              </a:defRPr>
            </a:lvl3pPr>
            <a:lvl4pPr algn="r">
              <a:defRPr>
                <a:solidFill>
                  <a:schemeClr val="bg1"/>
                </a:solidFill>
              </a:defRPr>
            </a:lvl4pPr>
            <a:lvl5pPr algn="r">
              <a:defRPr>
                <a:solidFill>
                  <a:schemeClr val="bg1"/>
                </a:solidFill>
              </a:defRPr>
            </a:lvl5pPr>
          </a:lstStyle>
          <a:p>
            <a:pPr lvl="0"/>
            <a:r>
              <a:rPr lang="en-US"/>
              <a:t>Click to edit Master text STYLES</a:t>
            </a:r>
          </a:p>
        </p:txBody>
      </p:sp>
      <p:cxnSp>
        <p:nvCxnSpPr>
          <p:cNvPr id="10" name="Straight Connector 9"/>
          <p:cNvCxnSpPr/>
          <p:nvPr userDrawn="1"/>
        </p:nvCxnSpPr>
        <p:spPr>
          <a:xfrm>
            <a:off x="558801" y="3550740"/>
            <a:ext cx="546716"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66360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Graph">
    <p:bg>
      <p:bgPr>
        <a:solidFill>
          <a:schemeClr val="bg1"/>
        </a:solidFill>
        <a:effectLst/>
      </p:bgPr>
    </p:bg>
    <p:spTree>
      <p:nvGrpSpPr>
        <p:cNvPr id="1" name=""/>
        <p:cNvGrpSpPr/>
        <p:nvPr/>
      </p:nvGrpSpPr>
      <p:grpSpPr>
        <a:xfrm>
          <a:off x="0" y="0"/>
          <a:ext cx="0" cy="0"/>
          <a:chOff x="0" y="0"/>
          <a:chExt cx="0" cy="0"/>
        </a:xfrm>
      </p:grpSpPr>
      <p:sp>
        <p:nvSpPr>
          <p:cNvPr id="21" name="Text Placeholder 3"/>
          <p:cNvSpPr>
            <a:spLocks noGrp="1"/>
          </p:cNvSpPr>
          <p:nvPr>
            <p:ph type="body" sz="quarter" idx="18"/>
          </p:nvPr>
        </p:nvSpPr>
        <p:spPr>
          <a:xfrm>
            <a:off x="558800" y="627301"/>
            <a:ext cx="11074403" cy="342665"/>
          </a:xfrm>
          <a:prstGeom prst="rect">
            <a:avLst/>
          </a:prstGeom>
        </p:spPr>
        <p:txBody>
          <a:bodyPr/>
          <a:lstStyle>
            <a:lvl1pPr marL="0" indent="0" algn="ctr">
              <a:buNone/>
              <a:defRPr sz="2664" b="1" spc="400">
                <a:solidFill>
                  <a:schemeClr val="tx2"/>
                </a:solidFill>
                <a:latin typeface="+mj-lt"/>
              </a:defRPr>
            </a:lvl1pPr>
            <a:lvl2pPr marL="456664" indent="0" algn="ctr">
              <a:buNone/>
              <a:defRPr sz="1599" b="1">
                <a:solidFill>
                  <a:schemeClr val="tx1"/>
                </a:solidFill>
                <a:latin typeface="+mj-lt"/>
              </a:defRPr>
            </a:lvl2pPr>
            <a:lvl3pPr marL="913325" indent="0" algn="ctr">
              <a:buNone/>
              <a:defRPr sz="1599" b="1">
                <a:solidFill>
                  <a:schemeClr val="tx1"/>
                </a:solidFill>
                <a:latin typeface="+mj-lt"/>
              </a:defRPr>
            </a:lvl3pPr>
            <a:lvl4pPr marL="1369989" indent="0" algn="ctr">
              <a:buNone/>
              <a:defRPr sz="1599" b="1">
                <a:solidFill>
                  <a:schemeClr val="tx1"/>
                </a:solidFill>
                <a:latin typeface="+mj-lt"/>
              </a:defRPr>
            </a:lvl4pPr>
            <a:lvl5pPr marL="1826650" indent="0" algn="ctr">
              <a:buNone/>
              <a:defRPr sz="1599" b="1">
                <a:solidFill>
                  <a:schemeClr val="tx1"/>
                </a:solidFill>
                <a:latin typeface="+mj-lt"/>
              </a:defRPr>
            </a:lvl5pPr>
          </a:lstStyle>
          <a:p>
            <a:pPr lvl="0"/>
            <a:r>
              <a:rPr lang="en-US"/>
              <a:t>Click to edit Master text styles</a:t>
            </a:r>
          </a:p>
        </p:txBody>
      </p:sp>
      <p:sp>
        <p:nvSpPr>
          <p:cNvPr id="22" name="Gleichschenkliges Dreieck 45"/>
          <p:cNvSpPr/>
          <p:nvPr userDrawn="1"/>
        </p:nvSpPr>
        <p:spPr>
          <a:xfrm rot="10800000">
            <a:off x="5650490" y="5"/>
            <a:ext cx="891025" cy="46114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74"/>
          </a:p>
        </p:txBody>
      </p:sp>
      <p:sp>
        <p:nvSpPr>
          <p:cNvPr id="4" name="Text Placeholder 3">
            <a:extLst>
              <a:ext uri="{FF2B5EF4-FFF2-40B4-BE49-F238E27FC236}">
                <a16:creationId xmlns:a16="http://schemas.microsoft.com/office/drawing/2014/main" id="{3CC600E2-4573-9F4C-A173-DDB38A521BD7}"/>
              </a:ext>
            </a:extLst>
          </p:cNvPr>
          <p:cNvSpPr>
            <a:spLocks noGrp="1"/>
          </p:cNvSpPr>
          <p:nvPr>
            <p:ph type="body" sz="quarter" idx="19"/>
          </p:nvPr>
        </p:nvSpPr>
        <p:spPr>
          <a:xfrm>
            <a:off x="558800" y="999675"/>
            <a:ext cx="11074403" cy="342665"/>
          </a:xfrm>
          <a:prstGeom prst="rect">
            <a:avLst/>
          </a:prstGeom>
        </p:spPr>
        <p:txBody>
          <a:bodyPr anchor="ctr"/>
          <a:lstStyle>
            <a:lvl1pPr marL="0" indent="0" algn="ctr">
              <a:buNone/>
              <a:defRPr sz="2131" b="1" spc="0">
                <a:solidFill>
                  <a:schemeClr val="tx1"/>
                </a:solidFill>
                <a:latin typeface="+mj-lt"/>
              </a:defRPr>
            </a:lvl1pPr>
            <a:lvl2pPr marL="456664" indent="0" algn="ctr">
              <a:buNone/>
              <a:defRPr sz="1599" b="1">
                <a:solidFill>
                  <a:schemeClr val="tx1"/>
                </a:solidFill>
                <a:latin typeface="+mj-lt"/>
              </a:defRPr>
            </a:lvl2pPr>
            <a:lvl3pPr marL="913325" indent="0" algn="ctr">
              <a:buNone/>
              <a:defRPr sz="1599" b="1">
                <a:solidFill>
                  <a:schemeClr val="tx1"/>
                </a:solidFill>
                <a:latin typeface="+mj-lt"/>
              </a:defRPr>
            </a:lvl3pPr>
            <a:lvl4pPr marL="1369989" indent="0" algn="ctr">
              <a:buNone/>
              <a:defRPr sz="1599" b="1">
                <a:solidFill>
                  <a:schemeClr val="tx1"/>
                </a:solidFill>
                <a:latin typeface="+mj-lt"/>
              </a:defRPr>
            </a:lvl4pPr>
            <a:lvl5pPr marL="1826650" indent="0" algn="ctr">
              <a:buNone/>
              <a:defRPr sz="1599" b="1">
                <a:solidFill>
                  <a:schemeClr val="tx1"/>
                </a:solidFill>
                <a:latin typeface="+mj-lt"/>
              </a:defRPr>
            </a:lvl5pPr>
          </a:lstStyle>
          <a:p>
            <a:pPr lvl="0"/>
            <a:r>
              <a:rPr lang="en-US"/>
              <a:t>Click to edit Master text styles</a:t>
            </a:r>
          </a:p>
        </p:txBody>
      </p:sp>
      <p:sp>
        <p:nvSpPr>
          <p:cNvPr id="5" name="Text Placeholder 3">
            <a:extLst>
              <a:ext uri="{FF2B5EF4-FFF2-40B4-BE49-F238E27FC236}">
                <a16:creationId xmlns:a16="http://schemas.microsoft.com/office/drawing/2014/main" id="{BB8E280A-5167-F54A-BC46-640BAFA0DDF1}"/>
              </a:ext>
            </a:extLst>
          </p:cNvPr>
          <p:cNvSpPr>
            <a:spLocks noGrp="1"/>
          </p:cNvSpPr>
          <p:nvPr>
            <p:ph type="body" sz="quarter" idx="20"/>
          </p:nvPr>
        </p:nvSpPr>
        <p:spPr>
          <a:xfrm>
            <a:off x="558800" y="1342341"/>
            <a:ext cx="11074403" cy="224936"/>
          </a:xfrm>
          <a:prstGeom prst="rect">
            <a:avLst/>
          </a:prstGeom>
        </p:spPr>
        <p:txBody>
          <a:bodyPr anchor="ctr"/>
          <a:lstStyle>
            <a:lvl1pPr marL="0" indent="0" algn="ctr">
              <a:buNone/>
              <a:defRPr sz="1599" b="0" i="1" spc="0">
                <a:solidFill>
                  <a:schemeClr val="tx1"/>
                </a:solidFill>
                <a:latin typeface="Franklin Gothic Book" panose="020B0503020102020204" pitchFamily="34" charset="0"/>
              </a:defRPr>
            </a:lvl1pPr>
            <a:lvl2pPr marL="456664" indent="0" algn="ctr">
              <a:buNone/>
              <a:defRPr sz="1599" b="1">
                <a:solidFill>
                  <a:schemeClr val="tx1"/>
                </a:solidFill>
                <a:latin typeface="+mj-lt"/>
              </a:defRPr>
            </a:lvl2pPr>
            <a:lvl3pPr marL="913325" indent="0" algn="ctr">
              <a:buNone/>
              <a:defRPr sz="1599" b="1">
                <a:solidFill>
                  <a:schemeClr val="tx1"/>
                </a:solidFill>
                <a:latin typeface="+mj-lt"/>
              </a:defRPr>
            </a:lvl3pPr>
            <a:lvl4pPr marL="1369989" indent="0" algn="ctr">
              <a:buNone/>
              <a:defRPr sz="1599" b="1">
                <a:solidFill>
                  <a:schemeClr val="tx1"/>
                </a:solidFill>
                <a:latin typeface="+mj-lt"/>
              </a:defRPr>
            </a:lvl4pPr>
            <a:lvl5pPr marL="1826650" indent="0" algn="ctr">
              <a:buNone/>
              <a:defRPr sz="1599" b="1">
                <a:solidFill>
                  <a:schemeClr val="tx1"/>
                </a:solidFill>
                <a:latin typeface="+mj-lt"/>
              </a:defRPr>
            </a:lvl5pPr>
          </a:lstStyle>
          <a:p>
            <a:pPr lvl="0"/>
            <a:r>
              <a:rPr lang="en-US"/>
              <a:t>Click to edit Master text styles</a:t>
            </a:r>
          </a:p>
        </p:txBody>
      </p:sp>
    </p:spTree>
    <p:extLst>
      <p:ext uri="{BB962C8B-B14F-4D97-AF65-F5344CB8AC3E}">
        <p14:creationId xmlns:p14="http://schemas.microsoft.com/office/powerpoint/2010/main" val="13724938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072031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43802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One Imag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08E10B53-CB97-A049-9F73-163CDB108499}"/>
              </a:ext>
            </a:extLst>
          </p:cNvPr>
          <p:cNvSpPr>
            <a:spLocks noGrp="1"/>
          </p:cNvSpPr>
          <p:nvPr>
            <p:ph type="pic" sz="quarter" idx="12"/>
          </p:nvPr>
        </p:nvSpPr>
        <p:spPr>
          <a:xfrm>
            <a:off x="0" y="79301"/>
            <a:ext cx="12192000" cy="6699396"/>
          </a:xfrm>
        </p:spPr>
        <p:txBody>
          <a:bodyPr/>
          <a:lstStyle/>
          <a:p>
            <a:r>
              <a:rPr lang="en-US"/>
              <a:t>Click icon to add picture</a:t>
            </a:r>
          </a:p>
        </p:txBody>
      </p:sp>
    </p:spTree>
    <p:extLst>
      <p:ext uri="{BB962C8B-B14F-4D97-AF65-F5344CB8AC3E}">
        <p14:creationId xmlns:p14="http://schemas.microsoft.com/office/powerpoint/2010/main" val="287533889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wo Images">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6AFBC0B-3470-8F4A-96C7-719AFC7D11EB}"/>
              </a:ext>
            </a:extLst>
          </p:cNvPr>
          <p:cNvSpPr>
            <a:spLocks noGrp="1"/>
          </p:cNvSpPr>
          <p:nvPr>
            <p:ph type="pic" sz="quarter" idx="10"/>
          </p:nvPr>
        </p:nvSpPr>
        <p:spPr>
          <a:xfrm>
            <a:off x="6096000" y="79301"/>
            <a:ext cx="6096000" cy="6699396"/>
          </a:xfrm>
        </p:spPr>
        <p:txBody>
          <a:bodyPr/>
          <a:lstStyle/>
          <a:p>
            <a:r>
              <a:rPr lang="en-US"/>
              <a:t>Click icon to add picture</a:t>
            </a:r>
          </a:p>
        </p:txBody>
      </p:sp>
      <p:sp>
        <p:nvSpPr>
          <p:cNvPr id="6" name="Picture Placeholder 4">
            <a:extLst>
              <a:ext uri="{FF2B5EF4-FFF2-40B4-BE49-F238E27FC236}">
                <a16:creationId xmlns:a16="http://schemas.microsoft.com/office/drawing/2014/main" id="{DC65E7B5-3402-924B-AFFD-94E7C5263CB2}"/>
              </a:ext>
            </a:extLst>
          </p:cNvPr>
          <p:cNvSpPr>
            <a:spLocks noGrp="1"/>
          </p:cNvSpPr>
          <p:nvPr>
            <p:ph type="pic" sz="quarter" idx="12"/>
          </p:nvPr>
        </p:nvSpPr>
        <p:spPr>
          <a:xfrm>
            <a:off x="0" y="79301"/>
            <a:ext cx="6096000" cy="6699396"/>
          </a:xfrm>
        </p:spPr>
        <p:txBody>
          <a:bodyPr/>
          <a:lstStyle/>
          <a:p>
            <a:r>
              <a:rPr lang="en-US"/>
              <a:t>Click icon to add picture</a:t>
            </a:r>
          </a:p>
        </p:txBody>
      </p:sp>
    </p:spTree>
    <p:extLst>
      <p:ext uri="{BB962C8B-B14F-4D97-AF65-F5344CB8AC3E}">
        <p14:creationId xmlns:p14="http://schemas.microsoft.com/office/powerpoint/2010/main" val="42946700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 Images">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6AFBC0B-3470-8F4A-96C7-719AFC7D11EB}"/>
              </a:ext>
            </a:extLst>
          </p:cNvPr>
          <p:cNvSpPr>
            <a:spLocks noGrp="1"/>
          </p:cNvSpPr>
          <p:nvPr>
            <p:ph type="pic" sz="quarter" idx="10"/>
          </p:nvPr>
        </p:nvSpPr>
        <p:spPr>
          <a:xfrm>
            <a:off x="1" y="79301"/>
            <a:ext cx="4077547" cy="6699396"/>
          </a:xfrm>
        </p:spPr>
        <p:txBody>
          <a:bodyPr/>
          <a:lstStyle/>
          <a:p>
            <a:r>
              <a:rPr lang="en-US"/>
              <a:t>Click icon to add picture</a:t>
            </a:r>
          </a:p>
        </p:txBody>
      </p:sp>
      <p:sp>
        <p:nvSpPr>
          <p:cNvPr id="3" name="Picture Placeholder 4">
            <a:extLst>
              <a:ext uri="{FF2B5EF4-FFF2-40B4-BE49-F238E27FC236}">
                <a16:creationId xmlns:a16="http://schemas.microsoft.com/office/drawing/2014/main" id="{1395CA67-DDD7-E246-AE85-B60DA0B0B112}"/>
              </a:ext>
            </a:extLst>
          </p:cNvPr>
          <p:cNvSpPr>
            <a:spLocks noGrp="1"/>
          </p:cNvSpPr>
          <p:nvPr>
            <p:ph type="pic" sz="quarter" idx="11"/>
          </p:nvPr>
        </p:nvSpPr>
        <p:spPr>
          <a:xfrm>
            <a:off x="4064001" y="79301"/>
            <a:ext cx="4077547" cy="6699396"/>
          </a:xfrm>
        </p:spPr>
        <p:txBody>
          <a:bodyPr/>
          <a:lstStyle/>
          <a:p>
            <a:r>
              <a:rPr lang="en-US"/>
              <a:t>Click icon to add picture</a:t>
            </a:r>
          </a:p>
        </p:txBody>
      </p:sp>
      <p:sp>
        <p:nvSpPr>
          <p:cNvPr id="6" name="Picture Placeholder 4">
            <a:extLst>
              <a:ext uri="{FF2B5EF4-FFF2-40B4-BE49-F238E27FC236}">
                <a16:creationId xmlns:a16="http://schemas.microsoft.com/office/drawing/2014/main" id="{88F04921-444A-D34B-A21F-6A7E7B39F281}"/>
              </a:ext>
            </a:extLst>
          </p:cNvPr>
          <p:cNvSpPr>
            <a:spLocks noGrp="1"/>
          </p:cNvSpPr>
          <p:nvPr>
            <p:ph type="pic" sz="quarter" idx="12"/>
          </p:nvPr>
        </p:nvSpPr>
        <p:spPr>
          <a:xfrm>
            <a:off x="8128001" y="79301"/>
            <a:ext cx="4077547" cy="6699396"/>
          </a:xfrm>
        </p:spPr>
        <p:txBody>
          <a:bodyPr/>
          <a:lstStyle/>
          <a:p>
            <a:r>
              <a:rPr lang="en-US"/>
              <a:t>Click icon to add picture</a:t>
            </a:r>
          </a:p>
        </p:txBody>
      </p:sp>
    </p:spTree>
    <p:extLst>
      <p:ext uri="{BB962C8B-B14F-4D97-AF65-F5344CB8AC3E}">
        <p14:creationId xmlns:p14="http://schemas.microsoft.com/office/powerpoint/2010/main" val="3992455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our-photo slide">
    <p:bg>
      <p:bgPr>
        <a:solidFill>
          <a:schemeClr val="bg1"/>
        </a:solidFill>
        <a:effectLst/>
      </p:bgPr>
    </p:bg>
    <p:spTree>
      <p:nvGrpSpPr>
        <p:cNvPr id="1" name=""/>
        <p:cNvGrpSpPr/>
        <p:nvPr/>
      </p:nvGrpSpPr>
      <p:grpSpPr>
        <a:xfrm>
          <a:off x="0" y="0"/>
          <a:ext cx="0" cy="0"/>
          <a:chOff x="0" y="0"/>
          <a:chExt cx="0" cy="0"/>
        </a:xfrm>
      </p:grpSpPr>
      <p:sp>
        <p:nvSpPr>
          <p:cNvPr id="20" name="Picture Placeholder 4">
            <a:extLst>
              <a:ext uri="{FF2B5EF4-FFF2-40B4-BE49-F238E27FC236}">
                <a16:creationId xmlns:a16="http://schemas.microsoft.com/office/drawing/2014/main" id="{4C4DEDBB-15EB-B748-A13C-857E4D1F4A73}"/>
              </a:ext>
            </a:extLst>
          </p:cNvPr>
          <p:cNvSpPr>
            <a:spLocks noGrp="1"/>
          </p:cNvSpPr>
          <p:nvPr>
            <p:ph type="pic" sz="quarter" idx="36" hasCustomPrompt="1"/>
          </p:nvPr>
        </p:nvSpPr>
        <p:spPr>
          <a:xfrm>
            <a:off x="6089904" y="3419856"/>
            <a:ext cx="6096000" cy="3429000"/>
          </a:xfrm>
          <a:prstGeom prst="rect">
            <a:avLst/>
          </a:prstGeom>
        </p:spPr>
        <p:txBody>
          <a:bodyPr tIns="640080"/>
          <a:lstStyle>
            <a:lvl1pPr marL="0" indent="0" algn="ctr">
              <a:buNone/>
              <a:defRPr lang="en-US" sz="1600" kern="1200">
                <a:solidFill>
                  <a:schemeClr val="tx1"/>
                </a:solidFill>
                <a:latin typeface="Trebuchet MS" panose="020B0703020202090204" pitchFamily="34" charset="0"/>
                <a:ea typeface="+mn-ea"/>
                <a:cs typeface="+mn-cs"/>
              </a:defRPr>
            </a:lvl1pPr>
          </a:lstStyle>
          <a:p>
            <a:r>
              <a:rPr lang="en-US"/>
              <a:t>Click to insert picture</a:t>
            </a:r>
          </a:p>
        </p:txBody>
      </p:sp>
      <p:sp>
        <p:nvSpPr>
          <p:cNvPr id="5" name="Picture Placeholder 4">
            <a:extLst>
              <a:ext uri="{FF2B5EF4-FFF2-40B4-BE49-F238E27FC236}">
                <a16:creationId xmlns:a16="http://schemas.microsoft.com/office/drawing/2014/main" id="{2E1E4198-7A0F-B245-96DA-848D3D82ABAB}"/>
              </a:ext>
            </a:extLst>
          </p:cNvPr>
          <p:cNvSpPr>
            <a:spLocks noGrp="1"/>
          </p:cNvSpPr>
          <p:nvPr>
            <p:ph type="pic" sz="quarter" idx="33" hasCustomPrompt="1"/>
          </p:nvPr>
        </p:nvSpPr>
        <p:spPr>
          <a:xfrm>
            <a:off x="0" y="-9144"/>
            <a:ext cx="6089904" cy="3429000"/>
          </a:xfrm>
          <a:prstGeom prst="rect">
            <a:avLst/>
          </a:prstGeom>
        </p:spPr>
        <p:txBody>
          <a:bodyPr tIns="640080"/>
          <a:lstStyle>
            <a:lvl1pPr marL="0" indent="0" algn="ctr">
              <a:buNone/>
              <a:defRPr sz="1600">
                <a:solidFill>
                  <a:schemeClr val="tx1"/>
                </a:solidFill>
              </a:defRPr>
            </a:lvl1pPr>
          </a:lstStyle>
          <a:p>
            <a:r>
              <a:rPr lang="en-US"/>
              <a:t>Click to insert picture.</a:t>
            </a:r>
          </a:p>
        </p:txBody>
      </p:sp>
      <p:sp>
        <p:nvSpPr>
          <p:cNvPr id="18" name="Picture Placeholder 4">
            <a:extLst>
              <a:ext uri="{FF2B5EF4-FFF2-40B4-BE49-F238E27FC236}">
                <a16:creationId xmlns:a16="http://schemas.microsoft.com/office/drawing/2014/main" id="{193FB4B7-BB07-9046-B229-35242A03640D}"/>
              </a:ext>
            </a:extLst>
          </p:cNvPr>
          <p:cNvSpPr>
            <a:spLocks noGrp="1"/>
          </p:cNvSpPr>
          <p:nvPr>
            <p:ph type="pic" sz="quarter" idx="34" hasCustomPrompt="1"/>
          </p:nvPr>
        </p:nvSpPr>
        <p:spPr>
          <a:xfrm>
            <a:off x="6089904" y="-9144"/>
            <a:ext cx="6096000" cy="3429000"/>
          </a:xfrm>
          <a:prstGeom prst="rect">
            <a:avLst/>
          </a:prstGeom>
        </p:spPr>
        <p:txBody>
          <a:bodyPr tIns="640080"/>
          <a:lstStyle>
            <a:lvl1pPr marL="0" indent="0" algn="ctr">
              <a:buNone/>
              <a:defRPr lang="en-US" sz="1600" kern="1200">
                <a:solidFill>
                  <a:schemeClr val="tx1"/>
                </a:solidFill>
                <a:latin typeface="Trebuchet MS" panose="020B0703020202090204" pitchFamily="34" charset="0"/>
                <a:ea typeface="+mn-ea"/>
                <a:cs typeface="+mn-cs"/>
              </a:defRPr>
            </a:lvl1pPr>
          </a:lstStyle>
          <a:p>
            <a:r>
              <a:rPr lang="en-US"/>
              <a:t>Click to insert picture</a:t>
            </a:r>
          </a:p>
        </p:txBody>
      </p:sp>
      <p:sp>
        <p:nvSpPr>
          <p:cNvPr id="19" name="Picture Placeholder 4">
            <a:extLst>
              <a:ext uri="{FF2B5EF4-FFF2-40B4-BE49-F238E27FC236}">
                <a16:creationId xmlns:a16="http://schemas.microsoft.com/office/drawing/2014/main" id="{CFBEA811-C71A-5F4E-AD08-0E9D86B9C0F7}"/>
              </a:ext>
            </a:extLst>
          </p:cNvPr>
          <p:cNvSpPr>
            <a:spLocks noGrp="1"/>
          </p:cNvSpPr>
          <p:nvPr>
            <p:ph type="pic" sz="quarter" idx="35" hasCustomPrompt="1"/>
          </p:nvPr>
        </p:nvSpPr>
        <p:spPr>
          <a:xfrm>
            <a:off x="0" y="3419856"/>
            <a:ext cx="6089904" cy="3429000"/>
          </a:xfrm>
          <a:prstGeom prst="rect">
            <a:avLst/>
          </a:prstGeom>
        </p:spPr>
        <p:txBody>
          <a:bodyPr tIns="640080"/>
          <a:lstStyle>
            <a:lvl1pPr marL="0" indent="0" algn="ctr">
              <a:buNone/>
              <a:defRPr lang="en-US" sz="1600" kern="1200">
                <a:solidFill>
                  <a:schemeClr val="tx1"/>
                </a:solidFill>
                <a:latin typeface="Trebuchet MS" panose="020B0703020202090204" pitchFamily="34" charset="0"/>
                <a:ea typeface="+mn-ea"/>
                <a:cs typeface="+mn-cs"/>
              </a:defRPr>
            </a:lvl1pPr>
          </a:lstStyle>
          <a:p>
            <a:r>
              <a:rPr lang="en-US"/>
              <a:t>Click to insert picture</a:t>
            </a:r>
          </a:p>
        </p:txBody>
      </p:sp>
      <p:sp>
        <p:nvSpPr>
          <p:cNvPr id="10" name="Slide Number Placeholder 1">
            <a:extLst>
              <a:ext uri="{FF2B5EF4-FFF2-40B4-BE49-F238E27FC236}">
                <a16:creationId xmlns:a16="http://schemas.microsoft.com/office/drawing/2014/main" id="{23C2102E-4F42-4687-8DC4-F8F150E96695}"/>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1" name="Group 10">
            <a:extLst>
              <a:ext uri="{FF2B5EF4-FFF2-40B4-BE49-F238E27FC236}">
                <a16:creationId xmlns:a16="http://schemas.microsoft.com/office/drawing/2014/main" id="{E2998CEC-693C-4B3A-9349-A70538DEEC24}"/>
              </a:ext>
            </a:extLst>
          </p:cNvPr>
          <p:cNvGrpSpPr>
            <a:grpSpLocks noChangeAspect="1"/>
          </p:cNvGrpSpPr>
          <p:nvPr userDrawn="1"/>
        </p:nvGrpSpPr>
        <p:grpSpPr bwMode="auto">
          <a:xfrm>
            <a:off x="11523227" y="6169794"/>
            <a:ext cx="468957" cy="411981"/>
            <a:chOff x="7171" y="3741"/>
            <a:chExt cx="214" cy="188"/>
          </a:xfrm>
          <a:effectLst/>
        </p:grpSpPr>
        <p:sp>
          <p:nvSpPr>
            <p:cNvPr id="12" name="Freeform 6">
              <a:extLst>
                <a:ext uri="{FF2B5EF4-FFF2-40B4-BE49-F238E27FC236}">
                  <a16:creationId xmlns:a16="http://schemas.microsoft.com/office/drawing/2014/main" id="{C920CB35-302E-4E26-8820-BB89B7D59548}"/>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F3749244-6ABA-46DF-9E25-E7195120EC89}"/>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4" name="Footer Placeholder 2">
            <a:extLst>
              <a:ext uri="{FF2B5EF4-FFF2-40B4-BE49-F238E27FC236}">
                <a16:creationId xmlns:a16="http://schemas.microsoft.com/office/drawing/2014/main" id="{4CC64987-F709-486E-9F95-E04ABCAD97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709196259"/>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Quadrant Images">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6AFBC0B-3470-8F4A-96C7-719AFC7D11EB}"/>
              </a:ext>
            </a:extLst>
          </p:cNvPr>
          <p:cNvSpPr>
            <a:spLocks noGrp="1"/>
          </p:cNvSpPr>
          <p:nvPr>
            <p:ph type="pic" sz="quarter" idx="10"/>
          </p:nvPr>
        </p:nvSpPr>
        <p:spPr>
          <a:xfrm>
            <a:off x="6096000" y="79301"/>
            <a:ext cx="6096000" cy="3349698"/>
          </a:xfrm>
        </p:spPr>
        <p:txBody>
          <a:bodyPr/>
          <a:lstStyle/>
          <a:p>
            <a:r>
              <a:rPr lang="en-US"/>
              <a:t>Click icon to add picture</a:t>
            </a:r>
          </a:p>
        </p:txBody>
      </p:sp>
      <p:sp>
        <p:nvSpPr>
          <p:cNvPr id="6" name="Picture Placeholder 4">
            <a:extLst>
              <a:ext uri="{FF2B5EF4-FFF2-40B4-BE49-F238E27FC236}">
                <a16:creationId xmlns:a16="http://schemas.microsoft.com/office/drawing/2014/main" id="{DC65E7B5-3402-924B-AFFD-94E7C5263CB2}"/>
              </a:ext>
            </a:extLst>
          </p:cNvPr>
          <p:cNvSpPr>
            <a:spLocks noGrp="1"/>
          </p:cNvSpPr>
          <p:nvPr>
            <p:ph type="pic" sz="quarter" idx="12"/>
          </p:nvPr>
        </p:nvSpPr>
        <p:spPr>
          <a:xfrm>
            <a:off x="0" y="79301"/>
            <a:ext cx="6096000" cy="3349698"/>
          </a:xfrm>
        </p:spPr>
        <p:txBody>
          <a:bodyPr/>
          <a:lstStyle/>
          <a:p>
            <a:r>
              <a:rPr lang="en-US"/>
              <a:t>Click icon to add picture</a:t>
            </a:r>
          </a:p>
        </p:txBody>
      </p:sp>
      <p:sp>
        <p:nvSpPr>
          <p:cNvPr id="7" name="Picture Placeholder 4">
            <a:extLst>
              <a:ext uri="{FF2B5EF4-FFF2-40B4-BE49-F238E27FC236}">
                <a16:creationId xmlns:a16="http://schemas.microsoft.com/office/drawing/2014/main" id="{A7CE27EA-7880-5D44-8365-AB0EB6937089}"/>
              </a:ext>
            </a:extLst>
          </p:cNvPr>
          <p:cNvSpPr>
            <a:spLocks noGrp="1"/>
          </p:cNvSpPr>
          <p:nvPr>
            <p:ph type="pic" sz="quarter" idx="13"/>
          </p:nvPr>
        </p:nvSpPr>
        <p:spPr>
          <a:xfrm>
            <a:off x="6096000" y="3428999"/>
            <a:ext cx="6096000" cy="3349698"/>
          </a:xfrm>
        </p:spPr>
        <p:txBody>
          <a:bodyPr/>
          <a:lstStyle/>
          <a:p>
            <a:r>
              <a:rPr lang="en-US"/>
              <a:t>Click icon to add picture</a:t>
            </a:r>
          </a:p>
        </p:txBody>
      </p:sp>
      <p:sp>
        <p:nvSpPr>
          <p:cNvPr id="8" name="Picture Placeholder 4">
            <a:extLst>
              <a:ext uri="{FF2B5EF4-FFF2-40B4-BE49-F238E27FC236}">
                <a16:creationId xmlns:a16="http://schemas.microsoft.com/office/drawing/2014/main" id="{B3ED2134-E725-264B-BA85-3D17DEBC874A}"/>
              </a:ext>
            </a:extLst>
          </p:cNvPr>
          <p:cNvSpPr>
            <a:spLocks noGrp="1"/>
          </p:cNvSpPr>
          <p:nvPr>
            <p:ph type="pic" sz="quarter" idx="14"/>
          </p:nvPr>
        </p:nvSpPr>
        <p:spPr>
          <a:xfrm>
            <a:off x="0" y="3428999"/>
            <a:ext cx="6096000" cy="3349698"/>
          </a:xfrm>
        </p:spPr>
        <p:txBody>
          <a:bodyPr/>
          <a:lstStyle/>
          <a:p>
            <a:r>
              <a:rPr lang="en-US"/>
              <a:t>Click icon to add picture</a:t>
            </a:r>
          </a:p>
        </p:txBody>
      </p:sp>
    </p:spTree>
    <p:extLst>
      <p:ext uri="{BB962C8B-B14F-4D97-AF65-F5344CB8AC3E}">
        <p14:creationId xmlns:p14="http://schemas.microsoft.com/office/powerpoint/2010/main" val="196346071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5 Images">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74614"/>
            <a:ext cx="6092825" cy="2225675"/>
          </a:xfrm>
        </p:spPr>
        <p:txBody>
          <a:bodyPr/>
          <a:lstStyle/>
          <a:p>
            <a:r>
              <a:rPr lang="en-US"/>
              <a:t>Click icon to add picture</a:t>
            </a:r>
          </a:p>
        </p:txBody>
      </p:sp>
      <p:sp>
        <p:nvSpPr>
          <p:cNvPr id="6" name="Picture Placeholder 4"/>
          <p:cNvSpPr>
            <a:spLocks noGrp="1"/>
          </p:cNvSpPr>
          <p:nvPr>
            <p:ph type="pic" sz="quarter" idx="11"/>
          </p:nvPr>
        </p:nvSpPr>
        <p:spPr>
          <a:xfrm>
            <a:off x="1" y="2316163"/>
            <a:ext cx="6092825" cy="2225675"/>
          </a:xfrm>
        </p:spPr>
        <p:txBody>
          <a:bodyPr/>
          <a:lstStyle/>
          <a:p>
            <a:r>
              <a:rPr lang="en-US"/>
              <a:t>Click icon to add picture</a:t>
            </a:r>
          </a:p>
        </p:txBody>
      </p:sp>
      <p:sp>
        <p:nvSpPr>
          <p:cNvPr id="7" name="Picture Placeholder 4"/>
          <p:cNvSpPr>
            <a:spLocks noGrp="1"/>
          </p:cNvSpPr>
          <p:nvPr>
            <p:ph type="pic" sz="quarter" idx="12"/>
          </p:nvPr>
        </p:nvSpPr>
        <p:spPr>
          <a:xfrm>
            <a:off x="1" y="4545054"/>
            <a:ext cx="6092825" cy="2225675"/>
          </a:xfrm>
        </p:spPr>
        <p:txBody>
          <a:bodyPr/>
          <a:lstStyle/>
          <a:p>
            <a:r>
              <a:rPr lang="en-US"/>
              <a:t>Click icon to add picture</a:t>
            </a:r>
          </a:p>
        </p:txBody>
      </p:sp>
      <p:sp>
        <p:nvSpPr>
          <p:cNvPr id="8" name="Picture Placeholder 4"/>
          <p:cNvSpPr>
            <a:spLocks noGrp="1"/>
          </p:cNvSpPr>
          <p:nvPr>
            <p:ph type="pic" sz="quarter" idx="13"/>
          </p:nvPr>
        </p:nvSpPr>
        <p:spPr>
          <a:xfrm>
            <a:off x="6099177" y="74612"/>
            <a:ext cx="6092825" cy="3342356"/>
          </a:xfrm>
        </p:spPr>
        <p:txBody>
          <a:bodyPr/>
          <a:lstStyle/>
          <a:p>
            <a:r>
              <a:rPr lang="en-US"/>
              <a:t>Click icon to add picture</a:t>
            </a:r>
          </a:p>
        </p:txBody>
      </p:sp>
      <p:sp>
        <p:nvSpPr>
          <p:cNvPr id="9" name="Picture Placeholder 4"/>
          <p:cNvSpPr>
            <a:spLocks noGrp="1"/>
          </p:cNvSpPr>
          <p:nvPr>
            <p:ph type="pic" sz="quarter" idx="14"/>
          </p:nvPr>
        </p:nvSpPr>
        <p:spPr>
          <a:xfrm>
            <a:off x="6099177" y="3416968"/>
            <a:ext cx="6092825" cy="3359217"/>
          </a:xfrm>
        </p:spPr>
        <p:txBody>
          <a:bodyPr/>
          <a:lstStyle/>
          <a:p>
            <a:r>
              <a:rPr lang="en-US"/>
              <a:t>Click icon to add picture</a:t>
            </a:r>
          </a:p>
        </p:txBody>
      </p:sp>
    </p:spTree>
    <p:extLst>
      <p:ext uri="{BB962C8B-B14F-4D97-AF65-F5344CB8AC3E}">
        <p14:creationId xmlns:p14="http://schemas.microsoft.com/office/powerpoint/2010/main" val="32637109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6 Images">
    <p:bg>
      <p:bgPr>
        <a:solidFill>
          <a:schemeClr val="bg1"/>
        </a:solidFill>
        <a:effectLst/>
      </p:bgPr>
    </p:bg>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DC65E7B5-3402-924B-AFFD-94E7C5263CB2}"/>
              </a:ext>
            </a:extLst>
          </p:cNvPr>
          <p:cNvSpPr>
            <a:spLocks noGrp="1"/>
          </p:cNvSpPr>
          <p:nvPr>
            <p:ph type="pic" sz="quarter" idx="12"/>
          </p:nvPr>
        </p:nvSpPr>
        <p:spPr>
          <a:xfrm>
            <a:off x="0" y="79301"/>
            <a:ext cx="4074288" cy="3349698"/>
          </a:xfrm>
        </p:spPr>
        <p:txBody>
          <a:bodyPr/>
          <a:lstStyle/>
          <a:p>
            <a:r>
              <a:rPr lang="en-US"/>
              <a:t>Click icon to add picture</a:t>
            </a:r>
          </a:p>
        </p:txBody>
      </p:sp>
      <p:sp>
        <p:nvSpPr>
          <p:cNvPr id="13" name="Picture Placeholder 4">
            <a:extLst>
              <a:ext uri="{FF2B5EF4-FFF2-40B4-BE49-F238E27FC236}">
                <a16:creationId xmlns:a16="http://schemas.microsoft.com/office/drawing/2014/main" id="{835A6A73-92B6-6F49-9F5F-A8E74AB847E2}"/>
              </a:ext>
            </a:extLst>
          </p:cNvPr>
          <p:cNvSpPr>
            <a:spLocks noGrp="1"/>
          </p:cNvSpPr>
          <p:nvPr>
            <p:ph type="pic" sz="quarter" idx="19"/>
          </p:nvPr>
        </p:nvSpPr>
        <p:spPr>
          <a:xfrm>
            <a:off x="0" y="3428999"/>
            <a:ext cx="4074288" cy="3349698"/>
          </a:xfrm>
        </p:spPr>
        <p:txBody>
          <a:bodyPr/>
          <a:lstStyle/>
          <a:p>
            <a:r>
              <a:rPr lang="en-US"/>
              <a:t>Click icon to add picture</a:t>
            </a:r>
          </a:p>
        </p:txBody>
      </p:sp>
      <p:sp>
        <p:nvSpPr>
          <p:cNvPr id="17" name="Picture Placeholder 4">
            <a:extLst>
              <a:ext uri="{FF2B5EF4-FFF2-40B4-BE49-F238E27FC236}">
                <a16:creationId xmlns:a16="http://schemas.microsoft.com/office/drawing/2014/main" id="{A3B4993C-AF8D-6A4C-9AB2-202251EDA834}"/>
              </a:ext>
            </a:extLst>
          </p:cNvPr>
          <p:cNvSpPr>
            <a:spLocks noGrp="1"/>
          </p:cNvSpPr>
          <p:nvPr>
            <p:ph type="pic" sz="quarter" idx="20"/>
          </p:nvPr>
        </p:nvSpPr>
        <p:spPr>
          <a:xfrm>
            <a:off x="4058856" y="79301"/>
            <a:ext cx="4074288" cy="3349698"/>
          </a:xfrm>
        </p:spPr>
        <p:txBody>
          <a:bodyPr/>
          <a:lstStyle/>
          <a:p>
            <a:r>
              <a:rPr lang="en-US"/>
              <a:t>Click icon to add picture</a:t>
            </a:r>
          </a:p>
        </p:txBody>
      </p:sp>
      <p:sp>
        <p:nvSpPr>
          <p:cNvPr id="18" name="Picture Placeholder 4">
            <a:extLst>
              <a:ext uri="{FF2B5EF4-FFF2-40B4-BE49-F238E27FC236}">
                <a16:creationId xmlns:a16="http://schemas.microsoft.com/office/drawing/2014/main" id="{0823B40A-2ED1-114F-B9EF-FCC351D25D9A}"/>
              </a:ext>
            </a:extLst>
          </p:cNvPr>
          <p:cNvSpPr>
            <a:spLocks noGrp="1"/>
          </p:cNvSpPr>
          <p:nvPr>
            <p:ph type="pic" sz="quarter" idx="21"/>
          </p:nvPr>
        </p:nvSpPr>
        <p:spPr>
          <a:xfrm>
            <a:off x="4058856" y="3428999"/>
            <a:ext cx="4074288" cy="3349698"/>
          </a:xfrm>
        </p:spPr>
        <p:txBody>
          <a:bodyPr/>
          <a:lstStyle/>
          <a:p>
            <a:r>
              <a:rPr lang="en-US"/>
              <a:t>Click icon to add picture</a:t>
            </a:r>
          </a:p>
        </p:txBody>
      </p:sp>
      <p:sp>
        <p:nvSpPr>
          <p:cNvPr id="19" name="Picture Placeholder 4">
            <a:extLst>
              <a:ext uri="{FF2B5EF4-FFF2-40B4-BE49-F238E27FC236}">
                <a16:creationId xmlns:a16="http://schemas.microsoft.com/office/drawing/2014/main" id="{0749BBB0-2DB5-8C41-924A-9ECEC43FA8CD}"/>
              </a:ext>
            </a:extLst>
          </p:cNvPr>
          <p:cNvSpPr>
            <a:spLocks noGrp="1"/>
          </p:cNvSpPr>
          <p:nvPr>
            <p:ph type="pic" sz="quarter" idx="22"/>
          </p:nvPr>
        </p:nvSpPr>
        <p:spPr>
          <a:xfrm>
            <a:off x="8125428" y="79301"/>
            <a:ext cx="4074288" cy="3349698"/>
          </a:xfrm>
        </p:spPr>
        <p:txBody>
          <a:bodyPr/>
          <a:lstStyle/>
          <a:p>
            <a:r>
              <a:rPr lang="en-US"/>
              <a:t>Click icon to add picture</a:t>
            </a:r>
          </a:p>
        </p:txBody>
      </p:sp>
      <p:sp>
        <p:nvSpPr>
          <p:cNvPr id="20" name="Picture Placeholder 4">
            <a:extLst>
              <a:ext uri="{FF2B5EF4-FFF2-40B4-BE49-F238E27FC236}">
                <a16:creationId xmlns:a16="http://schemas.microsoft.com/office/drawing/2014/main" id="{591C70B5-EC34-474E-AFD4-70A23D3AF5BA}"/>
              </a:ext>
            </a:extLst>
          </p:cNvPr>
          <p:cNvSpPr>
            <a:spLocks noGrp="1"/>
          </p:cNvSpPr>
          <p:nvPr>
            <p:ph type="pic" sz="quarter" idx="23"/>
          </p:nvPr>
        </p:nvSpPr>
        <p:spPr>
          <a:xfrm>
            <a:off x="8125428" y="3428999"/>
            <a:ext cx="4074288" cy="3349698"/>
          </a:xfrm>
        </p:spPr>
        <p:txBody>
          <a:bodyPr/>
          <a:lstStyle/>
          <a:p>
            <a:r>
              <a:rPr lang="en-US"/>
              <a:t>Click icon to add picture</a:t>
            </a:r>
          </a:p>
        </p:txBody>
      </p:sp>
    </p:spTree>
    <p:extLst>
      <p:ext uri="{BB962C8B-B14F-4D97-AF65-F5344CB8AC3E}">
        <p14:creationId xmlns:p14="http://schemas.microsoft.com/office/powerpoint/2010/main" val="112414213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8 Images">
    <p:bg>
      <p:bgPr>
        <a:solidFill>
          <a:schemeClr val="bg1"/>
        </a:solidFill>
        <a:effectLst/>
      </p:bgPr>
    </p:bg>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DC65E7B5-3402-924B-AFFD-94E7C5263CB2}"/>
              </a:ext>
            </a:extLst>
          </p:cNvPr>
          <p:cNvSpPr>
            <a:spLocks noGrp="1"/>
          </p:cNvSpPr>
          <p:nvPr>
            <p:ph type="pic" sz="quarter" idx="12"/>
          </p:nvPr>
        </p:nvSpPr>
        <p:spPr>
          <a:xfrm>
            <a:off x="1" y="79301"/>
            <a:ext cx="3040284" cy="3349698"/>
          </a:xfrm>
        </p:spPr>
        <p:txBody>
          <a:bodyPr/>
          <a:lstStyle/>
          <a:p>
            <a:r>
              <a:rPr lang="en-US"/>
              <a:t>Click icon to add picture</a:t>
            </a:r>
          </a:p>
        </p:txBody>
      </p:sp>
      <p:sp>
        <p:nvSpPr>
          <p:cNvPr id="13" name="Picture Placeholder 4">
            <a:extLst>
              <a:ext uri="{FF2B5EF4-FFF2-40B4-BE49-F238E27FC236}">
                <a16:creationId xmlns:a16="http://schemas.microsoft.com/office/drawing/2014/main" id="{835A6A73-92B6-6F49-9F5F-A8E74AB847E2}"/>
              </a:ext>
            </a:extLst>
          </p:cNvPr>
          <p:cNvSpPr>
            <a:spLocks noGrp="1"/>
          </p:cNvSpPr>
          <p:nvPr>
            <p:ph type="pic" sz="quarter" idx="19"/>
          </p:nvPr>
        </p:nvSpPr>
        <p:spPr>
          <a:xfrm>
            <a:off x="1" y="3428999"/>
            <a:ext cx="3040284" cy="3349698"/>
          </a:xfrm>
        </p:spPr>
        <p:txBody>
          <a:bodyPr/>
          <a:lstStyle/>
          <a:p>
            <a:r>
              <a:rPr lang="en-US"/>
              <a:t>Click icon to add picture</a:t>
            </a:r>
          </a:p>
        </p:txBody>
      </p:sp>
      <p:sp>
        <p:nvSpPr>
          <p:cNvPr id="9" name="Picture Placeholder 4">
            <a:extLst>
              <a:ext uri="{FF2B5EF4-FFF2-40B4-BE49-F238E27FC236}">
                <a16:creationId xmlns:a16="http://schemas.microsoft.com/office/drawing/2014/main" id="{11E73419-EA6B-4D4F-A894-ADE1E66302EF}"/>
              </a:ext>
            </a:extLst>
          </p:cNvPr>
          <p:cNvSpPr>
            <a:spLocks noGrp="1"/>
          </p:cNvSpPr>
          <p:nvPr>
            <p:ph type="pic" sz="quarter" idx="20"/>
          </p:nvPr>
        </p:nvSpPr>
        <p:spPr>
          <a:xfrm>
            <a:off x="3055717" y="79301"/>
            <a:ext cx="3040284" cy="3349698"/>
          </a:xfrm>
        </p:spPr>
        <p:txBody>
          <a:bodyPr/>
          <a:lstStyle/>
          <a:p>
            <a:r>
              <a:rPr lang="en-US"/>
              <a:t>Click icon to add picture</a:t>
            </a:r>
          </a:p>
        </p:txBody>
      </p:sp>
      <p:sp>
        <p:nvSpPr>
          <p:cNvPr id="10" name="Picture Placeholder 4">
            <a:extLst>
              <a:ext uri="{FF2B5EF4-FFF2-40B4-BE49-F238E27FC236}">
                <a16:creationId xmlns:a16="http://schemas.microsoft.com/office/drawing/2014/main" id="{0A074F23-F8C5-EA45-A738-3954B3FA4FA0}"/>
              </a:ext>
            </a:extLst>
          </p:cNvPr>
          <p:cNvSpPr>
            <a:spLocks noGrp="1"/>
          </p:cNvSpPr>
          <p:nvPr>
            <p:ph type="pic" sz="quarter" idx="21"/>
          </p:nvPr>
        </p:nvSpPr>
        <p:spPr>
          <a:xfrm>
            <a:off x="3055717" y="3428999"/>
            <a:ext cx="3040284" cy="3349698"/>
          </a:xfrm>
        </p:spPr>
        <p:txBody>
          <a:bodyPr/>
          <a:lstStyle/>
          <a:p>
            <a:r>
              <a:rPr lang="en-US"/>
              <a:t>Click icon to add picture</a:t>
            </a:r>
          </a:p>
        </p:txBody>
      </p:sp>
      <p:sp>
        <p:nvSpPr>
          <p:cNvPr id="11" name="Picture Placeholder 4">
            <a:extLst>
              <a:ext uri="{FF2B5EF4-FFF2-40B4-BE49-F238E27FC236}">
                <a16:creationId xmlns:a16="http://schemas.microsoft.com/office/drawing/2014/main" id="{AB592C10-FAFD-B34C-86D3-FDEC69CC234E}"/>
              </a:ext>
            </a:extLst>
          </p:cNvPr>
          <p:cNvSpPr>
            <a:spLocks noGrp="1"/>
          </p:cNvSpPr>
          <p:nvPr>
            <p:ph type="pic" sz="quarter" idx="22"/>
          </p:nvPr>
        </p:nvSpPr>
        <p:spPr>
          <a:xfrm>
            <a:off x="6096001" y="79301"/>
            <a:ext cx="3040284" cy="3349698"/>
          </a:xfrm>
        </p:spPr>
        <p:txBody>
          <a:bodyPr/>
          <a:lstStyle/>
          <a:p>
            <a:r>
              <a:rPr lang="en-US"/>
              <a:t>Click icon to add picture</a:t>
            </a:r>
          </a:p>
        </p:txBody>
      </p:sp>
      <p:sp>
        <p:nvSpPr>
          <p:cNvPr id="12" name="Picture Placeholder 4">
            <a:extLst>
              <a:ext uri="{FF2B5EF4-FFF2-40B4-BE49-F238E27FC236}">
                <a16:creationId xmlns:a16="http://schemas.microsoft.com/office/drawing/2014/main" id="{95466CE7-A5B0-3A40-AAEF-35EBCF973860}"/>
              </a:ext>
            </a:extLst>
          </p:cNvPr>
          <p:cNvSpPr>
            <a:spLocks noGrp="1"/>
          </p:cNvSpPr>
          <p:nvPr>
            <p:ph type="pic" sz="quarter" idx="23"/>
          </p:nvPr>
        </p:nvSpPr>
        <p:spPr>
          <a:xfrm>
            <a:off x="6096001" y="3428999"/>
            <a:ext cx="3040284" cy="3349698"/>
          </a:xfrm>
        </p:spPr>
        <p:txBody>
          <a:bodyPr/>
          <a:lstStyle/>
          <a:p>
            <a:r>
              <a:rPr lang="en-US"/>
              <a:t>Click icon to add picture</a:t>
            </a:r>
          </a:p>
        </p:txBody>
      </p:sp>
      <p:sp>
        <p:nvSpPr>
          <p:cNvPr id="14" name="Picture Placeholder 4">
            <a:extLst>
              <a:ext uri="{FF2B5EF4-FFF2-40B4-BE49-F238E27FC236}">
                <a16:creationId xmlns:a16="http://schemas.microsoft.com/office/drawing/2014/main" id="{97498CC2-B716-2B4B-9F49-E3D8BEC477C0}"/>
              </a:ext>
            </a:extLst>
          </p:cNvPr>
          <p:cNvSpPr>
            <a:spLocks noGrp="1"/>
          </p:cNvSpPr>
          <p:nvPr>
            <p:ph type="pic" sz="quarter" idx="24"/>
          </p:nvPr>
        </p:nvSpPr>
        <p:spPr>
          <a:xfrm>
            <a:off x="9136285" y="79301"/>
            <a:ext cx="3040284" cy="3349698"/>
          </a:xfrm>
        </p:spPr>
        <p:txBody>
          <a:bodyPr/>
          <a:lstStyle/>
          <a:p>
            <a:r>
              <a:rPr lang="en-US"/>
              <a:t>Click icon to add picture</a:t>
            </a:r>
          </a:p>
        </p:txBody>
      </p:sp>
      <p:sp>
        <p:nvSpPr>
          <p:cNvPr id="15" name="Picture Placeholder 4">
            <a:extLst>
              <a:ext uri="{FF2B5EF4-FFF2-40B4-BE49-F238E27FC236}">
                <a16:creationId xmlns:a16="http://schemas.microsoft.com/office/drawing/2014/main" id="{DBCF44B0-72D0-4D4E-BE3E-EE356CF536C9}"/>
              </a:ext>
            </a:extLst>
          </p:cNvPr>
          <p:cNvSpPr>
            <a:spLocks noGrp="1"/>
          </p:cNvSpPr>
          <p:nvPr>
            <p:ph type="pic" sz="quarter" idx="25"/>
          </p:nvPr>
        </p:nvSpPr>
        <p:spPr>
          <a:xfrm>
            <a:off x="9136285" y="3428999"/>
            <a:ext cx="3040284" cy="3349698"/>
          </a:xfrm>
        </p:spPr>
        <p:txBody>
          <a:bodyPr/>
          <a:lstStyle/>
          <a:p>
            <a:r>
              <a:rPr lang="en-US"/>
              <a:t>Click icon to add picture</a:t>
            </a:r>
          </a:p>
        </p:txBody>
      </p:sp>
    </p:spTree>
    <p:extLst>
      <p:ext uri="{BB962C8B-B14F-4D97-AF65-F5344CB8AC3E}">
        <p14:creationId xmlns:p14="http://schemas.microsoft.com/office/powerpoint/2010/main" val="338037460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0 Images">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6AFBC0B-3470-8F4A-96C7-719AFC7D11EB}"/>
              </a:ext>
            </a:extLst>
          </p:cNvPr>
          <p:cNvSpPr>
            <a:spLocks noGrp="1"/>
          </p:cNvSpPr>
          <p:nvPr>
            <p:ph type="pic" sz="quarter" idx="10"/>
          </p:nvPr>
        </p:nvSpPr>
        <p:spPr>
          <a:xfrm>
            <a:off x="2422968" y="79301"/>
            <a:ext cx="2453833" cy="3349698"/>
          </a:xfrm>
        </p:spPr>
        <p:txBody>
          <a:bodyPr/>
          <a:lstStyle/>
          <a:p>
            <a:r>
              <a:rPr lang="en-US"/>
              <a:t>Click icon to add picture</a:t>
            </a:r>
          </a:p>
        </p:txBody>
      </p:sp>
      <p:sp>
        <p:nvSpPr>
          <p:cNvPr id="6" name="Picture Placeholder 4">
            <a:extLst>
              <a:ext uri="{FF2B5EF4-FFF2-40B4-BE49-F238E27FC236}">
                <a16:creationId xmlns:a16="http://schemas.microsoft.com/office/drawing/2014/main" id="{DC65E7B5-3402-924B-AFFD-94E7C5263CB2}"/>
              </a:ext>
            </a:extLst>
          </p:cNvPr>
          <p:cNvSpPr>
            <a:spLocks noGrp="1"/>
          </p:cNvSpPr>
          <p:nvPr>
            <p:ph type="pic" sz="quarter" idx="12"/>
          </p:nvPr>
        </p:nvSpPr>
        <p:spPr>
          <a:xfrm>
            <a:off x="1" y="79301"/>
            <a:ext cx="2422967" cy="3349698"/>
          </a:xfrm>
        </p:spPr>
        <p:txBody>
          <a:bodyPr/>
          <a:lstStyle/>
          <a:p>
            <a:r>
              <a:rPr lang="en-US"/>
              <a:t>Click icon to add picture</a:t>
            </a:r>
          </a:p>
        </p:txBody>
      </p:sp>
      <p:sp>
        <p:nvSpPr>
          <p:cNvPr id="9" name="Picture Placeholder 4">
            <a:extLst>
              <a:ext uri="{FF2B5EF4-FFF2-40B4-BE49-F238E27FC236}">
                <a16:creationId xmlns:a16="http://schemas.microsoft.com/office/drawing/2014/main" id="{1C15D8E8-539C-9E4D-8680-9872763C20AF}"/>
              </a:ext>
            </a:extLst>
          </p:cNvPr>
          <p:cNvSpPr>
            <a:spLocks noGrp="1"/>
          </p:cNvSpPr>
          <p:nvPr>
            <p:ph type="pic" sz="quarter" idx="15"/>
          </p:nvPr>
        </p:nvSpPr>
        <p:spPr>
          <a:xfrm>
            <a:off x="7322917" y="79301"/>
            <a:ext cx="2453833" cy="3349698"/>
          </a:xfrm>
        </p:spPr>
        <p:txBody>
          <a:bodyPr/>
          <a:lstStyle/>
          <a:p>
            <a:r>
              <a:rPr lang="en-US"/>
              <a:t>Click icon to add picture</a:t>
            </a:r>
          </a:p>
        </p:txBody>
      </p:sp>
      <p:sp>
        <p:nvSpPr>
          <p:cNvPr id="10" name="Picture Placeholder 4">
            <a:extLst>
              <a:ext uri="{FF2B5EF4-FFF2-40B4-BE49-F238E27FC236}">
                <a16:creationId xmlns:a16="http://schemas.microsoft.com/office/drawing/2014/main" id="{FA8B9B67-45BB-B645-8EEA-F0E168758F8B}"/>
              </a:ext>
            </a:extLst>
          </p:cNvPr>
          <p:cNvSpPr>
            <a:spLocks noGrp="1"/>
          </p:cNvSpPr>
          <p:nvPr>
            <p:ph type="pic" sz="quarter" idx="16"/>
          </p:nvPr>
        </p:nvSpPr>
        <p:spPr>
          <a:xfrm>
            <a:off x="4899950" y="79301"/>
            <a:ext cx="2422967" cy="3349698"/>
          </a:xfrm>
        </p:spPr>
        <p:txBody>
          <a:bodyPr/>
          <a:lstStyle/>
          <a:p>
            <a:r>
              <a:rPr lang="en-US"/>
              <a:t>Click icon to add picture</a:t>
            </a:r>
          </a:p>
        </p:txBody>
      </p:sp>
      <p:sp>
        <p:nvSpPr>
          <p:cNvPr id="11" name="Picture Placeholder 4">
            <a:extLst>
              <a:ext uri="{FF2B5EF4-FFF2-40B4-BE49-F238E27FC236}">
                <a16:creationId xmlns:a16="http://schemas.microsoft.com/office/drawing/2014/main" id="{2991427C-F2A2-144D-B4C9-8C852314E11B}"/>
              </a:ext>
            </a:extLst>
          </p:cNvPr>
          <p:cNvSpPr>
            <a:spLocks noGrp="1"/>
          </p:cNvSpPr>
          <p:nvPr>
            <p:ph type="pic" sz="quarter" idx="17"/>
          </p:nvPr>
        </p:nvSpPr>
        <p:spPr>
          <a:xfrm>
            <a:off x="9769034" y="79301"/>
            <a:ext cx="2422967" cy="3349698"/>
          </a:xfrm>
        </p:spPr>
        <p:txBody>
          <a:bodyPr/>
          <a:lstStyle/>
          <a:p>
            <a:r>
              <a:rPr lang="en-US"/>
              <a:t>Click icon to add picture</a:t>
            </a:r>
          </a:p>
        </p:txBody>
      </p:sp>
      <p:sp>
        <p:nvSpPr>
          <p:cNvPr id="12" name="Picture Placeholder 4">
            <a:extLst>
              <a:ext uri="{FF2B5EF4-FFF2-40B4-BE49-F238E27FC236}">
                <a16:creationId xmlns:a16="http://schemas.microsoft.com/office/drawing/2014/main" id="{B5D1EE26-B7BA-5847-84FB-B417E9B2F41E}"/>
              </a:ext>
            </a:extLst>
          </p:cNvPr>
          <p:cNvSpPr>
            <a:spLocks noGrp="1"/>
          </p:cNvSpPr>
          <p:nvPr>
            <p:ph type="pic" sz="quarter" idx="18"/>
          </p:nvPr>
        </p:nvSpPr>
        <p:spPr>
          <a:xfrm>
            <a:off x="2422968" y="3428999"/>
            <a:ext cx="2453833" cy="3349698"/>
          </a:xfrm>
        </p:spPr>
        <p:txBody>
          <a:bodyPr/>
          <a:lstStyle/>
          <a:p>
            <a:r>
              <a:rPr lang="en-US"/>
              <a:t>Click icon to add picture</a:t>
            </a:r>
          </a:p>
        </p:txBody>
      </p:sp>
      <p:sp>
        <p:nvSpPr>
          <p:cNvPr id="13" name="Picture Placeholder 4">
            <a:extLst>
              <a:ext uri="{FF2B5EF4-FFF2-40B4-BE49-F238E27FC236}">
                <a16:creationId xmlns:a16="http://schemas.microsoft.com/office/drawing/2014/main" id="{835A6A73-92B6-6F49-9F5F-A8E74AB847E2}"/>
              </a:ext>
            </a:extLst>
          </p:cNvPr>
          <p:cNvSpPr>
            <a:spLocks noGrp="1"/>
          </p:cNvSpPr>
          <p:nvPr>
            <p:ph type="pic" sz="quarter" idx="19"/>
          </p:nvPr>
        </p:nvSpPr>
        <p:spPr>
          <a:xfrm>
            <a:off x="1" y="3428999"/>
            <a:ext cx="2422967" cy="3349698"/>
          </a:xfrm>
        </p:spPr>
        <p:txBody>
          <a:bodyPr/>
          <a:lstStyle/>
          <a:p>
            <a:r>
              <a:rPr lang="en-US"/>
              <a:t>Click icon to add picture</a:t>
            </a:r>
          </a:p>
        </p:txBody>
      </p:sp>
      <p:sp>
        <p:nvSpPr>
          <p:cNvPr id="14" name="Picture Placeholder 4">
            <a:extLst>
              <a:ext uri="{FF2B5EF4-FFF2-40B4-BE49-F238E27FC236}">
                <a16:creationId xmlns:a16="http://schemas.microsoft.com/office/drawing/2014/main" id="{EB13ACED-89EA-D746-A0BD-440CF1802AF7}"/>
              </a:ext>
            </a:extLst>
          </p:cNvPr>
          <p:cNvSpPr>
            <a:spLocks noGrp="1"/>
          </p:cNvSpPr>
          <p:nvPr>
            <p:ph type="pic" sz="quarter" idx="20"/>
          </p:nvPr>
        </p:nvSpPr>
        <p:spPr>
          <a:xfrm>
            <a:off x="7322917" y="3428999"/>
            <a:ext cx="2453833" cy="3349698"/>
          </a:xfrm>
        </p:spPr>
        <p:txBody>
          <a:bodyPr/>
          <a:lstStyle/>
          <a:p>
            <a:r>
              <a:rPr lang="en-US"/>
              <a:t>Click icon to add picture</a:t>
            </a:r>
          </a:p>
        </p:txBody>
      </p:sp>
      <p:sp>
        <p:nvSpPr>
          <p:cNvPr id="15" name="Picture Placeholder 4">
            <a:extLst>
              <a:ext uri="{FF2B5EF4-FFF2-40B4-BE49-F238E27FC236}">
                <a16:creationId xmlns:a16="http://schemas.microsoft.com/office/drawing/2014/main" id="{29B61C16-A07F-2E4F-BD9F-0BEE9CB5AEA9}"/>
              </a:ext>
            </a:extLst>
          </p:cNvPr>
          <p:cNvSpPr>
            <a:spLocks noGrp="1"/>
          </p:cNvSpPr>
          <p:nvPr>
            <p:ph type="pic" sz="quarter" idx="21"/>
          </p:nvPr>
        </p:nvSpPr>
        <p:spPr>
          <a:xfrm>
            <a:off x="4899950" y="3428999"/>
            <a:ext cx="2422967" cy="3349698"/>
          </a:xfrm>
        </p:spPr>
        <p:txBody>
          <a:bodyPr/>
          <a:lstStyle/>
          <a:p>
            <a:r>
              <a:rPr lang="en-US"/>
              <a:t>Click icon to add picture</a:t>
            </a:r>
          </a:p>
        </p:txBody>
      </p:sp>
      <p:sp>
        <p:nvSpPr>
          <p:cNvPr id="16" name="Picture Placeholder 4">
            <a:extLst>
              <a:ext uri="{FF2B5EF4-FFF2-40B4-BE49-F238E27FC236}">
                <a16:creationId xmlns:a16="http://schemas.microsoft.com/office/drawing/2014/main" id="{4ECA9740-D149-3942-B87E-1B8F9A9DF913}"/>
              </a:ext>
            </a:extLst>
          </p:cNvPr>
          <p:cNvSpPr>
            <a:spLocks noGrp="1"/>
          </p:cNvSpPr>
          <p:nvPr>
            <p:ph type="pic" sz="quarter" idx="22"/>
          </p:nvPr>
        </p:nvSpPr>
        <p:spPr>
          <a:xfrm>
            <a:off x="9769034" y="3428999"/>
            <a:ext cx="2422967" cy="3349698"/>
          </a:xfrm>
        </p:spPr>
        <p:txBody>
          <a:bodyPr/>
          <a:lstStyle/>
          <a:p>
            <a:r>
              <a:rPr lang="en-US"/>
              <a:t>Click icon to add picture</a:t>
            </a:r>
          </a:p>
        </p:txBody>
      </p:sp>
    </p:spTree>
    <p:extLst>
      <p:ext uri="{BB962C8B-B14F-4D97-AF65-F5344CB8AC3E}">
        <p14:creationId xmlns:p14="http://schemas.microsoft.com/office/powerpoint/2010/main" val="245861393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4-imag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F01D00A-5458-BA44-857D-7F92F52BDE36}"/>
              </a:ext>
            </a:extLst>
          </p:cNvPr>
          <p:cNvSpPr>
            <a:spLocks noGrp="1"/>
          </p:cNvSpPr>
          <p:nvPr>
            <p:ph type="pic" sz="quarter" idx="10"/>
          </p:nvPr>
        </p:nvSpPr>
        <p:spPr>
          <a:xfrm>
            <a:off x="0" y="0"/>
            <a:ext cx="2023533" cy="1717143"/>
          </a:xfrm>
        </p:spPr>
        <p:txBody>
          <a:bodyPr/>
          <a:lstStyle/>
          <a:p>
            <a:r>
              <a:rPr lang="en-US"/>
              <a:t>Click icon to add picture</a:t>
            </a:r>
          </a:p>
        </p:txBody>
      </p:sp>
      <p:sp>
        <p:nvSpPr>
          <p:cNvPr id="4" name="Picture Placeholder 2">
            <a:extLst>
              <a:ext uri="{FF2B5EF4-FFF2-40B4-BE49-F238E27FC236}">
                <a16:creationId xmlns:a16="http://schemas.microsoft.com/office/drawing/2014/main" id="{78E79F16-8FDE-2A4D-B134-A30762FBBD38}"/>
              </a:ext>
            </a:extLst>
          </p:cNvPr>
          <p:cNvSpPr>
            <a:spLocks noGrp="1"/>
          </p:cNvSpPr>
          <p:nvPr>
            <p:ph type="pic" sz="quarter" idx="11"/>
          </p:nvPr>
        </p:nvSpPr>
        <p:spPr>
          <a:xfrm>
            <a:off x="2035726" y="0"/>
            <a:ext cx="2023533" cy="1717143"/>
          </a:xfrm>
        </p:spPr>
        <p:txBody>
          <a:bodyPr/>
          <a:lstStyle/>
          <a:p>
            <a:r>
              <a:rPr lang="en-US"/>
              <a:t>Click icon to add picture</a:t>
            </a:r>
          </a:p>
        </p:txBody>
      </p:sp>
      <p:sp>
        <p:nvSpPr>
          <p:cNvPr id="5" name="Picture Placeholder 2">
            <a:extLst>
              <a:ext uri="{FF2B5EF4-FFF2-40B4-BE49-F238E27FC236}">
                <a16:creationId xmlns:a16="http://schemas.microsoft.com/office/drawing/2014/main" id="{582E7F53-6E27-EA4F-82C7-127A20D9C7F8}"/>
              </a:ext>
            </a:extLst>
          </p:cNvPr>
          <p:cNvSpPr>
            <a:spLocks noGrp="1"/>
          </p:cNvSpPr>
          <p:nvPr>
            <p:ph type="pic" sz="quarter" idx="12"/>
          </p:nvPr>
        </p:nvSpPr>
        <p:spPr>
          <a:xfrm>
            <a:off x="4059259" y="0"/>
            <a:ext cx="2023533" cy="1717143"/>
          </a:xfrm>
        </p:spPr>
        <p:txBody>
          <a:bodyPr/>
          <a:lstStyle/>
          <a:p>
            <a:r>
              <a:rPr lang="en-US"/>
              <a:t>Click icon to add picture</a:t>
            </a:r>
          </a:p>
        </p:txBody>
      </p:sp>
      <p:sp>
        <p:nvSpPr>
          <p:cNvPr id="6" name="Picture Placeholder 2">
            <a:extLst>
              <a:ext uri="{FF2B5EF4-FFF2-40B4-BE49-F238E27FC236}">
                <a16:creationId xmlns:a16="http://schemas.microsoft.com/office/drawing/2014/main" id="{1389E532-1926-AC46-9EC8-2118B9A82BB9}"/>
              </a:ext>
            </a:extLst>
          </p:cNvPr>
          <p:cNvSpPr>
            <a:spLocks noGrp="1"/>
          </p:cNvSpPr>
          <p:nvPr>
            <p:ph type="pic" sz="quarter" idx="13"/>
          </p:nvPr>
        </p:nvSpPr>
        <p:spPr>
          <a:xfrm>
            <a:off x="6082792" y="0"/>
            <a:ext cx="2023533" cy="1717143"/>
          </a:xfrm>
        </p:spPr>
        <p:txBody>
          <a:bodyPr/>
          <a:lstStyle/>
          <a:p>
            <a:r>
              <a:rPr lang="en-US"/>
              <a:t>Click icon to add picture</a:t>
            </a:r>
          </a:p>
        </p:txBody>
      </p:sp>
      <p:sp>
        <p:nvSpPr>
          <p:cNvPr id="7" name="Picture Placeholder 2">
            <a:extLst>
              <a:ext uri="{FF2B5EF4-FFF2-40B4-BE49-F238E27FC236}">
                <a16:creationId xmlns:a16="http://schemas.microsoft.com/office/drawing/2014/main" id="{EB18B905-D71B-9C4B-A6AC-236EAD11270B}"/>
              </a:ext>
            </a:extLst>
          </p:cNvPr>
          <p:cNvSpPr>
            <a:spLocks noGrp="1"/>
          </p:cNvSpPr>
          <p:nvPr>
            <p:ph type="pic" sz="quarter" idx="14"/>
          </p:nvPr>
        </p:nvSpPr>
        <p:spPr>
          <a:xfrm>
            <a:off x="8130710" y="0"/>
            <a:ext cx="2023533" cy="1717143"/>
          </a:xfrm>
        </p:spPr>
        <p:txBody>
          <a:bodyPr/>
          <a:lstStyle/>
          <a:p>
            <a:r>
              <a:rPr lang="en-US"/>
              <a:t>Click icon to add picture</a:t>
            </a:r>
          </a:p>
        </p:txBody>
      </p:sp>
      <p:sp>
        <p:nvSpPr>
          <p:cNvPr id="8" name="Picture Placeholder 2">
            <a:extLst>
              <a:ext uri="{FF2B5EF4-FFF2-40B4-BE49-F238E27FC236}">
                <a16:creationId xmlns:a16="http://schemas.microsoft.com/office/drawing/2014/main" id="{25E16D15-3A49-8349-9058-554EAE107689}"/>
              </a:ext>
            </a:extLst>
          </p:cNvPr>
          <p:cNvSpPr>
            <a:spLocks noGrp="1"/>
          </p:cNvSpPr>
          <p:nvPr>
            <p:ph type="pic" sz="quarter" idx="15"/>
          </p:nvPr>
        </p:nvSpPr>
        <p:spPr>
          <a:xfrm>
            <a:off x="10154243" y="0"/>
            <a:ext cx="2023533" cy="1717143"/>
          </a:xfrm>
        </p:spPr>
        <p:txBody>
          <a:bodyPr/>
          <a:lstStyle/>
          <a:p>
            <a:r>
              <a:rPr lang="en-US"/>
              <a:t>Click icon to add picture</a:t>
            </a:r>
          </a:p>
        </p:txBody>
      </p:sp>
      <p:sp>
        <p:nvSpPr>
          <p:cNvPr id="9" name="Picture Placeholder 2">
            <a:extLst>
              <a:ext uri="{FF2B5EF4-FFF2-40B4-BE49-F238E27FC236}">
                <a16:creationId xmlns:a16="http://schemas.microsoft.com/office/drawing/2014/main" id="{BB7788EA-774A-CB42-AC76-B50333BFAC3E}"/>
              </a:ext>
            </a:extLst>
          </p:cNvPr>
          <p:cNvSpPr>
            <a:spLocks noGrp="1"/>
          </p:cNvSpPr>
          <p:nvPr>
            <p:ph type="pic" sz="quarter" idx="16"/>
          </p:nvPr>
        </p:nvSpPr>
        <p:spPr>
          <a:xfrm>
            <a:off x="2032" y="1717143"/>
            <a:ext cx="2023533" cy="1717143"/>
          </a:xfrm>
        </p:spPr>
        <p:txBody>
          <a:bodyPr/>
          <a:lstStyle/>
          <a:p>
            <a:r>
              <a:rPr lang="en-US"/>
              <a:t>Click icon to add picture</a:t>
            </a:r>
          </a:p>
        </p:txBody>
      </p:sp>
      <p:sp>
        <p:nvSpPr>
          <p:cNvPr id="10" name="Picture Placeholder 2">
            <a:extLst>
              <a:ext uri="{FF2B5EF4-FFF2-40B4-BE49-F238E27FC236}">
                <a16:creationId xmlns:a16="http://schemas.microsoft.com/office/drawing/2014/main" id="{B5752FEE-64C0-0C47-9BEA-17BE08A1977B}"/>
              </a:ext>
            </a:extLst>
          </p:cNvPr>
          <p:cNvSpPr>
            <a:spLocks noGrp="1"/>
          </p:cNvSpPr>
          <p:nvPr>
            <p:ph type="pic" sz="quarter" idx="17"/>
          </p:nvPr>
        </p:nvSpPr>
        <p:spPr>
          <a:xfrm>
            <a:off x="2037758" y="1717143"/>
            <a:ext cx="2023533" cy="1717143"/>
          </a:xfrm>
        </p:spPr>
        <p:txBody>
          <a:bodyPr/>
          <a:lstStyle/>
          <a:p>
            <a:r>
              <a:rPr lang="en-US"/>
              <a:t>Click icon to add picture</a:t>
            </a:r>
          </a:p>
        </p:txBody>
      </p:sp>
      <p:sp>
        <p:nvSpPr>
          <p:cNvPr id="11" name="Picture Placeholder 2">
            <a:extLst>
              <a:ext uri="{FF2B5EF4-FFF2-40B4-BE49-F238E27FC236}">
                <a16:creationId xmlns:a16="http://schemas.microsoft.com/office/drawing/2014/main" id="{F5DA3109-59CF-D045-8A9F-A1E15AF49766}"/>
              </a:ext>
            </a:extLst>
          </p:cNvPr>
          <p:cNvSpPr>
            <a:spLocks noGrp="1"/>
          </p:cNvSpPr>
          <p:nvPr>
            <p:ph type="pic" sz="quarter" idx="18"/>
          </p:nvPr>
        </p:nvSpPr>
        <p:spPr>
          <a:xfrm>
            <a:off x="4061291" y="1717143"/>
            <a:ext cx="2023533" cy="1717143"/>
          </a:xfrm>
        </p:spPr>
        <p:txBody>
          <a:bodyPr/>
          <a:lstStyle/>
          <a:p>
            <a:r>
              <a:rPr lang="en-US"/>
              <a:t>Click icon to add picture</a:t>
            </a:r>
          </a:p>
        </p:txBody>
      </p:sp>
      <p:sp>
        <p:nvSpPr>
          <p:cNvPr id="12" name="Picture Placeholder 2">
            <a:extLst>
              <a:ext uri="{FF2B5EF4-FFF2-40B4-BE49-F238E27FC236}">
                <a16:creationId xmlns:a16="http://schemas.microsoft.com/office/drawing/2014/main" id="{B219F779-9F30-0E48-8D37-66B4DF87EA5E}"/>
              </a:ext>
            </a:extLst>
          </p:cNvPr>
          <p:cNvSpPr>
            <a:spLocks noGrp="1"/>
          </p:cNvSpPr>
          <p:nvPr>
            <p:ph type="pic" sz="quarter" idx="19"/>
          </p:nvPr>
        </p:nvSpPr>
        <p:spPr>
          <a:xfrm>
            <a:off x="6084824" y="1717143"/>
            <a:ext cx="2023533" cy="1717143"/>
          </a:xfrm>
        </p:spPr>
        <p:txBody>
          <a:bodyPr/>
          <a:lstStyle/>
          <a:p>
            <a:r>
              <a:rPr lang="en-US"/>
              <a:t>Click icon to add picture</a:t>
            </a:r>
          </a:p>
        </p:txBody>
      </p:sp>
      <p:sp>
        <p:nvSpPr>
          <p:cNvPr id="13" name="Picture Placeholder 2">
            <a:extLst>
              <a:ext uri="{FF2B5EF4-FFF2-40B4-BE49-F238E27FC236}">
                <a16:creationId xmlns:a16="http://schemas.microsoft.com/office/drawing/2014/main" id="{4A95A906-0B96-C042-93F4-46DFF6AE50F9}"/>
              </a:ext>
            </a:extLst>
          </p:cNvPr>
          <p:cNvSpPr>
            <a:spLocks noGrp="1"/>
          </p:cNvSpPr>
          <p:nvPr>
            <p:ph type="pic" sz="quarter" idx="20"/>
          </p:nvPr>
        </p:nvSpPr>
        <p:spPr>
          <a:xfrm>
            <a:off x="8132742" y="1717143"/>
            <a:ext cx="2023533" cy="1717143"/>
          </a:xfrm>
        </p:spPr>
        <p:txBody>
          <a:bodyPr/>
          <a:lstStyle/>
          <a:p>
            <a:r>
              <a:rPr lang="en-US"/>
              <a:t>Click icon to add picture</a:t>
            </a:r>
          </a:p>
        </p:txBody>
      </p:sp>
      <p:sp>
        <p:nvSpPr>
          <p:cNvPr id="14" name="Picture Placeholder 2">
            <a:extLst>
              <a:ext uri="{FF2B5EF4-FFF2-40B4-BE49-F238E27FC236}">
                <a16:creationId xmlns:a16="http://schemas.microsoft.com/office/drawing/2014/main" id="{D25F09E5-B669-3442-A80F-613D07177EF0}"/>
              </a:ext>
            </a:extLst>
          </p:cNvPr>
          <p:cNvSpPr>
            <a:spLocks noGrp="1"/>
          </p:cNvSpPr>
          <p:nvPr>
            <p:ph type="pic" sz="quarter" idx="21"/>
          </p:nvPr>
        </p:nvSpPr>
        <p:spPr>
          <a:xfrm>
            <a:off x="10156275" y="1717143"/>
            <a:ext cx="2023533" cy="1717143"/>
          </a:xfrm>
        </p:spPr>
        <p:txBody>
          <a:bodyPr/>
          <a:lstStyle/>
          <a:p>
            <a:r>
              <a:rPr lang="en-US"/>
              <a:t>Click icon to add picture</a:t>
            </a:r>
          </a:p>
        </p:txBody>
      </p:sp>
      <p:sp>
        <p:nvSpPr>
          <p:cNvPr id="15" name="Picture Placeholder 2">
            <a:extLst>
              <a:ext uri="{FF2B5EF4-FFF2-40B4-BE49-F238E27FC236}">
                <a16:creationId xmlns:a16="http://schemas.microsoft.com/office/drawing/2014/main" id="{9A2B4745-142A-1F4D-82C6-419A2F655DC5}"/>
              </a:ext>
            </a:extLst>
          </p:cNvPr>
          <p:cNvSpPr>
            <a:spLocks noGrp="1"/>
          </p:cNvSpPr>
          <p:nvPr>
            <p:ph type="pic" sz="quarter" idx="22"/>
          </p:nvPr>
        </p:nvSpPr>
        <p:spPr>
          <a:xfrm>
            <a:off x="0" y="3423714"/>
            <a:ext cx="2023533" cy="1717143"/>
          </a:xfrm>
        </p:spPr>
        <p:txBody>
          <a:bodyPr/>
          <a:lstStyle/>
          <a:p>
            <a:r>
              <a:rPr lang="en-US"/>
              <a:t>Click icon to add picture</a:t>
            </a:r>
          </a:p>
        </p:txBody>
      </p:sp>
      <p:sp>
        <p:nvSpPr>
          <p:cNvPr id="16" name="Picture Placeholder 2">
            <a:extLst>
              <a:ext uri="{FF2B5EF4-FFF2-40B4-BE49-F238E27FC236}">
                <a16:creationId xmlns:a16="http://schemas.microsoft.com/office/drawing/2014/main" id="{00B44081-091B-294A-B987-6E6C12A6C406}"/>
              </a:ext>
            </a:extLst>
          </p:cNvPr>
          <p:cNvSpPr>
            <a:spLocks noGrp="1"/>
          </p:cNvSpPr>
          <p:nvPr>
            <p:ph type="pic" sz="quarter" idx="23"/>
          </p:nvPr>
        </p:nvSpPr>
        <p:spPr>
          <a:xfrm>
            <a:off x="2035726" y="3423714"/>
            <a:ext cx="2023533" cy="1717143"/>
          </a:xfrm>
        </p:spPr>
        <p:txBody>
          <a:bodyPr/>
          <a:lstStyle/>
          <a:p>
            <a:r>
              <a:rPr lang="en-US"/>
              <a:t>Click icon to add picture</a:t>
            </a:r>
          </a:p>
        </p:txBody>
      </p:sp>
      <p:sp>
        <p:nvSpPr>
          <p:cNvPr id="17" name="Picture Placeholder 2">
            <a:extLst>
              <a:ext uri="{FF2B5EF4-FFF2-40B4-BE49-F238E27FC236}">
                <a16:creationId xmlns:a16="http://schemas.microsoft.com/office/drawing/2014/main" id="{A9859029-AD91-C648-99EF-47026A56FC7B}"/>
              </a:ext>
            </a:extLst>
          </p:cNvPr>
          <p:cNvSpPr>
            <a:spLocks noGrp="1"/>
          </p:cNvSpPr>
          <p:nvPr>
            <p:ph type="pic" sz="quarter" idx="24"/>
          </p:nvPr>
        </p:nvSpPr>
        <p:spPr>
          <a:xfrm>
            <a:off x="4059259" y="3423714"/>
            <a:ext cx="2023533" cy="1717143"/>
          </a:xfrm>
        </p:spPr>
        <p:txBody>
          <a:bodyPr/>
          <a:lstStyle/>
          <a:p>
            <a:r>
              <a:rPr lang="en-US"/>
              <a:t>Click icon to add picture</a:t>
            </a:r>
          </a:p>
        </p:txBody>
      </p:sp>
      <p:sp>
        <p:nvSpPr>
          <p:cNvPr id="18" name="Picture Placeholder 2">
            <a:extLst>
              <a:ext uri="{FF2B5EF4-FFF2-40B4-BE49-F238E27FC236}">
                <a16:creationId xmlns:a16="http://schemas.microsoft.com/office/drawing/2014/main" id="{E57F7D39-09B6-374D-BE35-BDDCFD887DCE}"/>
              </a:ext>
            </a:extLst>
          </p:cNvPr>
          <p:cNvSpPr>
            <a:spLocks noGrp="1"/>
          </p:cNvSpPr>
          <p:nvPr>
            <p:ph type="pic" sz="quarter" idx="25"/>
          </p:nvPr>
        </p:nvSpPr>
        <p:spPr>
          <a:xfrm>
            <a:off x="6082792" y="3423714"/>
            <a:ext cx="2023533" cy="1717143"/>
          </a:xfrm>
        </p:spPr>
        <p:txBody>
          <a:bodyPr/>
          <a:lstStyle/>
          <a:p>
            <a:r>
              <a:rPr lang="en-US"/>
              <a:t>Click icon to add picture</a:t>
            </a:r>
          </a:p>
        </p:txBody>
      </p:sp>
      <p:sp>
        <p:nvSpPr>
          <p:cNvPr id="19" name="Picture Placeholder 2">
            <a:extLst>
              <a:ext uri="{FF2B5EF4-FFF2-40B4-BE49-F238E27FC236}">
                <a16:creationId xmlns:a16="http://schemas.microsoft.com/office/drawing/2014/main" id="{25B163E8-190B-914B-9DD2-F29C137592DF}"/>
              </a:ext>
            </a:extLst>
          </p:cNvPr>
          <p:cNvSpPr>
            <a:spLocks noGrp="1"/>
          </p:cNvSpPr>
          <p:nvPr>
            <p:ph type="pic" sz="quarter" idx="26"/>
          </p:nvPr>
        </p:nvSpPr>
        <p:spPr>
          <a:xfrm>
            <a:off x="8130710" y="3423714"/>
            <a:ext cx="2023533" cy="1717143"/>
          </a:xfrm>
        </p:spPr>
        <p:txBody>
          <a:bodyPr/>
          <a:lstStyle/>
          <a:p>
            <a:r>
              <a:rPr lang="en-US"/>
              <a:t>Click icon to add picture</a:t>
            </a:r>
          </a:p>
        </p:txBody>
      </p:sp>
      <p:sp>
        <p:nvSpPr>
          <p:cNvPr id="20" name="Picture Placeholder 2">
            <a:extLst>
              <a:ext uri="{FF2B5EF4-FFF2-40B4-BE49-F238E27FC236}">
                <a16:creationId xmlns:a16="http://schemas.microsoft.com/office/drawing/2014/main" id="{7E9C9DA2-633D-DD49-8331-43325B11B101}"/>
              </a:ext>
            </a:extLst>
          </p:cNvPr>
          <p:cNvSpPr>
            <a:spLocks noGrp="1"/>
          </p:cNvSpPr>
          <p:nvPr>
            <p:ph type="pic" sz="quarter" idx="27"/>
          </p:nvPr>
        </p:nvSpPr>
        <p:spPr>
          <a:xfrm>
            <a:off x="10154243" y="3423714"/>
            <a:ext cx="2023533" cy="1717143"/>
          </a:xfrm>
        </p:spPr>
        <p:txBody>
          <a:bodyPr/>
          <a:lstStyle/>
          <a:p>
            <a:r>
              <a:rPr lang="en-US"/>
              <a:t>Click icon to add picture</a:t>
            </a:r>
          </a:p>
        </p:txBody>
      </p:sp>
      <p:sp>
        <p:nvSpPr>
          <p:cNvPr id="21" name="Picture Placeholder 2">
            <a:extLst>
              <a:ext uri="{FF2B5EF4-FFF2-40B4-BE49-F238E27FC236}">
                <a16:creationId xmlns:a16="http://schemas.microsoft.com/office/drawing/2014/main" id="{12EDF677-AAE8-E048-808C-3F9563F40986}"/>
              </a:ext>
            </a:extLst>
          </p:cNvPr>
          <p:cNvSpPr>
            <a:spLocks noGrp="1"/>
          </p:cNvSpPr>
          <p:nvPr>
            <p:ph type="pic" sz="quarter" idx="28"/>
          </p:nvPr>
        </p:nvSpPr>
        <p:spPr>
          <a:xfrm>
            <a:off x="14224" y="5128676"/>
            <a:ext cx="2023533" cy="1717143"/>
          </a:xfrm>
        </p:spPr>
        <p:txBody>
          <a:bodyPr/>
          <a:lstStyle/>
          <a:p>
            <a:r>
              <a:rPr lang="en-US"/>
              <a:t>Click icon to add picture</a:t>
            </a:r>
          </a:p>
        </p:txBody>
      </p:sp>
      <p:sp>
        <p:nvSpPr>
          <p:cNvPr id="22" name="Picture Placeholder 2">
            <a:extLst>
              <a:ext uri="{FF2B5EF4-FFF2-40B4-BE49-F238E27FC236}">
                <a16:creationId xmlns:a16="http://schemas.microsoft.com/office/drawing/2014/main" id="{2B247736-A02F-2C40-812D-25A454D5ED82}"/>
              </a:ext>
            </a:extLst>
          </p:cNvPr>
          <p:cNvSpPr>
            <a:spLocks noGrp="1"/>
          </p:cNvSpPr>
          <p:nvPr>
            <p:ph type="pic" sz="quarter" idx="29"/>
          </p:nvPr>
        </p:nvSpPr>
        <p:spPr>
          <a:xfrm>
            <a:off x="2049950" y="5128676"/>
            <a:ext cx="2023533" cy="1717143"/>
          </a:xfrm>
        </p:spPr>
        <p:txBody>
          <a:bodyPr/>
          <a:lstStyle/>
          <a:p>
            <a:r>
              <a:rPr lang="en-US"/>
              <a:t>Click icon to add picture</a:t>
            </a:r>
          </a:p>
        </p:txBody>
      </p:sp>
      <p:sp>
        <p:nvSpPr>
          <p:cNvPr id="23" name="Picture Placeholder 2">
            <a:extLst>
              <a:ext uri="{FF2B5EF4-FFF2-40B4-BE49-F238E27FC236}">
                <a16:creationId xmlns:a16="http://schemas.microsoft.com/office/drawing/2014/main" id="{697ECC58-A3CD-5B41-B26D-74C327C50487}"/>
              </a:ext>
            </a:extLst>
          </p:cNvPr>
          <p:cNvSpPr>
            <a:spLocks noGrp="1"/>
          </p:cNvSpPr>
          <p:nvPr>
            <p:ph type="pic" sz="quarter" idx="30"/>
          </p:nvPr>
        </p:nvSpPr>
        <p:spPr>
          <a:xfrm>
            <a:off x="4073483" y="5128676"/>
            <a:ext cx="2023533" cy="1717143"/>
          </a:xfrm>
        </p:spPr>
        <p:txBody>
          <a:bodyPr/>
          <a:lstStyle/>
          <a:p>
            <a:r>
              <a:rPr lang="en-US"/>
              <a:t>Click icon to add picture</a:t>
            </a:r>
          </a:p>
        </p:txBody>
      </p:sp>
      <p:sp>
        <p:nvSpPr>
          <p:cNvPr id="24" name="Picture Placeholder 2">
            <a:extLst>
              <a:ext uri="{FF2B5EF4-FFF2-40B4-BE49-F238E27FC236}">
                <a16:creationId xmlns:a16="http://schemas.microsoft.com/office/drawing/2014/main" id="{9553F147-A327-5248-840F-AD34C759C1CC}"/>
              </a:ext>
            </a:extLst>
          </p:cNvPr>
          <p:cNvSpPr>
            <a:spLocks noGrp="1"/>
          </p:cNvSpPr>
          <p:nvPr>
            <p:ph type="pic" sz="quarter" idx="31"/>
          </p:nvPr>
        </p:nvSpPr>
        <p:spPr>
          <a:xfrm>
            <a:off x="6097016" y="5128676"/>
            <a:ext cx="2023533" cy="1717143"/>
          </a:xfrm>
        </p:spPr>
        <p:txBody>
          <a:bodyPr/>
          <a:lstStyle/>
          <a:p>
            <a:r>
              <a:rPr lang="en-US"/>
              <a:t>Click icon to add picture</a:t>
            </a:r>
          </a:p>
        </p:txBody>
      </p:sp>
      <p:sp>
        <p:nvSpPr>
          <p:cNvPr id="25" name="Picture Placeholder 2">
            <a:extLst>
              <a:ext uri="{FF2B5EF4-FFF2-40B4-BE49-F238E27FC236}">
                <a16:creationId xmlns:a16="http://schemas.microsoft.com/office/drawing/2014/main" id="{EE9B6BDC-3B37-5B4F-AFF4-3298ED88F007}"/>
              </a:ext>
            </a:extLst>
          </p:cNvPr>
          <p:cNvSpPr>
            <a:spLocks noGrp="1"/>
          </p:cNvSpPr>
          <p:nvPr>
            <p:ph type="pic" sz="quarter" idx="32"/>
          </p:nvPr>
        </p:nvSpPr>
        <p:spPr>
          <a:xfrm>
            <a:off x="8144934" y="5128676"/>
            <a:ext cx="2023533" cy="1717143"/>
          </a:xfrm>
        </p:spPr>
        <p:txBody>
          <a:bodyPr/>
          <a:lstStyle/>
          <a:p>
            <a:r>
              <a:rPr lang="en-US"/>
              <a:t>Click icon to add picture</a:t>
            </a:r>
          </a:p>
        </p:txBody>
      </p:sp>
      <p:sp>
        <p:nvSpPr>
          <p:cNvPr id="26" name="Picture Placeholder 2">
            <a:extLst>
              <a:ext uri="{FF2B5EF4-FFF2-40B4-BE49-F238E27FC236}">
                <a16:creationId xmlns:a16="http://schemas.microsoft.com/office/drawing/2014/main" id="{30BF9984-60DF-1A48-B513-94939253AC7F}"/>
              </a:ext>
            </a:extLst>
          </p:cNvPr>
          <p:cNvSpPr>
            <a:spLocks noGrp="1"/>
          </p:cNvSpPr>
          <p:nvPr>
            <p:ph type="pic" sz="quarter" idx="33"/>
          </p:nvPr>
        </p:nvSpPr>
        <p:spPr>
          <a:xfrm>
            <a:off x="10168467" y="5128676"/>
            <a:ext cx="2023533" cy="1717143"/>
          </a:xfrm>
        </p:spPr>
        <p:txBody>
          <a:bodyPr/>
          <a:lstStyle/>
          <a:p>
            <a:r>
              <a:rPr lang="en-US"/>
              <a:t>Click icon to add picture</a:t>
            </a:r>
          </a:p>
        </p:txBody>
      </p:sp>
    </p:spTree>
    <p:extLst>
      <p:ext uri="{BB962C8B-B14F-4D97-AF65-F5344CB8AC3E}">
        <p14:creationId xmlns:p14="http://schemas.microsoft.com/office/powerpoint/2010/main" val="402080535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_Graph">
    <p:bg>
      <p:bgPr>
        <a:solidFill>
          <a:schemeClr val="bg1"/>
        </a:solidFill>
        <a:effectLst/>
      </p:bgPr>
    </p:bg>
    <p:spTree>
      <p:nvGrpSpPr>
        <p:cNvPr id="1" name=""/>
        <p:cNvGrpSpPr/>
        <p:nvPr/>
      </p:nvGrpSpPr>
      <p:grpSpPr>
        <a:xfrm>
          <a:off x="0" y="0"/>
          <a:ext cx="0" cy="0"/>
          <a:chOff x="0" y="0"/>
          <a:chExt cx="0" cy="0"/>
        </a:xfrm>
      </p:grpSpPr>
      <p:sp>
        <p:nvSpPr>
          <p:cNvPr id="21" name="Text Placeholder 3"/>
          <p:cNvSpPr>
            <a:spLocks noGrp="1"/>
          </p:cNvSpPr>
          <p:nvPr>
            <p:ph type="body" sz="quarter" idx="18"/>
          </p:nvPr>
        </p:nvSpPr>
        <p:spPr>
          <a:xfrm>
            <a:off x="558801" y="627303"/>
            <a:ext cx="11074403" cy="342665"/>
          </a:xfrm>
          <a:prstGeom prst="rect">
            <a:avLst/>
          </a:prstGeom>
        </p:spPr>
        <p:txBody>
          <a:bodyPr/>
          <a:lstStyle>
            <a:lvl1pPr marL="0" indent="0" algn="ctr">
              <a:buNone/>
              <a:defRPr sz="2662" b="1" spc="400">
                <a:solidFill>
                  <a:schemeClr val="tx2"/>
                </a:solidFill>
                <a:latin typeface="+mj-lt"/>
              </a:defRPr>
            </a:lvl1pPr>
            <a:lvl2pPr marL="456242" indent="0" algn="ctr">
              <a:buNone/>
              <a:defRPr sz="1597" b="1">
                <a:solidFill>
                  <a:schemeClr val="tx1"/>
                </a:solidFill>
                <a:latin typeface="+mj-lt"/>
              </a:defRPr>
            </a:lvl2pPr>
            <a:lvl3pPr marL="912481" indent="0" algn="ctr">
              <a:buNone/>
              <a:defRPr sz="1597" b="1">
                <a:solidFill>
                  <a:schemeClr val="tx1"/>
                </a:solidFill>
                <a:latin typeface="+mj-lt"/>
              </a:defRPr>
            </a:lvl3pPr>
            <a:lvl4pPr marL="1368722" indent="0" algn="ctr">
              <a:buNone/>
              <a:defRPr sz="1597" b="1">
                <a:solidFill>
                  <a:schemeClr val="tx1"/>
                </a:solidFill>
                <a:latin typeface="+mj-lt"/>
              </a:defRPr>
            </a:lvl4pPr>
            <a:lvl5pPr marL="1824961" indent="0" algn="ctr">
              <a:buNone/>
              <a:defRPr sz="1597" b="1">
                <a:solidFill>
                  <a:schemeClr val="tx1"/>
                </a:solidFill>
                <a:latin typeface="+mj-lt"/>
              </a:defRPr>
            </a:lvl5pPr>
          </a:lstStyle>
          <a:p>
            <a:pPr lvl="0"/>
            <a:r>
              <a:rPr lang="en-US"/>
              <a:t>Click to edit Master text styles</a:t>
            </a:r>
          </a:p>
        </p:txBody>
      </p:sp>
      <p:sp>
        <p:nvSpPr>
          <p:cNvPr id="22" name="Gleichschenkliges Dreieck 45"/>
          <p:cNvSpPr/>
          <p:nvPr userDrawn="1"/>
        </p:nvSpPr>
        <p:spPr>
          <a:xfrm rot="10800000">
            <a:off x="5650492" y="6"/>
            <a:ext cx="891025" cy="46114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74"/>
          </a:p>
        </p:txBody>
      </p:sp>
      <p:sp>
        <p:nvSpPr>
          <p:cNvPr id="4" name="Text Placeholder 3">
            <a:extLst>
              <a:ext uri="{FF2B5EF4-FFF2-40B4-BE49-F238E27FC236}">
                <a16:creationId xmlns:a16="http://schemas.microsoft.com/office/drawing/2014/main" id="{3CC600E2-4573-9F4C-A173-DDB38A521BD7}"/>
              </a:ext>
            </a:extLst>
          </p:cNvPr>
          <p:cNvSpPr>
            <a:spLocks noGrp="1"/>
          </p:cNvSpPr>
          <p:nvPr>
            <p:ph type="body" sz="quarter" idx="19"/>
          </p:nvPr>
        </p:nvSpPr>
        <p:spPr>
          <a:xfrm>
            <a:off x="558801" y="969968"/>
            <a:ext cx="11074403" cy="342665"/>
          </a:xfrm>
          <a:prstGeom prst="rect">
            <a:avLst/>
          </a:prstGeom>
        </p:spPr>
        <p:txBody>
          <a:bodyPr anchor="ctr"/>
          <a:lstStyle>
            <a:lvl1pPr marL="0" indent="0" algn="ctr">
              <a:buNone/>
              <a:defRPr sz="2129" b="1" spc="0">
                <a:solidFill>
                  <a:schemeClr val="tx1"/>
                </a:solidFill>
                <a:latin typeface="+mj-lt"/>
              </a:defRPr>
            </a:lvl1pPr>
            <a:lvl2pPr marL="456242" indent="0" algn="ctr">
              <a:buNone/>
              <a:defRPr sz="1597" b="1">
                <a:solidFill>
                  <a:schemeClr val="tx1"/>
                </a:solidFill>
                <a:latin typeface="+mj-lt"/>
              </a:defRPr>
            </a:lvl2pPr>
            <a:lvl3pPr marL="912481" indent="0" algn="ctr">
              <a:buNone/>
              <a:defRPr sz="1597" b="1">
                <a:solidFill>
                  <a:schemeClr val="tx1"/>
                </a:solidFill>
                <a:latin typeface="+mj-lt"/>
              </a:defRPr>
            </a:lvl3pPr>
            <a:lvl4pPr marL="1368722" indent="0" algn="ctr">
              <a:buNone/>
              <a:defRPr sz="1597" b="1">
                <a:solidFill>
                  <a:schemeClr val="tx1"/>
                </a:solidFill>
                <a:latin typeface="+mj-lt"/>
              </a:defRPr>
            </a:lvl4pPr>
            <a:lvl5pPr marL="1824961" indent="0" algn="ctr">
              <a:buNone/>
              <a:defRPr sz="1597" b="1">
                <a:solidFill>
                  <a:schemeClr val="tx1"/>
                </a:solidFill>
                <a:latin typeface="+mj-lt"/>
              </a:defRPr>
            </a:lvl5pPr>
          </a:lstStyle>
          <a:p>
            <a:pPr lvl="0"/>
            <a:r>
              <a:rPr lang="en-US"/>
              <a:t>Click to edit Master text styles</a:t>
            </a:r>
          </a:p>
        </p:txBody>
      </p:sp>
      <p:sp>
        <p:nvSpPr>
          <p:cNvPr id="5" name="Text Placeholder 3">
            <a:extLst>
              <a:ext uri="{FF2B5EF4-FFF2-40B4-BE49-F238E27FC236}">
                <a16:creationId xmlns:a16="http://schemas.microsoft.com/office/drawing/2014/main" id="{BB8E280A-5167-F54A-BC46-640BAFA0DDF1}"/>
              </a:ext>
            </a:extLst>
          </p:cNvPr>
          <p:cNvSpPr>
            <a:spLocks noGrp="1"/>
          </p:cNvSpPr>
          <p:nvPr>
            <p:ph type="body" sz="quarter" idx="20"/>
          </p:nvPr>
        </p:nvSpPr>
        <p:spPr>
          <a:xfrm>
            <a:off x="558801" y="1312632"/>
            <a:ext cx="11074403" cy="224936"/>
          </a:xfrm>
          <a:prstGeom prst="rect">
            <a:avLst/>
          </a:prstGeom>
        </p:spPr>
        <p:txBody>
          <a:bodyPr anchor="ctr"/>
          <a:lstStyle>
            <a:lvl1pPr marL="0" indent="0" algn="ctr">
              <a:buNone/>
              <a:defRPr sz="1597" b="0" i="1" spc="0">
                <a:solidFill>
                  <a:schemeClr val="tx1"/>
                </a:solidFill>
                <a:latin typeface="Franklin Gothic Book" panose="020B0503020102020204" pitchFamily="34" charset="0"/>
              </a:defRPr>
            </a:lvl1pPr>
            <a:lvl2pPr marL="456242" indent="0" algn="ctr">
              <a:buNone/>
              <a:defRPr sz="1597" b="1">
                <a:solidFill>
                  <a:schemeClr val="tx1"/>
                </a:solidFill>
                <a:latin typeface="+mj-lt"/>
              </a:defRPr>
            </a:lvl2pPr>
            <a:lvl3pPr marL="912481" indent="0" algn="ctr">
              <a:buNone/>
              <a:defRPr sz="1597" b="1">
                <a:solidFill>
                  <a:schemeClr val="tx1"/>
                </a:solidFill>
                <a:latin typeface="+mj-lt"/>
              </a:defRPr>
            </a:lvl3pPr>
            <a:lvl4pPr marL="1368722" indent="0" algn="ctr">
              <a:buNone/>
              <a:defRPr sz="1597" b="1">
                <a:solidFill>
                  <a:schemeClr val="tx1"/>
                </a:solidFill>
                <a:latin typeface="+mj-lt"/>
              </a:defRPr>
            </a:lvl4pPr>
            <a:lvl5pPr marL="1824961" indent="0" algn="ctr">
              <a:buNone/>
              <a:defRPr sz="1597" b="1">
                <a:solidFill>
                  <a:schemeClr val="tx1"/>
                </a:solidFill>
                <a:latin typeface="+mj-lt"/>
              </a:defRPr>
            </a:lvl5pPr>
          </a:lstStyle>
          <a:p>
            <a:pPr lvl="0"/>
            <a:r>
              <a:rPr lang="en-US"/>
              <a:t>Click to edit Master text styles</a:t>
            </a:r>
          </a:p>
        </p:txBody>
      </p:sp>
      <p:sp>
        <p:nvSpPr>
          <p:cNvPr id="6" name="Text Placeholder 5"/>
          <p:cNvSpPr>
            <a:spLocks noGrp="1"/>
          </p:cNvSpPr>
          <p:nvPr>
            <p:ph type="body" sz="quarter" idx="13"/>
          </p:nvPr>
        </p:nvSpPr>
        <p:spPr>
          <a:xfrm>
            <a:off x="87088" y="6583088"/>
            <a:ext cx="12027505" cy="183979"/>
          </a:xfrm>
        </p:spPr>
        <p:txBody>
          <a:bodyPr/>
          <a:lstStyle>
            <a:lvl1pPr>
              <a:defRPr sz="1066" i="1">
                <a:solidFill>
                  <a:schemeClr val="bg2"/>
                </a:solidFill>
              </a:defRPr>
            </a:lvl1pPr>
            <a:lvl2pPr>
              <a:defRPr sz="1066" i="1">
                <a:solidFill>
                  <a:schemeClr val="bg2"/>
                </a:solidFill>
              </a:defRPr>
            </a:lvl2pPr>
            <a:lvl3pPr>
              <a:defRPr sz="1066" i="1">
                <a:solidFill>
                  <a:schemeClr val="bg2"/>
                </a:solidFill>
              </a:defRPr>
            </a:lvl3pPr>
            <a:lvl4pPr>
              <a:defRPr sz="1066" i="1">
                <a:solidFill>
                  <a:schemeClr val="bg2"/>
                </a:solidFill>
              </a:defRPr>
            </a:lvl4pPr>
            <a:lvl5pPr>
              <a:defRPr sz="1066" i="1">
                <a:solidFill>
                  <a:schemeClr val="bg2"/>
                </a:solidFill>
              </a:defRPr>
            </a:lvl5pPr>
          </a:lstStyle>
          <a:p>
            <a:pPr lvl="0"/>
            <a:r>
              <a:rPr lang="en-US"/>
              <a:t>Click to edit Master text styles</a:t>
            </a:r>
          </a:p>
        </p:txBody>
      </p:sp>
      <p:sp>
        <p:nvSpPr>
          <p:cNvPr id="7" name="Picture Placeholder 3">
            <a:extLst>
              <a:ext uri="{FF2B5EF4-FFF2-40B4-BE49-F238E27FC236}">
                <a16:creationId xmlns:a16="http://schemas.microsoft.com/office/drawing/2014/main" id="{9603E379-C329-0E40-84E8-2142FA9D609F}"/>
              </a:ext>
            </a:extLst>
          </p:cNvPr>
          <p:cNvSpPr>
            <a:spLocks noGrp="1"/>
          </p:cNvSpPr>
          <p:nvPr>
            <p:ph type="pic" sz="quarter" idx="10"/>
          </p:nvPr>
        </p:nvSpPr>
        <p:spPr>
          <a:xfrm>
            <a:off x="0" y="1736901"/>
            <a:ext cx="12192000" cy="4337371"/>
          </a:xfrm>
        </p:spPr>
        <p:txBody>
          <a:bodyPr/>
          <a:lstStyle/>
          <a:p>
            <a:r>
              <a:rPr lang="en-US"/>
              <a:t>Click icon to add picture</a:t>
            </a:r>
          </a:p>
        </p:txBody>
      </p:sp>
    </p:spTree>
    <p:extLst>
      <p:ext uri="{BB962C8B-B14F-4D97-AF65-F5344CB8AC3E}">
        <p14:creationId xmlns:p14="http://schemas.microsoft.com/office/powerpoint/2010/main" val="76883746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7_Graph">
    <p:bg>
      <p:bgPr>
        <a:gradFill>
          <a:gsLst>
            <a:gs pos="0">
              <a:srgbClr val="E6F4F4"/>
            </a:gs>
            <a:gs pos="100000">
              <a:srgbClr val="55C3BE"/>
            </a:gs>
          </a:gsLst>
          <a:lin ang="5400000" scaled="1"/>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986D10-13CB-2B4E-998A-6F68E6C7A0BE}"/>
              </a:ext>
            </a:extLst>
          </p:cNvPr>
          <p:cNvSpPr/>
          <p:nvPr userDrawn="1"/>
        </p:nvSpPr>
        <p:spPr>
          <a:xfrm>
            <a:off x="270011" y="336669"/>
            <a:ext cx="11651979" cy="6184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07" tIns="60904" rIns="121807" bIns="60904" numCol="1" spcCol="0" rtlCol="0" fromWordArt="0" anchor="ctr" anchorCtr="0" forceAA="0" compatLnSpc="1">
            <a:prstTxWarp prst="textNoShape">
              <a:avLst/>
            </a:prstTxWarp>
            <a:noAutofit/>
          </a:bodyPr>
          <a:lstStyle/>
          <a:p>
            <a:pPr algn="ctr"/>
            <a:endParaRPr lang="en-US" sz="2398">
              <a:solidFill>
                <a:schemeClr val="bg1"/>
              </a:solidFill>
            </a:endParaRPr>
          </a:p>
        </p:txBody>
      </p:sp>
      <p:sp>
        <p:nvSpPr>
          <p:cNvPr id="21" name="Text Placeholder 3"/>
          <p:cNvSpPr>
            <a:spLocks noGrp="1"/>
          </p:cNvSpPr>
          <p:nvPr>
            <p:ph type="body" sz="quarter" idx="18"/>
          </p:nvPr>
        </p:nvSpPr>
        <p:spPr>
          <a:xfrm>
            <a:off x="558801" y="627303"/>
            <a:ext cx="11074403" cy="342665"/>
          </a:xfrm>
          <a:prstGeom prst="rect">
            <a:avLst/>
          </a:prstGeom>
        </p:spPr>
        <p:txBody>
          <a:bodyPr/>
          <a:lstStyle>
            <a:lvl1pPr marL="0" indent="0" algn="ctr">
              <a:buNone/>
              <a:defRPr sz="2662" b="1" spc="400">
                <a:solidFill>
                  <a:schemeClr val="tx2"/>
                </a:solidFill>
                <a:latin typeface="+mj-lt"/>
              </a:defRPr>
            </a:lvl1pPr>
            <a:lvl2pPr marL="456242" indent="0" algn="ctr">
              <a:buNone/>
              <a:defRPr sz="1597" b="1">
                <a:solidFill>
                  <a:schemeClr val="tx1"/>
                </a:solidFill>
                <a:latin typeface="+mj-lt"/>
              </a:defRPr>
            </a:lvl2pPr>
            <a:lvl3pPr marL="912481" indent="0" algn="ctr">
              <a:buNone/>
              <a:defRPr sz="1597" b="1">
                <a:solidFill>
                  <a:schemeClr val="tx1"/>
                </a:solidFill>
                <a:latin typeface="+mj-lt"/>
              </a:defRPr>
            </a:lvl3pPr>
            <a:lvl4pPr marL="1368722" indent="0" algn="ctr">
              <a:buNone/>
              <a:defRPr sz="1597" b="1">
                <a:solidFill>
                  <a:schemeClr val="tx1"/>
                </a:solidFill>
                <a:latin typeface="+mj-lt"/>
              </a:defRPr>
            </a:lvl4pPr>
            <a:lvl5pPr marL="1824961" indent="0" algn="ctr">
              <a:buNone/>
              <a:defRPr sz="1597" b="1">
                <a:solidFill>
                  <a:schemeClr val="tx1"/>
                </a:solidFill>
                <a:latin typeface="+mj-lt"/>
              </a:defRPr>
            </a:lvl5pPr>
          </a:lstStyle>
          <a:p>
            <a:pPr lvl="0"/>
            <a:r>
              <a:rPr lang="en-US"/>
              <a:t>Click to edit Master text styles</a:t>
            </a:r>
          </a:p>
        </p:txBody>
      </p:sp>
      <p:sp>
        <p:nvSpPr>
          <p:cNvPr id="22" name="Gleichschenkliges Dreieck 45"/>
          <p:cNvSpPr/>
          <p:nvPr userDrawn="1"/>
        </p:nvSpPr>
        <p:spPr>
          <a:xfrm rot="10800000">
            <a:off x="5650492" y="6"/>
            <a:ext cx="891025" cy="46114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74"/>
          </a:p>
        </p:txBody>
      </p:sp>
      <p:sp>
        <p:nvSpPr>
          <p:cNvPr id="4" name="Text Placeholder 3">
            <a:extLst>
              <a:ext uri="{FF2B5EF4-FFF2-40B4-BE49-F238E27FC236}">
                <a16:creationId xmlns:a16="http://schemas.microsoft.com/office/drawing/2014/main" id="{3CC600E2-4573-9F4C-A173-DDB38A521BD7}"/>
              </a:ext>
            </a:extLst>
          </p:cNvPr>
          <p:cNvSpPr>
            <a:spLocks noGrp="1"/>
          </p:cNvSpPr>
          <p:nvPr>
            <p:ph type="body" sz="quarter" idx="19"/>
          </p:nvPr>
        </p:nvSpPr>
        <p:spPr>
          <a:xfrm>
            <a:off x="558801" y="969968"/>
            <a:ext cx="11074403" cy="342665"/>
          </a:xfrm>
          <a:prstGeom prst="rect">
            <a:avLst/>
          </a:prstGeom>
        </p:spPr>
        <p:txBody>
          <a:bodyPr anchor="ctr"/>
          <a:lstStyle>
            <a:lvl1pPr marL="0" indent="0" algn="ctr">
              <a:buNone/>
              <a:defRPr sz="2129" b="1" spc="0">
                <a:solidFill>
                  <a:schemeClr val="tx1"/>
                </a:solidFill>
                <a:latin typeface="+mj-lt"/>
              </a:defRPr>
            </a:lvl1pPr>
            <a:lvl2pPr marL="456242" indent="0" algn="ctr">
              <a:buNone/>
              <a:defRPr sz="1597" b="1">
                <a:solidFill>
                  <a:schemeClr val="tx1"/>
                </a:solidFill>
                <a:latin typeface="+mj-lt"/>
              </a:defRPr>
            </a:lvl2pPr>
            <a:lvl3pPr marL="912481" indent="0" algn="ctr">
              <a:buNone/>
              <a:defRPr sz="1597" b="1">
                <a:solidFill>
                  <a:schemeClr val="tx1"/>
                </a:solidFill>
                <a:latin typeface="+mj-lt"/>
              </a:defRPr>
            </a:lvl3pPr>
            <a:lvl4pPr marL="1368722" indent="0" algn="ctr">
              <a:buNone/>
              <a:defRPr sz="1597" b="1">
                <a:solidFill>
                  <a:schemeClr val="tx1"/>
                </a:solidFill>
                <a:latin typeface="+mj-lt"/>
              </a:defRPr>
            </a:lvl4pPr>
            <a:lvl5pPr marL="1824961" indent="0" algn="ctr">
              <a:buNone/>
              <a:defRPr sz="1597" b="1">
                <a:solidFill>
                  <a:schemeClr val="tx1"/>
                </a:solidFill>
                <a:latin typeface="+mj-lt"/>
              </a:defRPr>
            </a:lvl5pPr>
          </a:lstStyle>
          <a:p>
            <a:pPr lvl="0"/>
            <a:r>
              <a:rPr lang="en-US"/>
              <a:t>Click to edit Master text styles</a:t>
            </a:r>
          </a:p>
        </p:txBody>
      </p:sp>
      <p:sp>
        <p:nvSpPr>
          <p:cNvPr id="5" name="Text Placeholder 3">
            <a:extLst>
              <a:ext uri="{FF2B5EF4-FFF2-40B4-BE49-F238E27FC236}">
                <a16:creationId xmlns:a16="http://schemas.microsoft.com/office/drawing/2014/main" id="{BB8E280A-5167-F54A-BC46-640BAFA0DDF1}"/>
              </a:ext>
            </a:extLst>
          </p:cNvPr>
          <p:cNvSpPr>
            <a:spLocks noGrp="1"/>
          </p:cNvSpPr>
          <p:nvPr>
            <p:ph type="body" sz="quarter" idx="20"/>
          </p:nvPr>
        </p:nvSpPr>
        <p:spPr>
          <a:xfrm>
            <a:off x="558801" y="1312632"/>
            <a:ext cx="11074403" cy="224936"/>
          </a:xfrm>
          <a:prstGeom prst="rect">
            <a:avLst/>
          </a:prstGeom>
        </p:spPr>
        <p:txBody>
          <a:bodyPr anchor="ctr"/>
          <a:lstStyle>
            <a:lvl1pPr marL="0" indent="0" algn="ctr">
              <a:buNone/>
              <a:defRPr sz="1597" b="0" i="1" spc="0">
                <a:solidFill>
                  <a:schemeClr val="tx1"/>
                </a:solidFill>
                <a:latin typeface="Franklin Gothic Book" panose="020B0503020102020204" pitchFamily="34" charset="0"/>
              </a:defRPr>
            </a:lvl1pPr>
            <a:lvl2pPr marL="456242" indent="0" algn="ctr">
              <a:buNone/>
              <a:defRPr sz="1597" b="1">
                <a:solidFill>
                  <a:schemeClr val="tx1"/>
                </a:solidFill>
                <a:latin typeface="+mj-lt"/>
              </a:defRPr>
            </a:lvl2pPr>
            <a:lvl3pPr marL="912481" indent="0" algn="ctr">
              <a:buNone/>
              <a:defRPr sz="1597" b="1">
                <a:solidFill>
                  <a:schemeClr val="tx1"/>
                </a:solidFill>
                <a:latin typeface="+mj-lt"/>
              </a:defRPr>
            </a:lvl3pPr>
            <a:lvl4pPr marL="1368722" indent="0" algn="ctr">
              <a:buNone/>
              <a:defRPr sz="1597" b="1">
                <a:solidFill>
                  <a:schemeClr val="tx1"/>
                </a:solidFill>
                <a:latin typeface="+mj-lt"/>
              </a:defRPr>
            </a:lvl4pPr>
            <a:lvl5pPr marL="1824961" indent="0" algn="ctr">
              <a:buNone/>
              <a:defRPr sz="1597" b="1">
                <a:solidFill>
                  <a:schemeClr val="tx1"/>
                </a:solidFill>
                <a:latin typeface="+mj-lt"/>
              </a:defRPr>
            </a:lvl5pPr>
          </a:lstStyle>
          <a:p>
            <a:pPr lvl="0"/>
            <a:r>
              <a:rPr lang="en-US"/>
              <a:t>Click to edit Master text styles</a:t>
            </a:r>
          </a:p>
        </p:txBody>
      </p:sp>
      <p:sp>
        <p:nvSpPr>
          <p:cNvPr id="6" name="Text Placeholder 5"/>
          <p:cNvSpPr>
            <a:spLocks noGrp="1"/>
          </p:cNvSpPr>
          <p:nvPr>
            <p:ph type="body" sz="quarter" idx="13"/>
          </p:nvPr>
        </p:nvSpPr>
        <p:spPr>
          <a:xfrm>
            <a:off x="87088" y="6583088"/>
            <a:ext cx="12027505" cy="183979"/>
          </a:xfrm>
        </p:spPr>
        <p:txBody>
          <a:bodyPr/>
          <a:lstStyle>
            <a:lvl1pPr>
              <a:defRPr sz="1066" i="1">
                <a:solidFill>
                  <a:schemeClr val="bg2"/>
                </a:solidFill>
              </a:defRPr>
            </a:lvl1pPr>
            <a:lvl2pPr>
              <a:defRPr sz="1066" i="1">
                <a:solidFill>
                  <a:schemeClr val="bg2"/>
                </a:solidFill>
              </a:defRPr>
            </a:lvl2pPr>
            <a:lvl3pPr>
              <a:defRPr sz="1066" i="1">
                <a:solidFill>
                  <a:schemeClr val="bg2"/>
                </a:solidFill>
              </a:defRPr>
            </a:lvl3pPr>
            <a:lvl4pPr>
              <a:defRPr sz="1066" i="1">
                <a:solidFill>
                  <a:schemeClr val="bg2"/>
                </a:solidFill>
              </a:defRPr>
            </a:lvl4pPr>
            <a:lvl5pPr>
              <a:defRPr sz="1066" i="1">
                <a:solidFill>
                  <a:schemeClr val="bg2"/>
                </a:solidFill>
              </a:defRPr>
            </a:lvl5pPr>
          </a:lstStyle>
          <a:p>
            <a:pPr lvl="0"/>
            <a:r>
              <a:rPr lang="en-US"/>
              <a:t>Click to edit Master text styles</a:t>
            </a:r>
          </a:p>
        </p:txBody>
      </p:sp>
    </p:spTree>
    <p:extLst>
      <p:ext uri="{BB962C8B-B14F-4D97-AF65-F5344CB8AC3E}">
        <p14:creationId xmlns:p14="http://schemas.microsoft.com/office/powerpoint/2010/main" val="107382085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5-image and label">
    <p:bg>
      <p:bgPr>
        <a:solidFill>
          <a:schemeClr val="bg1"/>
        </a:solidFill>
        <a:effectLst/>
      </p:bgPr>
    </p:bg>
    <p:spTree>
      <p:nvGrpSpPr>
        <p:cNvPr id="1" name=""/>
        <p:cNvGrpSpPr/>
        <p:nvPr/>
      </p:nvGrpSpPr>
      <p:grpSpPr>
        <a:xfrm>
          <a:off x="0" y="0"/>
          <a:ext cx="0" cy="0"/>
          <a:chOff x="0" y="0"/>
          <a:chExt cx="0" cy="0"/>
        </a:xfrm>
      </p:grpSpPr>
      <p:sp>
        <p:nvSpPr>
          <p:cNvPr id="21" name="Text Placeholder 3"/>
          <p:cNvSpPr>
            <a:spLocks noGrp="1"/>
          </p:cNvSpPr>
          <p:nvPr>
            <p:ph type="body" sz="quarter" idx="18"/>
          </p:nvPr>
        </p:nvSpPr>
        <p:spPr>
          <a:xfrm>
            <a:off x="558801" y="627303"/>
            <a:ext cx="11074403" cy="342665"/>
          </a:xfrm>
          <a:prstGeom prst="rect">
            <a:avLst/>
          </a:prstGeom>
        </p:spPr>
        <p:txBody>
          <a:bodyPr/>
          <a:lstStyle>
            <a:lvl1pPr marL="0" indent="0" algn="ctr">
              <a:buNone/>
              <a:defRPr sz="2662" b="1" spc="400">
                <a:solidFill>
                  <a:schemeClr val="tx2"/>
                </a:solidFill>
                <a:latin typeface="+mj-lt"/>
              </a:defRPr>
            </a:lvl1pPr>
            <a:lvl2pPr marL="456242" indent="0" algn="ctr">
              <a:buNone/>
              <a:defRPr sz="1597" b="1">
                <a:solidFill>
                  <a:schemeClr val="tx1"/>
                </a:solidFill>
                <a:latin typeface="+mj-lt"/>
              </a:defRPr>
            </a:lvl2pPr>
            <a:lvl3pPr marL="912481" indent="0" algn="ctr">
              <a:buNone/>
              <a:defRPr sz="1597" b="1">
                <a:solidFill>
                  <a:schemeClr val="tx1"/>
                </a:solidFill>
                <a:latin typeface="+mj-lt"/>
              </a:defRPr>
            </a:lvl3pPr>
            <a:lvl4pPr marL="1368722" indent="0" algn="ctr">
              <a:buNone/>
              <a:defRPr sz="1597" b="1">
                <a:solidFill>
                  <a:schemeClr val="tx1"/>
                </a:solidFill>
                <a:latin typeface="+mj-lt"/>
              </a:defRPr>
            </a:lvl4pPr>
            <a:lvl5pPr marL="1824961" indent="0" algn="ctr">
              <a:buNone/>
              <a:defRPr sz="1597" b="1">
                <a:solidFill>
                  <a:schemeClr val="tx1"/>
                </a:solidFill>
                <a:latin typeface="+mj-lt"/>
              </a:defRPr>
            </a:lvl5pPr>
          </a:lstStyle>
          <a:p>
            <a:pPr lvl="0"/>
            <a:r>
              <a:rPr lang="en-US"/>
              <a:t>Click to edit Master text styles</a:t>
            </a:r>
          </a:p>
        </p:txBody>
      </p:sp>
      <p:sp>
        <p:nvSpPr>
          <p:cNvPr id="22" name="Gleichschenkliges Dreieck 45"/>
          <p:cNvSpPr/>
          <p:nvPr userDrawn="1"/>
        </p:nvSpPr>
        <p:spPr>
          <a:xfrm rot="10800000">
            <a:off x="5650492" y="6"/>
            <a:ext cx="891025" cy="46114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74"/>
          </a:p>
        </p:txBody>
      </p:sp>
      <p:sp>
        <p:nvSpPr>
          <p:cNvPr id="5" name="Text Placeholder 3">
            <a:extLst>
              <a:ext uri="{FF2B5EF4-FFF2-40B4-BE49-F238E27FC236}">
                <a16:creationId xmlns:a16="http://schemas.microsoft.com/office/drawing/2014/main" id="{BB8E280A-5167-F54A-BC46-640BAFA0DDF1}"/>
              </a:ext>
            </a:extLst>
          </p:cNvPr>
          <p:cNvSpPr>
            <a:spLocks noGrp="1"/>
          </p:cNvSpPr>
          <p:nvPr>
            <p:ph type="body" sz="quarter" idx="20"/>
          </p:nvPr>
        </p:nvSpPr>
        <p:spPr>
          <a:xfrm>
            <a:off x="558801" y="992839"/>
            <a:ext cx="11074403" cy="224936"/>
          </a:xfrm>
          <a:prstGeom prst="rect">
            <a:avLst/>
          </a:prstGeom>
        </p:spPr>
        <p:txBody>
          <a:bodyPr anchor="ctr"/>
          <a:lstStyle>
            <a:lvl1pPr marL="0" indent="0" algn="ctr">
              <a:buNone/>
              <a:defRPr sz="1597" b="0" i="1" spc="0">
                <a:solidFill>
                  <a:schemeClr val="tx1"/>
                </a:solidFill>
                <a:latin typeface="Franklin Gothic Book" panose="020B0503020102020204" pitchFamily="34" charset="0"/>
              </a:defRPr>
            </a:lvl1pPr>
            <a:lvl2pPr marL="456242" indent="0" algn="ctr">
              <a:buNone/>
              <a:defRPr sz="1597" b="1">
                <a:solidFill>
                  <a:schemeClr val="tx1"/>
                </a:solidFill>
                <a:latin typeface="+mj-lt"/>
              </a:defRPr>
            </a:lvl2pPr>
            <a:lvl3pPr marL="912481" indent="0" algn="ctr">
              <a:buNone/>
              <a:defRPr sz="1597" b="1">
                <a:solidFill>
                  <a:schemeClr val="tx1"/>
                </a:solidFill>
                <a:latin typeface="+mj-lt"/>
              </a:defRPr>
            </a:lvl3pPr>
            <a:lvl4pPr marL="1368722" indent="0" algn="ctr">
              <a:buNone/>
              <a:defRPr sz="1597" b="1">
                <a:solidFill>
                  <a:schemeClr val="tx1"/>
                </a:solidFill>
                <a:latin typeface="+mj-lt"/>
              </a:defRPr>
            </a:lvl4pPr>
            <a:lvl5pPr marL="1824961" indent="0" algn="ctr">
              <a:buNone/>
              <a:defRPr sz="1597" b="1">
                <a:solidFill>
                  <a:schemeClr val="tx1"/>
                </a:solidFill>
                <a:latin typeface="+mj-lt"/>
              </a:defRPr>
            </a:lvl5pPr>
          </a:lstStyle>
          <a:p>
            <a:pPr lvl="0"/>
            <a:r>
              <a:rPr lang="en-US"/>
              <a:t>Click to edit Master text styles</a:t>
            </a:r>
          </a:p>
        </p:txBody>
      </p:sp>
      <p:sp>
        <p:nvSpPr>
          <p:cNvPr id="6" name="Text Placeholder 5"/>
          <p:cNvSpPr>
            <a:spLocks noGrp="1"/>
          </p:cNvSpPr>
          <p:nvPr>
            <p:ph type="body" sz="quarter" idx="13"/>
          </p:nvPr>
        </p:nvSpPr>
        <p:spPr>
          <a:xfrm>
            <a:off x="87088" y="6583088"/>
            <a:ext cx="12027505" cy="183979"/>
          </a:xfrm>
        </p:spPr>
        <p:txBody>
          <a:bodyPr/>
          <a:lstStyle>
            <a:lvl1pPr>
              <a:defRPr sz="1066" i="1">
                <a:solidFill>
                  <a:schemeClr val="bg2"/>
                </a:solidFill>
              </a:defRPr>
            </a:lvl1pPr>
            <a:lvl2pPr>
              <a:defRPr sz="1066" i="1">
                <a:solidFill>
                  <a:schemeClr val="bg2"/>
                </a:solidFill>
              </a:defRPr>
            </a:lvl2pPr>
            <a:lvl3pPr>
              <a:defRPr sz="1066" i="1">
                <a:solidFill>
                  <a:schemeClr val="bg2"/>
                </a:solidFill>
              </a:defRPr>
            </a:lvl3pPr>
            <a:lvl4pPr>
              <a:defRPr sz="1066" i="1">
                <a:solidFill>
                  <a:schemeClr val="bg2"/>
                </a:solidFill>
              </a:defRPr>
            </a:lvl4pPr>
            <a:lvl5pPr>
              <a:defRPr sz="1066" i="1">
                <a:solidFill>
                  <a:schemeClr val="bg2"/>
                </a:solidFill>
              </a:defRPr>
            </a:lvl5pPr>
          </a:lstStyle>
          <a:p>
            <a:pPr lvl="0"/>
            <a:r>
              <a:rPr lang="en-US"/>
              <a:t>Click to edit Master text styles</a:t>
            </a:r>
          </a:p>
        </p:txBody>
      </p:sp>
      <p:sp>
        <p:nvSpPr>
          <p:cNvPr id="34" name="Picture Placeholder 6"/>
          <p:cNvSpPr>
            <a:spLocks noGrp="1"/>
          </p:cNvSpPr>
          <p:nvPr>
            <p:ph type="pic" sz="quarter" idx="21"/>
          </p:nvPr>
        </p:nvSpPr>
        <p:spPr>
          <a:xfrm>
            <a:off x="3291164" y="2572711"/>
            <a:ext cx="1219200" cy="1218072"/>
          </a:xfrm>
        </p:spPr>
        <p:txBody>
          <a:bodyPr/>
          <a:lstStyle/>
          <a:p>
            <a:r>
              <a:rPr lang="en-US"/>
              <a:t>Click icon to add picture</a:t>
            </a:r>
          </a:p>
        </p:txBody>
      </p:sp>
      <p:sp>
        <p:nvSpPr>
          <p:cNvPr id="35" name="Picture Placeholder 6"/>
          <p:cNvSpPr>
            <a:spLocks noGrp="1"/>
          </p:cNvSpPr>
          <p:nvPr>
            <p:ph type="pic" sz="quarter" idx="22"/>
          </p:nvPr>
        </p:nvSpPr>
        <p:spPr>
          <a:xfrm>
            <a:off x="5510029" y="2572711"/>
            <a:ext cx="1219200" cy="1218072"/>
          </a:xfrm>
        </p:spPr>
        <p:txBody>
          <a:bodyPr/>
          <a:lstStyle/>
          <a:p>
            <a:r>
              <a:rPr lang="en-US"/>
              <a:t>Click icon to add picture</a:t>
            </a:r>
          </a:p>
        </p:txBody>
      </p:sp>
      <p:sp>
        <p:nvSpPr>
          <p:cNvPr id="36" name="Picture Placeholder 6"/>
          <p:cNvSpPr>
            <a:spLocks noGrp="1"/>
          </p:cNvSpPr>
          <p:nvPr>
            <p:ph type="pic" sz="quarter" idx="23"/>
          </p:nvPr>
        </p:nvSpPr>
        <p:spPr>
          <a:xfrm>
            <a:off x="7728895" y="2589701"/>
            <a:ext cx="1219200" cy="1218072"/>
          </a:xfrm>
        </p:spPr>
        <p:txBody>
          <a:bodyPr/>
          <a:lstStyle/>
          <a:p>
            <a:r>
              <a:rPr lang="en-US"/>
              <a:t>Click icon to add picture</a:t>
            </a:r>
          </a:p>
        </p:txBody>
      </p:sp>
      <p:sp>
        <p:nvSpPr>
          <p:cNvPr id="37" name="Text Placeholder 8"/>
          <p:cNvSpPr>
            <a:spLocks noGrp="1"/>
          </p:cNvSpPr>
          <p:nvPr>
            <p:ph type="body" sz="quarter" idx="29"/>
          </p:nvPr>
        </p:nvSpPr>
        <p:spPr>
          <a:xfrm>
            <a:off x="3111463" y="3888430"/>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45" name="Text Placeholder 8"/>
          <p:cNvSpPr>
            <a:spLocks noGrp="1"/>
          </p:cNvSpPr>
          <p:nvPr>
            <p:ph type="body" sz="quarter" idx="31"/>
          </p:nvPr>
        </p:nvSpPr>
        <p:spPr>
          <a:xfrm>
            <a:off x="5330328" y="3888430"/>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47" name="Text Placeholder 8"/>
          <p:cNvSpPr>
            <a:spLocks noGrp="1"/>
          </p:cNvSpPr>
          <p:nvPr>
            <p:ph type="body" sz="quarter" idx="33"/>
          </p:nvPr>
        </p:nvSpPr>
        <p:spPr>
          <a:xfrm>
            <a:off x="7549192" y="3888430"/>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49" name="Picture Placeholder 6"/>
          <p:cNvSpPr>
            <a:spLocks noGrp="1"/>
          </p:cNvSpPr>
          <p:nvPr>
            <p:ph type="pic" sz="quarter" idx="49"/>
          </p:nvPr>
        </p:nvSpPr>
        <p:spPr>
          <a:xfrm>
            <a:off x="1072299" y="2572711"/>
            <a:ext cx="1219200" cy="1218072"/>
          </a:xfrm>
        </p:spPr>
        <p:txBody>
          <a:bodyPr/>
          <a:lstStyle/>
          <a:p>
            <a:r>
              <a:rPr lang="en-US"/>
              <a:t>Click icon to add picture</a:t>
            </a:r>
          </a:p>
        </p:txBody>
      </p:sp>
      <p:sp>
        <p:nvSpPr>
          <p:cNvPr id="50" name="Text Placeholder 8"/>
          <p:cNvSpPr>
            <a:spLocks noGrp="1"/>
          </p:cNvSpPr>
          <p:nvPr>
            <p:ph type="body" sz="quarter" idx="51"/>
          </p:nvPr>
        </p:nvSpPr>
        <p:spPr>
          <a:xfrm>
            <a:off x="892596" y="3888430"/>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52" name="Picture Placeholder 6"/>
          <p:cNvSpPr>
            <a:spLocks noGrp="1"/>
          </p:cNvSpPr>
          <p:nvPr>
            <p:ph type="pic" sz="quarter" idx="55"/>
          </p:nvPr>
        </p:nvSpPr>
        <p:spPr>
          <a:xfrm>
            <a:off x="9947761" y="2589701"/>
            <a:ext cx="1219200" cy="1218072"/>
          </a:xfrm>
        </p:spPr>
        <p:txBody>
          <a:bodyPr/>
          <a:lstStyle/>
          <a:p>
            <a:r>
              <a:rPr lang="en-US"/>
              <a:t>Click icon to add picture</a:t>
            </a:r>
          </a:p>
        </p:txBody>
      </p:sp>
      <p:sp>
        <p:nvSpPr>
          <p:cNvPr id="53" name="Text Placeholder 8"/>
          <p:cNvSpPr>
            <a:spLocks noGrp="1"/>
          </p:cNvSpPr>
          <p:nvPr>
            <p:ph type="body" sz="quarter" idx="57"/>
          </p:nvPr>
        </p:nvSpPr>
        <p:spPr>
          <a:xfrm>
            <a:off x="9768060" y="3888430"/>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16" name="Text Placeholder 8"/>
          <p:cNvSpPr>
            <a:spLocks noGrp="1"/>
          </p:cNvSpPr>
          <p:nvPr>
            <p:ph type="body" sz="quarter" idx="58"/>
          </p:nvPr>
        </p:nvSpPr>
        <p:spPr>
          <a:xfrm>
            <a:off x="3111463" y="4144964"/>
            <a:ext cx="1578605" cy="175877"/>
          </a:xfrm>
        </p:spPr>
        <p:txBody>
          <a:bodyPr/>
          <a:lstStyle>
            <a:lvl1pPr algn="ctr">
              <a:spcBef>
                <a:spcPts val="0"/>
              </a:spcBef>
              <a:defRPr sz="1198"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17" name="Text Placeholder 8"/>
          <p:cNvSpPr>
            <a:spLocks noGrp="1"/>
          </p:cNvSpPr>
          <p:nvPr>
            <p:ph type="body" sz="quarter" idx="59"/>
          </p:nvPr>
        </p:nvSpPr>
        <p:spPr>
          <a:xfrm>
            <a:off x="5330328" y="4144964"/>
            <a:ext cx="1578605" cy="175877"/>
          </a:xfrm>
        </p:spPr>
        <p:txBody>
          <a:bodyPr/>
          <a:lstStyle>
            <a:lvl1pPr algn="ctr">
              <a:spcBef>
                <a:spcPts val="0"/>
              </a:spcBef>
              <a:defRPr sz="1198"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18" name="Text Placeholder 8"/>
          <p:cNvSpPr>
            <a:spLocks noGrp="1"/>
          </p:cNvSpPr>
          <p:nvPr>
            <p:ph type="body" sz="quarter" idx="60"/>
          </p:nvPr>
        </p:nvSpPr>
        <p:spPr>
          <a:xfrm>
            <a:off x="7549192" y="4144964"/>
            <a:ext cx="1578605" cy="175877"/>
          </a:xfrm>
        </p:spPr>
        <p:txBody>
          <a:bodyPr/>
          <a:lstStyle>
            <a:lvl1pPr algn="ctr">
              <a:spcBef>
                <a:spcPts val="0"/>
              </a:spcBef>
              <a:defRPr sz="1198"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19" name="Text Placeholder 8"/>
          <p:cNvSpPr>
            <a:spLocks noGrp="1"/>
          </p:cNvSpPr>
          <p:nvPr>
            <p:ph type="body" sz="quarter" idx="61"/>
          </p:nvPr>
        </p:nvSpPr>
        <p:spPr>
          <a:xfrm>
            <a:off x="892596" y="4144964"/>
            <a:ext cx="1578605" cy="175877"/>
          </a:xfrm>
        </p:spPr>
        <p:txBody>
          <a:bodyPr/>
          <a:lstStyle>
            <a:lvl1pPr algn="ctr">
              <a:spcBef>
                <a:spcPts val="0"/>
              </a:spcBef>
              <a:defRPr sz="1198"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0" name="Text Placeholder 8"/>
          <p:cNvSpPr>
            <a:spLocks noGrp="1"/>
          </p:cNvSpPr>
          <p:nvPr>
            <p:ph type="body" sz="quarter" idx="62"/>
          </p:nvPr>
        </p:nvSpPr>
        <p:spPr>
          <a:xfrm>
            <a:off x="9768060" y="4144964"/>
            <a:ext cx="1578605" cy="175877"/>
          </a:xfrm>
        </p:spPr>
        <p:txBody>
          <a:bodyPr/>
          <a:lstStyle>
            <a:lvl1pPr algn="ctr">
              <a:spcBef>
                <a:spcPts val="0"/>
              </a:spcBef>
              <a:defRPr sz="1198"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Tree>
    <p:extLst>
      <p:ext uri="{BB962C8B-B14F-4D97-AF65-F5344CB8AC3E}">
        <p14:creationId xmlns:p14="http://schemas.microsoft.com/office/powerpoint/2010/main" val="6117149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6-image and label">
    <p:bg>
      <p:bgPr>
        <a:solidFill>
          <a:schemeClr val="bg1"/>
        </a:solidFill>
        <a:effectLst/>
      </p:bgPr>
    </p:bg>
    <p:spTree>
      <p:nvGrpSpPr>
        <p:cNvPr id="1" name=""/>
        <p:cNvGrpSpPr/>
        <p:nvPr/>
      </p:nvGrpSpPr>
      <p:grpSpPr>
        <a:xfrm>
          <a:off x="0" y="0"/>
          <a:ext cx="0" cy="0"/>
          <a:chOff x="0" y="0"/>
          <a:chExt cx="0" cy="0"/>
        </a:xfrm>
      </p:grpSpPr>
      <p:sp>
        <p:nvSpPr>
          <p:cNvPr id="21" name="Text Placeholder 3"/>
          <p:cNvSpPr>
            <a:spLocks noGrp="1"/>
          </p:cNvSpPr>
          <p:nvPr>
            <p:ph type="body" sz="quarter" idx="18"/>
          </p:nvPr>
        </p:nvSpPr>
        <p:spPr>
          <a:xfrm>
            <a:off x="558801" y="627303"/>
            <a:ext cx="11074403" cy="342665"/>
          </a:xfrm>
          <a:prstGeom prst="rect">
            <a:avLst/>
          </a:prstGeom>
        </p:spPr>
        <p:txBody>
          <a:bodyPr/>
          <a:lstStyle>
            <a:lvl1pPr marL="0" indent="0" algn="ctr">
              <a:buNone/>
              <a:defRPr sz="2662" b="1" spc="400">
                <a:solidFill>
                  <a:schemeClr val="tx2"/>
                </a:solidFill>
                <a:latin typeface="+mj-lt"/>
              </a:defRPr>
            </a:lvl1pPr>
            <a:lvl2pPr marL="456242" indent="0" algn="ctr">
              <a:buNone/>
              <a:defRPr sz="1597" b="1">
                <a:solidFill>
                  <a:schemeClr val="tx1"/>
                </a:solidFill>
                <a:latin typeface="+mj-lt"/>
              </a:defRPr>
            </a:lvl2pPr>
            <a:lvl3pPr marL="912481" indent="0" algn="ctr">
              <a:buNone/>
              <a:defRPr sz="1597" b="1">
                <a:solidFill>
                  <a:schemeClr val="tx1"/>
                </a:solidFill>
                <a:latin typeface="+mj-lt"/>
              </a:defRPr>
            </a:lvl3pPr>
            <a:lvl4pPr marL="1368722" indent="0" algn="ctr">
              <a:buNone/>
              <a:defRPr sz="1597" b="1">
                <a:solidFill>
                  <a:schemeClr val="tx1"/>
                </a:solidFill>
                <a:latin typeface="+mj-lt"/>
              </a:defRPr>
            </a:lvl4pPr>
            <a:lvl5pPr marL="1824961" indent="0" algn="ctr">
              <a:buNone/>
              <a:defRPr sz="1597" b="1">
                <a:solidFill>
                  <a:schemeClr val="tx1"/>
                </a:solidFill>
                <a:latin typeface="+mj-lt"/>
              </a:defRPr>
            </a:lvl5pPr>
          </a:lstStyle>
          <a:p>
            <a:pPr lvl="0"/>
            <a:r>
              <a:rPr lang="en-US"/>
              <a:t>Click to edit Master text styles</a:t>
            </a:r>
          </a:p>
        </p:txBody>
      </p:sp>
      <p:sp>
        <p:nvSpPr>
          <p:cNvPr id="22" name="Gleichschenkliges Dreieck 45"/>
          <p:cNvSpPr/>
          <p:nvPr userDrawn="1"/>
        </p:nvSpPr>
        <p:spPr>
          <a:xfrm rot="10800000">
            <a:off x="5650492" y="6"/>
            <a:ext cx="891025" cy="46114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74"/>
          </a:p>
        </p:txBody>
      </p:sp>
      <p:sp>
        <p:nvSpPr>
          <p:cNvPr id="5" name="Text Placeholder 3">
            <a:extLst>
              <a:ext uri="{FF2B5EF4-FFF2-40B4-BE49-F238E27FC236}">
                <a16:creationId xmlns:a16="http://schemas.microsoft.com/office/drawing/2014/main" id="{BB8E280A-5167-F54A-BC46-640BAFA0DDF1}"/>
              </a:ext>
            </a:extLst>
          </p:cNvPr>
          <p:cNvSpPr>
            <a:spLocks noGrp="1"/>
          </p:cNvSpPr>
          <p:nvPr>
            <p:ph type="body" sz="quarter" idx="20"/>
          </p:nvPr>
        </p:nvSpPr>
        <p:spPr>
          <a:xfrm>
            <a:off x="558801" y="982846"/>
            <a:ext cx="11074403" cy="224936"/>
          </a:xfrm>
          <a:prstGeom prst="rect">
            <a:avLst/>
          </a:prstGeom>
        </p:spPr>
        <p:txBody>
          <a:bodyPr anchor="ctr"/>
          <a:lstStyle>
            <a:lvl1pPr marL="0" indent="0" algn="ctr">
              <a:buNone/>
              <a:defRPr sz="1597" b="0" i="1" spc="0">
                <a:solidFill>
                  <a:schemeClr val="tx1"/>
                </a:solidFill>
                <a:latin typeface="Franklin Gothic Book" panose="020B0503020102020204" pitchFamily="34" charset="0"/>
              </a:defRPr>
            </a:lvl1pPr>
            <a:lvl2pPr marL="456242" indent="0" algn="ctr">
              <a:buNone/>
              <a:defRPr sz="1597" b="1">
                <a:solidFill>
                  <a:schemeClr val="tx1"/>
                </a:solidFill>
                <a:latin typeface="+mj-lt"/>
              </a:defRPr>
            </a:lvl2pPr>
            <a:lvl3pPr marL="912481" indent="0" algn="ctr">
              <a:buNone/>
              <a:defRPr sz="1597" b="1">
                <a:solidFill>
                  <a:schemeClr val="tx1"/>
                </a:solidFill>
                <a:latin typeface="+mj-lt"/>
              </a:defRPr>
            </a:lvl3pPr>
            <a:lvl4pPr marL="1368722" indent="0" algn="ctr">
              <a:buNone/>
              <a:defRPr sz="1597" b="1">
                <a:solidFill>
                  <a:schemeClr val="tx1"/>
                </a:solidFill>
                <a:latin typeface="+mj-lt"/>
              </a:defRPr>
            </a:lvl4pPr>
            <a:lvl5pPr marL="1824961" indent="0" algn="ctr">
              <a:buNone/>
              <a:defRPr sz="1597" b="1">
                <a:solidFill>
                  <a:schemeClr val="tx1"/>
                </a:solidFill>
                <a:latin typeface="+mj-lt"/>
              </a:defRPr>
            </a:lvl5pPr>
          </a:lstStyle>
          <a:p>
            <a:pPr lvl="0"/>
            <a:r>
              <a:rPr lang="en-US"/>
              <a:t>Click to edit Master text styles</a:t>
            </a:r>
          </a:p>
        </p:txBody>
      </p:sp>
      <p:sp>
        <p:nvSpPr>
          <p:cNvPr id="6" name="Text Placeholder 5"/>
          <p:cNvSpPr>
            <a:spLocks noGrp="1"/>
          </p:cNvSpPr>
          <p:nvPr>
            <p:ph type="body" sz="quarter" idx="13"/>
          </p:nvPr>
        </p:nvSpPr>
        <p:spPr>
          <a:xfrm>
            <a:off x="87088" y="6583088"/>
            <a:ext cx="12027505" cy="183979"/>
          </a:xfrm>
        </p:spPr>
        <p:txBody>
          <a:bodyPr/>
          <a:lstStyle>
            <a:lvl1pPr>
              <a:defRPr sz="1066" i="1">
                <a:solidFill>
                  <a:schemeClr val="bg2"/>
                </a:solidFill>
              </a:defRPr>
            </a:lvl1pPr>
            <a:lvl2pPr>
              <a:defRPr sz="1066" i="1">
                <a:solidFill>
                  <a:schemeClr val="bg2"/>
                </a:solidFill>
              </a:defRPr>
            </a:lvl2pPr>
            <a:lvl3pPr>
              <a:defRPr sz="1066" i="1">
                <a:solidFill>
                  <a:schemeClr val="bg2"/>
                </a:solidFill>
              </a:defRPr>
            </a:lvl3pPr>
            <a:lvl4pPr>
              <a:defRPr sz="1066" i="1">
                <a:solidFill>
                  <a:schemeClr val="bg2"/>
                </a:solidFill>
              </a:defRPr>
            </a:lvl4pPr>
            <a:lvl5pPr>
              <a:defRPr sz="1066" i="1">
                <a:solidFill>
                  <a:schemeClr val="bg2"/>
                </a:solidFill>
              </a:defRPr>
            </a:lvl5pPr>
          </a:lstStyle>
          <a:p>
            <a:pPr lvl="0"/>
            <a:r>
              <a:rPr lang="en-US"/>
              <a:t>Click to edit Master text styles</a:t>
            </a:r>
          </a:p>
        </p:txBody>
      </p:sp>
      <p:sp>
        <p:nvSpPr>
          <p:cNvPr id="7" name="Picture Placeholder 6"/>
          <p:cNvSpPr>
            <a:spLocks noGrp="1"/>
          </p:cNvSpPr>
          <p:nvPr>
            <p:ph type="pic" sz="quarter" idx="21"/>
          </p:nvPr>
        </p:nvSpPr>
        <p:spPr>
          <a:xfrm>
            <a:off x="2201085" y="1903780"/>
            <a:ext cx="1219200" cy="1218072"/>
          </a:xfrm>
        </p:spPr>
        <p:txBody>
          <a:bodyPr/>
          <a:lstStyle/>
          <a:p>
            <a:r>
              <a:rPr lang="en-US"/>
              <a:t>Click icon to add picture</a:t>
            </a:r>
          </a:p>
        </p:txBody>
      </p:sp>
      <p:sp>
        <p:nvSpPr>
          <p:cNvPr id="10" name="Picture Placeholder 6"/>
          <p:cNvSpPr>
            <a:spLocks noGrp="1"/>
          </p:cNvSpPr>
          <p:nvPr>
            <p:ph type="pic" sz="quarter" idx="22"/>
          </p:nvPr>
        </p:nvSpPr>
        <p:spPr>
          <a:xfrm>
            <a:off x="5507977" y="1903780"/>
            <a:ext cx="1219200" cy="1218072"/>
          </a:xfrm>
        </p:spPr>
        <p:txBody>
          <a:bodyPr/>
          <a:lstStyle/>
          <a:p>
            <a:r>
              <a:rPr lang="en-US"/>
              <a:t>Click icon to add picture</a:t>
            </a:r>
          </a:p>
        </p:txBody>
      </p:sp>
      <p:sp>
        <p:nvSpPr>
          <p:cNvPr id="11" name="Picture Placeholder 6"/>
          <p:cNvSpPr>
            <a:spLocks noGrp="1"/>
          </p:cNvSpPr>
          <p:nvPr>
            <p:ph type="pic" sz="quarter" idx="23"/>
          </p:nvPr>
        </p:nvSpPr>
        <p:spPr>
          <a:xfrm>
            <a:off x="8814869" y="1920769"/>
            <a:ext cx="1219200" cy="1218072"/>
          </a:xfrm>
        </p:spPr>
        <p:txBody>
          <a:bodyPr/>
          <a:lstStyle/>
          <a:p>
            <a:r>
              <a:rPr lang="en-US"/>
              <a:t>Click icon to add picture</a:t>
            </a:r>
          </a:p>
        </p:txBody>
      </p:sp>
      <p:sp>
        <p:nvSpPr>
          <p:cNvPr id="13" name="Picture Placeholder 6"/>
          <p:cNvSpPr>
            <a:spLocks noGrp="1"/>
          </p:cNvSpPr>
          <p:nvPr>
            <p:ph type="pic" sz="quarter" idx="25"/>
          </p:nvPr>
        </p:nvSpPr>
        <p:spPr>
          <a:xfrm>
            <a:off x="2201085" y="4108278"/>
            <a:ext cx="1219200" cy="1218072"/>
          </a:xfrm>
        </p:spPr>
        <p:txBody>
          <a:bodyPr/>
          <a:lstStyle>
            <a:lvl1pPr>
              <a:spcBef>
                <a:spcPts val="0"/>
              </a:spcBef>
              <a:defRPr/>
            </a:lvl1pPr>
          </a:lstStyle>
          <a:p>
            <a:r>
              <a:rPr lang="en-US"/>
              <a:t>Click icon to add picture</a:t>
            </a:r>
          </a:p>
        </p:txBody>
      </p:sp>
      <p:sp>
        <p:nvSpPr>
          <p:cNvPr id="14" name="Picture Placeholder 6"/>
          <p:cNvSpPr>
            <a:spLocks noGrp="1"/>
          </p:cNvSpPr>
          <p:nvPr>
            <p:ph type="pic" sz="quarter" idx="26"/>
          </p:nvPr>
        </p:nvSpPr>
        <p:spPr>
          <a:xfrm>
            <a:off x="5507977" y="4108278"/>
            <a:ext cx="1219200" cy="1218072"/>
          </a:xfrm>
        </p:spPr>
        <p:txBody>
          <a:bodyPr/>
          <a:lstStyle>
            <a:lvl1pPr>
              <a:spcBef>
                <a:spcPts val="0"/>
              </a:spcBef>
              <a:defRPr/>
            </a:lvl1pPr>
          </a:lstStyle>
          <a:p>
            <a:r>
              <a:rPr lang="en-US"/>
              <a:t>Click icon to add picture</a:t>
            </a:r>
          </a:p>
        </p:txBody>
      </p:sp>
      <p:sp>
        <p:nvSpPr>
          <p:cNvPr id="15" name="Picture Placeholder 6"/>
          <p:cNvSpPr>
            <a:spLocks noGrp="1"/>
          </p:cNvSpPr>
          <p:nvPr>
            <p:ph type="pic" sz="quarter" idx="27"/>
          </p:nvPr>
        </p:nvSpPr>
        <p:spPr>
          <a:xfrm>
            <a:off x="8814869" y="4125268"/>
            <a:ext cx="1219200" cy="1218072"/>
          </a:xfrm>
        </p:spPr>
        <p:txBody>
          <a:bodyPr/>
          <a:lstStyle>
            <a:lvl1pPr>
              <a:spcBef>
                <a:spcPts val="0"/>
              </a:spcBef>
              <a:defRPr/>
            </a:lvl1pPr>
          </a:lstStyle>
          <a:p>
            <a:r>
              <a:rPr lang="en-US"/>
              <a:t>Click icon to add picture</a:t>
            </a:r>
          </a:p>
        </p:txBody>
      </p:sp>
      <p:sp>
        <p:nvSpPr>
          <p:cNvPr id="9" name="Text Placeholder 8"/>
          <p:cNvSpPr>
            <a:spLocks noGrp="1"/>
          </p:cNvSpPr>
          <p:nvPr>
            <p:ph type="body" sz="quarter" idx="29"/>
          </p:nvPr>
        </p:nvSpPr>
        <p:spPr>
          <a:xfrm>
            <a:off x="2021384" y="3219500"/>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19" name="Text Placeholder 8"/>
          <p:cNvSpPr>
            <a:spLocks noGrp="1"/>
          </p:cNvSpPr>
          <p:nvPr>
            <p:ph type="body" sz="quarter" idx="30"/>
          </p:nvPr>
        </p:nvSpPr>
        <p:spPr>
          <a:xfrm>
            <a:off x="2021384" y="343227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0" name="Text Placeholder 8"/>
          <p:cNvSpPr>
            <a:spLocks noGrp="1"/>
          </p:cNvSpPr>
          <p:nvPr>
            <p:ph type="body" sz="quarter" idx="31"/>
          </p:nvPr>
        </p:nvSpPr>
        <p:spPr>
          <a:xfrm>
            <a:off x="5328276" y="3219500"/>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3" name="Text Placeholder 8"/>
          <p:cNvSpPr>
            <a:spLocks noGrp="1"/>
          </p:cNvSpPr>
          <p:nvPr>
            <p:ph type="body" sz="quarter" idx="32"/>
          </p:nvPr>
        </p:nvSpPr>
        <p:spPr>
          <a:xfrm>
            <a:off x="5328276" y="343227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4" name="Text Placeholder 8"/>
          <p:cNvSpPr>
            <a:spLocks noGrp="1"/>
          </p:cNvSpPr>
          <p:nvPr>
            <p:ph type="body" sz="quarter" idx="33"/>
          </p:nvPr>
        </p:nvSpPr>
        <p:spPr>
          <a:xfrm>
            <a:off x="8635168" y="3236488"/>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5" name="Text Placeholder 8"/>
          <p:cNvSpPr>
            <a:spLocks noGrp="1"/>
          </p:cNvSpPr>
          <p:nvPr>
            <p:ph type="body" sz="quarter" idx="34"/>
          </p:nvPr>
        </p:nvSpPr>
        <p:spPr>
          <a:xfrm>
            <a:off x="8635168" y="3449266"/>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8" name="Text Placeholder 8"/>
          <p:cNvSpPr>
            <a:spLocks noGrp="1"/>
          </p:cNvSpPr>
          <p:nvPr>
            <p:ph type="body" sz="quarter" idx="37"/>
          </p:nvPr>
        </p:nvSpPr>
        <p:spPr>
          <a:xfrm>
            <a:off x="2021384" y="5456407"/>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9" name="Text Placeholder 8"/>
          <p:cNvSpPr>
            <a:spLocks noGrp="1"/>
          </p:cNvSpPr>
          <p:nvPr>
            <p:ph type="body" sz="quarter" idx="38"/>
          </p:nvPr>
        </p:nvSpPr>
        <p:spPr>
          <a:xfrm>
            <a:off x="2021384" y="566918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30" name="Text Placeholder 8"/>
          <p:cNvSpPr>
            <a:spLocks noGrp="1"/>
          </p:cNvSpPr>
          <p:nvPr>
            <p:ph type="body" sz="quarter" idx="39"/>
          </p:nvPr>
        </p:nvSpPr>
        <p:spPr>
          <a:xfrm>
            <a:off x="5328276" y="5456407"/>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31" name="Text Placeholder 8"/>
          <p:cNvSpPr>
            <a:spLocks noGrp="1"/>
          </p:cNvSpPr>
          <p:nvPr>
            <p:ph type="body" sz="quarter" idx="40"/>
          </p:nvPr>
        </p:nvSpPr>
        <p:spPr>
          <a:xfrm>
            <a:off x="5328276" y="566918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32" name="Text Placeholder 8"/>
          <p:cNvSpPr>
            <a:spLocks noGrp="1"/>
          </p:cNvSpPr>
          <p:nvPr>
            <p:ph type="body" sz="quarter" idx="41"/>
          </p:nvPr>
        </p:nvSpPr>
        <p:spPr>
          <a:xfrm>
            <a:off x="8635168" y="5473397"/>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33" name="Text Placeholder 8"/>
          <p:cNvSpPr>
            <a:spLocks noGrp="1"/>
          </p:cNvSpPr>
          <p:nvPr>
            <p:ph type="body" sz="quarter" idx="42"/>
          </p:nvPr>
        </p:nvSpPr>
        <p:spPr>
          <a:xfrm>
            <a:off x="8635168" y="5686173"/>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Tree>
    <p:extLst>
      <p:ext uri="{BB962C8B-B14F-4D97-AF65-F5344CB8AC3E}">
        <p14:creationId xmlns:p14="http://schemas.microsoft.com/office/powerpoint/2010/main" val="34429590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our-column photo slid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3D8F9B0-55DC-6F47-A7A0-0D80BF74B486}"/>
              </a:ext>
            </a:extLst>
          </p:cNvPr>
          <p:cNvSpPr>
            <a:spLocks noGrp="1"/>
          </p:cNvSpPr>
          <p:nvPr>
            <p:ph type="pic" sz="quarter" idx="10" hasCustomPrompt="1"/>
          </p:nvPr>
        </p:nvSpPr>
        <p:spPr>
          <a:xfrm>
            <a:off x="304800" y="2438400"/>
            <a:ext cx="2587625" cy="2224720"/>
          </a:xfrm>
          <a:prstGeom prst="rect">
            <a:avLst/>
          </a:prstGeom>
        </p:spPr>
        <p:txBody>
          <a:bodyPr/>
          <a:lstStyle>
            <a:lvl1pPr marL="0" indent="0" algn="ctr">
              <a:buNone/>
              <a:defRPr>
                <a:solidFill>
                  <a:schemeClr val="tx1"/>
                </a:solidFill>
              </a:defRPr>
            </a:lvl1pPr>
          </a:lstStyle>
          <a:p>
            <a:r>
              <a:rPr lang="en-US"/>
              <a:t>Click to insert image</a:t>
            </a:r>
          </a:p>
        </p:txBody>
      </p:sp>
      <p:sp>
        <p:nvSpPr>
          <p:cNvPr id="15" name="Picture Placeholder 2">
            <a:extLst>
              <a:ext uri="{FF2B5EF4-FFF2-40B4-BE49-F238E27FC236}">
                <a16:creationId xmlns:a16="http://schemas.microsoft.com/office/drawing/2014/main" id="{5D45E43A-37DB-F14E-AED7-399310FAA06B}"/>
              </a:ext>
            </a:extLst>
          </p:cNvPr>
          <p:cNvSpPr>
            <a:spLocks noGrp="1"/>
          </p:cNvSpPr>
          <p:nvPr>
            <p:ph type="pic" sz="quarter" idx="11" hasCustomPrompt="1"/>
          </p:nvPr>
        </p:nvSpPr>
        <p:spPr>
          <a:xfrm>
            <a:off x="3130043" y="2438400"/>
            <a:ext cx="2737930" cy="2224720"/>
          </a:xfrm>
          <a:prstGeom prst="rect">
            <a:avLst/>
          </a:prstGeom>
        </p:spPr>
        <p:txBody>
          <a:bodyPr/>
          <a:lstStyle>
            <a:lvl1pPr marL="0" indent="0" algn="ctr">
              <a:buNone/>
              <a:defRPr>
                <a:solidFill>
                  <a:schemeClr val="tx1"/>
                </a:solidFill>
              </a:defRPr>
            </a:lvl1pPr>
          </a:lstStyle>
          <a:p>
            <a:r>
              <a:rPr lang="en-US"/>
              <a:t>Click to insert image</a:t>
            </a:r>
          </a:p>
        </p:txBody>
      </p:sp>
      <p:sp>
        <p:nvSpPr>
          <p:cNvPr id="20" name="Picture Placeholder 2">
            <a:extLst>
              <a:ext uri="{FF2B5EF4-FFF2-40B4-BE49-F238E27FC236}">
                <a16:creationId xmlns:a16="http://schemas.microsoft.com/office/drawing/2014/main" id="{8F7DBB7C-714E-2948-B113-8A0D8E832478}"/>
              </a:ext>
            </a:extLst>
          </p:cNvPr>
          <p:cNvSpPr>
            <a:spLocks noGrp="1"/>
          </p:cNvSpPr>
          <p:nvPr>
            <p:ph type="pic" sz="quarter" idx="12" hasCustomPrompt="1"/>
          </p:nvPr>
        </p:nvSpPr>
        <p:spPr>
          <a:xfrm>
            <a:off x="6105590" y="2438400"/>
            <a:ext cx="2737930" cy="2224720"/>
          </a:xfrm>
          <a:prstGeom prst="rect">
            <a:avLst/>
          </a:prstGeom>
        </p:spPr>
        <p:txBody>
          <a:bodyPr/>
          <a:lstStyle>
            <a:lvl1pPr marL="0" indent="0" algn="ctr">
              <a:buNone/>
              <a:defRPr>
                <a:solidFill>
                  <a:schemeClr val="tx1"/>
                </a:solidFill>
              </a:defRPr>
            </a:lvl1pPr>
          </a:lstStyle>
          <a:p>
            <a:r>
              <a:rPr lang="en-US"/>
              <a:t>Click to insert image</a:t>
            </a:r>
          </a:p>
        </p:txBody>
      </p:sp>
      <p:sp>
        <p:nvSpPr>
          <p:cNvPr id="23" name="Picture Placeholder 2">
            <a:extLst>
              <a:ext uri="{FF2B5EF4-FFF2-40B4-BE49-F238E27FC236}">
                <a16:creationId xmlns:a16="http://schemas.microsoft.com/office/drawing/2014/main" id="{3164554A-C59B-2E45-9AA4-B647B3C7EE43}"/>
              </a:ext>
            </a:extLst>
          </p:cNvPr>
          <p:cNvSpPr>
            <a:spLocks noGrp="1"/>
          </p:cNvSpPr>
          <p:nvPr>
            <p:ph type="pic" sz="quarter" idx="13" hasCustomPrompt="1"/>
          </p:nvPr>
        </p:nvSpPr>
        <p:spPr>
          <a:xfrm>
            <a:off x="9081138" y="2438400"/>
            <a:ext cx="2737930" cy="2224720"/>
          </a:xfrm>
          <a:prstGeom prst="rect">
            <a:avLst/>
          </a:prstGeom>
        </p:spPr>
        <p:txBody>
          <a:bodyPr/>
          <a:lstStyle>
            <a:lvl1pPr marL="0" indent="0" algn="ctr">
              <a:buNone/>
              <a:defRPr>
                <a:solidFill>
                  <a:schemeClr val="tx1"/>
                </a:solidFill>
              </a:defRPr>
            </a:lvl1pPr>
          </a:lstStyle>
          <a:p>
            <a:r>
              <a:rPr lang="en-US"/>
              <a:t>Click to insert image</a:t>
            </a:r>
          </a:p>
        </p:txBody>
      </p:sp>
      <p:sp>
        <p:nvSpPr>
          <p:cNvPr id="28" name="Text Placeholder 4">
            <a:extLst>
              <a:ext uri="{FF2B5EF4-FFF2-40B4-BE49-F238E27FC236}">
                <a16:creationId xmlns:a16="http://schemas.microsoft.com/office/drawing/2014/main" id="{8C24079A-C343-F14C-92BB-F0D6540190B5}"/>
              </a:ext>
            </a:extLst>
          </p:cNvPr>
          <p:cNvSpPr>
            <a:spLocks noGrp="1"/>
          </p:cNvSpPr>
          <p:nvPr>
            <p:ph type="body" sz="quarter" idx="14" hasCustomPrompt="1"/>
          </p:nvPr>
        </p:nvSpPr>
        <p:spPr>
          <a:xfrm>
            <a:off x="1943100" y="559569"/>
            <a:ext cx="8305800" cy="387798"/>
          </a:xfrm>
          <a:prstGeom prst="rect">
            <a:avLst/>
          </a:prstGeom>
        </p:spPr>
        <p:txBody>
          <a:bodyPr lIns="0" tIns="0" rIns="0" bIns="0" anchor="t" anchorCtr="0">
            <a:spAutoFit/>
          </a:bodyPr>
          <a:lstStyle>
            <a:lvl1pPr marL="0" indent="0" algn="ctr">
              <a:lnSpc>
                <a:spcPct val="90000"/>
              </a:lnSpc>
              <a:spcBef>
                <a:spcPts val="0"/>
              </a:spcBef>
              <a:buNone/>
              <a:defRPr sz="2800" b="0" i="0" cap="none" spc="0" baseline="0">
                <a:solidFill>
                  <a:schemeClr val="accent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a:t>Photo Slide</a:t>
            </a:r>
          </a:p>
        </p:txBody>
      </p:sp>
      <p:sp>
        <p:nvSpPr>
          <p:cNvPr id="8" name="Text Placeholder 1">
            <a:extLst>
              <a:ext uri="{FF2B5EF4-FFF2-40B4-BE49-F238E27FC236}">
                <a16:creationId xmlns:a16="http://schemas.microsoft.com/office/drawing/2014/main" id="{0B5BE0EB-8BBC-4ADA-8EAE-A0A81754ACEC}"/>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a:t>OPTIONAL SUBHEAD</a:t>
            </a:r>
          </a:p>
        </p:txBody>
      </p:sp>
      <p:sp>
        <p:nvSpPr>
          <p:cNvPr id="12" name="Slide Number Placeholder 1">
            <a:extLst>
              <a:ext uri="{FF2B5EF4-FFF2-40B4-BE49-F238E27FC236}">
                <a16:creationId xmlns:a16="http://schemas.microsoft.com/office/drawing/2014/main" id="{C8F2DE8E-ACA1-4B7B-AA8C-4DB25B441D0C}"/>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3" name="Group 12">
            <a:extLst>
              <a:ext uri="{FF2B5EF4-FFF2-40B4-BE49-F238E27FC236}">
                <a16:creationId xmlns:a16="http://schemas.microsoft.com/office/drawing/2014/main" id="{0CA6EA5F-BC51-42EB-AABA-E19820585102}"/>
              </a:ext>
            </a:extLst>
          </p:cNvPr>
          <p:cNvGrpSpPr>
            <a:grpSpLocks noChangeAspect="1"/>
          </p:cNvGrpSpPr>
          <p:nvPr userDrawn="1"/>
        </p:nvGrpSpPr>
        <p:grpSpPr bwMode="auto">
          <a:xfrm>
            <a:off x="11523227" y="6169794"/>
            <a:ext cx="468957" cy="411981"/>
            <a:chOff x="7171" y="3741"/>
            <a:chExt cx="214" cy="188"/>
          </a:xfrm>
          <a:effectLst/>
        </p:grpSpPr>
        <p:sp>
          <p:nvSpPr>
            <p:cNvPr id="14" name="Freeform 6">
              <a:extLst>
                <a:ext uri="{FF2B5EF4-FFF2-40B4-BE49-F238E27FC236}">
                  <a16:creationId xmlns:a16="http://schemas.microsoft.com/office/drawing/2014/main" id="{446DDC9C-3AD2-4508-B75A-6410A41F7147}"/>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B7788152-14B4-4413-81BE-9E53B6AC0F04}"/>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7" name="Footer Placeholder 2">
            <a:extLst>
              <a:ext uri="{FF2B5EF4-FFF2-40B4-BE49-F238E27FC236}">
                <a16:creationId xmlns:a16="http://schemas.microsoft.com/office/drawing/2014/main" id="{4C4B10E0-7F63-44F5-BF09-5A2D363272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804039710"/>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8-image and label">
    <p:bg>
      <p:bgPr>
        <a:solidFill>
          <a:schemeClr val="bg1"/>
        </a:solidFill>
        <a:effectLst/>
      </p:bgPr>
    </p:bg>
    <p:spTree>
      <p:nvGrpSpPr>
        <p:cNvPr id="1" name=""/>
        <p:cNvGrpSpPr/>
        <p:nvPr/>
      </p:nvGrpSpPr>
      <p:grpSpPr>
        <a:xfrm>
          <a:off x="0" y="0"/>
          <a:ext cx="0" cy="0"/>
          <a:chOff x="0" y="0"/>
          <a:chExt cx="0" cy="0"/>
        </a:xfrm>
      </p:grpSpPr>
      <p:sp>
        <p:nvSpPr>
          <p:cNvPr id="21" name="Text Placeholder 3"/>
          <p:cNvSpPr>
            <a:spLocks noGrp="1"/>
          </p:cNvSpPr>
          <p:nvPr>
            <p:ph type="body" sz="quarter" idx="18"/>
          </p:nvPr>
        </p:nvSpPr>
        <p:spPr>
          <a:xfrm>
            <a:off x="558801" y="627303"/>
            <a:ext cx="11074403" cy="342665"/>
          </a:xfrm>
          <a:prstGeom prst="rect">
            <a:avLst/>
          </a:prstGeom>
        </p:spPr>
        <p:txBody>
          <a:bodyPr/>
          <a:lstStyle>
            <a:lvl1pPr marL="0" indent="0" algn="ctr">
              <a:buNone/>
              <a:defRPr sz="2662" b="1" spc="400">
                <a:solidFill>
                  <a:schemeClr val="tx2"/>
                </a:solidFill>
                <a:latin typeface="+mj-lt"/>
              </a:defRPr>
            </a:lvl1pPr>
            <a:lvl2pPr marL="456242" indent="0" algn="ctr">
              <a:buNone/>
              <a:defRPr sz="1597" b="1">
                <a:solidFill>
                  <a:schemeClr val="tx1"/>
                </a:solidFill>
                <a:latin typeface="+mj-lt"/>
              </a:defRPr>
            </a:lvl2pPr>
            <a:lvl3pPr marL="912481" indent="0" algn="ctr">
              <a:buNone/>
              <a:defRPr sz="1597" b="1">
                <a:solidFill>
                  <a:schemeClr val="tx1"/>
                </a:solidFill>
                <a:latin typeface="+mj-lt"/>
              </a:defRPr>
            </a:lvl3pPr>
            <a:lvl4pPr marL="1368722" indent="0" algn="ctr">
              <a:buNone/>
              <a:defRPr sz="1597" b="1">
                <a:solidFill>
                  <a:schemeClr val="tx1"/>
                </a:solidFill>
                <a:latin typeface="+mj-lt"/>
              </a:defRPr>
            </a:lvl4pPr>
            <a:lvl5pPr marL="1824961" indent="0" algn="ctr">
              <a:buNone/>
              <a:defRPr sz="1597" b="1">
                <a:solidFill>
                  <a:schemeClr val="tx1"/>
                </a:solidFill>
                <a:latin typeface="+mj-lt"/>
              </a:defRPr>
            </a:lvl5pPr>
          </a:lstStyle>
          <a:p>
            <a:pPr lvl="0"/>
            <a:r>
              <a:rPr lang="en-US"/>
              <a:t>Click to edit Master text styles</a:t>
            </a:r>
          </a:p>
        </p:txBody>
      </p:sp>
      <p:sp>
        <p:nvSpPr>
          <p:cNvPr id="22" name="Gleichschenkliges Dreieck 45"/>
          <p:cNvSpPr/>
          <p:nvPr userDrawn="1"/>
        </p:nvSpPr>
        <p:spPr>
          <a:xfrm rot="10800000">
            <a:off x="5650492" y="6"/>
            <a:ext cx="891025" cy="46114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74"/>
          </a:p>
        </p:txBody>
      </p:sp>
      <p:sp>
        <p:nvSpPr>
          <p:cNvPr id="5" name="Text Placeholder 3">
            <a:extLst>
              <a:ext uri="{FF2B5EF4-FFF2-40B4-BE49-F238E27FC236}">
                <a16:creationId xmlns:a16="http://schemas.microsoft.com/office/drawing/2014/main" id="{BB8E280A-5167-F54A-BC46-640BAFA0DDF1}"/>
              </a:ext>
            </a:extLst>
          </p:cNvPr>
          <p:cNvSpPr>
            <a:spLocks noGrp="1"/>
          </p:cNvSpPr>
          <p:nvPr>
            <p:ph type="body" sz="quarter" idx="20"/>
          </p:nvPr>
        </p:nvSpPr>
        <p:spPr>
          <a:xfrm>
            <a:off x="558801" y="980203"/>
            <a:ext cx="11074403" cy="224936"/>
          </a:xfrm>
          <a:prstGeom prst="rect">
            <a:avLst/>
          </a:prstGeom>
        </p:spPr>
        <p:txBody>
          <a:bodyPr anchor="ctr"/>
          <a:lstStyle>
            <a:lvl1pPr marL="0" indent="0" algn="ctr">
              <a:buNone/>
              <a:defRPr sz="1597" b="0" i="1" spc="0">
                <a:solidFill>
                  <a:schemeClr val="tx1"/>
                </a:solidFill>
                <a:latin typeface="Franklin Gothic Book" panose="020B0503020102020204" pitchFamily="34" charset="0"/>
              </a:defRPr>
            </a:lvl1pPr>
            <a:lvl2pPr marL="456242" indent="0" algn="ctr">
              <a:buNone/>
              <a:defRPr sz="1597" b="1">
                <a:solidFill>
                  <a:schemeClr val="tx1"/>
                </a:solidFill>
                <a:latin typeface="+mj-lt"/>
              </a:defRPr>
            </a:lvl2pPr>
            <a:lvl3pPr marL="912481" indent="0" algn="ctr">
              <a:buNone/>
              <a:defRPr sz="1597" b="1">
                <a:solidFill>
                  <a:schemeClr val="tx1"/>
                </a:solidFill>
                <a:latin typeface="+mj-lt"/>
              </a:defRPr>
            </a:lvl3pPr>
            <a:lvl4pPr marL="1368722" indent="0" algn="ctr">
              <a:buNone/>
              <a:defRPr sz="1597" b="1">
                <a:solidFill>
                  <a:schemeClr val="tx1"/>
                </a:solidFill>
                <a:latin typeface="+mj-lt"/>
              </a:defRPr>
            </a:lvl4pPr>
            <a:lvl5pPr marL="1824961" indent="0" algn="ctr">
              <a:buNone/>
              <a:defRPr sz="1597" b="1">
                <a:solidFill>
                  <a:schemeClr val="tx1"/>
                </a:solidFill>
                <a:latin typeface="+mj-lt"/>
              </a:defRPr>
            </a:lvl5pPr>
          </a:lstStyle>
          <a:p>
            <a:pPr lvl="0"/>
            <a:r>
              <a:rPr lang="en-US"/>
              <a:t>Click to edit Master text styles</a:t>
            </a:r>
          </a:p>
        </p:txBody>
      </p:sp>
      <p:sp>
        <p:nvSpPr>
          <p:cNvPr id="6" name="Text Placeholder 5"/>
          <p:cNvSpPr>
            <a:spLocks noGrp="1"/>
          </p:cNvSpPr>
          <p:nvPr>
            <p:ph type="body" sz="quarter" idx="13"/>
          </p:nvPr>
        </p:nvSpPr>
        <p:spPr>
          <a:xfrm>
            <a:off x="87088" y="6583088"/>
            <a:ext cx="12027505" cy="183979"/>
          </a:xfrm>
        </p:spPr>
        <p:txBody>
          <a:bodyPr/>
          <a:lstStyle>
            <a:lvl1pPr>
              <a:defRPr sz="1066" i="1">
                <a:solidFill>
                  <a:schemeClr val="bg2"/>
                </a:solidFill>
              </a:defRPr>
            </a:lvl1pPr>
            <a:lvl2pPr>
              <a:defRPr sz="1066" i="1">
                <a:solidFill>
                  <a:schemeClr val="bg2"/>
                </a:solidFill>
              </a:defRPr>
            </a:lvl2pPr>
            <a:lvl3pPr>
              <a:defRPr sz="1066" i="1">
                <a:solidFill>
                  <a:schemeClr val="bg2"/>
                </a:solidFill>
              </a:defRPr>
            </a:lvl3pPr>
            <a:lvl4pPr>
              <a:defRPr sz="1066" i="1">
                <a:solidFill>
                  <a:schemeClr val="bg2"/>
                </a:solidFill>
              </a:defRPr>
            </a:lvl4pPr>
            <a:lvl5pPr>
              <a:defRPr sz="1066" i="1">
                <a:solidFill>
                  <a:schemeClr val="bg2"/>
                </a:solidFill>
              </a:defRPr>
            </a:lvl5pPr>
          </a:lstStyle>
          <a:p>
            <a:pPr lvl="0"/>
            <a:r>
              <a:rPr lang="en-US"/>
              <a:t>Click to edit Master text styles</a:t>
            </a:r>
          </a:p>
        </p:txBody>
      </p:sp>
      <p:sp>
        <p:nvSpPr>
          <p:cNvPr id="7" name="Picture Placeholder 6"/>
          <p:cNvSpPr>
            <a:spLocks noGrp="1"/>
          </p:cNvSpPr>
          <p:nvPr>
            <p:ph type="pic" sz="quarter" idx="21"/>
          </p:nvPr>
        </p:nvSpPr>
        <p:spPr>
          <a:xfrm>
            <a:off x="7071713" y="1755180"/>
            <a:ext cx="1219200" cy="1218072"/>
          </a:xfrm>
        </p:spPr>
        <p:txBody>
          <a:bodyPr/>
          <a:lstStyle/>
          <a:p>
            <a:r>
              <a:rPr lang="en-US"/>
              <a:t>Click icon to add picture</a:t>
            </a:r>
          </a:p>
        </p:txBody>
      </p:sp>
      <p:sp>
        <p:nvSpPr>
          <p:cNvPr id="10" name="Picture Placeholder 6"/>
          <p:cNvSpPr>
            <a:spLocks noGrp="1"/>
          </p:cNvSpPr>
          <p:nvPr>
            <p:ph type="pic" sz="quarter" idx="22"/>
          </p:nvPr>
        </p:nvSpPr>
        <p:spPr>
          <a:xfrm>
            <a:off x="10237829" y="1755180"/>
            <a:ext cx="1219200" cy="1218072"/>
          </a:xfrm>
        </p:spPr>
        <p:txBody>
          <a:bodyPr/>
          <a:lstStyle/>
          <a:p>
            <a:r>
              <a:rPr lang="en-US"/>
              <a:t>Click icon to add picture</a:t>
            </a:r>
          </a:p>
        </p:txBody>
      </p:sp>
      <p:sp>
        <p:nvSpPr>
          <p:cNvPr id="11" name="Picture Placeholder 6"/>
          <p:cNvSpPr>
            <a:spLocks noGrp="1"/>
          </p:cNvSpPr>
          <p:nvPr>
            <p:ph type="pic" sz="quarter" idx="23"/>
          </p:nvPr>
        </p:nvSpPr>
        <p:spPr>
          <a:xfrm>
            <a:off x="739484" y="4172937"/>
            <a:ext cx="1219200" cy="1218072"/>
          </a:xfrm>
        </p:spPr>
        <p:txBody>
          <a:bodyPr/>
          <a:lstStyle/>
          <a:p>
            <a:r>
              <a:rPr lang="en-US"/>
              <a:t>Click icon to add picture</a:t>
            </a:r>
          </a:p>
        </p:txBody>
      </p:sp>
      <p:sp>
        <p:nvSpPr>
          <p:cNvPr id="9" name="Text Placeholder 8"/>
          <p:cNvSpPr>
            <a:spLocks noGrp="1"/>
          </p:cNvSpPr>
          <p:nvPr>
            <p:ph type="body" sz="quarter" idx="29"/>
          </p:nvPr>
        </p:nvSpPr>
        <p:spPr>
          <a:xfrm>
            <a:off x="6892012" y="3070899"/>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19" name="Text Placeholder 8"/>
          <p:cNvSpPr>
            <a:spLocks noGrp="1"/>
          </p:cNvSpPr>
          <p:nvPr>
            <p:ph type="body" sz="quarter" idx="30"/>
          </p:nvPr>
        </p:nvSpPr>
        <p:spPr>
          <a:xfrm>
            <a:off x="6892012" y="328367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0" name="Text Placeholder 8"/>
          <p:cNvSpPr>
            <a:spLocks noGrp="1"/>
          </p:cNvSpPr>
          <p:nvPr>
            <p:ph type="body" sz="quarter" idx="31"/>
          </p:nvPr>
        </p:nvSpPr>
        <p:spPr>
          <a:xfrm>
            <a:off x="10058128" y="3070899"/>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3" name="Text Placeholder 8"/>
          <p:cNvSpPr>
            <a:spLocks noGrp="1"/>
          </p:cNvSpPr>
          <p:nvPr>
            <p:ph type="body" sz="quarter" idx="32"/>
          </p:nvPr>
        </p:nvSpPr>
        <p:spPr>
          <a:xfrm>
            <a:off x="10058128" y="328367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4" name="Text Placeholder 8"/>
          <p:cNvSpPr>
            <a:spLocks noGrp="1"/>
          </p:cNvSpPr>
          <p:nvPr>
            <p:ph type="body" sz="quarter" idx="33"/>
          </p:nvPr>
        </p:nvSpPr>
        <p:spPr>
          <a:xfrm>
            <a:off x="559783"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5" name="Text Placeholder 8"/>
          <p:cNvSpPr>
            <a:spLocks noGrp="1"/>
          </p:cNvSpPr>
          <p:nvPr>
            <p:ph type="body" sz="quarter" idx="34"/>
          </p:nvPr>
        </p:nvSpPr>
        <p:spPr>
          <a:xfrm>
            <a:off x="559783"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38" name="Picture Placeholder 6"/>
          <p:cNvSpPr>
            <a:spLocks noGrp="1"/>
          </p:cNvSpPr>
          <p:nvPr>
            <p:ph type="pic" sz="quarter" idx="49"/>
          </p:nvPr>
        </p:nvSpPr>
        <p:spPr>
          <a:xfrm>
            <a:off x="739484" y="1755180"/>
            <a:ext cx="1219200" cy="1218072"/>
          </a:xfrm>
        </p:spPr>
        <p:txBody>
          <a:bodyPr/>
          <a:lstStyle/>
          <a:p>
            <a:r>
              <a:rPr lang="en-US"/>
              <a:t>Click icon to add picture</a:t>
            </a:r>
          </a:p>
        </p:txBody>
      </p:sp>
      <p:sp>
        <p:nvSpPr>
          <p:cNvPr id="40" name="Text Placeholder 8"/>
          <p:cNvSpPr>
            <a:spLocks noGrp="1"/>
          </p:cNvSpPr>
          <p:nvPr>
            <p:ph type="body" sz="quarter" idx="51"/>
          </p:nvPr>
        </p:nvSpPr>
        <p:spPr>
          <a:xfrm>
            <a:off x="559783" y="3070899"/>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41" name="Text Placeholder 8"/>
          <p:cNvSpPr>
            <a:spLocks noGrp="1"/>
          </p:cNvSpPr>
          <p:nvPr>
            <p:ph type="body" sz="quarter" idx="52"/>
          </p:nvPr>
        </p:nvSpPr>
        <p:spPr>
          <a:xfrm>
            <a:off x="559783" y="328367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34" name="Picture Placeholder 6"/>
          <p:cNvSpPr>
            <a:spLocks noGrp="1"/>
          </p:cNvSpPr>
          <p:nvPr>
            <p:ph type="pic" sz="quarter" idx="55"/>
          </p:nvPr>
        </p:nvSpPr>
        <p:spPr>
          <a:xfrm>
            <a:off x="7071713" y="4172937"/>
            <a:ext cx="1219200" cy="1218072"/>
          </a:xfrm>
        </p:spPr>
        <p:txBody>
          <a:bodyPr/>
          <a:lstStyle/>
          <a:p>
            <a:r>
              <a:rPr lang="en-US"/>
              <a:t>Click icon to add picture</a:t>
            </a:r>
          </a:p>
        </p:txBody>
      </p:sp>
      <p:sp>
        <p:nvSpPr>
          <p:cNvPr id="36" name="Text Placeholder 8"/>
          <p:cNvSpPr>
            <a:spLocks noGrp="1"/>
          </p:cNvSpPr>
          <p:nvPr>
            <p:ph type="body" sz="quarter" idx="57"/>
          </p:nvPr>
        </p:nvSpPr>
        <p:spPr>
          <a:xfrm>
            <a:off x="6892012"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37" name="Text Placeholder 8"/>
          <p:cNvSpPr>
            <a:spLocks noGrp="1"/>
          </p:cNvSpPr>
          <p:nvPr>
            <p:ph type="body" sz="quarter" idx="58"/>
          </p:nvPr>
        </p:nvSpPr>
        <p:spPr>
          <a:xfrm>
            <a:off x="6892012"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6" name="Picture Placeholder 6"/>
          <p:cNvSpPr>
            <a:spLocks noGrp="1"/>
          </p:cNvSpPr>
          <p:nvPr>
            <p:ph type="pic" sz="quarter" idx="59"/>
          </p:nvPr>
        </p:nvSpPr>
        <p:spPr>
          <a:xfrm>
            <a:off x="10237829" y="4172937"/>
            <a:ext cx="1219200" cy="1218072"/>
          </a:xfrm>
        </p:spPr>
        <p:txBody>
          <a:bodyPr/>
          <a:lstStyle/>
          <a:p>
            <a:r>
              <a:rPr lang="en-US"/>
              <a:t>Click icon to add picture</a:t>
            </a:r>
          </a:p>
        </p:txBody>
      </p:sp>
      <p:sp>
        <p:nvSpPr>
          <p:cNvPr id="27" name="Text Placeholder 8"/>
          <p:cNvSpPr>
            <a:spLocks noGrp="1"/>
          </p:cNvSpPr>
          <p:nvPr>
            <p:ph type="body" sz="quarter" idx="60"/>
          </p:nvPr>
        </p:nvSpPr>
        <p:spPr>
          <a:xfrm>
            <a:off x="10058128"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8" name="Text Placeholder 8"/>
          <p:cNvSpPr>
            <a:spLocks noGrp="1"/>
          </p:cNvSpPr>
          <p:nvPr>
            <p:ph type="body" sz="quarter" idx="61"/>
          </p:nvPr>
        </p:nvSpPr>
        <p:spPr>
          <a:xfrm>
            <a:off x="10058128"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9" name="Picture Placeholder 6"/>
          <p:cNvSpPr>
            <a:spLocks noGrp="1"/>
          </p:cNvSpPr>
          <p:nvPr>
            <p:ph type="pic" sz="quarter" idx="62"/>
          </p:nvPr>
        </p:nvSpPr>
        <p:spPr>
          <a:xfrm>
            <a:off x="3905599" y="1755180"/>
            <a:ext cx="1219200" cy="1218072"/>
          </a:xfrm>
        </p:spPr>
        <p:txBody>
          <a:bodyPr/>
          <a:lstStyle/>
          <a:p>
            <a:r>
              <a:rPr lang="en-US"/>
              <a:t>Click icon to add picture</a:t>
            </a:r>
          </a:p>
        </p:txBody>
      </p:sp>
      <p:sp>
        <p:nvSpPr>
          <p:cNvPr id="30" name="Text Placeholder 8"/>
          <p:cNvSpPr>
            <a:spLocks noGrp="1"/>
          </p:cNvSpPr>
          <p:nvPr>
            <p:ph type="body" sz="quarter" idx="63"/>
          </p:nvPr>
        </p:nvSpPr>
        <p:spPr>
          <a:xfrm>
            <a:off x="3725896" y="3070899"/>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31" name="Text Placeholder 8"/>
          <p:cNvSpPr>
            <a:spLocks noGrp="1"/>
          </p:cNvSpPr>
          <p:nvPr>
            <p:ph type="body" sz="quarter" idx="64"/>
          </p:nvPr>
        </p:nvSpPr>
        <p:spPr>
          <a:xfrm>
            <a:off x="3725896" y="328367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32" name="Picture Placeholder 6"/>
          <p:cNvSpPr>
            <a:spLocks noGrp="1"/>
          </p:cNvSpPr>
          <p:nvPr>
            <p:ph type="pic" sz="quarter" idx="65"/>
          </p:nvPr>
        </p:nvSpPr>
        <p:spPr>
          <a:xfrm>
            <a:off x="3905599" y="4172937"/>
            <a:ext cx="1219200" cy="1218072"/>
          </a:xfrm>
        </p:spPr>
        <p:txBody>
          <a:bodyPr/>
          <a:lstStyle/>
          <a:p>
            <a:r>
              <a:rPr lang="en-US"/>
              <a:t>Click icon to add picture</a:t>
            </a:r>
          </a:p>
        </p:txBody>
      </p:sp>
      <p:sp>
        <p:nvSpPr>
          <p:cNvPr id="33" name="Text Placeholder 8"/>
          <p:cNvSpPr>
            <a:spLocks noGrp="1"/>
          </p:cNvSpPr>
          <p:nvPr>
            <p:ph type="body" sz="quarter" idx="66"/>
          </p:nvPr>
        </p:nvSpPr>
        <p:spPr>
          <a:xfrm>
            <a:off x="3725896"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35" name="Text Placeholder 8"/>
          <p:cNvSpPr>
            <a:spLocks noGrp="1"/>
          </p:cNvSpPr>
          <p:nvPr>
            <p:ph type="body" sz="quarter" idx="67"/>
          </p:nvPr>
        </p:nvSpPr>
        <p:spPr>
          <a:xfrm>
            <a:off x="3725896"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Tree>
    <p:extLst>
      <p:ext uri="{BB962C8B-B14F-4D97-AF65-F5344CB8AC3E}">
        <p14:creationId xmlns:p14="http://schemas.microsoft.com/office/powerpoint/2010/main" val="196535697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0-image and label">
    <p:bg>
      <p:bgPr>
        <a:solidFill>
          <a:schemeClr val="bg1"/>
        </a:solidFill>
        <a:effectLst/>
      </p:bgPr>
    </p:bg>
    <p:spTree>
      <p:nvGrpSpPr>
        <p:cNvPr id="1" name=""/>
        <p:cNvGrpSpPr/>
        <p:nvPr/>
      </p:nvGrpSpPr>
      <p:grpSpPr>
        <a:xfrm>
          <a:off x="0" y="0"/>
          <a:ext cx="0" cy="0"/>
          <a:chOff x="0" y="0"/>
          <a:chExt cx="0" cy="0"/>
        </a:xfrm>
      </p:grpSpPr>
      <p:sp>
        <p:nvSpPr>
          <p:cNvPr id="21" name="Text Placeholder 3"/>
          <p:cNvSpPr>
            <a:spLocks noGrp="1"/>
          </p:cNvSpPr>
          <p:nvPr>
            <p:ph type="body" sz="quarter" idx="18"/>
          </p:nvPr>
        </p:nvSpPr>
        <p:spPr>
          <a:xfrm>
            <a:off x="558801" y="627303"/>
            <a:ext cx="11074403" cy="342665"/>
          </a:xfrm>
          <a:prstGeom prst="rect">
            <a:avLst/>
          </a:prstGeom>
        </p:spPr>
        <p:txBody>
          <a:bodyPr/>
          <a:lstStyle>
            <a:lvl1pPr marL="0" indent="0" algn="ctr">
              <a:buNone/>
              <a:defRPr sz="2662" b="1" spc="400">
                <a:solidFill>
                  <a:schemeClr val="tx2"/>
                </a:solidFill>
                <a:latin typeface="+mj-lt"/>
              </a:defRPr>
            </a:lvl1pPr>
            <a:lvl2pPr marL="456242" indent="0" algn="ctr">
              <a:buNone/>
              <a:defRPr sz="1597" b="1">
                <a:solidFill>
                  <a:schemeClr val="tx1"/>
                </a:solidFill>
                <a:latin typeface="+mj-lt"/>
              </a:defRPr>
            </a:lvl2pPr>
            <a:lvl3pPr marL="912481" indent="0" algn="ctr">
              <a:buNone/>
              <a:defRPr sz="1597" b="1">
                <a:solidFill>
                  <a:schemeClr val="tx1"/>
                </a:solidFill>
                <a:latin typeface="+mj-lt"/>
              </a:defRPr>
            </a:lvl3pPr>
            <a:lvl4pPr marL="1368722" indent="0" algn="ctr">
              <a:buNone/>
              <a:defRPr sz="1597" b="1">
                <a:solidFill>
                  <a:schemeClr val="tx1"/>
                </a:solidFill>
                <a:latin typeface="+mj-lt"/>
              </a:defRPr>
            </a:lvl4pPr>
            <a:lvl5pPr marL="1824961" indent="0" algn="ctr">
              <a:buNone/>
              <a:defRPr sz="1597" b="1">
                <a:solidFill>
                  <a:schemeClr val="tx1"/>
                </a:solidFill>
                <a:latin typeface="+mj-lt"/>
              </a:defRPr>
            </a:lvl5pPr>
          </a:lstStyle>
          <a:p>
            <a:pPr lvl="0"/>
            <a:r>
              <a:rPr lang="en-US"/>
              <a:t>Click to edit Master text styles</a:t>
            </a:r>
          </a:p>
        </p:txBody>
      </p:sp>
      <p:sp>
        <p:nvSpPr>
          <p:cNvPr id="22" name="Gleichschenkliges Dreieck 45"/>
          <p:cNvSpPr/>
          <p:nvPr userDrawn="1"/>
        </p:nvSpPr>
        <p:spPr>
          <a:xfrm rot="10800000">
            <a:off x="5650492" y="6"/>
            <a:ext cx="891025" cy="46114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74"/>
          </a:p>
        </p:txBody>
      </p:sp>
      <p:sp>
        <p:nvSpPr>
          <p:cNvPr id="5" name="Text Placeholder 3">
            <a:extLst>
              <a:ext uri="{FF2B5EF4-FFF2-40B4-BE49-F238E27FC236}">
                <a16:creationId xmlns:a16="http://schemas.microsoft.com/office/drawing/2014/main" id="{BB8E280A-5167-F54A-BC46-640BAFA0DDF1}"/>
              </a:ext>
            </a:extLst>
          </p:cNvPr>
          <p:cNvSpPr>
            <a:spLocks noGrp="1"/>
          </p:cNvSpPr>
          <p:nvPr>
            <p:ph type="body" sz="quarter" idx="20"/>
          </p:nvPr>
        </p:nvSpPr>
        <p:spPr>
          <a:xfrm>
            <a:off x="558801" y="990397"/>
            <a:ext cx="11074403" cy="224936"/>
          </a:xfrm>
          <a:prstGeom prst="rect">
            <a:avLst/>
          </a:prstGeom>
        </p:spPr>
        <p:txBody>
          <a:bodyPr anchor="ctr"/>
          <a:lstStyle>
            <a:lvl1pPr marL="0" indent="0" algn="ctr">
              <a:buNone/>
              <a:defRPr sz="1597" b="0" i="1" spc="0">
                <a:solidFill>
                  <a:schemeClr val="tx1"/>
                </a:solidFill>
                <a:latin typeface="Franklin Gothic Book" panose="020B0503020102020204" pitchFamily="34" charset="0"/>
              </a:defRPr>
            </a:lvl1pPr>
            <a:lvl2pPr marL="456242" indent="0" algn="ctr">
              <a:buNone/>
              <a:defRPr sz="1597" b="1">
                <a:solidFill>
                  <a:schemeClr val="tx1"/>
                </a:solidFill>
                <a:latin typeface="+mj-lt"/>
              </a:defRPr>
            </a:lvl2pPr>
            <a:lvl3pPr marL="912481" indent="0" algn="ctr">
              <a:buNone/>
              <a:defRPr sz="1597" b="1">
                <a:solidFill>
                  <a:schemeClr val="tx1"/>
                </a:solidFill>
                <a:latin typeface="+mj-lt"/>
              </a:defRPr>
            </a:lvl3pPr>
            <a:lvl4pPr marL="1368722" indent="0" algn="ctr">
              <a:buNone/>
              <a:defRPr sz="1597" b="1">
                <a:solidFill>
                  <a:schemeClr val="tx1"/>
                </a:solidFill>
                <a:latin typeface="+mj-lt"/>
              </a:defRPr>
            </a:lvl4pPr>
            <a:lvl5pPr marL="1824961" indent="0" algn="ctr">
              <a:buNone/>
              <a:defRPr sz="1597" b="1">
                <a:solidFill>
                  <a:schemeClr val="tx1"/>
                </a:solidFill>
                <a:latin typeface="+mj-lt"/>
              </a:defRPr>
            </a:lvl5pPr>
          </a:lstStyle>
          <a:p>
            <a:pPr lvl="0"/>
            <a:r>
              <a:rPr lang="en-US"/>
              <a:t>Click to edit Master text styles</a:t>
            </a:r>
          </a:p>
        </p:txBody>
      </p:sp>
      <p:sp>
        <p:nvSpPr>
          <p:cNvPr id="6" name="Text Placeholder 5"/>
          <p:cNvSpPr>
            <a:spLocks noGrp="1"/>
          </p:cNvSpPr>
          <p:nvPr>
            <p:ph type="body" sz="quarter" idx="13"/>
          </p:nvPr>
        </p:nvSpPr>
        <p:spPr>
          <a:xfrm>
            <a:off x="87088" y="6583088"/>
            <a:ext cx="12027505" cy="183979"/>
          </a:xfrm>
        </p:spPr>
        <p:txBody>
          <a:bodyPr/>
          <a:lstStyle>
            <a:lvl1pPr>
              <a:defRPr sz="1066" i="1">
                <a:solidFill>
                  <a:schemeClr val="bg2"/>
                </a:solidFill>
              </a:defRPr>
            </a:lvl1pPr>
            <a:lvl2pPr>
              <a:defRPr sz="1066" i="1">
                <a:solidFill>
                  <a:schemeClr val="bg2"/>
                </a:solidFill>
              </a:defRPr>
            </a:lvl2pPr>
            <a:lvl3pPr>
              <a:defRPr sz="1066" i="1">
                <a:solidFill>
                  <a:schemeClr val="bg2"/>
                </a:solidFill>
              </a:defRPr>
            </a:lvl3pPr>
            <a:lvl4pPr>
              <a:defRPr sz="1066" i="1">
                <a:solidFill>
                  <a:schemeClr val="bg2"/>
                </a:solidFill>
              </a:defRPr>
            </a:lvl4pPr>
            <a:lvl5pPr>
              <a:defRPr sz="1066" i="1">
                <a:solidFill>
                  <a:schemeClr val="bg2"/>
                </a:solidFill>
              </a:defRPr>
            </a:lvl5pPr>
          </a:lstStyle>
          <a:p>
            <a:pPr lvl="0"/>
            <a:r>
              <a:rPr lang="en-US"/>
              <a:t>Click to edit Master text styles</a:t>
            </a:r>
          </a:p>
        </p:txBody>
      </p:sp>
      <p:sp>
        <p:nvSpPr>
          <p:cNvPr id="7" name="Picture Placeholder 6"/>
          <p:cNvSpPr>
            <a:spLocks noGrp="1"/>
          </p:cNvSpPr>
          <p:nvPr>
            <p:ph type="pic" sz="quarter" idx="21"/>
          </p:nvPr>
        </p:nvSpPr>
        <p:spPr>
          <a:xfrm>
            <a:off x="5498371" y="1755180"/>
            <a:ext cx="1219200" cy="1218072"/>
          </a:xfrm>
        </p:spPr>
        <p:txBody>
          <a:bodyPr/>
          <a:lstStyle/>
          <a:p>
            <a:r>
              <a:rPr lang="en-US"/>
              <a:t>Click icon to add picture</a:t>
            </a:r>
          </a:p>
        </p:txBody>
      </p:sp>
      <p:sp>
        <p:nvSpPr>
          <p:cNvPr id="10" name="Picture Placeholder 6"/>
          <p:cNvSpPr>
            <a:spLocks noGrp="1"/>
          </p:cNvSpPr>
          <p:nvPr>
            <p:ph type="pic" sz="quarter" idx="22"/>
          </p:nvPr>
        </p:nvSpPr>
        <p:spPr>
          <a:xfrm>
            <a:off x="10237829" y="1755180"/>
            <a:ext cx="1219200" cy="1218072"/>
          </a:xfrm>
        </p:spPr>
        <p:txBody>
          <a:bodyPr/>
          <a:lstStyle/>
          <a:p>
            <a:r>
              <a:rPr lang="en-US"/>
              <a:t>Click icon to add picture</a:t>
            </a:r>
          </a:p>
        </p:txBody>
      </p:sp>
      <p:sp>
        <p:nvSpPr>
          <p:cNvPr id="11" name="Picture Placeholder 6"/>
          <p:cNvSpPr>
            <a:spLocks noGrp="1"/>
          </p:cNvSpPr>
          <p:nvPr>
            <p:ph type="pic" sz="quarter" idx="23"/>
          </p:nvPr>
        </p:nvSpPr>
        <p:spPr>
          <a:xfrm>
            <a:off x="739484" y="4172937"/>
            <a:ext cx="1219200" cy="1218072"/>
          </a:xfrm>
        </p:spPr>
        <p:txBody>
          <a:bodyPr/>
          <a:lstStyle/>
          <a:p>
            <a:r>
              <a:rPr lang="en-US"/>
              <a:t>Click icon to add picture</a:t>
            </a:r>
          </a:p>
        </p:txBody>
      </p:sp>
      <p:sp>
        <p:nvSpPr>
          <p:cNvPr id="9" name="Text Placeholder 8"/>
          <p:cNvSpPr>
            <a:spLocks noGrp="1"/>
          </p:cNvSpPr>
          <p:nvPr>
            <p:ph type="body" sz="quarter" idx="29"/>
          </p:nvPr>
        </p:nvSpPr>
        <p:spPr>
          <a:xfrm>
            <a:off x="5318668" y="3070899"/>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19" name="Text Placeholder 8"/>
          <p:cNvSpPr>
            <a:spLocks noGrp="1"/>
          </p:cNvSpPr>
          <p:nvPr>
            <p:ph type="body" sz="quarter" idx="30"/>
          </p:nvPr>
        </p:nvSpPr>
        <p:spPr>
          <a:xfrm>
            <a:off x="5318668" y="328367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0" name="Text Placeholder 8"/>
          <p:cNvSpPr>
            <a:spLocks noGrp="1"/>
          </p:cNvSpPr>
          <p:nvPr>
            <p:ph type="body" sz="quarter" idx="31"/>
          </p:nvPr>
        </p:nvSpPr>
        <p:spPr>
          <a:xfrm>
            <a:off x="10058128" y="3070899"/>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3" name="Text Placeholder 8"/>
          <p:cNvSpPr>
            <a:spLocks noGrp="1"/>
          </p:cNvSpPr>
          <p:nvPr>
            <p:ph type="body" sz="quarter" idx="32"/>
          </p:nvPr>
        </p:nvSpPr>
        <p:spPr>
          <a:xfrm>
            <a:off x="10058128" y="328367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4" name="Text Placeholder 8"/>
          <p:cNvSpPr>
            <a:spLocks noGrp="1"/>
          </p:cNvSpPr>
          <p:nvPr>
            <p:ph type="body" sz="quarter" idx="33"/>
          </p:nvPr>
        </p:nvSpPr>
        <p:spPr>
          <a:xfrm>
            <a:off x="559783"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5" name="Text Placeholder 8"/>
          <p:cNvSpPr>
            <a:spLocks noGrp="1"/>
          </p:cNvSpPr>
          <p:nvPr>
            <p:ph type="body" sz="quarter" idx="34"/>
          </p:nvPr>
        </p:nvSpPr>
        <p:spPr>
          <a:xfrm>
            <a:off x="559783"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38" name="Picture Placeholder 6"/>
          <p:cNvSpPr>
            <a:spLocks noGrp="1"/>
          </p:cNvSpPr>
          <p:nvPr>
            <p:ph type="pic" sz="quarter" idx="49"/>
          </p:nvPr>
        </p:nvSpPr>
        <p:spPr>
          <a:xfrm>
            <a:off x="739484" y="1755180"/>
            <a:ext cx="1219200" cy="1218072"/>
          </a:xfrm>
        </p:spPr>
        <p:txBody>
          <a:bodyPr/>
          <a:lstStyle/>
          <a:p>
            <a:r>
              <a:rPr lang="en-US"/>
              <a:t>Click icon to add picture</a:t>
            </a:r>
          </a:p>
        </p:txBody>
      </p:sp>
      <p:sp>
        <p:nvSpPr>
          <p:cNvPr id="40" name="Text Placeholder 8"/>
          <p:cNvSpPr>
            <a:spLocks noGrp="1"/>
          </p:cNvSpPr>
          <p:nvPr>
            <p:ph type="body" sz="quarter" idx="51"/>
          </p:nvPr>
        </p:nvSpPr>
        <p:spPr>
          <a:xfrm>
            <a:off x="559783" y="3070899"/>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41" name="Text Placeholder 8"/>
          <p:cNvSpPr>
            <a:spLocks noGrp="1"/>
          </p:cNvSpPr>
          <p:nvPr>
            <p:ph type="body" sz="quarter" idx="52"/>
          </p:nvPr>
        </p:nvSpPr>
        <p:spPr>
          <a:xfrm>
            <a:off x="559783" y="328367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34" name="Picture Placeholder 6"/>
          <p:cNvSpPr>
            <a:spLocks noGrp="1"/>
          </p:cNvSpPr>
          <p:nvPr>
            <p:ph type="pic" sz="quarter" idx="55"/>
          </p:nvPr>
        </p:nvSpPr>
        <p:spPr>
          <a:xfrm>
            <a:off x="5498369" y="4172937"/>
            <a:ext cx="1219200" cy="1218072"/>
          </a:xfrm>
        </p:spPr>
        <p:txBody>
          <a:bodyPr/>
          <a:lstStyle/>
          <a:p>
            <a:r>
              <a:rPr lang="en-US"/>
              <a:t>Click icon to add picture</a:t>
            </a:r>
          </a:p>
        </p:txBody>
      </p:sp>
      <p:sp>
        <p:nvSpPr>
          <p:cNvPr id="36" name="Text Placeholder 8"/>
          <p:cNvSpPr>
            <a:spLocks noGrp="1"/>
          </p:cNvSpPr>
          <p:nvPr>
            <p:ph type="body" sz="quarter" idx="57"/>
          </p:nvPr>
        </p:nvSpPr>
        <p:spPr>
          <a:xfrm>
            <a:off x="5318668"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37" name="Text Placeholder 8"/>
          <p:cNvSpPr>
            <a:spLocks noGrp="1"/>
          </p:cNvSpPr>
          <p:nvPr>
            <p:ph type="body" sz="quarter" idx="58"/>
          </p:nvPr>
        </p:nvSpPr>
        <p:spPr>
          <a:xfrm>
            <a:off x="5318668"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6" name="Picture Placeholder 6"/>
          <p:cNvSpPr>
            <a:spLocks noGrp="1"/>
          </p:cNvSpPr>
          <p:nvPr>
            <p:ph type="pic" sz="quarter" idx="59"/>
          </p:nvPr>
        </p:nvSpPr>
        <p:spPr>
          <a:xfrm>
            <a:off x="10237829" y="4172937"/>
            <a:ext cx="1219200" cy="1218072"/>
          </a:xfrm>
        </p:spPr>
        <p:txBody>
          <a:bodyPr/>
          <a:lstStyle/>
          <a:p>
            <a:r>
              <a:rPr lang="en-US"/>
              <a:t>Click icon to add picture</a:t>
            </a:r>
          </a:p>
        </p:txBody>
      </p:sp>
      <p:sp>
        <p:nvSpPr>
          <p:cNvPr id="27" name="Text Placeholder 8"/>
          <p:cNvSpPr>
            <a:spLocks noGrp="1"/>
          </p:cNvSpPr>
          <p:nvPr>
            <p:ph type="body" sz="quarter" idx="60"/>
          </p:nvPr>
        </p:nvSpPr>
        <p:spPr>
          <a:xfrm>
            <a:off x="10058128"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8" name="Text Placeholder 8"/>
          <p:cNvSpPr>
            <a:spLocks noGrp="1"/>
          </p:cNvSpPr>
          <p:nvPr>
            <p:ph type="body" sz="quarter" idx="61"/>
          </p:nvPr>
        </p:nvSpPr>
        <p:spPr>
          <a:xfrm>
            <a:off x="10058128"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9" name="Picture Placeholder 6"/>
          <p:cNvSpPr>
            <a:spLocks noGrp="1"/>
          </p:cNvSpPr>
          <p:nvPr>
            <p:ph type="pic" sz="quarter" idx="62"/>
          </p:nvPr>
        </p:nvSpPr>
        <p:spPr>
          <a:xfrm>
            <a:off x="3135017" y="1755180"/>
            <a:ext cx="1219200" cy="1218072"/>
          </a:xfrm>
        </p:spPr>
        <p:txBody>
          <a:bodyPr/>
          <a:lstStyle/>
          <a:p>
            <a:r>
              <a:rPr lang="en-US"/>
              <a:t>Click icon to add picture</a:t>
            </a:r>
          </a:p>
        </p:txBody>
      </p:sp>
      <p:sp>
        <p:nvSpPr>
          <p:cNvPr id="30" name="Text Placeholder 8"/>
          <p:cNvSpPr>
            <a:spLocks noGrp="1"/>
          </p:cNvSpPr>
          <p:nvPr>
            <p:ph type="body" sz="quarter" idx="63"/>
          </p:nvPr>
        </p:nvSpPr>
        <p:spPr>
          <a:xfrm>
            <a:off x="2955316" y="3070899"/>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31" name="Text Placeholder 8"/>
          <p:cNvSpPr>
            <a:spLocks noGrp="1"/>
          </p:cNvSpPr>
          <p:nvPr>
            <p:ph type="body" sz="quarter" idx="64"/>
          </p:nvPr>
        </p:nvSpPr>
        <p:spPr>
          <a:xfrm>
            <a:off x="2955316" y="328367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32" name="Picture Placeholder 6"/>
          <p:cNvSpPr>
            <a:spLocks noGrp="1"/>
          </p:cNvSpPr>
          <p:nvPr>
            <p:ph type="pic" sz="quarter" idx="65"/>
          </p:nvPr>
        </p:nvSpPr>
        <p:spPr>
          <a:xfrm>
            <a:off x="3135016" y="4172937"/>
            <a:ext cx="1219200" cy="1218072"/>
          </a:xfrm>
        </p:spPr>
        <p:txBody>
          <a:bodyPr/>
          <a:lstStyle/>
          <a:p>
            <a:r>
              <a:rPr lang="en-US"/>
              <a:t>Click icon to add picture</a:t>
            </a:r>
          </a:p>
        </p:txBody>
      </p:sp>
      <p:sp>
        <p:nvSpPr>
          <p:cNvPr id="33" name="Text Placeholder 8"/>
          <p:cNvSpPr>
            <a:spLocks noGrp="1"/>
          </p:cNvSpPr>
          <p:nvPr>
            <p:ph type="body" sz="quarter" idx="66"/>
          </p:nvPr>
        </p:nvSpPr>
        <p:spPr>
          <a:xfrm>
            <a:off x="2955315"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35" name="Text Placeholder 8"/>
          <p:cNvSpPr>
            <a:spLocks noGrp="1"/>
          </p:cNvSpPr>
          <p:nvPr>
            <p:ph type="body" sz="quarter" idx="67"/>
          </p:nvPr>
        </p:nvSpPr>
        <p:spPr>
          <a:xfrm>
            <a:off x="2955315"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39" name="Picture Placeholder 6"/>
          <p:cNvSpPr>
            <a:spLocks noGrp="1"/>
          </p:cNvSpPr>
          <p:nvPr>
            <p:ph type="pic" sz="quarter" idx="68"/>
          </p:nvPr>
        </p:nvSpPr>
        <p:spPr>
          <a:xfrm>
            <a:off x="7861723" y="1755180"/>
            <a:ext cx="1219200" cy="1218072"/>
          </a:xfrm>
        </p:spPr>
        <p:txBody>
          <a:bodyPr/>
          <a:lstStyle/>
          <a:p>
            <a:r>
              <a:rPr lang="en-US"/>
              <a:t>Click icon to add picture</a:t>
            </a:r>
          </a:p>
        </p:txBody>
      </p:sp>
      <p:sp>
        <p:nvSpPr>
          <p:cNvPr id="42" name="Text Placeholder 8"/>
          <p:cNvSpPr>
            <a:spLocks noGrp="1"/>
          </p:cNvSpPr>
          <p:nvPr>
            <p:ph type="body" sz="quarter" idx="69"/>
          </p:nvPr>
        </p:nvSpPr>
        <p:spPr>
          <a:xfrm>
            <a:off x="7682020" y="3070899"/>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43" name="Text Placeholder 8"/>
          <p:cNvSpPr>
            <a:spLocks noGrp="1"/>
          </p:cNvSpPr>
          <p:nvPr>
            <p:ph type="body" sz="quarter" idx="70"/>
          </p:nvPr>
        </p:nvSpPr>
        <p:spPr>
          <a:xfrm>
            <a:off x="7682020" y="328367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44" name="Picture Placeholder 6"/>
          <p:cNvSpPr>
            <a:spLocks noGrp="1"/>
          </p:cNvSpPr>
          <p:nvPr>
            <p:ph type="pic" sz="quarter" idx="71"/>
          </p:nvPr>
        </p:nvSpPr>
        <p:spPr>
          <a:xfrm>
            <a:off x="7861721" y="4172937"/>
            <a:ext cx="1219200" cy="1218072"/>
          </a:xfrm>
        </p:spPr>
        <p:txBody>
          <a:bodyPr/>
          <a:lstStyle/>
          <a:p>
            <a:r>
              <a:rPr lang="en-US"/>
              <a:t>Click icon to add picture</a:t>
            </a:r>
          </a:p>
        </p:txBody>
      </p:sp>
      <p:sp>
        <p:nvSpPr>
          <p:cNvPr id="45" name="Text Placeholder 8"/>
          <p:cNvSpPr>
            <a:spLocks noGrp="1"/>
          </p:cNvSpPr>
          <p:nvPr>
            <p:ph type="body" sz="quarter" idx="72"/>
          </p:nvPr>
        </p:nvSpPr>
        <p:spPr>
          <a:xfrm>
            <a:off x="7682020"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46" name="Text Placeholder 8"/>
          <p:cNvSpPr>
            <a:spLocks noGrp="1"/>
          </p:cNvSpPr>
          <p:nvPr>
            <p:ph type="body" sz="quarter" idx="73"/>
          </p:nvPr>
        </p:nvSpPr>
        <p:spPr>
          <a:xfrm>
            <a:off x="7682020"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Tree>
    <p:extLst>
      <p:ext uri="{BB962C8B-B14F-4D97-AF65-F5344CB8AC3E}">
        <p14:creationId xmlns:p14="http://schemas.microsoft.com/office/powerpoint/2010/main" val="34035207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2-image and label">
    <p:bg>
      <p:bgPr>
        <a:solidFill>
          <a:schemeClr val="bg1"/>
        </a:solidFill>
        <a:effectLst/>
      </p:bgPr>
    </p:bg>
    <p:spTree>
      <p:nvGrpSpPr>
        <p:cNvPr id="1" name=""/>
        <p:cNvGrpSpPr/>
        <p:nvPr/>
      </p:nvGrpSpPr>
      <p:grpSpPr>
        <a:xfrm>
          <a:off x="0" y="0"/>
          <a:ext cx="0" cy="0"/>
          <a:chOff x="0" y="0"/>
          <a:chExt cx="0" cy="0"/>
        </a:xfrm>
      </p:grpSpPr>
      <p:sp>
        <p:nvSpPr>
          <p:cNvPr id="21" name="Text Placeholder 3"/>
          <p:cNvSpPr>
            <a:spLocks noGrp="1"/>
          </p:cNvSpPr>
          <p:nvPr>
            <p:ph type="body" sz="quarter" idx="18"/>
          </p:nvPr>
        </p:nvSpPr>
        <p:spPr>
          <a:xfrm>
            <a:off x="558801" y="627303"/>
            <a:ext cx="11074403" cy="342665"/>
          </a:xfrm>
          <a:prstGeom prst="rect">
            <a:avLst/>
          </a:prstGeom>
        </p:spPr>
        <p:txBody>
          <a:bodyPr/>
          <a:lstStyle>
            <a:lvl1pPr marL="0" indent="0" algn="ctr">
              <a:buNone/>
              <a:defRPr sz="2662" b="1" spc="400">
                <a:solidFill>
                  <a:schemeClr val="tx2"/>
                </a:solidFill>
                <a:latin typeface="+mj-lt"/>
              </a:defRPr>
            </a:lvl1pPr>
            <a:lvl2pPr marL="456242" indent="0" algn="ctr">
              <a:buNone/>
              <a:defRPr sz="1597" b="1">
                <a:solidFill>
                  <a:schemeClr val="tx1"/>
                </a:solidFill>
                <a:latin typeface="+mj-lt"/>
              </a:defRPr>
            </a:lvl2pPr>
            <a:lvl3pPr marL="912481" indent="0" algn="ctr">
              <a:buNone/>
              <a:defRPr sz="1597" b="1">
                <a:solidFill>
                  <a:schemeClr val="tx1"/>
                </a:solidFill>
                <a:latin typeface="+mj-lt"/>
              </a:defRPr>
            </a:lvl3pPr>
            <a:lvl4pPr marL="1368722" indent="0" algn="ctr">
              <a:buNone/>
              <a:defRPr sz="1597" b="1">
                <a:solidFill>
                  <a:schemeClr val="tx1"/>
                </a:solidFill>
                <a:latin typeface="+mj-lt"/>
              </a:defRPr>
            </a:lvl4pPr>
            <a:lvl5pPr marL="1824961" indent="0" algn="ctr">
              <a:buNone/>
              <a:defRPr sz="1597" b="1">
                <a:solidFill>
                  <a:schemeClr val="tx1"/>
                </a:solidFill>
                <a:latin typeface="+mj-lt"/>
              </a:defRPr>
            </a:lvl5pPr>
          </a:lstStyle>
          <a:p>
            <a:pPr lvl="0"/>
            <a:r>
              <a:rPr lang="en-US"/>
              <a:t>Click to edit Master text styles</a:t>
            </a:r>
          </a:p>
        </p:txBody>
      </p:sp>
      <p:sp>
        <p:nvSpPr>
          <p:cNvPr id="22" name="Gleichschenkliges Dreieck 45"/>
          <p:cNvSpPr/>
          <p:nvPr userDrawn="1"/>
        </p:nvSpPr>
        <p:spPr>
          <a:xfrm rot="10800000">
            <a:off x="5650492" y="6"/>
            <a:ext cx="891025" cy="46114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74"/>
          </a:p>
        </p:txBody>
      </p:sp>
      <p:sp>
        <p:nvSpPr>
          <p:cNvPr id="5" name="Text Placeholder 3">
            <a:extLst>
              <a:ext uri="{FF2B5EF4-FFF2-40B4-BE49-F238E27FC236}">
                <a16:creationId xmlns:a16="http://schemas.microsoft.com/office/drawing/2014/main" id="{BB8E280A-5167-F54A-BC46-640BAFA0DDF1}"/>
              </a:ext>
            </a:extLst>
          </p:cNvPr>
          <p:cNvSpPr>
            <a:spLocks noGrp="1"/>
          </p:cNvSpPr>
          <p:nvPr>
            <p:ph type="body" sz="quarter" idx="20"/>
          </p:nvPr>
        </p:nvSpPr>
        <p:spPr>
          <a:xfrm>
            <a:off x="558801" y="993746"/>
            <a:ext cx="11074403" cy="224936"/>
          </a:xfrm>
          <a:prstGeom prst="rect">
            <a:avLst/>
          </a:prstGeom>
        </p:spPr>
        <p:txBody>
          <a:bodyPr anchor="ctr"/>
          <a:lstStyle>
            <a:lvl1pPr marL="0" indent="0" algn="ctr">
              <a:buNone/>
              <a:defRPr sz="1597" b="0" i="1" spc="0">
                <a:solidFill>
                  <a:schemeClr val="tx1"/>
                </a:solidFill>
                <a:latin typeface="Franklin Gothic Book" panose="020B0503020102020204" pitchFamily="34" charset="0"/>
              </a:defRPr>
            </a:lvl1pPr>
            <a:lvl2pPr marL="456242" indent="0" algn="ctr">
              <a:buNone/>
              <a:defRPr sz="1597" b="1">
                <a:solidFill>
                  <a:schemeClr val="tx1"/>
                </a:solidFill>
                <a:latin typeface="+mj-lt"/>
              </a:defRPr>
            </a:lvl2pPr>
            <a:lvl3pPr marL="912481" indent="0" algn="ctr">
              <a:buNone/>
              <a:defRPr sz="1597" b="1">
                <a:solidFill>
                  <a:schemeClr val="tx1"/>
                </a:solidFill>
                <a:latin typeface="+mj-lt"/>
              </a:defRPr>
            </a:lvl3pPr>
            <a:lvl4pPr marL="1368722" indent="0" algn="ctr">
              <a:buNone/>
              <a:defRPr sz="1597" b="1">
                <a:solidFill>
                  <a:schemeClr val="tx1"/>
                </a:solidFill>
                <a:latin typeface="+mj-lt"/>
              </a:defRPr>
            </a:lvl4pPr>
            <a:lvl5pPr marL="1824961" indent="0" algn="ctr">
              <a:buNone/>
              <a:defRPr sz="1597" b="1">
                <a:solidFill>
                  <a:schemeClr val="tx1"/>
                </a:solidFill>
                <a:latin typeface="+mj-lt"/>
              </a:defRPr>
            </a:lvl5pPr>
          </a:lstStyle>
          <a:p>
            <a:pPr lvl="0"/>
            <a:r>
              <a:rPr lang="en-US"/>
              <a:t>Click to edit Master text styles</a:t>
            </a:r>
          </a:p>
        </p:txBody>
      </p:sp>
      <p:sp>
        <p:nvSpPr>
          <p:cNvPr id="6" name="Text Placeholder 5"/>
          <p:cNvSpPr>
            <a:spLocks noGrp="1"/>
          </p:cNvSpPr>
          <p:nvPr>
            <p:ph type="body" sz="quarter" idx="13"/>
          </p:nvPr>
        </p:nvSpPr>
        <p:spPr>
          <a:xfrm>
            <a:off x="87088" y="6583088"/>
            <a:ext cx="12027505" cy="183979"/>
          </a:xfrm>
        </p:spPr>
        <p:txBody>
          <a:bodyPr/>
          <a:lstStyle>
            <a:lvl1pPr>
              <a:defRPr sz="1066" i="1">
                <a:solidFill>
                  <a:schemeClr val="bg2"/>
                </a:solidFill>
              </a:defRPr>
            </a:lvl1pPr>
            <a:lvl2pPr>
              <a:defRPr sz="1066" i="1">
                <a:solidFill>
                  <a:schemeClr val="bg2"/>
                </a:solidFill>
              </a:defRPr>
            </a:lvl2pPr>
            <a:lvl3pPr>
              <a:defRPr sz="1066" i="1">
                <a:solidFill>
                  <a:schemeClr val="bg2"/>
                </a:solidFill>
              </a:defRPr>
            </a:lvl3pPr>
            <a:lvl4pPr>
              <a:defRPr sz="1066" i="1">
                <a:solidFill>
                  <a:schemeClr val="bg2"/>
                </a:solidFill>
              </a:defRPr>
            </a:lvl4pPr>
            <a:lvl5pPr>
              <a:defRPr sz="1066" i="1">
                <a:solidFill>
                  <a:schemeClr val="bg2"/>
                </a:solidFill>
              </a:defRPr>
            </a:lvl5pPr>
          </a:lstStyle>
          <a:p>
            <a:pPr lvl="0"/>
            <a:r>
              <a:rPr lang="en-US"/>
              <a:t>Click to edit Master text styles</a:t>
            </a:r>
          </a:p>
        </p:txBody>
      </p:sp>
      <p:sp>
        <p:nvSpPr>
          <p:cNvPr id="7" name="Picture Placeholder 6"/>
          <p:cNvSpPr>
            <a:spLocks noGrp="1"/>
          </p:cNvSpPr>
          <p:nvPr>
            <p:ph type="pic" sz="quarter" idx="21"/>
          </p:nvPr>
        </p:nvSpPr>
        <p:spPr>
          <a:xfrm>
            <a:off x="4606277" y="2165417"/>
            <a:ext cx="1219200" cy="1218072"/>
          </a:xfrm>
        </p:spPr>
        <p:txBody>
          <a:bodyPr/>
          <a:lstStyle/>
          <a:p>
            <a:r>
              <a:rPr lang="en-US"/>
              <a:t>Click icon to add picture</a:t>
            </a:r>
          </a:p>
        </p:txBody>
      </p:sp>
      <p:sp>
        <p:nvSpPr>
          <p:cNvPr id="10" name="Picture Placeholder 6"/>
          <p:cNvSpPr>
            <a:spLocks noGrp="1"/>
          </p:cNvSpPr>
          <p:nvPr>
            <p:ph type="pic" sz="quarter" idx="22"/>
          </p:nvPr>
        </p:nvSpPr>
        <p:spPr>
          <a:xfrm>
            <a:off x="8455753" y="2165417"/>
            <a:ext cx="1219200" cy="1218072"/>
          </a:xfrm>
        </p:spPr>
        <p:txBody>
          <a:bodyPr/>
          <a:lstStyle/>
          <a:p>
            <a:r>
              <a:rPr lang="en-US"/>
              <a:t>Click icon to add picture</a:t>
            </a:r>
          </a:p>
        </p:txBody>
      </p:sp>
      <p:sp>
        <p:nvSpPr>
          <p:cNvPr id="11" name="Picture Placeholder 6"/>
          <p:cNvSpPr>
            <a:spLocks noGrp="1"/>
          </p:cNvSpPr>
          <p:nvPr>
            <p:ph type="pic" sz="quarter" idx="23"/>
          </p:nvPr>
        </p:nvSpPr>
        <p:spPr>
          <a:xfrm>
            <a:off x="739484" y="4172937"/>
            <a:ext cx="1219200" cy="1218072"/>
          </a:xfrm>
        </p:spPr>
        <p:txBody>
          <a:bodyPr/>
          <a:lstStyle/>
          <a:p>
            <a:r>
              <a:rPr lang="en-US"/>
              <a:t>Click icon to add picture</a:t>
            </a:r>
          </a:p>
        </p:txBody>
      </p:sp>
      <p:sp>
        <p:nvSpPr>
          <p:cNvPr id="9" name="Text Placeholder 8"/>
          <p:cNvSpPr>
            <a:spLocks noGrp="1"/>
          </p:cNvSpPr>
          <p:nvPr>
            <p:ph type="body" sz="quarter" idx="29"/>
          </p:nvPr>
        </p:nvSpPr>
        <p:spPr>
          <a:xfrm>
            <a:off x="4426575" y="348113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19" name="Text Placeholder 8"/>
          <p:cNvSpPr>
            <a:spLocks noGrp="1"/>
          </p:cNvSpPr>
          <p:nvPr>
            <p:ph type="body" sz="quarter" idx="30"/>
          </p:nvPr>
        </p:nvSpPr>
        <p:spPr>
          <a:xfrm>
            <a:off x="4426575" y="3693913"/>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0" name="Text Placeholder 8"/>
          <p:cNvSpPr>
            <a:spLocks noGrp="1"/>
          </p:cNvSpPr>
          <p:nvPr>
            <p:ph type="body" sz="quarter" idx="31"/>
          </p:nvPr>
        </p:nvSpPr>
        <p:spPr>
          <a:xfrm>
            <a:off x="8276052" y="348113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3" name="Text Placeholder 8"/>
          <p:cNvSpPr>
            <a:spLocks noGrp="1"/>
          </p:cNvSpPr>
          <p:nvPr>
            <p:ph type="body" sz="quarter" idx="32"/>
          </p:nvPr>
        </p:nvSpPr>
        <p:spPr>
          <a:xfrm>
            <a:off x="8276052" y="3693913"/>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4" name="Text Placeholder 8"/>
          <p:cNvSpPr>
            <a:spLocks noGrp="1"/>
          </p:cNvSpPr>
          <p:nvPr>
            <p:ph type="body" sz="quarter" idx="33"/>
          </p:nvPr>
        </p:nvSpPr>
        <p:spPr>
          <a:xfrm>
            <a:off x="559783"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5" name="Text Placeholder 8"/>
          <p:cNvSpPr>
            <a:spLocks noGrp="1"/>
          </p:cNvSpPr>
          <p:nvPr>
            <p:ph type="body" sz="quarter" idx="34"/>
          </p:nvPr>
        </p:nvSpPr>
        <p:spPr>
          <a:xfrm>
            <a:off x="559783"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38" name="Picture Placeholder 6"/>
          <p:cNvSpPr>
            <a:spLocks noGrp="1"/>
          </p:cNvSpPr>
          <p:nvPr>
            <p:ph type="pic" sz="quarter" idx="49"/>
          </p:nvPr>
        </p:nvSpPr>
        <p:spPr>
          <a:xfrm>
            <a:off x="739484" y="2165417"/>
            <a:ext cx="1219200" cy="1218072"/>
          </a:xfrm>
        </p:spPr>
        <p:txBody>
          <a:bodyPr/>
          <a:lstStyle/>
          <a:p>
            <a:r>
              <a:rPr lang="en-US"/>
              <a:t>Click icon to add picture</a:t>
            </a:r>
          </a:p>
        </p:txBody>
      </p:sp>
      <p:sp>
        <p:nvSpPr>
          <p:cNvPr id="40" name="Text Placeholder 8"/>
          <p:cNvSpPr>
            <a:spLocks noGrp="1"/>
          </p:cNvSpPr>
          <p:nvPr>
            <p:ph type="body" sz="quarter" idx="51"/>
          </p:nvPr>
        </p:nvSpPr>
        <p:spPr>
          <a:xfrm>
            <a:off x="559783" y="348113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41" name="Text Placeholder 8"/>
          <p:cNvSpPr>
            <a:spLocks noGrp="1"/>
          </p:cNvSpPr>
          <p:nvPr>
            <p:ph type="body" sz="quarter" idx="52"/>
          </p:nvPr>
        </p:nvSpPr>
        <p:spPr>
          <a:xfrm>
            <a:off x="559783" y="3693913"/>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34" name="Picture Placeholder 6"/>
          <p:cNvSpPr>
            <a:spLocks noGrp="1"/>
          </p:cNvSpPr>
          <p:nvPr>
            <p:ph type="pic" sz="quarter" idx="55"/>
          </p:nvPr>
        </p:nvSpPr>
        <p:spPr>
          <a:xfrm>
            <a:off x="4606276" y="4172937"/>
            <a:ext cx="1219200" cy="1218072"/>
          </a:xfrm>
        </p:spPr>
        <p:txBody>
          <a:bodyPr/>
          <a:lstStyle/>
          <a:p>
            <a:r>
              <a:rPr lang="en-US"/>
              <a:t>Click icon to add picture</a:t>
            </a:r>
          </a:p>
        </p:txBody>
      </p:sp>
      <p:sp>
        <p:nvSpPr>
          <p:cNvPr id="36" name="Text Placeholder 8"/>
          <p:cNvSpPr>
            <a:spLocks noGrp="1"/>
          </p:cNvSpPr>
          <p:nvPr>
            <p:ph type="body" sz="quarter" idx="57"/>
          </p:nvPr>
        </p:nvSpPr>
        <p:spPr>
          <a:xfrm>
            <a:off x="4426575"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37" name="Text Placeholder 8"/>
          <p:cNvSpPr>
            <a:spLocks noGrp="1"/>
          </p:cNvSpPr>
          <p:nvPr>
            <p:ph type="body" sz="quarter" idx="58"/>
          </p:nvPr>
        </p:nvSpPr>
        <p:spPr>
          <a:xfrm>
            <a:off x="4426575"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6" name="Picture Placeholder 6"/>
          <p:cNvSpPr>
            <a:spLocks noGrp="1"/>
          </p:cNvSpPr>
          <p:nvPr>
            <p:ph type="pic" sz="quarter" idx="59"/>
          </p:nvPr>
        </p:nvSpPr>
        <p:spPr>
          <a:xfrm>
            <a:off x="8455753" y="4172937"/>
            <a:ext cx="1219200" cy="1218072"/>
          </a:xfrm>
        </p:spPr>
        <p:txBody>
          <a:bodyPr/>
          <a:lstStyle/>
          <a:p>
            <a:r>
              <a:rPr lang="en-US"/>
              <a:t>Click icon to add picture</a:t>
            </a:r>
          </a:p>
        </p:txBody>
      </p:sp>
      <p:sp>
        <p:nvSpPr>
          <p:cNvPr id="27" name="Text Placeholder 8"/>
          <p:cNvSpPr>
            <a:spLocks noGrp="1"/>
          </p:cNvSpPr>
          <p:nvPr>
            <p:ph type="body" sz="quarter" idx="60"/>
          </p:nvPr>
        </p:nvSpPr>
        <p:spPr>
          <a:xfrm>
            <a:off x="8276052"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8" name="Text Placeholder 8"/>
          <p:cNvSpPr>
            <a:spLocks noGrp="1"/>
          </p:cNvSpPr>
          <p:nvPr>
            <p:ph type="body" sz="quarter" idx="61"/>
          </p:nvPr>
        </p:nvSpPr>
        <p:spPr>
          <a:xfrm>
            <a:off x="8276052"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9" name="Picture Placeholder 6"/>
          <p:cNvSpPr>
            <a:spLocks noGrp="1"/>
          </p:cNvSpPr>
          <p:nvPr>
            <p:ph type="pic" sz="quarter" idx="62"/>
          </p:nvPr>
        </p:nvSpPr>
        <p:spPr>
          <a:xfrm>
            <a:off x="2703836" y="2165417"/>
            <a:ext cx="1219200" cy="1218072"/>
          </a:xfrm>
        </p:spPr>
        <p:txBody>
          <a:bodyPr/>
          <a:lstStyle/>
          <a:p>
            <a:r>
              <a:rPr lang="en-US"/>
              <a:t>Click icon to add picture</a:t>
            </a:r>
          </a:p>
        </p:txBody>
      </p:sp>
      <p:sp>
        <p:nvSpPr>
          <p:cNvPr id="30" name="Text Placeholder 8"/>
          <p:cNvSpPr>
            <a:spLocks noGrp="1"/>
          </p:cNvSpPr>
          <p:nvPr>
            <p:ph type="body" sz="quarter" idx="63"/>
          </p:nvPr>
        </p:nvSpPr>
        <p:spPr>
          <a:xfrm>
            <a:off x="2524135" y="348113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31" name="Text Placeholder 8"/>
          <p:cNvSpPr>
            <a:spLocks noGrp="1"/>
          </p:cNvSpPr>
          <p:nvPr>
            <p:ph type="body" sz="quarter" idx="64"/>
          </p:nvPr>
        </p:nvSpPr>
        <p:spPr>
          <a:xfrm>
            <a:off x="2524135" y="3693913"/>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32" name="Picture Placeholder 6"/>
          <p:cNvSpPr>
            <a:spLocks noGrp="1"/>
          </p:cNvSpPr>
          <p:nvPr>
            <p:ph type="pic" sz="quarter" idx="65"/>
          </p:nvPr>
        </p:nvSpPr>
        <p:spPr>
          <a:xfrm>
            <a:off x="2703835" y="4172937"/>
            <a:ext cx="1219200" cy="1218072"/>
          </a:xfrm>
        </p:spPr>
        <p:txBody>
          <a:bodyPr/>
          <a:lstStyle/>
          <a:p>
            <a:r>
              <a:rPr lang="en-US"/>
              <a:t>Click icon to add picture</a:t>
            </a:r>
          </a:p>
        </p:txBody>
      </p:sp>
      <p:sp>
        <p:nvSpPr>
          <p:cNvPr id="33" name="Text Placeholder 8"/>
          <p:cNvSpPr>
            <a:spLocks noGrp="1"/>
          </p:cNvSpPr>
          <p:nvPr>
            <p:ph type="body" sz="quarter" idx="66"/>
          </p:nvPr>
        </p:nvSpPr>
        <p:spPr>
          <a:xfrm>
            <a:off x="2524134"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35" name="Text Placeholder 8"/>
          <p:cNvSpPr>
            <a:spLocks noGrp="1"/>
          </p:cNvSpPr>
          <p:nvPr>
            <p:ph type="body" sz="quarter" idx="67"/>
          </p:nvPr>
        </p:nvSpPr>
        <p:spPr>
          <a:xfrm>
            <a:off x="2524134"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39" name="Picture Placeholder 6"/>
          <p:cNvSpPr>
            <a:spLocks noGrp="1"/>
          </p:cNvSpPr>
          <p:nvPr>
            <p:ph type="pic" sz="quarter" idx="68"/>
          </p:nvPr>
        </p:nvSpPr>
        <p:spPr>
          <a:xfrm>
            <a:off x="6523587" y="2165417"/>
            <a:ext cx="1219200" cy="1218072"/>
          </a:xfrm>
        </p:spPr>
        <p:txBody>
          <a:bodyPr/>
          <a:lstStyle/>
          <a:p>
            <a:r>
              <a:rPr lang="en-US"/>
              <a:t>Click icon to add picture</a:t>
            </a:r>
          </a:p>
        </p:txBody>
      </p:sp>
      <p:sp>
        <p:nvSpPr>
          <p:cNvPr id="42" name="Text Placeholder 8"/>
          <p:cNvSpPr>
            <a:spLocks noGrp="1"/>
          </p:cNvSpPr>
          <p:nvPr>
            <p:ph type="body" sz="quarter" idx="69"/>
          </p:nvPr>
        </p:nvSpPr>
        <p:spPr>
          <a:xfrm>
            <a:off x="6343884" y="348113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43" name="Text Placeholder 8"/>
          <p:cNvSpPr>
            <a:spLocks noGrp="1"/>
          </p:cNvSpPr>
          <p:nvPr>
            <p:ph type="body" sz="quarter" idx="70"/>
          </p:nvPr>
        </p:nvSpPr>
        <p:spPr>
          <a:xfrm>
            <a:off x="6343884" y="3693913"/>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44" name="Picture Placeholder 6"/>
          <p:cNvSpPr>
            <a:spLocks noGrp="1"/>
          </p:cNvSpPr>
          <p:nvPr>
            <p:ph type="pic" sz="quarter" idx="71"/>
          </p:nvPr>
        </p:nvSpPr>
        <p:spPr>
          <a:xfrm>
            <a:off x="6523585" y="4172937"/>
            <a:ext cx="1219200" cy="1218072"/>
          </a:xfrm>
        </p:spPr>
        <p:txBody>
          <a:bodyPr/>
          <a:lstStyle/>
          <a:p>
            <a:r>
              <a:rPr lang="en-US"/>
              <a:t>Click icon to add picture</a:t>
            </a:r>
          </a:p>
        </p:txBody>
      </p:sp>
      <p:sp>
        <p:nvSpPr>
          <p:cNvPr id="45" name="Text Placeholder 8"/>
          <p:cNvSpPr>
            <a:spLocks noGrp="1"/>
          </p:cNvSpPr>
          <p:nvPr>
            <p:ph type="body" sz="quarter" idx="72"/>
          </p:nvPr>
        </p:nvSpPr>
        <p:spPr>
          <a:xfrm>
            <a:off x="6343884"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46" name="Text Placeholder 8"/>
          <p:cNvSpPr>
            <a:spLocks noGrp="1"/>
          </p:cNvSpPr>
          <p:nvPr>
            <p:ph type="body" sz="quarter" idx="73"/>
          </p:nvPr>
        </p:nvSpPr>
        <p:spPr>
          <a:xfrm>
            <a:off x="6343884"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47" name="Picture Placeholder 6">
            <a:extLst>
              <a:ext uri="{FF2B5EF4-FFF2-40B4-BE49-F238E27FC236}">
                <a16:creationId xmlns:a16="http://schemas.microsoft.com/office/drawing/2014/main" id="{4AB17897-6AB6-C146-BBBB-E52A341A4FFF}"/>
              </a:ext>
            </a:extLst>
          </p:cNvPr>
          <p:cNvSpPr>
            <a:spLocks noGrp="1"/>
          </p:cNvSpPr>
          <p:nvPr>
            <p:ph type="pic" sz="quarter" idx="74"/>
          </p:nvPr>
        </p:nvSpPr>
        <p:spPr>
          <a:xfrm>
            <a:off x="10414004" y="2162307"/>
            <a:ext cx="1219200" cy="1218072"/>
          </a:xfrm>
        </p:spPr>
        <p:txBody>
          <a:bodyPr/>
          <a:lstStyle/>
          <a:p>
            <a:r>
              <a:rPr lang="en-US"/>
              <a:t>Click icon to add picture</a:t>
            </a:r>
          </a:p>
        </p:txBody>
      </p:sp>
      <p:sp>
        <p:nvSpPr>
          <p:cNvPr id="48" name="Text Placeholder 8">
            <a:extLst>
              <a:ext uri="{FF2B5EF4-FFF2-40B4-BE49-F238E27FC236}">
                <a16:creationId xmlns:a16="http://schemas.microsoft.com/office/drawing/2014/main" id="{3E32D9C7-28C5-ED4C-A5FF-48179E9020D6}"/>
              </a:ext>
            </a:extLst>
          </p:cNvPr>
          <p:cNvSpPr>
            <a:spLocks noGrp="1"/>
          </p:cNvSpPr>
          <p:nvPr>
            <p:ph type="body" sz="quarter" idx="75"/>
          </p:nvPr>
        </p:nvSpPr>
        <p:spPr>
          <a:xfrm>
            <a:off x="10234303" y="347802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49" name="Text Placeholder 8">
            <a:extLst>
              <a:ext uri="{FF2B5EF4-FFF2-40B4-BE49-F238E27FC236}">
                <a16:creationId xmlns:a16="http://schemas.microsoft.com/office/drawing/2014/main" id="{F3F988D4-88EC-D149-9B0B-D265B0D22F91}"/>
              </a:ext>
            </a:extLst>
          </p:cNvPr>
          <p:cNvSpPr>
            <a:spLocks noGrp="1"/>
          </p:cNvSpPr>
          <p:nvPr>
            <p:ph type="body" sz="quarter" idx="76"/>
          </p:nvPr>
        </p:nvSpPr>
        <p:spPr>
          <a:xfrm>
            <a:off x="10234303" y="369080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50" name="Picture Placeholder 6">
            <a:extLst>
              <a:ext uri="{FF2B5EF4-FFF2-40B4-BE49-F238E27FC236}">
                <a16:creationId xmlns:a16="http://schemas.microsoft.com/office/drawing/2014/main" id="{8DA0380C-D2F9-6F45-8C1F-AF1CF845CB78}"/>
              </a:ext>
            </a:extLst>
          </p:cNvPr>
          <p:cNvSpPr>
            <a:spLocks noGrp="1"/>
          </p:cNvSpPr>
          <p:nvPr>
            <p:ph type="pic" sz="quarter" idx="77"/>
          </p:nvPr>
        </p:nvSpPr>
        <p:spPr>
          <a:xfrm>
            <a:off x="10414004" y="4169827"/>
            <a:ext cx="1219200" cy="1218072"/>
          </a:xfrm>
        </p:spPr>
        <p:txBody>
          <a:bodyPr/>
          <a:lstStyle/>
          <a:p>
            <a:r>
              <a:rPr lang="en-US"/>
              <a:t>Click icon to add picture</a:t>
            </a:r>
          </a:p>
        </p:txBody>
      </p:sp>
      <p:sp>
        <p:nvSpPr>
          <p:cNvPr id="51" name="Text Placeholder 8">
            <a:extLst>
              <a:ext uri="{FF2B5EF4-FFF2-40B4-BE49-F238E27FC236}">
                <a16:creationId xmlns:a16="http://schemas.microsoft.com/office/drawing/2014/main" id="{07676958-BE6B-AE4D-97EF-3319B3041130}"/>
              </a:ext>
            </a:extLst>
          </p:cNvPr>
          <p:cNvSpPr>
            <a:spLocks noGrp="1"/>
          </p:cNvSpPr>
          <p:nvPr>
            <p:ph type="body" sz="quarter" idx="78"/>
          </p:nvPr>
        </p:nvSpPr>
        <p:spPr>
          <a:xfrm>
            <a:off x="10234303" y="548554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52" name="Text Placeholder 8">
            <a:extLst>
              <a:ext uri="{FF2B5EF4-FFF2-40B4-BE49-F238E27FC236}">
                <a16:creationId xmlns:a16="http://schemas.microsoft.com/office/drawing/2014/main" id="{4D5AA848-39CB-2C46-B7F9-2C414CB431A8}"/>
              </a:ext>
            </a:extLst>
          </p:cNvPr>
          <p:cNvSpPr>
            <a:spLocks noGrp="1"/>
          </p:cNvSpPr>
          <p:nvPr>
            <p:ph type="body" sz="quarter" idx="79"/>
          </p:nvPr>
        </p:nvSpPr>
        <p:spPr>
          <a:xfrm>
            <a:off x="10234303" y="569832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Tree>
    <p:extLst>
      <p:ext uri="{BB962C8B-B14F-4D97-AF65-F5344CB8AC3E}">
        <p14:creationId xmlns:p14="http://schemas.microsoft.com/office/powerpoint/2010/main" val="160231623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8-image">
    <p:bg>
      <p:bgPr>
        <a:solidFill>
          <a:schemeClr val="bg1"/>
        </a:solidFill>
        <a:effectLst/>
      </p:bgPr>
    </p:bg>
    <p:spTree>
      <p:nvGrpSpPr>
        <p:cNvPr id="1" name=""/>
        <p:cNvGrpSpPr/>
        <p:nvPr/>
      </p:nvGrpSpPr>
      <p:grpSpPr>
        <a:xfrm>
          <a:off x="0" y="0"/>
          <a:ext cx="0" cy="0"/>
          <a:chOff x="0" y="0"/>
          <a:chExt cx="0" cy="0"/>
        </a:xfrm>
      </p:grpSpPr>
      <p:sp>
        <p:nvSpPr>
          <p:cNvPr id="21" name="Text Placeholder 3"/>
          <p:cNvSpPr>
            <a:spLocks noGrp="1"/>
          </p:cNvSpPr>
          <p:nvPr>
            <p:ph type="body" sz="quarter" idx="18"/>
          </p:nvPr>
        </p:nvSpPr>
        <p:spPr>
          <a:xfrm>
            <a:off x="558801" y="627303"/>
            <a:ext cx="11074403" cy="342665"/>
          </a:xfrm>
          <a:prstGeom prst="rect">
            <a:avLst/>
          </a:prstGeom>
        </p:spPr>
        <p:txBody>
          <a:bodyPr/>
          <a:lstStyle>
            <a:lvl1pPr marL="0" indent="0" algn="ctr">
              <a:buNone/>
              <a:defRPr sz="2662" b="1" spc="400">
                <a:solidFill>
                  <a:schemeClr val="tx2"/>
                </a:solidFill>
                <a:latin typeface="+mj-lt"/>
              </a:defRPr>
            </a:lvl1pPr>
            <a:lvl2pPr marL="456242" indent="0" algn="ctr">
              <a:buNone/>
              <a:defRPr sz="1597" b="1">
                <a:solidFill>
                  <a:schemeClr val="tx1"/>
                </a:solidFill>
                <a:latin typeface="+mj-lt"/>
              </a:defRPr>
            </a:lvl2pPr>
            <a:lvl3pPr marL="912481" indent="0" algn="ctr">
              <a:buNone/>
              <a:defRPr sz="1597" b="1">
                <a:solidFill>
                  <a:schemeClr val="tx1"/>
                </a:solidFill>
                <a:latin typeface="+mj-lt"/>
              </a:defRPr>
            </a:lvl3pPr>
            <a:lvl4pPr marL="1368722" indent="0" algn="ctr">
              <a:buNone/>
              <a:defRPr sz="1597" b="1">
                <a:solidFill>
                  <a:schemeClr val="tx1"/>
                </a:solidFill>
                <a:latin typeface="+mj-lt"/>
              </a:defRPr>
            </a:lvl4pPr>
            <a:lvl5pPr marL="1824961" indent="0" algn="ctr">
              <a:buNone/>
              <a:defRPr sz="1597" b="1">
                <a:solidFill>
                  <a:schemeClr val="tx1"/>
                </a:solidFill>
                <a:latin typeface="+mj-lt"/>
              </a:defRPr>
            </a:lvl5pPr>
          </a:lstStyle>
          <a:p>
            <a:pPr lvl="0"/>
            <a:r>
              <a:rPr lang="en-US"/>
              <a:t>Click to edit Master text styles</a:t>
            </a:r>
          </a:p>
        </p:txBody>
      </p:sp>
      <p:sp>
        <p:nvSpPr>
          <p:cNvPr id="22" name="Gleichschenkliges Dreieck 45"/>
          <p:cNvSpPr/>
          <p:nvPr userDrawn="1"/>
        </p:nvSpPr>
        <p:spPr>
          <a:xfrm rot="10800000">
            <a:off x="5650492" y="6"/>
            <a:ext cx="891025" cy="46114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74"/>
          </a:p>
        </p:txBody>
      </p:sp>
      <p:sp>
        <p:nvSpPr>
          <p:cNvPr id="6" name="Text Placeholder 5"/>
          <p:cNvSpPr>
            <a:spLocks noGrp="1"/>
          </p:cNvSpPr>
          <p:nvPr>
            <p:ph type="body" sz="quarter" idx="13"/>
          </p:nvPr>
        </p:nvSpPr>
        <p:spPr>
          <a:xfrm>
            <a:off x="87088" y="6583088"/>
            <a:ext cx="12027505" cy="183979"/>
          </a:xfrm>
        </p:spPr>
        <p:txBody>
          <a:bodyPr/>
          <a:lstStyle>
            <a:lvl1pPr>
              <a:defRPr sz="1066" i="1">
                <a:solidFill>
                  <a:schemeClr val="bg2"/>
                </a:solidFill>
              </a:defRPr>
            </a:lvl1pPr>
            <a:lvl2pPr>
              <a:defRPr sz="1066" i="1">
                <a:solidFill>
                  <a:schemeClr val="bg2"/>
                </a:solidFill>
              </a:defRPr>
            </a:lvl2pPr>
            <a:lvl3pPr>
              <a:defRPr sz="1066" i="1">
                <a:solidFill>
                  <a:schemeClr val="bg2"/>
                </a:solidFill>
              </a:defRPr>
            </a:lvl3pPr>
            <a:lvl4pPr>
              <a:defRPr sz="1066" i="1">
                <a:solidFill>
                  <a:schemeClr val="bg2"/>
                </a:solidFill>
              </a:defRPr>
            </a:lvl4pPr>
            <a:lvl5pPr>
              <a:defRPr sz="1066" i="1">
                <a:solidFill>
                  <a:schemeClr val="bg2"/>
                </a:solidFill>
              </a:defRPr>
            </a:lvl5pPr>
          </a:lstStyle>
          <a:p>
            <a:pPr lvl="0"/>
            <a:r>
              <a:rPr lang="en-US"/>
              <a:t>Click to edit Master text styles</a:t>
            </a:r>
          </a:p>
        </p:txBody>
      </p:sp>
      <p:sp>
        <p:nvSpPr>
          <p:cNvPr id="3" name="Picture Placeholder 2"/>
          <p:cNvSpPr>
            <a:spLocks noGrp="1"/>
          </p:cNvSpPr>
          <p:nvPr>
            <p:ph type="pic" sz="quarter" idx="19"/>
          </p:nvPr>
        </p:nvSpPr>
        <p:spPr>
          <a:xfrm>
            <a:off x="558802" y="1135600"/>
            <a:ext cx="1838932" cy="1681193"/>
          </a:xfrm>
        </p:spPr>
        <p:txBody>
          <a:bodyPr/>
          <a:lstStyle/>
          <a:p>
            <a:r>
              <a:rPr lang="en-US"/>
              <a:t>Click icon to add picture</a:t>
            </a:r>
          </a:p>
        </p:txBody>
      </p:sp>
      <p:sp>
        <p:nvSpPr>
          <p:cNvPr id="10" name="Picture Placeholder 2"/>
          <p:cNvSpPr>
            <a:spLocks noGrp="1"/>
          </p:cNvSpPr>
          <p:nvPr>
            <p:ph type="pic" sz="quarter" idx="20"/>
          </p:nvPr>
        </p:nvSpPr>
        <p:spPr>
          <a:xfrm>
            <a:off x="2397734" y="1135600"/>
            <a:ext cx="1838932" cy="1681193"/>
          </a:xfrm>
        </p:spPr>
        <p:txBody>
          <a:bodyPr/>
          <a:lstStyle/>
          <a:p>
            <a:r>
              <a:rPr lang="en-US"/>
              <a:t>Click icon to add picture</a:t>
            </a:r>
          </a:p>
        </p:txBody>
      </p:sp>
      <p:sp>
        <p:nvSpPr>
          <p:cNvPr id="11" name="Picture Placeholder 2"/>
          <p:cNvSpPr>
            <a:spLocks noGrp="1"/>
          </p:cNvSpPr>
          <p:nvPr>
            <p:ph type="pic" sz="quarter" idx="21"/>
          </p:nvPr>
        </p:nvSpPr>
        <p:spPr>
          <a:xfrm>
            <a:off x="4236666" y="1135600"/>
            <a:ext cx="1838932" cy="1681193"/>
          </a:xfrm>
        </p:spPr>
        <p:txBody>
          <a:bodyPr/>
          <a:lstStyle/>
          <a:p>
            <a:r>
              <a:rPr lang="en-US"/>
              <a:t>Click icon to add picture</a:t>
            </a:r>
          </a:p>
        </p:txBody>
      </p:sp>
      <p:sp>
        <p:nvSpPr>
          <p:cNvPr id="12" name="Picture Placeholder 2"/>
          <p:cNvSpPr>
            <a:spLocks noGrp="1"/>
          </p:cNvSpPr>
          <p:nvPr>
            <p:ph type="pic" sz="quarter" idx="22"/>
          </p:nvPr>
        </p:nvSpPr>
        <p:spPr>
          <a:xfrm>
            <a:off x="6075598" y="1135600"/>
            <a:ext cx="1838932" cy="1681193"/>
          </a:xfrm>
        </p:spPr>
        <p:txBody>
          <a:bodyPr/>
          <a:lstStyle/>
          <a:p>
            <a:r>
              <a:rPr lang="en-US"/>
              <a:t>Click icon to add picture</a:t>
            </a:r>
          </a:p>
        </p:txBody>
      </p:sp>
      <p:sp>
        <p:nvSpPr>
          <p:cNvPr id="13" name="Picture Placeholder 2"/>
          <p:cNvSpPr>
            <a:spLocks noGrp="1"/>
          </p:cNvSpPr>
          <p:nvPr>
            <p:ph type="pic" sz="quarter" idx="23"/>
          </p:nvPr>
        </p:nvSpPr>
        <p:spPr>
          <a:xfrm>
            <a:off x="7934934" y="1135600"/>
            <a:ext cx="1838932" cy="1681193"/>
          </a:xfrm>
        </p:spPr>
        <p:txBody>
          <a:bodyPr/>
          <a:lstStyle/>
          <a:p>
            <a:r>
              <a:rPr lang="en-US"/>
              <a:t>Click icon to add picture</a:t>
            </a:r>
          </a:p>
        </p:txBody>
      </p:sp>
      <p:sp>
        <p:nvSpPr>
          <p:cNvPr id="14" name="Picture Placeholder 2"/>
          <p:cNvSpPr>
            <a:spLocks noGrp="1"/>
          </p:cNvSpPr>
          <p:nvPr>
            <p:ph type="pic" sz="quarter" idx="24"/>
          </p:nvPr>
        </p:nvSpPr>
        <p:spPr>
          <a:xfrm>
            <a:off x="558802" y="2816791"/>
            <a:ext cx="1838932" cy="1681193"/>
          </a:xfrm>
        </p:spPr>
        <p:txBody>
          <a:bodyPr/>
          <a:lstStyle/>
          <a:p>
            <a:r>
              <a:rPr lang="en-US"/>
              <a:t>Click icon to add picture</a:t>
            </a:r>
          </a:p>
        </p:txBody>
      </p:sp>
      <p:sp>
        <p:nvSpPr>
          <p:cNvPr id="15" name="Picture Placeholder 2"/>
          <p:cNvSpPr>
            <a:spLocks noGrp="1"/>
          </p:cNvSpPr>
          <p:nvPr>
            <p:ph type="pic" sz="quarter" idx="25"/>
          </p:nvPr>
        </p:nvSpPr>
        <p:spPr>
          <a:xfrm>
            <a:off x="2397734" y="2816791"/>
            <a:ext cx="1838932" cy="1681193"/>
          </a:xfrm>
        </p:spPr>
        <p:txBody>
          <a:bodyPr/>
          <a:lstStyle/>
          <a:p>
            <a:r>
              <a:rPr lang="en-US"/>
              <a:t>Click icon to add picture</a:t>
            </a:r>
          </a:p>
        </p:txBody>
      </p:sp>
      <p:sp>
        <p:nvSpPr>
          <p:cNvPr id="16" name="Picture Placeholder 2"/>
          <p:cNvSpPr>
            <a:spLocks noGrp="1"/>
          </p:cNvSpPr>
          <p:nvPr>
            <p:ph type="pic" sz="quarter" idx="26"/>
          </p:nvPr>
        </p:nvSpPr>
        <p:spPr>
          <a:xfrm>
            <a:off x="4236666" y="2816791"/>
            <a:ext cx="1838932" cy="1681193"/>
          </a:xfrm>
        </p:spPr>
        <p:txBody>
          <a:bodyPr/>
          <a:lstStyle/>
          <a:p>
            <a:r>
              <a:rPr lang="en-US"/>
              <a:t>Click icon to add picture</a:t>
            </a:r>
          </a:p>
        </p:txBody>
      </p:sp>
      <p:sp>
        <p:nvSpPr>
          <p:cNvPr id="17" name="Picture Placeholder 2"/>
          <p:cNvSpPr>
            <a:spLocks noGrp="1"/>
          </p:cNvSpPr>
          <p:nvPr>
            <p:ph type="pic" sz="quarter" idx="27"/>
          </p:nvPr>
        </p:nvSpPr>
        <p:spPr>
          <a:xfrm>
            <a:off x="6075598" y="2816791"/>
            <a:ext cx="1838932" cy="1681193"/>
          </a:xfrm>
        </p:spPr>
        <p:txBody>
          <a:bodyPr/>
          <a:lstStyle/>
          <a:p>
            <a:r>
              <a:rPr lang="en-US"/>
              <a:t>Click icon to add picture</a:t>
            </a:r>
          </a:p>
        </p:txBody>
      </p:sp>
      <p:sp>
        <p:nvSpPr>
          <p:cNvPr id="18" name="Picture Placeholder 2"/>
          <p:cNvSpPr>
            <a:spLocks noGrp="1"/>
          </p:cNvSpPr>
          <p:nvPr>
            <p:ph type="pic" sz="quarter" idx="28"/>
          </p:nvPr>
        </p:nvSpPr>
        <p:spPr>
          <a:xfrm>
            <a:off x="7934934" y="2816791"/>
            <a:ext cx="1838932" cy="1681193"/>
          </a:xfrm>
        </p:spPr>
        <p:txBody>
          <a:bodyPr/>
          <a:lstStyle/>
          <a:p>
            <a:r>
              <a:rPr lang="en-US"/>
              <a:t>Click icon to add picture</a:t>
            </a:r>
          </a:p>
        </p:txBody>
      </p:sp>
      <p:sp>
        <p:nvSpPr>
          <p:cNvPr id="19" name="Picture Placeholder 2"/>
          <p:cNvSpPr>
            <a:spLocks noGrp="1"/>
          </p:cNvSpPr>
          <p:nvPr>
            <p:ph type="pic" sz="quarter" idx="29"/>
          </p:nvPr>
        </p:nvSpPr>
        <p:spPr>
          <a:xfrm>
            <a:off x="558802" y="4504928"/>
            <a:ext cx="1838932" cy="1681193"/>
          </a:xfrm>
        </p:spPr>
        <p:txBody>
          <a:bodyPr/>
          <a:lstStyle/>
          <a:p>
            <a:r>
              <a:rPr lang="en-US"/>
              <a:t>Click icon to add picture</a:t>
            </a:r>
          </a:p>
        </p:txBody>
      </p:sp>
      <p:sp>
        <p:nvSpPr>
          <p:cNvPr id="20" name="Picture Placeholder 2"/>
          <p:cNvSpPr>
            <a:spLocks noGrp="1"/>
          </p:cNvSpPr>
          <p:nvPr>
            <p:ph type="pic" sz="quarter" idx="30"/>
          </p:nvPr>
        </p:nvSpPr>
        <p:spPr>
          <a:xfrm>
            <a:off x="2397734" y="4504928"/>
            <a:ext cx="1838932" cy="1681193"/>
          </a:xfrm>
        </p:spPr>
        <p:txBody>
          <a:bodyPr/>
          <a:lstStyle/>
          <a:p>
            <a:r>
              <a:rPr lang="en-US"/>
              <a:t>Click icon to add picture</a:t>
            </a:r>
          </a:p>
        </p:txBody>
      </p:sp>
      <p:sp>
        <p:nvSpPr>
          <p:cNvPr id="23" name="Picture Placeholder 2"/>
          <p:cNvSpPr>
            <a:spLocks noGrp="1"/>
          </p:cNvSpPr>
          <p:nvPr>
            <p:ph type="pic" sz="quarter" idx="31"/>
          </p:nvPr>
        </p:nvSpPr>
        <p:spPr>
          <a:xfrm>
            <a:off x="4236666" y="4504928"/>
            <a:ext cx="1838932" cy="1681193"/>
          </a:xfrm>
        </p:spPr>
        <p:txBody>
          <a:bodyPr/>
          <a:lstStyle/>
          <a:p>
            <a:r>
              <a:rPr lang="en-US"/>
              <a:t>Click icon to add picture</a:t>
            </a:r>
          </a:p>
        </p:txBody>
      </p:sp>
      <p:sp>
        <p:nvSpPr>
          <p:cNvPr id="24" name="Picture Placeholder 2"/>
          <p:cNvSpPr>
            <a:spLocks noGrp="1"/>
          </p:cNvSpPr>
          <p:nvPr>
            <p:ph type="pic" sz="quarter" idx="32"/>
          </p:nvPr>
        </p:nvSpPr>
        <p:spPr>
          <a:xfrm>
            <a:off x="6075598" y="4504928"/>
            <a:ext cx="1838932" cy="1681193"/>
          </a:xfrm>
        </p:spPr>
        <p:txBody>
          <a:bodyPr/>
          <a:lstStyle/>
          <a:p>
            <a:r>
              <a:rPr lang="en-US"/>
              <a:t>Click icon to add picture</a:t>
            </a:r>
          </a:p>
        </p:txBody>
      </p:sp>
      <p:sp>
        <p:nvSpPr>
          <p:cNvPr id="25" name="Picture Placeholder 2"/>
          <p:cNvSpPr>
            <a:spLocks noGrp="1"/>
          </p:cNvSpPr>
          <p:nvPr>
            <p:ph type="pic" sz="quarter" idx="33"/>
          </p:nvPr>
        </p:nvSpPr>
        <p:spPr>
          <a:xfrm>
            <a:off x="7934934" y="4504928"/>
            <a:ext cx="1838932" cy="1681193"/>
          </a:xfrm>
        </p:spPr>
        <p:txBody>
          <a:bodyPr/>
          <a:lstStyle/>
          <a:p>
            <a:r>
              <a:rPr lang="en-US"/>
              <a:t>Click icon to add picture</a:t>
            </a:r>
          </a:p>
        </p:txBody>
      </p:sp>
      <p:sp>
        <p:nvSpPr>
          <p:cNvPr id="26" name="Picture Placeholder 2"/>
          <p:cNvSpPr>
            <a:spLocks noGrp="1"/>
          </p:cNvSpPr>
          <p:nvPr>
            <p:ph type="pic" sz="quarter" idx="34"/>
          </p:nvPr>
        </p:nvSpPr>
        <p:spPr>
          <a:xfrm>
            <a:off x="9794271" y="1135600"/>
            <a:ext cx="1838932" cy="1681193"/>
          </a:xfrm>
        </p:spPr>
        <p:txBody>
          <a:bodyPr/>
          <a:lstStyle/>
          <a:p>
            <a:r>
              <a:rPr lang="en-US"/>
              <a:t>Click icon to add picture</a:t>
            </a:r>
          </a:p>
        </p:txBody>
      </p:sp>
      <p:sp>
        <p:nvSpPr>
          <p:cNvPr id="27" name="Picture Placeholder 2"/>
          <p:cNvSpPr>
            <a:spLocks noGrp="1"/>
          </p:cNvSpPr>
          <p:nvPr>
            <p:ph type="pic" sz="quarter" idx="35"/>
          </p:nvPr>
        </p:nvSpPr>
        <p:spPr>
          <a:xfrm>
            <a:off x="9794271" y="2816791"/>
            <a:ext cx="1838932" cy="1681193"/>
          </a:xfrm>
        </p:spPr>
        <p:txBody>
          <a:bodyPr/>
          <a:lstStyle/>
          <a:p>
            <a:r>
              <a:rPr lang="en-US"/>
              <a:t>Click icon to add picture</a:t>
            </a:r>
          </a:p>
        </p:txBody>
      </p:sp>
      <p:sp>
        <p:nvSpPr>
          <p:cNvPr id="28" name="Picture Placeholder 2"/>
          <p:cNvSpPr>
            <a:spLocks noGrp="1"/>
          </p:cNvSpPr>
          <p:nvPr>
            <p:ph type="pic" sz="quarter" idx="36"/>
          </p:nvPr>
        </p:nvSpPr>
        <p:spPr>
          <a:xfrm>
            <a:off x="9794271" y="4504928"/>
            <a:ext cx="1838932" cy="1681193"/>
          </a:xfrm>
        </p:spPr>
        <p:txBody>
          <a:bodyPr/>
          <a:lstStyle/>
          <a:p>
            <a:r>
              <a:rPr lang="en-US"/>
              <a:t>Click icon to add picture</a:t>
            </a:r>
          </a:p>
        </p:txBody>
      </p:sp>
    </p:spTree>
    <p:extLst>
      <p:ext uri="{BB962C8B-B14F-4D97-AF65-F5344CB8AC3E}">
        <p14:creationId xmlns:p14="http://schemas.microsoft.com/office/powerpoint/2010/main" val="166592529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Meet the Team_2">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EAC0AD0-E4C6-FF40-B869-24D30668072E}"/>
              </a:ext>
            </a:extLst>
          </p:cNvPr>
          <p:cNvSpPr/>
          <p:nvPr userDrawn="1"/>
        </p:nvSpPr>
        <p:spPr>
          <a:xfrm>
            <a:off x="0" y="2303087"/>
            <a:ext cx="12192000" cy="403293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2" name="Title 1"/>
          <p:cNvSpPr>
            <a:spLocks noGrp="1"/>
          </p:cNvSpPr>
          <p:nvPr>
            <p:ph type="title"/>
          </p:nvPr>
        </p:nvSpPr>
        <p:spPr>
          <a:xfrm>
            <a:off x="558800" y="334126"/>
            <a:ext cx="11074400" cy="1356564"/>
          </a:xfrm>
        </p:spPr>
        <p:txBody>
          <a:bodyPr anchor="b"/>
          <a:lstStyle/>
          <a:p>
            <a:r>
              <a:rPr lang="en-US"/>
              <a:t>Click to edit Master title style</a:t>
            </a:r>
          </a:p>
        </p:txBody>
      </p:sp>
      <p:cxnSp>
        <p:nvCxnSpPr>
          <p:cNvPr id="5" name="Straight Connector 4"/>
          <p:cNvCxnSpPr/>
          <p:nvPr userDrawn="1"/>
        </p:nvCxnSpPr>
        <p:spPr>
          <a:xfrm>
            <a:off x="558801" y="1880325"/>
            <a:ext cx="546716"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10"/>
          <p:cNvSpPr>
            <a:spLocks noGrp="1"/>
          </p:cNvSpPr>
          <p:nvPr>
            <p:ph type="body" sz="quarter" idx="12" hasCustomPrompt="1"/>
          </p:nvPr>
        </p:nvSpPr>
        <p:spPr>
          <a:xfrm>
            <a:off x="558800" y="334125"/>
            <a:ext cx="11074400" cy="657675"/>
          </a:xfrm>
        </p:spPr>
        <p:txBody>
          <a:bodyPr anchor="b"/>
          <a:lstStyle>
            <a:lvl1pPr>
              <a:defRPr sz="1865" b="1">
                <a:solidFill>
                  <a:schemeClr val="tx1">
                    <a:lumMod val="60000"/>
                    <a:lumOff val="40000"/>
                  </a:schemeClr>
                </a:solidFill>
                <a:latin typeface="+mj-lt"/>
              </a:defRPr>
            </a:lvl1pPr>
          </a:lstStyle>
          <a:p>
            <a:pPr lvl="0"/>
            <a:r>
              <a:rPr lang="en-US"/>
              <a:t>CLICK TO EDIT MASTER TEXT STYLES</a:t>
            </a:r>
          </a:p>
        </p:txBody>
      </p:sp>
      <p:sp>
        <p:nvSpPr>
          <p:cNvPr id="4" name="Picture Placeholder 3">
            <a:extLst>
              <a:ext uri="{FF2B5EF4-FFF2-40B4-BE49-F238E27FC236}">
                <a16:creationId xmlns:a16="http://schemas.microsoft.com/office/drawing/2014/main" id="{50046DB2-B6F7-4E4B-AD46-D684100825D0}"/>
              </a:ext>
            </a:extLst>
          </p:cNvPr>
          <p:cNvSpPr>
            <a:spLocks noGrp="1"/>
          </p:cNvSpPr>
          <p:nvPr>
            <p:ph type="pic" sz="quarter" idx="13"/>
          </p:nvPr>
        </p:nvSpPr>
        <p:spPr>
          <a:xfrm>
            <a:off x="3721484" y="3321464"/>
            <a:ext cx="1219200" cy="1218072"/>
          </a:xfrm>
        </p:spPr>
        <p:txBody>
          <a:bodyPr/>
          <a:lstStyle/>
          <a:p>
            <a:r>
              <a:rPr lang="en-US"/>
              <a:t>Click icon to add picture</a:t>
            </a:r>
          </a:p>
        </p:txBody>
      </p:sp>
      <p:sp>
        <p:nvSpPr>
          <p:cNvPr id="10" name="Picture Placeholder 3">
            <a:extLst>
              <a:ext uri="{FF2B5EF4-FFF2-40B4-BE49-F238E27FC236}">
                <a16:creationId xmlns:a16="http://schemas.microsoft.com/office/drawing/2014/main" id="{CB6223EB-0F77-784F-AECC-098437671324}"/>
              </a:ext>
            </a:extLst>
          </p:cNvPr>
          <p:cNvSpPr>
            <a:spLocks noGrp="1"/>
          </p:cNvSpPr>
          <p:nvPr>
            <p:ph type="pic" sz="quarter" idx="14"/>
          </p:nvPr>
        </p:nvSpPr>
        <p:spPr>
          <a:xfrm>
            <a:off x="7166641" y="3321464"/>
            <a:ext cx="1219200" cy="1218072"/>
          </a:xfrm>
        </p:spPr>
        <p:txBody>
          <a:bodyPr/>
          <a:lstStyle/>
          <a:p>
            <a:r>
              <a:rPr lang="en-US"/>
              <a:t>Click icon to add picture</a:t>
            </a:r>
          </a:p>
        </p:txBody>
      </p:sp>
      <p:sp>
        <p:nvSpPr>
          <p:cNvPr id="15" name="Text Placeholder 14">
            <a:extLst>
              <a:ext uri="{FF2B5EF4-FFF2-40B4-BE49-F238E27FC236}">
                <a16:creationId xmlns:a16="http://schemas.microsoft.com/office/drawing/2014/main" id="{8598AE53-9401-C141-B986-9E4B4B563A9E}"/>
              </a:ext>
            </a:extLst>
          </p:cNvPr>
          <p:cNvSpPr>
            <a:spLocks noGrp="1"/>
          </p:cNvSpPr>
          <p:nvPr>
            <p:ph type="body" sz="quarter" idx="19" hasCustomPrompt="1"/>
          </p:nvPr>
        </p:nvSpPr>
        <p:spPr>
          <a:xfrm>
            <a:off x="3345566" y="4819029"/>
            <a:ext cx="1971039" cy="278104"/>
          </a:xfrm>
        </p:spPr>
        <p:txBody>
          <a:bodyPr/>
          <a:lstStyle>
            <a:lvl1pPr algn="ctr">
              <a:defRPr sz="1599">
                <a:solidFill>
                  <a:schemeClr val="tx2"/>
                </a:solidFill>
              </a:defRPr>
            </a:lvl1pPr>
          </a:lstStyle>
          <a:p>
            <a:pPr lvl="0"/>
            <a:r>
              <a:rPr lang="en-US"/>
              <a:t>First Last Name</a:t>
            </a:r>
          </a:p>
        </p:txBody>
      </p:sp>
      <p:sp>
        <p:nvSpPr>
          <p:cNvPr id="17" name="Text Placeholder 14">
            <a:extLst>
              <a:ext uri="{FF2B5EF4-FFF2-40B4-BE49-F238E27FC236}">
                <a16:creationId xmlns:a16="http://schemas.microsoft.com/office/drawing/2014/main" id="{9ACC1EF8-5ED6-944E-A6D9-322E5CB0739A}"/>
              </a:ext>
            </a:extLst>
          </p:cNvPr>
          <p:cNvSpPr>
            <a:spLocks noGrp="1"/>
          </p:cNvSpPr>
          <p:nvPr>
            <p:ph type="body" sz="quarter" idx="20" hasCustomPrompt="1"/>
          </p:nvPr>
        </p:nvSpPr>
        <p:spPr>
          <a:xfrm>
            <a:off x="3345565" y="5096429"/>
            <a:ext cx="1971039" cy="278104"/>
          </a:xfrm>
        </p:spPr>
        <p:txBody>
          <a:bodyPr/>
          <a:lstStyle>
            <a:lvl1pPr algn="ctr">
              <a:defRPr sz="1599" i="1"/>
            </a:lvl1pPr>
          </a:lstStyle>
          <a:p>
            <a:pPr lvl="0"/>
            <a:r>
              <a:rPr lang="en-US"/>
              <a:t>Title</a:t>
            </a:r>
          </a:p>
        </p:txBody>
      </p:sp>
      <p:sp>
        <p:nvSpPr>
          <p:cNvPr id="16" name="Text Placeholder 14">
            <a:extLst>
              <a:ext uri="{FF2B5EF4-FFF2-40B4-BE49-F238E27FC236}">
                <a16:creationId xmlns:a16="http://schemas.microsoft.com/office/drawing/2014/main" id="{7E9580D9-B2E2-AB44-9F34-3B7026C941D4}"/>
              </a:ext>
            </a:extLst>
          </p:cNvPr>
          <p:cNvSpPr>
            <a:spLocks noGrp="1"/>
          </p:cNvSpPr>
          <p:nvPr>
            <p:ph type="body" sz="quarter" idx="21" hasCustomPrompt="1"/>
          </p:nvPr>
        </p:nvSpPr>
        <p:spPr>
          <a:xfrm>
            <a:off x="6790723" y="4817622"/>
            <a:ext cx="1971039" cy="278104"/>
          </a:xfrm>
        </p:spPr>
        <p:txBody>
          <a:bodyPr/>
          <a:lstStyle>
            <a:lvl1pPr algn="ctr">
              <a:defRPr sz="1599">
                <a:solidFill>
                  <a:schemeClr val="tx2"/>
                </a:solidFill>
              </a:defRPr>
            </a:lvl1pPr>
          </a:lstStyle>
          <a:p>
            <a:pPr lvl="0"/>
            <a:r>
              <a:rPr lang="en-US"/>
              <a:t>First Last Name</a:t>
            </a:r>
          </a:p>
        </p:txBody>
      </p:sp>
      <p:sp>
        <p:nvSpPr>
          <p:cNvPr id="18" name="Text Placeholder 14">
            <a:extLst>
              <a:ext uri="{FF2B5EF4-FFF2-40B4-BE49-F238E27FC236}">
                <a16:creationId xmlns:a16="http://schemas.microsoft.com/office/drawing/2014/main" id="{986062B2-C844-D748-A057-CCA85F29DB0C}"/>
              </a:ext>
            </a:extLst>
          </p:cNvPr>
          <p:cNvSpPr>
            <a:spLocks noGrp="1"/>
          </p:cNvSpPr>
          <p:nvPr>
            <p:ph type="body" sz="quarter" idx="22" hasCustomPrompt="1"/>
          </p:nvPr>
        </p:nvSpPr>
        <p:spPr>
          <a:xfrm>
            <a:off x="6790722" y="5095022"/>
            <a:ext cx="1971039" cy="278104"/>
          </a:xfrm>
        </p:spPr>
        <p:txBody>
          <a:bodyPr/>
          <a:lstStyle>
            <a:lvl1pPr algn="ctr">
              <a:defRPr sz="1599" i="1"/>
            </a:lvl1pPr>
          </a:lstStyle>
          <a:p>
            <a:pPr lvl="0"/>
            <a:r>
              <a:rPr lang="en-US"/>
              <a:t>Title</a:t>
            </a:r>
          </a:p>
        </p:txBody>
      </p:sp>
    </p:spTree>
    <p:extLst>
      <p:ext uri="{BB962C8B-B14F-4D97-AF65-F5344CB8AC3E}">
        <p14:creationId xmlns:p14="http://schemas.microsoft.com/office/powerpoint/2010/main" val="1973382548"/>
      </p:ext>
    </p:extLst>
  </p:cSld>
  <p:clrMapOvr>
    <a:masterClrMapping/>
  </p:clrMapOvr>
  <p:extLst>
    <p:ext uri="{DCECCB84-F9BA-43D5-87BE-67443E8EF086}">
      <p15:sldGuideLst xmlns:p15="http://schemas.microsoft.com/office/powerpoint/2012/main">
        <p15:guide id="1" orient="horz" pos="158">
          <p15:clr>
            <a:srgbClr val="FBAE40"/>
          </p15:clr>
        </p15:guide>
        <p15:guide id="2" pos="264">
          <p15:clr>
            <a:srgbClr val="FBAE40"/>
          </p15:clr>
        </p15:guide>
        <p15:guide id="3" pos="5496">
          <p15:clr>
            <a:srgbClr val="FBAE40"/>
          </p15:clr>
        </p15:guide>
        <p15:guide id="4" orient="horz" pos="2918">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Meet the Team_3">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EAC0AD0-E4C6-FF40-B869-24D30668072E}"/>
              </a:ext>
            </a:extLst>
          </p:cNvPr>
          <p:cNvSpPr/>
          <p:nvPr userDrawn="1"/>
        </p:nvSpPr>
        <p:spPr>
          <a:xfrm>
            <a:off x="0" y="2303087"/>
            <a:ext cx="12192000" cy="403293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2" name="Title 1"/>
          <p:cNvSpPr>
            <a:spLocks noGrp="1"/>
          </p:cNvSpPr>
          <p:nvPr>
            <p:ph type="title"/>
          </p:nvPr>
        </p:nvSpPr>
        <p:spPr>
          <a:xfrm>
            <a:off x="558800" y="334126"/>
            <a:ext cx="11074400" cy="1356564"/>
          </a:xfrm>
        </p:spPr>
        <p:txBody>
          <a:bodyPr anchor="b"/>
          <a:lstStyle/>
          <a:p>
            <a:r>
              <a:rPr lang="en-US"/>
              <a:t>Click to edit Master title style</a:t>
            </a:r>
          </a:p>
        </p:txBody>
      </p:sp>
      <p:cxnSp>
        <p:nvCxnSpPr>
          <p:cNvPr id="5" name="Straight Connector 4"/>
          <p:cNvCxnSpPr/>
          <p:nvPr userDrawn="1"/>
        </p:nvCxnSpPr>
        <p:spPr>
          <a:xfrm>
            <a:off x="558801" y="1880325"/>
            <a:ext cx="546716"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10"/>
          <p:cNvSpPr>
            <a:spLocks noGrp="1"/>
          </p:cNvSpPr>
          <p:nvPr>
            <p:ph type="body" sz="quarter" idx="12" hasCustomPrompt="1"/>
          </p:nvPr>
        </p:nvSpPr>
        <p:spPr>
          <a:xfrm>
            <a:off x="558800" y="334125"/>
            <a:ext cx="11074400" cy="657675"/>
          </a:xfrm>
        </p:spPr>
        <p:txBody>
          <a:bodyPr anchor="b"/>
          <a:lstStyle>
            <a:lvl1pPr>
              <a:defRPr sz="1865" b="1">
                <a:solidFill>
                  <a:schemeClr val="tx1">
                    <a:lumMod val="60000"/>
                    <a:lumOff val="40000"/>
                  </a:schemeClr>
                </a:solidFill>
                <a:latin typeface="+mj-lt"/>
              </a:defRPr>
            </a:lvl1pPr>
          </a:lstStyle>
          <a:p>
            <a:pPr lvl="0"/>
            <a:r>
              <a:rPr lang="en-US"/>
              <a:t>CLICK TO EDIT MASTER TEXT STYLES</a:t>
            </a:r>
          </a:p>
        </p:txBody>
      </p:sp>
      <p:sp>
        <p:nvSpPr>
          <p:cNvPr id="4" name="Picture Placeholder 3">
            <a:extLst>
              <a:ext uri="{FF2B5EF4-FFF2-40B4-BE49-F238E27FC236}">
                <a16:creationId xmlns:a16="http://schemas.microsoft.com/office/drawing/2014/main" id="{50046DB2-B6F7-4E4B-AD46-D684100825D0}"/>
              </a:ext>
            </a:extLst>
          </p:cNvPr>
          <p:cNvSpPr>
            <a:spLocks noGrp="1"/>
          </p:cNvSpPr>
          <p:nvPr>
            <p:ph type="pic" sz="quarter" idx="13"/>
          </p:nvPr>
        </p:nvSpPr>
        <p:spPr>
          <a:xfrm>
            <a:off x="2041243" y="3321464"/>
            <a:ext cx="1219200" cy="1218072"/>
          </a:xfrm>
        </p:spPr>
        <p:txBody>
          <a:bodyPr/>
          <a:lstStyle/>
          <a:p>
            <a:r>
              <a:rPr lang="en-US"/>
              <a:t>Click icon to add picture</a:t>
            </a:r>
          </a:p>
        </p:txBody>
      </p:sp>
      <p:sp>
        <p:nvSpPr>
          <p:cNvPr id="10" name="Picture Placeholder 3">
            <a:extLst>
              <a:ext uri="{FF2B5EF4-FFF2-40B4-BE49-F238E27FC236}">
                <a16:creationId xmlns:a16="http://schemas.microsoft.com/office/drawing/2014/main" id="{CB6223EB-0F77-784F-AECC-098437671324}"/>
              </a:ext>
            </a:extLst>
          </p:cNvPr>
          <p:cNvSpPr>
            <a:spLocks noGrp="1"/>
          </p:cNvSpPr>
          <p:nvPr>
            <p:ph type="pic" sz="quarter" idx="14"/>
          </p:nvPr>
        </p:nvSpPr>
        <p:spPr>
          <a:xfrm>
            <a:off x="5486400" y="3321464"/>
            <a:ext cx="1219200" cy="1218072"/>
          </a:xfrm>
        </p:spPr>
        <p:txBody>
          <a:bodyPr/>
          <a:lstStyle/>
          <a:p>
            <a:r>
              <a:rPr lang="en-US"/>
              <a:t>Click icon to add picture</a:t>
            </a:r>
          </a:p>
        </p:txBody>
      </p:sp>
      <p:sp>
        <p:nvSpPr>
          <p:cNvPr id="11" name="Picture Placeholder 3">
            <a:extLst>
              <a:ext uri="{FF2B5EF4-FFF2-40B4-BE49-F238E27FC236}">
                <a16:creationId xmlns:a16="http://schemas.microsoft.com/office/drawing/2014/main" id="{F297F510-22D9-0041-818E-3288D56717A9}"/>
              </a:ext>
            </a:extLst>
          </p:cNvPr>
          <p:cNvSpPr>
            <a:spLocks noGrp="1"/>
          </p:cNvSpPr>
          <p:nvPr>
            <p:ph type="pic" sz="quarter" idx="15"/>
          </p:nvPr>
        </p:nvSpPr>
        <p:spPr>
          <a:xfrm>
            <a:off x="8915040" y="3321464"/>
            <a:ext cx="1219200" cy="1218072"/>
          </a:xfrm>
        </p:spPr>
        <p:txBody>
          <a:bodyPr/>
          <a:lstStyle/>
          <a:p>
            <a:r>
              <a:rPr lang="en-US"/>
              <a:t>Click icon to add picture</a:t>
            </a:r>
          </a:p>
        </p:txBody>
      </p:sp>
      <p:sp>
        <p:nvSpPr>
          <p:cNvPr id="15" name="Text Placeholder 14">
            <a:extLst>
              <a:ext uri="{FF2B5EF4-FFF2-40B4-BE49-F238E27FC236}">
                <a16:creationId xmlns:a16="http://schemas.microsoft.com/office/drawing/2014/main" id="{8598AE53-9401-C141-B986-9E4B4B563A9E}"/>
              </a:ext>
            </a:extLst>
          </p:cNvPr>
          <p:cNvSpPr>
            <a:spLocks noGrp="1"/>
          </p:cNvSpPr>
          <p:nvPr>
            <p:ph type="body" sz="quarter" idx="19" hasCustomPrompt="1"/>
          </p:nvPr>
        </p:nvSpPr>
        <p:spPr>
          <a:xfrm>
            <a:off x="1665325" y="4819029"/>
            <a:ext cx="1971039" cy="278104"/>
          </a:xfrm>
        </p:spPr>
        <p:txBody>
          <a:bodyPr/>
          <a:lstStyle>
            <a:lvl1pPr algn="ctr">
              <a:defRPr sz="1599">
                <a:solidFill>
                  <a:schemeClr val="tx2"/>
                </a:solidFill>
              </a:defRPr>
            </a:lvl1pPr>
          </a:lstStyle>
          <a:p>
            <a:pPr lvl="0"/>
            <a:r>
              <a:rPr lang="en-US"/>
              <a:t>First Last Name</a:t>
            </a:r>
          </a:p>
        </p:txBody>
      </p:sp>
      <p:sp>
        <p:nvSpPr>
          <p:cNvPr id="17" name="Text Placeholder 14">
            <a:extLst>
              <a:ext uri="{FF2B5EF4-FFF2-40B4-BE49-F238E27FC236}">
                <a16:creationId xmlns:a16="http://schemas.microsoft.com/office/drawing/2014/main" id="{9ACC1EF8-5ED6-944E-A6D9-322E5CB0739A}"/>
              </a:ext>
            </a:extLst>
          </p:cNvPr>
          <p:cNvSpPr>
            <a:spLocks noGrp="1"/>
          </p:cNvSpPr>
          <p:nvPr>
            <p:ph type="body" sz="quarter" idx="20" hasCustomPrompt="1"/>
          </p:nvPr>
        </p:nvSpPr>
        <p:spPr>
          <a:xfrm>
            <a:off x="1665323" y="5096429"/>
            <a:ext cx="1971039" cy="278104"/>
          </a:xfrm>
        </p:spPr>
        <p:txBody>
          <a:bodyPr/>
          <a:lstStyle>
            <a:lvl1pPr algn="ctr">
              <a:defRPr sz="1599" i="1"/>
            </a:lvl1pPr>
          </a:lstStyle>
          <a:p>
            <a:pPr lvl="0"/>
            <a:r>
              <a:rPr lang="en-US"/>
              <a:t>Title</a:t>
            </a:r>
          </a:p>
        </p:txBody>
      </p:sp>
      <p:sp>
        <p:nvSpPr>
          <p:cNvPr id="16" name="Text Placeholder 14">
            <a:extLst>
              <a:ext uri="{FF2B5EF4-FFF2-40B4-BE49-F238E27FC236}">
                <a16:creationId xmlns:a16="http://schemas.microsoft.com/office/drawing/2014/main" id="{7E9580D9-B2E2-AB44-9F34-3B7026C941D4}"/>
              </a:ext>
            </a:extLst>
          </p:cNvPr>
          <p:cNvSpPr>
            <a:spLocks noGrp="1"/>
          </p:cNvSpPr>
          <p:nvPr>
            <p:ph type="body" sz="quarter" idx="21" hasCustomPrompt="1"/>
          </p:nvPr>
        </p:nvSpPr>
        <p:spPr>
          <a:xfrm>
            <a:off x="5110482" y="4817622"/>
            <a:ext cx="1971039" cy="278104"/>
          </a:xfrm>
        </p:spPr>
        <p:txBody>
          <a:bodyPr/>
          <a:lstStyle>
            <a:lvl1pPr algn="ctr">
              <a:defRPr sz="1599">
                <a:solidFill>
                  <a:schemeClr val="tx2"/>
                </a:solidFill>
              </a:defRPr>
            </a:lvl1pPr>
          </a:lstStyle>
          <a:p>
            <a:pPr lvl="0"/>
            <a:r>
              <a:rPr lang="en-US"/>
              <a:t>First Last Name</a:t>
            </a:r>
          </a:p>
        </p:txBody>
      </p:sp>
      <p:sp>
        <p:nvSpPr>
          <p:cNvPr id="18" name="Text Placeholder 14">
            <a:extLst>
              <a:ext uri="{FF2B5EF4-FFF2-40B4-BE49-F238E27FC236}">
                <a16:creationId xmlns:a16="http://schemas.microsoft.com/office/drawing/2014/main" id="{986062B2-C844-D748-A057-CCA85F29DB0C}"/>
              </a:ext>
            </a:extLst>
          </p:cNvPr>
          <p:cNvSpPr>
            <a:spLocks noGrp="1"/>
          </p:cNvSpPr>
          <p:nvPr>
            <p:ph type="body" sz="quarter" idx="22" hasCustomPrompt="1"/>
          </p:nvPr>
        </p:nvSpPr>
        <p:spPr>
          <a:xfrm>
            <a:off x="5110481" y="5095022"/>
            <a:ext cx="1971039" cy="278104"/>
          </a:xfrm>
        </p:spPr>
        <p:txBody>
          <a:bodyPr/>
          <a:lstStyle>
            <a:lvl1pPr algn="ctr">
              <a:defRPr sz="1599" i="1"/>
            </a:lvl1pPr>
          </a:lstStyle>
          <a:p>
            <a:pPr lvl="0"/>
            <a:r>
              <a:rPr lang="en-US"/>
              <a:t>Title</a:t>
            </a:r>
          </a:p>
        </p:txBody>
      </p:sp>
      <p:sp>
        <p:nvSpPr>
          <p:cNvPr id="19" name="Text Placeholder 14">
            <a:extLst>
              <a:ext uri="{FF2B5EF4-FFF2-40B4-BE49-F238E27FC236}">
                <a16:creationId xmlns:a16="http://schemas.microsoft.com/office/drawing/2014/main" id="{E3274503-EB4A-9D47-9996-85EE69DC3768}"/>
              </a:ext>
            </a:extLst>
          </p:cNvPr>
          <p:cNvSpPr>
            <a:spLocks noGrp="1"/>
          </p:cNvSpPr>
          <p:nvPr>
            <p:ph type="body" sz="quarter" idx="23" hasCustomPrompt="1"/>
          </p:nvPr>
        </p:nvSpPr>
        <p:spPr>
          <a:xfrm>
            <a:off x="8555639" y="4817622"/>
            <a:ext cx="1971039" cy="278104"/>
          </a:xfrm>
        </p:spPr>
        <p:txBody>
          <a:bodyPr/>
          <a:lstStyle>
            <a:lvl1pPr algn="ctr">
              <a:defRPr sz="1599">
                <a:solidFill>
                  <a:schemeClr val="tx2"/>
                </a:solidFill>
              </a:defRPr>
            </a:lvl1pPr>
          </a:lstStyle>
          <a:p>
            <a:pPr lvl="0"/>
            <a:r>
              <a:rPr lang="en-US"/>
              <a:t>First Last Name</a:t>
            </a:r>
          </a:p>
        </p:txBody>
      </p:sp>
      <p:sp>
        <p:nvSpPr>
          <p:cNvPr id="20" name="Text Placeholder 14">
            <a:extLst>
              <a:ext uri="{FF2B5EF4-FFF2-40B4-BE49-F238E27FC236}">
                <a16:creationId xmlns:a16="http://schemas.microsoft.com/office/drawing/2014/main" id="{706BF261-826F-DE45-8037-B483C432C6A0}"/>
              </a:ext>
            </a:extLst>
          </p:cNvPr>
          <p:cNvSpPr>
            <a:spLocks noGrp="1"/>
          </p:cNvSpPr>
          <p:nvPr>
            <p:ph type="body" sz="quarter" idx="24" hasCustomPrompt="1"/>
          </p:nvPr>
        </p:nvSpPr>
        <p:spPr>
          <a:xfrm>
            <a:off x="8555638" y="5095022"/>
            <a:ext cx="1971039" cy="278104"/>
          </a:xfrm>
        </p:spPr>
        <p:txBody>
          <a:bodyPr/>
          <a:lstStyle>
            <a:lvl1pPr algn="ctr">
              <a:defRPr sz="1599" i="1"/>
            </a:lvl1pPr>
          </a:lstStyle>
          <a:p>
            <a:pPr lvl="0"/>
            <a:r>
              <a:rPr lang="en-US"/>
              <a:t>Title</a:t>
            </a:r>
          </a:p>
        </p:txBody>
      </p:sp>
    </p:spTree>
    <p:extLst>
      <p:ext uri="{BB962C8B-B14F-4D97-AF65-F5344CB8AC3E}">
        <p14:creationId xmlns:p14="http://schemas.microsoft.com/office/powerpoint/2010/main" val="2263248721"/>
      </p:ext>
    </p:extLst>
  </p:cSld>
  <p:clrMapOvr>
    <a:masterClrMapping/>
  </p:clrMapOvr>
  <p:extLst>
    <p:ext uri="{DCECCB84-F9BA-43D5-87BE-67443E8EF086}">
      <p15:sldGuideLst xmlns:p15="http://schemas.microsoft.com/office/powerpoint/2012/main">
        <p15:guide id="1" orient="horz" pos="158">
          <p15:clr>
            <a:srgbClr val="FBAE40"/>
          </p15:clr>
        </p15:guide>
        <p15:guide id="2" pos="264">
          <p15:clr>
            <a:srgbClr val="FBAE40"/>
          </p15:clr>
        </p15:guide>
        <p15:guide id="3" pos="5496">
          <p15:clr>
            <a:srgbClr val="FBAE40"/>
          </p15:clr>
        </p15:guide>
        <p15:guide id="4" orient="horz" pos="2918">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Meet the Team_4">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EAC0AD0-E4C6-FF40-B869-24D30668072E}"/>
              </a:ext>
            </a:extLst>
          </p:cNvPr>
          <p:cNvSpPr/>
          <p:nvPr userDrawn="1"/>
        </p:nvSpPr>
        <p:spPr>
          <a:xfrm>
            <a:off x="0" y="2303087"/>
            <a:ext cx="12192000" cy="403293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2" name="Title 1"/>
          <p:cNvSpPr>
            <a:spLocks noGrp="1"/>
          </p:cNvSpPr>
          <p:nvPr>
            <p:ph type="title"/>
          </p:nvPr>
        </p:nvSpPr>
        <p:spPr>
          <a:xfrm>
            <a:off x="558800" y="334126"/>
            <a:ext cx="11074400" cy="1356564"/>
          </a:xfrm>
        </p:spPr>
        <p:txBody>
          <a:bodyPr anchor="b"/>
          <a:lstStyle/>
          <a:p>
            <a:r>
              <a:rPr lang="en-US"/>
              <a:t>Click to edit Master title style</a:t>
            </a:r>
          </a:p>
        </p:txBody>
      </p:sp>
      <p:cxnSp>
        <p:nvCxnSpPr>
          <p:cNvPr id="5" name="Straight Connector 4"/>
          <p:cNvCxnSpPr/>
          <p:nvPr userDrawn="1"/>
        </p:nvCxnSpPr>
        <p:spPr>
          <a:xfrm>
            <a:off x="558801" y="1880325"/>
            <a:ext cx="546716"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10"/>
          <p:cNvSpPr>
            <a:spLocks noGrp="1"/>
          </p:cNvSpPr>
          <p:nvPr>
            <p:ph type="body" sz="quarter" idx="12" hasCustomPrompt="1"/>
          </p:nvPr>
        </p:nvSpPr>
        <p:spPr>
          <a:xfrm>
            <a:off x="558800" y="334125"/>
            <a:ext cx="11074400" cy="657675"/>
          </a:xfrm>
        </p:spPr>
        <p:txBody>
          <a:bodyPr anchor="b"/>
          <a:lstStyle>
            <a:lvl1pPr>
              <a:defRPr sz="1865" b="1">
                <a:solidFill>
                  <a:schemeClr val="tx1">
                    <a:lumMod val="60000"/>
                    <a:lumOff val="40000"/>
                  </a:schemeClr>
                </a:solidFill>
                <a:latin typeface="+mj-lt"/>
              </a:defRPr>
            </a:lvl1pPr>
          </a:lstStyle>
          <a:p>
            <a:pPr lvl="0"/>
            <a:r>
              <a:rPr lang="en-US"/>
              <a:t>CLICK TO EDIT MASTER TEXT STYLES</a:t>
            </a:r>
          </a:p>
        </p:txBody>
      </p:sp>
      <p:sp>
        <p:nvSpPr>
          <p:cNvPr id="4" name="Picture Placeholder 3">
            <a:extLst>
              <a:ext uri="{FF2B5EF4-FFF2-40B4-BE49-F238E27FC236}">
                <a16:creationId xmlns:a16="http://schemas.microsoft.com/office/drawing/2014/main" id="{50046DB2-B6F7-4E4B-AD46-D684100825D0}"/>
              </a:ext>
            </a:extLst>
          </p:cNvPr>
          <p:cNvSpPr>
            <a:spLocks noGrp="1"/>
          </p:cNvSpPr>
          <p:nvPr>
            <p:ph type="pic" sz="quarter" idx="13"/>
          </p:nvPr>
        </p:nvSpPr>
        <p:spPr>
          <a:xfrm>
            <a:off x="1045027" y="3321464"/>
            <a:ext cx="1219200" cy="1218072"/>
          </a:xfrm>
        </p:spPr>
        <p:txBody>
          <a:bodyPr/>
          <a:lstStyle/>
          <a:p>
            <a:r>
              <a:rPr lang="en-US"/>
              <a:t>Click icon to add picture</a:t>
            </a:r>
          </a:p>
        </p:txBody>
      </p:sp>
      <p:sp>
        <p:nvSpPr>
          <p:cNvPr id="10" name="Picture Placeholder 3">
            <a:extLst>
              <a:ext uri="{FF2B5EF4-FFF2-40B4-BE49-F238E27FC236}">
                <a16:creationId xmlns:a16="http://schemas.microsoft.com/office/drawing/2014/main" id="{CB6223EB-0F77-784F-AECC-098437671324}"/>
              </a:ext>
            </a:extLst>
          </p:cNvPr>
          <p:cNvSpPr>
            <a:spLocks noGrp="1"/>
          </p:cNvSpPr>
          <p:nvPr>
            <p:ph type="pic" sz="quarter" idx="14"/>
          </p:nvPr>
        </p:nvSpPr>
        <p:spPr>
          <a:xfrm>
            <a:off x="3929883" y="3321464"/>
            <a:ext cx="1219200" cy="1218072"/>
          </a:xfrm>
        </p:spPr>
        <p:txBody>
          <a:bodyPr/>
          <a:lstStyle/>
          <a:p>
            <a:r>
              <a:rPr lang="en-US"/>
              <a:t>Click icon to add picture</a:t>
            </a:r>
          </a:p>
        </p:txBody>
      </p:sp>
      <p:sp>
        <p:nvSpPr>
          <p:cNvPr id="11" name="Picture Placeholder 3">
            <a:extLst>
              <a:ext uri="{FF2B5EF4-FFF2-40B4-BE49-F238E27FC236}">
                <a16:creationId xmlns:a16="http://schemas.microsoft.com/office/drawing/2014/main" id="{F297F510-22D9-0041-818E-3288D56717A9}"/>
              </a:ext>
            </a:extLst>
          </p:cNvPr>
          <p:cNvSpPr>
            <a:spLocks noGrp="1"/>
          </p:cNvSpPr>
          <p:nvPr>
            <p:ph type="pic" sz="quarter" idx="15"/>
          </p:nvPr>
        </p:nvSpPr>
        <p:spPr>
          <a:xfrm>
            <a:off x="6814739" y="3321464"/>
            <a:ext cx="1219200" cy="1218072"/>
          </a:xfrm>
        </p:spPr>
        <p:txBody>
          <a:bodyPr/>
          <a:lstStyle/>
          <a:p>
            <a:r>
              <a:rPr lang="en-US"/>
              <a:t>Click icon to add picture</a:t>
            </a:r>
          </a:p>
        </p:txBody>
      </p:sp>
      <p:sp>
        <p:nvSpPr>
          <p:cNvPr id="12" name="Picture Placeholder 3">
            <a:extLst>
              <a:ext uri="{FF2B5EF4-FFF2-40B4-BE49-F238E27FC236}">
                <a16:creationId xmlns:a16="http://schemas.microsoft.com/office/drawing/2014/main" id="{1F662C54-7B5C-F74B-80F9-25D2A565CB3C}"/>
              </a:ext>
            </a:extLst>
          </p:cNvPr>
          <p:cNvSpPr>
            <a:spLocks noGrp="1"/>
          </p:cNvSpPr>
          <p:nvPr>
            <p:ph type="pic" sz="quarter" idx="16"/>
          </p:nvPr>
        </p:nvSpPr>
        <p:spPr>
          <a:xfrm>
            <a:off x="9699596" y="3321464"/>
            <a:ext cx="1219200" cy="1218072"/>
          </a:xfrm>
        </p:spPr>
        <p:txBody>
          <a:bodyPr/>
          <a:lstStyle/>
          <a:p>
            <a:r>
              <a:rPr lang="en-US"/>
              <a:t>Click icon to add picture</a:t>
            </a:r>
          </a:p>
        </p:txBody>
      </p:sp>
      <p:sp>
        <p:nvSpPr>
          <p:cNvPr id="15" name="Text Placeholder 14">
            <a:extLst>
              <a:ext uri="{FF2B5EF4-FFF2-40B4-BE49-F238E27FC236}">
                <a16:creationId xmlns:a16="http://schemas.microsoft.com/office/drawing/2014/main" id="{8598AE53-9401-C141-B986-9E4B4B563A9E}"/>
              </a:ext>
            </a:extLst>
          </p:cNvPr>
          <p:cNvSpPr>
            <a:spLocks noGrp="1"/>
          </p:cNvSpPr>
          <p:nvPr>
            <p:ph type="body" sz="quarter" idx="19" hasCustomPrompt="1"/>
          </p:nvPr>
        </p:nvSpPr>
        <p:spPr>
          <a:xfrm>
            <a:off x="669109" y="4819029"/>
            <a:ext cx="1971039" cy="278104"/>
          </a:xfrm>
        </p:spPr>
        <p:txBody>
          <a:bodyPr/>
          <a:lstStyle>
            <a:lvl1pPr algn="ctr">
              <a:defRPr sz="1599">
                <a:solidFill>
                  <a:schemeClr val="tx2"/>
                </a:solidFill>
              </a:defRPr>
            </a:lvl1pPr>
          </a:lstStyle>
          <a:p>
            <a:pPr lvl="0"/>
            <a:r>
              <a:rPr lang="en-US"/>
              <a:t>First Last Name</a:t>
            </a:r>
          </a:p>
        </p:txBody>
      </p:sp>
      <p:sp>
        <p:nvSpPr>
          <p:cNvPr id="17" name="Text Placeholder 14">
            <a:extLst>
              <a:ext uri="{FF2B5EF4-FFF2-40B4-BE49-F238E27FC236}">
                <a16:creationId xmlns:a16="http://schemas.microsoft.com/office/drawing/2014/main" id="{9ACC1EF8-5ED6-944E-A6D9-322E5CB0739A}"/>
              </a:ext>
            </a:extLst>
          </p:cNvPr>
          <p:cNvSpPr>
            <a:spLocks noGrp="1"/>
          </p:cNvSpPr>
          <p:nvPr>
            <p:ph type="body" sz="quarter" idx="20" hasCustomPrompt="1"/>
          </p:nvPr>
        </p:nvSpPr>
        <p:spPr>
          <a:xfrm>
            <a:off x="669107" y="5096429"/>
            <a:ext cx="1971039" cy="278104"/>
          </a:xfrm>
        </p:spPr>
        <p:txBody>
          <a:bodyPr/>
          <a:lstStyle>
            <a:lvl1pPr algn="ctr">
              <a:defRPr sz="1599" i="1"/>
            </a:lvl1pPr>
          </a:lstStyle>
          <a:p>
            <a:pPr lvl="0"/>
            <a:r>
              <a:rPr lang="en-US"/>
              <a:t>Title</a:t>
            </a:r>
          </a:p>
        </p:txBody>
      </p:sp>
      <p:sp>
        <p:nvSpPr>
          <p:cNvPr id="16" name="Text Placeholder 14">
            <a:extLst>
              <a:ext uri="{FF2B5EF4-FFF2-40B4-BE49-F238E27FC236}">
                <a16:creationId xmlns:a16="http://schemas.microsoft.com/office/drawing/2014/main" id="{7E9580D9-B2E2-AB44-9F34-3B7026C941D4}"/>
              </a:ext>
            </a:extLst>
          </p:cNvPr>
          <p:cNvSpPr>
            <a:spLocks noGrp="1"/>
          </p:cNvSpPr>
          <p:nvPr>
            <p:ph type="body" sz="quarter" idx="21" hasCustomPrompt="1"/>
          </p:nvPr>
        </p:nvSpPr>
        <p:spPr>
          <a:xfrm>
            <a:off x="3570850" y="4817622"/>
            <a:ext cx="1971039" cy="278104"/>
          </a:xfrm>
        </p:spPr>
        <p:txBody>
          <a:bodyPr/>
          <a:lstStyle>
            <a:lvl1pPr algn="ctr">
              <a:defRPr sz="1599">
                <a:solidFill>
                  <a:schemeClr val="tx2"/>
                </a:solidFill>
              </a:defRPr>
            </a:lvl1pPr>
          </a:lstStyle>
          <a:p>
            <a:pPr lvl="0"/>
            <a:r>
              <a:rPr lang="en-US"/>
              <a:t>First Last Name</a:t>
            </a:r>
          </a:p>
        </p:txBody>
      </p:sp>
      <p:sp>
        <p:nvSpPr>
          <p:cNvPr id="18" name="Text Placeholder 14">
            <a:extLst>
              <a:ext uri="{FF2B5EF4-FFF2-40B4-BE49-F238E27FC236}">
                <a16:creationId xmlns:a16="http://schemas.microsoft.com/office/drawing/2014/main" id="{986062B2-C844-D748-A057-CCA85F29DB0C}"/>
              </a:ext>
            </a:extLst>
          </p:cNvPr>
          <p:cNvSpPr>
            <a:spLocks noGrp="1"/>
          </p:cNvSpPr>
          <p:nvPr>
            <p:ph type="body" sz="quarter" idx="22" hasCustomPrompt="1"/>
          </p:nvPr>
        </p:nvSpPr>
        <p:spPr>
          <a:xfrm>
            <a:off x="3570849" y="5095022"/>
            <a:ext cx="1971039" cy="278104"/>
          </a:xfrm>
        </p:spPr>
        <p:txBody>
          <a:bodyPr/>
          <a:lstStyle>
            <a:lvl1pPr algn="ctr">
              <a:defRPr sz="1599" i="1"/>
            </a:lvl1pPr>
          </a:lstStyle>
          <a:p>
            <a:pPr lvl="0"/>
            <a:r>
              <a:rPr lang="en-US"/>
              <a:t>Title</a:t>
            </a:r>
          </a:p>
        </p:txBody>
      </p:sp>
      <p:sp>
        <p:nvSpPr>
          <p:cNvPr id="19" name="Text Placeholder 14">
            <a:extLst>
              <a:ext uri="{FF2B5EF4-FFF2-40B4-BE49-F238E27FC236}">
                <a16:creationId xmlns:a16="http://schemas.microsoft.com/office/drawing/2014/main" id="{E3274503-EB4A-9D47-9996-85EE69DC3768}"/>
              </a:ext>
            </a:extLst>
          </p:cNvPr>
          <p:cNvSpPr>
            <a:spLocks noGrp="1"/>
          </p:cNvSpPr>
          <p:nvPr>
            <p:ph type="body" sz="quarter" idx="23" hasCustomPrompt="1"/>
          </p:nvPr>
        </p:nvSpPr>
        <p:spPr>
          <a:xfrm>
            <a:off x="6455338" y="4817622"/>
            <a:ext cx="1971039" cy="278104"/>
          </a:xfrm>
        </p:spPr>
        <p:txBody>
          <a:bodyPr/>
          <a:lstStyle>
            <a:lvl1pPr algn="ctr">
              <a:defRPr sz="1599">
                <a:solidFill>
                  <a:schemeClr val="tx2"/>
                </a:solidFill>
              </a:defRPr>
            </a:lvl1pPr>
          </a:lstStyle>
          <a:p>
            <a:pPr lvl="0"/>
            <a:r>
              <a:rPr lang="en-US"/>
              <a:t>First Last Name</a:t>
            </a:r>
          </a:p>
        </p:txBody>
      </p:sp>
      <p:sp>
        <p:nvSpPr>
          <p:cNvPr id="20" name="Text Placeholder 14">
            <a:extLst>
              <a:ext uri="{FF2B5EF4-FFF2-40B4-BE49-F238E27FC236}">
                <a16:creationId xmlns:a16="http://schemas.microsoft.com/office/drawing/2014/main" id="{706BF261-826F-DE45-8037-B483C432C6A0}"/>
              </a:ext>
            </a:extLst>
          </p:cNvPr>
          <p:cNvSpPr>
            <a:spLocks noGrp="1"/>
          </p:cNvSpPr>
          <p:nvPr>
            <p:ph type="body" sz="quarter" idx="24" hasCustomPrompt="1"/>
          </p:nvPr>
        </p:nvSpPr>
        <p:spPr>
          <a:xfrm>
            <a:off x="6455337" y="5095022"/>
            <a:ext cx="1971039" cy="278104"/>
          </a:xfrm>
        </p:spPr>
        <p:txBody>
          <a:bodyPr/>
          <a:lstStyle>
            <a:lvl1pPr algn="ctr">
              <a:defRPr sz="1599" i="1"/>
            </a:lvl1pPr>
          </a:lstStyle>
          <a:p>
            <a:pPr lvl="0"/>
            <a:r>
              <a:rPr lang="en-US"/>
              <a:t>Title</a:t>
            </a:r>
          </a:p>
        </p:txBody>
      </p:sp>
      <p:sp>
        <p:nvSpPr>
          <p:cNvPr id="21" name="Text Placeholder 14">
            <a:extLst>
              <a:ext uri="{FF2B5EF4-FFF2-40B4-BE49-F238E27FC236}">
                <a16:creationId xmlns:a16="http://schemas.microsoft.com/office/drawing/2014/main" id="{5263118C-71A5-D14E-8A19-4F53A2CEA0AC}"/>
              </a:ext>
            </a:extLst>
          </p:cNvPr>
          <p:cNvSpPr>
            <a:spLocks noGrp="1"/>
          </p:cNvSpPr>
          <p:nvPr>
            <p:ph type="body" sz="quarter" idx="25" hasCustomPrompt="1"/>
          </p:nvPr>
        </p:nvSpPr>
        <p:spPr>
          <a:xfrm>
            <a:off x="9323670" y="4817622"/>
            <a:ext cx="1971039" cy="278104"/>
          </a:xfrm>
        </p:spPr>
        <p:txBody>
          <a:bodyPr/>
          <a:lstStyle>
            <a:lvl1pPr algn="ctr">
              <a:defRPr sz="1599">
                <a:solidFill>
                  <a:schemeClr val="tx2"/>
                </a:solidFill>
              </a:defRPr>
            </a:lvl1pPr>
          </a:lstStyle>
          <a:p>
            <a:pPr lvl="0"/>
            <a:r>
              <a:rPr lang="en-US"/>
              <a:t>First Last Name</a:t>
            </a:r>
          </a:p>
        </p:txBody>
      </p:sp>
      <p:sp>
        <p:nvSpPr>
          <p:cNvPr id="22" name="Text Placeholder 14">
            <a:extLst>
              <a:ext uri="{FF2B5EF4-FFF2-40B4-BE49-F238E27FC236}">
                <a16:creationId xmlns:a16="http://schemas.microsoft.com/office/drawing/2014/main" id="{180D2F4E-3968-1A49-BE31-28C3E086B76B}"/>
              </a:ext>
            </a:extLst>
          </p:cNvPr>
          <p:cNvSpPr>
            <a:spLocks noGrp="1"/>
          </p:cNvSpPr>
          <p:nvPr>
            <p:ph type="body" sz="quarter" idx="26" hasCustomPrompt="1"/>
          </p:nvPr>
        </p:nvSpPr>
        <p:spPr>
          <a:xfrm>
            <a:off x="9323669" y="5095022"/>
            <a:ext cx="1971039" cy="278104"/>
          </a:xfrm>
        </p:spPr>
        <p:txBody>
          <a:bodyPr/>
          <a:lstStyle>
            <a:lvl1pPr algn="ctr">
              <a:defRPr sz="1599" i="1"/>
            </a:lvl1pPr>
          </a:lstStyle>
          <a:p>
            <a:pPr lvl="0"/>
            <a:r>
              <a:rPr lang="en-US"/>
              <a:t>Title</a:t>
            </a:r>
          </a:p>
        </p:txBody>
      </p:sp>
    </p:spTree>
    <p:extLst>
      <p:ext uri="{BB962C8B-B14F-4D97-AF65-F5344CB8AC3E}">
        <p14:creationId xmlns:p14="http://schemas.microsoft.com/office/powerpoint/2010/main" val="2999493899"/>
      </p:ext>
    </p:extLst>
  </p:cSld>
  <p:clrMapOvr>
    <a:masterClrMapping/>
  </p:clrMapOvr>
  <p:extLst>
    <p:ext uri="{DCECCB84-F9BA-43D5-87BE-67443E8EF086}">
      <p15:sldGuideLst xmlns:p15="http://schemas.microsoft.com/office/powerpoint/2012/main">
        <p15:guide id="1" orient="horz" pos="158">
          <p15:clr>
            <a:srgbClr val="FBAE40"/>
          </p15:clr>
        </p15:guide>
        <p15:guide id="2" pos="264">
          <p15:clr>
            <a:srgbClr val="FBAE40"/>
          </p15:clr>
        </p15:guide>
        <p15:guide id="3" pos="5496">
          <p15:clr>
            <a:srgbClr val="FBAE40"/>
          </p15:clr>
        </p15:guide>
        <p15:guide id="4" orient="horz" pos="2918">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Meet the Team_5">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EAC0AD0-E4C6-FF40-B869-24D30668072E}"/>
              </a:ext>
            </a:extLst>
          </p:cNvPr>
          <p:cNvSpPr/>
          <p:nvPr userDrawn="1"/>
        </p:nvSpPr>
        <p:spPr>
          <a:xfrm>
            <a:off x="0" y="2303087"/>
            <a:ext cx="12192000" cy="403293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2" name="Title 1"/>
          <p:cNvSpPr>
            <a:spLocks noGrp="1"/>
          </p:cNvSpPr>
          <p:nvPr>
            <p:ph type="title"/>
          </p:nvPr>
        </p:nvSpPr>
        <p:spPr>
          <a:xfrm>
            <a:off x="558800" y="334126"/>
            <a:ext cx="11074400" cy="1356564"/>
          </a:xfrm>
        </p:spPr>
        <p:txBody>
          <a:bodyPr anchor="b"/>
          <a:lstStyle/>
          <a:p>
            <a:r>
              <a:rPr lang="en-US"/>
              <a:t>Click to edit Master title style</a:t>
            </a:r>
          </a:p>
        </p:txBody>
      </p:sp>
      <p:cxnSp>
        <p:nvCxnSpPr>
          <p:cNvPr id="5" name="Straight Connector 4"/>
          <p:cNvCxnSpPr/>
          <p:nvPr userDrawn="1"/>
        </p:nvCxnSpPr>
        <p:spPr>
          <a:xfrm>
            <a:off x="558801" y="1880325"/>
            <a:ext cx="546716"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10"/>
          <p:cNvSpPr>
            <a:spLocks noGrp="1"/>
          </p:cNvSpPr>
          <p:nvPr>
            <p:ph type="body" sz="quarter" idx="12" hasCustomPrompt="1"/>
          </p:nvPr>
        </p:nvSpPr>
        <p:spPr>
          <a:xfrm>
            <a:off x="558800" y="334125"/>
            <a:ext cx="11074400" cy="657675"/>
          </a:xfrm>
        </p:spPr>
        <p:txBody>
          <a:bodyPr anchor="b"/>
          <a:lstStyle>
            <a:lvl1pPr>
              <a:defRPr sz="1865" b="1">
                <a:solidFill>
                  <a:schemeClr val="tx1">
                    <a:lumMod val="60000"/>
                    <a:lumOff val="40000"/>
                  </a:schemeClr>
                </a:solidFill>
                <a:latin typeface="+mj-lt"/>
              </a:defRPr>
            </a:lvl1pPr>
          </a:lstStyle>
          <a:p>
            <a:pPr lvl="0"/>
            <a:r>
              <a:rPr lang="en-US"/>
              <a:t>CLICK TO EDIT MASTER TEXT STYLES</a:t>
            </a:r>
          </a:p>
        </p:txBody>
      </p:sp>
      <p:sp>
        <p:nvSpPr>
          <p:cNvPr id="4" name="Picture Placeholder 3">
            <a:extLst>
              <a:ext uri="{FF2B5EF4-FFF2-40B4-BE49-F238E27FC236}">
                <a16:creationId xmlns:a16="http://schemas.microsoft.com/office/drawing/2014/main" id="{50046DB2-B6F7-4E4B-AD46-D684100825D0}"/>
              </a:ext>
            </a:extLst>
          </p:cNvPr>
          <p:cNvSpPr>
            <a:spLocks noGrp="1"/>
          </p:cNvSpPr>
          <p:nvPr>
            <p:ph type="pic" sz="quarter" idx="13"/>
          </p:nvPr>
        </p:nvSpPr>
        <p:spPr>
          <a:xfrm>
            <a:off x="761999" y="3321464"/>
            <a:ext cx="1219200" cy="1218072"/>
          </a:xfrm>
        </p:spPr>
        <p:txBody>
          <a:bodyPr/>
          <a:lstStyle/>
          <a:p>
            <a:r>
              <a:rPr lang="en-US"/>
              <a:t>Click icon to add picture</a:t>
            </a:r>
          </a:p>
        </p:txBody>
      </p:sp>
      <p:sp>
        <p:nvSpPr>
          <p:cNvPr id="10" name="Picture Placeholder 3">
            <a:extLst>
              <a:ext uri="{FF2B5EF4-FFF2-40B4-BE49-F238E27FC236}">
                <a16:creationId xmlns:a16="http://schemas.microsoft.com/office/drawing/2014/main" id="{CB6223EB-0F77-784F-AECC-098437671324}"/>
              </a:ext>
            </a:extLst>
          </p:cNvPr>
          <p:cNvSpPr>
            <a:spLocks noGrp="1"/>
          </p:cNvSpPr>
          <p:nvPr>
            <p:ph type="pic" sz="quarter" idx="14"/>
          </p:nvPr>
        </p:nvSpPr>
        <p:spPr>
          <a:xfrm>
            <a:off x="3086159" y="3321464"/>
            <a:ext cx="1219200" cy="1218072"/>
          </a:xfrm>
        </p:spPr>
        <p:txBody>
          <a:bodyPr/>
          <a:lstStyle/>
          <a:p>
            <a:r>
              <a:rPr lang="en-US"/>
              <a:t>Click icon to add picture</a:t>
            </a:r>
          </a:p>
        </p:txBody>
      </p:sp>
      <p:sp>
        <p:nvSpPr>
          <p:cNvPr id="11" name="Picture Placeholder 3">
            <a:extLst>
              <a:ext uri="{FF2B5EF4-FFF2-40B4-BE49-F238E27FC236}">
                <a16:creationId xmlns:a16="http://schemas.microsoft.com/office/drawing/2014/main" id="{F297F510-22D9-0041-818E-3288D56717A9}"/>
              </a:ext>
            </a:extLst>
          </p:cNvPr>
          <p:cNvSpPr>
            <a:spLocks noGrp="1"/>
          </p:cNvSpPr>
          <p:nvPr>
            <p:ph type="pic" sz="quarter" idx="15"/>
          </p:nvPr>
        </p:nvSpPr>
        <p:spPr>
          <a:xfrm>
            <a:off x="5410319" y="3321464"/>
            <a:ext cx="1219200" cy="1218072"/>
          </a:xfrm>
        </p:spPr>
        <p:txBody>
          <a:bodyPr/>
          <a:lstStyle/>
          <a:p>
            <a:r>
              <a:rPr lang="en-US"/>
              <a:t>Click icon to add picture</a:t>
            </a:r>
          </a:p>
        </p:txBody>
      </p:sp>
      <p:sp>
        <p:nvSpPr>
          <p:cNvPr id="12" name="Picture Placeholder 3">
            <a:extLst>
              <a:ext uri="{FF2B5EF4-FFF2-40B4-BE49-F238E27FC236}">
                <a16:creationId xmlns:a16="http://schemas.microsoft.com/office/drawing/2014/main" id="{1F662C54-7B5C-F74B-80F9-25D2A565CB3C}"/>
              </a:ext>
            </a:extLst>
          </p:cNvPr>
          <p:cNvSpPr>
            <a:spLocks noGrp="1"/>
          </p:cNvSpPr>
          <p:nvPr>
            <p:ph type="pic" sz="quarter" idx="16"/>
          </p:nvPr>
        </p:nvSpPr>
        <p:spPr>
          <a:xfrm>
            <a:off x="7734479" y="3321464"/>
            <a:ext cx="1219200" cy="1218072"/>
          </a:xfrm>
        </p:spPr>
        <p:txBody>
          <a:bodyPr/>
          <a:lstStyle/>
          <a:p>
            <a:r>
              <a:rPr lang="en-US"/>
              <a:t>Click icon to add picture</a:t>
            </a:r>
          </a:p>
        </p:txBody>
      </p:sp>
      <p:sp>
        <p:nvSpPr>
          <p:cNvPr id="13" name="Picture Placeholder 3">
            <a:extLst>
              <a:ext uri="{FF2B5EF4-FFF2-40B4-BE49-F238E27FC236}">
                <a16:creationId xmlns:a16="http://schemas.microsoft.com/office/drawing/2014/main" id="{58772B77-E852-3141-A1E7-71FD64675DAC}"/>
              </a:ext>
            </a:extLst>
          </p:cNvPr>
          <p:cNvSpPr>
            <a:spLocks noGrp="1"/>
          </p:cNvSpPr>
          <p:nvPr>
            <p:ph type="pic" sz="quarter" idx="17"/>
          </p:nvPr>
        </p:nvSpPr>
        <p:spPr>
          <a:xfrm>
            <a:off x="10058637" y="3321464"/>
            <a:ext cx="1219200" cy="1218072"/>
          </a:xfrm>
        </p:spPr>
        <p:txBody>
          <a:bodyPr/>
          <a:lstStyle/>
          <a:p>
            <a:r>
              <a:rPr lang="en-US"/>
              <a:t>Click icon to add picture</a:t>
            </a:r>
          </a:p>
        </p:txBody>
      </p:sp>
      <p:sp>
        <p:nvSpPr>
          <p:cNvPr id="15" name="Text Placeholder 14">
            <a:extLst>
              <a:ext uri="{FF2B5EF4-FFF2-40B4-BE49-F238E27FC236}">
                <a16:creationId xmlns:a16="http://schemas.microsoft.com/office/drawing/2014/main" id="{8598AE53-9401-C141-B986-9E4B4B563A9E}"/>
              </a:ext>
            </a:extLst>
          </p:cNvPr>
          <p:cNvSpPr>
            <a:spLocks noGrp="1"/>
          </p:cNvSpPr>
          <p:nvPr>
            <p:ph type="body" sz="quarter" idx="19" hasCustomPrompt="1"/>
          </p:nvPr>
        </p:nvSpPr>
        <p:spPr>
          <a:xfrm>
            <a:off x="386081" y="4819029"/>
            <a:ext cx="1971039" cy="278104"/>
          </a:xfrm>
        </p:spPr>
        <p:txBody>
          <a:bodyPr/>
          <a:lstStyle>
            <a:lvl1pPr algn="ctr">
              <a:defRPr sz="1599">
                <a:solidFill>
                  <a:schemeClr val="tx2"/>
                </a:solidFill>
              </a:defRPr>
            </a:lvl1pPr>
          </a:lstStyle>
          <a:p>
            <a:pPr lvl="0"/>
            <a:r>
              <a:rPr lang="en-US"/>
              <a:t>First Last Name</a:t>
            </a:r>
          </a:p>
        </p:txBody>
      </p:sp>
      <p:sp>
        <p:nvSpPr>
          <p:cNvPr id="17" name="Text Placeholder 14">
            <a:extLst>
              <a:ext uri="{FF2B5EF4-FFF2-40B4-BE49-F238E27FC236}">
                <a16:creationId xmlns:a16="http://schemas.microsoft.com/office/drawing/2014/main" id="{9ACC1EF8-5ED6-944E-A6D9-322E5CB0739A}"/>
              </a:ext>
            </a:extLst>
          </p:cNvPr>
          <p:cNvSpPr>
            <a:spLocks noGrp="1"/>
          </p:cNvSpPr>
          <p:nvPr>
            <p:ph type="body" sz="quarter" idx="20" hasCustomPrompt="1"/>
          </p:nvPr>
        </p:nvSpPr>
        <p:spPr>
          <a:xfrm>
            <a:off x="386079" y="5096429"/>
            <a:ext cx="1971039" cy="278104"/>
          </a:xfrm>
        </p:spPr>
        <p:txBody>
          <a:bodyPr/>
          <a:lstStyle>
            <a:lvl1pPr algn="ctr">
              <a:defRPr sz="1599" i="1"/>
            </a:lvl1pPr>
          </a:lstStyle>
          <a:p>
            <a:pPr lvl="0"/>
            <a:r>
              <a:rPr lang="en-US"/>
              <a:t>Title</a:t>
            </a:r>
          </a:p>
        </p:txBody>
      </p:sp>
      <p:sp>
        <p:nvSpPr>
          <p:cNvPr id="16" name="Text Placeholder 14">
            <a:extLst>
              <a:ext uri="{FF2B5EF4-FFF2-40B4-BE49-F238E27FC236}">
                <a16:creationId xmlns:a16="http://schemas.microsoft.com/office/drawing/2014/main" id="{7E9580D9-B2E2-AB44-9F34-3B7026C941D4}"/>
              </a:ext>
            </a:extLst>
          </p:cNvPr>
          <p:cNvSpPr>
            <a:spLocks noGrp="1"/>
          </p:cNvSpPr>
          <p:nvPr>
            <p:ph type="body" sz="quarter" idx="21" hasCustomPrompt="1"/>
          </p:nvPr>
        </p:nvSpPr>
        <p:spPr>
          <a:xfrm>
            <a:off x="2710239" y="4817622"/>
            <a:ext cx="1971039" cy="278104"/>
          </a:xfrm>
        </p:spPr>
        <p:txBody>
          <a:bodyPr/>
          <a:lstStyle>
            <a:lvl1pPr algn="ctr">
              <a:defRPr sz="1599">
                <a:solidFill>
                  <a:schemeClr val="tx2"/>
                </a:solidFill>
              </a:defRPr>
            </a:lvl1pPr>
          </a:lstStyle>
          <a:p>
            <a:pPr lvl="0"/>
            <a:r>
              <a:rPr lang="en-US"/>
              <a:t>First Last Name</a:t>
            </a:r>
          </a:p>
        </p:txBody>
      </p:sp>
      <p:sp>
        <p:nvSpPr>
          <p:cNvPr id="18" name="Text Placeholder 14">
            <a:extLst>
              <a:ext uri="{FF2B5EF4-FFF2-40B4-BE49-F238E27FC236}">
                <a16:creationId xmlns:a16="http://schemas.microsoft.com/office/drawing/2014/main" id="{986062B2-C844-D748-A057-CCA85F29DB0C}"/>
              </a:ext>
            </a:extLst>
          </p:cNvPr>
          <p:cNvSpPr>
            <a:spLocks noGrp="1"/>
          </p:cNvSpPr>
          <p:nvPr>
            <p:ph type="body" sz="quarter" idx="22" hasCustomPrompt="1"/>
          </p:nvPr>
        </p:nvSpPr>
        <p:spPr>
          <a:xfrm>
            <a:off x="2710238" y="5095022"/>
            <a:ext cx="1971039" cy="278104"/>
          </a:xfrm>
        </p:spPr>
        <p:txBody>
          <a:bodyPr/>
          <a:lstStyle>
            <a:lvl1pPr algn="ctr">
              <a:defRPr sz="1599" i="1"/>
            </a:lvl1pPr>
          </a:lstStyle>
          <a:p>
            <a:pPr lvl="0"/>
            <a:r>
              <a:rPr lang="en-US"/>
              <a:t>Title</a:t>
            </a:r>
          </a:p>
        </p:txBody>
      </p:sp>
      <p:sp>
        <p:nvSpPr>
          <p:cNvPr id="19" name="Text Placeholder 14">
            <a:extLst>
              <a:ext uri="{FF2B5EF4-FFF2-40B4-BE49-F238E27FC236}">
                <a16:creationId xmlns:a16="http://schemas.microsoft.com/office/drawing/2014/main" id="{E3274503-EB4A-9D47-9996-85EE69DC3768}"/>
              </a:ext>
            </a:extLst>
          </p:cNvPr>
          <p:cNvSpPr>
            <a:spLocks noGrp="1"/>
          </p:cNvSpPr>
          <p:nvPr>
            <p:ph type="body" sz="quarter" idx="23" hasCustomPrompt="1"/>
          </p:nvPr>
        </p:nvSpPr>
        <p:spPr>
          <a:xfrm>
            <a:off x="5034397" y="4817622"/>
            <a:ext cx="1971039" cy="278104"/>
          </a:xfrm>
        </p:spPr>
        <p:txBody>
          <a:bodyPr/>
          <a:lstStyle>
            <a:lvl1pPr algn="ctr">
              <a:defRPr sz="1599">
                <a:solidFill>
                  <a:schemeClr val="tx2"/>
                </a:solidFill>
              </a:defRPr>
            </a:lvl1pPr>
          </a:lstStyle>
          <a:p>
            <a:pPr lvl="0"/>
            <a:r>
              <a:rPr lang="en-US"/>
              <a:t>First Last Name</a:t>
            </a:r>
          </a:p>
        </p:txBody>
      </p:sp>
      <p:sp>
        <p:nvSpPr>
          <p:cNvPr id="20" name="Text Placeholder 14">
            <a:extLst>
              <a:ext uri="{FF2B5EF4-FFF2-40B4-BE49-F238E27FC236}">
                <a16:creationId xmlns:a16="http://schemas.microsoft.com/office/drawing/2014/main" id="{706BF261-826F-DE45-8037-B483C432C6A0}"/>
              </a:ext>
            </a:extLst>
          </p:cNvPr>
          <p:cNvSpPr>
            <a:spLocks noGrp="1"/>
          </p:cNvSpPr>
          <p:nvPr>
            <p:ph type="body" sz="quarter" idx="24" hasCustomPrompt="1"/>
          </p:nvPr>
        </p:nvSpPr>
        <p:spPr>
          <a:xfrm>
            <a:off x="5034395" y="5095022"/>
            <a:ext cx="1971039" cy="278104"/>
          </a:xfrm>
        </p:spPr>
        <p:txBody>
          <a:bodyPr/>
          <a:lstStyle>
            <a:lvl1pPr algn="ctr">
              <a:defRPr sz="1599" i="1"/>
            </a:lvl1pPr>
          </a:lstStyle>
          <a:p>
            <a:pPr lvl="0"/>
            <a:r>
              <a:rPr lang="en-US"/>
              <a:t>Title</a:t>
            </a:r>
          </a:p>
        </p:txBody>
      </p:sp>
      <p:sp>
        <p:nvSpPr>
          <p:cNvPr id="21" name="Text Placeholder 14">
            <a:extLst>
              <a:ext uri="{FF2B5EF4-FFF2-40B4-BE49-F238E27FC236}">
                <a16:creationId xmlns:a16="http://schemas.microsoft.com/office/drawing/2014/main" id="{5263118C-71A5-D14E-8A19-4F53A2CEA0AC}"/>
              </a:ext>
            </a:extLst>
          </p:cNvPr>
          <p:cNvSpPr>
            <a:spLocks noGrp="1"/>
          </p:cNvSpPr>
          <p:nvPr>
            <p:ph type="body" sz="quarter" idx="25" hasCustomPrompt="1"/>
          </p:nvPr>
        </p:nvSpPr>
        <p:spPr>
          <a:xfrm>
            <a:off x="7358553" y="4817622"/>
            <a:ext cx="1971039" cy="278104"/>
          </a:xfrm>
        </p:spPr>
        <p:txBody>
          <a:bodyPr/>
          <a:lstStyle>
            <a:lvl1pPr algn="ctr">
              <a:defRPr sz="1599">
                <a:solidFill>
                  <a:schemeClr val="tx2"/>
                </a:solidFill>
              </a:defRPr>
            </a:lvl1pPr>
          </a:lstStyle>
          <a:p>
            <a:pPr lvl="0"/>
            <a:r>
              <a:rPr lang="en-US"/>
              <a:t>First Last Name</a:t>
            </a:r>
          </a:p>
        </p:txBody>
      </p:sp>
      <p:sp>
        <p:nvSpPr>
          <p:cNvPr id="22" name="Text Placeholder 14">
            <a:extLst>
              <a:ext uri="{FF2B5EF4-FFF2-40B4-BE49-F238E27FC236}">
                <a16:creationId xmlns:a16="http://schemas.microsoft.com/office/drawing/2014/main" id="{180D2F4E-3968-1A49-BE31-28C3E086B76B}"/>
              </a:ext>
            </a:extLst>
          </p:cNvPr>
          <p:cNvSpPr>
            <a:spLocks noGrp="1"/>
          </p:cNvSpPr>
          <p:nvPr>
            <p:ph type="body" sz="quarter" idx="26" hasCustomPrompt="1"/>
          </p:nvPr>
        </p:nvSpPr>
        <p:spPr>
          <a:xfrm>
            <a:off x="7358551" y="5095022"/>
            <a:ext cx="1971039" cy="278104"/>
          </a:xfrm>
        </p:spPr>
        <p:txBody>
          <a:bodyPr/>
          <a:lstStyle>
            <a:lvl1pPr algn="ctr">
              <a:defRPr sz="1599" i="1"/>
            </a:lvl1pPr>
          </a:lstStyle>
          <a:p>
            <a:pPr lvl="0"/>
            <a:r>
              <a:rPr lang="en-US"/>
              <a:t>Title</a:t>
            </a:r>
          </a:p>
        </p:txBody>
      </p:sp>
      <p:sp>
        <p:nvSpPr>
          <p:cNvPr id="23" name="Text Placeholder 14">
            <a:extLst>
              <a:ext uri="{FF2B5EF4-FFF2-40B4-BE49-F238E27FC236}">
                <a16:creationId xmlns:a16="http://schemas.microsoft.com/office/drawing/2014/main" id="{45E2C751-AED4-BD46-A562-5687DB574DFA}"/>
              </a:ext>
            </a:extLst>
          </p:cNvPr>
          <p:cNvSpPr>
            <a:spLocks noGrp="1"/>
          </p:cNvSpPr>
          <p:nvPr>
            <p:ph type="body" sz="quarter" idx="27" hasCustomPrompt="1"/>
          </p:nvPr>
        </p:nvSpPr>
        <p:spPr>
          <a:xfrm>
            <a:off x="9676995" y="4817622"/>
            <a:ext cx="1971039" cy="278104"/>
          </a:xfrm>
        </p:spPr>
        <p:txBody>
          <a:bodyPr/>
          <a:lstStyle>
            <a:lvl1pPr algn="ctr">
              <a:defRPr sz="1599">
                <a:solidFill>
                  <a:schemeClr val="tx2"/>
                </a:solidFill>
              </a:defRPr>
            </a:lvl1pPr>
          </a:lstStyle>
          <a:p>
            <a:pPr lvl="0"/>
            <a:r>
              <a:rPr lang="en-US"/>
              <a:t>First Last Name</a:t>
            </a:r>
          </a:p>
        </p:txBody>
      </p:sp>
      <p:sp>
        <p:nvSpPr>
          <p:cNvPr id="24" name="Text Placeholder 14">
            <a:extLst>
              <a:ext uri="{FF2B5EF4-FFF2-40B4-BE49-F238E27FC236}">
                <a16:creationId xmlns:a16="http://schemas.microsoft.com/office/drawing/2014/main" id="{A99683A0-5176-CA45-9571-EC20549EE16E}"/>
              </a:ext>
            </a:extLst>
          </p:cNvPr>
          <p:cNvSpPr>
            <a:spLocks noGrp="1"/>
          </p:cNvSpPr>
          <p:nvPr>
            <p:ph type="body" sz="quarter" idx="28" hasCustomPrompt="1"/>
          </p:nvPr>
        </p:nvSpPr>
        <p:spPr>
          <a:xfrm>
            <a:off x="9676994" y="5095022"/>
            <a:ext cx="1971039" cy="278104"/>
          </a:xfrm>
        </p:spPr>
        <p:txBody>
          <a:bodyPr/>
          <a:lstStyle>
            <a:lvl1pPr algn="ctr">
              <a:defRPr sz="1599" i="1"/>
            </a:lvl1pPr>
          </a:lstStyle>
          <a:p>
            <a:pPr lvl="0"/>
            <a:r>
              <a:rPr lang="en-US"/>
              <a:t>Title</a:t>
            </a:r>
          </a:p>
        </p:txBody>
      </p:sp>
    </p:spTree>
    <p:extLst>
      <p:ext uri="{BB962C8B-B14F-4D97-AF65-F5344CB8AC3E}">
        <p14:creationId xmlns:p14="http://schemas.microsoft.com/office/powerpoint/2010/main" val="3775300099"/>
      </p:ext>
    </p:extLst>
  </p:cSld>
  <p:clrMapOvr>
    <a:masterClrMapping/>
  </p:clrMapOvr>
  <p:extLst>
    <p:ext uri="{DCECCB84-F9BA-43D5-87BE-67443E8EF086}">
      <p15:sldGuideLst xmlns:p15="http://schemas.microsoft.com/office/powerpoint/2012/main">
        <p15:guide id="1" orient="horz" pos="158">
          <p15:clr>
            <a:srgbClr val="FBAE40"/>
          </p15:clr>
        </p15:guide>
        <p15:guide id="2" pos="264">
          <p15:clr>
            <a:srgbClr val="FBAE40"/>
          </p15:clr>
        </p15:guide>
        <p15:guide id="3" pos="5496">
          <p15:clr>
            <a:srgbClr val="FBAE40"/>
          </p15:clr>
        </p15:guide>
        <p15:guide id="4" orient="horz" pos="2918">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ext - 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800" y="334126"/>
            <a:ext cx="11074400" cy="1356564"/>
          </a:xfrm>
        </p:spPr>
        <p:txBody>
          <a:bodyPr anchor="b"/>
          <a:lstStyle/>
          <a:p>
            <a:r>
              <a:rPr lang="en-US"/>
              <a:t>Title</a:t>
            </a:r>
          </a:p>
        </p:txBody>
      </p:sp>
      <p:cxnSp>
        <p:nvCxnSpPr>
          <p:cNvPr id="5" name="Straight Connector 4"/>
          <p:cNvCxnSpPr/>
          <p:nvPr userDrawn="1"/>
        </p:nvCxnSpPr>
        <p:spPr>
          <a:xfrm>
            <a:off x="558801" y="1880325"/>
            <a:ext cx="546716"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10"/>
          <p:cNvSpPr>
            <a:spLocks noGrp="1"/>
          </p:cNvSpPr>
          <p:nvPr>
            <p:ph type="body" sz="quarter" idx="12" hasCustomPrompt="1"/>
          </p:nvPr>
        </p:nvSpPr>
        <p:spPr>
          <a:xfrm>
            <a:off x="558800" y="334125"/>
            <a:ext cx="11074400" cy="657675"/>
          </a:xfrm>
        </p:spPr>
        <p:txBody>
          <a:bodyPr anchor="b"/>
          <a:lstStyle>
            <a:lvl1pPr>
              <a:defRPr sz="1865" b="1">
                <a:solidFill>
                  <a:schemeClr val="tx1">
                    <a:lumMod val="60000"/>
                    <a:lumOff val="40000"/>
                  </a:schemeClr>
                </a:solidFill>
                <a:latin typeface="+mj-lt"/>
              </a:defRPr>
            </a:lvl1pPr>
          </a:lstStyle>
          <a:p>
            <a:pPr lvl="0"/>
            <a:r>
              <a:rPr lang="en-US"/>
              <a:t>CLICK TO EDIT MASTER TEXT STYLES</a:t>
            </a:r>
          </a:p>
        </p:txBody>
      </p:sp>
      <p:sp>
        <p:nvSpPr>
          <p:cNvPr id="15" name="Text Placeholder 14">
            <a:extLst>
              <a:ext uri="{FF2B5EF4-FFF2-40B4-BE49-F238E27FC236}">
                <a16:creationId xmlns:a16="http://schemas.microsoft.com/office/drawing/2014/main" id="{8598AE53-9401-C141-B986-9E4B4B563A9E}"/>
              </a:ext>
            </a:extLst>
          </p:cNvPr>
          <p:cNvSpPr>
            <a:spLocks noGrp="1"/>
          </p:cNvSpPr>
          <p:nvPr>
            <p:ph type="body" sz="quarter" idx="19" hasCustomPrompt="1"/>
          </p:nvPr>
        </p:nvSpPr>
        <p:spPr>
          <a:xfrm>
            <a:off x="558799" y="2306954"/>
            <a:ext cx="5370947" cy="1144250"/>
          </a:xfrm>
        </p:spPr>
        <p:txBody>
          <a:bodyPr anchor="b"/>
          <a:lstStyle>
            <a:lvl1pPr>
              <a:defRPr sz="3197" b="1">
                <a:solidFill>
                  <a:srgbClr val="00B2A9"/>
                </a:solidFill>
                <a:latin typeface="+mj-lt"/>
              </a:defRPr>
            </a:lvl1pPr>
          </a:lstStyle>
          <a:p>
            <a:pPr lvl="0"/>
            <a:r>
              <a:rPr lang="en-US"/>
              <a:t>This is a short headline.</a:t>
            </a:r>
          </a:p>
        </p:txBody>
      </p:sp>
      <p:sp>
        <p:nvSpPr>
          <p:cNvPr id="16" name="Text Placeholder 14">
            <a:extLst>
              <a:ext uri="{FF2B5EF4-FFF2-40B4-BE49-F238E27FC236}">
                <a16:creationId xmlns:a16="http://schemas.microsoft.com/office/drawing/2014/main" id="{E4FF1F3E-982A-0641-9FC4-A85DA1CC5A13}"/>
              </a:ext>
            </a:extLst>
          </p:cNvPr>
          <p:cNvSpPr>
            <a:spLocks noGrp="1"/>
          </p:cNvSpPr>
          <p:nvPr>
            <p:ph type="body" sz="quarter" idx="20" hasCustomPrompt="1"/>
          </p:nvPr>
        </p:nvSpPr>
        <p:spPr>
          <a:xfrm>
            <a:off x="558799" y="3769876"/>
            <a:ext cx="5370947" cy="1889239"/>
          </a:xfrm>
        </p:spPr>
        <p:txBody>
          <a:bodyPr anchor="t"/>
          <a:lstStyle>
            <a:lvl1pPr>
              <a:defRPr sz="1865"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sp>
        <p:nvSpPr>
          <p:cNvPr id="18" name="Text Placeholder 14">
            <a:extLst>
              <a:ext uri="{FF2B5EF4-FFF2-40B4-BE49-F238E27FC236}">
                <a16:creationId xmlns:a16="http://schemas.microsoft.com/office/drawing/2014/main" id="{72B20535-A6CA-F146-B73A-66C62F6D378D}"/>
              </a:ext>
            </a:extLst>
          </p:cNvPr>
          <p:cNvSpPr>
            <a:spLocks noGrp="1"/>
          </p:cNvSpPr>
          <p:nvPr>
            <p:ph type="body" sz="quarter" idx="21" hasCustomPrompt="1"/>
          </p:nvPr>
        </p:nvSpPr>
        <p:spPr>
          <a:xfrm>
            <a:off x="6262253" y="2306954"/>
            <a:ext cx="5370947" cy="1144250"/>
          </a:xfrm>
        </p:spPr>
        <p:txBody>
          <a:bodyPr anchor="b"/>
          <a:lstStyle>
            <a:lvl1pPr>
              <a:defRPr sz="3197" b="1">
                <a:solidFill>
                  <a:srgbClr val="00B2A9"/>
                </a:solidFill>
                <a:latin typeface="+mj-lt"/>
              </a:defRPr>
            </a:lvl1pPr>
          </a:lstStyle>
          <a:p>
            <a:pPr lvl="0"/>
            <a:r>
              <a:rPr lang="en-US"/>
              <a:t>This is a short headline.</a:t>
            </a:r>
          </a:p>
        </p:txBody>
      </p:sp>
      <p:sp>
        <p:nvSpPr>
          <p:cNvPr id="19" name="Text Placeholder 14">
            <a:extLst>
              <a:ext uri="{FF2B5EF4-FFF2-40B4-BE49-F238E27FC236}">
                <a16:creationId xmlns:a16="http://schemas.microsoft.com/office/drawing/2014/main" id="{3343E6EF-EE84-EF48-B42A-C0C8B861BD64}"/>
              </a:ext>
            </a:extLst>
          </p:cNvPr>
          <p:cNvSpPr>
            <a:spLocks noGrp="1"/>
          </p:cNvSpPr>
          <p:nvPr>
            <p:ph type="body" sz="quarter" idx="22" hasCustomPrompt="1"/>
          </p:nvPr>
        </p:nvSpPr>
        <p:spPr>
          <a:xfrm>
            <a:off x="6262253" y="3769876"/>
            <a:ext cx="5370947" cy="1889239"/>
          </a:xfrm>
        </p:spPr>
        <p:txBody>
          <a:bodyPr anchor="t"/>
          <a:lstStyle>
            <a:lvl1pPr>
              <a:defRPr sz="1865"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cxnSp>
        <p:nvCxnSpPr>
          <p:cNvPr id="6" name="Straight Connector 5">
            <a:extLst>
              <a:ext uri="{FF2B5EF4-FFF2-40B4-BE49-F238E27FC236}">
                <a16:creationId xmlns:a16="http://schemas.microsoft.com/office/drawing/2014/main" id="{3D829C24-DB06-BB44-AC8F-963862C9E5EA}"/>
              </a:ext>
            </a:extLst>
          </p:cNvPr>
          <p:cNvCxnSpPr/>
          <p:nvPr userDrawn="1"/>
        </p:nvCxnSpPr>
        <p:spPr>
          <a:xfrm>
            <a:off x="540325" y="3588699"/>
            <a:ext cx="537094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7A4B944-77FB-F34F-AA66-6315B5EC83B4}"/>
              </a:ext>
            </a:extLst>
          </p:cNvPr>
          <p:cNvCxnSpPr/>
          <p:nvPr userDrawn="1"/>
        </p:nvCxnSpPr>
        <p:spPr>
          <a:xfrm>
            <a:off x="6243780" y="3588699"/>
            <a:ext cx="537094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0557415"/>
      </p:ext>
    </p:extLst>
  </p:cSld>
  <p:clrMapOvr>
    <a:masterClrMapping/>
  </p:clrMapOvr>
  <p:extLst>
    <p:ext uri="{DCECCB84-F9BA-43D5-87BE-67443E8EF086}">
      <p15:sldGuideLst xmlns:p15="http://schemas.microsoft.com/office/powerpoint/2012/main">
        <p15:guide id="1" orient="horz" pos="158">
          <p15:clr>
            <a:srgbClr val="FBAE40"/>
          </p15:clr>
        </p15:guide>
        <p15:guide id="2" pos="264">
          <p15:clr>
            <a:srgbClr val="FBAE40"/>
          </p15:clr>
        </p15:guide>
        <p15:guide id="3" pos="5496">
          <p15:clr>
            <a:srgbClr val="FBAE40"/>
          </p15:clr>
        </p15:guide>
        <p15:guide id="4" orient="horz" pos="2918">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ext - 3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800" y="334126"/>
            <a:ext cx="11074400" cy="1356564"/>
          </a:xfrm>
        </p:spPr>
        <p:txBody>
          <a:bodyPr anchor="b"/>
          <a:lstStyle/>
          <a:p>
            <a:r>
              <a:rPr lang="en-US"/>
              <a:t>Title</a:t>
            </a:r>
          </a:p>
        </p:txBody>
      </p:sp>
      <p:cxnSp>
        <p:nvCxnSpPr>
          <p:cNvPr id="5" name="Straight Connector 4"/>
          <p:cNvCxnSpPr/>
          <p:nvPr userDrawn="1"/>
        </p:nvCxnSpPr>
        <p:spPr>
          <a:xfrm>
            <a:off x="558801" y="1880325"/>
            <a:ext cx="546716"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10"/>
          <p:cNvSpPr>
            <a:spLocks noGrp="1"/>
          </p:cNvSpPr>
          <p:nvPr>
            <p:ph type="body" sz="quarter" idx="12" hasCustomPrompt="1"/>
          </p:nvPr>
        </p:nvSpPr>
        <p:spPr>
          <a:xfrm>
            <a:off x="558800" y="334125"/>
            <a:ext cx="11074400" cy="657675"/>
          </a:xfrm>
        </p:spPr>
        <p:txBody>
          <a:bodyPr anchor="b"/>
          <a:lstStyle>
            <a:lvl1pPr>
              <a:defRPr sz="1865" b="1">
                <a:solidFill>
                  <a:schemeClr val="tx1">
                    <a:lumMod val="60000"/>
                    <a:lumOff val="40000"/>
                  </a:schemeClr>
                </a:solidFill>
                <a:latin typeface="+mj-lt"/>
              </a:defRPr>
            </a:lvl1pPr>
          </a:lstStyle>
          <a:p>
            <a:pPr lvl="0"/>
            <a:r>
              <a:rPr lang="en-US"/>
              <a:t>CLICK TO EDIT MASTER TEXT STYLES</a:t>
            </a:r>
          </a:p>
        </p:txBody>
      </p:sp>
      <p:sp>
        <p:nvSpPr>
          <p:cNvPr id="15" name="Text Placeholder 14">
            <a:extLst>
              <a:ext uri="{FF2B5EF4-FFF2-40B4-BE49-F238E27FC236}">
                <a16:creationId xmlns:a16="http://schemas.microsoft.com/office/drawing/2014/main" id="{8598AE53-9401-C141-B986-9E4B4B563A9E}"/>
              </a:ext>
            </a:extLst>
          </p:cNvPr>
          <p:cNvSpPr>
            <a:spLocks noGrp="1"/>
          </p:cNvSpPr>
          <p:nvPr>
            <p:ph type="body" sz="quarter" idx="19" hasCustomPrompt="1"/>
          </p:nvPr>
        </p:nvSpPr>
        <p:spPr>
          <a:xfrm>
            <a:off x="558800" y="2306954"/>
            <a:ext cx="3518021" cy="1144250"/>
          </a:xfrm>
        </p:spPr>
        <p:txBody>
          <a:bodyPr anchor="b"/>
          <a:lstStyle>
            <a:lvl1pPr>
              <a:defRPr sz="3197" b="1">
                <a:solidFill>
                  <a:srgbClr val="00B2A9"/>
                </a:solidFill>
                <a:latin typeface="+mj-lt"/>
              </a:defRPr>
            </a:lvl1pPr>
          </a:lstStyle>
          <a:p>
            <a:pPr lvl="0"/>
            <a:r>
              <a:rPr lang="en-US"/>
              <a:t>This is a short headline.</a:t>
            </a:r>
          </a:p>
        </p:txBody>
      </p:sp>
      <p:sp>
        <p:nvSpPr>
          <p:cNvPr id="18" name="Text Placeholder 14">
            <a:extLst>
              <a:ext uri="{FF2B5EF4-FFF2-40B4-BE49-F238E27FC236}">
                <a16:creationId xmlns:a16="http://schemas.microsoft.com/office/drawing/2014/main" id="{72B20535-A6CA-F146-B73A-66C62F6D378D}"/>
              </a:ext>
            </a:extLst>
          </p:cNvPr>
          <p:cNvSpPr>
            <a:spLocks noGrp="1"/>
          </p:cNvSpPr>
          <p:nvPr>
            <p:ph type="body" sz="quarter" idx="21" hasCustomPrompt="1"/>
          </p:nvPr>
        </p:nvSpPr>
        <p:spPr>
          <a:xfrm>
            <a:off x="4336990" y="2306954"/>
            <a:ext cx="3518021" cy="1144250"/>
          </a:xfrm>
        </p:spPr>
        <p:txBody>
          <a:bodyPr anchor="b"/>
          <a:lstStyle>
            <a:lvl1pPr>
              <a:defRPr sz="3197" b="1">
                <a:solidFill>
                  <a:srgbClr val="00B2A9"/>
                </a:solidFill>
                <a:latin typeface="+mj-lt"/>
              </a:defRPr>
            </a:lvl1pPr>
          </a:lstStyle>
          <a:p>
            <a:pPr lvl="0"/>
            <a:r>
              <a:rPr lang="en-US"/>
              <a:t>This is a short headline.</a:t>
            </a:r>
          </a:p>
        </p:txBody>
      </p:sp>
      <p:sp>
        <p:nvSpPr>
          <p:cNvPr id="10" name="Text Placeholder 14">
            <a:extLst>
              <a:ext uri="{FF2B5EF4-FFF2-40B4-BE49-F238E27FC236}">
                <a16:creationId xmlns:a16="http://schemas.microsoft.com/office/drawing/2014/main" id="{576CCB6E-69DC-E940-9A8B-6E06CD29CB42}"/>
              </a:ext>
            </a:extLst>
          </p:cNvPr>
          <p:cNvSpPr>
            <a:spLocks noGrp="1"/>
          </p:cNvSpPr>
          <p:nvPr>
            <p:ph type="body" sz="quarter" idx="23" hasCustomPrompt="1"/>
          </p:nvPr>
        </p:nvSpPr>
        <p:spPr>
          <a:xfrm>
            <a:off x="8115179" y="2306954"/>
            <a:ext cx="3518021" cy="1144250"/>
          </a:xfrm>
        </p:spPr>
        <p:txBody>
          <a:bodyPr anchor="b"/>
          <a:lstStyle>
            <a:lvl1pPr>
              <a:defRPr sz="3197" b="1">
                <a:solidFill>
                  <a:srgbClr val="00B2A9"/>
                </a:solidFill>
                <a:latin typeface="+mj-lt"/>
              </a:defRPr>
            </a:lvl1pPr>
          </a:lstStyle>
          <a:p>
            <a:pPr lvl="0"/>
            <a:r>
              <a:rPr lang="en-US"/>
              <a:t>This is a short headline.</a:t>
            </a:r>
          </a:p>
        </p:txBody>
      </p:sp>
      <p:cxnSp>
        <p:nvCxnSpPr>
          <p:cNvPr id="12" name="Straight Connector 11">
            <a:extLst>
              <a:ext uri="{FF2B5EF4-FFF2-40B4-BE49-F238E27FC236}">
                <a16:creationId xmlns:a16="http://schemas.microsoft.com/office/drawing/2014/main" id="{61305655-E7A1-AC46-9336-36A1BC561707}"/>
              </a:ext>
            </a:extLst>
          </p:cNvPr>
          <p:cNvCxnSpPr>
            <a:cxnSpLocks/>
          </p:cNvCxnSpPr>
          <p:nvPr userDrawn="1"/>
        </p:nvCxnSpPr>
        <p:spPr>
          <a:xfrm>
            <a:off x="540325" y="3588699"/>
            <a:ext cx="353649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ext Placeholder 14">
            <a:extLst>
              <a:ext uri="{FF2B5EF4-FFF2-40B4-BE49-F238E27FC236}">
                <a16:creationId xmlns:a16="http://schemas.microsoft.com/office/drawing/2014/main" id="{12EB515C-FDA5-AC42-817B-DE3B365245B7}"/>
              </a:ext>
            </a:extLst>
          </p:cNvPr>
          <p:cNvSpPr>
            <a:spLocks noGrp="1"/>
          </p:cNvSpPr>
          <p:nvPr>
            <p:ph type="body" sz="quarter" idx="20" hasCustomPrompt="1"/>
          </p:nvPr>
        </p:nvSpPr>
        <p:spPr>
          <a:xfrm>
            <a:off x="558799" y="3769876"/>
            <a:ext cx="3518023" cy="1889239"/>
          </a:xfrm>
        </p:spPr>
        <p:txBody>
          <a:bodyPr anchor="t"/>
          <a:lstStyle>
            <a:lvl1pPr>
              <a:defRPr sz="1865"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cxnSp>
        <p:nvCxnSpPr>
          <p:cNvPr id="17" name="Straight Connector 16">
            <a:extLst>
              <a:ext uri="{FF2B5EF4-FFF2-40B4-BE49-F238E27FC236}">
                <a16:creationId xmlns:a16="http://schemas.microsoft.com/office/drawing/2014/main" id="{9F9E56E6-D249-8B4E-95B9-0DDA5B089A1A}"/>
              </a:ext>
            </a:extLst>
          </p:cNvPr>
          <p:cNvCxnSpPr>
            <a:cxnSpLocks/>
          </p:cNvCxnSpPr>
          <p:nvPr userDrawn="1"/>
        </p:nvCxnSpPr>
        <p:spPr>
          <a:xfrm>
            <a:off x="4332884" y="3588699"/>
            <a:ext cx="353649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14">
            <a:extLst>
              <a:ext uri="{FF2B5EF4-FFF2-40B4-BE49-F238E27FC236}">
                <a16:creationId xmlns:a16="http://schemas.microsoft.com/office/drawing/2014/main" id="{17F92E95-7D26-0D4C-BEF9-DE187BC6C3B5}"/>
              </a:ext>
            </a:extLst>
          </p:cNvPr>
          <p:cNvSpPr>
            <a:spLocks noGrp="1"/>
          </p:cNvSpPr>
          <p:nvPr>
            <p:ph type="body" sz="quarter" idx="24" hasCustomPrompt="1"/>
          </p:nvPr>
        </p:nvSpPr>
        <p:spPr>
          <a:xfrm>
            <a:off x="4369831" y="3769876"/>
            <a:ext cx="3518023" cy="1889239"/>
          </a:xfrm>
        </p:spPr>
        <p:txBody>
          <a:bodyPr anchor="t"/>
          <a:lstStyle>
            <a:lvl1pPr>
              <a:defRPr sz="1865"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cxnSp>
        <p:nvCxnSpPr>
          <p:cNvPr id="21" name="Straight Connector 20">
            <a:extLst>
              <a:ext uri="{FF2B5EF4-FFF2-40B4-BE49-F238E27FC236}">
                <a16:creationId xmlns:a16="http://schemas.microsoft.com/office/drawing/2014/main" id="{389B6DEB-2618-DA4D-A123-180E212EEB55}"/>
              </a:ext>
            </a:extLst>
          </p:cNvPr>
          <p:cNvCxnSpPr>
            <a:cxnSpLocks/>
          </p:cNvCxnSpPr>
          <p:nvPr userDrawn="1"/>
        </p:nvCxnSpPr>
        <p:spPr>
          <a:xfrm>
            <a:off x="8096704" y="3588699"/>
            <a:ext cx="353649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 Placeholder 14">
            <a:extLst>
              <a:ext uri="{FF2B5EF4-FFF2-40B4-BE49-F238E27FC236}">
                <a16:creationId xmlns:a16="http://schemas.microsoft.com/office/drawing/2014/main" id="{C048926D-D38C-A14D-931A-D7FB73096F3E}"/>
              </a:ext>
            </a:extLst>
          </p:cNvPr>
          <p:cNvSpPr>
            <a:spLocks noGrp="1"/>
          </p:cNvSpPr>
          <p:nvPr>
            <p:ph type="body" sz="quarter" idx="25" hasCustomPrompt="1"/>
          </p:nvPr>
        </p:nvSpPr>
        <p:spPr>
          <a:xfrm>
            <a:off x="8115178" y="3769876"/>
            <a:ext cx="3518023" cy="1889239"/>
          </a:xfrm>
        </p:spPr>
        <p:txBody>
          <a:bodyPr anchor="t"/>
          <a:lstStyle>
            <a:lvl1pPr>
              <a:defRPr sz="1865"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spTree>
    <p:extLst>
      <p:ext uri="{BB962C8B-B14F-4D97-AF65-F5344CB8AC3E}">
        <p14:creationId xmlns:p14="http://schemas.microsoft.com/office/powerpoint/2010/main" val="3783067160"/>
      </p:ext>
    </p:extLst>
  </p:cSld>
  <p:clrMapOvr>
    <a:masterClrMapping/>
  </p:clrMapOvr>
  <p:extLst>
    <p:ext uri="{DCECCB84-F9BA-43D5-87BE-67443E8EF086}">
      <p15:sldGuideLst xmlns:p15="http://schemas.microsoft.com/office/powerpoint/2012/main">
        <p15:guide id="1" orient="horz" pos="158">
          <p15:clr>
            <a:srgbClr val="FBAE40"/>
          </p15:clr>
        </p15:guide>
        <p15:guide id="2" pos="264">
          <p15:clr>
            <a:srgbClr val="FBAE40"/>
          </p15:clr>
        </p15:guide>
        <p15:guide id="3" pos="5496">
          <p15:clr>
            <a:srgbClr val="FBAE40"/>
          </p15:clr>
        </p15:guide>
        <p15:guide id="4" orient="horz" pos="291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our–column two–row photo slid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3D8F9B0-55DC-6F47-A7A0-0D80BF74B486}"/>
              </a:ext>
            </a:extLst>
          </p:cNvPr>
          <p:cNvSpPr>
            <a:spLocks noGrp="1"/>
          </p:cNvSpPr>
          <p:nvPr>
            <p:ph type="pic" sz="quarter" idx="10" hasCustomPrompt="1"/>
          </p:nvPr>
        </p:nvSpPr>
        <p:spPr>
          <a:xfrm>
            <a:off x="457200" y="1600200"/>
            <a:ext cx="2514600" cy="1828800"/>
          </a:xfrm>
          <a:prstGeom prst="rect">
            <a:avLst/>
          </a:prstGeom>
        </p:spPr>
        <p:txBody>
          <a:bodyPr/>
          <a:lstStyle>
            <a:lvl1pPr marL="0" indent="0" algn="ctr">
              <a:buNone/>
              <a:defRPr>
                <a:solidFill>
                  <a:schemeClr val="tx1"/>
                </a:solidFill>
              </a:defRPr>
            </a:lvl1pPr>
          </a:lstStyle>
          <a:p>
            <a:r>
              <a:rPr lang="en-US"/>
              <a:t>Click to insert image</a:t>
            </a:r>
          </a:p>
        </p:txBody>
      </p:sp>
      <p:sp>
        <p:nvSpPr>
          <p:cNvPr id="15" name="Picture Placeholder 2">
            <a:extLst>
              <a:ext uri="{FF2B5EF4-FFF2-40B4-BE49-F238E27FC236}">
                <a16:creationId xmlns:a16="http://schemas.microsoft.com/office/drawing/2014/main" id="{5D45E43A-37DB-F14E-AED7-399310FAA06B}"/>
              </a:ext>
            </a:extLst>
          </p:cNvPr>
          <p:cNvSpPr>
            <a:spLocks noGrp="1"/>
          </p:cNvSpPr>
          <p:nvPr>
            <p:ph type="pic" sz="quarter" idx="11" hasCustomPrompt="1"/>
          </p:nvPr>
        </p:nvSpPr>
        <p:spPr>
          <a:xfrm>
            <a:off x="3378200" y="1600200"/>
            <a:ext cx="2514600" cy="1828800"/>
          </a:xfrm>
          <a:prstGeom prst="rect">
            <a:avLst/>
          </a:prstGeom>
        </p:spPr>
        <p:txBody>
          <a:bodyPr/>
          <a:lstStyle>
            <a:lvl1pPr marL="0" indent="0" algn="ctr">
              <a:buNone/>
              <a:defRPr>
                <a:solidFill>
                  <a:schemeClr val="tx1"/>
                </a:solidFill>
              </a:defRPr>
            </a:lvl1pPr>
          </a:lstStyle>
          <a:p>
            <a:r>
              <a:rPr lang="en-US"/>
              <a:t>Click to insert image</a:t>
            </a:r>
          </a:p>
        </p:txBody>
      </p:sp>
      <p:sp>
        <p:nvSpPr>
          <p:cNvPr id="20" name="Picture Placeholder 2">
            <a:extLst>
              <a:ext uri="{FF2B5EF4-FFF2-40B4-BE49-F238E27FC236}">
                <a16:creationId xmlns:a16="http://schemas.microsoft.com/office/drawing/2014/main" id="{8F7DBB7C-714E-2948-B113-8A0D8E832478}"/>
              </a:ext>
            </a:extLst>
          </p:cNvPr>
          <p:cNvSpPr>
            <a:spLocks noGrp="1"/>
          </p:cNvSpPr>
          <p:nvPr>
            <p:ph type="pic" sz="quarter" idx="12" hasCustomPrompt="1"/>
          </p:nvPr>
        </p:nvSpPr>
        <p:spPr>
          <a:xfrm>
            <a:off x="6299200" y="1600200"/>
            <a:ext cx="2514600" cy="1828800"/>
          </a:xfrm>
          <a:prstGeom prst="rect">
            <a:avLst/>
          </a:prstGeom>
        </p:spPr>
        <p:txBody>
          <a:bodyPr/>
          <a:lstStyle>
            <a:lvl1pPr marL="0" indent="0" algn="ctr">
              <a:buNone/>
              <a:defRPr>
                <a:solidFill>
                  <a:schemeClr val="tx1"/>
                </a:solidFill>
              </a:defRPr>
            </a:lvl1pPr>
          </a:lstStyle>
          <a:p>
            <a:r>
              <a:rPr lang="en-US"/>
              <a:t>Click to insert image</a:t>
            </a:r>
          </a:p>
        </p:txBody>
      </p:sp>
      <p:sp>
        <p:nvSpPr>
          <p:cNvPr id="23" name="Picture Placeholder 2">
            <a:extLst>
              <a:ext uri="{FF2B5EF4-FFF2-40B4-BE49-F238E27FC236}">
                <a16:creationId xmlns:a16="http://schemas.microsoft.com/office/drawing/2014/main" id="{3164554A-C59B-2E45-9AA4-B647B3C7EE43}"/>
              </a:ext>
            </a:extLst>
          </p:cNvPr>
          <p:cNvSpPr>
            <a:spLocks noGrp="1"/>
          </p:cNvSpPr>
          <p:nvPr>
            <p:ph type="pic" sz="quarter" idx="13" hasCustomPrompt="1"/>
          </p:nvPr>
        </p:nvSpPr>
        <p:spPr>
          <a:xfrm>
            <a:off x="9220200" y="1600200"/>
            <a:ext cx="2514600" cy="1828800"/>
          </a:xfrm>
          <a:prstGeom prst="rect">
            <a:avLst/>
          </a:prstGeom>
        </p:spPr>
        <p:txBody>
          <a:bodyPr/>
          <a:lstStyle>
            <a:lvl1pPr marL="0" indent="0" algn="ctr">
              <a:buNone/>
              <a:defRPr>
                <a:solidFill>
                  <a:schemeClr val="tx1"/>
                </a:solidFill>
              </a:defRPr>
            </a:lvl1pPr>
          </a:lstStyle>
          <a:p>
            <a:r>
              <a:rPr lang="en-US"/>
              <a:t>Click to insert image</a:t>
            </a:r>
          </a:p>
        </p:txBody>
      </p:sp>
      <p:sp>
        <p:nvSpPr>
          <p:cNvPr id="24" name="Picture Placeholder 2">
            <a:extLst>
              <a:ext uri="{FF2B5EF4-FFF2-40B4-BE49-F238E27FC236}">
                <a16:creationId xmlns:a16="http://schemas.microsoft.com/office/drawing/2014/main" id="{29C744A8-9B78-6D44-9B5F-25EF93E1BE53}"/>
              </a:ext>
            </a:extLst>
          </p:cNvPr>
          <p:cNvSpPr>
            <a:spLocks noGrp="1"/>
          </p:cNvSpPr>
          <p:nvPr>
            <p:ph type="pic" sz="quarter" idx="14" hasCustomPrompt="1"/>
          </p:nvPr>
        </p:nvSpPr>
        <p:spPr>
          <a:xfrm>
            <a:off x="457200" y="3887474"/>
            <a:ext cx="2514600" cy="1828800"/>
          </a:xfrm>
          <a:prstGeom prst="rect">
            <a:avLst/>
          </a:prstGeom>
        </p:spPr>
        <p:txBody>
          <a:bodyPr/>
          <a:lstStyle>
            <a:lvl1pPr marL="0" indent="0" algn="ctr">
              <a:buNone/>
              <a:defRPr>
                <a:solidFill>
                  <a:schemeClr val="tx1"/>
                </a:solidFill>
              </a:defRPr>
            </a:lvl1pPr>
          </a:lstStyle>
          <a:p>
            <a:r>
              <a:rPr lang="en-US"/>
              <a:t>Click to insert image</a:t>
            </a:r>
          </a:p>
        </p:txBody>
      </p:sp>
      <p:sp>
        <p:nvSpPr>
          <p:cNvPr id="25" name="Picture Placeholder 2">
            <a:extLst>
              <a:ext uri="{FF2B5EF4-FFF2-40B4-BE49-F238E27FC236}">
                <a16:creationId xmlns:a16="http://schemas.microsoft.com/office/drawing/2014/main" id="{A9738A8C-1F84-4C43-A2A3-6FDD6F7ED126}"/>
              </a:ext>
            </a:extLst>
          </p:cNvPr>
          <p:cNvSpPr>
            <a:spLocks noGrp="1"/>
          </p:cNvSpPr>
          <p:nvPr>
            <p:ph type="pic" sz="quarter" idx="15" hasCustomPrompt="1"/>
          </p:nvPr>
        </p:nvSpPr>
        <p:spPr>
          <a:xfrm>
            <a:off x="3378200" y="3887474"/>
            <a:ext cx="2514600" cy="1828800"/>
          </a:xfrm>
          <a:prstGeom prst="rect">
            <a:avLst/>
          </a:prstGeom>
        </p:spPr>
        <p:txBody>
          <a:bodyPr/>
          <a:lstStyle>
            <a:lvl1pPr marL="0" indent="0" algn="ctr">
              <a:buNone/>
              <a:defRPr>
                <a:solidFill>
                  <a:schemeClr val="tx1"/>
                </a:solidFill>
              </a:defRPr>
            </a:lvl1pPr>
          </a:lstStyle>
          <a:p>
            <a:r>
              <a:rPr lang="en-US"/>
              <a:t>Click to insert image</a:t>
            </a:r>
          </a:p>
        </p:txBody>
      </p:sp>
      <p:sp>
        <p:nvSpPr>
          <p:cNvPr id="26" name="Picture Placeholder 2">
            <a:extLst>
              <a:ext uri="{FF2B5EF4-FFF2-40B4-BE49-F238E27FC236}">
                <a16:creationId xmlns:a16="http://schemas.microsoft.com/office/drawing/2014/main" id="{4F62BE7A-E882-A448-9702-B7DAE0E62199}"/>
              </a:ext>
            </a:extLst>
          </p:cNvPr>
          <p:cNvSpPr>
            <a:spLocks noGrp="1"/>
          </p:cNvSpPr>
          <p:nvPr>
            <p:ph type="pic" sz="quarter" idx="16" hasCustomPrompt="1"/>
          </p:nvPr>
        </p:nvSpPr>
        <p:spPr>
          <a:xfrm>
            <a:off x="6299200" y="3887474"/>
            <a:ext cx="2514600" cy="1828800"/>
          </a:xfrm>
          <a:prstGeom prst="rect">
            <a:avLst/>
          </a:prstGeom>
        </p:spPr>
        <p:txBody>
          <a:bodyPr/>
          <a:lstStyle>
            <a:lvl1pPr marL="0" indent="0" algn="ctr">
              <a:buNone/>
              <a:defRPr>
                <a:solidFill>
                  <a:schemeClr val="tx1"/>
                </a:solidFill>
              </a:defRPr>
            </a:lvl1pPr>
          </a:lstStyle>
          <a:p>
            <a:r>
              <a:rPr lang="en-US"/>
              <a:t>Click to insert image</a:t>
            </a:r>
          </a:p>
        </p:txBody>
      </p:sp>
      <p:sp>
        <p:nvSpPr>
          <p:cNvPr id="27" name="Picture Placeholder 2">
            <a:extLst>
              <a:ext uri="{FF2B5EF4-FFF2-40B4-BE49-F238E27FC236}">
                <a16:creationId xmlns:a16="http://schemas.microsoft.com/office/drawing/2014/main" id="{7E9D5272-175A-AF46-9412-3E6698B0E287}"/>
              </a:ext>
            </a:extLst>
          </p:cNvPr>
          <p:cNvSpPr>
            <a:spLocks noGrp="1"/>
          </p:cNvSpPr>
          <p:nvPr>
            <p:ph type="pic" sz="quarter" idx="17" hasCustomPrompt="1"/>
          </p:nvPr>
        </p:nvSpPr>
        <p:spPr>
          <a:xfrm>
            <a:off x="9220200" y="3887474"/>
            <a:ext cx="2514600" cy="1828800"/>
          </a:xfrm>
          <a:prstGeom prst="rect">
            <a:avLst/>
          </a:prstGeom>
        </p:spPr>
        <p:txBody>
          <a:bodyPr/>
          <a:lstStyle>
            <a:lvl1pPr marL="0" indent="0" algn="ctr">
              <a:buNone/>
              <a:defRPr>
                <a:solidFill>
                  <a:schemeClr val="tx1"/>
                </a:solidFill>
              </a:defRPr>
            </a:lvl1pPr>
          </a:lstStyle>
          <a:p>
            <a:r>
              <a:rPr lang="en-US"/>
              <a:t>Click to insert image</a:t>
            </a:r>
          </a:p>
        </p:txBody>
      </p:sp>
      <p:sp>
        <p:nvSpPr>
          <p:cNvPr id="13" name="Text Placeholder 4">
            <a:extLst>
              <a:ext uri="{FF2B5EF4-FFF2-40B4-BE49-F238E27FC236}">
                <a16:creationId xmlns:a16="http://schemas.microsoft.com/office/drawing/2014/main" id="{06D3D289-71BD-DC4A-979D-02AD76A5BDF3}"/>
              </a:ext>
            </a:extLst>
          </p:cNvPr>
          <p:cNvSpPr>
            <a:spLocks noGrp="1"/>
          </p:cNvSpPr>
          <p:nvPr>
            <p:ph type="body" sz="quarter" idx="18" hasCustomPrompt="1"/>
          </p:nvPr>
        </p:nvSpPr>
        <p:spPr>
          <a:xfrm>
            <a:off x="1943100" y="559569"/>
            <a:ext cx="8305800" cy="387798"/>
          </a:xfrm>
          <a:prstGeom prst="rect">
            <a:avLst/>
          </a:prstGeom>
        </p:spPr>
        <p:txBody>
          <a:bodyPr lIns="0" tIns="0" rIns="0" bIns="0" anchor="t" anchorCtr="0">
            <a:spAutoFit/>
          </a:bodyPr>
          <a:lstStyle>
            <a:lvl1pPr marL="0" indent="0" algn="ctr">
              <a:lnSpc>
                <a:spcPct val="90000"/>
              </a:lnSpc>
              <a:spcBef>
                <a:spcPts val="0"/>
              </a:spcBef>
              <a:buNone/>
              <a:defRPr sz="2800" b="0" i="0" cap="none" spc="0" baseline="0">
                <a:solidFill>
                  <a:schemeClr val="accent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a:t>Photo Slide</a:t>
            </a:r>
          </a:p>
        </p:txBody>
      </p:sp>
      <p:sp>
        <p:nvSpPr>
          <p:cNvPr id="12" name="Text Placeholder 1">
            <a:extLst>
              <a:ext uri="{FF2B5EF4-FFF2-40B4-BE49-F238E27FC236}">
                <a16:creationId xmlns:a16="http://schemas.microsoft.com/office/drawing/2014/main" id="{33AA407C-B421-4BCB-B6FC-D204FEAFC881}"/>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a:t>OPTIONAL SUBHEAD</a:t>
            </a:r>
          </a:p>
        </p:txBody>
      </p:sp>
      <p:sp>
        <p:nvSpPr>
          <p:cNvPr id="18" name="Slide Number Placeholder 1">
            <a:extLst>
              <a:ext uri="{FF2B5EF4-FFF2-40B4-BE49-F238E27FC236}">
                <a16:creationId xmlns:a16="http://schemas.microsoft.com/office/drawing/2014/main" id="{258CB06D-9596-44B4-9586-865C7ED8AC6A}"/>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9" name="Group 18">
            <a:extLst>
              <a:ext uri="{FF2B5EF4-FFF2-40B4-BE49-F238E27FC236}">
                <a16:creationId xmlns:a16="http://schemas.microsoft.com/office/drawing/2014/main" id="{7118D75E-6DA1-460C-90BB-612919B5C76D}"/>
              </a:ext>
            </a:extLst>
          </p:cNvPr>
          <p:cNvGrpSpPr>
            <a:grpSpLocks noChangeAspect="1"/>
          </p:cNvGrpSpPr>
          <p:nvPr userDrawn="1"/>
        </p:nvGrpSpPr>
        <p:grpSpPr bwMode="auto">
          <a:xfrm>
            <a:off x="11523227" y="6169794"/>
            <a:ext cx="468957" cy="411981"/>
            <a:chOff x="7171" y="3741"/>
            <a:chExt cx="214" cy="188"/>
          </a:xfrm>
          <a:effectLst/>
        </p:grpSpPr>
        <p:sp>
          <p:nvSpPr>
            <p:cNvPr id="21" name="Freeform 6">
              <a:extLst>
                <a:ext uri="{FF2B5EF4-FFF2-40B4-BE49-F238E27FC236}">
                  <a16:creationId xmlns:a16="http://schemas.microsoft.com/office/drawing/2014/main" id="{DC4F373B-C513-472D-AC14-FDB15CD93C24}"/>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7">
              <a:extLst>
                <a:ext uri="{FF2B5EF4-FFF2-40B4-BE49-F238E27FC236}">
                  <a16:creationId xmlns:a16="http://schemas.microsoft.com/office/drawing/2014/main" id="{0AB12D6D-72C6-4A63-B6D3-DB313F6457D5}"/>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6" name="Footer Placeholder 2">
            <a:extLst>
              <a:ext uri="{FF2B5EF4-FFF2-40B4-BE49-F238E27FC236}">
                <a16:creationId xmlns:a16="http://schemas.microsoft.com/office/drawing/2014/main" id="{3B357B12-5FFA-455F-8A47-E6085E09EF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475883794"/>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ext - 4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800" y="334126"/>
            <a:ext cx="11074400" cy="1356564"/>
          </a:xfrm>
        </p:spPr>
        <p:txBody>
          <a:bodyPr anchor="b"/>
          <a:lstStyle/>
          <a:p>
            <a:r>
              <a:rPr lang="en-US"/>
              <a:t>Title</a:t>
            </a:r>
          </a:p>
        </p:txBody>
      </p:sp>
      <p:cxnSp>
        <p:nvCxnSpPr>
          <p:cNvPr id="5" name="Straight Connector 4"/>
          <p:cNvCxnSpPr/>
          <p:nvPr userDrawn="1"/>
        </p:nvCxnSpPr>
        <p:spPr>
          <a:xfrm>
            <a:off x="558801" y="1880325"/>
            <a:ext cx="546716"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10"/>
          <p:cNvSpPr>
            <a:spLocks noGrp="1"/>
          </p:cNvSpPr>
          <p:nvPr>
            <p:ph type="body" sz="quarter" idx="12" hasCustomPrompt="1"/>
          </p:nvPr>
        </p:nvSpPr>
        <p:spPr>
          <a:xfrm>
            <a:off x="558800" y="334125"/>
            <a:ext cx="11074400" cy="657675"/>
          </a:xfrm>
        </p:spPr>
        <p:txBody>
          <a:bodyPr anchor="b"/>
          <a:lstStyle>
            <a:lvl1pPr>
              <a:defRPr sz="1865" b="1">
                <a:solidFill>
                  <a:schemeClr val="tx1">
                    <a:lumMod val="60000"/>
                    <a:lumOff val="40000"/>
                  </a:schemeClr>
                </a:solidFill>
                <a:latin typeface="+mj-lt"/>
              </a:defRPr>
            </a:lvl1pPr>
          </a:lstStyle>
          <a:p>
            <a:pPr lvl="0"/>
            <a:r>
              <a:rPr lang="en-US"/>
              <a:t>CLICK TO EDIT MASTER TEXT STYLES</a:t>
            </a:r>
          </a:p>
        </p:txBody>
      </p:sp>
      <p:sp>
        <p:nvSpPr>
          <p:cNvPr id="15" name="Text Placeholder 14">
            <a:extLst>
              <a:ext uri="{FF2B5EF4-FFF2-40B4-BE49-F238E27FC236}">
                <a16:creationId xmlns:a16="http://schemas.microsoft.com/office/drawing/2014/main" id="{8598AE53-9401-C141-B986-9E4B4B563A9E}"/>
              </a:ext>
            </a:extLst>
          </p:cNvPr>
          <p:cNvSpPr>
            <a:spLocks noGrp="1"/>
          </p:cNvSpPr>
          <p:nvPr>
            <p:ph type="body" sz="quarter" idx="19" hasCustomPrompt="1"/>
          </p:nvPr>
        </p:nvSpPr>
        <p:spPr>
          <a:xfrm>
            <a:off x="558800" y="2306954"/>
            <a:ext cx="2506640" cy="1144250"/>
          </a:xfrm>
        </p:spPr>
        <p:txBody>
          <a:bodyPr anchor="b"/>
          <a:lstStyle>
            <a:lvl1pPr>
              <a:defRPr sz="2664" b="1">
                <a:solidFill>
                  <a:srgbClr val="00B2A9"/>
                </a:solidFill>
                <a:latin typeface="+mj-lt"/>
              </a:defRPr>
            </a:lvl1pPr>
          </a:lstStyle>
          <a:p>
            <a:pPr lvl="0"/>
            <a:r>
              <a:rPr lang="en-US"/>
              <a:t>Short headline.</a:t>
            </a:r>
          </a:p>
        </p:txBody>
      </p:sp>
      <p:sp>
        <p:nvSpPr>
          <p:cNvPr id="18" name="Text Placeholder 14">
            <a:extLst>
              <a:ext uri="{FF2B5EF4-FFF2-40B4-BE49-F238E27FC236}">
                <a16:creationId xmlns:a16="http://schemas.microsoft.com/office/drawing/2014/main" id="{72B20535-A6CA-F146-B73A-66C62F6D378D}"/>
              </a:ext>
            </a:extLst>
          </p:cNvPr>
          <p:cNvSpPr>
            <a:spLocks noGrp="1"/>
          </p:cNvSpPr>
          <p:nvPr>
            <p:ph type="body" sz="quarter" idx="21" hasCustomPrompt="1"/>
          </p:nvPr>
        </p:nvSpPr>
        <p:spPr>
          <a:xfrm>
            <a:off x="3414720" y="2306954"/>
            <a:ext cx="2506640" cy="1144250"/>
          </a:xfrm>
        </p:spPr>
        <p:txBody>
          <a:bodyPr anchor="b"/>
          <a:lstStyle>
            <a:lvl1pPr>
              <a:defRPr sz="2664" b="1">
                <a:solidFill>
                  <a:srgbClr val="00B2A9"/>
                </a:solidFill>
                <a:latin typeface="+mj-lt"/>
              </a:defRPr>
            </a:lvl1pPr>
          </a:lstStyle>
          <a:p>
            <a:pPr lvl="0"/>
            <a:r>
              <a:rPr lang="en-US"/>
              <a:t>Short headline.</a:t>
            </a:r>
          </a:p>
        </p:txBody>
      </p:sp>
      <p:sp>
        <p:nvSpPr>
          <p:cNvPr id="10" name="Text Placeholder 14">
            <a:extLst>
              <a:ext uri="{FF2B5EF4-FFF2-40B4-BE49-F238E27FC236}">
                <a16:creationId xmlns:a16="http://schemas.microsoft.com/office/drawing/2014/main" id="{576CCB6E-69DC-E940-9A8B-6E06CD29CB42}"/>
              </a:ext>
            </a:extLst>
          </p:cNvPr>
          <p:cNvSpPr>
            <a:spLocks noGrp="1"/>
          </p:cNvSpPr>
          <p:nvPr>
            <p:ph type="body" sz="quarter" idx="23" hasCustomPrompt="1"/>
          </p:nvPr>
        </p:nvSpPr>
        <p:spPr>
          <a:xfrm>
            <a:off x="6270640" y="2306954"/>
            <a:ext cx="2506640" cy="1144250"/>
          </a:xfrm>
        </p:spPr>
        <p:txBody>
          <a:bodyPr anchor="b"/>
          <a:lstStyle>
            <a:lvl1pPr>
              <a:defRPr sz="2664" b="1">
                <a:solidFill>
                  <a:srgbClr val="00B2A9"/>
                </a:solidFill>
                <a:latin typeface="+mj-lt"/>
              </a:defRPr>
            </a:lvl1pPr>
          </a:lstStyle>
          <a:p>
            <a:pPr lvl="0"/>
            <a:r>
              <a:rPr lang="en-US"/>
              <a:t>Short headline.</a:t>
            </a:r>
          </a:p>
        </p:txBody>
      </p:sp>
      <p:sp>
        <p:nvSpPr>
          <p:cNvPr id="12" name="Text Placeholder 14">
            <a:extLst>
              <a:ext uri="{FF2B5EF4-FFF2-40B4-BE49-F238E27FC236}">
                <a16:creationId xmlns:a16="http://schemas.microsoft.com/office/drawing/2014/main" id="{DEF69939-7880-1B49-983D-1DCDD25B22E3}"/>
              </a:ext>
            </a:extLst>
          </p:cNvPr>
          <p:cNvSpPr>
            <a:spLocks noGrp="1"/>
          </p:cNvSpPr>
          <p:nvPr>
            <p:ph type="body" sz="quarter" idx="25" hasCustomPrompt="1"/>
          </p:nvPr>
        </p:nvSpPr>
        <p:spPr>
          <a:xfrm>
            <a:off x="9126560" y="2300011"/>
            <a:ext cx="2506640" cy="1144250"/>
          </a:xfrm>
        </p:spPr>
        <p:txBody>
          <a:bodyPr anchor="b"/>
          <a:lstStyle>
            <a:lvl1pPr>
              <a:defRPr sz="2664" b="1">
                <a:solidFill>
                  <a:srgbClr val="00B2A9"/>
                </a:solidFill>
                <a:latin typeface="+mj-lt"/>
              </a:defRPr>
            </a:lvl1pPr>
          </a:lstStyle>
          <a:p>
            <a:pPr lvl="0"/>
            <a:r>
              <a:rPr lang="en-US"/>
              <a:t>Short headline.</a:t>
            </a:r>
          </a:p>
        </p:txBody>
      </p:sp>
      <p:cxnSp>
        <p:nvCxnSpPr>
          <p:cNvPr id="14" name="Straight Connector 13">
            <a:extLst>
              <a:ext uri="{FF2B5EF4-FFF2-40B4-BE49-F238E27FC236}">
                <a16:creationId xmlns:a16="http://schemas.microsoft.com/office/drawing/2014/main" id="{516CCFEF-38E0-A048-B5C5-8177184C89B9}"/>
              </a:ext>
            </a:extLst>
          </p:cNvPr>
          <p:cNvCxnSpPr>
            <a:cxnSpLocks/>
          </p:cNvCxnSpPr>
          <p:nvPr userDrawn="1"/>
        </p:nvCxnSpPr>
        <p:spPr>
          <a:xfrm>
            <a:off x="558800" y="3574992"/>
            <a:ext cx="8081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14">
            <a:extLst>
              <a:ext uri="{FF2B5EF4-FFF2-40B4-BE49-F238E27FC236}">
                <a16:creationId xmlns:a16="http://schemas.microsoft.com/office/drawing/2014/main" id="{48CD111C-1179-5640-8B0E-43BD776FE37C}"/>
              </a:ext>
            </a:extLst>
          </p:cNvPr>
          <p:cNvSpPr>
            <a:spLocks noGrp="1"/>
          </p:cNvSpPr>
          <p:nvPr>
            <p:ph type="body" sz="quarter" idx="20" hasCustomPrompt="1"/>
          </p:nvPr>
        </p:nvSpPr>
        <p:spPr>
          <a:xfrm>
            <a:off x="558800" y="3769876"/>
            <a:ext cx="2506641" cy="1889239"/>
          </a:xfrm>
        </p:spPr>
        <p:txBody>
          <a:bodyPr anchor="t"/>
          <a:lstStyle>
            <a:lvl1pPr>
              <a:defRPr sz="1865"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cxnSp>
        <p:nvCxnSpPr>
          <p:cNvPr id="21" name="Straight Connector 20">
            <a:extLst>
              <a:ext uri="{FF2B5EF4-FFF2-40B4-BE49-F238E27FC236}">
                <a16:creationId xmlns:a16="http://schemas.microsoft.com/office/drawing/2014/main" id="{929237E7-E393-5745-A8AC-BAF68CD6DCE1}"/>
              </a:ext>
            </a:extLst>
          </p:cNvPr>
          <p:cNvCxnSpPr>
            <a:cxnSpLocks/>
          </p:cNvCxnSpPr>
          <p:nvPr userDrawn="1"/>
        </p:nvCxnSpPr>
        <p:spPr>
          <a:xfrm>
            <a:off x="3414720" y="3574992"/>
            <a:ext cx="8081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 Placeholder 14">
            <a:extLst>
              <a:ext uri="{FF2B5EF4-FFF2-40B4-BE49-F238E27FC236}">
                <a16:creationId xmlns:a16="http://schemas.microsoft.com/office/drawing/2014/main" id="{6D9BA302-0D4B-EA49-BA6A-7322A2BFF96C}"/>
              </a:ext>
            </a:extLst>
          </p:cNvPr>
          <p:cNvSpPr>
            <a:spLocks noGrp="1"/>
          </p:cNvSpPr>
          <p:nvPr>
            <p:ph type="body" sz="quarter" idx="26" hasCustomPrompt="1"/>
          </p:nvPr>
        </p:nvSpPr>
        <p:spPr>
          <a:xfrm>
            <a:off x="3414720" y="3769876"/>
            <a:ext cx="2506641" cy="1889239"/>
          </a:xfrm>
        </p:spPr>
        <p:txBody>
          <a:bodyPr anchor="t"/>
          <a:lstStyle>
            <a:lvl1pPr>
              <a:defRPr sz="1865"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cxnSp>
        <p:nvCxnSpPr>
          <p:cNvPr id="23" name="Straight Connector 22">
            <a:extLst>
              <a:ext uri="{FF2B5EF4-FFF2-40B4-BE49-F238E27FC236}">
                <a16:creationId xmlns:a16="http://schemas.microsoft.com/office/drawing/2014/main" id="{E5161FCF-BB72-2A44-BC92-6B6F37205D20}"/>
              </a:ext>
            </a:extLst>
          </p:cNvPr>
          <p:cNvCxnSpPr>
            <a:cxnSpLocks/>
          </p:cNvCxnSpPr>
          <p:nvPr userDrawn="1"/>
        </p:nvCxnSpPr>
        <p:spPr>
          <a:xfrm>
            <a:off x="6270640" y="3574992"/>
            <a:ext cx="8081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Text Placeholder 14">
            <a:extLst>
              <a:ext uri="{FF2B5EF4-FFF2-40B4-BE49-F238E27FC236}">
                <a16:creationId xmlns:a16="http://schemas.microsoft.com/office/drawing/2014/main" id="{44C69492-DDE2-CC4E-8206-2B0DAF57BC84}"/>
              </a:ext>
            </a:extLst>
          </p:cNvPr>
          <p:cNvSpPr>
            <a:spLocks noGrp="1"/>
          </p:cNvSpPr>
          <p:nvPr>
            <p:ph type="body" sz="quarter" idx="27" hasCustomPrompt="1"/>
          </p:nvPr>
        </p:nvSpPr>
        <p:spPr>
          <a:xfrm>
            <a:off x="6270640" y="3769876"/>
            <a:ext cx="2506641" cy="1889239"/>
          </a:xfrm>
        </p:spPr>
        <p:txBody>
          <a:bodyPr anchor="t"/>
          <a:lstStyle>
            <a:lvl1pPr>
              <a:defRPr sz="1865"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cxnSp>
        <p:nvCxnSpPr>
          <p:cNvPr id="25" name="Straight Connector 24">
            <a:extLst>
              <a:ext uri="{FF2B5EF4-FFF2-40B4-BE49-F238E27FC236}">
                <a16:creationId xmlns:a16="http://schemas.microsoft.com/office/drawing/2014/main" id="{462F168D-3A18-2B4A-8007-4105A51DBB94}"/>
              </a:ext>
            </a:extLst>
          </p:cNvPr>
          <p:cNvCxnSpPr>
            <a:cxnSpLocks/>
          </p:cNvCxnSpPr>
          <p:nvPr userDrawn="1"/>
        </p:nvCxnSpPr>
        <p:spPr>
          <a:xfrm>
            <a:off x="9126560" y="3574992"/>
            <a:ext cx="8081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Text Placeholder 14">
            <a:extLst>
              <a:ext uri="{FF2B5EF4-FFF2-40B4-BE49-F238E27FC236}">
                <a16:creationId xmlns:a16="http://schemas.microsoft.com/office/drawing/2014/main" id="{D4900059-0EED-EC4B-B033-B45D1BB48E41}"/>
              </a:ext>
            </a:extLst>
          </p:cNvPr>
          <p:cNvSpPr>
            <a:spLocks noGrp="1"/>
          </p:cNvSpPr>
          <p:nvPr>
            <p:ph type="body" sz="quarter" idx="28" hasCustomPrompt="1"/>
          </p:nvPr>
        </p:nvSpPr>
        <p:spPr>
          <a:xfrm>
            <a:off x="9126560" y="3769876"/>
            <a:ext cx="2506641" cy="1889239"/>
          </a:xfrm>
        </p:spPr>
        <p:txBody>
          <a:bodyPr anchor="t"/>
          <a:lstStyle>
            <a:lvl1pPr>
              <a:defRPr sz="1865"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spTree>
    <p:extLst>
      <p:ext uri="{BB962C8B-B14F-4D97-AF65-F5344CB8AC3E}">
        <p14:creationId xmlns:p14="http://schemas.microsoft.com/office/powerpoint/2010/main" val="275807413"/>
      </p:ext>
    </p:extLst>
  </p:cSld>
  <p:clrMapOvr>
    <a:masterClrMapping/>
  </p:clrMapOvr>
  <p:extLst>
    <p:ext uri="{DCECCB84-F9BA-43D5-87BE-67443E8EF086}">
      <p15:sldGuideLst xmlns:p15="http://schemas.microsoft.com/office/powerpoint/2012/main">
        <p15:guide id="1" orient="horz" pos="158">
          <p15:clr>
            <a:srgbClr val="FBAE40"/>
          </p15:clr>
        </p15:guide>
        <p15:guide id="2" pos="264">
          <p15:clr>
            <a:srgbClr val="FBAE40"/>
          </p15:clr>
        </p15:guide>
        <p15:guide id="3" pos="5496">
          <p15:clr>
            <a:srgbClr val="FBAE40"/>
          </p15:clr>
        </p15:guide>
        <p15:guide id="4" orient="horz" pos="2918">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ext - 5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800" y="334126"/>
            <a:ext cx="11074400" cy="1356564"/>
          </a:xfrm>
        </p:spPr>
        <p:txBody>
          <a:bodyPr anchor="b"/>
          <a:lstStyle/>
          <a:p>
            <a:r>
              <a:rPr lang="en-US"/>
              <a:t>Title</a:t>
            </a:r>
          </a:p>
        </p:txBody>
      </p:sp>
      <p:cxnSp>
        <p:nvCxnSpPr>
          <p:cNvPr id="5" name="Straight Connector 4"/>
          <p:cNvCxnSpPr/>
          <p:nvPr userDrawn="1"/>
        </p:nvCxnSpPr>
        <p:spPr>
          <a:xfrm>
            <a:off x="558801" y="1880325"/>
            <a:ext cx="546716"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10"/>
          <p:cNvSpPr>
            <a:spLocks noGrp="1"/>
          </p:cNvSpPr>
          <p:nvPr>
            <p:ph type="body" sz="quarter" idx="12" hasCustomPrompt="1"/>
          </p:nvPr>
        </p:nvSpPr>
        <p:spPr>
          <a:xfrm>
            <a:off x="558800" y="334125"/>
            <a:ext cx="11074400" cy="657675"/>
          </a:xfrm>
        </p:spPr>
        <p:txBody>
          <a:bodyPr anchor="b"/>
          <a:lstStyle>
            <a:lvl1pPr>
              <a:defRPr sz="1865" b="1">
                <a:solidFill>
                  <a:schemeClr val="tx1">
                    <a:lumMod val="60000"/>
                    <a:lumOff val="40000"/>
                  </a:schemeClr>
                </a:solidFill>
                <a:latin typeface="+mj-lt"/>
              </a:defRPr>
            </a:lvl1pPr>
          </a:lstStyle>
          <a:p>
            <a:pPr lvl="0"/>
            <a:r>
              <a:rPr lang="en-US"/>
              <a:t>CLICK TO EDIT MASTER TEXT STYLES</a:t>
            </a:r>
          </a:p>
        </p:txBody>
      </p:sp>
      <p:sp>
        <p:nvSpPr>
          <p:cNvPr id="15" name="Text Placeholder 14">
            <a:extLst>
              <a:ext uri="{FF2B5EF4-FFF2-40B4-BE49-F238E27FC236}">
                <a16:creationId xmlns:a16="http://schemas.microsoft.com/office/drawing/2014/main" id="{8598AE53-9401-C141-B986-9E4B4B563A9E}"/>
              </a:ext>
            </a:extLst>
          </p:cNvPr>
          <p:cNvSpPr>
            <a:spLocks noGrp="1"/>
          </p:cNvSpPr>
          <p:nvPr>
            <p:ph type="body" sz="quarter" idx="19" hasCustomPrompt="1"/>
          </p:nvPr>
        </p:nvSpPr>
        <p:spPr>
          <a:xfrm>
            <a:off x="558801" y="2306954"/>
            <a:ext cx="1864713" cy="1144250"/>
          </a:xfrm>
        </p:spPr>
        <p:txBody>
          <a:bodyPr anchor="b"/>
          <a:lstStyle>
            <a:lvl1pPr>
              <a:defRPr sz="2664" b="1">
                <a:solidFill>
                  <a:srgbClr val="00B2A9"/>
                </a:solidFill>
                <a:latin typeface="+mj-lt"/>
              </a:defRPr>
            </a:lvl1pPr>
          </a:lstStyle>
          <a:p>
            <a:pPr lvl="0"/>
            <a:r>
              <a:rPr lang="en-US"/>
              <a:t>Short headline.</a:t>
            </a:r>
          </a:p>
        </p:txBody>
      </p:sp>
      <p:sp>
        <p:nvSpPr>
          <p:cNvPr id="18" name="Text Placeholder 14">
            <a:extLst>
              <a:ext uri="{FF2B5EF4-FFF2-40B4-BE49-F238E27FC236}">
                <a16:creationId xmlns:a16="http://schemas.microsoft.com/office/drawing/2014/main" id="{72B20535-A6CA-F146-B73A-66C62F6D378D}"/>
              </a:ext>
            </a:extLst>
          </p:cNvPr>
          <p:cNvSpPr>
            <a:spLocks noGrp="1"/>
          </p:cNvSpPr>
          <p:nvPr>
            <p:ph type="body" sz="quarter" idx="21" hasCustomPrompt="1"/>
          </p:nvPr>
        </p:nvSpPr>
        <p:spPr>
          <a:xfrm>
            <a:off x="2835992" y="2306954"/>
            <a:ext cx="1864713" cy="1144250"/>
          </a:xfrm>
        </p:spPr>
        <p:txBody>
          <a:bodyPr anchor="b"/>
          <a:lstStyle>
            <a:lvl1pPr>
              <a:defRPr sz="2664" b="1">
                <a:solidFill>
                  <a:srgbClr val="00B2A9"/>
                </a:solidFill>
                <a:latin typeface="+mj-lt"/>
              </a:defRPr>
            </a:lvl1pPr>
          </a:lstStyle>
          <a:p>
            <a:pPr lvl="0"/>
            <a:r>
              <a:rPr lang="en-US"/>
              <a:t>Short headline.</a:t>
            </a:r>
          </a:p>
        </p:txBody>
      </p:sp>
      <p:sp>
        <p:nvSpPr>
          <p:cNvPr id="10" name="Text Placeholder 14">
            <a:extLst>
              <a:ext uri="{FF2B5EF4-FFF2-40B4-BE49-F238E27FC236}">
                <a16:creationId xmlns:a16="http://schemas.microsoft.com/office/drawing/2014/main" id="{576CCB6E-69DC-E940-9A8B-6E06CD29CB42}"/>
              </a:ext>
            </a:extLst>
          </p:cNvPr>
          <p:cNvSpPr>
            <a:spLocks noGrp="1"/>
          </p:cNvSpPr>
          <p:nvPr>
            <p:ph type="body" sz="quarter" idx="23" hasCustomPrompt="1"/>
          </p:nvPr>
        </p:nvSpPr>
        <p:spPr>
          <a:xfrm>
            <a:off x="5113182" y="2306954"/>
            <a:ext cx="1864713" cy="1144250"/>
          </a:xfrm>
        </p:spPr>
        <p:txBody>
          <a:bodyPr anchor="b"/>
          <a:lstStyle>
            <a:lvl1pPr>
              <a:defRPr sz="2664" b="1">
                <a:solidFill>
                  <a:srgbClr val="00B2A9"/>
                </a:solidFill>
                <a:latin typeface="+mj-lt"/>
              </a:defRPr>
            </a:lvl1pPr>
          </a:lstStyle>
          <a:p>
            <a:pPr lvl="0"/>
            <a:r>
              <a:rPr lang="en-US"/>
              <a:t>Short headline.</a:t>
            </a:r>
          </a:p>
        </p:txBody>
      </p:sp>
      <p:sp>
        <p:nvSpPr>
          <p:cNvPr id="12" name="Text Placeholder 14">
            <a:extLst>
              <a:ext uri="{FF2B5EF4-FFF2-40B4-BE49-F238E27FC236}">
                <a16:creationId xmlns:a16="http://schemas.microsoft.com/office/drawing/2014/main" id="{DEF69939-7880-1B49-983D-1DCDD25B22E3}"/>
              </a:ext>
            </a:extLst>
          </p:cNvPr>
          <p:cNvSpPr>
            <a:spLocks noGrp="1"/>
          </p:cNvSpPr>
          <p:nvPr>
            <p:ph type="body" sz="quarter" idx="25" hasCustomPrompt="1"/>
          </p:nvPr>
        </p:nvSpPr>
        <p:spPr>
          <a:xfrm>
            <a:off x="7440835" y="2300011"/>
            <a:ext cx="1864713" cy="1144250"/>
          </a:xfrm>
        </p:spPr>
        <p:txBody>
          <a:bodyPr anchor="b"/>
          <a:lstStyle>
            <a:lvl1pPr>
              <a:defRPr sz="2664" b="1">
                <a:solidFill>
                  <a:srgbClr val="00B2A9"/>
                </a:solidFill>
                <a:latin typeface="+mj-lt"/>
              </a:defRPr>
            </a:lvl1pPr>
          </a:lstStyle>
          <a:p>
            <a:pPr lvl="0"/>
            <a:r>
              <a:rPr lang="en-US"/>
              <a:t>Short headline.</a:t>
            </a:r>
          </a:p>
        </p:txBody>
      </p:sp>
      <p:cxnSp>
        <p:nvCxnSpPr>
          <p:cNvPr id="14" name="Straight Connector 13">
            <a:extLst>
              <a:ext uri="{FF2B5EF4-FFF2-40B4-BE49-F238E27FC236}">
                <a16:creationId xmlns:a16="http://schemas.microsoft.com/office/drawing/2014/main" id="{516CCFEF-38E0-A048-B5C5-8177184C89B9}"/>
              </a:ext>
            </a:extLst>
          </p:cNvPr>
          <p:cNvCxnSpPr>
            <a:cxnSpLocks/>
          </p:cNvCxnSpPr>
          <p:nvPr userDrawn="1"/>
        </p:nvCxnSpPr>
        <p:spPr>
          <a:xfrm>
            <a:off x="558800" y="3574992"/>
            <a:ext cx="8081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14">
            <a:extLst>
              <a:ext uri="{FF2B5EF4-FFF2-40B4-BE49-F238E27FC236}">
                <a16:creationId xmlns:a16="http://schemas.microsoft.com/office/drawing/2014/main" id="{48CD111C-1179-5640-8B0E-43BD776FE37C}"/>
              </a:ext>
            </a:extLst>
          </p:cNvPr>
          <p:cNvSpPr>
            <a:spLocks noGrp="1"/>
          </p:cNvSpPr>
          <p:nvPr>
            <p:ph type="body" sz="quarter" idx="20" hasCustomPrompt="1"/>
          </p:nvPr>
        </p:nvSpPr>
        <p:spPr>
          <a:xfrm>
            <a:off x="558800" y="3769876"/>
            <a:ext cx="1864715" cy="1889239"/>
          </a:xfrm>
        </p:spPr>
        <p:txBody>
          <a:bodyPr anchor="t"/>
          <a:lstStyle>
            <a:lvl1pPr>
              <a:defRPr sz="1865"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cxnSp>
        <p:nvCxnSpPr>
          <p:cNvPr id="21" name="Straight Connector 20">
            <a:extLst>
              <a:ext uri="{FF2B5EF4-FFF2-40B4-BE49-F238E27FC236}">
                <a16:creationId xmlns:a16="http://schemas.microsoft.com/office/drawing/2014/main" id="{929237E7-E393-5745-A8AC-BAF68CD6DCE1}"/>
              </a:ext>
            </a:extLst>
          </p:cNvPr>
          <p:cNvCxnSpPr>
            <a:cxnSpLocks/>
          </p:cNvCxnSpPr>
          <p:nvPr userDrawn="1"/>
        </p:nvCxnSpPr>
        <p:spPr>
          <a:xfrm>
            <a:off x="2817518" y="3574992"/>
            <a:ext cx="8081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 Placeholder 14">
            <a:extLst>
              <a:ext uri="{FF2B5EF4-FFF2-40B4-BE49-F238E27FC236}">
                <a16:creationId xmlns:a16="http://schemas.microsoft.com/office/drawing/2014/main" id="{6D9BA302-0D4B-EA49-BA6A-7322A2BFF96C}"/>
              </a:ext>
            </a:extLst>
          </p:cNvPr>
          <p:cNvSpPr>
            <a:spLocks noGrp="1"/>
          </p:cNvSpPr>
          <p:nvPr>
            <p:ph type="body" sz="quarter" idx="26" hasCustomPrompt="1"/>
          </p:nvPr>
        </p:nvSpPr>
        <p:spPr>
          <a:xfrm>
            <a:off x="2835991" y="3769876"/>
            <a:ext cx="1864715" cy="1889239"/>
          </a:xfrm>
        </p:spPr>
        <p:txBody>
          <a:bodyPr anchor="t"/>
          <a:lstStyle>
            <a:lvl1pPr>
              <a:defRPr sz="1865"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cxnSp>
        <p:nvCxnSpPr>
          <p:cNvPr id="23" name="Straight Connector 22">
            <a:extLst>
              <a:ext uri="{FF2B5EF4-FFF2-40B4-BE49-F238E27FC236}">
                <a16:creationId xmlns:a16="http://schemas.microsoft.com/office/drawing/2014/main" id="{E5161FCF-BB72-2A44-BC92-6B6F37205D20}"/>
              </a:ext>
            </a:extLst>
          </p:cNvPr>
          <p:cNvCxnSpPr>
            <a:cxnSpLocks/>
          </p:cNvCxnSpPr>
          <p:nvPr userDrawn="1"/>
        </p:nvCxnSpPr>
        <p:spPr>
          <a:xfrm>
            <a:off x="5113182" y="3574992"/>
            <a:ext cx="8081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Text Placeholder 14">
            <a:extLst>
              <a:ext uri="{FF2B5EF4-FFF2-40B4-BE49-F238E27FC236}">
                <a16:creationId xmlns:a16="http://schemas.microsoft.com/office/drawing/2014/main" id="{44C69492-DDE2-CC4E-8206-2B0DAF57BC84}"/>
              </a:ext>
            </a:extLst>
          </p:cNvPr>
          <p:cNvSpPr>
            <a:spLocks noGrp="1"/>
          </p:cNvSpPr>
          <p:nvPr>
            <p:ph type="body" sz="quarter" idx="27" hasCustomPrompt="1"/>
          </p:nvPr>
        </p:nvSpPr>
        <p:spPr>
          <a:xfrm>
            <a:off x="5113181" y="3769876"/>
            <a:ext cx="1864715" cy="1889239"/>
          </a:xfrm>
        </p:spPr>
        <p:txBody>
          <a:bodyPr anchor="t"/>
          <a:lstStyle>
            <a:lvl1pPr>
              <a:defRPr sz="1865"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cxnSp>
        <p:nvCxnSpPr>
          <p:cNvPr id="25" name="Straight Connector 24">
            <a:extLst>
              <a:ext uri="{FF2B5EF4-FFF2-40B4-BE49-F238E27FC236}">
                <a16:creationId xmlns:a16="http://schemas.microsoft.com/office/drawing/2014/main" id="{462F168D-3A18-2B4A-8007-4105A51DBB94}"/>
              </a:ext>
            </a:extLst>
          </p:cNvPr>
          <p:cNvCxnSpPr>
            <a:cxnSpLocks/>
          </p:cNvCxnSpPr>
          <p:nvPr userDrawn="1"/>
        </p:nvCxnSpPr>
        <p:spPr>
          <a:xfrm>
            <a:off x="7440835" y="3574992"/>
            <a:ext cx="8081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Text Placeholder 14">
            <a:extLst>
              <a:ext uri="{FF2B5EF4-FFF2-40B4-BE49-F238E27FC236}">
                <a16:creationId xmlns:a16="http://schemas.microsoft.com/office/drawing/2014/main" id="{D4900059-0EED-EC4B-B033-B45D1BB48E41}"/>
              </a:ext>
            </a:extLst>
          </p:cNvPr>
          <p:cNvSpPr>
            <a:spLocks noGrp="1"/>
          </p:cNvSpPr>
          <p:nvPr>
            <p:ph type="body" sz="quarter" idx="28" hasCustomPrompt="1"/>
          </p:nvPr>
        </p:nvSpPr>
        <p:spPr>
          <a:xfrm>
            <a:off x="7440834" y="3769876"/>
            <a:ext cx="1864715" cy="1889239"/>
          </a:xfrm>
        </p:spPr>
        <p:txBody>
          <a:bodyPr anchor="t"/>
          <a:lstStyle>
            <a:lvl1pPr>
              <a:defRPr sz="1865"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sp>
        <p:nvSpPr>
          <p:cNvPr id="19" name="Text Placeholder 14">
            <a:extLst>
              <a:ext uri="{FF2B5EF4-FFF2-40B4-BE49-F238E27FC236}">
                <a16:creationId xmlns:a16="http://schemas.microsoft.com/office/drawing/2014/main" id="{30B6F718-75BA-CB4D-8EB4-6E68A3B83A0F}"/>
              </a:ext>
            </a:extLst>
          </p:cNvPr>
          <p:cNvSpPr>
            <a:spLocks noGrp="1"/>
          </p:cNvSpPr>
          <p:nvPr>
            <p:ph type="body" sz="quarter" idx="29" hasCustomPrompt="1"/>
          </p:nvPr>
        </p:nvSpPr>
        <p:spPr>
          <a:xfrm>
            <a:off x="9768488" y="2300011"/>
            <a:ext cx="1864713" cy="1144250"/>
          </a:xfrm>
        </p:spPr>
        <p:txBody>
          <a:bodyPr anchor="b"/>
          <a:lstStyle>
            <a:lvl1pPr>
              <a:defRPr sz="2664" b="1">
                <a:solidFill>
                  <a:srgbClr val="00B2A9"/>
                </a:solidFill>
                <a:latin typeface="+mj-lt"/>
              </a:defRPr>
            </a:lvl1pPr>
          </a:lstStyle>
          <a:p>
            <a:pPr lvl="0"/>
            <a:r>
              <a:rPr lang="en-US"/>
              <a:t>Short headline.</a:t>
            </a:r>
          </a:p>
        </p:txBody>
      </p:sp>
      <p:cxnSp>
        <p:nvCxnSpPr>
          <p:cNvPr id="27" name="Straight Connector 26">
            <a:extLst>
              <a:ext uri="{FF2B5EF4-FFF2-40B4-BE49-F238E27FC236}">
                <a16:creationId xmlns:a16="http://schemas.microsoft.com/office/drawing/2014/main" id="{E51E73CF-2B7E-B144-AB01-26026BF62223}"/>
              </a:ext>
            </a:extLst>
          </p:cNvPr>
          <p:cNvCxnSpPr>
            <a:cxnSpLocks/>
          </p:cNvCxnSpPr>
          <p:nvPr userDrawn="1"/>
        </p:nvCxnSpPr>
        <p:spPr>
          <a:xfrm>
            <a:off x="9768487" y="3574992"/>
            <a:ext cx="8081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Text Placeholder 14">
            <a:extLst>
              <a:ext uri="{FF2B5EF4-FFF2-40B4-BE49-F238E27FC236}">
                <a16:creationId xmlns:a16="http://schemas.microsoft.com/office/drawing/2014/main" id="{7057DF63-57BF-A74B-9AFA-B764B37F425F}"/>
              </a:ext>
            </a:extLst>
          </p:cNvPr>
          <p:cNvSpPr>
            <a:spLocks noGrp="1"/>
          </p:cNvSpPr>
          <p:nvPr>
            <p:ph type="body" sz="quarter" idx="30" hasCustomPrompt="1"/>
          </p:nvPr>
        </p:nvSpPr>
        <p:spPr>
          <a:xfrm>
            <a:off x="9768487" y="3769876"/>
            <a:ext cx="1864715" cy="1889239"/>
          </a:xfrm>
        </p:spPr>
        <p:txBody>
          <a:bodyPr anchor="t"/>
          <a:lstStyle>
            <a:lvl1pPr>
              <a:defRPr sz="1865"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spTree>
    <p:extLst>
      <p:ext uri="{BB962C8B-B14F-4D97-AF65-F5344CB8AC3E}">
        <p14:creationId xmlns:p14="http://schemas.microsoft.com/office/powerpoint/2010/main" val="3275229085"/>
      </p:ext>
    </p:extLst>
  </p:cSld>
  <p:clrMapOvr>
    <a:masterClrMapping/>
  </p:clrMapOvr>
  <p:extLst>
    <p:ext uri="{DCECCB84-F9BA-43D5-87BE-67443E8EF086}">
      <p15:sldGuideLst xmlns:p15="http://schemas.microsoft.com/office/powerpoint/2012/main">
        <p15:guide id="1" orient="horz" pos="158">
          <p15:clr>
            <a:srgbClr val="FBAE40"/>
          </p15:clr>
        </p15:guide>
        <p15:guide id="2" pos="264">
          <p15:clr>
            <a:srgbClr val="FBAE40"/>
          </p15:clr>
        </p15:guide>
        <p15:guide id="3" pos="5496">
          <p15:clr>
            <a:srgbClr val="FBAE40"/>
          </p15:clr>
        </p15:guide>
        <p15:guide id="4" orient="horz" pos="2918">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B2A9"/>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DD6F422-FEFC-DC4E-A103-916F1C20EE3A}"/>
              </a:ext>
            </a:extLst>
          </p:cNvPr>
          <p:cNvSpPr>
            <a:spLocks noGrp="1"/>
          </p:cNvSpPr>
          <p:nvPr>
            <p:ph type="body" sz="quarter" idx="10"/>
          </p:nvPr>
        </p:nvSpPr>
        <p:spPr>
          <a:xfrm>
            <a:off x="969434" y="2746876"/>
            <a:ext cx="2912533" cy="3442876"/>
          </a:xfrm>
        </p:spPr>
        <p:txBody>
          <a:bodyPr/>
          <a:lstStyle>
            <a:lvl1pPr>
              <a:defRPr sz="3197" b="1">
                <a:solidFill>
                  <a:schemeClr val="bg1"/>
                </a:solidFill>
                <a:latin typeface="+mj-lt"/>
              </a:defRPr>
            </a:lvl1pPr>
            <a:lvl2pPr marL="669940" indent="-213163">
              <a:spcBef>
                <a:spcPts val="0"/>
              </a:spcBef>
              <a:buFont typeface="Arial" panose="020B0604020202020204" pitchFamily="34" charset="0"/>
              <a:buChar char="•"/>
              <a:defRPr sz="2664">
                <a:solidFill>
                  <a:schemeClr val="tx2"/>
                </a:solidFill>
              </a:defRPr>
            </a:lvl2pPr>
            <a:lvl3pPr marL="1050587" indent="-137033">
              <a:spcBef>
                <a:spcPts val="0"/>
              </a:spcBef>
              <a:buFont typeface="Arial" panose="020B0604020202020204" pitchFamily="34" charset="0"/>
              <a:buChar char="•"/>
              <a:defRPr sz="2398">
                <a:solidFill>
                  <a:schemeClr val="tx2"/>
                </a:solidFill>
              </a:defRPr>
            </a:lvl3pPr>
            <a:lvl4pPr marL="1750979" indent="-380648">
              <a:spcBef>
                <a:spcPts val="0"/>
              </a:spcBef>
              <a:buFont typeface="Arial" panose="020B0604020202020204" pitchFamily="34" charset="0"/>
              <a:buChar char="•"/>
              <a:defRPr sz="2131">
                <a:solidFill>
                  <a:schemeClr val="tx2"/>
                </a:solidFill>
              </a:defRPr>
            </a:lvl4pPr>
            <a:lvl5pPr marL="2207756" indent="-380648">
              <a:spcBef>
                <a:spcPts val="0"/>
              </a:spcBef>
              <a:buFont typeface="Arial" panose="020B0604020202020204" pitchFamily="34" charset="0"/>
              <a:buChar char="•"/>
              <a:defRPr sz="2131">
                <a:solidFill>
                  <a:schemeClr val="tx2"/>
                </a:solidFill>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83C8B318-018A-734D-A09D-F3C15C36CD4C}"/>
              </a:ext>
            </a:extLst>
          </p:cNvPr>
          <p:cNvCxnSpPr>
            <a:cxnSpLocks/>
          </p:cNvCxnSpPr>
          <p:nvPr userDrawn="1"/>
        </p:nvCxnSpPr>
        <p:spPr>
          <a:xfrm>
            <a:off x="969434" y="2481213"/>
            <a:ext cx="772281"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ED9B2CD9-4049-C545-AC40-96F3A4B32BD5}"/>
              </a:ext>
            </a:extLst>
          </p:cNvPr>
          <p:cNvSpPr>
            <a:spLocks noGrp="1"/>
          </p:cNvSpPr>
          <p:nvPr>
            <p:ph type="body" sz="quarter" idx="11"/>
          </p:nvPr>
        </p:nvSpPr>
        <p:spPr>
          <a:xfrm>
            <a:off x="4639734" y="2746876"/>
            <a:ext cx="2912533" cy="3442876"/>
          </a:xfrm>
        </p:spPr>
        <p:txBody>
          <a:bodyPr/>
          <a:lstStyle>
            <a:lvl1pPr>
              <a:defRPr sz="3197" b="1">
                <a:solidFill>
                  <a:schemeClr val="bg1"/>
                </a:solidFill>
                <a:latin typeface="+mj-lt"/>
              </a:defRPr>
            </a:lvl1pPr>
            <a:lvl2pPr marL="669940" indent="-213163">
              <a:spcBef>
                <a:spcPts val="0"/>
              </a:spcBef>
              <a:buFont typeface="Arial" panose="020B0604020202020204" pitchFamily="34" charset="0"/>
              <a:buChar char="•"/>
              <a:defRPr sz="2664">
                <a:solidFill>
                  <a:schemeClr val="tx2"/>
                </a:solidFill>
              </a:defRPr>
            </a:lvl2pPr>
            <a:lvl3pPr marL="1050587" indent="-137033">
              <a:spcBef>
                <a:spcPts val="0"/>
              </a:spcBef>
              <a:buFont typeface="Arial" panose="020B0604020202020204" pitchFamily="34" charset="0"/>
              <a:buChar char="•"/>
              <a:defRPr sz="2398">
                <a:solidFill>
                  <a:schemeClr val="tx2"/>
                </a:solidFill>
              </a:defRPr>
            </a:lvl3pPr>
            <a:lvl4pPr marL="1750979" indent="-380648">
              <a:spcBef>
                <a:spcPts val="0"/>
              </a:spcBef>
              <a:buFont typeface="Arial" panose="020B0604020202020204" pitchFamily="34" charset="0"/>
              <a:buChar char="•"/>
              <a:defRPr sz="2131">
                <a:solidFill>
                  <a:schemeClr val="tx2"/>
                </a:solidFill>
              </a:defRPr>
            </a:lvl4pPr>
            <a:lvl5pPr marL="2207756" indent="-380648">
              <a:spcBef>
                <a:spcPts val="0"/>
              </a:spcBef>
              <a:buFont typeface="Arial" panose="020B0604020202020204" pitchFamily="34" charset="0"/>
              <a:buChar char="•"/>
              <a:defRPr sz="2131">
                <a:solidFill>
                  <a:schemeClr val="tx2"/>
                </a:solidFill>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B659FD9C-29AE-8941-82FD-8C08B0B965DE}"/>
              </a:ext>
            </a:extLst>
          </p:cNvPr>
          <p:cNvCxnSpPr>
            <a:cxnSpLocks/>
          </p:cNvCxnSpPr>
          <p:nvPr userDrawn="1"/>
        </p:nvCxnSpPr>
        <p:spPr>
          <a:xfrm>
            <a:off x="4639734" y="2481213"/>
            <a:ext cx="772281"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3">
            <a:extLst>
              <a:ext uri="{FF2B5EF4-FFF2-40B4-BE49-F238E27FC236}">
                <a16:creationId xmlns:a16="http://schemas.microsoft.com/office/drawing/2014/main" id="{6DC8EC4B-8597-6A41-8E80-8331A3C9CCE3}"/>
              </a:ext>
            </a:extLst>
          </p:cNvPr>
          <p:cNvSpPr>
            <a:spLocks noGrp="1"/>
          </p:cNvSpPr>
          <p:nvPr>
            <p:ph type="body" sz="quarter" idx="12"/>
          </p:nvPr>
        </p:nvSpPr>
        <p:spPr>
          <a:xfrm>
            <a:off x="8310034" y="2746876"/>
            <a:ext cx="2912533" cy="3442876"/>
          </a:xfrm>
        </p:spPr>
        <p:txBody>
          <a:bodyPr/>
          <a:lstStyle>
            <a:lvl1pPr>
              <a:defRPr sz="3197" b="1">
                <a:solidFill>
                  <a:schemeClr val="bg1"/>
                </a:solidFill>
                <a:latin typeface="+mj-lt"/>
              </a:defRPr>
            </a:lvl1pPr>
            <a:lvl2pPr marL="669940" indent="-213163">
              <a:spcBef>
                <a:spcPts val="0"/>
              </a:spcBef>
              <a:buFont typeface="Arial" panose="020B0604020202020204" pitchFamily="34" charset="0"/>
              <a:buChar char="•"/>
              <a:defRPr sz="2664">
                <a:solidFill>
                  <a:schemeClr val="tx2"/>
                </a:solidFill>
              </a:defRPr>
            </a:lvl2pPr>
            <a:lvl3pPr marL="1050587" indent="-137033">
              <a:spcBef>
                <a:spcPts val="0"/>
              </a:spcBef>
              <a:buFont typeface="Arial" panose="020B0604020202020204" pitchFamily="34" charset="0"/>
              <a:buChar char="•"/>
              <a:defRPr sz="2398">
                <a:solidFill>
                  <a:schemeClr val="tx2"/>
                </a:solidFill>
              </a:defRPr>
            </a:lvl3pPr>
            <a:lvl4pPr marL="1750979" indent="-380648">
              <a:spcBef>
                <a:spcPts val="0"/>
              </a:spcBef>
              <a:buFont typeface="Arial" panose="020B0604020202020204" pitchFamily="34" charset="0"/>
              <a:buChar char="•"/>
              <a:defRPr sz="2131">
                <a:solidFill>
                  <a:schemeClr val="tx2"/>
                </a:solidFill>
              </a:defRPr>
            </a:lvl4pPr>
            <a:lvl5pPr marL="2207756" indent="-380648">
              <a:spcBef>
                <a:spcPts val="0"/>
              </a:spcBef>
              <a:buFont typeface="Arial" panose="020B0604020202020204" pitchFamily="34" charset="0"/>
              <a:buChar char="•"/>
              <a:defRPr sz="2131">
                <a:solidFill>
                  <a:schemeClr val="tx2"/>
                </a:solidFill>
              </a:defRPr>
            </a:lvl5pPr>
          </a:lstStyle>
          <a:p>
            <a:pPr lvl="0"/>
            <a:r>
              <a:rPr lang="en-US"/>
              <a:t>Click to edit Master text styles</a:t>
            </a:r>
          </a:p>
        </p:txBody>
      </p:sp>
      <p:cxnSp>
        <p:nvCxnSpPr>
          <p:cNvPr id="10" name="Straight Connector 9">
            <a:extLst>
              <a:ext uri="{FF2B5EF4-FFF2-40B4-BE49-F238E27FC236}">
                <a16:creationId xmlns:a16="http://schemas.microsoft.com/office/drawing/2014/main" id="{524FD60E-6E22-3148-9BAA-D00F0B54ADF4}"/>
              </a:ext>
            </a:extLst>
          </p:cNvPr>
          <p:cNvCxnSpPr>
            <a:cxnSpLocks/>
          </p:cNvCxnSpPr>
          <p:nvPr userDrawn="1"/>
        </p:nvCxnSpPr>
        <p:spPr>
          <a:xfrm>
            <a:off x="8310034" y="2481213"/>
            <a:ext cx="772281"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52113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Custom Layout">
    <p:bg>
      <p:bgRef idx="1001">
        <a:schemeClr val="bg1"/>
      </p:bgRef>
    </p:bg>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31FADD0B-BCA1-5443-EF65-77A938B4977C}"/>
              </a:ext>
            </a:extLst>
          </p:cNvPr>
          <p:cNvGraphicFramePr>
            <a:graphicFrameLocks noGrp="1"/>
          </p:cNvGraphicFramePr>
          <p:nvPr userDrawn="1">
            <p:extLst>
              <p:ext uri="{D42A27DB-BD31-4B8C-83A1-F6EECF244321}">
                <p14:modId xmlns:p14="http://schemas.microsoft.com/office/powerpoint/2010/main" val="3939553109"/>
              </p:ext>
            </p:extLst>
          </p:nvPr>
        </p:nvGraphicFramePr>
        <p:xfrm>
          <a:off x="0" y="1"/>
          <a:ext cx="12192000" cy="68580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340428195"/>
                    </a:ext>
                  </a:extLst>
                </a:gridCol>
                <a:gridCol w="4064000">
                  <a:extLst>
                    <a:ext uri="{9D8B030D-6E8A-4147-A177-3AD203B41FA5}">
                      <a16:colId xmlns:a16="http://schemas.microsoft.com/office/drawing/2014/main" val="2923932590"/>
                    </a:ext>
                  </a:extLst>
                </a:gridCol>
                <a:gridCol w="4064000">
                  <a:extLst>
                    <a:ext uri="{9D8B030D-6E8A-4147-A177-3AD203B41FA5}">
                      <a16:colId xmlns:a16="http://schemas.microsoft.com/office/drawing/2014/main" val="602777345"/>
                    </a:ext>
                  </a:extLst>
                </a:gridCol>
              </a:tblGrid>
              <a:tr h="6858000">
                <a:tc>
                  <a:txBody>
                    <a:bodyPr/>
                    <a:lstStyle/>
                    <a:p>
                      <a:endParaRPr lang="en-US" sz="2400"/>
                    </a:p>
                  </a:txBody>
                  <a:tcPr marL="121920" marR="121920" marT="60904" marB="60904">
                    <a:lnL w="12700" cmpd="sng">
                      <a:noFill/>
                    </a:lnL>
                    <a:lnR w="5715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E1E1"/>
                    </a:solidFill>
                  </a:tcPr>
                </a:tc>
                <a:tc>
                  <a:txBody>
                    <a:bodyPr/>
                    <a:lstStyle/>
                    <a:p>
                      <a:endParaRPr lang="en-US" sz="2400"/>
                    </a:p>
                  </a:txBody>
                  <a:tcPr marL="121920" marR="121920" marT="60904" marB="60904">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a:txBody>
                    <a:bodyPr/>
                    <a:lstStyle/>
                    <a:p>
                      <a:endParaRPr lang="en-US" sz="2400"/>
                    </a:p>
                  </a:txBody>
                  <a:tcPr marL="121920" marR="121920" marT="60904" marB="60904">
                    <a:lnL w="5715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3535051557"/>
                  </a:ext>
                </a:extLst>
              </a:tr>
            </a:tbl>
          </a:graphicData>
        </a:graphic>
      </p:graphicFrame>
      <p:sp>
        <p:nvSpPr>
          <p:cNvPr id="4" name="Text Placeholder 3">
            <a:extLst>
              <a:ext uri="{FF2B5EF4-FFF2-40B4-BE49-F238E27FC236}">
                <a16:creationId xmlns:a16="http://schemas.microsoft.com/office/drawing/2014/main" id="{BDD6F422-FEFC-DC4E-A103-916F1C20EE3A}"/>
              </a:ext>
            </a:extLst>
          </p:cNvPr>
          <p:cNvSpPr>
            <a:spLocks noGrp="1"/>
          </p:cNvSpPr>
          <p:nvPr>
            <p:ph type="body" sz="quarter" idx="10" hasCustomPrompt="1"/>
          </p:nvPr>
        </p:nvSpPr>
        <p:spPr>
          <a:xfrm>
            <a:off x="592361" y="627873"/>
            <a:ext cx="2612752" cy="1405365"/>
          </a:xfrm>
        </p:spPr>
        <p:txBody>
          <a:bodyPr/>
          <a:lstStyle>
            <a:lvl1pPr>
              <a:defRPr sz="5328" b="1">
                <a:solidFill>
                  <a:schemeClr val="tx2"/>
                </a:solidFill>
                <a:latin typeface="+mj-lt"/>
              </a:defRPr>
            </a:lvl1pPr>
            <a:lvl2pPr marL="669940" indent="-213163">
              <a:spcBef>
                <a:spcPts val="0"/>
              </a:spcBef>
              <a:buFont typeface="Arial" panose="020B0604020202020204" pitchFamily="34" charset="0"/>
              <a:buChar char="•"/>
              <a:defRPr sz="2664">
                <a:solidFill>
                  <a:schemeClr val="tx2"/>
                </a:solidFill>
              </a:defRPr>
            </a:lvl2pPr>
            <a:lvl3pPr marL="1050587" indent="-137033">
              <a:spcBef>
                <a:spcPts val="0"/>
              </a:spcBef>
              <a:buFont typeface="Arial" panose="020B0604020202020204" pitchFamily="34" charset="0"/>
              <a:buChar char="•"/>
              <a:defRPr sz="2398">
                <a:solidFill>
                  <a:schemeClr val="tx2"/>
                </a:solidFill>
              </a:defRPr>
            </a:lvl3pPr>
            <a:lvl4pPr marL="1750979" indent="-380648">
              <a:spcBef>
                <a:spcPts val="0"/>
              </a:spcBef>
              <a:buFont typeface="Arial" panose="020B0604020202020204" pitchFamily="34" charset="0"/>
              <a:buChar char="•"/>
              <a:defRPr sz="2131">
                <a:solidFill>
                  <a:schemeClr val="tx2"/>
                </a:solidFill>
              </a:defRPr>
            </a:lvl4pPr>
            <a:lvl5pPr marL="2207756" indent="-380648">
              <a:spcBef>
                <a:spcPts val="0"/>
              </a:spcBef>
              <a:buFont typeface="Arial" panose="020B0604020202020204" pitchFamily="34" charset="0"/>
              <a:buChar char="•"/>
              <a:defRPr sz="2131">
                <a:solidFill>
                  <a:schemeClr val="tx2"/>
                </a:solidFill>
              </a:defRPr>
            </a:lvl5pPr>
          </a:lstStyle>
          <a:p>
            <a:pPr lvl="0"/>
            <a:r>
              <a:rPr lang="en-US"/>
              <a:t>Short title</a:t>
            </a:r>
          </a:p>
        </p:txBody>
      </p:sp>
      <p:sp>
        <p:nvSpPr>
          <p:cNvPr id="6" name="Picture Placeholder 5">
            <a:extLst>
              <a:ext uri="{FF2B5EF4-FFF2-40B4-BE49-F238E27FC236}">
                <a16:creationId xmlns:a16="http://schemas.microsoft.com/office/drawing/2014/main" id="{232AE811-0650-0548-AB93-B416F310EAED}"/>
              </a:ext>
            </a:extLst>
          </p:cNvPr>
          <p:cNvSpPr>
            <a:spLocks noGrp="1"/>
          </p:cNvSpPr>
          <p:nvPr>
            <p:ph type="pic" sz="quarter" idx="13"/>
          </p:nvPr>
        </p:nvSpPr>
        <p:spPr>
          <a:xfrm>
            <a:off x="967819" y="2512274"/>
            <a:ext cx="3053848" cy="4043322"/>
          </a:xfrm>
        </p:spPr>
        <p:txBody>
          <a:bodyPr/>
          <a:lstStyle/>
          <a:p>
            <a:r>
              <a:rPr lang="en-US"/>
              <a:t>Click icon to add picture</a:t>
            </a:r>
          </a:p>
        </p:txBody>
      </p:sp>
      <p:sp>
        <p:nvSpPr>
          <p:cNvPr id="11" name="Text Placeholder 3">
            <a:extLst>
              <a:ext uri="{FF2B5EF4-FFF2-40B4-BE49-F238E27FC236}">
                <a16:creationId xmlns:a16="http://schemas.microsoft.com/office/drawing/2014/main" id="{BB098DA3-66A1-5346-7CB5-6FA795E2DA45}"/>
              </a:ext>
            </a:extLst>
          </p:cNvPr>
          <p:cNvSpPr>
            <a:spLocks noGrp="1"/>
          </p:cNvSpPr>
          <p:nvPr>
            <p:ph type="body" sz="quarter" idx="14" hasCustomPrompt="1"/>
          </p:nvPr>
        </p:nvSpPr>
        <p:spPr>
          <a:xfrm>
            <a:off x="4734515" y="627873"/>
            <a:ext cx="2612752" cy="1405365"/>
          </a:xfrm>
        </p:spPr>
        <p:txBody>
          <a:bodyPr/>
          <a:lstStyle>
            <a:lvl1pPr>
              <a:defRPr sz="5328" b="1">
                <a:solidFill>
                  <a:schemeClr val="tx2"/>
                </a:solidFill>
                <a:latin typeface="+mj-lt"/>
              </a:defRPr>
            </a:lvl1pPr>
            <a:lvl2pPr marL="669940" indent="-213163">
              <a:spcBef>
                <a:spcPts val="0"/>
              </a:spcBef>
              <a:buFont typeface="Arial" panose="020B0604020202020204" pitchFamily="34" charset="0"/>
              <a:buChar char="•"/>
              <a:defRPr sz="2664">
                <a:solidFill>
                  <a:schemeClr val="tx2"/>
                </a:solidFill>
              </a:defRPr>
            </a:lvl2pPr>
            <a:lvl3pPr marL="1050587" indent="-137033">
              <a:spcBef>
                <a:spcPts val="0"/>
              </a:spcBef>
              <a:buFont typeface="Arial" panose="020B0604020202020204" pitchFamily="34" charset="0"/>
              <a:buChar char="•"/>
              <a:defRPr sz="2398">
                <a:solidFill>
                  <a:schemeClr val="tx2"/>
                </a:solidFill>
              </a:defRPr>
            </a:lvl3pPr>
            <a:lvl4pPr marL="1750979" indent="-380648">
              <a:spcBef>
                <a:spcPts val="0"/>
              </a:spcBef>
              <a:buFont typeface="Arial" panose="020B0604020202020204" pitchFamily="34" charset="0"/>
              <a:buChar char="•"/>
              <a:defRPr sz="2131">
                <a:solidFill>
                  <a:schemeClr val="tx2"/>
                </a:solidFill>
              </a:defRPr>
            </a:lvl4pPr>
            <a:lvl5pPr marL="2207756" indent="-380648">
              <a:spcBef>
                <a:spcPts val="0"/>
              </a:spcBef>
              <a:buFont typeface="Arial" panose="020B0604020202020204" pitchFamily="34" charset="0"/>
              <a:buChar char="•"/>
              <a:defRPr sz="2131">
                <a:solidFill>
                  <a:schemeClr val="tx2"/>
                </a:solidFill>
              </a:defRPr>
            </a:lvl5pPr>
          </a:lstStyle>
          <a:p>
            <a:pPr lvl="0"/>
            <a:r>
              <a:rPr lang="en-US"/>
              <a:t>Short title</a:t>
            </a:r>
          </a:p>
        </p:txBody>
      </p:sp>
      <p:sp>
        <p:nvSpPr>
          <p:cNvPr id="12" name="Text Placeholder 3">
            <a:extLst>
              <a:ext uri="{FF2B5EF4-FFF2-40B4-BE49-F238E27FC236}">
                <a16:creationId xmlns:a16="http://schemas.microsoft.com/office/drawing/2014/main" id="{C2F84DC5-F45B-440C-8227-D462637ED5EB}"/>
              </a:ext>
            </a:extLst>
          </p:cNvPr>
          <p:cNvSpPr>
            <a:spLocks noGrp="1"/>
          </p:cNvSpPr>
          <p:nvPr>
            <p:ph type="body" sz="quarter" idx="15" hasCustomPrompt="1"/>
          </p:nvPr>
        </p:nvSpPr>
        <p:spPr>
          <a:xfrm>
            <a:off x="8876668" y="617410"/>
            <a:ext cx="2612752" cy="1405365"/>
          </a:xfrm>
        </p:spPr>
        <p:txBody>
          <a:bodyPr/>
          <a:lstStyle>
            <a:lvl1pPr>
              <a:defRPr sz="5328" b="1">
                <a:solidFill>
                  <a:schemeClr val="tx2"/>
                </a:solidFill>
                <a:latin typeface="+mj-lt"/>
              </a:defRPr>
            </a:lvl1pPr>
            <a:lvl2pPr marL="669940" indent="-213163">
              <a:spcBef>
                <a:spcPts val="0"/>
              </a:spcBef>
              <a:buFont typeface="Arial" panose="020B0604020202020204" pitchFamily="34" charset="0"/>
              <a:buChar char="•"/>
              <a:defRPr sz="2664">
                <a:solidFill>
                  <a:schemeClr val="tx2"/>
                </a:solidFill>
              </a:defRPr>
            </a:lvl2pPr>
            <a:lvl3pPr marL="1050587" indent="-137033">
              <a:spcBef>
                <a:spcPts val="0"/>
              </a:spcBef>
              <a:buFont typeface="Arial" panose="020B0604020202020204" pitchFamily="34" charset="0"/>
              <a:buChar char="•"/>
              <a:defRPr sz="2398">
                <a:solidFill>
                  <a:schemeClr val="tx2"/>
                </a:solidFill>
              </a:defRPr>
            </a:lvl3pPr>
            <a:lvl4pPr marL="1750979" indent="-380648">
              <a:spcBef>
                <a:spcPts val="0"/>
              </a:spcBef>
              <a:buFont typeface="Arial" panose="020B0604020202020204" pitchFamily="34" charset="0"/>
              <a:buChar char="•"/>
              <a:defRPr sz="2131">
                <a:solidFill>
                  <a:schemeClr val="tx2"/>
                </a:solidFill>
              </a:defRPr>
            </a:lvl4pPr>
            <a:lvl5pPr marL="2207756" indent="-380648">
              <a:spcBef>
                <a:spcPts val="0"/>
              </a:spcBef>
              <a:buFont typeface="Arial" panose="020B0604020202020204" pitchFamily="34" charset="0"/>
              <a:buChar char="•"/>
              <a:defRPr sz="2131">
                <a:solidFill>
                  <a:schemeClr val="tx2"/>
                </a:solidFill>
              </a:defRPr>
            </a:lvl5pPr>
          </a:lstStyle>
          <a:p>
            <a:pPr lvl="0"/>
            <a:r>
              <a:rPr lang="en-US"/>
              <a:t>Short title</a:t>
            </a:r>
          </a:p>
        </p:txBody>
      </p:sp>
      <p:sp>
        <p:nvSpPr>
          <p:cNvPr id="13" name="Picture Placeholder 5">
            <a:extLst>
              <a:ext uri="{FF2B5EF4-FFF2-40B4-BE49-F238E27FC236}">
                <a16:creationId xmlns:a16="http://schemas.microsoft.com/office/drawing/2014/main" id="{D2B5836D-E405-3B44-FB3A-1605B71D5224}"/>
              </a:ext>
            </a:extLst>
          </p:cNvPr>
          <p:cNvSpPr>
            <a:spLocks noGrp="1"/>
          </p:cNvSpPr>
          <p:nvPr>
            <p:ph type="pic" sz="quarter" idx="16"/>
          </p:nvPr>
        </p:nvSpPr>
        <p:spPr>
          <a:xfrm>
            <a:off x="5014624" y="2512274"/>
            <a:ext cx="3053848" cy="4043322"/>
          </a:xfrm>
        </p:spPr>
        <p:txBody>
          <a:bodyPr/>
          <a:lstStyle/>
          <a:p>
            <a:r>
              <a:rPr lang="en-US"/>
              <a:t>Click icon to add picture</a:t>
            </a:r>
          </a:p>
        </p:txBody>
      </p:sp>
      <p:sp>
        <p:nvSpPr>
          <p:cNvPr id="14" name="Picture Placeholder 5">
            <a:extLst>
              <a:ext uri="{FF2B5EF4-FFF2-40B4-BE49-F238E27FC236}">
                <a16:creationId xmlns:a16="http://schemas.microsoft.com/office/drawing/2014/main" id="{102A347E-BBED-0082-CA9B-AF28B801305C}"/>
              </a:ext>
            </a:extLst>
          </p:cNvPr>
          <p:cNvSpPr>
            <a:spLocks noGrp="1"/>
          </p:cNvSpPr>
          <p:nvPr>
            <p:ph type="pic" sz="quarter" idx="17"/>
          </p:nvPr>
        </p:nvSpPr>
        <p:spPr>
          <a:xfrm>
            <a:off x="9138152" y="2512274"/>
            <a:ext cx="3053848" cy="4043322"/>
          </a:xfrm>
        </p:spPr>
        <p:txBody>
          <a:bodyPr/>
          <a:lstStyle/>
          <a:p>
            <a:r>
              <a:rPr lang="en-US"/>
              <a:t>Click icon to add picture</a:t>
            </a:r>
          </a:p>
        </p:txBody>
      </p:sp>
    </p:spTree>
    <p:extLst>
      <p:ext uri="{BB962C8B-B14F-4D97-AF65-F5344CB8AC3E}">
        <p14:creationId xmlns:p14="http://schemas.microsoft.com/office/powerpoint/2010/main" val="2453233837"/>
      </p:ext>
    </p:extLst>
  </p:cSld>
  <p:clrMapOvr>
    <a:overrideClrMapping bg1="lt1" tx1="dk1" bg2="lt2" tx2="dk2" accent1="accent1" accent2="accent2" accent3="accent3" accent4="accent4" accent5="accent5" accent6="accent6" hlink="hlink" folHlink="folHlink"/>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3632D2-B838-A947-B1D3-B229CB6B6F45}"/>
              </a:ext>
            </a:extLst>
          </p:cNvPr>
          <p:cNvSpPr>
            <a:spLocks noGrp="1"/>
          </p:cNvSpPr>
          <p:nvPr>
            <p:ph type="body" sz="quarter" idx="10" hasCustomPrompt="1"/>
          </p:nvPr>
        </p:nvSpPr>
        <p:spPr>
          <a:xfrm>
            <a:off x="1189567" y="883947"/>
            <a:ext cx="9823451" cy="4355500"/>
          </a:xfrm>
        </p:spPr>
        <p:txBody>
          <a:bodyPr/>
          <a:lstStyle>
            <a:lvl1pPr algn="ctr">
              <a:defRPr sz="5861" b="1">
                <a:solidFill>
                  <a:schemeClr val="bg1"/>
                </a:solidFill>
                <a:latin typeface="+mj-lt"/>
              </a:defRPr>
            </a:lvl1pPr>
            <a:lvl2pPr>
              <a:defRPr sz="2664">
                <a:solidFill>
                  <a:schemeClr val="bg1"/>
                </a:solidFill>
              </a:defRPr>
            </a:lvl2pPr>
            <a:lvl3pPr>
              <a:defRPr sz="2398">
                <a:solidFill>
                  <a:schemeClr val="bg1"/>
                </a:solidFill>
              </a:defRPr>
            </a:lvl3pPr>
            <a:lvl4pPr>
              <a:defRPr sz="2131">
                <a:solidFill>
                  <a:schemeClr val="bg1"/>
                </a:solidFill>
              </a:defRPr>
            </a:lvl4pPr>
            <a:lvl5pPr>
              <a:defRPr sz="2131">
                <a:solidFill>
                  <a:schemeClr val="bg1"/>
                </a:solidFill>
              </a:defRPr>
            </a:lvl5pPr>
          </a:lstStyle>
          <a:p>
            <a:pPr lvl="0"/>
            <a:r>
              <a:rPr lang="en-US"/>
              <a:t>“Quote goes here.”</a:t>
            </a:r>
          </a:p>
        </p:txBody>
      </p:sp>
      <p:sp>
        <p:nvSpPr>
          <p:cNvPr id="5" name="Text Placeholder 4">
            <a:extLst>
              <a:ext uri="{FF2B5EF4-FFF2-40B4-BE49-F238E27FC236}">
                <a16:creationId xmlns:a16="http://schemas.microsoft.com/office/drawing/2014/main" id="{AD450912-8860-4D4A-9797-0B3432EED669}"/>
              </a:ext>
            </a:extLst>
          </p:cNvPr>
          <p:cNvSpPr>
            <a:spLocks noGrp="1"/>
          </p:cNvSpPr>
          <p:nvPr>
            <p:ph type="body" sz="quarter" idx="11" hasCustomPrompt="1"/>
          </p:nvPr>
        </p:nvSpPr>
        <p:spPr>
          <a:xfrm>
            <a:off x="1189567" y="5590022"/>
            <a:ext cx="9823451" cy="668248"/>
          </a:xfrm>
        </p:spPr>
        <p:txBody>
          <a:bodyPr/>
          <a:lstStyle>
            <a:lvl1pPr algn="ctr">
              <a:defRPr sz="1865" spc="799">
                <a:solidFill>
                  <a:schemeClr val="bg2"/>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NAME OF PERSON</a:t>
            </a:r>
          </a:p>
          <a:p>
            <a:pPr lvl="0"/>
            <a:r>
              <a:rPr lang="en-US"/>
              <a:t>TITLE</a:t>
            </a:r>
          </a:p>
        </p:txBody>
      </p:sp>
      <p:cxnSp>
        <p:nvCxnSpPr>
          <p:cNvPr id="6" name="Straight Connector 5">
            <a:extLst>
              <a:ext uri="{FF2B5EF4-FFF2-40B4-BE49-F238E27FC236}">
                <a16:creationId xmlns:a16="http://schemas.microsoft.com/office/drawing/2014/main" id="{8C5752FC-40B3-5E40-845D-5EA132D5CA3D}"/>
              </a:ext>
            </a:extLst>
          </p:cNvPr>
          <p:cNvCxnSpPr>
            <a:cxnSpLocks/>
          </p:cNvCxnSpPr>
          <p:nvPr userDrawn="1"/>
        </p:nvCxnSpPr>
        <p:spPr>
          <a:xfrm>
            <a:off x="5776876" y="5414736"/>
            <a:ext cx="638248"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84159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Multi S/o Slide">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A30C33DC-1BD4-8344-8735-29544240E797}"/>
              </a:ext>
            </a:extLst>
          </p:cNvPr>
          <p:cNvSpPr/>
          <p:nvPr userDrawn="1"/>
        </p:nvSpPr>
        <p:spPr>
          <a:xfrm>
            <a:off x="747252" y="570271"/>
            <a:ext cx="3116827" cy="5712542"/>
          </a:xfrm>
          <a:prstGeom prst="roundRect">
            <a:avLst>
              <a:gd name="adj" fmla="val 1210"/>
            </a:avLst>
          </a:prstGeom>
          <a:solidFill>
            <a:schemeClr val="bg2">
              <a:lumMod val="20000"/>
              <a:lumOff val="80000"/>
            </a:schemeClr>
          </a:solidFill>
          <a:ln>
            <a:noFill/>
          </a:ln>
          <a:effectLst>
            <a:outerShdw blurRad="254000" dist="203200" dir="5400000" sx="99000" sy="99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
          </a:p>
        </p:txBody>
      </p:sp>
      <p:sp>
        <p:nvSpPr>
          <p:cNvPr id="4" name="Rounded Rectangle 3">
            <a:extLst>
              <a:ext uri="{FF2B5EF4-FFF2-40B4-BE49-F238E27FC236}">
                <a16:creationId xmlns:a16="http://schemas.microsoft.com/office/drawing/2014/main" id="{6287287A-0A4D-5D4E-9FD9-C96B5CB467CA}"/>
              </a:ext>
            </a:extLst>
          </p:cNvPr>
          <p:cNvSpPr/>
          <p:nvPr userDrawn="1"/>
        </p:nvSpPr>
        <p:spPr>
          <a:xfrm>
            <a:off x="4562168" y="570271"/>
            <a:ext cx="3116827" cy="5712542"/>
          </a:xfrm>
          <a:prstGeom prst="roundRect">
            <a:avLst>
              <a:gd name="adj" fmla="val 1210"/>
            </a:avLst>
          </a:prstGeom>
          <a:solidFill>
            <a:schemeClr val="bg2">
              <a:lumMod val="20000"/>
              <a:lumOff val="80000"/>
            </a:schemeClr>
          </a:solidFill>
          <a:ln>
            <a:noFill/>
          </a:ln>
          <a:effectLst>
            <a:outerShdw blurRad="254000" dist="203200" dir="5400000" sx="99000" sy="99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
          </a:p>
        </p:txBody>
      </p:sp>
      <p:sp>
        <p:nvSpPr>
          <p:cNvPr id="5" name="Rounded Rectangle 4">
            <a:extLst>
              <a:ext uri="{FF2B5EF4-FFF2-40B4-BE49-F238E27FC236}">
                <a16:creationId xmlns:a16="http://schemas.microsoft.com/office/drawing/2014/main" id="{2BDC6B8E-AB5F-494F-B320-74E92BFB5870}"/>
              </a:ext>
            </a:extLst>
          </p:cNvPr>
          <p:cNvSpPr/>
          <p:nvPr userDrawn="1"/>
        </p:nvSpPr>
        <p:spPr>
          <a:xfrm>
            <a:off x="8377083" y="570271"/>
            <a:ext cx="3116827" cy="5712542"/>
          </a:xfrm>
          <a:prstGeom prst="roundRect">
            <a:avLst>
              <a:gd name="adj" fmla="val 1210"/>
            </a:avLst>
          </a:prstGeom>
          <a:solidFill>
            <a:schemeClr val="bg2">
              <a:lumMod val="20000"/>
              <a:lumOff val="80000"/>
            </a:schemeClr>
          </a:solidFill>
          <a:ln>
            <a:noFill/>
          </a:ln>
          <a:effectLst>
            <a:outerShdw blurRad="254000" dist="203200" dir="5400000" sx="99000" sy="99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
          </a:p>
        </p:txBody>
      </p:sp>
      <p:sp>
        <p:nvSpPr>
          <p:cNvPr id="7" name="Picture Placeholder 6">
            <a:extLst>
              <a:ext uri="{FF2B5EF4-FFF2-40B4-BE49-F238E27FC236}">
                <a16:creationId xmlns:a16="http://schemas.microsoft.com/office/drawing/2014/main" id="{277C9D73-23E0-C044-8212-FFDE8FC6BE04}"/>
              </a:ext>
            </a:extLst>
          </p:cNvPr>
          <p:cNvSpPr>
            <a:spLocks noGrp="1"/>
          </p:cNvSpPr>
          <p:nvPr>
            <p:ph type="pic" sz="quarter" idx="10" hasCustomPrompt="1"/>
          </p:nvPr>
        </p:nvSpPr>
        <p:spPr>
          <a:xfrm>
            <a:off x="1269029" y="934066"/>
            <a:ext cx="2073275" cy="2074863"/>
          </a:xfrm>
          <a:prstGeom prst="ellipse">
            <a:avLst/>
          </a:prstGeom>
        </p:spPr>
        <p:txBody>
          <a:bodyPr/>
          <a:lstStyle>
            <a:lvl1pPr>
              <a:defRPr sz="1099">
                <a:solidFill>
                  <a:schemeClr val="tx2"/>
                </a:solidFill>
              </a:defRPr>
            </a:lvl1pPr>
          </a:lstStyle>
          <a:p>
            <a:r>
              <a:rPr lang="en-US"/>
              <a:t>Headshot</a:t>
            </a:r>
          </a:p>
        </p:txBody>
      </p:sp>
      <p:sp>
        <p:nvSpPr>
          <p:cNvPr id="9" name="Text Placeholder 8">
            <a:extLst>
              <a:ext uri="{FF2B5EF4-FFF2-40B4-BE49-F238E27FC236}">
                <a16:creationId xmlns:a16="http://schemas.microsoft.com/office/drawing/2014/main" id="{D6043070-BFAC-F74F-8963-0D182D63B873}"/>
              </a:ext>
            </a:extLst>
          </p:cNvPr>
          <p:cNvSpPr>
            <a:spLocks noGrp="1"/>
          </p:cNvSpPr>
          <p:nvPr>
            <p:ph type="body" sz="quarter" idx="11"/>
          </p:nvPr>
        </p:nvSpPr>
        <p:spPr>
          <a:xfrm>
            <a:off x="1091229" y="3322640"/>
            <a:ext cx="2428875" cy="590290"/>
          </a:xfrm>
        </p:spPr>
        <p:txBody>
          <a:bodyPr>
            <a:spAutoFit/>
          </a:bodyPr>
          <a:lstStyle>
            <a:lvl1pPr algn="ctr">
              <a:defRPr>
                <a:solidFill>
                  <a:schemeClr val="tx2"/>
                </a:solidFill>
              </a:defRPr>
            </a:lvl1pPr>
            <a:lvl2pPr algn="ctr">
              <a:defRPr/>
            </a:lvl2pPr>
            <a:lvl3pPr algn="ctr">
              <a:defRPr/>
            </a:lvl3pPr>
            <a:lvl4pPr algn="ctr">
              <a:defRPr/>
            </a:lvl4pPr>
            <a:lvl5pPr algn="ctr">
              <a:defRPr/>
            </a:lvl5pPr>
          </a:lstStyle>
          <a:p>
            <a:pPr lvl="0"/>
            <a:r>
              <a:rPr lang="en-US"/>
              <a:t>Click to edit Master text styles</a:t>
            </a:r>
          </a:p>
        </p:txBody>
      </p:sp>
      <p:sp>
        <p:nvSpPr>
          <p:cNvPr id="10" name="Text Placeholder 8">
            <a:extLst>
              <a:ext uri="{FF2B5EF4-FFF2-40B4-BE49-F238E27FC236}">
                <a16:creationId xmlns:a16="http://schemas.microsoft.com/office/drawing/2014/main" id="{A1AB5E51-07D7-A74E-8C44-CBFC83774037}"/>
              </a:ext>
            </a:extLst>
          </p:cNvPr>
          <p:cNvSpPr>
            <a:spLocks noGrp="1"/>
          </p:cNvSpPr>
          <p:nvPr>
            <p:ph type="body" sz="quarter" idx="12"/>
          </p:nvPr>
        </p:nvSpPr>
        <p:spPr>
          <a:xfrm>
            <a:off x="1091229" y="3760841"/>
            <a:ext cx="2428875" cy="193899"/>
          </a:xfrm>
        </p:spPr>
        <p:txBody>
          <a:bodyPr>
            <a:spAutoFit/>
          </a:bodyPr>
          <a:lstStyle>
            <a:lvl1pPr algn="ctr">
              <a:defRPr sz="1399" b="1">
                <a:solidFill>
                  <a:schemeClr val="tx1"/>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11" name="Text Placeholder 8">
            <a:extLst>
              <a:ext uri="{FF2B5EF4-FFF2-40B4-BE49-F238E27FC236}">
                <a16:creationId xmlns:a16="http://schemas.microsoft.com/office/drawing/2014/main" id="{CD89487F-509D-1A41-92F9-9F8CB1C3C618}"/>
              </a:ext>
            </a:extLst>
          </p:cNvPr>
          <p:cNvSpPr>
            <a:spLocks noGrp="1"/>
          </p:cNvSpPr>
          <p:nvPr>
            <p:ph type="body" sz="quarter" idx="13"/>
          </p:nvPr>
        </p:nvSpPr>
        <p:spPr>
          <a:xfrm>
            <a:off x="1091229" y="4102511"/>
            <a:ext cx="2428875" cy="1865671"/>
          </a:xfrm>
        </p:spPr>
        <p:txBody>
          <a:bodyPr>
            <a:noAutofit/>
          </a:bodyPr>
          <a:lstStyle>
            <a:lvl1pPr algn="ctr">
              <a:defRPr sz="1798" b="0" i="1">
                <a:solidFill>
                  <a:schemeClr val="tx2"/>
                </a:solidFill>
                <a:latin typeface="+mn-lt"/>
              </a:defRPr>
            </a:lvl1pPr>
            <a:lvl2pPr algn="ctr">
              <a:defRPr/>
            </a:lvl2pPr>
            <a:lvl3pPr algn="ctr">
              <a:defRPr/>
            </a:lvl3pPr>
            <a:lvl4pPr algn="ctr">
              <a:defRPr/>
            </a:lvl4pPr>
            <a:lvl5pPr algn="ctr">
              <a:defRPr/>
            </a:lvl5pPr>
          </a:lstStyle>
          <a:p>
            <a:pPr lvl="0"/>
            <a:r>
              <a:rPr lang="en-US"/>
              <a:t>Click to edit Master text styles</a:t>
            </a:r>
          </a:p>
        </p:txBody>
      </p:sp>
      <p:sp>
        <p:nvSpPr>
          <p:cNvPr id="12" name="Picture Placeholder 6">
            <a:extLst>
              <a:ext uri="{FF2B5EF4-FFF2-40B4-BE49-F238E27FC236}">
                <a16:creationId xmlns:a16="http://schemas.microsoft.com/office/drawing/2014/main" id="{6E4B0CB0-115A-E84E-9798-B8DD13307DF2}"/>
              </a:ext>
            </a:extLst>
          </p:cNvPr>
          <p:cNvSpPr>
            <a:spLocks noGrp="1"/>
          </p:cNvSpPr>
          <p:nvPr>
            <p:ph type="pic" sz="quarter" idx="14" hasCustomPrompt="1"/>
          </p:nvPr>
        </p:nvSpPr>
        <p:spPr>
          <a:xfrm>
            <a:off x="5105401" y="934066"/>
            <a:ext cx="2073275" cy="2074863"/>
          </a:xfrm>
          <a:prstGeom prst="ellipse">
            <a:avLst/>
          </a:prstGeom>
        </p:spPr>
        <p:txBody>
          <a:bodyPr/>
          <a:lstStyle>
            <a:lvl1pPr>
              <a:defRPr sz="1099">
                <a:solidFill>
                  <a:schemeClr val="tx2"/>
                </a:solidFill>
              </a:defRPr>
            </a:lvl1pPr>
          </a:lstStyle>
          <a:p>
            <a:r>
              <a:rPr lang="en-US"/>
              <a:t>Headshot</a:t>
            </a:r>
          </a:p>
        </p:txBody>
      </p:sp>
      <p:sp>
        <p:nvSpPr>
          <p:cNvPr id="13" name="Text Placeholder 8">
            <a:extLst>
              <a:ext uri="{FF2B5EF4-FFF2-40B4-BE49-F238E27FC236}">
                <a16:creationId xmlns:a16="http://schemas.microsoft.com/office/drawing/2014/main" id="{F0694111-A649-7946-A58C-687249AF7EB8}"/>
              </a:ext>
            </a:extLst>
          </p:cNvPr>
          <p:cNvSpPr>
            <a:spLocks noGrp="1"/>
          </p:cNvSpPr>
          <p:nvPr>
            <p:ph type="body" sz="quarter" idx="15"/>
          </p:nvPr>
        </p:nvSpPr>
        <p:spPr>
          <a:xfrm>
            <a:off x="4927601" y="3322640"/>
            <a:ext cx="2428875" cy="590290"/>
          </a:xfrm>
        </p:spPr>
        <p:txBody>
          <a:bodyPr>
            <a:spAutoFit/>
          </a:bodyPr>
          <a:lstStyle>
            <a:lvl1pPr algn="ctr">
              <a:defRPr>
                <a:solidFill>
                  <a:schemeClr val="tx2"/>
                </a:solidFill>
              </a:defRPr>
            </a:lvl1pPr>
            <a:lvl2pPr algn="ctr">
              <a:defRPr/>
            </a:lvl2pPr>
            <a:lvl3pPr algn="ctr">
              <a:defRPr/>
            </a:lvl3pPr>
            <a:lvl4pPr algn="ctr">
              <a:defRPr/>
            </a:lvl4pPr>
            <a:lvl5pPr algn="ctr">
              <a:defRPr/>
            </a:lvl5pPr>
          </a:lstStyle>
          <a:p>
            <a:pPr lvl="0"/>
            <a:r>
              <a:rPr lang="en-US"/>
              <a:t>Click to edit Master text styles</a:t>
            </a:r>
          </a:p>
        </p:txBody>
      </p:sp>
      <p:sp>
        <p:nvSpPr>
          <p:cNvPr id="14" name="Text Placeholder 8">
            <a:extLst>
              <a:ext uri="{FF2B5EF4-FFF2-40B4-BE49-F238E27FC236}">
                <a16:creationId xmlns:a16="http://schemas.microsoft.com/office/drawing/2014/main" id="{D2FC5643-FD6E-3540-8FBF-D13BE528F808}"/>
              </a:ext>
            </a:extLst>
          </p:cNvPr>
          <p:cNvSpPr>
            <a:spLocks noGrp="1"/>
          </p:cNvSpPr>
          <p:nvPr>
            <p:ph type="body" sz="quarter" idx="16"/>
          </p:nvPr>
        </p:nvSpPr>
        <p:spPr>
          <a:xfrm>
            <a:off x="4927601" y="3760841"/>
            <a:ext cx="2428875" cy="193899"/>
          </a:xfrm>
        </p:spPr>
        <p:txBody>
          <a:bodyPr>
            <a:spAutoFit/>
          </a:bodyPr>
          <a:lstStyle>
            <a:lvl1pPr algn="ctr">
              <a:defRPr sz="1399" b="1">
                <a:solidFill>
                  <a:schemeClr val="tx1"/>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15" name="Text Placeholder 8">
            <a:extLst>
              <a:ext uri="{FF2B5EF4-FFF2-40B4-BE49-F238E27FC236}">
                <a16:creationId xmlns:a16="http://schemas.microsoft.com/office/drawing/2014/main" id="{1A5A52C3-C25A-174E-8ECA-EB0AC90024D7}"/>
              </a:ext>
            </a:extLst>
          </p:cNvPr>
          <p:cNvSpPr>
            <a:spLocks noGrp="1"/>
          </p:cNvSpPr>
          <p:nvPr>
            <p:ph type="body" sz="quarter" idx="17"/>
          </p:nvPr>
        </p:nvSpPr>
        <p:spPr>
          <a:xfrm>
            <a:off x="4927601" y="4102511"/>
            <a:ext cx="2428875" cy="1865671"/>
          </a:xfrm>
        </p:spPr>
        <p:txBody>
          <a:bodyPr>
            <a:noAutofit/>
          </a:bodyPr>
          <a:lstStyle>
            <a:lvl1pPr algn="ctr">
              <a:defRPr sz="1798" b="0" i="1">
                <a:solidFill>
                  <a:schemeClr val="tx2"/>
                </a:solidFill>
                <a:latin typeface="+mn-lt"/>
              </a:defRPr>
            </a:lvl1pPr>
            <a:lvl2pPr algn="ctr">
              <a:defRPr/>
            </a:lvl2pPr>
            <a:lvl3pPr algn="ctr">
              <a:defRPr/>
            </a:lvl3pPr>
            <a:lvl4pPr algn="ctr">
              <a:defRPr/>
            </a:lvl4pPr>
            <a:lvl5pPr algn="ctr">
              <a:defRPr/>
            </a:lvl5pPr>
          </a:lstStyle>
          <a:p>
            <a:pPr lvl="0"/>
            <a:r>
              <a:rPr lang="en-US"/>
              <a:t>Click to edit Master text styles</a:t>
            </a:r>
          </a:p>
        </p:txBody>
      </p:sp>
      <p:sp>
        <p:nvSpPr>
          <p:cNvPr id="16" name="Picture Placeholder 6">
            <a:extLst>
              <a:ext uri="{FF2B5EF4-FFF2-40B4-BE49-F238E27FC236}">
                <a16:creationId xmlns:a16="http://schemas.microsoft.com/office/drawing/2014/main" id="{39BF2D74-3DD8-DE46-AF11-D8C19BCD16FE}"/>
              </a:ext>
            </a:extLst>
          </p:cNvPr>
          <p:cNvSpPr>
            <a:spLocks noGrp="1"/>
          </p:cNvSpPr>
          <p:nvPr>
            <p:ph type="pic" sz="quarter" idx="18" hasCustomPrompt="1"/>
          </p:nvPr>
        </p:nvSpPr>
        <p:spPr>
          <a:xfrm>
            <a:off x="8940801" y="934066"/>
            <a:ext cx="2073275" cy="2074863"/>
          </a:xfrm>
          <a:prstGeom prst="ellipse">
            <a:avLst/>
          </a:prstGeom>
        </p:spPr>
        <p:txBody>
          <a:bodyPr/>
          <a:lstStyle>
            <a:lvl1pPr>
              <a:defRPr sz="1099">
                <a:solidFill>
                  <a:schemeClr val="tx2"/>
                </a:solidFill>
              </a:defRPr>
            </a:lvl1pPr>
          </a:lstStyle>
          <a:p>
            <a:r>
              <a:rPr lang="en-US"/>
              <a:t>Headshot</a:t>
            </a:r>
          </a:p>
        </p:txBody>
      </p:sp>
      <p:sp>
        <p:nvSpPr>
          <p:cNvPr id="17" name="Text Placeholder 8">
            <a:extLst>
              <a:ext uri="{FF2B5EF4-FFF2-40B4-BE49-F238E27FC236}">
                <a16:creationId xmlns:a16="http://schemas.microsoft.com/office/drawing/2014/main" id="{3AAABDCF-5763-6B4A-B1D0-618CFD3EA448}"/>
              </a:ext>
            </a:extLst>
          </p:cNvPr>
          <p:cNvSpPr>
            <a:spLocks noGrp="1"/>
          </p:cNvSpPr>
          <p:nvPr>
            <p:ph type="body" sz="quarter" idx="19"/>
          </p:nvPr>
        </p:nvSpPr>
        <p:spPr>
          <a:xfrm>
            <a:off x="8763001" y="3322640"/>
            <a:ext cx="2428875" cy="590290"/>
          </a:xfrm>
        </p:spPr>
        <p:txBody>
          <a:bodyPr>
            <a:spAutoFit/>
          </a:bodyPr>
          <a:lstStyle>
            <a:lvl1pPr algn="ctr">
              <a:defRPr>
                <a:solidFill>
                  <a:schemeClr val="tx2"/>
                </a:solidFill>
              </a:defRPr>
            </a:lvl1pPr>
            <a:lvl2pPr algn="ctr">
              <a:defRPr/>
            </a:lvl2pPr>
            <a:lvl3pPr algn="ctr">
              <a:defRPr/>
            </a:lvl3pPr>
            <a:lvl4pPr algn="ctr">
              <a:defRPr/>
            </a:lvl4pPr>
            <a:lvl5pPr algn="ctr">
              <a:defRPr/>
            </a:lvl5pPr>
          </a:lstStyle>
          <a:p>
            <a:pPr lvl="0"/>
            <a:r>
              <a:rPr lang="en-US"/>
              <a:t>Click to edit Master text styles</a:t>
            </a:r>
          </a:p>
        </p:txBody>
      </p:sp>
      <p:sp>
        <p:nvSpPr>
          <p:cNvPr id="18" name="Text Placeholder 8">
            <a:extLst>
              <a:ext uri="{FF2B5EF4-FFF2-40B4-BE49-F238E27FC236}">
                <a16:creationId xmlns:a16="http://schemas.microsoft.com/office/drawing/2014/main" id="{A7185592-89D1-B04E-AA35-14D0424B0921}"/>
              </a:ext>
            </a:extLst>
          </p:cNvPr>
          <p:cNvSpPr>
            <a:spLocks noGrp="1"/>
          </p:cNvSpPr>
          <p:nvPr>
            <p:ph type="body" sz="quarter" idx="20"/>
          </p:nvPr>
        </p:nvSpPr>
        <p:spPr>
          <a:xfrm>
            <a:off x="8763001" y="3760841"/>
            <a:ext cx="2428875" cy="193899"/>
          </a:xfrm>
        </p:spPr>
        <p:txBody>
          <a:bodyPr>
            <a:spAutoFit/>
          </a:bodyPr>
          <a:lstStyle>
            <a:lvl1pPr algn="ctr">
              <a:defRPr sz="1399" b="1">
                <a:solidFill>
                  <a:schemeClr val="tx1"/>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19" name="Text Placeholder 8">
            <a:extLst>
              <a:ext uri="{FF2B5EF4-FFF2-40B4-BE49-F238E27FC236}">
                <a16:creationId xmlns:a16="http://schemas.microsoft.com/office/drawing/2014/main" id="{B5AD0EB4-BC20-2B40-BD2E-BDBDCFE9B8FC}"/>
              </a:ext>
            </a:extLst>
          </p:cNvPr>
          <p:cNvSpPr>
            <a:spLocks noGrp="1"/>
          </p:cNvSpPr>
          <p:nvPr>
            <p:ph type="body" sz="quarter" idx="21"/>
          </p:nvPr>
        </p:nvSpPr>
        <p:spPr>
          <a:xfrm>
            <a:off x="8763001" y="4102511"/>
            <a:ext cx="2428875" cy="1865671"/>
          </a:xfrm>
        </p:spPr>
        <p:txBody>
          <a:bodyPr>
            <a:noAutofit/>
          </a:bodyPr>
          <a:lstStyle>
            <a:lvl1pPr algn="ctr">
              <a:defRPr sz="1798" b="0" i="1">
                <a:solidFill>
                  <a:schemeClr val="tx2"/>
                </a:solidFill>
                <a:latin typeface="+mn-lt"/>
              </a:defRPr>
            </a:lvl1pPr>
            <a:lvl2pPr algn="ctr">
              <a:defRPr/>
            </a:lvl2pPr>
            <a:lvl3pPr algn="ctr">
              <a:defRPr/>
            </a:lvl3pPr>
            <a:lvl4pPr algn="ctr">
              <a:defRPr/>
            </a:lvl4pPr>
            <a:lvl5pPr algn="ctr">
              <a:defRPr/>
            </a:lvl5pPr>
          </a:lstStyle>
          <a:p>
            <a:pPr lvl="0"/>
            <a:r>
              <a:rPr lang="en-US"/>
              <a:t>Click to edit Master text styles</a:t>
            </a:r>
          </a:p>
        </p:txBody>
      </p:sp>
    </p:spTree>
    <p:extLst>
      <p:ext uri="{BB962C8B-B14F-4D97-AF65-F5344CB8AC3E}">
        <p14:creationId xmlns:p14="http://schemas.microsoft.com/office/powerpoint/2010/main" val="262953386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Multi S/o Slide">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6287287A-0A4D-5D4E-9FD9-C96B5CB467CA}"/>
              </a:ext>
            </a:extLst>
          </p:cNvPr>
          <p:cNvSpPr/>
          <p:nvPr userDrawn="1"/>
        </p:nvSpPr>
        <p:spPr>
          <a:xfrm>
            <a:off x="2700495" y="570271"/>
            <a:ext cx="3116827" cy="5712542"/>
          </a:xfrm>
          <a:prstGeom prst="roundRect">
            <a:avLst>
              <a:gd name="adj" fmla="val 1210"/>
            </a:avLst>
          </a:prstGeom>
          <a:solidFill>
            <a:schemeClr val="bg2">
              <a:lumMod val="20000"/>
              <a:lumOff val="80000"/>
            </a:schemeClr>
          </a:solidFill>
          <a:ln>
            <a:noFill/>
          </a:ln>
          <a:effectLst>
            <a:outerShdw blurRad="254000" dist="203200" dir="5400000" sx="99000" sy="99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
          </a:p>
        </p:txBody>
      </p:sp>
      <p:sp>
        <p:nvSpPr>
          <p:cNvPr id="5" name="Rounded Rectangle 4">
            <a:extLst>
              <a:ext uri="{FF2B5EF4-FFF2-40B4-BE49-F238E27FC236}">
                <a16:creationId xmlns:a16="http://schemas.microsoft.com/office/drawing/2014/main" id="{2BDC6B8E-AB5F-494F-B320-74E92BFB5870}"/>
              </a:ext>
            </a:extLst>
          </p:cNvPr>
          <p:cNvSpPr/>
          <p:nvPr userDrawn="1"/>
        </p:nvSpPr>
        <p:spPr>
          <a:xfrm>
            <a:off x="6360554" y="570271"/>
            <a:ext cx="3116827" cy="5712542"/>
          </a:xfrm>
          <a:prstGeom prst="roundRect">
            <a:avLst>
              <a:gd name="adj" fmla="val 1210"/>
            </a:avLst>
          </a:prstGeom>
          <a:solidFill>
            <a:schemeClr val="bg2">
              <a:lumMod val="20000"/>
              <a:lumOff val="80000"/>
            </a:schemeClr>
          </a:solidFill>
          <a:ln>
            <a:noFill/>
          </a:ln>
          <a:effectLst>
            <a:outerShdw blurRad="254000" dist="203200" dir="5400000" sx="99000" sy="99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
          </a:p>
        </p:txBody>
      </p:sp>
      <p:sp>
        <p:nvSpPr>
          <p:cNvPr id="12" name="Picture Placeholder 6">
            <a:extLst>
              <a:ext uri="{FF2B5EF4-FFF2-40B4-BE49-F238E27FC236}">
                <a16:creationId xmlns:a16="http://schemas.microsoft.com/office/drawing/2014/main" id="{6E4B0CB0-115A-E84E-9798-B8DD13307DF2}"/>
              </a:ext>
            </a:extLst>
          </p:cNvPr>
          <p:cNvSpPr>
            <a:spLocks noGrp="1"/>
          </p:cNvSpPr>
          <p:nvPr>
            <p:ph type="pic" sz="quarter" idx="14" hasCustomPrompt="1"/>
          </p:nvPr>
        </p:nvSpPr>
        <p:spPr>
          <a:xfrm>
            <a:off x="3243728" y="934066"/>
            <a:ext cx="2073275" cy="2074863"/>
          </a:xfrm>
          <a:prstGeom prst="ellipse">
            <a:avLst/>
          </a:prstGeom>
        </p:spPr>
        <p:txBody>
          <a:bodyPr/>
          <a:lstStyle>
            <a:lvl1pPr>
              <a:defRPr sz="1099">
                <a:solidFill>
                  <a:schemeClr val="tx2"/>
                </a:solidFill>
              </a:defRPr>
            </a:lvl1pPr>
          </a:lstStyle>
          <a:p>
            <a:r>
              <a:rPr lang="en-US"/>
              <a:t>Headshot</a:t>
            </a:r>
          </a:p>
        </p:txBody>
      </p:sp>
      <p:sp>
        <p:nvSpPr>
          <p:cNvPr id="13" name="Text Placeholder 8">
            <a:extLst>
              <a:ext uri="{FF2B5EF4-FFF2-40B4-BE49-F238E27FC236}">
                <a16:creationId xmlns:a16="http://schemas.microsoft.com/office/drawing/2014/main" id="{F0694111-A649-7946-A58C-687249AF7EB8}"/>
              </a:ext>
            </a:extLst>
          </p:cNvPr>
          <p:cNvSpPr>
            <a:spLocks noGrp="1"/>
          </p:cNvSpPr>
          <p:nvPr>
            <p:ph type="body" sz="quarter" idx="15"/>
          </p:nvPr>
        </p:nvSpPr>
        <p:spPr>
          <a:xfrm>
            <a:off x="3065928" y="3322640"/>
            <a:ext cx="2428875" cy="590290"/>
          </a:xfrm>
        </p:spPr>
        <p:txBody>
          <a:bodyPr>
            <a:spAutoFit/>
          </a:bodyPr>
          <a:lstStyle>
            <a:lvl1pPr algn="ctr">
              <a:defRPr>
                <a:solidFill>
                  <a:schemeClr val="tx2"/>
                </a:solidFill>
              </a:defRPr>
            </a:lvl1pPr>
            <a:lvl2pPr algn="ctr">
              <a:defRPr/>
            </a:lvl2pPr>
            <a:lvl3pPr algn="ctr">
              <a:defRPr/>
            </a:lvl3pPr>
            <a:lvl4pPr algn="ctr">
              <a:defRPr/>
            </a:lvl4pPr>
            <a:lvl5pPr algn="ctr">
              <a:defRPr/>
            </a:lvl5pPr>
          </a:lstStyle>
          <a:p>
            <a:pPr lvl="0"/>
            <a:r>
              <a:rPr lang="en-US"/>
              <a:t>Click to edit Master text styles</a:t>
            </a:r>
          </a:p>
        </p:txBody>
      </p:sp>
      <p:sp>
        <p:nvSpPr>
          <p:cNvPr id="14" name="Text Placeholder 8">
            <a:extLst>
              <a:ext uri="{FF2B5EF4-FFF2-40B4-BE49-F238E27FC236}">
                <a16:creationId xmlns:a16="http://schemas.microsoft.com/office/drawing/2014/main" id="{D2FC5643-FD6E-3540-8FBF-D13BE528F808}"/>
              </a:ext>
            </a:extLst>
          </p:cNvPr>
          <p:cNvSpPr>
            <a:spLocks noGrp="1"/>
          </p:cNvSpPr>
          <p:nvPr>
            <p:ph type="body" sz="quarter" idx="16"/>
          </p:nvPr>
        </p:nvSpPr>
        <p:spPr>
          <a:xfrm>
            <a:off x="3065928" y="3760841"/>
            <a:ext cx="2428875" cy="193899"/>
          </a:xfrm>
        </p:spPr>
        <p:txBody>
          <a:bodyPr>
            <a:spAutoFit/>
          </a:bodyPr>
          <a:lstStyle>
            <a:lvl1pPr algn="ctr">
              <a:defRPr sz="1399" b="1">
                <a:solidFill>
                  <a:schemeClr val="tx1"/>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15" name="Text Placeholder 8">
            <a:extLst>
              <a:ext uri="{FF2B5EF4-FFF2-40B4-BE49-F238E27FC236}">
                <a16:creationId xmlns:a16="http://schemas.microsoft.com/office/drawing/2014/main" id="{1A5A52C3-C25A-174E-8ECA-EB0AC90024D7}"/>
              </a:ext>
            </a:extLst>
          </p:cNvPr>
          <p:cNvSpPr>
            <a:spLocks noGrp="1"/>
          </p:cNvSpPr>
          <p:nvPr>
            <p:ph type="body" sz="quarter" idx="17"/>
          </p:nvPr>
        </p:nvSpPr>
        <p:spPr>
          <a:xfrm>
            <a:off x="3065928" y="4102511"/>
            <a:ext cx="2428875" cy="1865671"/>
          </a:xfrm>
        </p:spPr>
        <p:txBody>
          <a:bodyPr>
            <a:noAutofit/>
          </a:bodyPr>
          <a:lstStyle>
            <a:lvl1pPr algn="ctr">
              <a:defRPr sz="1798" b="0" i="1">
                <a:solidFill>
                  <a:schemeClr val="tx2"/>
                </a:solidFill>
                <a:latin typeface="+mn-lt"/>
              </a:defRPr>
            </a:lvl1pPr>
            <a:lvl2pPr algn="ctr">
              <a:defRPr/>
            </a:lvl2pPr>
            <a:lvl3pPr algn="ctr">
              <a:defRPr/>
            </a:lvl3pPr>
            <a:lvl4pPr algn="ctr">
              <a:defRPr/>
            </a:lvl4pPr>
            <a:lvl5pPr algn="ctr">
              <a:defRPr/>
            </a:lvl5pPr>
          </a:lstStyle>
          <a:p>
            <a:pPr lvl="0"/>
            <a:r>
              <a:rPr lang="en-US"/>
              <a:t>Click to edit Master text styles</a:t>
            </a:r>
          </a:p>
        </p:txBody>
      </p:sp>
      <p:sp>
        <p:nvSpPr>
          <p:cNvPr id="16" name="Picture Placeholder 6">
            <a:extLst>
              <a:ext uri="{FF2B5EF4-FFF2-40B4-BE49-F238E27FC236}">
                <a16:creationId xmlns:a16="http://schemas.microsoft.com/office/drawing/2014/main" id="{39BF2D74-3DD8-DE46-AF11-D8C19BCD16FE}"/>
              </a:ext>
            </a:extLst>
          </p:cNvPr>
          <p:cNvSpPr>
            <a:spLocks noGrp="1"/>
          </p:cNvSpPr>
          <p:nvPr>
            <p:ph type="pic" sz="quarter" idx="18" hasCustomPrompt="1"/>
          </p:nvPr>
        </p:nvSpPr>
        <p:spPr>
          <a:xfrm>
            <a:off x="6924273" y="934066"/>
            <a:ext cx="2073275" cy="2074863"/>
          </a:xfrm>
          <a:prstGeom prst="ellipse">
            <a:avLst/>
          </a:prstGeom>
        </p:spPr>
        <p:txBody>
          <a:bodyPr/>
          <a:lstStyle>
            <a:lvl1pPr>
              <a:defRPr sz="1099">
                <a:solidFill>
                  <a:schemeClr val="tx2"/>
                </a:solidFill>
              </a:defRPr>
            </a:lvl1pPr>
          </a:lstStyle>
          <a:p>
            <a:r>
              <a:rPr lang="en-US"/>
              <a:t>Headshot</a:t>
            </a:r>
          </a:p>
        </p:txBody>
      </p:sp>
      <p:sp>
        <p:nvSpPr>
          <p:cNvPr id="17" name="Text Placeholder 8">
            <a:extLst>
              <a:ext uri="{FF2B5EF4-FFF2-40B4-BE49-F238E27FC236}">
                <a16:creationId xmlns:a16="http://schemas.microsoft.com/office/drawing/2014/main" id="{3AAABDCF-5763-6B4A-B1D0-618CFD3EA448}"/>
              </a:ext>
            </a:extLst>
          </p:cNvPr>
          <p:cNvSpPr>
            <a:spLocks noGrp="1"/>
          </p:cNvSpPr>
          <p:nvPr>
            <p:ph type="body" sz="quarter" idx="19"/>
          </p:nvPr>
        </p:nvSpPr>
        <p:spPr>
          <a:xfrm>
            <a:off x="6746473" y="3322640"/>
            <a:ext cx="2428875" cy="590290"/>
          </a:xfrm>
        </p:spPr>
        <p:txBody>
          <a:bodyPr>
            <a:spAutoFit/>
          </a:bodyPr>
          <a:lstStyle>
            <a:lvl1pPr algn="ctr">
              <a:defRPr>
                <a:solidFill>
                  <a:schemeClr val="tx2"/>
                </a:solidFill>
              </a:defRPr>
            </a:lvl1pPr>
            <a:lvl2pPr algn="ctr">
              <a:defRPr/>
            </a:lvl2pPr>
            <a:lvl3pPr algn="ctr">
              <a:defRPr/>
            </a:lvl3pPr>
            <a:lvl4pPr algn="ctr">
              <a:defRPr/>
            </a:lvl4pPr>
            <a:lvl5pPr algn="ctr">
              <a:defRPr/>
            </a:lvl5pPr>
          </a:lstStyle>
          <a:p>
            <a:pPr lvl="0"/>
            <a:r>
              <a:rPr lang="en-US"/>
              <a:t>Click to edit Master text styles</a:t>
            </a:r>
          </a:p>
        </p:txBody>
      </p:sp>
      <p:sp>
        <p:nvSpPr>
          <p:cNvPr id="18" name="Text Placeholder 8">
            <a:extLst>
              <a:ext uri="{FF2B5EF4-FFF2-40B4-BE49-F238E27FC236}">
                <a16:creationId xmlns:a16="http://schemas.microsoft.com/office/drawing/2014/main" id="{A7185592-89D1-B04E-AA35-14D0424B0921}"/>
              </a:ext>
            </a:extLst>
          </p:cNvPr>
          <p:cNvSpPr>
            <a:spLocks noGrp="1"/>
          </p:cNvSpPr>
          <p:nvPr>
            <p:ph type="body" sz="quarter" idx="20"/>
          </p:nvPr>
        </p:nvSpPr>
        <p:spPr>
          <a:xfrm>
            <a:off x="6746473" y="3760841"/>
            <a:ext cx="2428875" cy="193899"/>
          </a:xfrm>
        </p:spPr>
        <p:txBody>
          <a:bodyPr>
            <a:spAutoFit/>
          </a:bodyPr>
          <a:lstStyle>
            <a:lvl1pPr algn="ctr">
              <a:defRPr sz="1399" b="1">
                <a:solidFill>
                  <a:schemeClr val="tx1"/>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19" name="Text Placeholder 8">
            <a:extLst>
              <a:ext uri="{FF2B5EF4-FFF2-40B4-BE49-F238E27FC236}">
                <a16:creationId xmlns:a16="http://schemas.microsoft.com/office/drawing/2014/main" id="{B5AD0EB4-BC20-2B40-BD2E-BDBDCFE9B8FC}"/>
              </a:ext>
            </a:extLst>
          </p:cNvPr>
          <p:cNvSpPr>
            <a:spLocks noGrp="1"/>
          </p:cNvSpPr>
          <p:nvPr>
            <p:ph type="body" sz="quarter" idx="21"/>
          </p:nvPr>
        </p:nvSpPr>
        <p:spPr>
          <a:xfrm>
            <a:off x="6746473" y="4102511"/>
            <a:ext cx="2428875" cy="1865671"/>
          </a:xfrm>
        </p:spPr>
        <p:txBody>
          <a:bodyPr>
            <a:noAutofit/>
          </a:bodyPr>
          <a:lstStyle>
            <a:lvl1pPr algn="ctr">
              <a:defRPr sz="1798" b="0" i="1">
                <a:solidFill>
                  <a:schemeClr val="tx2"/>
                </a:solidFill>
                <a:latin typeface="+mn-lt"/>
              </a:defRPr>
            </a:lvl1pPr>
            <a:lvl2pPr algn="ctr">
              <a:defRPr/>
            </a:lvl2pPr>
            <a:lvl3pPr algn="ctr">
              <a:defRPr/>
            </a:lvl3pPr>
            <a:lvl4pPr algn="ctr">
              <a:defRPr/>
            </a:lvl4pPr>
            <a:lvl5pPr algn="ctr">
              <a:defRPr/>
            </a:lvl5pPr>
          </a:lstStyle>
          <a:p>
            <a:pPr lvl="0"/>
            <a:r>
              <a:rPr lang="en-US"/>
              <a:t>Click to edit Master text styles</a:t>
            </a:r>
          </a:p>
        </p:txBody>
      </p:sp>
    </p:spTree>
    <p:extLst>
      <p:ext uri="{BB962C8B-B14F-4D97-AF65-F5344CB8AC3E}">
        <p14:creationId xmlns:p14="http://schemas.microsoft.com/office/powerpoint/2010/main" val="368391927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_Multi S/o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A5B1DB3-8C4E-8F42-83FA-4453CB7467D6}"/>
              </a:ext>
            </a:extLst>
          </p:cNvPr>
          <p:cNvSpPr/>
          <p:nvPr userDrawn="1"/>
        </p:nvSpPr>
        <p:spPr>
          <a:xfrm>
            <a:off x="0" y="79301"/>
            <a:ext cx="12192000" cy="66993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 b="1">
              <a:latin typeface="+mj-lt"/>
            </a:endParaRPr>
          </a:p>
        </p:txBody>
      </p:sp>
      <p:sp>
        <p:nvSpPr>
          <p:cNvPr id="4" name="Rounded Rectangle 3">
            <a:extLst>
              <a:ext uri="{FF2B5EF4-FFF2-40B4-BE49-F238E27FC236}">
                <a16:creationId xmlns:a16="http://schemas.microsoft.com/office/drawing/2014/main" id="{6287287A-0A4D-5D4E-9FD9-C96B5CB467CA}"/>
              </a:ext>
            </a:extLst>
          </p:cNvPr>
          <p:cNvSpPr/>
          <p:nvPr userDrawn="1"/>
        </p:nvSpPr>
        <p:spPr>
          <a:xfrm>
            <a:off x="1981277" y="570271"/>
            <a:ext cx="3789995" cy="5712542"/>
          </a:xfrm>
          <a:prstGeom prst="roundRect">
            <a:avLst>
              <a:gd name="adj" fmla="val 1210"/>
            </a:avLst>
          </a:prstGeom>
          <a:solidFill>
            <a:schemeClr val="bg2">
              <a:lumMod val="20000"/>
              <a:lumOff val="80000"/>
            </a:schemeClr>
          </a:solidFill>
          <a:ln>
            <a:noFill/>
          </a:ln>
          <a:effectLst>
            <a:outerShdw blurRad="254000" dist="203200" dir="5400000" sx="99000" sy="99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
          </a:p>
        </p:txBody>
      </p:sp>
      <p:sp>
        <p:nvSpPr>
          <p:cNvPr id="5" name="Rounded Rectangle 4">
            <a:extLst>
              <a:ext uri="{FF2B5EF4-FFF2-40B4-BE49-F238E27FC236}">
                <a16:creationId xmlns:a16="http://schemas.microsoft.com/office/drawing/2014/main" id="{2BDC6B8E-AB5F-494F-B320-74E92BFB5870}"/>
              </a:ext>
            </a:extLst>
          </p:cNvPr>
          <p:cNvSpPr/>
          <p:nvPr userDrawn="1"/>
        </p:nvSpPr>
        <p:spPr>
          <a:xfrm>
            <a:off x="6548940" y="570271"/>
            <a:ext cx="3789995" cy="5712542"/>
          </a:xfrm>
          <a:prstGeom prst="roundRect">
            <a:avLst>
              <a:gd name="adj" fmla="val 1210"/>
            </a:avLst>
          </a:prstGeom>
          <a:solidFill>
            <a:schemeClr val="bg2">
              <a:lumMod val="20000"/>
              <a:lumOff val="80000"/>
            </a:schemeClr>
          </a:solidFill>
          <a:ln>
            <a:noFill/>
          </a:ln>
          <a:effectLst>
            <a:outerShdw blurRad="254000" dist="203200" dir="5400000" sx="99000" sy="99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
          </a:p>
        </p:txBody>
      </p:sp>
      <p:sp>
        <p:nvSpPr>
          <p:cNvPr id="12" name="Picture Placeholder 6">
            <a:extLst>
              <a:ext uri="{FF2B5EF4-FFF2-40B4-BE49-F238E27FC236}">
                <a16:creationId xmlns:a16="http://schemas.microsoft.com/office/drawing/2014/main" id="{6E4B0CB0-115A-E84E-9798-B8DD13307DF2}"/>
              </a:ext>
            </a:extLst>
          </p:cNvPr>
          <p:cNvSpPr>
            <a:spLocks noGrp="1"/>
          </p:cNvSpPr>
          <p:nvPr>
            <p:ph type="pic" sz="quarter" idx="14" hasCustomPrompt="1"/>
          </p:nvPr>
        </p:nvSpPr>
        <p:spPr>
          <a:xfrm>
            <a:off x="2839637" y="934066"/>
            <a:ext cx="2073275" cy="2074863"/>
          </a:xfrm>
          <a:prstGeom prst="ellipse">
            <a:avLst/>
          </a:prstGeom>
        </p:spPr>
        <p:txBody>
          <a:bodyPr/>
          <a:lstStyle>
            <a:lvl1pPr>
              <a:defRPr sz="1099">
                <a:solidFill>
                  <a:schemeClr val="tx2"/>
                </a:solidFill>
              </a:defRPr>
            </a:lvl1pPr>
          </a:lstStyle>
          <a:p>
            <a:r>
              <a:rPr lang="en-US"/>
              <a:t>Headshot</a:t>
            </a:r>
          </a:p>
        </p:txBody>
      </p:sp>
      <p:sp>
        <p:nvSpPr>
          <p:cNvPr id="13" name="Text Placeholder 8">
            <a:extLst>
              <a:ext uri="{FF2B5EF4-FFF2-40B4-BE49-F238E27FC236}">
                <a16:creationId xmlns:a16="http://schemas.microsoft.com/office/drawing/2014/main" id="{F0694111-A649-7946-A58C-687249AF7EB8}"/>
              </a:ext>
            </a:extLst>
          </p:cNvPr>
          <p:cNvSpPr>
            <a:spLocks noGrp="1"/>
          </p:cNvSpPr>
          <p:nvPr>
            <p:ph type="body" sz="quarter" idx="15"/>
          </p:nvPr>
        </p:nvSpPr>
        <p:spPr>
          <a:xfrm>
            <a:off x="2661837" y="3322640"/>
            <a:ext cx="2428875" cy="590290"/>
          </a:xfrm>
        </p:spPr>
        <p:txBody>
          <a:bodyPr>
            <a:spAutoFit/>
          </a:bodyPr>
          <a:lstStyle>
            <a:lvl1pPr algn="ctr">
              <a:defRPr>
                <a:solidFill>
                  <a:schemeClr val="tx2"/>
                </a:solidFill>
              </a:defRPr>
            </a:lvl1pPr>
            <a:lvl2pPr algn="ctr">
              <a:defRPr/>
            </a:lvl2pPr>
            <a:lvl3pPr algn="ctr">
              <a:defRPr/>
            </a:lvl3pPr>
            <a:lvl4pPr algn="ctr">
              <a:defRPr/>
            </a:lvl4pPr>
            <a:lvl5pPr algn="ctr">
              <a:defRPr/>
            </a:lvl5pPr>
          </a:lstStyle>
          <a:p>
            <a:pPr lvl="0"/>
            <a:r>
              <a:rPr lang="en-US"/>
              <a:t>Click to edit Master text styles</a:t>
            </a:r>
          </a:p>
        </p:txBody>
      </p:sp>
      <p:sp>
        <p:nvSpPr>
          <p:cNvPr id="14" name="Text Placeholder 8">
            <a:extLst>
              <a:ext uri="{FF2B5EF4-FFF2-40B4-BE49-F238E27FC236}">
                <a16:creationId xmlns:a16="http://schemas.microsoft.com/office/drawing/2014/main" id="{D2FC5643-FD6E-3540-8FBF-D13BE528F808}"/>
              </a:ext>
            </a:extLst>
          </p:cNvPr>
          <p:cNvSpPr>
            <a:spLocks noGrp="1"/>
          </p:cNvSpPr>
          <p:nvPr>
            <p:ph type="body" sz="quarter" idx="16"/>
          </p:nvPr>
        </p:nvSpPr>
        <p:spPr>
          <a:xfrm>
            <a:off x="2661837" y="3760841"/>
            <a:ext cx="2428875" cy="193899"/>
          </a:xfrm>
        </p:spPr>
        <p:txBody>
          <a:bodyPr>
            <a:spAutoFit/>
          </a:bodyPr>
          <a:lstStyle>
            <a:lvl1pPr algn="ctr">
              <a:defRPr sz="1399" b="1">
                <a:solidFill>
                  <a:schemeClr val="tx1"/>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15" name="Text Placeholder 8">
            <a:extLst>
              <a:ext uri="{FF2B5EF4-FFF2-40B4-BE49-F238E27FC236}">
                <a16:creationId xmlns:a16="http://schemas.microsoft.com/office/drawing/2014/main" id="{1A5A52C3-C25A-174E-8ECA-EB0AC90024D7}"/>
              </a:ext>
            </a:extLst>
          </p:cNvPr>
          <p:cNvSpPr>
            <a:spLocks noGrp="1"/>
          </p:cNvSpPr>
          <p:nvPr>
            <p:ph type="body" sz="quarter" idx="17"/>
          </p:nvPr>
        </p:nvSpPr>
        <p:spPr>
          <a:xfrm>
            <a:off x="2661837" y="4102511"/>
            <a:ext cx="2428875" cy="1865671"/>
          </a:xfrm>
        </p:spPr>
        <p:txBody>
          <a:bodyPr>
            <a:noAutofit/>
          </a:bodyPr>
          <a:lstStyle>
            <a:lvl1pPr algn="ctr">
              <a:defRPr sz="1798" b="0" i="1">
                <a:solidFill>
                  <a:schemeClr val="tx2"/>
                </a:solidFill>
                <a:latin typeface="+mn-lt"/>
              </a:defRPr>
            </a:lvl1pPr>
            <a:lvl2pPr algn="ctr">
              <a:defRPr/>
            </a:lvl2pPr>
            <a:lvl3pPr algn="ctr">
              <a:defRPr/>
            </a:lvl3pPr>
            <a:lvl4pPr algn="ctr">
              <a:defRPr/>
            </a:lvl4pPr>
            <a:lvl5pPr algn="ctr">
              <a:defRPr/>
            </a:lvl5pPr>
          </a:lstStyle>
          <a:p>
            <a:pPr lvl="0"/>
            <a:r>
              <a:rPr lang="en-US"/>
              <a:t>Click to edit Master text styles</a:t>
            </a:r>
          </a:p>
        </p:txBody>
      </p:sp>
      <p:sp>
        <p:nvSpPr>
          <p:cNvPr id="16" name="Picture Placeholder 6">
            <a:extLst>
              <a:ext uri="{FF2B5EF4-FFF2-40B4-BE49-F238E27FC236}">
                <a16:creationId xmlns:a16="http://schemas.microsoft.com/office/drawing/2014/main" id="{39BF2D74-3DD8-DE46-AF11-D8C19BCD16FE}"/>
              </a:ext>
            </a:extLst>
          </p:cNvPr>
          <p:cNvSpPr>
            <a:spLocks noGrp="1"/>
          </p:cNvSpPr>
          <p:nvPr>
            <p:ph type="pic" sz="quarter" idx="18" hasCustomPrompt="1"/>
          </p:nvPr>
        </p:nvSpPr>
        <p:spPr>
          <a:xfrm>
            <a:off x="7407300" y="934066"/>
            <a:ext cx="2073275" cy="2074863"/>
          </a:xfrm>
          <a:prstGeom prst="ellipse">
            <a:avLst/>
          </a:prstGeom>
        </p:spPr>
        <p:txBody>
          <a:bodyPr/>
          <a:lstStyle>
            <a:lvl1pPr>
              <a:defRPr sz="1099">
                <a:solidFill>
                  <a:schemeClr val="tx2"/>
                </a:solidFill>
              </a:defRPr>
            </a:lvl1pPr>
          </a:lstStyle>
          <a:p>
            <a:r>
              <a:rPr lang="en-US"/>
              <a:t>Headshot</a:t>
            </a:r>
          </a:p>
        </p:txBody>
      </p:sp>
      <p:sp>
        <p:nvSpPr>
          <p:cNvPr id="17" name="Text Placeholder 8">
            <a:extLst>
              <a:ext uri="{FF2B5EF4-FFF2-40B4-BE49-F238E27FC236}">
                <a16:creationId xmlns:a16="http://schemas.microsoft.com/office/drawing/2014/main" id="{3AAABDCF-5763-6B4A-B1D0-618CFD3EA448}"/>
              </a:ext>
            </a:extLst>
          </p:cNvPr>
          <p:cNvSpPr>
            <a:spLocks noGrp="1"/>
          </p:cNvSpPr>
          <p:nvPr>
            <p:ph type="body" sz="quarter" idx="19"/>
          </p:nvPr>
        </p:nvSpPr>
        <p:spPr>
          <a:xfrm>
            <a:off x="7229500" y="3322640"/>
            <a:ext cx="2428875" cy="590290"/>
          </a:xfrm>
        </p:spPr>
        <p:txBody>
          <a:bodyPr>
            <a:spAutoFit/>
          </a:bodyPr>
          <a:lstStyle>
            <a:lvl1pPr algn="ctr">
              <a:defRPr>
                <a:solidFill>
                  <a:schemeClr val="tx2"/>
                </a:solidFill>
              </a:defRPr>
            </a:lvl1pPr>
            <a:lvl2pPr algn="ctr">
              <a:defRPr/>
            </a:lvl2pPr>
            <a:lvl3pPr algn="ctr">
              <a:defRPr/>
            </a:lvl3pPr>
            <a:lvl4pPr algn="ctr">
              <a:defRPr/>
            </a:lvl4pPr>
            <a:lvl5pPr algn="ctr">
              <a:defRPr/>
            </a:lvl5pPr>
          </a:lstStyle>
          <a:p>
            <a:pPr lvl="0"/>
            <a:r>
              <a:rPr lang="en-US"/>
              <a:t>Click to edit Master text styles</a:t>
            </a:r>
          </a:p>
        </p:txBody>
      </p:sp>
      <p:sp>
        <p:nvSpPr>
          <p:cNvPr id="18" name="Text Placeholder 8">
            <a:extLst>
              <a:ext uri="{FF2B5EF4-FFF2-40B4-BE49-F238E27FC236}">
                <a16:creationId xmlns:a16="http://schemas.microsoft.com/office/drawing/2014/main" id="{A7185592-89D1-B04E-AA35-14D0424B0921}"/>
              </a:ext>
            </a:extLst>
          </p:cNvPr>
          <p:cNvSpPr>
            <a:spLocks noGrp="1"/>
          </p:cNvSpPr>
          <p:nvPr>
            <p:ph type="body" sz="quarter" idx="20"/>
          </p:nvPr>
        </p:nvSpPr>
        <p:spPr>
          <a:xfrm>
            <a:off x="7229500" y="3760841"/>
            <a:ext cx="2428875" cy="193899"/>
          </a:xfrm>
        </p:spPr>
        <p:txBody>
          <a:bodyPr>
            <a:spAutoFit/>
          </a:bodyPr>
          <a:lstStyle>
            <a:lvl1pPr algn="ctr">
              <a:defRPr sz="1399" b="1">
                <a:solidFill>
                  <a:schemeClr val="tx1"/>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19" name="Text Placeholder 8">
            <a:extLst>
              <a:ext uri="{FF2B5EF4-FFF2-40B4-BE49-F238E27FC236}">
                <a16:creationId xmlns:a16="http://schemas.microsoft.com/office/drawing/2014/main" id="{B5AD0EB4-BC20-2B40-BD2E-BDBDCFE9B8FC}"/>
              </a:ext>
            </a:extLst>
          </p:cNvPr>
          <p:cNvSpPr>
            <a:spLocks noGrp="1"/>
          </p:cNvSpPr>
          <p:nvPr>
            <p:ph type="body" sz="quarter" idx="21"/>
          </p:nvPr>
        </p:nvSpPr>
        <p:spPr>
          <a:xfrm>
            <a:off x="7229500" y="4102511"/>
            <a:ext cx="2428875" cy="1865671"/>
          </a:xfrm>
        </p:spPr>
        <p:txBody>
          <a:bodyPr>
            <a:noAutofit/>
          </a:bodyPr>
          <a:lstStyle>
            <a:lvl1pPr algn="ctr">
              <a:defRPr sz="1798" b="0" i="1">
                <a:solidFill>
                  <a:schemeClr val="tx2"/>
                </a:solidFill>
                <a:latin typeface="+mn-lt"/>
              </a:defRPr>
            </a:lvl1pPr>
            <a:lvl2pPr algn="ctr">
              <a:defRPr/>
            </a:lvl2pPr>
            <a:lvl3pPr algn="ctr">
              <a:defRPr/>
            </a:lvl3pPr>
            <a:lvl4pPr algn="ctr">
              <a:defRPr/>
            </a:lvl4pPr>
            <a:lvl5pPr algn="ctr">
              <a:defRPr/>
            </a:lvl5pPr>
          </a:lstStyle>
          <a:p>
            <a:pPr lvl="0"/>
            <a:r>
              <a:rPr lang="en-US"/>
              <a:t>Click to edit Master text styles</a:t>
            </a:r>
          </a:p>
        </p:txBody>
      </p:sp>
    </p:spTree>
    <p:extLst>
      <p:ext uri="{BB962C8B-B14F-4D97-AF65-F5344CB8AC3E}">
        <p14:creationId xmlns:p14="http://schemas.microsoft.com/office/powerpoint/2010/main" val="309632591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o Slide II">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AC9A886-4E01-1C46-A22B-FC43F955B964}"/>
              </a:ext>
            </a:extLst>
          </p:cNvPr>
          <p:cNvSpPr/>
          <p:nvPr userDrawn="1"/>
        </p:nvSpPr>
        <p:spPr>
          <a:xfrm>
            <a:off x="206530" y="462116"/>
            <a:ext cx="5938684" cy="5938685"/>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9">
              <a:solidFill>
                <a:schemeClr val="tx2"/>
              </a:solidFill>
            </a:endParaRPr>
          </a:p>
        </p:txBody>
      </p:sp>
      <p:sp>
        <p:nvSpPr>
          <p:cNvPr id="7" name="Picture Placeholder 6">
            <a:extLst>
              <a:ext uri="{FF2B5EF4-FFF2-40B4-BE49-F238E27FC236}">
                <a16:creationId xmlns:a16="http://schemas.microsoft.com/office/drawing/2014/main" id="{86830FF2-081E-884F-B2A2-2A35EF97317A}"/>
              </a:ext>
            </a:extLst>
          </p:cNvPr>
          <p:cNvSpPr>
            <a:spLocks noGrp="1"/>
          </p:cNvSpPr>
          <p:nvPr>
            <p:ph type="pic" sz="quarter" idx="13"/>
          </p:nvPr>
        </p:nvSpPr>
        <p:spPr>
          <a:xfrm>
            <a:off x="185739" y="442914"/>
            <a:ext cx="5959475" cy="5957887"/>
          </a:xfrm>
        </p:spPr>
        <p:txBody>
          <a:bodyPr/>
          <a:lstStyle/>
          <a:p>
            <a:r>
              <a:rPr lang="en-US"/>
              <a:t>Click icon to add picture</a:t>
            </a:r>
          </a:p>
        </p:txBody>
      </p:sp>
      <p:sp>
        <p:nvSpPr>
          <p:cNvPr id="8" name="Text Placeholder 7">
            <a:extLst>
              <a:ext uri="{FF2B5EF4-FFF2-40B4-BE49-F238E27FC236}">
                <a16:creationId xmlns:a16="http://schemas.microsoft.com/office/drawing/2014/main" id="{E1799335-D448-A44A-A9C2-632A616317CC}"/>
              </a:ext>
            </a:extLst>
          </p:cNvPr>
          <p:cNvSpPr>
            <a:spLocks noGrp="1"/>
          </p:cNvSpPr>
          <p:nvPr>
            <p:ph type="body" sz="quarter" idx="11"/>
          </p:nvPr>
        </p:nvSpPr>
        <p:spPr>
          <a:xfrm>
            <a:off x="6322142" y="4119306"/>
            <a:ext cx="5653549" cy="865188"/>
          </a:xfrm>
        </p:spPr>
        <p:txBody>
          <a:bodyPr anchor="b"/>
          <a:lstStyle>
            <a:lvl1pPr>
              <a:defRPr sz="3597" b="1">
                <a:latin typeface="+mj-lt"/>
              </a:defRPr>
            </a:lvl1pPr>
          </a:lstStyle>
          <a:p>
            <a:pPr lvl="0"/>
            <a:r>
              <a:rPr lang="en-US"/>
              <a:t>Click to edit Master text styles</a:t>
            </a:r>
          </a:p>
        </p:txBody>
      </p:sp>
      <p:sp>
        <p:nvSpPr>
          <p:cNvPr id="9" name="Text Placeholder 7">
            <a:extLst>
              <a:ext uri="{FF2B5EF4-FFF2-40B4-BE49-F238E27FC236}">
                <a16:creationId xmlns:a16="http://schemas.microsoft.com/office/drawing/2014/main" id="{1A2D0D39-32EC-B945-8914-18B5784C82D5}"/>
              </a:ext>
            </a:extLst>
          </p:cNvPr>
          <p:cNvSpPr>
            <a:spLocks noGrp="1"/>
          </p:cNvSpPr>
          <p:nvPr>
            <p:ph type="body" sz="quarter" idx="12"/>
          </p:nvPr>
        </p:nvSpPr>
        <p:spPr>
          <a:xfrm>
            <a:off x="6322142" y="5198807"/>
            <a:ext cx="5653549" cy="1152832"/>
          </a:xfrm>
        </p:spPr>
        <p:txBody>
          <a:bodyPr anchor="t"/>
          <a:lstStyle>
            <a:lvl1pPr>
              <a:defRPr sz="1998" i="1"/>
            </a:lvl1pPr>
          </a:lstStyle>
          <a:p>
            <a:pPr lvl="0"/>
            <a:r>
              <a:rPr lang="en-US"/>
              <a:t>Click to edit Master text styles</a:t>
            </a:r>
          </a:p>
        </p:txBody>
      </p:sp>
      <p:sp>
        <p:nvSpPr>
          <p:cNvPr id="10" name="Rectangle 9">
            <a:extLst>
              <a:ext uri="{FF2B5EF4-FFF2-40B4-BE49-F238E27FC236}">
                <a16:creationId xmlns:a16="http://schemas.microsoft.com/office/drawing/2014/main" id="{509AB7DC-FA54-404E-9FDB-62819260F6AF}"/>
              </a:ext>
            </a:extLst>
          </p:cNvPr>
          <p:cNvSpPr/>
          <p:nvPr userDrawn="1"/>
        </p:nvSpPr>
        <p:spPr>
          <a:xfrm>
            <a:off x="3714187" y="3969775"/>
            <a:ext cx="2431027" cy="2431026"/>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554" rtl="0" eaLnBrk="1" fontAlgn="auto" latinLnBrk="0" hangingPunct="1">
              <a:lnSpc>
                <a:spcPct val="100000"/>
              </a:lnSpc>
              <a:spcBef>
                <a:spcPts val="0"/>
              </a:spcBef>
              <a:spcAft>
                <a:spcPts val="0"/>
              </a:spcAft>
              <a:buClrTx/>
              <a:buSzTx/>
              <a:buFontTx/>
              <a:buNone/>
              <a:tabLst/>
              <a:defRPr/>
            </a:pPr>
            <a:r>
              <a:rPr lang="en-US" sz="999">
                <a:solidFill>
                  <a:schemeClr val="tx2"/>
                </a:solidFill>
              </a:rPr>
              <a:t>Headshot goes here</a:t>
            </a:r>
          </a:p>
        </p:txBody>
      </p:sp>
      <p:sp>
        <p:nvSpPr>
          <p:cNvPr id="13" name="Picture Placeholder 12">
            <a:extLst>
              <a:ext uri="{FF2B5EF4-FFF2-40B4-BE49-F238E27FC236}">
                <a16:creationId xmlns:a16="http://schemas.microsoft.com/office/drawing/2014/main" id="{6A0C19E8-F48C-4F46-9E15-40518C84E6C7}"/>
              </a:ext>
            </a:extLst>
          </p:cNvPr>
          <p:cNvSpPr>
            <a:spLocks noGrp="1"/>
          </p:cNvSpPr>
          <p:nvPr>
            <p:ph type="pic" sz="quarter" idx="14"/>
          </p:nvPr>
        </p:nvSpPr>
        <p:spPr>
          <a:xfrm>
            <a:off x="3687763" y="3943350"/>
            <a:ext cx="2457451" cy="2457450"/>
          </a:xfrm>
          <a:ln w="63500">
            <a:solidFill>
              <a:schemeClr val="bg1"/>
            </a:solidFill>
          </a:ln>
        </p:spPr>
        <p:txBody>
          <a:bodyPr/>
          <a:lstStyle/>
          <a:p>
            <a:r>
              <a:rPr lang="en-US"/>
              <a:t>Click icon to add picture</a:t>
            </a:r>
          </a:p>
        </p:txBody>
      </p:sp>
      <p:cxnSp>
        <p:nvCxnSpPr>
          <p:cNvPr id="15" name="Straight Connector 14">
            <a:extLst>
              <a:ext uri="{FF2B5EF4-FFF2-40B4-BE49-F238E27FC236}">
                <a16:creationId xmlns:a16="http://schemas.microsoft.com/office/drawing/2014/main" id="{BC160F1E-3E60-0F43-A57D-9520AB661B71}"/>
              </a:ext>
            </a:extLst>
          </p:cNvPr>
          <p:cNvCxnSpPr/>
          <p:nvPr userDrawn="1"/>
        </p:nvCxnSpPr>
        <p:spPr>
          <a:xfrm>
            <a:off x="6312310" y="3942736"/>
            <a:ext cx="5663381" cy="0"/>
          </a:xfrm>
          <a:prstGeom prst="line">
            <a:avLst/>
          </a:prstGeom>
          <a:ln w="4127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E00EBE57-AB3C-154B-BD59-23FCCFED9807}"/>
              </a:ext>
            </a:extLst>
          </p:cNvPr>
          <p:cNvSpPr>
            <a:spLocks noGrp="1"/>
          </p:cNvSpPr>
          <p:nvPr>
            <p:ph type="body" sz="quarter" idx="15" hasCustomPrompt="1"/>
          </p:nvPr>
        </p:nvSpPr>
        <p:spPr>
          <a:xfrm>
            <a:off x="6312208" y="3529781"/>
            <a:ext cx="5663483" cy="255741"/>
          </a:xfrm>
        </p:spPr>
        <p:txBody>
          <a:bodyPr/>
          <a:lstStyle>
            <a:lvl1pPr algn="r">
              <a:defRPr sz="1798" b="1" spc="300">
                <a:solidFill>
                  <a:schemeClr val="accent1"/>
                </a:solidFill>
                <a:latin typeface="+mj-lt"/>
              </a:defRPr>
            </a:lvl1pPr>
          </a:lstStyle>
          <a:p>
            <a:pPr lvl="0"/>
            <a:r>
              <a:rPr lang="en-US"/>
              <a:t>EDIT MASTER TEXT STYLES</a:t>
            </a:r>
          </a:p>
        </p:txBody>
      </p:sp>
    </p:spTree>
    <p:extLst>
      <p:ext uri="{BB962C8B-B14F-4D97-AF65-F5344CB8AC3E}">
        <p14:creationId xmlns:p14="http://schemas.microsoft.com/office/powerpoint/2010/main" val="391326161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5_Blank">
    <p:bg>
      <p:bgPr>
        <a:solidFill>
          <a:schemeClr val="accent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691B071-4BC7-FC4E-89A0-E7BE257D94A5}"/>
              </a:ext>
            </a:extLst>
          </p:cNvPr>
          <p:cNvGrpSpPr/>
          <p:nvPr userDrawn="1"/>
        </p:nvGrpSpPr>
        <p:grpSpPr>
          <a:xfrm>
            <a:off x="0" y="2"/>
            <a:ext cx="12192000" cy="6858000"/>
            <a:chOff x="0" y="0"/>
            <a:chExt cx="9144000" cy="5148263"/>
          </a:xfrm>
        </p:grpSpPr>
        <p:pic>
          <p:nvPicPr>
            <p:cNvPr id="6" name="Picture 5">
              <a:extLst>
                <a:ext uri="{FF2B5EF4-FFF2-40B4-BE49-F238E27FC236}">
                  <a16:creationId xmlns:a16="http://schemas.microsoft.com/office/drawing/2014/main" id="{13469C4D-C4DB-2249-9707-EC5FDCB1FAD6}"/>
                </a:ext>
              </a:extLst>
            </p:cNvPr>
            <p:cNvPicPr>
              <a:picLocks noChangeAspect="1"/>
            </p:cNvPicPr>
            <p:nvPr/>
          </p:nvPicPr>
          <p:blipFill>
            <a:blip r:embed="rId2"/>
            <a:stretch>
              <a:fillRect/>
            </a:stretch>
          </p:blipFill>
          <p:spPr>
            <a:xfrm>
              <a:off x="0" y="0"/>
              <a:ext cx="9144000" cy="5148263"/>
            </a:xfrm>
            <a:prstGeom prst="rect">
              <a:avLst/>
            </a:prstGeom>
          </p:spPr>
        </p:pic>
        <p:pic>
          <p:nvPicPr>
            <p:cNvPr id="7" name="Picture 6">
              <a:extLst>
                <a:ext uri="{FF2B5EF4-FFF2-40B4-BE49-F238E27FC236}">
                  <a16:creationId xmlns:a16="http://schemas.microsoft.com/office/drawing/2014/main" id="{C52E12B7-AF25-CC42-AEC9-84BAC417E802}"/>
                </a:ext>
              </a:extLst>
            </p:cNvPr>
            <p:cNvPicPr>
              <a:picLocks noChangeAspect="1"/>
            </p:cNvPicPr>
            <p:nvPr/>
          </p:nvPicPr>
          <p:blipFill>
            <a:blip r:embed="rId3"/>
            <a:stretch>
              <a:fillRect/>
            </a:stretch>
          </p:blipFill>
          <p:spPr>
            <a:xfrm>
              <a:off x="0" y="0"/>
              <a:ext cx="9144000" cy="5148263"/>
            </a:xfrm>
            <a:prstGeom prst="rect">
              <a:avLst/>
            </a:prstGeom>
          </p:spPr>
        </p:pic>
      </p:grpSp>
    </p:spTree>
    <p:extLst>
      <p:ext uri="{BB962C8B-B14F-4D97-AF65-F5344CB8AC3E}">
        <p14:creationId xmlns:p14="http://schemas.microsoft.com/office/powerpoint/2010/main" val="1348742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One–column bulleted list">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457200" y="469392"/>
            <a:ext cx="11277600" cy="445008"/>
          </a:xfrm>
          <a:prstGeom prst="rect">
            <a:avLst/>
          </a:prstGeom>
        </p:spPr>
        <p:txBody>
          <a:bodyPr/>
          <a:lstStyle>
            <a:lvl1pPr marL="0" indent="0" algn="ctr">
              <a:buNone/>
              <a:defRPr kumimoji="0" lang="en-US" sz="2800" b="0" i="0" u="none" strike="noStrike" kern="1200" cap="none" spc="0" normalizeH="0" baseline="0">
                <a:ln>
                  <a:noFill/>
                </a:ln>
                <a:solidFill>
                  <a:schemeClr val="accent1"/>
                </a:solidFill>
                <a:effectLst/>
                <a:uLnTx/>
                <a:uFillTx/>
                <a:latin typeface="Trebuchet MS" panose="020B0603020202020204"/>
                <a:ea typeface="+mj-ea"/>
                <a:cs typeface="Arial" panose="020B0604020202020204" pitchFamily="34" charset="0"/>
              </a:defRPr>
            </a:lvl1pPr>
          </a:lstStyle>
          <a:p>
            <a:pPr marL="457200" marR="0" lvl="0" indent="-457200" algn="ctr" defTabSz="914400" rtl="0" eaLnBrk="1" fontAlgn="auto" latinLnBrk="0" hangingPunct="1">
              <a:lnSpc>
                <a:spcPct val="90000"/>
              </a:lnSpc>
              <a:spcBef>
                <a:spcPct val="0"/>
              </a:spcBef>
              <a:spcAft>
                <a:spcPts val="0"/>
              </a:spcAft>
              <a:buClrTx/>
              <a:buSzTx/>
              <a:tabLst/>
              <a:defRPr/>
            </a:pPr>
            <a:r>
              <a:rPr lang="en-US"/>
              <a:t>Headline Text</a:t>
            </a:r>
          </a:p>
        </p:txBody>
      </p:sp>
      <p:sp>
        <p:nvSpPr>
          <p:cNvPr id="22" name="TextBox 21">
            <a:extLst>
              <a:ext uri="{FF2B5EF4-FFF2-40B4-BE49-F238E27FC236}">
                <a16:creationId xmlns:a16="http://schemas.microsoft.com/office/drawing/2014/main" id="{C6D847AF-BD59-D044-8C4E-33A497104519}"/>
              </a:ext>
            </a:extLst>
          </p:cNvPr>
          <p:cNvSpPr txBox="1"/>
          <p:nvPr userDrawn="1"/>
        </p:nvSpPr>
        <p:spPr>
          <a:xfrm>
            <a:off x="6442051" y="243253"/>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solidFill>
                <a:schemeClr val="tx1"/>
              </a:solidFill>
            </a:endParaRPr>
          </a:p>
        </p:txBody>
      </p:sp>
      <p:sp>
        <p:nvSpPr>
          <p:cNvPr id="25" name="Text Placeholder 4">
            <a:extLst>
              <a:ext uri="{FF2B5EF4-FFF2-40B4-BE49-F238E27FC236}">
                <a16:creationId xmlns:a16="http://schemas.microsoft.com/office/drawing/2014/main" id="{F4C5D17E-D141-2548-AF1A-619A8EAC2E4C}"/>
              </a:ext>
            </a:extLst>
          </p:cNvPr>
          <p:cNvSpPr>
            <a:spLocks noGrp="1"/>
          </p:cNvSpPr>
          <p:nvPr>
            <p:ph type="body" sz="quarter" idx="12"/>
          </p:nvPr>
        </p:nvSpPr>
        <p:spPr>
          <a:xfrm>
            <a:off x="3429000" y="1600200"/>
            <a:ext cx="5327650" cy="3468807"/>
          </a:xfrm>
          <a:prstGeom prst="rect">
            <a:avLst/>
          </a:prstGeom>
        </p:spPr>
        <p:txBody>
          <a:bodyPr/>
          <a:lstStyle>
            <a:lvl1pPr marL="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lang="en-US" sz="2000" b="0" kern="1200">
                <a:solidFill>
                  <a:schemeClr val="tx1"/>
                </a:solidFill>
                <a:latin typeface="+mn-lt"/>
                <a:ea typeface="+mn-ea"/>
                <a:cs typeface="Trebuchet MS" panose="020B0603020202020204" pitchFamily="34" charset="0"/>
              </a:defRPr>
            </a:lvl1pPr>
            <a:lvl2pPr marL="692150" indent="-352425">
              <a:buFont typeface="Arial" panose="020B0604020202020204" pitchFamily="34" charset="0"/>
              <a:buChar char="•"/>
              <a:defRPr sz="2000"/>
            </a:lvl2pPr>
            <a:lvl3pPr marL="628650" indent="-171450">
              <a:buFont typeface="Arial" panose="020B0604020202020204" pitchFamily="34" charset="0"/>
              <a:buChar char="•"/>
              <a:defRPr sz="2000"/>
            </a:lvl3pPr>
            <a:lvl4pPr marL="685800" indent="0">
              <a:buNone/>
              <a:defRPr/>
            </a:lvl4pPr>
            <a:lvl5pPr marL="1028700" indent="0">
              <a:buNone/>
              <a:defRPr/>
            </a:lvl5pPr>
          </a:lstStyle>
          <a:p>
            <a:pPr lvl="0"/>
            <a:endParaRPr lang="en-US"/>
          </a:p>
        </p:txBody>
      </p:sp>
      <p:sp>
        <p:nvSpPr>
          <p:cNvPr id="6" name="Text Placeholder 1">
            <a:extLst>
              <a:ext uri="{FF2B5EF4-FFF2-40B4-BE49-F238E27FC236}">
                <a16:creationId xmlns:a16="http://schemas.microsoft.com/office/drawing/2014/main" id="{AC84F113-1D73-4CB4-B988-6A439D099C95}"/>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a:t>OPTIONAL SUBHEAD</a:t>
            </a:r>
          </a:p>
        </p:txBody>
      </p:sp>
      <p:sp>
        <p:nvSpPr>
          <p:cNvPr id="11" name="Slide Number Placeholder 1">
            <a:extLst>
              <a:ext uri="{FF2B5EF4-FFF2-40B4-BE49-F238E27FC236}">
                <a16:creationId xmlns:a16="http://schemas.microsoft.com/office/drawing/2014/main" id="{E731209A-977F-45E4-8269-AC20C5409E65}"/>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2" name="Group 11">
            <a:extLst>
              <a:ext uri="{FF2B5EF4-FFF2-40B4-BE49-F238E27FC236}">
                <a16:creationId xmlns:a16="http://schemas.microsoft.com/office/drawing/2014/main" id="{D017044B-8E1F-449C-B9BE-D1F01BBEEA5E}"/>
              </a:ext>
            </a:extLst>
          </p:cNvPr>
          <p:cNvGrpSpPr>
            <a:grpSpLocks noChangeAspect="1"/>
          </p:cNvGrpSpPr>
          <p:nvPr userDrawn="1"/>
        </p:nvGrpSpPr>
        <p:grpSpPr bwMode="auto">
          <a:xfrm>
            <a:off x="11523227" y="6169794"/>
            <a:ext cx="468957" cy="411981"/>
            <a:chOff x="7171" y="3741"/>
            <a:chExt cx="214" cy="188"/>
          </a:xfrm>
          <a:effectLst/>
        </p:grpSpPr>
        <p:sp>
          <p:nvSpPr>
            <p:cNvPr id="13" name="Freeform 6">
              <a:extLst>
                <a:ext uri="{FF2B5EF4-FFF2-40B4-BE49-F238E27FC236}">
                  <a16:creationId xmlns:a16="http://schemas.microsoft.com/office/drawing/2014/main" id="{6D09BFD0-26F8-447F-8EB9-132D9957B4BF}"/>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8238702D-0094-47AA-90AB-CE2C1A14EB75}"/>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5" name="Footer Placeholder 2">
            <a:extLst>
              <a:ext uri="{FF2B5EF4-FFF2-40B4-BE49-F238E27FC236}">
                <a16:creationId xmlns:a16="http://schemas.microsoft.com/office/drawing/2014/main" id="{E6404D94-6024-4043-80F6-F95059AC36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521180939"/>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6_Blank">
    <p:bg>
      <p:bgPr>
        <a:solidFill>
          <a:schemeClr val="bg2">
            <a:lumMod val="40000"/>
            <a:lumOff val="60000"/>
          </a:schemeClr>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691B071-4BC7-FC4E-89A0-E7BE257D94A5}"/>
              </a:ext>
            </a:extLst>
          </p:cNvPr>
          <p:cNvGrpSpPr/>
          <p:nvPr userDrawn="1"/>
        </p:nvGrpSpPr>
        <p:grpSpPr>
          <a:xfrm>
            <a:off x="0" y="2"/>
            <a:ext cx="12192000" cy="6858000"/>
            <a:chOff x="0" y="0"/>
            <a:chExt cx="9144000" cy="5148263"/>
          </a:xfrm>
        </p:grpSpPr>
        <p:pic>
          <p:nvPicPr>
            <p:cNvPr id="6" name="Picture 5">
              <a:extLst>
                <a:ext uri="{FF2B5EF4-FFF2-40B4-BE49-F238E27FC236}">
                  <a16:creationId xmlns:a16="http://schemas.microsoft.com/office/drawing/2014/main" id="{13469C4D-C4DB-2249-9707-EC5FDCB1FAD6}"/>
                </a:ext>
              </a:extLst>
            </p:cNvPr>
            <p:cNvPicPr>
              <a:picLocks noChangeAspect="1"/>
            </p:cNvPicPr>
            <p:nvPr/>
          </p:nvPicPr>
          <p:blipFill>
            <a:blip r:embed="rId2"/>
            <a:stretch>
              <a:fillRect/>
            </a:stretch>
          </p:blipFill>
          <p:spPr>
            <a:xfrm>
              <a:off x="0" y="0"/>
              <a:ext cx="9144000" cy="5148263"/>
            </a:xfrm>
            <a:prstGeom prst="rect">
              <a:avLst/>
            </a:prstGeom>
          </p:spPr>
        </p:pic>
        <p:pic>
          <p:nvPicPr>
            <p:cNvPr id="7" name="Picture 6">
              <a:extLst>
                <a:ext uri="{FF2B5EF4-FFF2-40B4-BE49-F238E27FC236}">
                  <a16:creationId xmlns:a16="http://schemas.microsoft.com/office/drawing/2014/main" id="{C52E12B7-AF25-CC42-AEC9-84BAC417E802}"/>
                </a:ext>
              </a:extLst>
            </p:cNvPr>
            <p:cNvPicPr>
              <a:picLocks noChangeAspect="1"/>
            </p:cNvPicPr>
            <p:nvPr/>
          </p:nvPicPr>
          <p:blipFill>
            <a:blip r:embed="rId3"/>
            <a:stretch>
              <a:fillRect/>
            </a:stretch>
          </p:blipFill>
          <p:spPr>
            <a:xfrm>
              <a:off x="0" y="0"/>
              <a:ext cx="9144000" cy="5148263"/>
            </a:xfrm>
            <a:prstGeom prst="rect">
              <a:avLst/>
            </a:prstGeom>
          </p:spPr>
        </p:pic>
      </p:grpSp>
    </p:spTree>
    <p:extLst>
      <p:ext uri="{BB962C8B-B14F-4D97-AF65-F5344CB8AC3E}">
        <p14:creationId xmlns:p14="http://schemas.microsoft.com/office/powerpoint/2010/main" val="87635217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Mockup_Desktop">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7D45A0-0272-F0EF-EF12-E5A1010C6B36}"/>
              </a:ext>
            </a:extLst>
          </p:cNvPr>
          <p:cNvSpPr>
            <a:spLocks/>
          </p:cNvSpPr>
          <p:nvPr userDrawn="1"/>
        </p:nvSpPr>
        <p:spPr>
          <a:xfrm>
            <a:off x="6798437" y="87002"/>
            <a:ext cx="5393563" cy="669939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49"/>
          </a:p>
        </p:txBody>
      </p:sp>
      <p:pic>
        <p:nvPicPr>
          <p:cNvPr id="3" name="Monitor Frame" descr="A computer monitor with a black screen&#10;&#10;Description automatically generated">
            <a:extLst>
              <a:ext uri="{FF2B5EF4-FFF2-40B4-BE49-F238E27FC236}">
                <a16:creationId xmlns:a16="http://schemas.microsoft.com/office/drawing/2014/main" id="{E21AA1BB-57C1-A911-0A54-7160CE1D998F}"/>
              </a:ext>
            </a:extLst>
          </p:cNvPr>
          <p:cNvPicPr>
            <a:picLocks noChangeAspect="1"/>
          </p:cNvPicPr>
          <p:nvPr userDrawn="1"/>
        </p:nvPicPr>
        <p:blipFill>
          <a:blip r:embed="rId2"/>
          <a:stretch>
            <a:fillRect/>
          </a:stretch>
        </p:blipFill>
        <p:spPr>
          <a:xfrm>
            <a:off x="567667" y="1303200"/>
            <a:ext cx="5618355" cy="4648697"/>
          </a:xfrm>
          <a:prstGeom prst="rect">
            <a:avLst/>
          </a:prstGeom>
        </p:spPr>
      </p:pic>
      <p:sp>
        <p:nvSpPr>
          <p:cNvPr id="5" name="Picture Placeholder 4">
            <a:extLst>
              <a:ext uri="{FF2B5EF4-FFF2-40B4-BE49-F238E27FC236}">
                <a16:creationId xmlns:a16="http://schemas.microsoft.com/office/drawing/2014/main" id="{327A2C50-DB41-7DCF-82E0-C104E1B10FF2}"/>
              </a:ext>
            </a:extLst>
          </p:cNvPr>
          <p:cNvSpPr>
            <a:spLocks noGrp="1"/>
          </p:cNvSpPr>
          <p:nvPr>
            <p:ph type="pic" sz="quarter" idx="10"/>
          </p:nvPr>
        </p:nvSpPr>
        <p:spPr>
          <a:xfrm>
            <a:off x="828970" y="1586031"/>
            <a:ext cx="5082116" cy="2867545"/>
          </a:xfrm>
        </p:spPr>
        <p:txBody>
          <a:bodyPr/>
          <a:lstStyle/>
          <a:p>
            <a:endParaRPr lang="en-US"/>
          </a:p>
        </p:txBody>
      </p:sp>
      <p:sp>
        <p:nvSpPr>
          <p:cNvPr id="6" name="Title 1">
            <a:extLst>
              <a:ext uri="{FF2B5EF4-FFF2-40B4-BE49-F238E27FC236}">
                <a16:creationId xmlns:a16="http://schemas.microsoft.com/office/drawing/2014/main" id="{16E3D838-D3AB-270B-73CD-76A0C0CE0C18}"/>
              </a:ext>
            </a:extLst>
          </p:cNvPr>
          <p:cNvSpPr>
            <a:spLocks noGrp="1"/>
          </p:cNvSpPr>
          <p:nvPr>
            <p:ph type="title" hasCustomPrompt="1"/>
          </p:nvPr>
        </p:nvSpPr>
        <p:spPr>
          <a:xfrm>
            <a:off x="7325445" y="1714465"/>
            <a:ext cx="4379472" cy="660262"/>
          </a:xfrm>
        </p:spPr>
        <p:txBody>
          <a:bodyPr anchor="b"/>
          <a:lstStyle>
            <a:lvl1pPr>
              <a:defRPr>
                <a:solidFill>
                  <a:schemeClr val="bg1"/>
                </a:solidFill>
              </a:defRPr>
            </a:lvl1pPr>
          </a:lstStyle>
          <a:p>
            <a:r>
              <a:rPr lang="en-US"/>
              <a:t>Header</a:t>
            </a:r>
          </a:p>
        </p:txBody>
      </p:sp>
      <p:sp>
        <p:nvSpPr>
          <p:cNvPr id="7" name="Text Placeholder 10">
            <a:extLst>
              <a:ext uri="{FF2B5EF4-FFF2-40B4-BE49-F238E27FC236}">
                <a16:creationId xmlns:a16="http://schemas.microsoft.com/office/drawing/2014/main" id="{4BF87755-26E6-7460-5C04-B915486C6AA0}"/>
              </a:ext>
            </a:extLst>
          </p:cNvPr>
          <p:cNvSpPr>
            <a:spLocks noGrp="1"/>
          </p:cNvSpPr>
          <p:nvPr>
            <p:ph type="body" sz="quarter" idx="12" hasCustomPrompt="1"/>
          </p:nvPr>
        </p:nvSpPr>
        <p:spPr>
          <a:xfrm>
            <a:off x="7325445" y="1303201"/>
            <a:ext cx="4379472" cy="401030"/>
          </a:xfrm>
        </p:spPr>
        <p:txBody>
          <a:bodyPr anchor="b"/>
          <a:lstStyle>
            <a:lvl1pPr>
              <a:defRPr sz="1865" b="1">
                <a:solidFill>
                  <a:schemeClr val="bg1"/>
                </a:solidFill>
                <a:latin typeface="+mj-lt"/>
              </a:defRPr>
            </a:lvl1pPr>
          </a:lstStyle>
          <a:p>
            <a:pPr lvl="0"/>
            <a:r>
              <a:rPr lang="en-US"/>
              <a:t>CLICK TO EDIT MASTER TEXT STYLES</a:t>
            </a:r>
          </a:p>
        </p:txBody>
      </p:sp>
      <p:sp>
        <p:nvSpPr>
          <p:cNvPr id="9" name="Text Placeholder 8">
            <a:extLst>
              <a:ext uri="{FF2B5EF4-FFF2-40B4-BE49-F238E27FC236}">
                <a16:creationId xmlns:a16="http://schemas.microsoft.com/office/drawing/2014/main" id="{DE47ADD8-865B-71AC-AA9C-A5DA97E326F5}"/>
              </a:ext>
            </a:extLst>
          </p:cNvPr>
          <p:cNvSpPr>
            <a:spLocks noGrp="1"/>
          </p:cNvSpPr>
          <p:nvPr>
            <p:ph type="body" sz="quarter" idx="13" hasCustomPrompt="1"/>
          </p:nvPr>
        </p:nvSpPr>
        <p:spPr>
          <a:xfrm>
            <a:off x="7325785" y="2569210"/>
            <a:ext cx="4379383" cy="2436305"/>
          </a:xfrm>
        </p:spPr>
        <p:txBody>
          <a:bodyPr/>
          <a:lstStyle>
            <a:lvl1pPr>
              <a:defRPr sz="2398">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here – it can be a full paragraph or a short bit about the element on the left</a:t>
            </a:r>
          </a:p>
        </p:txBody>
      </p:sp>
    </p:spTree>
    <p:extLst>
      <p:ext uri="{BB962C8B-B14F-4D97-AF65-F5344CB8AC3E}">
        <p14:creationId xmlns:p14="http://schemas.microsoft.com/office/powerpoint/2010/main" val="39753594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Mockup_Desktop">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7D45A0-0272-F0EF-EF12-E5A1010C6B36}"/>
              </a:ext>
            </a:extLst>
          </p:cNvPr>
          <p:cNvSpPr>
            <a:spLocks/>
          </p:cNvSpPr>
          <p:nvPr userDrawn="1"/>
        </p:nvSpPr>
        <p:spPr>
          <a:xfrm>
            <a:off x="6798437" y="87002"/>
            <a:ext cx="5393563" cy="669939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49"/>
          </a:p>
        </p:txBody>
      </p:sp>
      <p:pic>
        <p:nvPicPr>
          <p:cNvPr id="12" name="Picture 11" descr="A computer with a landscape on the screen&#10;&#10;Description automatically generated">
            <a:extLst>
              <a:ext uri="{FF2B5EF4-FFF2-40B4-BE49-F238E27FC236}">
                <a16:creationId xmlns:a16="http://schemas.microsoft.com/office/drawing/2014/main" id="{E7B7A82C-13BE-68DD-4EFF-427F3B972AAD}"/>
              </a:ext>
            </a:extLst>
          </p:cNvPr>
          <p:cNvPicPr>
            <a:picLocks noChangeAspect="1"/>
          </p:cNvPicPr>
          <p:nvPr userDrawn="1"/>
        </p:nvPicPr>
        <p:blipFill>
          <a:blip r:embed="rId2"/>
          <a:stretch>
            <a:fillRect/>
          </a:stretch>
        </p:blipFill>
        <p:spPr>
          <a:xfrm>
            <a:off x="278719" y="1303199"/>
            <a:ext cx="8337644" cy="4958291"/>
          </a:xfrm>
          <a:prstGeom prst="rect">
            <a:avLst/>
          </a:prstGeom>
        </p:spPr>
      </p:pic>
      <p:sp>
        <p:nvSpPr>
          <p:cNvPr id="5" name="Picture Placeholder 4">
            <a:extLst>
              <a:ext uri="{FF2B5EF4-FFF2-40B4-BE49-F238E27FC236}">
                <a16:creationId xmlns:a16="http://schemas.microsoft.com/office/drawing/2014/main" id="{327A2C50-DB41-7DCF-82E0-C104E1B10FF2}"/>
              </a:ext>
            </a:extLst>
          </p:cNvPr>
          <p:cNvSpPr>
            <a:spLocks noGrp="1"/>
          </p:cNvSpPr>
          <p:nvPr>
            <p:ph type="pic" sz="quarter" idx="10"/>
          </p:nvPr>
        </p:nvSpPr>
        <p:spPr>
          <a:xfrm>
            <a:off x="1086012" y="1422257"/>
            <a:ext cx="6700477" cy="4289376"/>
          </a:xfrm>
          <a:prstGeom prst="roundRect">
            <a:avLst>
              <a:gd name="adj" fmla="val 1592"/>
            </a:avLst>
          </a:prstGeom>
        </p:spPr>
        <p:txBody>
          <a:bodyPr/>
          <a:lstStyle/>
          <a:p>
            <a:endParaRPr lang="en-US"/>
          </a:p>
        </p:txBody>
      </p:sp>
      <p:sp>
        <p:nvSpPr>
          <p:cNvPr id="6" name="Title 1">
            <a:extLst>
              <a:ext uri="{FF2B5EF4-FFF2-40B4-BE49-F238E27FC236}">
                <a16:creationId xmlns:a16="http://schemas.microsoft.com/office/drawing/2014/main" id="{16E3D838-D3AB-270B-73CD-76A0C0CE0C18}"/>
              </a:ext>
            </a:extLst>
          </p:cNvPr>
          <p:cNvSpPr>
            <a:spLocks noGrp="1"/>
          </p:cNvSpPr>
          <p:nvPr>
            <p:ph type="title" hasCustomPrompt="1"/>
          </p:nvPr>
        </p:nvSpPr>
        <p:spPr>
          <a:xfrm>
            <a:off x="8165245" y="1714465"/>
            <a:ext cx="3539672" cy="660262"/>
          </a:xfrm>
        </p:spPr>
        <p:txBody>
          <a:bodyPr anchor="b"/>
          <a:lstStyle>
            <a:lvl1pPr>
              <a:defRPr>
                <a:solidFill>
                  <a:schemeClr val="bg1"/>
                </a:solidFill>
              </a:defRPr>
            </a:lvl1pPr>
          </a:lstStyle>
          <a:p>
            <a:r>
              <a:rPr lang="en-US"/>
              <a:t>Header</a:t>
            </a:r>
          </a:p>
        </p:txBody>
      </p:sp>
      <p:sp>
        <p:nvSpPr>
          <p:cNvPr id="7" name="Text Placeholder 10">
            <a:extLst>
              <a:ext uri="{FF2B5EF4-FFF2-40B4-BE49-F238E27FC236}">
                <a16:creationId xmlns:a16="http://schemas.microsoft.com/office/drawing/2014/main" id="{4BF87755-26E6-7460-5C04-B915486C6AA0}"/>
              </a:ext>
            </a:extLst>
          </p:cNvPr>
          <p:cNvSpPr>
            <a:spLocks noGrp="1"/>
          </p:cNvSpPr>
          <p:nvPr>
            <p:ph type="body" sz="quarter" idx="12" hasCustomPrompt="1"/>
          </p:nvPr>
        </p:nvSpPr>
        <p:spPr>
          <a:xfrm>
            <a:off x="8165245" y="1303201"/>
            <a:ext cx="3539672" cy="401030"/>
          </a:xfrm>
        </p:spPr>
        <p:txBody>
          <a:bodyPr anchor="b"/>
          <a:lstStyle>
            <a:lvl1pPr>
              <a:defRPr sz="1865" b="1">
                <a:solidFill>
                  <a:schemeClr val="bg1"/>
                </a:solidFill>
                <a:latin typeface="+mj-lt"/>
              </a:defRPr>
            </a:lvl1pPr>
          </a:lstStyle>
          <a:p>
            <a:pPr lvl="0"/>
            <a:r>
              <a:rPr lang="en-US"/>
              <a:t>CLICK TO EDIT</a:t>
            </a:r>
          </a:p>
        </p:txBody>
      </p:sp>
      <p:sp>
        <p:nvSpPr>
          <p:cNvPr id="9" name="Text Placeholder 8">
            <a:extLst>
              <a:ext uri="{FF2B5EF4-FFF2-40B4-BE49-F238E27FC236}">
                <a16:creationId xmlns:a16="http://schemas.microsoft.com/office/drawing/2014/main" id="{DE47ADD8-865B-71AC-AA9C-A5DA97E326F5}"/>
              </a:ext>
            </a:extLst>
          </p:cNvPr>
          <p:cNvSpPr>
            <a:spLocks noGrp="1"/>
          </p:cNvSpPr>
          <p:nvPr>
            <p:ph type="body" sz="quarter" idx="13" hasCustomPrompt="1"/>
          </p:nvPr>
        </p:nvSpPr>
        <p:spPr>
          <a:xfrm>
            <a:off x="8165567" y="2569210"/>
            <a:ext cx="3539600" cy="2436305"/>
          </a:xfrm>
        </p:spPr>
        <p:txBody>
          <a:bodyPr/>
          <a:lstStyle>
            <a:lvl1pPr>
              <a:defRPr sz="2398">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here – it can be a full paragraph or a short bit about the element on the left</a:t>
            </a:r>
          </a:p>
        </p:txBody>
      </p:sp>
    </p:spTree>
    <p:extLst>
      <p:ext uri="{BB962C8B-B14F-4D97-AF65-F5344CB8AC3E}">
        <p14:creationId xmlns:p14="http://schemas.microsoft.com/office/powerpoint/2010/main" val="246926189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Mockup_Phone">
    <p:spTree>
      <p:nvGrpSpPr>
        <p:cNvPr id="1" name=""/>
        <p:cNvGrpSpPr/>
        <p:nvPr/>
      </p:nvGrpSpPr>
      <p:grpSpPr>
        <a:xfrm>
          <a:off x="0" y="0"/>
          <a:ext cx="0" cy="0"/>
          <a:chOff x="0" y="0"/>
          <a:chExt cx="0" cy="0"/>
        </a:xfrm>
      </p:grpSpPr>
      <p:pic>
        <p:nvPicPr>
          <p:cNvPr id="4" name="Picture 3" descr="A hand holding a phone&#10;&#10;Description automatically generated">
            <a:extLst>
              <a:ext uri="{FF2B5EF4-FFF2-40B4-BE49-F238E27FC236}">
                <a16:creationId xmlns:a16="http://schemas.microsoft.com/office/drawing/2014/main" id="{D895B310-777A-6AEA-1E15-162632EF5F28}"/>
              </a:ext>
            </a:extLst>
          </p:cNvPr>
          <p:cNvPicPr>
            <a:picLocks noChangeAspect="1"/>
          </p:cNvPicPr>
          <p:nvPr userDrawn="1"/>
        </p:nvPicPr>
        <p:blipFill>
          <a:blip r:embed="rId2"/>
          <a:stretch>
            <a:fillRect/>
          </a:stretch>
        </p:blipFill>
        <p:spPr>
          <a:xfrm>
            <a:off x="670714" y="289516"/>
            <a:ext cx="4763087" cy="6496882"/>
          </a:xfrm>
          <a:prstGeom prst="rect">
            <a:avLst/>
          </a:prstGeom>
        </p:spPr>
      </p:pic>
      <p:sp>
        <p:nvSpPr>
          <p:cNvPr id="5" name="Picture Placeholder 4">
            <a:extLst>
              <a:ext uri="{FF2B5EF4-FFF2-40B4-BE49-F238E27FC236}">
                <a16:creationId xmlns:a16="http://schemas.microsoft.com/office/drawing/2014/main" id="{327A2C50-DB41-7DCF-82E0-C104E1B10FF2}"/>
              </a:ext>
            </a:extLst>
          </p:cNvPr>
          <p:cNvSpPr>
            <a:spLocks noGrp="1"/>
          </p:cNvSpPr>
          <p:nvPr>
            <p:ph type="pic" sz="quarter" idx="10"/>
          </p:nvPr>
        </p:nvSpPr>
        <p:spPr>
          <a:xfrm>
            <a:off x="2407664" y="573211"/>
            <a:ext cx="2438400" cy="5353375"/>
          </a:xfrm>
          <a:prstGeom prst="roundRect">
            <a:avLst>
              <a:gd name="adj" fmla="val 9944"/>
            </a:avLst>
          </a:prstGeom>
        </p:spPr>
        <p:txBody>
          <a:bodyPr/>
          <a:lstStyle/>
          <a:p>
            <a:endParaRPr lang="en-US"/>
          </a:p>
        </p:txBody>
      </p:sp>
      <p:sp>
        <p:nvSpPr>
          <p:cNvPr id="2" name="Rectangle 1">
            <a:extLst>
              <a:ext uri="{FF2B5EF4-FFF2-40B4-BE49-F238E27FC236}">
                <a16:creationId xmlns:a16="http://schemas.microsoft.com/office/drawing/2014/main" id="{0F7D45A0-0272-F0EF-EF12-E5A1010C6B36}"/>
              </a:ext>
            </a:extLst>
          </p:cNvPr>
          <p:cNvSpPr>
            <a:spLocks/>
          </p:cNvSpPr>
          <p:nvPr userDrawn="1"/>
        </p:nvSpPr>
        <p:spPr>
          <a:xfrm>
            <a:off x="6798437" y="87002"/>
            <a:ext cx="5393563" cy="669939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6" name="Title 1">
            <a:extLst>
              <a:ext uri="{FF2B5EF4-FFF2-40B4-BE49-F238E27FC236}">
                <a16:creationId xmlns:a16="http://schemas.microsoft.com/office/drawing/2014/main" id="{16E3D838-D3AB-270B-73CD-76A0C0CE0C18}"/>
              </a:ext>
            </a:extLst>
          </p:cNvPr>
          <p:cNvSpPr>
            <a:spLocks noGrp="1"/>
          </p:cNvSpPr>
          <p:nvPr>
            <p:ph type="title" hasCustomPrompt="1"/>
          </p:nvPr>
        </p:nvSpPr>
        <p:spPr>
          <a:xfrm>
            <a:off x="7325445" y="1714465"/>
            <a:ext cx="4379472" cy="660262"/>
          </a:xfrm>
        </p:spPr>
        <p:txBody>
          <a:bodyPr anchor="b"/>
          <a:lstStyle>
            <a:lvl1pPr>
              <a:defRPr>
                <a:solidFill>
                  <a:schemeClr val="bg1"/>
                </a:solidFill>
              </a:defRPr>
            </a:lvl1pPr>
          </a:lstStyle>
          <a:p>
            <a:r>
              <a:rPr lang="en-US"/>
              <a:t>Header</a:t>
            </a:r>
          </a:p>
        </p:txBody>
      </p:sp>
      <p:sp>
        <p:nvSpPr>
          <p:cNvPr id="7" name="Text Placeholder 10">
            <a:extLst>
              <a:ext uri="{FF2B5EF4-FFF2-40B4-BE49-F238E27FC236}">
                <a16:creationId xmlns:a16="http://schemas.microsoft.com/office/drawing/2014/main" id="{4BF87755-26E6-7460-5C04-B915486C6AA0}"/>
              </a:ext>
            </a:extLst>
          </p:cNvPr>
          <p:cNvSpPr>
            <a:spLocks noGrp="1"/>
          </p:cNvSpPr>
          <p:nvPr>
            <p:ph type="body" sz="quarter" idx="12" hasCustomPrompt="1"/>
          </p:nvPr>
        </p:nvSpPr>
        <p:spPr>
          <a:xfrm>
            <a:off x="7325445" y="1303201"/>
            <a:ext cx="4379472" cy="401030"/>
          </a:xfrm>
        </p:spPr>
        <p:txBody>
          <a:bodyPr anchor="b"/>
          <a:lstStyle>
            <a:lvl1pPr>
              <a:defRPr sz="1865" b="1">
                <a:solidFill>
                  <a:schemeClr val="bg1"/>
                </a:solidFill>
                <a:latin typeface="+mj-lt"/>
              </a:defRPr>
            </a:lvl1pPr>
          </a:lstStyle>
          <a:p>
            <a:pPr lvl="0"/>
            <a:r>
              <a:rPr lang="en-US"/>
              <a:t>CLICK TO EDIT MASTER TEXT STYLES</a:t>
            </a:r>
          </a:p>
        </p:txBody>
      </p:sp>
      <p:sp>
        <p:nvSpPr>
          <p:cNvPr id="9" name="Text Placeholder 8">
            <a:extLst>
              <a:ext uri="{FF2B5EF4-FFF2-40B4-BE49-F238E27FC236}">
                <a16:creationId xmlns:a16="http://schemas.microsoft.com/office/drawing/2014/main" id="{DE47ADD8-865B-71AC-AA9C-A5DA97E326F5}"/>
              </a:ext>
            </a:extLst>
          </p:cNvPr>
          <p:cNvSpPr>
            <a:spLocks noGrp="1"/>
          </p:cNvSpPr>
          <p:nvPr>
            <p:ph type="body" sz="quarter" idx="13" hasCustomPrompt="1"/>
          </p:nvPr>
        </p:nvSpPr>
        <p:spPr>
          <a:xfrm>
            <a:off x="7325785" y="2569210"/>
            <a:ext cx="4379383" cy="2436305"/>
          </a:xfrm>
        </p:spPr>
        <p:txBody>
          <a:bodyPr/>
          <a:lstStyle>
            <a:lvl1pPr>
              <a:defRPr sz="2398">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here – it can be a full paragraph or a short bit about the element on the left</a:t>
            </a:r>
          </a:p>
        </p:txBody>
      </p:sp>
    </p:spTree>
    <p:extLst>
      <p:ext uri="{BB962C8B-B14F-4D97-AF65-F5344CB8AC3E}">
        <p14:creationId xmlns:p14="http://schemas.microsoft.com/office/powerpoint/2010/main" val="280621541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Green border_Blue graph pap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4AB7AB-547F-3584-A81B-FBC48739CD3C}"/>
              </a:ext>
            </a:extLst>
          </p:cNvPr>
          <p:cNvSpPr/>
          <p:nvPr userDrawn="1"/>
        </p:nvSpPr>
        <p:spPr>
          <a:xfrm rot="10800000">
            <a:off x="0" y="2"/>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94" tIns="60848" rIns="121694" bIns="60848" numCol="1" spcCol="0" rtlCol="0" fromWordArt="0" anchor="ctr" anchorCtr="0" forceAA="0" compatLnSpc="1">
            <a:prstTxWarp prst="textNoShape">
              <a:avLst/>
            </a:prstTxWarp>
            <a:noAutofit/>
          </a:bodyPr>
          <a:lstStyle/>
          <a:p>
            <a:pPr algn="ctr"/>
            <a:endParaRPr lang="en-US" sz="2396">
              <a:solidFill>
                <a:schemeClr val="bg1"/>
              </a:solidFill>
            </a:endParaRPr>
          </a:p>
        </p:txBody>
      </p:sp>
      <p:sp>
        <p:nvSpPr>
          <p:cNvPr id="4" name="Rectangle 3">
            <a:extLst>
              <a:ext uri="{FF2B5EF4-FFF2-40B4-BE49-F238E27FC236}">
                <a16:creationId xmlns:a16="http://schemas.microsoft.com/office/drawing/2014/main" id="{0290456A-CC33-474C-2E86-07A264D63ED3}"/>
              </a:ext>
            </a:extLst>
          </p:cNvPr>
          <p:cNvSpPr/>
          <p:nvPr userDrawn="1"/>
        </p:nvSpPr>
        <p:spPr>
          <a:xfrm>
            <a:off x="534998" y="581491"/>
            <a:ext cx="11122009" cy="5695021"/>
          </a:xfrm>
          <a:prstGeom prst="rect">
            <a:avLst/>
          </a:prstGeom>
          <a:pattFill prst="lgGrid">
            <a:fgClr>
              <a:schemeClr val="accent6">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94" tIns="60848" rIns="121694" bIns="60848" numCol="1" spcCol="0" rtlCol="0" fromWordArt="0" anchor="ctr" anchorCtr="0" forceAA="0" compatLnSpc="1">
            <a:prstTxWarp prst="textNoShape">
              <a:avLst/>
            </a:prstTxWarp>
            <a:noAutofit/>
          </a:bodyPr>
          <a:lstStyle/>
          <a:p>
            <a:pPr algn="ctr"/>
            <a:endParaRPr lang="en-US" sz="2396">
              <a:solidFill>
                <a:schemeClr val="bg1"/>
              </a:solidFill>
            </a:endParaRPr>
          </a:p>
        </p:txBody>
      </p:sp>
    </p:spTree>
    <p:extLst>
      <p:ext uri="{BB962C8B-B14F-4D97-AF65-F5344CB8AC3E}">
        <p14:creationId xmlns:p14="http://schemas.microsoft.com/office/powerpoint/2010/main" val="48620140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1"/>
            <a:ext cx="12192000" cy="6858000"/>
          </a:xfrm>
          <a:prstGeom prst="rect">
            <a:avLst/>
          </a:prstGeom>
          <a:solidFill>
            <a:srgbClr val="FFFFFF"/>
          </a:solidFill>
          <a:ln/>
        </p:spPr>
      </p:sp>
      <p:sp>
        <p:nvSpPr>
          <p:cNvPr id="3" name="Shape 1"/>
          <p:cNvSpPr/>
          <p:nvPr/>
        </p:nvSpPr>
        <p:spPr>
          <a:xfrm>
            <a:off x="0" y="1"/>
            <a:ext cx="12192000" cy="6858000"/>
          </a:xfrm>
          <a:prstGeom prst="rect">
            <a:avLst/>
          </a:prstGeom>
          <a:solidFill>
            <a:srgbClr val="FEFEFF"/>
          </a:solidFill>
          <a:ln/>
        </p:spPr>
      </p:sp>
    </p:spTree>
    <p:extLst>
      <p:ext uri="{BB962C8B-B14F-4D97-AF65-F5344CB8AC3E}">
        <p14:creationId xmlns:p14="http://schemas.microsoft.com/office/powerpoint/2010/main" val="81046035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1"/>
            <a:ext cx="12192000" cy="6858000"/>
          </a:xfrm>
          <a:prstGeom prst="rect">
            <a:avLst/>
          </a:prstGeom>
          <a:solidFill>
            <a:srgbClr val="FFFFFF"/>
          </a:solidFill>
          <a:ln/>
        </p:spPr>
      </p:sp>
      <p:sp>
        <p:nvSpPr>
          <p:cNvPr id="3" name="Shape 1"/>
          <p:cNvSpPr/>
          <p:nvPr/>
        </p:nvSpPr>
        <p:spPr>
          <a:xfrm>
            <a:off x="0" y="1"/>
            <a:ext cx="12192000" cy="6858000"/>
          </a:xfrm>
          <a:prstGeom prst="rect">
            <a:avLst/>
          </a:prstGeom>
          <a:solidFill>
            <a:srgbClr val="FEFEFF"/>
          </a:solidFill>
          <a:ln/>
        </p:spPr>
      </p:sp>
    </p:spTree>
    <p:extLst>
      <p:ext uri="{BB962C8B-B14F-4D97-AF65-F5344CB8AC3E}">
        <p14:creationId xmlns:p14="http://schemas.microsoft.com/office/powerpoint/2010/main" val="327908683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cSld name="Slide 1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1"/>
            <a:ext cx="12192000" cy="6858000"/>
          </a:xfrm>
          <a:prstGeom prst="rect">
            <a:avLst/>
          </a:prstGeom>
          <a:solidFill>
            <a:srgbClr val="FFFFFF"/>
          </a:solidFill>
          <a:ln/>
        </p:spPr>
      </p:sp>
      <p:sp>
        <p:nvSpPr>
          <p:cNvPr id="3" name="Shape 1"/>
          <p:cNvSpPr/>
          <p:nvPr/>
        </p:nvSpPr>
        <p:spPr>
          <a:xfrm>
            <a:off x="0" y="1"/>
            <a:ext cx="12192000" cy="6858000"/>
          </a:xfrm>
          <a:prstGeom prst="rect">
            <a:avLst/>
          </a:prstGeom>
          <a:solidFill>
            <a:srgbClr val="FEFEFF"/>
          </a:solidFill>
          <a:ln/>
        </p:spPr>
      </p:sp>
    </p:spTree>
    <p:extLst>
      <p:ext uri="{BB962C8B-B14F-4D97-AF65-F5344CB8AC3E}">
        <p14:creationId xmlns:p14="http://schemas.microsoft.com/office/powerpoint/2010/main" val="35829695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cSld name="Slide 1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1"/>
            <a:ext cx="12192000" cy="6858000"/>
          </a:xfrm>
          <a:prstGeom prst="rect">
            <a:avLst/>
          </a:prstGeom>
          <a:solidFill>
            <a:srgbClr val="FFFFFF"/>
          </a:solidFill>
          <a:ln/>
        </p:spPr>
      </p:sp>
      <p:sp>
        <p:nvSpPr>
          <p:cNvPr id="3" name="Shape 1"/>
          <p:cNvSpPr/>
          <p:nvPr/>
        </p:nvSpPr>
        <p:spPr>
          <a:xfrm>
            <a:off x="0" y="1"/>
            <a:ext cx="12192000" cy="6858000"/>
          </a:xfrm>
          <a:prstGeom prst="rect">
            <a:avLst/>
          </a:prstGeom>
          <a:solidFill>
            <a:srgbClr val="FEFEFF"/>
          </a:solidFill>
          <a:ln/>
        </p:spPr>
      </p:sp>
    </p:spTree>
    <p:extLst>
      <p:ext uri="{BB962C8B-B14F-4D97-AF65-F5344CB8AC3E}">
        <p14:creationId xmlns:p14="http://schemas.microsoft.com/office/powerpoint/2010/main" val="266827964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cSld name="Slide 1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1"/>
            <a:ext cx="12192000" cy="6858000"/>
          </a:xfrm>
          <a:prstGeom prst="rect">
            <a:avLst/>
          </a:prstGeom>
          <a:solidFill>
            <a:srgbClr val="FFFFFF"/>
          </a:solidFill>
          <a:ln/>
        </p:spPr>
      </p:sp>
      <p:sp>
        <p:nvSpPr>
          <p:cNvPr id="3" name="Shape 1"/>
          <p:cNvSpPr/>
          <p:nvPr/>
        </p:nvSpPr>
        <p:spPr>
          <a:xfrm>
            <a:off x="0" y="1"/>
            <a:ext cx="12192000" cy="6858000"/>
          </a:xfrm>
          <a:prstGeom prst="rect">
            <a:avLst/>
          </a:prstGeom>
          <a:solidFill>
            <a:srgbClr val="FEFEFF"/>
          </a:solidFill>
          <a:ln/>
        </p:spPr>
      </p:sp>
    </p:spTree>
    <p:extLst>
      <p:ext uri="{BB962C8B-B14F-4D97-AF65-F5344CB8AC3E}">
        <p14:creationId xmlns:p14="http://schemas.microsoft.com/office/powerpoint/2010/main" val="1547764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wo-column text slide">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457200" y="469392"/>
            <a:ext cx="11277600" cy="445008"/>
          </a:xfrm>
          <a:prstGeom prst="rect">
            <a:avLst/>
          </a:prstGeom>
        </p:spPr>
        <p:txBody>
          <a:bodyPr/>
          <a:lstStyle>
            <a:lvl1pPr marL="0" indent="0" algn="ctr">
              <a:buFontTx/>
              <a:buNone/>
              <a:defRPr kumimoji="0" lang="en-US" sz="2800" b="0" i="0" u="none" strike="noStrike" kern="1200" cap="none" spc="0" normalizeH="0" baseline="0">
                <a:ln>
                  <a:noFill/>
                </a:ln>
                <a:solidFill>
                  <a:schemeClr val="accent1"/>
                </a:solidFill>
                <a:effectLst/>
                <a:uLnTx/>
                <a:uFillTx/>
                <a:latin typeface="+mj-lt"/>
                <a:ea typeface="+mj-ea"/>
                <a:cs typeface="Arial" panose="020B0604020202020204" pitchFamily="34" charset="0"/>
              </a:defRPr>
            </a:lvl1pPr>
          </a:lstStyle>
          <a:p>
            <a:pPr marL="457200" marR="0" lvl="0" indent="-457200" algn="ctr" defTabSz="914400" rtl="0" eaLnBrk="1" fontAlgn="auto" latinLnBrk="0" hangingPunct="1">
              <a:lnSpc>
                <a:spcPct val="90000"/>
              </a:lnSpc>
              <a:spcBef>
                <a:spcPct val="0"/>
              </a:spcBef>
              <a:spcAft>
                <a:spcPts val="0"/>
              </a:spcAft>
              <a:buClrTx/>
              <a:buSzTx/>
              <a:tabLst/>
              <a:defRPr/>
            </a:pPr>
            <a:r>
              <a:rPr lang="en-US"/>
              <a:t>Headline Text</a:t>
            </a:r>
          </a:p>
        </p:txBody>
      </p:sp>
      <p:sp>
        <p:nvSpPr>
          <p:cNvPr id="22" name="TextBox 21">
            <a:extLst>
              <a:ext uri="{FF2B5EF4-FFF2-40B4-BE49-F238E27FC236}">
                <a16:creationId xmlns:a16="http://schemas.microsoft.com/office/drawing/2014/main" id="{C6D847AF-BD59-D044-8C4E-33A497104519}"/>
              </a:ext>
            </a:extLst>
          </p:cNvPr>
          <p:cNvSpPr txBox="1"/>
          <p:nvPr userDrawn="1"/>
        </p:nvSpPr>
        <p:spPr>
          <a:xfrm>
            <a:off x="6442051" y="243253"/>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solidFill>
                <a:schemeClr val="tx1"/>
              </a:solidFill>
            </a:endParaRPr>
          </a:p>
        </p:txBody>
      </p:sp>
      <p:sp>
        <p:nvSpPr>
          <p:cNvPr id="15" name="Text Placeholder 4">
            <a:extLst>
              <a:ext uri="{FF2B5EF4-FFF2-40B4-BE49-F238E27FC236}">
                <a16:creationId xmlns:a16="http://schemas.microsoft.com/office/drawing/2014/main" id="{06047327-3E93-F84E-B2F0-8CD89EC3D330}"/>
              </a:ext>
            </a:extLst>
          </p:cNvPr>
          <p:cNvSpPr>
            <a:spLocks noGrp="1"/>
          </p:cNvSpPr>
          <p:nvPr>
            <p:ph type="body" sz="quarter" idx="11" hasCustomPrompt="1"/>
          </p:nvPr>
        </p:nvSpPr>
        <p:spPr>
          <a:xfrm>
            <a:off x="457201" y="1600200"/>
            <a:ext cx="5327649" cy="445699"/>
          </a:xfrm>
          <a:prstGeom prst="rect">
            <a:avLst/>
          </a:prstGeom>
        </p:spPr>
        <p:txBody>
          <a:bodyPr/>
          <a:lstStyle>
            <a:lvl1pPr marL="0" indent="0" algn="l">
              <a:buFont typeface="Arial" panose="020B0604020202020204" pitchFamily="34" charset="0"/>
              <a:buNone/>
              <a:defRPr sz="2000" b="1" spc="0" baseline="0">
                <a:solidFill>
                  <a:schemeClr val="tx1"/>
                </a:solidFill>
              </a:defRPr>
            </a:lvl1pPr>
            <a:lvl2pPr marL="114300" indent="0">
              <a:buNone/>
              <a:defRPr/>
            </a:lvl2pPr>
            <a:lvl3pPr marL="457200" indent="0">
              <a:buNone/>
              <a:defRPr/>
            </a:lvl3pPr>
            <a:lvl4pPr marL="685800" indent="0">
              <a:buNone/>
              <a:defRPr/>
            </a:lvl4pPr>
            <a:lvl5pPr marL="1028700" indent="0">
              <a:buNone/>
              <a:defRPr/>
            </a:lvl5pPr>
          </a:lstStyle>
          <a:p>
            <a:pPr lvl="0"/>
            <a:r>
              <a:rPr lang="en-US"/>
              <a:t>Subhead text goes here</a:t>
            </a:r>
          </a:p>
        </p:txBody>
      </p:sp>
      <p:sp>
        <p:nvSpPr>
          <p:cNvPr id="18" name="Text Placeholder 4">
            <a:extLst>
              <a:ext uri="{FF2B5EF4-FFF2-40B4-BE49-F238E27FC236}">
                <a16:creationId xmlns:a16="http://schemas.microsoft.com/office/drawing/2014/main" id="{77082AC2-DF4D-9343-8899-975B65FCD3B1}"/>
              </a:ext>
            </a:extLst>
          </p:cNvPr>
          <p:cNvSpPr>
            <a:spLocks noGrp="1"/>
          </p:cNvSpPr>
          <p:nvPr>
            <p:ph type="body" sz="quarter" idx="19" hasCustomPrompt="1"/>
          </p:nvPr>
        </p:nvSpPr>
        <p:spPr>
          <a:xfrm>
            <a:off x="6391099" y="1611701"/>
            <a:ext cx="5353403" cy="445699"/>
          </a:xfrm>
          <a:prstGeom prst="rect">
            <a:avLst/>
          </a:prstGeom>
        </p:spPr>
        <p:txBody>
          <a:bodyPr/>
          <a:lstStyle>
            <a:lvl1pPr marL="0" indent="0" algn="l">
              <a:buFont typeface="Arial" panose="020B0604020202020204" pitchFamily="34" charset="0"/>
              <a:buNone/>
              <a:defRPr lang="en-US" sz="2000" b="1" kern="1200" spc="0" baseline="0">
                <a:solidFill>
                  <a:schemeClr val="tx1"/>
                </a:solidFill>
                <a:latin typeface="Trebuchet MS" panose="020B0703020202090204" pitchFamily="34" charset="0"/>
                <a:ea typeface="+mn-ea"/>
                <a:cs typeface="+mn-cs"/>
              </a:defRPr>
            </a:lvl1pPr>
            <a:lvl2pPr marL="114300" indent="0">
              <a:buNone/>
              <a:defRPr/>
            </a:lvl2pPr>
            <a:lvl3pPr marL="457200" indent="0">
              <a:buNone/>
              <a:defRPr/>
            </a:lvl3pPr>
            <a:lvl4pPr marL="685800" indent="0">
              <a:buNone/>
              <a:defRPr/>
            </a:lvl4pPr>
            <a:lvl5pPr marL="1028700" indent="0">
              <a:buNone/>
              <a:defRPr/>
            </a:lvl5pPr>
          </a:lstStyle>
          <a:p>
            <a:pPr marL="0" lvl="0" indent="0" algn="l" defTabSz="914400" rtl="0" eaLnBrk="1" latinLnBrk="0" hangingPunct="1">
              <a:lnSpc>
                <a:spcPct val="100000"/>
              </a:lnSpc>
              <a:spcBef>
                <a:spcPts val="1200"/>
              </a:spcBef>
              <a:buFont typeface="Arial" panose="020B0604020202020204" pitchFamily="34" charset="0"/>
              <a:buNone/>
            </a:pPr>
            <a:r>
              <a:rPr lang="en-US"/>
              <a:t>Subhead text goes here</a:t>
            </a:r>
          </a:p>
        </p:txBody>
      </p:sp>
      <p:sp>
        <p:nvSpPr>
          <p:cNvPr id="25" name="Text Placeholder 4">
            <a:extLst>
              <a:ext uri="{FF2B5EF4-FFF2-40B4-BE49-F238E27FC236}">
                <a16:creationId xmlns:a16="http://schemas.microsoft.com/office/drawing/2014/main" id="{F4C5D17E-D141-2548-AF1A-619A8EAC2E4C}"/>
              </a:ext>
            </a:extLst>
          </p:cNvPr>
          <p:cNvSpPr>
            <a:spLocks noGrp="1"/>
          </p:cNvSpPr>
          <p:nvPr>
            <p:ph type="body" sz="quarter" idx="12" hasCustomPrompt="1"/>
          </p:nvPr>
        </p:nvSpPr>
        <p:spPr>
          <a:xfrm>
            <a:off x="457201" y="2173407"/>
            <a:ext cx="5327650" cy="2895600"/>
          </a:xfrm>
          <a:prstGeom prst="rect">
            <a:avLst/>
          </a:prstGeom>
        </p:spPr>
        <p:txBody>
          <a:bodyPr/>
          <a:lstStyle>
            <a:lvl1pPr marL="0" indent="0" algn="l">
              <a:buFont typeface="Arial" panose="020B0604020202020204" pitchFamily="34" charset="0"/>
              <a:buNone/>
              <a:defRPr lang="en-US" sz="2000" b="0" kern="120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a:t>Lorem ipsum </a:t>
            </a:r>
            <a:r>
              <a:rPr lang="en-US" err="1"/>
              <a:t>dolorsit</a:t>
            </a:r>
            <a:r>
              <a:rPr lang="en-US"/>
              <a:t> </a:t>
            </a:r>
            <a:r>
              <a:rPr lang="en-US" err="1"/>
              <a:t>amet</a:t>
            </a:r>
            <a:r>
              <a:rPr lang="en-US"/>
              <a:t>, </a:t>
            </a:r>
            <a:r>
              <a:rPr lang="en-US" err="1"/>
              <a:t>consectet</a:t>
            </a:r>
            <a:endParaRPr lang="en-US"/>
          </a:p>
        </p:txBody>
      </p:sp>
      <p:sp>
        <p:nvSpPr>
          <p:cNvPr id="26" name="Text Placeholder 4">
            <a:extLst>
              <a:ext uri="{FF2B5EF4-FFF2-40B4-BE49-F238E27FC236}">
                <a16:creationId xmlns:a16="http://schemas.microsoft.com/office/drawing/2014/main" id="{A3DC293C-9D96-E743-B807-B22B1ADD0605}"/>
              </a:ext>
            </a:extLst>
          </p:cNvPr>
          <p:cNvSpPr>
            <a:spLocks noGrp="1"/>
          </p:cNvSpPr>
          <p:nvPr>
            <p:ph type="body" sz="quarter" idx="20" hasCustomPrompt="1"/>
          </p:nvPr>
        </p:nvSpPr>
        <p:spPr>
          <a:xfrm>
            <a:off x="6391099" y="2184908"/>
            <a:ext cx="5343701" cy="2895600"/>
          </a:xfrm>
          <a:prstGeom prst="rect">
            <a:avLst/>
          </a:prstGeom>
        </p:spPr>
        <p:txBody>
          <a:bodyPr/>
          <a:lstStyle>
            <a:lvl1pPr marL="0" indent="0" algn="l">
              <a:buFont typeface="Arial" panose="020B0604020202020204" pitchFamily="34" charset="0"/>
              <a:buNone/>
              <a:defRPr lang="en-US" sz="2000" b="0" kern="120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a:t>Lorem ipsum dolor sit </a:t>
            </a:r>
            <a:r>
              <a:rPr lang="en-US" err="1"/>
              <a:t>amet</a:t>
            </a:r>
            <a:r>
              <a:rPr lang="en-US"/>
              <a:t>, </a:t>
            </a:r>
            <a:r>
              <a:rPr lang="en-US" err="1"/>
              <a:t>consectet</a:t>
            </a:r>
            <a:endParaRPr lang="en-US"/>
          </a:p>
        </p:txBody>
      </p:sp>
      <p:sp>
        <p:nvSpPr>
          <p:cNvPr id="2" name="TextBox 1">
            <a:extLst>
              <a:ext uri="{FF2B5EF4-FFF2-40B4-BE49-F238E27FC236}">
                <a16:creationId xmlns:a16="http://schemas.microsoft.com/office/drawing/2014/main" id="{5FCF6F70-6C17-7E4D-8F36-09BFE8E3F0CC}"/>
              </a:ext>
            </a:extLst>
          </p:cNvPr>
          <p:cNvSpPr txBox="1"/>
          <p:nvPr userDrawn="1"/>
        </p:nvSpPr>
        <p:spPr>
          <a:xfrm>
            <a:off x="8713772" y="2700379"/>
            <a:ext cx="45719"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solidFill>
                <a:schemeClr val="tx1"/>
              </a:solidFill>
            </a:endParaRPr>
          </a:p>
        </p:txBody>
      </p:sp>
      <p:sp>
        <p:nvSpPr>
          <p:cNvPr id="10" name="Text Placeholder 1">
            <a:extLst>
              <a:ext uri="{FF2B5EF4-FFF2-40B4-BE49-F238E27FC236}">
                <a16:creationId xmlns:a16="http://schemas.microsoft.com/office/drawing/2014/main" id="{FA6AA5CA-8BA1-49E0-ABED-0D68102A870C}"/>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a:t>OPTIONAL SUBHEAD</a:t>
            </a:r>
          </a:p>
        </p:txBody>
      </p:sp>
      <p:sp>
        <p:nvSpPr>
          <p:cNvPr id="14" name="Slide Number Placeholder 1">
            <a:extLst>
              <a:ext uri="{FF2B5EF4-FFF2-40B4-BE49-F238E27FC236}">
                <a16:creationId xmlns:a16="http://schemas.microsoft.com/office/drawing/2014/main" id="{B3D5EB15-0007-49BF-B087-42AC0AF0C9A3}"/>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6" name="Group 15">
            <a:extLst>
              <a:ext uri="{FF2B5EF4-FFF2-40B4-BE49-F238E27FC236}">
                <a16:creationId xmlns:a16="http://schemas.microsoft.com/office/drawing/2014/main" id="{84AE87C6-9633-422C-822A-00D854CD5660}"/>
              </a:ext>
            </a:extLst>
          </p:cNvPr>
          <p:cNvGrpSpPr>
            <a:grpSpLocks noChangeAspect="1"/>
          </p:cNvGrpSpPr>
          <p:nvPr userDrawn="1"/>
        </p:nvGrpSpPr>
        <p:grpSpPr bwMode="auto">
          <a:xfrm>
            <a:off x="11523227" y="6169794"/>
            <a:ext cx="468957" cy="411981"/>
            <a:chOff x="7171" y="3741"/>
            <a:chExt cx="214" cy="188"/>
          </a:xfrm>
          <a:effectLst/>
        </p:grpSpPr>
        <p:sp>
          <p:nvSpPr>
            <p:cNvPr id="17" name="Freeform 6">
              <a:extLst>
                <a:ext uri="{FF2B5EF4-FFF2-40B4-BE49-F238E27FC236}">
                  <a16:creationId xmlns:a16="http://schemas.microsoft.com/office/drawing/2014/main" id="{7D83D138-9FBC-47CB-B917-2B05E25E59CA}"/>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7">
              <a:extLst>
                <a:ext uri="{FF2B5EF4-FFF2-40B4-BE49-F238E27FC236}">
                  <a16:creationId xmlns:a16="http://schemas.microsoft.com/office/drawing/2014/main" id="{06FE536F-262E-4BE3-AE21-06B85C0539C6}"/>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0" name="Footer Placeholder 2">
            <a:extLst>
              <a:ext uri="{FF2B5EF4-FFF2-40B4-BE49-F238E27FC236}">
                <a16:creationId xmlns:a16="http://schemas.microsoft.com/office/drawing/2014/main" id="{891B6092-45EF-45AB-ACF5-540F60B537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549900988"/>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cSld name="Slide 1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1"/>
            <a:ext cx="12192000" cy="6858000"/>
          </a:xfrm>
          <a:prstGeom prst="rect">
            <a:avLst/>
          </a:prstGeom>
          <a:solidFill>
            <a:srgbClr val="FFFFFF"/>
          </a:solidFill>
          <a:ln/>
        </p:spPr>
      </p:sp>
      <p:sp>
        <p:nvSpPr>
          <p:cNvPr id="3" name="Shape 1"/>
          <p:cNvSpPr/>
          <p:nvPr/>
        </p:nvSpPr>
        <p:spPr>
          <a:xfrm>
            <a:off x="0" y="1"/>
            <a:ext cx="12192000" cy="6858000"/>
          </a:xfrm>
          <a:prstGeom prst="rect">
            <a:avLst/>
          </a:prstGeom>
          <a:solidFill>
            <a:srgbClr val="FEFEFF"/>
          </a:solidFill>
          <a:ln/>
        </p:spPr>
      </p:sp>
    </p:spTree>
    <p:extLst>
      <p:ext uri="{BB962C8B-B14F-4D97-AF65-F5344CB8AC3E}">
        <p14:creationId xmlns:p14="http://schemas.microsoft.com/office/powerpoint/2010/main" val="290851901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cSld name="Slide 1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1"/>
            <a:ext cx="12192000" cy="6858000"/>
          </a:xfrm>
          <a:prstGeom prst="rect">
            <a:avLst/>
          </a:prstGeom>
          <a:solidFill>
            <a:srgbClr val="FFFFFF"/>
          </a:solidFill>
          <a:ln/>
        </p:spPr>
      </p:sp>
      <p:sp>
        <p:nvSpPr>
          <p:cNvPr id="3" name="Shape 1"/>
          <p:cNvSpPr/>
          <p:nvPr/>
        </p:nvSpPr>
        <p:spPr>
          <a:xfrm>
            <a:off x="0" y="1"/>
            <a:ext cx="12192000" cy="6858000"/>
          </a:xfrm>
          <a:prstGeom prst="rect">
            <a:avLst/>
          </a:prstGeom>
          <a:solidFill>
            <a:srgbClr val="FEFEFF"/>
          </a:solidFill>
          <a:ln/>
        </p:spPr>
      </p:sp>
    </p:spTree>
    <p:extLst>
      <p:ext uri="{BB962C8B-B14F-4D97-AF65-F5344CB8AC3E}">
        <p14:creationId xmlns:p14="http://schemas.microsoft.com/office/powerpoint/2010/main" val="239387719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cSld name="Slide 1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1"/>
            <a:ext cx="12192000" cy="6858000"/>
          </a:xfrm>
          <a:prstGeom prst="rect">
            <a:avLst/>
          </a:prstGeom>
          <a:solidFill>
            <a:srgbClr val="FFFFFF"/>
          </a:solidFill>
          <a:ln/>
        </p:spPr>
      </p:sp>
      <p:sp>
        <p:nvSpPr>
          <p:cNvPr id="3" name="Shape 1"/>
          <p:cNvSpPr/>
          <p:nvPr/>
        </p:nvSpPr>
        <p:spPr>
          <a:xfrm>
            <a:off x="0" y="1"/>
            <a:ext cx="12192000" cy="6858000"/>
          </a:xfrm>
          <a:prstGeom prst="rect">
            <a:avLst/>
          </a:prstGeom>
          <a:solidFill>
            <a:srgbClr val="FEFEFF"/>
          </a:solidFill>
          <a:ln/>
        </p:spPr>
      </p:sp>
    </p:spTree>
    <p:extLst>
      <p:ext uri="{BB962C8B-B14F-4D97-AF65-F5344CB8AC3E}">
        <p14:creationId xmlns:p14="http://schemas.microsoft.com/office/powerpoint/2010/main" val="236590097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58800" y="4033437"/>
            <a:ext cx="11074400" cy="1526509"/>
          </a:xfrm>
        </p:spPr>
        <p:txBody>
          <a:bodyPr>
            <a:normAutofit/>
          </a:bodyPr>
          <a:lstStyle>
            <a:lvl1pPr marL="0" indent="0" algn="l">
              <a:lnSpc>
                <a:spcPct val="100000"/>
              </a:lnSpc>
              <a:spcBef>
                <a:spcPts val="198"/>
              </a:spcBef>
              <a:buNone/>
              <a:defRPr sz="1860" b="1">
                <a:solidFill>
                  <a:schemeClr val="tx2"/>
                </a:solidFill>
                <a:latin typeface="+mj-lt"/>
              </a:defRPr>
            </a:lvl1pPr>
            <a:lvl2pPr marL="455091" indent="0" algn="ctr">
              <a:buNone/>
              <a:defRPr sz="1991"/>
            </a:lvl2pPr>
            <a:lvl3pPr marL="910180" indent="0" algn="ctr">
              <a:buNone/>
              <a:defRPr sz="1793"/>
            </a:lvl3pPr>
            <a:lvl4pPr marL="1365267" indent="0" algn="ctr">
              <a:buNone/>
              <a:defRPr sz="1593"/>
            </a:lvl4pPr>
            <a:lvl5pPr marL="1820359" indent="0" algn="ctr">
              <a:buNone/>
              <a:defRPr sz="1593"/>
            </a:lvl5pPr>
            <a:lvl6pPr marL="2275448" indent="0" algn="ctr">
              <a:buNone/>
              <a:defRPr sz="1593"/>
            </a:lvl6pPr>
            <a:lvl7pPr marL="2730536" indent="0" algn="ctr">
              <a:buNone/>
              <a:defRPr sz="1593"/>
            </a:lvl7pPr>
            <a:lvl8pPr marL="3185627" indent="0" algn="ctr">
              <a:buNone/>
              <a:defRPr sz="1593"/>
            </a:lvl8pPr>
            <a:lvl9pPr marL="3640716" indent="0" algn="ctr">
              <a:buNone/>
              <a:defRPr sz="1593"/>
            </a:lvl9pPr>
          </a:lstStyle>
          <a:p>
            <a:r>
              <a:rPr lang="en-US"/>
              <a:t>NAME OF PRESENTER</a:t>
            </a:r>
          </a:p>
        </p:txBody>
      </p:sp>
      <p:sp>
        <p:nvSpPr>
          <p:cNvPr id="5" name="Title 1">
            <a:extLst>
              <a:ext uri="{FF2B5EF4-FFF2-40B4-BE49-F238E27FC236}">
                <a16:creationId xmlns:a16="http://schemas.microsoft.com/office/drawing/2014/main" id="{43DBB132-BBB1-724C-AB16-49012A0F2AA0}"/>
              </a:ext>
            </a:extLst>
          </p:cNvPr>
          <p:cNvSpPr>
            <a:spLocks noGrp="1"/>
          </p:cNvSpPr>
          <p:nvPr>
            <p:ph type="ctrTitle" hasCustomPrompt="1"/>
          </p:nvPr>
        </p:nvSpPr>
        <p:spPr>
          <a:xfrm>
            <a:off x="558800" y="1627527"/>
            <a:ext cx="11074400" cy="2282973"/>
          </a:xfrm>
        </p:spPr>
        <p:txBody>
          <a:bodyPr anchor="b">
            <a:normAutofit/>
          </a:bodyPr>
          <a:lstStyle>
            <a:lvl1pPr algn="l">
              <a:defRPr sz="8784">
                <a:solidFill>
                  <a:schemeClr val="tx2"/>
                </a:solidFill>
                <a:latin typeface="+mj-lt"/>
              </a:defRPr>
            </a:lvl1pPr>
          </a:lstStyle>
          <a:p>
            <a:r>
              <a:rPr lang="en-US"/>
              <a:t>Single line title here</a:t>
            </a:r>
          </a:p>
        </p:txBody>
      </p:sp>
      <p:sp>
        <p:nvSpPr>
          <p:cNvPr id="2" name="TextBox 1">
            <a:extLst>
              <a:ext uri="{FF2B5EF4-FFF2-40B4-BE49-F238E27FC236}">
                <a16:creationId xmlns:a16="http://schemas.microsoft.com/office/drawing/2014/main" id="{7FA441A1-FCFD-3CC0-9CCB-D77C12C75BE3}"/>
              </a:ext>
            </a:extLst>
          </p:cNvPr>
          <p:cNvSpPr txBox="1"/>
          <p:nvPr userDrawn="1"/>
        </p:nvSpPr>
        <p:spPr>
          <a:xfrm>
            <a:off x="411424" y="615730"/>
            <a:ext cx="11074400" cy="461024"/>
          </a:xfrm>
          <a:prstGeom prst="rect">
            <a:avLst/>
          </a:prstGeom>
          <a:noFill/>
        </p:spPr>
        <p:txBody>
          <a:bodyPr wrap="square" rtlCol="0">
            <a:spAutoFit/>
          </a:bodyPr>
          <a:lstStyle/>
          <a:p>
            <a:r>
              <a:rPr lang="en-US" sz="2396" b="1" spc="400">
                <a:solidFill>
                  <a:schemeClr val="accent1"/>
                </a:solidFill>
                <a:latin typeface="+mj-lt"/>
              </a:rPr>
              <a:t>2025 PURE LEADERSHIP FORUM</a:t>
            </a:r>
          </a:p>
        </p:txBody>
      </p:sp>
      <p:sp>
        <p:nvSpPr>
          <p:cNvPr id="14" name="Rectangle 13">
            <a:extLst>
              <a:ext uri="{FF2B5EF4-FFF2-40B4-BE49-F238E27FC236}">
                <a16:creationId xmlns:a16="http://schemas.microsoft.com/office/drawing/2014/main" id="{3257ABCD-1889-B641-BE95-BC4E753310F5}"/>
              </a:ext>
            </a:extLst>
          </p:cNvPr>
          <p:cNvSpPr/>
          <p:nvPr userDrawn="1"/>
        </p:nvSpPr>
        <p:spPr>
          <a:xfrm>
            <a:off x="10235922" y="5682884"/>
            <a:ext cx="1598713" cy="8897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94" tIns="60848" rIns="121694" bIns="60848" numCol="1" spcCol="0" rtlCol="0" fromWordArt="0" anchor="ctr" anchorCtr="0" forceAA="0" compatLnSpc="1">
            <a:prstTxWarp prst="textNoShape">
              <a:avLst/>
            </a:prstTxWarp>
            <a:noAutofit/>
          </a:bodyPr>
          <a:lstStyle/>
          <a:p>
            <a:pPr algn="ctr"/>
            <a:endParaRPr lang="en-US" sz="2396">
              <a:solidFill>
                <a:schemeClr val="bg1"/>
              </a:solidFill>
            </a:endParaRPr>
          </a:p>
        </p:txBody>
      </p:sp>
      <p:cxnSp>
        <p:nvCxnSpPr>
          <p:cNvPr id="6" name="Straight Connector 5">
            <a:extLst>
              <a:ext uri="{FF2B5EF4-FFF2-40B4-BE49-F238E27FC236}">
                <a16:creationId xmlns:a16="http://schemas.microsoft.com/office/drawing/2014/main" id="{30ED00FC-C962-D339-18AE-931DA44A746B}"/>
              </a:ext>
            </a:extLst>
          </p:cNvPr>
          <p:cNvCxnSpPr/>
          <p:nvPr userDrawn="1"/>
        </p:nvCxnSpPr>
        <p:spPr>
          <a:xfrm>
            <a:off x="558800" y="1177918"/>
            <a:ext cx="0" cy="139208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descr="Logo, company name&#10;&#10;Description automatically generated">
            <a:extLst>
              <a:ext uri="{FF2B5EF4-FFF2-40B4-BE49-F238E27FC236}">
                <a16:creationId xmlns:a16="http://schemas.microsoft.com/office/drawing/2014/main" id="{C1E14B58-7931-ED84-3EAB-C0164484BB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5922" y="5682884"/>
            <a:ext cx="1598713" cy="889755"/>
          </a:xfrm>
          <a:prstGeom prst="rect">
            <a:avLst/>
          </a:prstGeom>
        </p:spPr>
      </p:pic>
    </p:spTree>
    <p:extLst>
      <p:ext uri="{BB962C8B-B14F-4D97-AF65-F5344CB8AC3E}">
        <p14:creationId xmlns:p14="http://schemas.microsoft.com/office/powerpoint/2010/main" val="4138826717"/>
      </p:ext>
    </p:extLst>
  </p:cSld>
  <p:clrMapOvr>
    <a:masterClrMapping/>
  </p:clrMapOvr>
  <p:extLst>
    <p:ext uri="{DCECCB84-F9BA-43D5-87BE-67443E8EF086}">
      <p15:sldGuideLst xmlns:p15="http://schemas.microsoft.com/office/powerpoint/2012/main">
        <p15:guide id="1" pos="149">
          <p15:clr>
            <a:srgbClr val="FBAE40"/>
          </p15:clr>
        </p15:guide>
        <p15:guide id="2" pos="3092">
          <p15:clr>
            <a:srgbClr val="FBAE40"/>
          </p15:clr>
        </p15:guide>
        <p15:guide id="3" orient="horz" pos="89">
          <p15:clr>
            <a:srgbClr val="FBAE40"/>
          </p15:clr>
        </p15:guide>
        <p15:guide id="4" orient="horz" pos="1603">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58800" y="5187464"/>
            <a:ext cx="11074400" cy="1526509"/>
          </a:xfrm>
        </p:spPr>
        <p:txBody>
          <a:bodyPr>
            <a:normAutofit/>
          </a:bodyPr>
          <a:lstStyle>
            <a:lvl1pPr marL="0" indent="0" algn="l">
              <a:lnSpc>
                <a:spcPct val="100000"/>
              </a:lnSpc>
              <a:spcBef>
                <a:spcPts val="198"/>
              </a:spcBef>
              <a:buNone/>
              <a:defRPr sz="1860" b="1">
                <a:solidFill>
                  <a:schemeClr val="tx2"/>
                </a:solidFill>
                <a:latin typeface="+mj-lt"/>
              </a:defRPr>
            </a:lvl1pPr>
            <a:lvl2pPr marL="455091" indent="0" algn="ctr">
              <a:buNone/>
              <a:defRPr sz="1991"/>
            </a:lvl2pPr>
            <a:lvl3pPr marL="910180" indent="0" algn="ctr">
              <a:buNone/>
              <a:defRPr sz="1793"/>
            </a:lvl3pPr>
            <a:lvl4pPr marL="1365267" indent="0" algn="ctr">
              <a:buNone/>
              <a:defRPr sz="1593"/>
            </a:lvl4pPr>
            <a:lvl5pPr marL="1820359" indent="0" algn="ctr">
              <a:buNone/>
              <a:defRPr sz="1593"/>
            </a:lvl5pPr>
            <a:lvl6pPr marL="2275448" indent="0" algn="ctr">
              <a:buNone/>
              <a:defRPr sz="1593"/>
            </a:lvl6pPr>
            <a:lvl7pPr marL="2730536" indent="0" algn="ctr">
              <a:buNone/>
              <a:defRPr sz="1593"/>
            </a:lvl7pPr>
            <a:lvl8pPr marL="3185627" indent="0" algn="ctr">
              <a:buNone/>
              <a:defRPr sz="1593"/>
            </a:lvl8pPr>
            <a:lvl9pPr marL="3640716" indent="0" algn="ctr">
              <a:buNone/>
              <a:defRPr sz="1593"/>
            </a:lvl9pPr>
          </a:lstStyle>
          <a:p>
            <a:r>
              <a:rPr lang="en-US"/>
              <a:t>NAME OF PRESENTER</a:t>
            </a:r>
          </a:p>
        </p:txBody>
      </p:sp>
      <p:sp>
        <p:nvSpPr>
          <p:cNvPr id="5" name="Title 1">
            <a:extLst>
              <a:ext uri="{FF2B5EF4-FFF2-40B4-BE49-F238E27FC236}">
                <a16:creationId xmlns:a16="http://schemas.microsoft.com/office/drawing/2014/main" id="{43DBB132-BBB1-724C-AB16-49012A0F2AA0}"/>
              </a:ext>
            </a:extLst>
          </p:cNvPr>
          <p:cNvSpPr>
            <a:spLocks noGrp="1"/>
          </p:cNvSpPr>
          <p:nvPr>
            <p:ph type="ctrTitle" hasCustomPrompt="1"/>
          </p:nvPr>
        </p:nvSpPr>
        <p:spPr>
          <a:xfrm>
            <a:off x="558800" y="2781555"/>
            <a:ext cx="11074400" cy="2282973"/>
          </a:xfrm>
        </p:spPr>
        <p:txBody>
          <a:bodyPr anchor="b">
            <a:normAutofit/>
          </a:bodyPr>
          <a:lstStyle>
            <a:lvl1pPr algn="l">
              <a:defRPr sz="8784">
                <a:solidFill>
                  <a:schemeClr val="tx2"/>
                </a:solidFill>
                <a:latin typeface="+mj-lt"/>
              </a:defRPr>
            </a:lvl1pPr>
          </a:lstStyle>
          <a:p>
            <a:r>
              <a:rPr lang="en-US"/>
              <a:t>Double line of text goes here</a:t>
            </a:r>
          </a:p>
        </p:txBody>
      </p:sp>
      <p:sp>
        <p:nvSpPr>
          <p:cNvPr id="2" name="TextBox 1">
            <a:extLst>
              <a:ext uri="{FF2B5EF4-FFF2-40B4-BE49-F238E27FC236}">
                <a16:creationId xmlns:a16="http://schemas.microsoft.com/office/drawing/2014/main" id="{7FA441A1-FCFD-3CC0-9CCB-D77C12C75BE3}"/>
              </a:ext>
            </a:extLst>
          </p:cNvPr>
          <p:cNvSpPr txBox="1"/>
          <p:nvPr userDrawn="1"/>
        </p:nvSpPr>
        <p:spPr>
          <a:xfrm>
            <a:off x="411424" y="615730"/>
            <a:ext cx="11074400" cy="461024"/>
          </a:xfrm>
          <a:prstGeom prst="rect">
            <a:avLst/>
          </a:prstGeom>
          <a:noFill/>
        </p:spPr>
        <p:txBody>
          <a:bodyPr wrap="square" rtlCol="0">
            <a:spAutoFit/>
          </a:bodyPr>
          <a:lstStyle/>
          <a:p>
            <a:r>
              <a:rPr lang="en-US" sz="2396" b="1" spc="400">
                <a:solidFill>
                  <a:schemeClr val="accent1"/>
                </a:solidFill>
                <a:latin typeface="+mj-lt"/>
              </a:rPr>
              <a:t>2025 PURE LEADERSHIP FORUM</a:t>
            </a:r>
          </a:p>
        </p:txBody>
      </p:sp>
      <p:sp>
        <p:nvSpPr>
          <p:cNvPr id="14" name="Rectangle 13">
            <a:extLst>
              <a:ext uri="{FF2B5EF4-FFF2-40B4-BE49-F238E27FC236}">
                <a16:creationId xmlns:a16="http://schemas.microsoft.com/office/drawing/2014/main" id="{3257ABCD-1889-B641-BE95-BC4E753310F5}"/>
              </a:ext>
            </a:extLst>
          </p:cNvPr>
          <p:cNvSpPr/>
          <p:nvPr userDrawn="1"/>
        </p:nvSpPr>
        <p:spPr>
          <a:xfrm>
            <a:off x="10235922" y="5682884"/>
            <a:ext cx="1598713" cy="8897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94" tIns="60848" rIns="121694" bIns="60848" numCol="1" spcCol="0" rtlCol="0" fromWordArt="0" anchor="ctr" anchorCtr="0" forceAA="0" compatLnSpc="1">
            <a:prstTxWarp prst="textNoShape">
              <a:avLst/>
            </a:prstTxWarp>
            <a:noAutofit/>
          </a:bodyPr>
          <a:lstStyle/>
          <a:p>
            <a:pPr algn="ctr"/>
            <a:endParaRPr lang="en-US" sz="2396">
              <a:solidFill>
                <a:schemeClr val="bg1"/>
              </a:solidFill>
            </a:endParaRPr>
          </a:p>
        </p:txBody>
      </p:sp>
      <p:cxnSp>
        <p:nvCxnSpPr>
          <p:cNvPr id="6" name="Straight Connector 5">
            <a:extLst>
              <a:ext uri="{FF2B5EF4-FFF2-40B4-BE49-F238E27FC236}">
                <a16:creationId xmlns:a16="http://schemas.microsoft.com/office/drawing/2014/main" id="{30ED00FC-C962-D339-18AE-931DA44A746B}"/>
              </a:ext>
            </a:extLst>
          </p:cNvPr>
          <p:cNvCxnSpPr/>
          <p:nvPr userDrawn="1"/>
        </p:nvCxnSpPr>
        <p:spPr>
          <a:xfrm>
            <a:off x="558800" y="1177918"/>
            <a:ext cx="0" cy="139208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descr="Logo, company name&#10;&#10;Description automatically generated">
            <a:extLst>
              <a:ext uri="{FF2B5EF4-FFF2-40B4-BE49-F238E27FC236}">
                <a16:creationId xmlns:a16="http://schemas.microsoft.com/office/drawing/2014/main" id="{C1E14B58-7931-ED84-3EAB-C0164484BB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5922" y="5682884"/>
            <a:ext cx="1598713" cy="889755"/>
          </a:xfrm>
          <a:prstGeom prst="rect">
            <a:avLst/>
          </a:prstGeom>
        </p:spPr>
      </p:pic>
    </p:spTree>
    <p:extLst>
      <p:ext uri="{BB962C8B-B14F-4D97-AF65-F5344CB8AC3E}">
        <p14:creationId xmlns:p14="http://schemas.microsoft.com/office/powerpoint/2010/main" val="2573019311"/>
      </p:ext>
    </p:extLst>
  </p:cSld>
  <p:clrMapOvr>
    <a:masterClrMapping/>
  </p:clrMapOvr>
  <p:extLst>
    <p:ext uri="{DCECCB84-F9BA-43D5-87BE-67443E8EF086}">
      <p15:sldGuideLst xmlns:p15="http://schemas.microsoft.com/office/powerpoint/2012/main">
        <p15:guide id="1" pos="149">
          <p15:clr>
            <a:srgbClr val="FBAE40"/>
          </p15:clr>
        </p15:guide>
        <p15:guide id="2" pos="3092">
          <p15:clr>
            <a:srgbClr val="FBAE40"/>
          </p15:clr>
        </p15:guide>
        <p15:guide id="3" orient="horz" pos="89">
          <p15:clr>
            <a:srgbClr val="FBAE40"/>
          </p15:clr>
        </p15:guide>
        <p15:guide id="4" orient="horz" pos="1603">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descr="Logo, company name&#10;&#10;Description automatically generated">
            <a:extLst>
              <a:ext uri="{FF2B5EF4-FFF2-40B4-BE49-F238E27FC236}">
                <a16:creationId xmlns:a16="http://schemas.microsoft.com/office/drawing/2014/main" id="{C1E14B58-7931-ED84-3EAB-C0164484BBCA}"/>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235922" y="5682884"/>
            <a:ext cx="1598713" cy="889755"/>
          </a:xfrm>
          <a:prstGeom prst="rect">
            <a:avLst/>
          </a:prstGeom>
        </p:spPr>
      </p:pic>
      <p:sp>
        <p:nvSpPr>
          <p:cNvPr id="3" name="Subtitle 2"/>
          <p:cNvSpPr>
            <a:spLocks noGrp="1"/>
          </p:cNvSpPr>
          <p:nvPr>
            <p:ph type="subTitle" idx="1" hasCustomPrompt="1"/>
          </p:nvPr>
        </p:nvSpPr>
        <p:spPr>
          <a:xfrm>
            <a:off x="558800" y="4033437"/>
            <a:ext cx="11074400" cy="1526509"/>
          </a:xfrm>
        </p:spPr>
        <p:txBody>
          <a:bodyPr>
            <a:normAutofit/>
          </a:bodyPr>
          <a:lstStyle>
            <a:lvl1pPr marL="0" indent="0" algn="l">
              <a:lnSpc>
                <a:spcPct val="100000"/>
              </a:lnSpc>
              <a:spcBef>
                <a:spcPts val="198"/>
              </a:spcBef>
              <a:buNone/>
              <a:defRPr sz="1860" b="1">
                <a:solidFill>
                  <a:schemeClr val="tx2"/>
                </a:solidFill>
                <a:latin typeface="+mj-lt"/>
              </a:defRPr>
            </a:lvl1pPr>
            <a:lvl2pPr marL="455091" indent="0" algn="ctr">
              <a:buNone/>
              <a:defRPr sz="1991"/>
            </a:lvl2pPr>
            <a:lvl3pPr marL="910180" indent="0" algn="ctr">
              <a:buNone/>
              <a:defRPr sz="1793"/>
            </a:lvl3pPr>
            <a:lvl4pPr marL="1365267" indent="0" algn="ctr">
              <a:buNone/>
              <a:defRPr sz="1593"/>
            </a:lvl4pPr>
            <a:lvl5pPr marL="1820359" indent="0" algn="ctr">
              <a:buNone/>
              <a:defRPr sz="1593"/>
            </a:lvl5pPr>
            <a:lvl6pPr marL="2275448" indent="0" algn="ctr">
              <a:buNone/>
              <a:defRPr sz="1593"/>
            </a:lvl6pPr>
            <a:lvl7pPr marL="2730536" indent="0" algn="ctr">
              <a:buNone/>
              <a:defRPr sz="1593"/>
            </a:lvl7pPr>
            <a:lvl8pPr marL="3185627" indent="0" algn="ctr">
              <a:buNone/>
              <a:defRPr sz="1593"/>
            </a:lvl8pPr>
            <a:lvl9pPr marL="3640716" indent="0" algn="ctr">
              <a:buNone/>
              <a:defRPr sz="1593"/>
            </a:lvl9pPr>
          </a:lstStyle>
          <a:p>
            <a:r>
              <a:rPr lang="en-US"/>
              <a:t>NAME OF PRESENTER</a:t>
            </a:r>
          </a:p>
        </p:txBody>
      </p:sp>
      <p:sp>
        <p:nvSpPr>
          <p:cNvPr id="5" name="Title 1">
            <a:extLst>
              <a:ext uri="{FF2B5EF4-FFF2-40B4-BE49-F238E27FC236}">
                <a16:creationId xmlns:a16="http://schemas.microsoft.com/office/drawing/2014/main" id="{43DBB132-BBB1-724C-AB16-49012A0F2AA0}"/>
              </a:ext>
            </a:extLst>
          </p:cNvPr>
          <p:cNvSpPr>
            <a:spLocks noGrp="1"/>
          </p:cNvSpPr>
          <p:nvPr>
            <p:ph type="ctrTitle" hasCustomPrompt="1"/>
          </p:nvPr>
        </p:nvSpPr>
        <p:spPr>
          <a:xfrm>
            <a:off x="558800" y="1627527"/>
            <a:ext cx="11074400" cy="2282973"/>
          </a:xfrm>
        </p:spPr>
        <p:txBody>
          <a:bodyPr anchor="b">
            <a:normAutofit/>
          </a:bodyPr>
          <a:lstStyle>
            <a:lvl1pPr algn="l">
              <a:defRPr sz="8784">
                <a:solidFill>
                  <a:schemeClr val="tx2"/>
                </a:solidFill>
                <a:latin typeface="+mj-lt"/>
              </a:defRPr>
            </a:lvl1pPr>
          </a:lstStyle>
          <a:p>
            <a:r>
              <a:rPr lang="en-US"/>
              <a:t>Single line title here</a:t>
            </a:r>
          </a:p>
        </p:txBody>
      </p:sp>
      <p:sp>
        <p:nvSpPr>
          <p:cNvPr id="2" name="TextBox 1">
            <a:extLst>
              <a:ext uri="{FF2B5EF4-FFF2-40B4-BE49-F238E27FC236}">
                <a16:creationId xmlns:a16="http://schemas.microsoft.com/office/drawing/2014/main" id="{7FA441A1-FCFD-3CC0-9CCB-D77C12C75BE3}"/>
              </a:ext>
            </a:extLst>
          </p:cNvPr>
          <p:cNvSpPr txBox="1"/>
          <p:nvPr userDrawn="1"/>
        </p:nvSpPr>
        <p:spPr>
          <a:xfrm>
            <a:off x="411424" y="615730"/>
            <a:ext cx="11074400" cy="461024"/>
          </a:xfrm>
          <a:prstGeom prst="rect">
            <a:avLst/>
          </a:prstGeom>
          <a:noFill/>
        </p:spPr>
        <p:txBody>
          <a:bodyPr wrap="square" rtlCol="0">
            <a:spAutoFit/>
          </a:bodyPr>
          <a:lstStyle/>
          <a:p>
            <a:r>
              <a:rPr lang="en-US" sz="2396" b="1" spc="400">
                <a:solidFill>
                  <a:schemeClr val="tx2"/>
                </a:solidFill>
                <a:latin typeface="+mj-lt"/>
              </a:rPr>
              <a:t>2025 PURE LEADERSHIP FORUM</a:t>
            </a:r>
          </a:p>
        </p:txBody>
      </p:sp>
      <p:cxnSp>
        <p:nvCxnSpPr>
          <p:cNvPr id="6" name="Straight Connector 5">
            <a:extLst>
              <a:ext uri="{FF2B5EF4-FFF2-40B4-BE49-F238E27FC236}">
                <a16:creationId xmlns:a16="http://schemas.microsoft.com/office/drawing/2014/main" id="{30ED00FC-C962-D339-18AE-931DA44A746B}"/>
              </a:ext>
            </a:extLst>
          </p:cNvPr>
          <p:cNvCxnSpPr/>
          <p:nvPr userDrawn="1"/>
        </p:nvCxnSpPr>
        <p:spPr>
          <a:xfrm>
            <a:off x="558800" y="1177918"/>
            <a:ext cx="0" cy="1392083"/>
          </a:xfrm>
          <a:prstGeom prst="line">
            <a:avLst/>
          </a:prstGeom>
          <a:ln w="28575">
            <a:solidFill>
              <a:srgbClr val="004C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6243107"/>
      </p:ext>
    </p:extLst>
  </p:cSld>
  <p:clrMapOvr>
    <a:masterClrMapping/>
  </p:clrMapOvr>
  <p:extLst>
    <p:ext uri="{DCECCB84-F9BA-43D5-87BE-67443E8EF086}">
      <p15:sldGuideLst xmlns:p15="http://schemas.microsoft.com/office/powerpoint/2012/main">
        <p15:guide id="1" pos="149">
          <p15:clr>
            <a:srgbClr val="FBAE40"/>
          </p15:clr>
        </p15:guide>
        <p15:guide id="2" pos="3092">
          <p15:clr>
            <a:srgbClr val="FBAE40"/>
          </p15:clr>
        </p15:guide>
        <p15:guide id="3" orient="horz" pos="89">
          <p15:clr>
            <a:srgbClr val="FBAE40"/>
          </p15:clr>
        </p15:guide>
        <p15:guide id="4" orient="horz" pos="1603">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58800" y="5187464"/>
            <a:ext cx="11074400" cy="1526509"/>
          </a:xfrm>
        </p:spPr>
        <p:txBody>
          <a:bodyPr>
            <a:normAutofit/>
          </a:bodyPr>
          <a:lstStyle>
            <a:lvl1pPr marL="0" indent="0" algn="l">
              <a:lnSpc>
                <a:spcPct val="100000"/>
              </a:lnSpc>
              <a:spcBef>
                <a:spcPts val="198"/>
              </a:spcBef>
              <a:buNone/>
              <a:defRPr sz="1860" b="1">
                <a:solidFill>
                  <a:schemeClr val="tx2"/>
                </a:solidFill>
                <a:latin typeface="+mj-lt"/>
              </a:defRPr>
            </a:lvl1pPr>
            <a:lvl2pPr marL="455091" indent="0" algn="ctr">
              <a:buNone/>
              <a:defRPr sz="1991"/>
            </a:lvl2pPr>
            <a:lvl3pPr marL="910180" indent="0" algn="ctr">
              <a:buNone/>
              <a:defRPr sz="1793"/>
            </a:lvl3pPr>
            <a:lvl4pPr marL="1365267" indent="0" algn="ctr">
              <a:buNone/>
              <a:defRPr sz="1593"/>
            </a:lvl4pPr>
            <a:lvl5pPr marL="1820359" indent="0" algn="ctr">
              <a:buNone/>
              <a:defRPr sz="1593"/>
            </a:lvl5pPr>
            <a:lvl6pPr marL="2275448" indent="0" algn="ctr">
              <a:buNone/>
              <a:defRPr sz="1593"/>
            </a:lvl6pPr>
            <a:lvl7pPr marL="2730536" indent="0" algn="ctr">
              <a:buNone/>
              <a:defRPr sz="1593"/>
            </a:lvl7pPr>
            <a:lvl8pPr marL="3185627" indent="0" algn="ctr">
              <a:buNone/>
              <a:defRPr sz="1593"/>
            </a:lvl8pPr>
            <a:lvl9pPr marL="3640716" indent="0" algn="ctr">
              <a:buNone/>
              <a:defRPr sz="1593"/>
            </a:lvl9pPr>
          </a:lstStyle>
          <a:p>
            <a:r>
              <a:rPr lang="en-US"/>
              <a:t>NAME OF PRESENTER</a:t>
            </a:r>
          </a:p>
        </p:txBody>
      </p:sp>
      <p:sp>
        <p:nvSpPr>
          <p:cNvPr id="5" name="Title 1">
            <a:extLst>
              <a:ext uri="{FF2B5EF4-FFF2-40B4-BE49-F238E27FC236}">
                <a16:creationId xmlns:a16="http://schemas.microsoft.com/office/drawing/2014/main" id="{43DBB132-BBB1-724C-AB16-49012A0F2AA0}"/>
              </a:ext>
            </a:extLst>
          </p:cNvPr>
          <p:cNvSpPr>
            <a:spLocks noGrp="1"/>
          </p:cNvSpPr>
          <p:nvPr>
            <p:ph type="ctrTitle" hasCustomPrompt="1"/>
          </p:nvPr>
        </p:nvSpPr>
        <p:spPr>
          <a:xfrm>
            <a:off x="558800" y="2781555"/>
            <a:ext cx="11074400" cy="2282973"/>
          </a:xfrm>
        </p:spPr>
        <p:txBody>
          <a:bodyPr anchor="b">
            <a:normAutofit/>
          </a:bodyPr>
          <a:lstStyle>
            <a:lvl1pPr algn="l">
              <a:defRPr sz="8784">
                <a:solidFill>
                  <a:schemeClr val="tx2"/>
                </a:solidFill>
                <a:latin typeface="+mj-lt"/>
              </a:defRPr>
            </a:lvl1pPr>
          </a:lstStyle>
          <a:p>
            <a:r>
              <a:rPr lang="en-US"/>
              <a:t>Double line of text goes here</a:t>
            </a:r>
          </a:p>
        </p:txBody>
      </p:sp>
      <p:sp>
        <p:nvSpPr>
          <p:cNvPr id="4" name="TextBox 3">
            <a:extLst>
              <a:ext uri="{FF2B5EF4-FFF2-40B4-BE49-F238E27FC236}">
                <a16:creationId xmlns:a16="http://schemas.microsoft.com/office/drawing/2014/main" id="{4E73DF1A-F593-A459-2726-54C6AFEA83C0}"/>
              </a:ext>
            </a:extLst>
          </p:cNvPr>
          <p:cNvSpPr txBox="1"/>
          <p:nvPr userDrawn="1"/>
        </p:nvSpPr>
        <p:spPr>
          <a:xfrm>
            <a:off x="411424" y="615730"/>
            <a:ext cx="11074400" cy="461024"/>
          </a:xfrm>
          <a:prstGeom prst="rect">
            <a:avLst/>
          </a:prstGeom>
          <a:noFill/>
        </p:spPr>
        <p:txBody>
          <a:bodyPr wrap="square" rtlCol="0">
            <a:spAutoFit/>
          </a:bodyPr>
          <a:lstStyle/>
          <a:p>
            <a:r>
              <a:rPr lang="en-US" sz="2396" b="1" spc="400">
                <a:solidFill>
                  <a:schemeClr val="tx2"/>
                </a:solidFill>
                <a:latin typeface="+mj-lt"/>
              </a:rPr>
              <a:t>2025 PURE LEADERSHIP FORUM</a:t>
            </a:r>
          </a:p>
        </p:txBody>
      </p:sp>
      <p:cxnSp>
        <p:nvCxnSpPr>
          <p:cNvPr id="7" name="Straight Connector 6">
            <a:extLst>
              <a:ext uri="{FF2B5EF4-FFF2-40B4-BE49-F238E27FC236}">
                <a16:creationId xmlns:a16="http://schemas.microsoft.com/office/drawing/2014/main" id="{4C7D33E4-0FE2-439A-0A9E-4ED648660A41}"/>
              </a:ext>
            </a:extLst>
          </p:cNvPr>
          <p:cNvCxnSpPr/>
          <p:nvPr userDrawn="1"/>
        </p:nvCxnSpPr>
        <p:spPr>
          <a:xfrm>
            <a:off x="558800" y="1177918"/>
            <a:ext cx="0" cy="1392083"/>
          </a:xfrm>
          <a:prstGeom prst="line">
            <a:avLst/>
          </a:prstGeom>
          <a:ln w="28575">
            <a:solidFill>
              <a:srgbClr val="004C87"/>
            </a:solidFill>
          </a:ln>
        </p:spPr>
        <p:style>
          <a:lnRef idx="1">
            <a:schemeClr val="accent1"/>
          </a:lnRef>
          <a:fillRef idx="0">
            <a:schemeClr val="accent1"/>
          </a:fillRef>
          <a:effectRef idx="0">
            <a:schemeClr val="accent1"/>
          </a:effectRef>
          <a:fontRef idx="minor">
            <a:schemeClr val="tx1"/>
          </a:fontRef>
        </p:style>
      </p:cxnSp>
      <p:pic>
        <p:nvPicPr>
          <p:cNvPr id="2" name="Picture 1" descr="Logo, company name&#10;&#10;Description automatically generated">
            <a:extLst>
              <a:ext uri="{FF2B5EF4-FFF2-40B4-BE49-F238E27FC236}">
                <a16:creationId xmlns:a16="http://schemas.microsoft.com/office/drawing/2014/main" id="{7E74221B-6034-D07A-46A5-4750EA92C47C}"/>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235922" y="5682884"/>
            <a:ext cx="1598713" cy="889755"/>
          </a:xfrm>
          <a:prstGeom prst="rect">
            <a:avLst/>
          </a:prstGeom>
        </p:spPr>
      </p:pic>
    </p:spTree>
    <p:extLst>
      <p:ext uri="{BB962C8B-B14F-4D97-AF65-F5344CB8AC3E}">
        <p14:creationId xmlns:p14="http://schemas.microsoft.com/office/powerpoint/2010/main" val="1729485323"/>
      </p:ext>
    </p:extLst>
  </p:cSld>
  <p:clrMapOvr>
    <a:masterClrMapping/>
  </p:clrMapOvr>
  <p:extLst>
    <p:ext uri="{DCECCB84-F9BA-43D5-87BE-67443E8EF086}">
      <p15:sldGuideLst xmlns:p15="http://schemas.microsoft.com/office/powerpoint/2012/main">
        <p15:guide id="1" pos="149">
          <p15:clr>
            <a:srgbClr val="FBAE40"/>
          </p15:clr>
        </p15:guide>
        <p15:guide id="2" pos="3092">
          <p15:clr>
            <a:srgbClr val="FBAE40"/>
          </p15:clr>
        </p15:guide>
        <p15:guide id="3" orient="horz" pos="89">
          <p15:clr>
            <a:srgbClr val="FBAE40"/>
          </p15:clr>
        </p15:guide>
        <p15:guide id="4" orient="horz" pos="1603">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EC3A1F6-EDE4-7246-86E0-FD28BB69142B}"/>
              </a:ext>
            </a:extLst>
          </p:cNvPr>
          <p:cNvCxnSpPr/>
          <p:nvPr userDrawn="1"/>
        </p:nvCxnSpPr>
        <p:spPr>
          <a:xfrm>
            <a:off x="558803" y="1179011"/>
            <a:ext cx="546716" cy="0"/>
          </a:xfrm>
          <a:prstGeom prst="line">
            <a:avLst/>
          </a:prstGeom>
          <a:ln w="41275">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10">
            <a:extLst>
              <a:ext uri="{FF2B5EF4-FFF2-40B4-BE49-F238E27FC236}">
                <a16:creationId xmlns:a16="http://schemas.microsoft.com/office/drawing/2014/main" id="{4949D057-1127-1F4D-8B69-ADC493271F21}"/>
              </a:ext>
            </a:extLst>
          </p:cNvPr>
          <p:cNvSpPr>
            <a:spLocks noGrp="1"/>
          </p:cNvSpPr>
          <p:nvPr>
            <p:ph type="body" sz="quarter" idx="12" hasCustomPrompt="1"/>
          </p:nvPr>
        </p:nvSpPr>
        <p:spPr>
          <a:xfrm>
            <a:off x="558800" y="334130"/>
            <a:ext cx="11074400" cy="657675"/>
          </a:xfrm>
        </p:spPr>
        <p:txBody>
          <a:bodyPr anchor="b"/>
          <a:lstStyle>
            <a:lvl1pPr>
              <a:defRPr sz="1860" b="1">
                <a:solidFill>
                  <a:schemeClr val="tx1">
                    <a:lumMod val="60000"/>
                    <a:lumOff val="40000"/>
                  </a:schemeClr>
                </a:solidFill>
                <a:latin typeface="+mj-lt"/>
              </a:defRPr>
            </a:lvl1pPr>
          </a:lstStyle>
          <a:p>
            <a:pPr lvl="0"/>
            <a:r>
              <a:rPr lang="en-US"/>
              <a:t>TABLE OF CONTENTS</a:t>
            </a:r>
          </a:p>
        </p:txBody>
      </p:sp>
      <p:sp>
        <p:nvSpPr>
          <p:cNvPr id="8" name="Text Placeholder 10">
            <a:extLst>
              <a:ext uri="{FF2B5EF4-FFF2-40B4-BE49-F238E27FC236}">
                <a16:creationId xmlns:a16="http://schemas.microsoft.com/office/drawing/2014/main" id="{533866AE-567F-E84E-A78F-1A5415D2D04E}"/>
              </a:ext>
            </a:extLst>
          </p:cNvPr>
          <p:cNvSpPr>
            <a:spLocks noGrp="1"/>
          </p:cNvSpPr>
          <p:nvPr>
            <p:ph type="body" sz="quarter" idx="13" hasCustomPrompt="1"/>
          </p:nvPr>
        </p:nvSpPr>
        <p:spPr>
          <a:xfrm>
            <a:off x="558800" y="1753289"/>
            <a:ext cx="11074400" cy="4512878"/>
          </a:xfrm>
        </p:spPr>
        <p:txBody>
          <a:bodyPr anchor="b"/>
          <a:lstStyle>
            <a:lvl1pPr marL="0" indent="0">
              <a:buFont typeface="+mj-lt"/>
              <a:buNone/>
              <a:defRPr sz="4780" b="1">
                <a:solidFill>
                  <a:schemeClr val="tx2"/>
                </a:solidFill>
                <a:latin typeface="+mj-lt"/>
              </a:defRPr>
            </a:lvl1pPr>
          </a:lstStyle>
          <a:p>
            <a:pPr lvl="0"/>
            <a:r>
              <a:rPr lang="en-US"/>
              <a:t>Section 1 Title.</a:t>
            </a:r>
          </a:p>
          <a:p>
            <a:pPr lvl="0"/>
            <a:r>
              <a:rPr lang="en-US"/>
              <a:t>Section 2 Title.</a:t>
            </a:r>
          </a:p>
          <a:p>
            <a:pPr lvl="0"/>
            <a:r>
              <a:rPr lang="en-US"/>
              <a:t>Section 3 Title.</a:t>
            </a:r>
          </a:p>
          <a:p>
            <a:pPr lvl="0"/>
            <a:r>
              <a:rPr lang="en-US"/>
              <a:t>Section 4 Title.</a:t>
            </a:r>
          </a:p>
        </p:txBody>
      </p:sp>
    </p:spTree>
    <p:extLst>
      <p:ext uri="{BB962C8B-B14F-4D97-AF65-F5344CB8AC3E}">
        <p14:creationId xmlns:p14="http://schemas.microsoft.com/office/powerpoint/2010/main" val="389493893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Primary Transition (blc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A13293-AF7B-6047-BB74-D4CE2DB34CEF}"/>
              </a:ext>
            </a:extLst>
          </p:cNvPr>
          <p:cNvSpPr/>
          <p:nvPr userDrawn="1"/>
        </p:nvSpPr>
        <p:spPr>
          <a:xfrm>
            <a:off x="0" y="3"/>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88"/>
          </a:p>
        </p:txBody>
      </p:sp>
      <p:sp>
        <p:nvSpPr>
          <p:cNvPr id="6" name="Text Placeholder 5">
            <a:extLst>
              <a:ext uri="{FF2B5EF4-FFF2-40B4-BE49-F238E27FC236}">
                <a16:creationId xmlns:a16="http://schemas.microsoft.com/office/drawing/2014/main" id="{38080C53-BF54-8B42-8D66-92722F0820A2}"/>
              </a:ext>
            </a:extLst>
          </p:cNvPr>
          <p:cNvSpPr>
            <a:spLocks noGrp="1"/>
          </p:cNvSpPr>
          <p:nvPr>
            <p:ph type="body" sz="quarter" idx="11" hasCustomPrompt="1"/>
          </p:nvPr>
        </p:nvSpPr>
        <p:spPr>
          <a:xfrm>
            <a:off x="6" y="1750983"/>
            <a:ext cx="11013103" cy="5107021"/>
          </a:xfrm>
        </p:spPr>
        <p:txBody>
          <a:bodyPr lIns="365760" tIns="0" rIns="0" bIns="91440" anchor="b"/>
          <a:lstStyle>
            <a:lvl1pPr>
              <a:lnSpc>
                <a:spcPts val="13273"/>
              </a:lnSpc>
              <a:spcBef>
                <a:spcPts val="200"/>
              </a:spcBef>
              <a:defRPr sz="15263" b="1">
                <a:solidFill>
                  <a:schemeClr val="bg1"/>
                </a:solidFill>
                <a:latin typeface="+mj-lt"/>
              </a:defRPr>
            </a:lvl1pPr>
          </a:lstStyle>
          <a:p>
            <a:pPr lvl="0"/>
            <a:r>
              <a:rPr lang="en-US"/>
              <a:t>Primary transition</a:t>
            </a:r>
          </a:p>
        </p:txBody>
      </p:sp>
    </p:spTree>
    <p:extLst>
      <p:ext uri="{BB962C8B-B14F-4D97-AF65-F5344CB8AC3E}">
        <p14:creationId xmlns:p14="http://schemas.microsoft.com/office/powerpoint/2010/main" val="425081012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Primary Transition (blc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A13293-AF7B-6047-BB74-D4CE2DB34CEF}"/>
              </a:ext>
            </a:extLst>
          </p:cNvPr>
          <p:cNvSpPr/>
          <p:nvPr userDrawn="1"/>
        </p:nvSpPr>
        <p:spPr>
          <a:xfrm>
            <a:off x="0" y="3"/>
            <a:ext cx="12192000" cy="6858000"/>
          </a:xfrm>
          <a:prstGeom prst="rect">
            <a:avLst/>
          </a:prstGeom>
          <a:solidFill>
            <a:srgbClr val="004C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88"/>
          </a:p>
        </p:txBody>
      </p:sp>
      <p:sp>
        <p:nvSpPr>
          <p:cNvPr id="6" name="Text Placeholder 5">
            <a:extLst>
              <a:ext uri="{FF2B5EF4-FFF2-40B4-BE49-F238E27FC236}">
                <a16:creationId xmlns:a16="http://schemas.microsoft.com/office/drawing/2014/main" id="{38080C53-BF54-8B42-8D66-92722F0820A2}"/>
              </a:ext>
            </a:extLst>
          </p:cNvPr>
          <p:cNvSpPr>
            <a:spLocks noGrp="1"/>
          </p:cNvSpPr>
          <p:nvPr>
            <p:ph type="body" sz="quarter" idx="11" hasCustomPrompt="1"/>
          </p:nvPr>
        </p:nvSpPr>
        <p:spPr>
          <a:xfrm>
            <a:off x="6" y="1750983"/>
            <a:ext cx="11013103" cy="5107021"/>
          </a:xfrm>
        </p:spPr>
        <p:txBody>
          <a:bodyPr lIns="365760" tIns="0" rIns="0" bIns="91440" anchor="b"/>
          <a:lstStyle>
            <a:lvl1pPr>
              <a:lnSpc>
                <a:spcPts val="13273"/>
              </a:lnSpc>
              <a:spcBef>
                <a:spcPts val="200"/>
              </a:spcBef>
              <a:defRPr sz="15263" b="1">
                <a:solidFill>
                  <a:schemeClr val="bg1"/>
                </a:solidFill>
                <a:latin typeface="+mj-lt"/>
              </a:defRPr>
            </a:lvl1pPr>
          </a:lstStyle>
          <a:p>
            <a:pPr lvl="0"/>
            <a:r>
              <a:rPr lang="en-US"/>
              <a:t>Primary transition</a:t>
            </a:r>
          </a:p>
        </p:txBody>
      </p:sp>
    </p:spTree>
    <p:extLst>
      <p:ext uri="{BB962C8B-B14F-4D97-AF65-F5344CB8AC3E}">
        <p14:creationId xmlns:p14="http://schemas.microsoft.com/office/powerpoint/2010/main" val="25887616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Process slide w/ circles">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457200" y="469392"/>
            <a:ext cx="11277600" cy="445008"/>
          </a:xfrm>
          <a:prstGeom prst="rect">
            <a:avLst/>
          </a:prstGeom>
        </p:spPr>
        <p:txBody>
          <a:bodyPr/>
          <a:lstStyle>
            <a:lvl1pPr marL="0" indent="0" algn="ctr">
              <a:buFontTx/>
              <a:buNone/>
              <a:defRPr kumimoji="0" lang="en-US" sz="2800" b="0" i="0" u="none" strike="noStrike" kern="1200" cap="none" spc="0" normalizeH="0" baseline="0">
                <a:ln>
                  <a:noFill/>
                </a:ln>
                <a:solidFill>
                  <a:schemeClr val="accent1"/>
                </a:solidFill>
                <a:effectLst/>
                <a:uLnTx/>
                <a:uFillTx/>
                <a:latin typeface="Trebuchet MS" panose="020B0603020202020204"/>
                <a:ea typeface="+mj-ea"/>
                <a:cs typeface="Arial" panose="020B0604020202020204" pitchFamily="34" charset="0"/>
              </a:defRPr>
            </a:lvl1pPr>
          </a:lstStyle>
          <a:p>
            <a:pPr marL="457200" marR="0" lvl="0" indent="-457200" algn="ctr" defTabSz="914400" rtl="0" eaLnBrk="1" fontAlgn="auto" latinLnBrk="0" hangingPunct="1">
              <a:lnSpc>
                <a:spcPct val="90000"/>
              </a:lnSpc>
              <a:spcBef>
                <a:spcPct val="0"/>
              </a:spcBef>
              <a:spcAft>
                <a:spcPts val="0"/>
              </a:spcAft>
              <a:buClrTx/>
              <a:buSzTx/>
              <a:tabLst/>
              <a:defRPr/>
            </a:pPr>
            <a:r>
              <a:rPr lang="en-US"/>
              <a:t>Process Slide</a:t>
            </a:r>
          </a:p>
        </p:txBody>
      </p:sp>
      <p:sp>
        <p:nvSpPr>
          <p:cNvPr id="11" name="Oval 10">
            <a:extLst>
              <a:ext uri="{FF2B5EF4-FFF2-40B4-BE49-F238E27FC236}">
                <a16:creationId xmlns:a16="http://schemas.microsoft.com/office/drawing/2014/main" id="{E068A246-457B-5A4F-94A4-349BFBB42147}"/>
              </a:ext>
            </a:extLst>
          </p:cNvPr>
          <p:cNvSpPr>
            <a:spLocks noChangeAspect="1"/>
          </p:cNvSpPr>
          <p:nvPr userDrawn="1"/>
        </p:nvSpPr>
        <p:spPr>
          <a:xfrm>
            <a:off x="8580299" y="1813133"/>
            <a:ext cx="2468880" cy="2468880"/>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sp>
        <p:nvSpPr>
          <p:cNvPr id="12" name="Oval 11">
            <a:extLst>
              <a:ext uri="{FF2B5EF4-FFF2-40B4-BE49-F238E27FC236}">
                <a16:creationId xmlns:a16="http://schemas.microsoft.com/office/drawing/2014/main" id="{04884CA8-65D3-6F43-948A-BE1F41AE50A5}"/>
              </a:ext>
            </a:extLst>
          </p:cNvPr>
          <p:cNvSpPr>
            <a:spLocks noChangeAspect="1"/>
          </p:cNvSpPr>
          <p:nvPr userDrawn="1"/>
        </p:nvSpPr>
        <p:spPr>
          <a:xfrm>
            <a:off x="4925310" y="1813133"/>
            <a:ext cx="2468880" cy="2468880"/>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sp>
        <p:nvSpPr>
          <p:cNvPr id="14" name="Oval 13">
            <a:extLst>
              <a:ext uri="{FF2B5EF4-FFF2-40B4-BE49-F238E27FC236}">
                <a16:creationId xmlns:a16="http://schemas.microsoft.com/office/drawing/2014/main" id="{79EF6BA5-F00C-214C-961F-2C576DC93DFA}"/>
              </a:ext>
            </a:extLst>
          </p:cNvPr>
          <p:cNvSpPr>
            <a:spLocks noChangeAspect="1"/>
          </p:cNvSpPr>
          <p:nvPr/>
        </p:nvSpPr>
        <p:spPr>
          <a:xfrm>
            <a:off x="1182976" y="1828800"/>
            <a:ext cx="2468880" cy="2465803"/>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pic>
        <p:nvPicPr>
          <p:cNvPr id="19" name="Picture 18">
            <a:extLst>
              <a:ext uri="{FF2B5EF4-FFF2-40B4-BE49-F238E27FC236}">
                <a16:creationId xmlns:a16="http://schemas.microsoft.com/office/drawing/2014/main" id="{229BA107-F3F8-9C44-A51D-1421836B09CA}"/>
              </a:ext>
            </a:extLst>
          </p:cNvPr>
          <p:cNvPicPr>
            <a:picLocks noChangeAspect="1"/>
          </p:cNvPicPr>
          <p:nvPr userDrawn="1"/>
        </p:nvPicPr>
        <p:blipFill>
          <a:blip r:embed="rId2"/>
          <a:stretch>
            <a:fillRect/>
          </a:stretch>
        </p:blipFill>
        <p:spPr>
          <a:xfrm>
            <a:off x="4033034" y="2469980"/>
            <a:ext cx="499272" cy="920533"/>
          </a:xfrm>
          <a:prstGeom prst="rect">
            <a:avLst/>
          </a:prstGeom>
        </p:spPr>
      </p:pic>
      <p:pic>
        <p:nvPicPr>
          <p:cNvPr id="21" name="Picture 20">
            <a:extLst>
              <a:ext uri="{FF2B5EF4-FFF2-40B4-BE49-F238E27FC236}">
                <a16:creationId xmlns:a16="http://schemas.microsoft.com/office/drawing/2014/main" id="{12941A2A-6824-554C-A1C1-8162A70BDAB7}"/>
              </a:ext>
            </a:extLst>
          </p:cNvPr>
          <p:cNvPicPr>
            <a:picLocks noChangeAspect="1"/>
          </p:cNvPicPr>
          <p:nvPr userDrawn="1"/>
        </p:nvPicPr>
        <p:blipFill>
          <a:blip r:embed="rId2"/>
          <a:stretch>
            <a:fillRect/>
          </a:stretch>
        </p:blipFill>
        <p:spPr>
          <a:xfrm>
            <a:off x="7781281" y="2469980"/>
            <a:ext cx="499272" cy="920533"/>
          </a:xfrm>
          <a:prstGeom prst="rect">
            <a:avLst/>
          </a:prstGeom>
        </p:spPr>
      </p:pic>
      <p:sp>
        <p:nvSpPr>
          <p:cNvPr id="22" name="TextBox 21">
            <a:extLst>
              <a:ext uri="{FF2B5EF4-FFF2-40B4-BE49-F238E27FC236}">
                <a16:creationId xmlns:a16="http://schemas.microsoft.com/office/drawing/2014/main" id="{C6D847AF-BD59-D044-8C4E-33A497104519}"/>
              </a:ext>
            </a:extLst>
          </p:cNvPr>
          <p:cNvSpPr txBox="1"/>
          <p:nvPr userDrawn="1"/>
        </p:nvSpPr>
        <p:spPr>
          <a:xfrm>
            <a:off x="6442051" y="243253"/>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p>
        </p:txBody>
      </p:sp>
      <p:sp>
        <p:nvSpPr>
          <p:cNvPr id="4" name="Text Placeholder 3">
            <a:extLst>
              <a:ext uri="{FF2B5EF4-FFF2-40B4-BE49-F238E27FC236}">
                <a16:creationId xmlns:a16="http://schemas.microsoft.com/office/drawing/2014/main" id="{8FE83F89-AF63-0645-B3AE-56864BA396AE}"/>
              </a:ext>
            </a:extLst>
          </p:cNvPr>
          <p:cNvSpPr>
            <a:spLocks noGrp="1"/>
          </p:cNvSpPr>
          <p:nvPr>
            <p:ph type="body" sz="quarter" idx="15" hasCustomPrompt="1"/>
          </p:nvPr>
        </p:nvSpPr>
        <p:spPr>
          <a:xfrm>
            <a:off x="1579216" y="2188348"/>
            <a:ext cx="1676400" cy="1676400"/>
          </a:xfrm>
          <a:prstGeom prst="rect">
            <a:avLst/>
          </a:prstGeom>
        </p:spPr>
        <p:txBody>
          <a:bodyPr anchor="ctr" anchorCtr="0">
            <a:normAutofit/>
          </a:bodyPr>
          <a:lstStyle>
            <a:lvl1pPr marL="0" indent="0" algn="ctr">
              <a:buNone/>
              <a:defRPr lang="en-US" sz="1800" b="1" kern="1200" spc="0" baseline="0">
                <a:solidFill>
                  <a:schemeClr val="bg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23" name="Text Placeholder 3">
            <a:extLst>
              <a:ext uri="{FF2B5EF4-FFF2-40B4-BE49-F238E27FC236}">
                <a16:creationId xmlns:a16="http://schemas.microsoft.com/office/drawing/2014/main" id="{DDB19C92-A1BF-F644-8B87-61932B3D7741}"/>
              </a:ext>
            </a:extLst>
          </p:cNvPr>
          <p:cNvSpPr>
            <a:spLocks noGrp="1"/>
          </p:cNvSpPr>
          <p:nvPr>
            <p:ph type="body" sz="quarter" idx="16" hasCustomPrompt="1"/>
          </p:nvPr>
        </p:nvSpPr>
        <p:spPr>
          <a:xfrm>
            <a:off x="5330946" y="2188348"/>
            <a:ext cx="1676400" cy="1676400"/>
          </a:xfrm>
          <a:prstGeom prst="rect">
            <a:avLst/>
          </a:prstGeom>
        </p:spPr>
        <p:txBody>
          <a:bodyPr anchor="ctr" anchorCtr="0">
            <a:normAutofit/>
          </a:bodyPr>
          <a:lstStyle>
            <a:lvl1pPr marL="0" indent="0" algn="ctr">
              <a:buNone/>
              <a:defRPr lang="en-US" sz="1800" b="1" kern="1200" spc="0" baseline="0">
                <a:solidFill>
                  <a:schemeClr val="bg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24" name="Text Placeholder 3">
            <a:extLst>
              <a:ext uri="{FF2B5EF4-FFF2-40B4-BE49-F238E27FC236}">
                <a16:creationId xmlns:a16="http://schemas.microsoft.com/office/drawing/2014/main" id="{BD864066-11AF-A546-8369-D0833825F7E0}"/>
              </a:ext>
            </a:extLst>
          </p:cNvPr>
          <p:cNvSpPr>
            <a:spLocks noGrp="1"/>
          </p:cNvSpPr>
          <p:nvPr>
            <p:ph type="body" sz="quarter" idx="17" hasCustomPrompt="1"/>
          </p:nvPr>
        </p:nvSpPr>
        <p:spPr>
          <a:xfrm>
            <a:off x="8988546" y="2188348"/>
            <a:ext cx="1676400" cy="1676400"/>
          </a:xfrm>
          <a:prstGeom prst="rect">
            <a:avLst/>
          </a:prstGeom>
        </p:spPr>
        <p:txBody>
          <a:bodyPr anchor="ctr" anchorCtr="0">
            <a:normAutofit/>
          </a:bodyPr>
          <a:lstStyle>
            <a:lvl1pPr marL="0" indent="0" algn="ctr">
              <a:buNone/>
              <a:defRPr lang="en-US" sz="1800" b="1" kern="1200" spc="0" baseline="0">
                <a:solidFill>
                  <a:schemeClr val="bg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25" name="Text Placeholder 3">
            <a:extLst>
              <a:ext uri="{FF2B5EF4-FFF2-40B4-BE49-F238E27FC236}">
                <a16:creationId xmlns:a16="http://schemas.microsoft.com/office/drawing/2014/main" id="{2BD7EA61-854B-754C-8E6B-6BDB74286293}"/>
              </a:ext>
            </a:extLst>
          </p:cNvPr>
          <p:cNvSpPr>
            <a:spLocks noGrp="1"/>
          </p:cNvSpPr>
          <p:nvPr>
            <p:ph type="body" sz="quarter" idx="18" hasCustomPrompt="1"/>
          </p:nvPr>
        </p:nvSpPr>
        <p:spPr>
          <a:xfrm>
            <a:off x="1182976" y="4830754"/>
            <a:ext cx="2468880" cy="369332"/>
          </a:xfrm>
          <a:prstGeom prst="rect">
            <a:avLst/>
          </a:prstGeom>
        </p:spPr>
        <p:txBody>
          <a:bodyPr wrap="square" anchor="t" anchorCtr="0">
            <a:spAutoFit/>
          </a:bodyPr>
          <a:lstStyle>
            <a:lvl1pPr marL="0" indent="0" algn="l">
              <a:buNone/>
              <a:defRPr lang="en-US" sz="1800" b="1" kern="1200" spc="0" baseline="0">
                <a:solidFill>
                  <a:schemeClr val="tx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26" name="Text Placeholder 3">
            <a:extLst>
              <a:ext uri="{FF2B5EF4-FFF2-40B4-BE49-F238E27FC236}">
                <a16:creationId xmlns:a16="http://schemas.microsoft.com/office/drawing/2014/main" id="{05D3A57D-E21B-F14E-A1E3-B6DE5B526B5F}"/>
              </a:ext>
            </a:extLst>
          </p:cNvPr>
          <p:cNvSpPr>
            <a:spLocks noGrp="1"/>
          </p:cNvSpPr>
          <p:nvPr>
            <p:ph type="body" sz="quarter" idx="19" hasCustomPrompt="1"/>
          </p:nvPr>
        </p:nvSpPr>
        <p:spPr>
          <a:xfrm>
            <a:off x="4840576" y="4830754"/>
            <a:ext cx="2468880" cy="369332"/>
          </a:xfrm>
          <a:prstGeom prst="rect">
            <a:avLst/>
          </a:prstGeom>
        </p:spPr>
        <p:txBody>
          <a:bodyPr wrap="square" anchor="t" anchorCtr="0">
            <a:spAutoFit/>
          </a:bodyPr>
          <a:lstStyle>
            <a:lvl1pPr marL="0" indent="0" algn="l">
              <a:buNone/>
              <a:defRPr lang="en-US" sz="1800" b="1" kern="1200" spc="0" baseline="0">
                <a:solidFill>
                  <a:schemeClr val="tx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27" name="Text Placeholder 3">
            <a:extLst>
              <a:ext uri="{FF2B5EF4-FFF2-40B4-BE49-F238E27FC236}">
                <a16:creationId xmlns:a16="http://schemas.microsoft.com/office/drawing/2014/main" id="{2541A767-DD70-4B4C-B689-6A2615829735}"/>
              </a:ext>
            </a:extLst>
          </p:cNvPr>
          <p:cNvSpPr>
            <a:spLocks noGrp="1"/>
          </p:cNvSpPr>
          <p:nvPr>
            <p:ph type="body" sz="quarter" idx="20" hasCustomPrompt="1"/>
          </p:nvPr>
        </p:nvSpPr>
        <p:spPr>
          <a:xfrm>
            <a:off x="8592306" y="4830754"/>
            <a:ext cx="2468880" cy="369332"/>
          </a:xfrm>
          <a:prstGeom prst="rect">
            <a:avLst/>
          </a:prstGeom>
        </p:spPr>
        <p:txBody>
          <a:bodyPr wrap="square" anchor="t" anchorCtr="0">
            <a:spAutoFit/>
          </a:bodyPr>
          <a:lstStyle>
            <a:lvl1pPr marL="0" indent="0" algn="l">
              <a:buNone/>
              <a:defRPr lang="en-US" sz="1800" b="1" kern="1200" spc="0" baseline="0">
                <a:solidFill>
                  <a:schemeClr val="tx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16" name="Text Placeholder 1">
            <a:extLst>
              <a:ext uri="{FF2B5EF4-FFF2-40B4-BE49-F238E27FC236}">
                <a16:creationId xmlns:a16="http://schemas.microsoft.com/office/drawing/2014/main" id="{AB6BC0B3-BF68-41EE-A754-C305341E579E}"/>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a:t>OPTIONAL SUBHEAD</a:t>
            </a:r>
          </a:p>
        </p:txBody>
      </p:sp>
      <p:sp>
        <p:nvSpPr>
          <p:cNvPr id="28" name="Slide Number Placeholder 1">
            <a:extLst>
              <a:ext uri="{FF2B5EF4-FFF2-40B4-BE49-F238E27FC236}">
                <a16:creationId xmlns:a16="http://schemas.microsoft.com/office/drawing/2014/main" id="{8D8B136E-D9CD-4048-B799-5187E6ABDBC6}"/>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31" name="Group 30">
            <a:extLst>
              <a:ext uri="{FF2B5EF4-FFF2-40B4-BE49-F238E27FC236}">
                <a16:creationId xmlns:a16="http://schemas.microsoft.com/office/drawing/2014/main" id="{D385E63D-8C59-4817-B331-BD7049F3E552}"/>
              </a:ext>
            </a:extLst>
          </p:cNvPr>
          <p:cNvGrpSpPr>
            <a:grpSpLocks noChangeAspect="1"/>
          </p:cNvGrpSpPr>
          <p:nvPr userDrawn="1"/>
        </p:nvGrpSpPr>
        <p:grpSpPr bwMode="auto">
          <a:xfrm>
            <a:off x="11523227" y="6169794"/>
            <a:ext cx="468957" cy="411981"/>
            <a:chOff x="7171" y="3741"/>
            <a:chExt cx="214" cy="188"/>
          </a:xfrm>
          <a:effectLst/>
        </p:grpSpPr>
        <p:sp>
          <p:nvSpPr>
            <p:cNvPr id="32" name="Freeform 6">
              <a:extLst>
                <a:ext uri="{FF2B5EF4-FFF2-40B4-BE49-F238E27FC236}">
                  <a16:creationId xmlns:a16="http://schemas.microsoft.com/office/drawing/2014/main" id="{122D7E4B-B434-4C91-A6A7-A8296283C354}"/>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7">
              <a:extLst>
                <a:ext uri="{FF2B5EF4-FFF2-40B4-BE49-F238E27FC236}">
                  <a16:creationId xmlns:a16="http://schemas.microsoft.com/office/drawing/2014/main" id="{DD4A4A8E-4059-4EC5-ABDF-435EC5EDBCEC}"/>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0" name="Footer Placeholder 2">
            <a:extLst>
              <a:ext uri="{FF2B5EF4-FFF2-40B4-BE49-F238E27FC236}">
                <a16:creationId xmlns:a16="http://schemas.microsoft.com/office/drawing/2014/main" id="{2A6A16B0-BD7E-49AF-87D8-001462352D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13500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pos="576">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_Primary Transition (blc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A13293-AF7B-6047-BB74-D4CE2DB34CEF}"/>
              </a:ext>
            </a:extLst>
          </p:cNvPr>
          <p:cNvSpPr/>
          <p:nvPr userDrawn="1"/>
        </p:nvSpPr>
        <p:spPr>
          <a:xfrm>
            <a:off x="0" y="3"/>
            <a:ext cx="12192000" cy="6858000"/>
          </a:xfrm>
          <a:prstGeom prst="rect">
            <a:avLst/>
          </a:prstGeom>
          <a:solidFill>
            <a:srgbClr val="FFC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88"/>
          </a:p>
        </p:txBody>
      </p:sp>
      <p:sp>
        <p:nvSpPr>
          <p:cNvPr id="6" name="Text Placeholder 5">
            <a:extLst>
              <a:ext uri="{FF2B5EF4-FFF2-40B4-BE49-F238E27FC236}">
                <a16:creationId xmlns:a16="http://schemas.microsoft.com/office/drawing/2014/main" id="{38080C53-BF54-8B42-8D66-92722F0820A2}"/>
              </a:ext>
            </a:extLst>
          </p:cNvPr>
          <p:cNvSpPr>
            <a:spLocks noGrp="1"/>
          </p:cNvSpPr>
          <p:nvPr>
            <p:ph type="body" sz="quarter" idx="11" hasCustomPrompt="1"/>
          </p:nvPr>
        </p:nvSpPr>
        <p:spPr>
          <a:xfrm>
            <a:off x="6" y="1750983"/>
            <a:ext cx="11013103" cy="5107021"/>
          </a:xfrm>
        </p:spPr>
        <p:txBody>
          <a:bodyPr lIns="365760" tIns="0" rIns="0" bIns="91440" anchor="b"/>
          <a:lstStyle>
            <a:lvl1pPr>
              <a:lnSpc>
                <a:spcPts val="13273"/>
              </a:lnSpc>
              <a:spcBef>
                <a:spcPts val="200"/>
              </a:spcBef>
              <a:defRPr sz="15263" b="1">
                <a:solidFill>
                  <a:schemeClr val="tx2"/>
                </a:solidFill>
                <a:latin typeface="+mj-lt"/>
              </a:defRPr>
            </a:lvl1pPr>
          </a:lstStyle>
          <a:p>
            <a:pPr lvl="0"/>
            <a:r>
              <a:rPr lang="en-US"/>
              <a:t>Primary transition</a:t>
            </a:r>
          </a:p>
        </p:txBody>
      </p:sp>
    </p:spTree>
    <p:extLst>
      <p:ext uri="{BB962C8B-B14F-4D97-AF65-F5344CB8AC3E}">
        <p14:creationId xmlns:p14="http://schemas.microsoft.com/office/powerpoint/2010/main" val="57768169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Primary Transition (green)">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8080C53-BF54-8B42-8D66-92722F0820A2}"/>
              </a:ext>
            </a:extLst>
          </p:cNvPr>
          <p:cNvSpPr>
            <a:spLocks noGrp="1"/>
          </p:cNvSpPr>
          <p:nvPr>
            <p:ph type="body" sz="quarter" idx="11" hasCustomPrompt="1"/>
          </p:nvPr>
        </p:nvSpPr>
        <p:spPr>
          <a:xfrm>
            <a:off x="6" y="1750983"/>
            <a:ext cx="11013103" cy="5107021"/>
          </a:xfrm>
        </p:spPr>
        <p:txBody>
          <a:bodyPr lIns="365760" tIns="0" rIns="0" bIns="91440" anchor="b"/>
          <a:lstStyle>
            <a:lvl1pPr>
              <a:lnSpc>
                <a:spcPts val="13273"/>
              </a:lnSpc>
              <a:spcBef>
                <a:spcPts val="200"/>
              </a:spcBef>
              <a:defRPr sz="15263" b="1">
                <a:solidFill>
                  <a:schemeClr val="accent1"/>
                </a:solidFill>
                <a:latin typeface="+mj-lt"/>
              </a:defRPr>
            </a:lvl1pPr>
          </a:lstStyle>
          <a:p>
            <a:pPr lvl="0"/>
            <a:r>
              <a:rPr lang="en-US"/>
              <a:t>Primary transition</a:t>
            </a:r>
          </a:p>
        </p:txBody>
      </p:sp>
    </p:spTree>
    <p:extLst>
      <p:ext uri="{BB962C8B-B14F-4D97-AF65-F5344CB8AC3E}">
        <p14:creationId xmlns:p14="http://schemas.microsoft.com/office/powerpoint/2010/main" val="338871423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9_Split Content">
    <p:bg>
      <p:bgPr>
        <a:solidFill>
          <a:schemeClr val="accent1"/>
        </a:solidFill>
        <a:effectLst/>
      </p:bgPr>
    </p:bg>
    <p:spTree>
      <p:nvGrpSpPr>
        <p:cNvPr id="1" name=""/>
        <p:cNvGrpSpPr/>
        <p:nvPr/>
      </p:nvGrpSpPr>
      <p:grpSpPr>
        <a:xfrm>
          <a:off x="0" y="0"/>
          <a:ext cx="0" cy="0"/>
          <a:chOff x="0" y="0"/>
          <a:chExt cx="0" cy="0"/>
        </a:xfrm>
      </p:grpSpPr>
      <p:sp>
        <p:nvSpPr>
          <p:cNvPr id="21" name="Text Placeholder 3"/>
          <p:cNvSpPr>
            <a:spLocks noGrp="1"/>
          </p:cNvSpPr>
          <p:nvPr>
            <p:ph type="body" sz="quarter" idx="18" hasCustomPrompt="1"/>
          </p:nvPr>
        </p:nvSpPr>
        <p:spPr>
          <a:xfrm>
            <a:off x="419101" y="216953"/>
            <a:ext cx="11187683" cy="738363"/>
          </a:xfrm>
          <a:prstGeom prst="rect">
            <a:avLst/>
          </a:prstGeom>
        </p:spPr>
        <p:txBody>
          <a:bodyPr anchor="ctr"/>
          <a:lstStyle>
            <a:lvl1pPr marL="0" indent="0" algn="l">
              <a:buNone/>
              <a:defRPr sz="3192" b="1" spc="0">
                <a:solidFill>
                  <a:schemeClr val="bg1"/>
                </a:solidFill>
                <a:latin typeface="+mj-lt"/>
              </a:defRPr>
            </a:lvl1pPr>
            <a:lvl2pPr marL="454558" indent="0" algn="ctr">
              <a:buNone/>
              <a:defRPr sz="1592" b="1">
                <a:solidFill>
                  <a:schemeClr val="tx1"/>
                </a:solidFill>
                <a:latin typeface="+mj-lt"/>
              </a:defRPr>
            </a:lvl2pPr>
            <a:lvl3pPr marL="909110" indent="0" algn="ctr">
              <a:buNone/>
              <a:defRPr sz="1592" b="1">
                <a:solidFill>
                  <a:schemeClr val="tx1"/>
                </a:solidFill>
                <a:latin typeface="+mj-lt"/>
              </a:defRPr>
            </a:lvl3pPr>
            <a:lvl4pPr marL="1363665" indent="0" algn="ctr">
              <a:buNone/>
              <a:defRPr sz="1592" b="1">
                <a:solidFill>
                  <a:schemeClr val="tx1"/>
                </a:solidFill>
                <a:latin typeface="+mj-lt"/>
              </a:defRPr>
            </a:lvl4pPr>
            <a:lvl5pPr marL="1818219" indent="0" algn="ctr">
              <a:buNone/>
              <a:defRPr sz="1592" b="1">
                <a:solidFill>
                  <a:schemeClr val="tx1"/>
                </a:solidFill>
                <a:latin typeface="+mj-lt"/>
              </a:defRPr>
            </a:lvl5pPr>
          </a:lstStyle>
          <a:p>
            <a:pPr lvl="0"/>
            <a:r>
              <a:rPr lang="en-US"/>
              <a:t>Edit master text styles</a:t>
            </a:r>
          </a:p>
        </p:txBody>
      </p:sp>
      <p:sp>
        <p:nvSpPr>
          <p:cNvPr id="6" name="Text Placeholder 4"/>
          <p:cNvSpPr>
            <a:spLocks noGrp="1"/>
          </p:cNvSpPr>
          <p:nvPr>
            <p:ph type="body" sz="quarter" idx="10" hasCustomPrompt="1"/>
          </p:nvPr>
        </p:nvSpPr>
        <p:spPr>
          <a:xfrm>
            <a:off x="84813" y="6563468"/>
            <a:ext cx="12107187" cy="197261"/>
          </a:xfrm>
        </p:spPr>
        <p:txBody>
          <a:bodyPr anchor="b"/>
          <a:lstStyle>
            <a:lvl1pPr>
              <a:defRPr sz="1066" b="0" i="1">
                <a:solidFill>
                  <a:schemeClr val="bg2"/>
                </a:solidFill>
              </a:defRPr>
            </a:lvl1pPr>
            <a:lvl2pPr>
              <a:defRPr sz="1066" b="0" i="1">
                <a:solidFill>
                  <a:schemeClr val="bg2"/>
                </a:solidFill>
              </a:defRPr>
            </a:lvl2pPr>
            <a:lvl3pPr>
              <a:defRPr sz="1066" b="0" i="1">
                <a:solidFill>
                  <a:schemeClr val="bg2"/>
                </a:solidFill>
              </a:defRPr>
            </a:lvl3pPr>
            <a:lvl4pPr>
              <a:defRPr sz="1066" b="0" i="1">
                <a:solidFill>
                  <a:schemeClr val="bg2"/>
                </a:solidFill>
              </a:defRPr>
            </a:lvl4pPr>
            <a:lvl5pPr>
              <a:defRPr sz="1066" b="0" i="1">
                <a:solidFill>
                  <a:schemeClr val="bg2"/>
                </a:solidFill>
              </a:defRPr>
            </a:lvl5pPr>
          </a:lstStyle>
          <a:p>
            <a:pPr lvl="0"/>
            <a:r>
              <a:rPr lang="en-US"/>
              <a:t>Edit Master text styles</a:t>
            </a:r>
          </a:p>
        </p:txBody>
      </p:sp>
    </p:spTree>
    <p:extLst>
      <p:ext uri="{BB962C8B-B14F-4D97-AF65-F5344CB8AC3E}">
        <p14:creationId xmlns:p14="http://schemas.microsoft.com/office/powerpoint/2010/main" val="406916227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0_Split Content">
    <p:bg>
      <p:bgPr>
        <a:solidFill>
          <a:schemeClr val="bg1"/>
        </a:solidFill>
        <a:effectLst/>
      </p:bgPr>
    </p:bg>
    <p:spTree>
      <p:nvGrpSpPr>
        <p:cNvPr id="1" name=""/>
        <p:cNvGrpSpPr/>
        <p:nvPr/>
      </p:nvGrpSpPr>
      <p:grpSpPr>
        <a:xfrm>
          <a:off x="0" y="0"/>
          <a:ext cx="0" cy="0"/>
          <a:chOff x="0" y="0"/>
          <a:chExt cx="0" cy="0"/>
        </a:xfrm>
      </p:grpSpPr>
      <p:sp>
        <p:nvSpPr>
          <p:cNvPr id="21" name="Text Placeholder 3"/>
          <p:cNvSpPr>
            <a:spLocks noGrp="1"/>
          </p:cNvSpPr>
          <p:nvPr>
            <p:ph type="body" sz="quarter" idx="18" hasCustomPrompt="1"/>
          </p:nvPr>
        </p:nvSpPr>
        <p:spPr>
          <a:xfrm>
            <a:off x="419101" y="216953"/>
            <a:ext cx="11187683" cy="738363"/>
          </a:xfrm>
          <a:prstGeom prst="rect">
            <a:avLst/>
          </a:prstGeom>
        </p:spPr>
        <p:txBody>
          <a:bodyPr anchor="ctr"/>
          <a:lstStyle>
            <a:lvl1pPr marL="0" indent="0" algn="l">
              <a:buNone/>
              <a:defRPr sz="3192" b="1" spc="0">
                <a:solidFill>
                  <a:schemeClr val="tx2"/>
                </a:solidFill>
                <a:latin typeface="+mj-lt"/>
              </a:defRPr>
            </a:lvl1pPr>
            <a:lvl2pPr marL="454558" indent="0" algn="ctr">
              <a:buNone/>
              <a:defRPr sz="1592" b="1">
                <a:solidFill>
                  <a:schemeClr val="tx1"/>
                </a:solidFill>
                <a:latin typeface="+mj-lt"/>
              </a:defRPr>
            </a:lvl2pPr>
            <a:lvl3pPr marL="909110" indent="0" algn="ctr">
              <a:buNone/>
              <a:defRPr sz="1592" b="1">
                <a:solidFill>
                  <a:schemeClr val="tx1"/>
                </a:solidFill>
                <a:latin typeface="+mj-lt"/>
              </a:defRPr>
            </a:lvl3pPr>
            <a:lvl4pPr marL="1363665" indent="0" algn="ctr">
              <a:buNone/>
              <a:defRPr sz="1592" b="1">
                <a:solidFill>
                  <a:schemeClr val="tx1"/>
                </a:solidFill>
                <a:latin typeface="+mj-lt"/>
              </a:defRPr>
            </a:lvl4pPr>
            <a:lvl5pPr marL="1818219" indent="0" algn="ctr">
              <a:buNone/>
              <a:defRPr sz="1592" b="1">
                <a:solidFill>
                  <a:schemeClr val="tx1"/>
                </a:solidFill>
                <a:latin typeface="+mj-lt"/>
              </a:defRPr>
            </a:lvl5pPr>
          </a:lstStyle>
          <a:p>
            <a:pPr lvl="0"/>
            <a:r>
              <a:rPr lang="en-US"/>
              <a:t>Edit master text styles</a:t>
            </a:r>
          </a:p>
        </p:txBody>
      </p:sp>
      <p:sp>
        <p:nvSpPr>
          <p:cNvPr id="6" name="Text Placeholder 4"/>
          <p:cNvSpPr>
            <a:spLocks noGrp="1"/>
          </p:cNvSpPr>
          <p:nvPr>
            <p:ph type="body" sz="quarter" idx="10" hasCustomPrompt="1"/>
          </p:nvPr>
        </p:nvSpPr>
        <p:spPr>
          <a:xfrm>
            <a:off x="84813" y="6563468"/>
            <a:ext cx="12107187" cy="197261"/>
          </a:xfrm>
        </p:spPr>
        <p:txBody>
          <a:bodyPr anchor="b"/>
          <a:lstStyle>
            <a:lvl1pPr>
              <a:defRPr sz="1066" b="0" i="1">
                <a:solidFill>
                  <a:schemeClr val="bg2"/>
                </a:solidFill>
              </a:defRPr>
            </a:lvl1pPr>
            <a:lvl2pPr>
              <a:defRPr sz="1066" b="0" i="1">
                <a:solidFill>
                  <a:schemeClr val="bg2"/>
                </a:solidFill>
              </a:defRPr>
            </a:lvl2pPr>
            <a:lvl3pPr>
              <a:defRPr sz="1066" b="0" i="1">
                <a:solidFill>
                  <a:schemeClr val="bg2"/>
                </a:solidFill>
              </a:defRPr>
            </a:lvl3pPr>
            <a:lvl4pPr>
              <a:defRPr sz="1066" b="0" i="1">
                <a:solidFill>
                  <a:schemeClr val="bg2"/>
                </a:solidFill>
              </a:defRPr>
            </a:lvl4pPr>
            <a:lvl5pPr>
              <a:defRPr sz="1066" b="0" i="1">
                <a:solidFill>
                  <a:schemeClr val="bg2"/>
                </a:solidFill>
              </a:defRPr>
            </a:lvl5pPr>
          </a:lstStyle>
          <a:p>
            <a:pPr lvl="0"/>
            <a:r>
              <a:rPr lang="en-US"/>
              <a:t>Edit Master text styles</a:t>
            </a:r>
          </a:p>
        </p:txBody>
      </p:sp>
    </p:spTree>
    <p:extLst>
      <p:ext uri="{BB962C8B-B14F-4D97-AF65-F5344CB8AC3E}">
        <p14:creationId xmlns:p14="http://schemas.microsoft.com/office/powerpoint/2010/main" val="344549450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Graph">
    <p:bg>
      <p:bgPr>
        <a:solidFill>
          <a:srgbClr val="FFCF4E"/>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42A0569-890D-C44C-8127-CFCA7FDF4B6E}"/>
              </a:ext>
            </a:extLst>
          </p:cNvPr>
          <p:cNvSpPr/>
          <p:nvPr userDrawn="1"/>
        </p:nvSpPr>
        <p:spPr>
          <a:xfrm>
            <a:off x="439919" y="351609"/>
            <a:ext cx="11324735" cy="6090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94" tIns="60848" rIns="121694" bIns="60848" numCol="1" spcCol="0" rtlCol="0" fromWordArt="0" anchor="ctr" anchorCtr="0" forceAA="0" compatLnSpc="1">
            <a:prstTxWarp prst="textNoShape">
              <a:avLst/>
            </a:prstTxWarp>
            <a:noAutofit/>
          </a:bodyPr>
          <a:lstStyle/>
          <a:p>
            <a:pPr algn="ctr"/>
            <a:endParaRPr lang="en-US" sz="2396">
              <a:solidFill>
                <a:schemeClr val="bg1"/>
              </a:solidFill>
            </a:endParaRPr>
          </a:p>
        </p:txBody>
      </p:sp>
      <p:sp>
        <p:nvSpPr>
          <p:cNvPr id="21" name="Text Placeholder 3"/>
          <p:cNvSpPr>
            <a:spLocks noGrp="1"/>
          </p:cNvSpPr>
          <p:nvPr>
            <p:ph type="body" sz="quarter" idx="18"/>
          </p:nvPr>
        </p:nvSpPr>
        <p:spPr>
          <a:xfrm>
            <a:off x="558801" y="627307"/>
            <a:ext cx="11074403" cy="342665"/>
          </a:xfrm>
          <a:prstGeom prst="rect">
            <a:avLst/>
          </a:prstGeom>
        </p:spPr>
        <p:txBody>
          <a:bodyPr/>
          <a:lstStyle>
            <a:lvl1pPr marL="0" indent="0" algn="ctr">
              <a:buNone/>
              <a:defRPr sz="2655" b="1" spc="400">
                <a:solidFill>
                  <a:schemeClr val="tx2"/>
                </a:solidFill>
                <a:latin typeface="+mj-lt"/>
              </a:defRPr>
            </a:lvl1pPr>
            <a:lvl2pPr marL="454979" indent="0" algn="ctr">
              <a:buNone/>
              <a:defRPr sz="1593" b="1">
                <a:solidFill>
                  <a:schemeClr val="tx1"/>
                </a:solidFill>
                <a:latin typeface="+mj-lt"/>
              </a:defRPr>
            </a:lvl2pPr>
            <a:lvl3pPr marL="909952" indent="0" algn="ctr">
              <a:buNone/>
              <a:defRPr sz="1593" b="1">
                <a:solidFill>
                  <a:schemeClr val="tx1"/>
                </a:solidFill>
                <a:latin typeface="+mj-lt"/>
              </a:defRPr>
            </a:lvl3pPr>
            <a:lvl4pPr marL="1364928" indent="0" algn="ctr">
              <a:buNone/>
              <a:defRPr sz="1593" b="1">
                <a:solidFill>
                  <a:schemeClr val="tx1"/>
                </a:solidFill>
                <a:latin typeface="+mj-lt"/>
              </a:defRPr>
            </a:lvl4pPr>
            <a:lvl5pPr marL="1819902" indent="0" algn="ctr">
              <a:buNone/>
              <a:defRPr sz="1593" b="1">
                <a:solidFill>
                  <a:schemeClr val="tx1"/>
                </a:solidFill>
                <a:latin typeface="+mj-lt"/>
              </a:defRPr>
            </a:lvl5pPr>
          </a:lstStyle>
          <a:p>
            <a:pPr lvl="0"/>
            <a:r>
              <a:rPr lang="en-US"/>
              <a:t>Click to edit Master text styles</a:t>
            </a:r>
          </a:p>
        </p:txBody>
      </p:sp>
      <p:sp>
        <p:nvSpPr>
          <p:cNvPr id="22" name="Gleichschenkliges Dreieck 45"/>
          <p:cNvSpPr/>
          <p:nvPr userDrawn="1"/>
        </p:nvSpPr>
        <p:spPr>
          <a:xfrm rot="10800000">
            <a:off x="5650495" y="10"/>
            <a:ext cx="891025" cy="46114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74"/>
          </a:p>
        </p:txBody>
      </p:sp>
      <p:sp>
        <p:nvSpPr>
          <p:cNvPr id="4" name="Text Placeholder 3">
            <a:extLst>
              <a:ext uri="{FF2B5EF4-FFF2-40B4-BE49-F238E27FC236}">
                <a16:creationId xmlns:a16="http://schemas.microsoft.com/office/drawing/2014/main" id="{3CC600E2-4573-9F4C-A173-DDB38A521BD7}"/>
              </a:ext>
            </a:extLst>
          </p:cNvPr>
          <p:cNvSpPr>
            <a:spLocks noGrp="1"/>
          </p:cNvSpPr>
          <p:nvPr>
            <p:ph type="body" sz="quarter" idx="19"/>
          </p:nvPr>
        </p:nvSpPr>
        <p:spPr>
          <a:xfrm>
            <a:off x="558801" y="999680"/>
            <a:ext cx="11074403" cy="342665"/>
          </a:xfrm>
          <a:prstGeom prst="rect">
            <a:avLst/>
          </a:prstGeom>
        </p:spPr>
        <p:txBody>
          <a:bodyPr anchor="ctr"/>
          <a:lstStyle>
            <a:lvl1pPr marL="0" indent="0" algn="ctr">
              <a:buNone/>
              <a:defRPr sz="2123" b="1" spc="0">
                <a:solidFill>
                  <a:schemeClr val="tx1"/>
                </a:solidFill>
                <a:latin typeface="+mj-lt"/>
              </a:defRPr>
            </a:lvl1pPr>
            <a:lvl2pPr marL="454979" indent="0" algn="ctr">
              <a:buNone/>
              <a:defRPr sz="1593" b="1">
                <a:solidFill>
                  <a:schemeClr val="tx1"/>
                </a:solidFill>
                <a:latin typeface="+mj-lt"/>
              </a:defRPr>
            </a:lvl2pPr>
            <a:lvl3pPr marL="909952" indent="0" algn="ctr">
              <a:buNone/>
              <a:defRPr sz="1593" b="1">
                <a:solidFill>
                  <a:schemeClr val="tx1"/>
                </a:solidFill>
                <a:latin typeface="+mj-lt"/>
              </a:defRPr>
            </a:lvl3pPr>
            <a:lvl4pPr marL="1364928" indent="0" algn="ctr">
              <a:buNone/>
              <a:defRPr sz="1593" b="1">
                <a:solidFill>
                  <a:schemeClr val="tx1"/>
                </a:solidFill>
                <a:latin typeface="+mj-lt"/>
              </a:defRPr>
            </a:lvl4pPr>
            <a:lvl5pPr marL="1819902" indent="0" algn="ctr">
              <a:buNone/>
              <a:defRPr sz="1593" b="1">
                <a:solidFill>
                  <a:schemeClr val="tx1"/>
                </a:solidFill>
                <a:latin typeface="+mj-lt"/>
              </a:defRPr>
            </a:lvl5pPr>
          </a:lstStyle>
          <a:p>
            <a:pPr lvl="0"/>
            <a:r>
              <a:rPr lang="en-US"/>
              <a:t>Click to edit Master text styles</a:t>
            </a:r>
          </a:p>
        </p:txBody>
      </p:sp>
      <p:sp>
        <p:nvSpPr>
          <p:cNvPr id="5" name="Text Placeholder 3">
            <a:extLst>
              <a:ext uri="{FF2B5EF4-FFF2-40B4-BE49-F238E27FC236}">
                <a16:creationId xmlns:a16="http://schemas.microsoft.com/office/drawing/2014/main" id="{BB8E280A-5167-F54A-BC46-640BAFA0DDF1}"/>
              </a:ext>
            </a:extLst>
          </p:cNvPr>
          <p:cNvSpPr>
            <a:spLocks noGrp="1"/>
          </p:cNvSpPr>
          <p:nvPr>
            <p:ph type="body" sz="quarter" idx="20"/>
          </p:nvPr>
        </p:nvSpPr>
        <p:spPr>
          <a:xfrm>
            <a:off x="558801" y="1342341"/>
            <a:ext cx="11074403" cy="224936"/>
          </a:xfrm>
          <a:prstGeom prst="rect">
            <a:avLst/>
          </a:prstGeom>
        </p:spPr>
        <p:txBody>
          <a:bodyPr anchor="ctr"/>
          <a:lstStyle>
            <a:lvl1pPr marL="0" indent="0" algn="ctr">
              <a:buNone/>
              <a:defRPr sz="1593" b="0" i="1" spc="0">
                <a:solidFill>
                  <a:schemeClr val="tx1"/>
                </a:solidFill>
                <a:latin typeface="Franklin Gothic Book" panose="020B0503020102020204" pitchFamily="34" charset="0"/>
              </a:defRPr>
            </a:lvl1pPr>
            <a:lvl2pPr marL="454979" indent="0" algn="ctr">
              <a:buNone/>
              <a:defRPr sz="1593" b="1">
                <a:solidFill>
                  <a:schemeClr val="tx1"/>
                </a:solidFill>
                <a:latin typeface="+mj-lt"/>
              </a:defRPr>
            </a:lvl2pPr>
            <a:lvl3pPr marL="909952" indent="0" algn="ctr">
              <a:buNone/>
              <a:defRPr sz="1593" b="1">
                <a:solidFill>
                  <a:schemeClr val="tx1"/>
                </a:solidFill>
                <a:latin typeface="+mj-lt"/>
              </a:defRPr>
            </a:lvl3pPr>
            <a:lvl4pPr marL="1364928" indent="0" algn="ctr">
              <a:buNone/>
              <a:defRPr sz="1593" b="1">
                <a:solidFill>
                  <a:schemeClr val="tx1"/>
                </a:solidFill>
                <a:latin typeface="+mj-lt"/>
              </a:defRPr>
            </a:lvl4pPr>
            <a:lvl5pPr marL="1819902" indent="0" algn="ctr">
              <a:buNone/>
              <a:defRPr sz="1593" b="1">
                <a:solidFill>
                  <a:schemeClr val="tx1"/>
                </a:solidFill>
                <a:latin typeface="+mj-lt"/>
              </a:defRPr>
            </a:lvl5pPr>
          </a:lstStyle>
          <a:p>
            <a:pPr lvl="0"/>
            <a:r>
              <a:rPr lang="en-US"/>
              <a:t>Click to edit Master text styles</a:t>
            </a:r>
          </a:p>
        </p:txBody>
      </p:sp>
    </p:spTree>
    <p:extLst>
      <p:ext uri="{BB962C8B-B14F-4D97-AF65-F5344CB8AC3E}">
        <p14:creationId xmlns:p14="http://schemas.microsoft.com/office/powerpoint/2010/main" val="426426927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3_Grap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42A0569-890D-C44C-8127-CFCA7FDF4B6E}"/>
              </a:ext>
            </a:extLst>
          </p:cNvPr>
          <p:cNvSpPr/>
          <p:nvPr userDrawn="1"/>
        </p:nvSpPr>
        <p:spPr>
          <a:xfrm>
            <a:off x="439919" y="351609"/>
            <a:ext cx="11324735" cy="6090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94" tIns="60848" rIns="121694" bIns="60848" numCol="1" spcCol="0" rtlCol="0" fromWordArt="0" anchor="ctr" anchorCtr="0" forceAA="0" compatLnSpc="1">
            <a:prstTxWarp prst="textNoShape">
              <a:avLst/>
            </a:prstTxWarp>
            <a:noAutofit/>
          </a:bodyPr>
          <a:lstStyle/>
          <a:p>
            <a:pPr algn="ctr"/>
            <a:endParaRPr lang="en-US" sz="2396">
              <a:solidFill>
                <a:schemeClr val="bg1"/>
              </a:solidFill>
            </a:endParaRPr>
          </a:p>
        </p:txBody>
      </p:sp>
      <p:sp>
        <p:nvSpPr>
          <p:cNvPr id="21" name="Text Placeholder 3"/>
          <p:cNvSpPr>
            <a:spLocks noGrp="1"/>
          </p:cNvSpPr>
          <p:nvPr>
            <p:ph type="body" sz="quarter" idx="18"/>
          </p:nvPr>
        </p:nvSpPr>
        <p:spPr>
          <a:xfrm>
            <a:off x="558801" y="627307"/>
            <a:ext cx="11074403" cy="342665"/>
          </a:xfrm>
          <a:prstGeom prst="rect">
            <a:avLst/>
          </a:prstGeom>
        </p:spPr>
        <p:txBody>
          <a:bodyPr/>
          <a:lstStyle>
            <a:lvl1pPr marL="0" indent="0" algn="ctr">
              <a:buNone/>
              <a:defRPr sz="2655" b="1" spc="400">
                <a:solidFill>
                  <a:schemeClr val="tx2"/>
                </a:solidFill>
                <a:latin typeface="+mj-lt"/>
              </a:defRPr>
            </a:lvl1pPr>
            <a:lvl2pPr marL="454979" indent="0" algn="ctr">
              <a:buNone/>
              <a:defRPr sz="1593" b="1">
                <a:solidFill>
                  <a:schemeClr val="tx1"/>
                </a:solidFill>
                <a:latin typeface="+mj-lt"/>
              </a:defRPr>
            </a:lvl2pPr>
            <a:lvl3pPr marL="909952" indent="0" algn="ctr">
              <a:buNone/>
              <a:defRPr sz="1593" b="1">
                <a:solidFill>
                  <a:schemeClr val="tx1"/>
                </a:solidFill>
                <a:latin typeface="+mj-lt"/>
              </a:defRPr>
            </a:lvl3pPr>
            <a:lvl4pPr marL="1364928" indent="0" algn="ctr">
              <a:buNone/>
              <a:defRPr sz="1593" b="1">
                <a:solidFill>
                  <a:schemeClr val="tx1"/>
                </a:solidFill>
                <a:latin typeface="+mj-lt"/>
              </a:defRPr>
            </a:lvl4pPr>
            <a:lvl5pPr marL="1819902" indent="0" algn="ctr">
              <a:buNone/>
              <a:defRPr sz="1593" b="1">
                <a:solidFill>
                  <a:schemeClr val="tx1"/>
                </a:solidFill>
                <a:latin typeface="+mj-lt"/>
              </a:defRPr>
            </a:lvl5pPr>
          </a:lstStyle>
          <a:p>
            <a:pPr lvl="0"/>
            <a:r>
              <a:rPr lang="en-US"/>
              <a:t>Click to edit Master text styles</a:t>
            </a:r>
          </a:p>
        </p:txBody>
      </p:sp>
      <p:sp>
        <p:nvSpPr>
          <p:cNvPr id="22" name="Gleichschenkliges Dreieck 45"/>
          <p:cNvSpPr/>
          <p:nvPr userDrawn="1"/>
        </p:nvSpPr>
        <p:spPr>
          <a:xfrm rot="10800000">
            <a:off x="5650495" y="10"/>
            <a:ext cx="891025" cy="46114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74"/>
          </a:p>
        </p:txBody>
      </p:sp>
      <p:sp>
        <p:nvSpPr>
          <p:cNvPr id="4" name="Text Placeholder 3">
            <a:extLst>
              <a:ext uri="{FF2B5EF4-FFF2-40B4-BE49-F238E27FC236}">
                <a16:creationId xmlns:a16="http://schemas.microsoft.com/office/drawing/2014/main" id="{3CC600E2-4573-9F4C-A173-DDB38A521BD7}"/>
              </a:ext>
            </a:extLst>
          </p:cNvPr>
          <p:cNvSpPr>
            <a:spLocks noGrp="1"/>
          </p:cNvSpPr>
          <p:nvPr>
            <p:ph type="body" sz="quarter" idx="19"/>
          </p:nvPr>
        </p:nvSpPr>
        <p:spPr>
          <a:xfrm>
            <a:off x="558801" y="999680"/>
            <a:ext cx="11074403" cy="342665"/>
          </a:xfrm>
          <a:prstGeom prst="rect">
            <a:avLst/>
          </a:prstGeom>
        </p:spPr>
        <p:txBody>
          <a:bodyPr anchor="ctr"/>
          <a:lstStyle>
            <a:lvl1pPr marL="0" indent="0" algn="ctr">
              <a:buNone/>
              <a:defRPr sz="2123" b="1" spc="0">
                <a:solidFill>
                  <a:schemeClr val="tx1"/>
                </a:solidFill>
                <a:latin typeface="+mj-lt"/>
              </a:defRPr>
            </a:lvl1pPr>
            <a:lvl2pPr marL="454979" indent="0" algn="ctr">
              <a:buNone/>
              <a:defRPr sz="1593" b="1">
                <a:solidFill>
                  <a:schemeClr val="tx1"/>
                </a:solidFill>
                <a:latin typeface="+mj-lt"/>
              </a:defRPr>
            </a:lvl2pPr>
            <a:lvl3pPr marL="909952" indent="0" algn="ctr">
              <a:buNone/>
              <a:defRPr sz="1593" b="1">
                <a:solidFill>
                  <a:schemeClr val="tx1"/>
                </a:solidFill>
                <a:latin typeface="+mj-lt"/>
              </a:defRPr>
            </a:lvl3pPr>
            <a:lvl4pPr marL="1364928" indent="0" algn="ctr">
              <a:buNone/>
              <a:defRPr sz="1593" b="1">
                <a:solidFill>
                  <a:schemeClr val="tx1"/>
                </a:solidFill>
                <a:latin typeface="+mj-lt"/>
              </a:defRPr>
            </a:lvl4pPr>
            <a:lvl5pPr marL="1819902" indent="0" algn="ctr">
              <a:buNone/>
              <a:defRPr sz="1593" b="1">
                <a:solidFill>
                  <a:schemeClr val="tx1"/>
                </a:solidFill>
                <a:latin typeface="+mj-lt"/>
              </a:defRPr>
            </a:lvl5pPr>
          </a:lstStyle>
          <a:p>
            <a:pPr lvl="0"/>
            <a:r>
              <a:rPr lang="en-US"/>
              <a:t>Click to edit Master text styles</a:t>
            </a:r>
          </a:p>
        </p:txBody>
      </p:sp>
      <p:sp>
        <p:nvSpPr>
          <p:cNvPr id="5" name="Text Placeholder 3">
            <a:extLst>
              <a:ext uri="{FF2B5EF4-FFF2-40B4-BE49-F238E27FC236}">
                <a16:creationId xmlns:a16="http://schemas.microsoft.com/office/drawing/2014/main" id="{BB8E280A-5167-F54A-BC46-640BAFA0DDF1}"/>
              </a:ext>
            </a:extLst>
          </p:cNvPr>
          <p:cNvSpPr>
            <a:spLocks noGrp="1"/>
          </p:cNvSpPr>
          <p:nvPr>
            <p:ph type="body" sz="quarter" idx="20"/>
          </p:nvPr>
        </p:nvSpPr>
        <p:spPr>
          <a:xfrm>
            <a:off x="558801" y="1342341"/>
            <a:ext cx="11074403" cy="224936"/>
          </a:xfrm>
          <a:prstGeom prst="rect">
            <a:avLst/>
          </a:prstGeom>
        </p:spPr>
        <p:txBody>
          <a:bodyPr anchor="ctr"/>
          <a:lstStyle>
            <a:lvl1pPr marL="0" indent="0" algn="ctr">
              <a:buNone/>
              <a:defRPr sz="1593" b="0" i="1" spc="0">
                <a:solidFill>
                  <a:schemeClr val="tx1"/>
                </a:solidFill>
                <a:latin typeface="Franklin Gothic Book" panose="020B0503020102020204" pitchFamily="34" charset="0"/>
              </a:defRPr>
            </a:lvl1pPr>
            <a:lvl2pPr marL="454979" indent="0" algn="ctr">
              <a:buNone/>
              <a:defRPr sz="1593" b="1">
                <a:solidFill>
                  <a:schemeClr val="tx1"/>
                </a:solidFill>
                <a:latin typeface="+mj-lt"/>
              </a:defRPr>
            </a:lvl2pPr>
            <a:lvl3pPr marL="909952" indent="0" algn="ctr">
              <a:buNone/>
              <a:defRPr sz="1593" b="1">
                <a:solidFill>
                  <a:schemeClr val="tx1"/>
                </a:solidFill>
                <a:latin typeface="+mj-lt"/>
              </a:defRPr>
            </a:lvl3pPr>
            <a:lvl4pPr marL="1364928" indent="0" algn="ctr">
              <a:buNone/>
              <a:defRPr sz="1593" b="1">
                <a:solidFill>
                  <a:schemeClr val="tx1"/>
                </a:solidFill>
                <a:latin typeface="+mj-lt"/>
              </a:defRPr>
            </a:lvl4pPr>
            <a:lvl5pPr marL="1819902" indent="0" algn="ctr">
              <a:buNone/>
              <a:defRPr sz="1593" b="1">
                <a:solidFill>
                  <a:schemeClr val="tx1"/>
                </a:solidFill>
                <a:latin typeface="+mj-lt"/>
              </a:defRPr>
            </a:lvl5pPr>
          </a:lstStyle>
          <a:p>
            <a:pPr lvl="0"/>
            <a:r>
              <a:rPr lang="en-US"/>
              <a:t>Click to edit Master text styles</a:t>
            </a:r>
          </a:p>
        </p:txBody>
      </p:sp>
    </p:spTree>
    <p:extLst>
      <p:ext uri="{BB962C8B-B14F-4D97-AF65-F5344CB8AC3E}">
        <p14:creationId xmlns:p14="http://schemas.microsoft.com/office/powerpoint/2010/main" val="44258054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1_Graph">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42A0569-890D-C44C-8127-CFCA7FDF4B6E}"/>
              </a:ext>
            </a:extLst>
          </p:cNvPr>
          <p:cNvSpPr/>
          <p:nvPr userDrawn="1"/>
        </p:nvSpPr>
        <p:spPr>
          <a:xfrm>
            <a:off x="439919" y="351609"/>
            <a:ext cx="11324735" cy="6090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94" tIns="60848" rIns="121694" bIns="60848" numCol="1" spcCol="0" rtlCol="0" fromWordArt="0" anchor="ctr" anchorCtr="0" forceAA="0" compatLnSpc="1">
            <a:prstTxWarp prst="textNoShape">
              <a:avLst/>
            </a:prstTxWarp>
            <a:noAutofit/>
          </a:bodyPr>
          <a:lstStyle/>
          <a:p>
            <a:pPr algn="ctr"/>
            <a:endParaRPr lang="en-US" sz="2396">
              <a:solidFill>
                <a:schemeClr val="bg1"/>
              </a:solidFill>
            </a:endParaRPr>
          </a:p>
        </p:txBody>
      </p:sp>
      <p:sp>
        <p:nvSpPr>
          <p:cNvPr id="21" name="Text Placeholder 3"/>
          <p:cNvSpPr>
            <a:spLocks noGrp="1"/>
          </p:cNvSpPr>
          <p:nvPr>
            <p:ph type="body" sz="quarter" idx="18"/>
          </p:nvPr>
        </p:nvSpPr>
        <p:spPr>
          <a:xfrm>
            <a:off x="558801" y="627307"/>
            <a:ext cx="11074403" cy="342665"/>
          </a:xfrm>
          <a:prstGeom prst="rect">
            <a:avLst/>
          </a:prstGeom>
        </p:spPr>
        <p:txBody>
          <a:bodyPr/>
          <a:lstStyle>
            <a:lvl1pPr marL="0" indent="0" algn="ctr">
              <a:buNone/>
              <a:defRPr sz="2655" b="1" spc="400">
                <a:solidFill>
                  <a:schemeClr val="tx2"/>
                </a:solidFill>
                <a:latin typeface="+mj-lt"/>
              </a:defRPr>
            </a:lvl1pPr>
            <a:lvl2pPr marL="454979" indent="0" algn="ctr">
              <a:buNone/>
              <a:defRPr sz="1593" b="1">
                <a:solidFill>
                  <a:schemeClr val="tx1"/>
                </a:solidFill>
                <a:latin typeface="+mj-lt"/>
              </a:defRPr>
            </a:lvl2pPr>
            <a:lvl3pPr marL="909952" indent="0" algn="ctr">
              <a:buNone/>
              <a:defRPr sz="1593" b="1">
                <a:solidFill>
                  <a:schemeClr val="tx1"/>
                </a:solidFill>
                <a:latin typeface="+mj-lt"/>
              </a:defRPr>
            </a:lvl3pPr>
            <a:lvl4pPr marL="1364928" indent="0" algn="ctr">
              <a:buNone/>
              <a:defRPr sz="1593" b="1">
                <a:solidFill>
                  <a:schemeClr val="tx1"/>
                </a:solidFill>
                <a:latin typeface="+mj-lt"/>
              </a:defRPr>
            </a:lvl4pPr>
            <a:lvl5pPr marL="1819902" indent="0" algn="ctr">
              <a:buNone/>
              <a:defRPr sz="1593" b="1">
                <a:solidFill>
                  <a:schemeClr val="tx1"/>
                </a:solidFill>
                <a:latin typeface="+mj-lt"/>
              </a:defRPr>
            </a:lvl5pPr>
          </a:lstStyle>
          <a:p>
            <a:pPr lvl="0"/>
            <a:r>
              <a:rPr lang="en-US"/>
              <a:t>Click to edit Master text styles</a:t>
            </a:r>
          </a:p>
        </p:txBody>
      </p:sp>
      <p:sp>
        <p:nvSpPr>
          <p:cNvPr id="22" name="Gleichschenkliges Dreieck 45"/>
          <p:cNvSpPr/>
          <p:nvPr userDrawn="1"/>
        </p:nvSpPr>
        <p:spPr>
          <a:xfrm rot="10800000">
            <a:off x="5650495" y="10"/>
            <a:ext cx="891025" cy="46114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74"/>
          </a:p>
        </p:txBody>
      </p:sp>
      <p:sp>
        <p:nvSpPr>
          <p:cNvPr id="4" name="Text Placeholder 3">
            <a:extLst>
              <a:ext uri="{FF2B5EF4-FFF2-40B4-BE49-F238E27FC236}">
                <a16:creationId xmlns:a16="http://schemas.microsoft.com/office/drawing/2014/main" id="{3CC600E2-4573-9F4C-A173-DDB38A521BD7}"/>
              </a:ext>
            </a:extLst>
          </p:cNvPr>
          <p:cNvSpPr>
            <a:spLocks noGrp="1"/>
          </p:cNvSpPr>
          <p:nvPr>
            <p:ph type="body" sz="quarter" idx="19"/>
          </p:nvPr>
        </p:nvSpPr>
        <p:spPr>
          <a:xfrm>
            <a:off x="558801" y="999680"/>
            <a:ext cx="11074403" cy="342665"/>
          </a:xfrm>
          <a:prstGeom prst="rect">
            <a:avLst/>
          </a:prstGeom>
        </p:spPr>
        <p:txBody>
          <a:bodyPr anchor="ctr"/>
          <a:lstStyle>
            <a:lvl1pPr marL="0" indent="0" algn="ctr">
              <a:buNone/>
              <a:defRPr sz="2123" b="1" spc="0">
                <a:solidFill>
                  <a:schemeClr val="tx1"/>
                </a:solidFill>
                <a:latin typeface="+mj-lt"/>
              </a:defRPr>
            </a:lvl1pPr>
            <a:lvl2pPr marL="454979" indent="0" algn="ctr">
              <a:buNone/>
              <a:defRPr sz="1593" b="1">
                <a:solidFill>
                  <a:schemeClr val="tx1"/>
                </a:solidFill>
                <a:latin typeface="+mj-lt"/>
              </a:defRPr>
            </a:lvl2pPr>
            <a:lvl3pPr marL="909952" indent="0" algn="ctr">
              <a:buNone/>
              <a:defRPr sz="1593" b="1">
                <a:solidFill>
                  <a:schemeClr val="tx1"/>
                </a:solidFill>
                <a:latin typeface="+mj-lt"/>
              </a:defRPr>
            </a:lvl3pPr>
            <a:lvl4pPr marL="1364928" indent="0" algn="ctr">
              <a:buNone/>
              <a:defRPr sz="1593" b="1">
                <a:solidFill>
                  <a:schemeClr val="tx1"/>
                </a:solidFill>
                <a:latin typeface="+mj-lt"/>
              </a:defRPr>
            </a:lvl4pPr>
            <a:lvl5pPr marL="1819902" indent="0" algn="ctr">
              <a:buNone/>
              <a:defRPr sz="1593" b="1">
                <a:solidFill>
                  <a:schemeClr val="tx1"/>
                </a:solidFill>
                <a:latin typeface="+mj-lt"/>
              </a:defRPr>
            </a:lvl5pPr>
          </a:lstStyle>
          <a:p>
            <a:pPr lvl="0"/>
            <a:r>
              <a:rPr lang="en-US"/>
              <a:t>Click to edit Master text styles</a:t>
            </a:r>
          </a:p>
        </p:txBody>
      </p:sp>
      <p:sp>
        <p:nvSpPr>
          <p:cNvPr id="5" name="Text Placeholder 3">
            <a:extLst>
              <a:ext uri="{FF2B5EF4-FFF2-40B4-BE49-F238E27FC236}">
                <a16:creationId xmlns:a16="http://schemas.microsoft.com/office/drawing/2014/main" id="{BB8E280A-5167-F54A-BC46-640BAFA0DDF1}"/>
              </a:ext>
            </a:extLst>
          </p:cNvPr>
          <p:cNvSpPr>
            <a:spLocks noGrp="1"/>
          </p:cNvSpPr>
          <p:nvPr>
            <p:ph type="body" sz="quarter" idx="20"/>
          </p:nvPr>
        </p:nvSpPr>
        <p:spPr>
          <a:xfrm>
            <a:off x="558801" y="1342341"/>
            <a:ext cx="11074403" cy="224936"/>
          </a:xfrm>
          <a:prstGeom prst="rect">
            <a:avLst/>
          </a:prstGeom>
        </p:spPr>
        <p:txBody>
          <a:bodyPr anchor="ctr"/>
          <a:lstStyle>
            <a:lvl1pPr marL="0" indent="0" algn="ctr">
              <a:buNone/>
              <a:defRPr sz="1593" b="0" i="1" spc="0">
                <a:solidFill>
                  <a:schemeClr val="tx1"/>
                </a:solidFill>
                <a:latin typeface="Franklin Gothic Book" panose="020B0503020102020204" pitchFamily="34" charset="0"/>
              </a:defRPr>
            </a:lvl1pPr>
            <a:lvl2pPr marL="454979" indent="0" algn="ctr">
              <a:buNone/>
              <a:defRPr sz="1593" b="1">
                <a:solidFill>
                  <a:schemeClr val="tx1"/>
                </a:solidFill>
                <a:latin typeface="+mj-lt"/>
              </a:defRPr>
            </a:lvl2pPr>
            <a:lvl3pPr marL="909952" indent="0" algn="ctr">
              <a:buNone/>
              <a:defRPr sz="1593" b="1">
                <a:solidFill>
                  <a:schemeClr val="tx1"/>
                </a:solidFill>
                <a:latin typeface="+mj-lt"/>
              </a:defRPr>
            </a:lvl3pPr>
            <a:lvl4pPr marL="1364928" indent="0" algn="ctr">
              <a:buNone/>
              <a:defRPr sz="1593" b="1">
                <a:solidFill>
                  <a:schemeClr val="tx1"/>
                </a:solidFill>
                <a:latin typeface="+mj-lt"/>
              </a:defRPr>
            </a:lvl4pPr>
            <a:lvl5pPr marL="1819902" indent="0" algn="ctr">
              <a:buNone/>
              <a:defRPr sz="1593" b="1">
                <a:solidFill>
                  <a:schemeClr val="tx1"/>
                </a:solidFill>
                <a:latin typeface="+mj-lt"/>
              </a:defRPr>
            </a:lvl5pPr>
          </a:lstStyle>
          <a:p>
            <a:pPr lvl="0"/>
            <a:r>
              <a:rPr lang="en-US"/>
              <a:t>Click to edit Master text styles</a:t>
            </a:r>
          </a:p>
        </p:txBody>
      </p:sp>
    </p:spTree>
    <p:extLst>
      <p:ext uri="{BB962C8B-B14F-4D97-AF65-F5344CB8AC3E}">
        <p14:creationId xmlns:p14="http://schemas.microsoft.com/office/powerpoint/2010/main" val="380885611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Multi Gradi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A2F2AA-312A-0224-F116-0BB66BD48321}"/>
              </a:ext>
            </a:extLst>
          </p:cNvPr>
          <p:cNvSpPr/>
          <p:nvPr userDrawn="1"/>
        </p:nvSpPr>
        <p:spPr>
          <a:xfrm rot="10800000">
            <a:off x="0" y="2"/>
            <a:ext cx="12192000" cy="6858000"/>
          </a:xfrm>
          <a:prstGeom prst="rect">
            <a:avLst/>
          </a:prstGeom>
          <a:gradFill>
            <a:gsLst>
              <a:gs pos="55000">
                <a:schemeClr val="accent1"/>
              </a:gs>
              <a:gs pos="0">
                <a:srgbClr val="AFD6DA"/>
              </a:gs>
              <a:gs pos="100000">
                <a:srgbClr val="004C8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94" tIns="60848" rIns="121694" bIns="60848" numCol="1" spcCol="0" rtlCol="0" fromWordArt="0" anchor="ctr" anchorCtr="0" forceAA="0" compatLnSpc="1">
            <a:prstTxWarp prst="textNoShape">
              <a:avLst/>
            </a:prstTxWarp>
            <a:noAutofit/>
          </a:bodyPr>
          <a:lstStyle/>
          <a:p>
            <a:pPr algn="ctr"/>
            <a:endParaRPr lang="en-US" sz="2396">
              <a:solidFill>
                <a:schemeClr val="bg1"/>
              </a:solidFill>
            </a:endParaRPr>
          </a:p>
        </p:txBody>
      </p:sp>
      <p:sp>
        <p:nvSpPr>
          <p:cNvPr id="6" name="Rectangle 5">
            <a:extLst>
              <a:ext uri="{FF2B5EF4-FFF2-40B4-BE49-F238E27FC236}">
                <a16:creationId xmlns:a16="http://schemas.microsoft.com/office/drawing/2014/main" id="{8626F566-35AC-4DC3-A797-41317F1387BF}"/>
              </a:ext>
            </a:extLst>
          </p:cNvPr>
          <p:cNvSpPr/>
          <p:nvPr userDrawn="1"/>
        </p:nvSpPr>
        <p:spPr>
          <a:xfrm>
            <a:off x="588213" y="581491"/>
            <a:ext cx="11122009" cy="5695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94" tIns="60848" rIns="121694" bIns="60848" numCol="1" spcCol="0" rtlCol="0" fromWordArt="0" anchor="ctr" anchorCtr="0" forceAA="0" compatLnSpc="1">
            <a:prstTxWarp prst="textNoShape">
              <a:avLst/>
            </a:prstTxWarp>
            <a:noAutofit/>
          </a:bodyPr>
          <a:lstStyle/>
          <a:p>
            <a:pPr algn="ctr"/>
            <a:endParaRPr lang="en-US" sz="2396">
              <a:solidFill>
                <a:schemeClr val="bg1"/>
              </a:solidFill>
            </a:endParaRPr>
          </a:p>
        </p:txBody>
      </p:sp>
    </p:spTree>
    <p:extLst>
      <p:ext uri="{BB962C8B-B14F-4D97-AF65-F5344CB8AC3E}">
        <p14:creationId xmlns:p14="http://schemas.microsoft.com/office/powerpoint/2010/main" val="335315164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Multi Gradi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A2F2AA-312A-0224-F116-0BB66BD48321}"/>
              </a:ext>
            </a:extLst>
          </p:cNvPr>
          <p:cNvSpPr/>
          <p:nvPr userDrawn="1"/>
        </p:nvSpPr>
        <p:spPr>
          <a:xfrm rot="10800000">
            <a:off x="0" y="2"/>
            <a:ext cx="12192000" cy="6858000"/>
          </a:xfrm>
          <a:prstGeom prst="rect">
            <a:avLst/>
          </a:prstGeom>
          <a:gradFill>
            <a:gsLst>
              <a:gs pos="55000">
                <a:schemeClr val="accent1"/>
              </a:gs>
              <a:gs pos="0">
                <a:srgbClr val="AFD6DA"/>
              </a:gs>
              <a:gs pos="100000">
                <a:srgbClr val="004C8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94" tIns="60848" rIns="121694" bIns="60848" numCol="1" spcCol="0" rtlCol="0" fromWordArt="0" anchor="ctr" anchorCtr="0" forceAA="0" compatLnSpc="1">
            <a:prstTxWarp prst="textNoShape">
              <a:avLst/>
            </a:prstTxWarp>
            <a:noAutofit/>
          </a:bodyPr>
          <a:lstStyle/>
          <a:p>
            <a:pPr algn="ctr"/>
            <a:endParaRPr lang="en-US" sz="2396">
              <a:solidFill>
                <a:schemeClr val="bg1"/>
              </a:solidFill>
            </a:endParaRPr>
          </a:p>
        </p:txBody>
      </p:sp>
      <p:sp>
        <p:nvSpPr>
          <p:cNvPr id="6" name="Rectangle 5">
            <a:extLst>
              <a:ext uri="{FF2B5EF4-FFF2-40B4-BE49-F238E27FC236}">
                <a16:creationId xmlns:a16="http://schemas.microsoft.com/office/drawing/2014/main" id="{8626F566-35AC-4DC3-A797-41317F1387BF}"/>
              </a:ext>
            </a:extLst>
          </p:cNvPr>
          <p:cNvSpPr/>
          <p:nvPr userDrawn="1"/>
        </p:nvSpPr>
        <p:spPr>
          <a:xfrm>
            <a:off x="1008536" y="1066442"/>
            <a:ext cx="10174931" cy="4775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94" tIns="60848" rIns="121694" bIns="60848" numCol="1" spcCol="0" rtlCol="0" fromWordArt="0" anchor="ctr" anchorCtr="0" forceAA="0" compatLnSpc="1">
            <a:prstTxWarp prst="textNoShape">
              <a:avLst/>
            </a:prstTxWarp>
            <a:noAutofit/>
          </a:bodyPr>
          <a:lstStyle/>
          <a:p>
            <a:pPr algn="ctr"/>
            <a:endParaRPr lang="en-US" sz="2396">
              <a:solidFill>
                <a:schemeClr val="bg1"/>
              </a:solidFill>
            </a:endParaRPr>
          </a:p>
        </p:txBody>
      </p:sp>
      <p:sp>
        <p:nvSpPr>
          <p:cNvPr id="3" name="Text Placeholder 2">
            <a:extLst>
              <a:ext uri="{FF2B5EF4-FFF2-40B4-BE49-F238E27FC236}">
                <a16:creationId xmlns:a16="http://schemas.microsoft.com/office/drawing/2014/main" id="{855DED99-AF0C-28AC-1DCD-9B64A16B1865}"/>
              </a:ext>
            </a:extLst>
          </p:cNvPr>
          <p:cNvSpPr>
            <a:spLocks noGrp="1"/>
          </p:cNvSpPr>
          <p:nvPr>
            <p:ph type="body" sz="quarter" idx="10" hasCustomPrompt="1"/>
          </p:nvPr>
        </p:nvSpPr>
        <p:spPr>
          <a:xfrm>
            <a:off x="2211917" y="2472485"/>
            <a:ext cx="8015816" cy="372189"/>
          </a:xfrm>
        </p:spPr>
        <p:txBody>
          <a:bodyPr/>
          <a:lstStyle>
            <a:lvl1pPr algn="ctr">
              <a:defRPr sz="2662" b="1" spc="400">
                <a:solidFill>
                  <a:schemeClr val="accent1"/>
                </a:solidFill>
                <a:latin typeface="+mj-lt"/>
              </a:defRPr>
            </a:lvl1pPr>
          </a:lstStyle>
          <a:p>
            <a:pPr lvl="0"/>
            <a:r>
              <a:rPr lang="en-US"/>
              <a:t>HEADER</a:t>
            </a:r>
          </a:p>
        </p:txBody>
      </p:sp>
      <p:sp>
        <p:nvSpPr>
          <p:cNvPr id="7" name="Text Placeholder 6">
            <a:extLst>
              <a:ext uri="{FF2B5EF4-FFF2-40B4-BE49-F238E27FC236}">
                <a16:creationId xmlns:a16="http://schemas.microsoft.com/office/drawing/2014/main" id="{6648AA6C-2466-9EC8-75A0-5A0254256C54}"/>
              </a:ext>
            </a:extLst>
          </p:cNvPr>
          <p:cNvSpPr>
            <a:spLocks noGrp="1"/>
          </p:cNvSpPr>
          <p:nvPr>
            <p:ph type="body" sz="quarter" idx="11"/>
          </p:nvPr>
        </p:nvSpPr>
        <p:spPr>
          <a:xfrm>
            <a:off x="2910446" y="3191802"/>
            <a:ext cx="6652631" cy="1297020"/>
          </a:xfrm>
        </p:spPr>
        <p:txBody>
          <a:bodyPr/>
          <a:lstStyle>
            <a:lvl1pPr algn="ctr">
              <a:defRPr sz="4792">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19807065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Green-Blue Gradi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4AB7AB-547F-3584-A81B-FBC48739CD3C}"/>
              </a:ext>
            </a:extLst>
          </p:cNvPr>
          <p:cNvSpPr/>
          <p:nvPr userDrawn="1"/>
        </p:nvSpPr>
        <p:spPr>
          <a:xfrm rot="10800000">
            <a:off x="0" y="2"/>
            <a:ext cx="12192000" cy="6858000"/>
          </a:xfrm>
          <a:prstGeom prst="rect">
            <a:avLst/>
          </a:prstGeom>
          <a:gradFill>
            <a:gsLst>
              <a:gs pos="55000">
                <a:schemeClr val="accent1"/>
              </a:gs>
              <a:gs pos="0">
                <a:srgbClr val="AFD6DA"/>
              </a:gs>
              <a:gs pos="99000">
                <a:srgbClr val="00867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94" tIns="60848" rIns="121694" bIns="60848" numCol="1" spcCol="0" rtlCol="0" fromWordArt="0" anchor="ctr" anchorCtr="0" forceAA="0" compatLnSpc="1">
            <a:prstTxWarp prst="textNoShape">
              <a:avLst/>
            </a:prstTxWarp>
            <a:noAutofit/>
          </a:bodyPr>
          <a:lstStyle/>
          <a:p>
            <a:pPr algn="ctr"/>
            <a:endParaRPr lang="en-US" sz="2396">
              <a:solidFill>
                <a:schemeClr val="bg1"/>
              </a:solidFill>
            </a:endParaRPr>
          </a:p>
        </p:txBody>
      </p:sp>
      <p:sp>
        <p:nvSpPr>
          <p:cNvPr id="4" name="Rectangle 3">
            <a:extLst>
              <a:ext uri="{FF2B5EF4-FFF2-40B4-BE49-F238E27FC236}">
                <a16:creationId xmlns:a16="http://schemas.microsoft.com/office/drawing/2014/main" id="{0290456A-CC33-474C-2E86-07A264D63ED3}"/>
              </a:ext>
            </a:extLst>
          </p:cNvPr>
          <p:cNvSpPr/>
          <p:nvPr userDrawn="1"/>
        </p:nvSpPr>
        <p:spPr>
          <a:xfrm>
            <a:off x="588213" y="581491"/>
            <a:ext cx="11122009" cy="5695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94" tIns="60848" rIns="121694" bIns="60848" numCol="1" spcCol="0" rtlCol="0" fromWordArt="0" anchor="ctr" anchorCtr="0" forceAA="0" compatLnSpc="1">
            <a:prstTxWarp prst="textNoShape">
              <a:avLst/>
            </a:prstTxWarp>
            <a:noAutofit/>
          </a:bodyPr>
          <a:lstStyle/>
          <a:p>
            <a:pPr algn="ctr"/>
            <a:endParaRPr lang="en-US" sz="2396">
              <a:solidFill>
                <a:schemeClr val="bg1"/>
              </a:solidFill>
            </a:endParaRPr>
          </a:p>
        </p:txBody>
      </p:sp>
    </p:spTree>
    <p:extLst>
      <p:ext uri="{BB962C8B-B14F-4D97-AF65-F5344CB8AC3E}">
        <p14:creationId xmlns:p14="http://schemas.microsoft.com/office/powerpoint/2010/main" val="1712753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Process slide w/ circles">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457200" y="469392"/>
            <a:ext cx="11277600" cy="445008"/>
          </a:xfrm>
          <a:prstGeom prst="rect">
            <a:avLst/>
          </a:prstGeom>
        </p:spPr>
        <p:txBody>
          <a:bodyPr/>
          <a:lstStyle>
            <a:lvl1pPr marL="0" indent="0" algn="ctr">
              <a:buFontTx/>
              <a:buNone/>
              <a:defRPr kumimoji="0" lang="en-US" sz="2800" b="0" i="0" u="none" strike="noStrike" kern="1200" cap="none" spc="0" normalizeH="0" baseline="0">
                <a:ln>
                  <a:noFill/>
                </a:ln>
                <a:solidFill>
                  <a:schemeClr val="accent1"/>
                </a:solidFill>
                <a:effectLst/>
                <a:uLnTx/>
                <a:uFillTx/>
                <a:latin typeface="Trebuchet MS" panose="020B0603020202020204"/>
                <a:ea typeface="+mj-ea"/>
                <a:cs typeface="Arial" panose="020B0604020202020204" pitchFamily="34" charset="0"/>
              </a:defRPr>
            </a:lvl1pPr>
          </a:lstStyle>
          <a:p>
            <a:pPr marL="457200" marR="0" lvl="0" indent="-457200" algn="ctr" defTabSz="914400" rtl="0" eaLnBrk="1" fontAlgn="auto" latinLnBrk="0" hangingPunct="1">
              <a:lnSpc>
                <a:spcPct val="90000"/>
              </a:lnSpc>
              <a:spcBef>
                <a:spcPct val="0"/>
              </a:spcBef>
              <a:spcAft>
                <a:spcPts val="0"/>
              </a:spcAft>
              <a:buClrTx/>
              <a:buSzTx/>
              <a:tabLst/>
              <a:defRPr/>
            </a:pPr>
            <a:r>
              <a:rPr lang="en-US"/>
              <a:t>Process Slide</a:t>
            </a:r>
          </a:p>
        </p:txBody>
      </p:sp>
      <p:sp>
        <p:nvSpPr>
          <p:cNvPr id="22" name="TextBox 21">
            <a:extLst>
              <a:ext uri="{FF2B5EF4-FFF2-40B4-BE49-F238E27FC236}">
                <a16:creationId xmlns:a16="http://schemas.microsoft.com/office/drawing/2014/main" id="{C6D847AF-BD59-D044-8C4E-33A497104519}"/>
              </a:ext>
            </a:extLst>
          </p:cNvPr>
          <p:cNvSpPr txBox="1"/>
          <p:nvPr userDrawn="1"/>
        </p:nvSpPr>
        <p:spPr>
          <a:xfrm>
            <a:off x="6442051" y="243253"/>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p>
        </p:txBody>
      </p:sp>
      <p:sp>
        <p:nvSpPr>
          <p:cNvPr id="16" name="Text Placeholder 1">
            <a:extLst>
              <a:ext uri="{FF2B5EF4-FFF2-40B4-BE49-F238E27FC236}">
                <a16:creationId xmlns:a16="http://schemas.microsoft.com/office/drawing/2014/main" id="{AB6BC0B3-BF68-41EE-A754-C305341E579E}"/>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a:t>OPTIONAL SUBHEAD</a:t>
            </a:r>
          </a:p>
        </p:txBody>
      </p:sp>
      <p:sp>
        <p:nvSpPr>
          <p:cNvPr id="20" name="TextBox 19">
            <a:extLst>
              <a:ext uri="{FF2B5EF4-FFF2-40B4-BE49-F238E27FC236}">
                <a16:creationId xmlns:a16="http://schemas.microsoft.com/office/drawing/2014/main" id="{4031250B-2E6E-4515-B283-0D1EFFB077B4}"/>
              </a:ext>
            </a:extLst>
          </p:cNvPr>
          <p:cNvSpPr txBox="1"/>
          <p:nvPr userDrawn="1"/>
        </p:nvSpPr>
        <p:spPr>
          <a:xfrm>
            <a:off x="796428" y="4703794"/>
            <a:ext cx="10493714" cy="1690655"/>
          </a:xfrm>
          <a:prstGeom prst="roundRect">
            <a:avLst>
              <a:gd name="adj" fmla="val 4501"/>
            </a:avLst>
          </a:prstGeom>
          <a:solidFill>
            <a:schemeClr val="bg1"/>
          </a:solidFill>
          <a:ln>
            <a:noFill/>
          </a:ln>
          <a:effectLst>
            <a:outerShdw blurRad="152400" dir="5400000" algn="ctr" rotWithShape="0">
              <a:srgbClr val="3C3F41">
                <a:alpha val="20000"/>
              </a:srgbClr>
            </a:outerShdw>
          </a:effectLst>
        </p:spPr>
        <p:txBody>
          <a:bodyPr wrap="square" lIns="0" tIns="0" rIns="0" bIns="0" rtlCol="0" anchor="ctr">
            <a:noAutofit/>
          </a:bodyPr>
          <a:lstStyle/>
          <a:p>
            <a:pPr marL="0" marR="0" lvl="0" indent="0" algn="ctr" defTabSz="492876" rtl="0" eaLnBrk="1" fontAlgn="base" latinLnBrk="0" hangingPunct="0">
              <a:lnSpc>
                <a:spcPct val="120000"/>
              </a:lnSpc>
              <a:spcBef>
                <a:spcPct val="0"/>
              </a:spcBef>
              <a:spcAft>
                <a:spcPts val="1200"/>
              </a:spcAft>
              <a:buClrTx/>
              <a:buSzTx/>
              <a:buFontTx/>
              <a:buNone/>
              <a:tabLst/>
              <a:defRPr/>
            </a:pPr>
            <a:r>
              <a:rPr kumimoji="0" lang="en-US" sz="1800" b="0" i="0" u="none" strike="noStrike" kern="700" cap="all" spc="0" normalizeH="0" baseline="0" noProof="0">
                <a:ln>
                  <a:noFill/>
                </a:ln>
                <a:solidFill>
                  <a:srgbClr val="F50002"/>
                </a:solidFill>
                <a:effectLst/>
                <a:uLnTx/>
                <a:uFillTx/>
                <a:latin typeface="+mj-lt"/>
                <a:ea typeface="+mn-ea"/>
                <a:cs typeface="Arial" charset="0"/>
                <a:sym typeface="Arial" charset="0"/>
              </a:rPr>
              <a:t>Description 1 </a:t>
            </a:r>
            <a:r>
              <a:rPr kumimoji="0" lang="en-US" sz="1500" b="0" i="0" u="none" strike="noStrike" kern="700" cap="none" spc="0" normalizeH="0" baseline="0" noProof="0">
                <a:ln>
                  <a:noFill/>
                </a:ln>
                <a:solidFill>
                  <a:srgbClr val="46494D"/>
                </a:solidFill>
                <a:effectLst/>
                <a:uLnTx/>
                <a:uFillTx/>
                <a:latin typeface="+mj-lt"/>
                <a:ea typeface="+mn-ea"/>
                <a:cs typeface="Arial" charset="0"/>
                <a:sym typeface="Arial" charset="0"/>
              </a:rPr>
              <a:t>Text 1</a:t>
            </a:r>
          </a:p>
          <a:p>
            <a:pPr marL="0" marR="0" lvl="0" indent="0" algn="ctr" defTabSz="492876" rtl="0" eaLnBrk="1" fontAlgn="base" latinLnBrk="0" hangingPunct="0">
              <a:lnSpc>
                <a:spcPct val="120000"/>
              </a:lnSpc>
              <a:spcBef>
                <a:spcPct val="0"/>
              </a:spcBef>
              <a:spcAft>
                <a:spcPts val="1200"/>
              </a:spcAft>
              <a:buClrTx/>
              <a:buSzTx/>
              <a:buFontTx/>
              <a:buNone/>
              <a:tabLst/>
              <a:defRPr/>
            </a:pPr>
            <a:r>
              <a:rPr kumimoji="0" lang="en-US" sz="1800" b="0" i="0" u="none" strike="noStrike" kern="700" cap="all" spc="0" normalizeH="0" baseline="0" noProof="0">
                <a:ln>
                  <a:noFill/>
                </a:ln>
                <a:solidFill>
                  <a:srgbClr val="F50002"/>
                </a:solidFill>
                <a:effectLst/>
                <a:uLnTx/>
                <a:uFillTx/>
                <a:latin typeface="+mj-lt"/>
                <a:ea typeface="+mn-ea"/>
                <a:cs typeface="Arial" charset="0"/>
                <a:sym typeface="Arial" charset="0"/>
              </a:rPr>
              <a:t>DESCRIPTION 2 </a:t>
            </a:r>
            <a:r>
              <a:rPr kumimoji="0" lang="en-US" sz="1500" b="0" i="0" u="none" strike="noStrike" kern="700" cap="none" spc="0" normalizeH="0" baseline="0" noProof="0">
                <a:ln>
                  <a:noFill/>
                </a:ln>
                <a:solidFill>
                  <a:srgbClr val="46494D"/>
                </a:solidFill>
                <a:effectLst/>
                <a:uLnTx/>
                <a:uFillTx/>
                <a:latin typeface="+mj-lt"/>
                <a:ea typeface="+mn-ea"/>
                <a:cs typeface="Arial" charset="0"/>
                <a:sym typeface="Arial" charset="0"/>
              </a:rPr>
              <a:t>Text 2</a:t>
            </a:r>
          </a:p>
          <a:p>
            <a:pPr marL="0" marR="0" lvl="0" indent="0" algn="ctr" defTabSz="492876" rtl="0" eaLnBrk="1" fontAlgn="base" latinLnBrk="0" hangingPunct="0">
              <a:lnSpc>
                <a:spcPct val="120000"/>
              </a:lnSpc>
              <a:spcBef>
                <a:spcPct val="0"/>
              </a:spcBef>
              <a:spcAft>
                <a:spcPts val="1200"/>
              </a:spcAft>
              <a:buClrTx/>
              <a:buSzTx/>
              <a:buFontTx/>
              <a:buNone/>
              <a:tabLst/>
              <a:defRPr/>
            </a:pPr>
            <a:r>
              <a:rPr kumimoji="0" lang="en-US" sz="1800" b="0" i="0" u="none" strike="noStrike" kern="700" cap="all" spc="0" normalizeH="0" baseline="0" noProof="0">
                <a:ln>
                  <a:noFill/>
                </a:ln>
                <a:solidFill>
                  <a:srgbClr val="F50002"/>
                </a:solidFill>
                <a:effectLst/>
                <a:uLnTx/>
                <a:uFillTx/>
                <a:latin typeface="+mj-lt"/>
                <a:ea typeface="+mn-ea"/>
                <a:cs typeface="Arial" charset="0"/>
                <a:sym typeface="Arial" charset="0"/>
              </a:rPr>
              <a:t>DESCRIPTION 3 </a:t>
            </a:r>
            <a:r>
              <a:rPr kumimoji="0" lang="en-US" sz="1500" b="0" i="0" u="none" strike="noStrike" kern="700" cap="none" spc="0" normalizeH="0" baseline="0" noProof="0">
                <a:ln>
                  <a:noFill/>
                </a:ln>
                <a:solidFill>
                  <a:srgbClr val="46494D"/>
                </a:solidFill>
                <a:effectLst/>
                <a:uLnTx/>
                <a:uFillTx/>
                <a:latin typeface="+mj-lt"/>
                <a:ea typeface="+mn-ea"/>
                <a:cs typeface="Arial" charset="0"/>
                <a:sym typeface="Arial" charset="0"/>
              </a:rPr>
              <a:t>Text 3</a:t>
            </a:r>
          </a:p>
        </p:txBody>
      </p:sp>
      <p:sp>
        <p:nvSpPr>
          <p:cNvPr id="29" name="TextBox 28">
            <a:extLst>
              <a:ext uri="{FF2B5EF4-FFF2-40B4-BE49-F238E27FC236}">
                <a16:creationId xmlns:a16="http://schemas.microsoft.com/office/drawing/2014/main" id="{9A3EB400-1AD0-493E-B7BB-6FDA2EB88B66}"/>
              </a:ext>
            </a:extLst>
          </p:cNvPr>
          <p:cNvSpPr txBox="1"/>
          <p:nvPr userDrawn="1"/>
        </p:nvSpPr>
        <p:spPr>
          <a:xfrm>
            <a:off x="796428" y="1066800"/>
            <a:ext cx="1936035" cy="3415866"/>
          </a:xfrm>
          <a:prstGeom prst="roundRect">
            <a:avLst>
              <a:gd name="adj" fmla="val 3945"/>
            </a:avLst>
          </a:prstGeom>
          <a:solidFill>
            <a:schemeClr val="bg1"/>
          </a:solidFill>
          <a:ln>
            <a:noFill/>
          </a:ln>
          <a:effectLst>
            <a:outerShdw blurRad="152400" dir="5400000" algn="ctr" rotWithShape="0">
              <a:srgbClr val="3C3F41">
                <a:alpha val="20000"/>
              </a:srgbClr>
            </a:outerShdw>
          </a:effectLst>
        </p:spPr>
        <p:txBody>
          <a:bodyPr wrap="square" lIns="109728" tIns="1188720" rIns="109728" rtlCol="0" anchor="t">
            <a:noAutofit/>
          </a:bodyPr>
          <a:lstStyle/>
          <a:p>
            <a:pPr marL="0" marR="0" lvl="0" indent="0" algn="ctr" defTabSz="492876" rtl="0" eaLnBrk="1" fontAlgn="base" latinLnBrk="0" hangingPunct="0">
              <a:lnSpc>
                <a:spcPct val="120000"/>
              </a:lnSpc>
              <a:spcBef>
                <a:spcPct val="0"/>
              </a:spcBef>
              <a:spcAft>
                <a:spcPts val="1200"/>
              </a:spcAft>
              <a:buClrTx/>
              <a:buSzTx/>
              <a:buFontTx/>
              <a:buNone/>
              <a:tabLst/>
              <a:defRPr/>
            </a:pPr>
            <a:r>
              <a:rPr lang="en-US" sz="1500" b="1" cap="all" spc="200">
                <a:solidFill>
                  <a:srgbClr val="3C3F41"/>
                </a:solidFill>
                <a:latin typeface="FreightSans Pro Semibold" panose="02000606030000020004" pitchFamily="2" charset="0"/>
                <a:sym typeface="Arial" charset="0"/>
              </a:rPr>
              <a:t>TITLE</a:t>
            </a:r>
          </a:p>
          <a:p>
            <a:pPr marL="0" marR="0" lvl="0" indent="0" algn="l" defTabSz="492876" rtl="0" eaLnBrk="1" fontAlgn="base" latinLnBrk="0" hangingPunct="0">
              <a:lnSpc>
                <a:spcPct val="100000"/>
              </a:lnSpc>
              <a:spcBef>
                <a:spcPct val="0"/>
              </a:spcBef>
              <a:spcAft>
                <a:spcPct val="0"/>
              </a:spcAft>
              <a:buClrTx/>
              <a:buSzTx/>
              <a:buFontTx/>
              <a:buNone/>
              <a:tabLst/>
              <a:defRPr/>
            </a:pPr>
            <a:r>
              <a:rPr kumimoji="0" lang="en-US" sz="1500" b="0" i="0" u="none" strike="noStrike" kern="700" cap="none" spc="0" normalizeH="0" baseline="0" noProof="0">
                <a:ln>
                  <a:noFill/>
                </a:ln>
                <a:solidFill>
                  <a:srgbClr val="46494D"/>
                </a:solidFill>
                <a:effectLst/>
                <a:uLnTx/>
                <a:uFillTx/>
                <a:latin typeface="+mj-lt"/>
                <a:ea typeface="+mn-ea"/>
                <a:cs typeface="Arial" charset="0"/>
                <a:sym typeface="Arial" charset="0"/>
              </a:rPr>
              <a:t>Text</a:t>
            </a:r>
          </a:p>
        </p:txBody>
      </p:sp>
      <p:sp>
        <p:nvSpPr>
          <p:cNvPr id="30" name="TextBox 29">
            <a:extLst>
              <a:ext uri="{FF2B5EF4-FFF2-40B4-BE49-F238E27FC236}">
                <a16:creationId xmlns:a16="http://schemas.microsoft.com/office/drawing/2014/main" id="{7336A42F-AE98-4F30-A4D3-F03607D9AFAF}"/>
              </a:ext>
            </a:extLst>
          </p:cNvPr>
          <p:cNvSpPr txBox="1"/>
          <p:nvPr userDrawn="1"/>
        </p:nvSpPr>
        <p:spPr>
          <a:xfrm>
            <a:off x="2940783" y="1066800"/>
            <a:ext cx="1936035" cy="3415866"/>
          </a:xfrm>
          <a:prstGeom prst="roundRect">
            <a:avLst>
              <a:gd name="adj" fmla="val 3945"/>
            </a:avLst>
          </a:prstGeom>
          <a:solidFill>
            <a:schemeClr val="bg1"/>
          </a:solidFill>
          <a:ln>
            <a:noFill/>
          </a:ln>
          <a:effectLst>
            <a:outerShdw blurRad="152400" dir="5400000" algn="ctr" rotWithShape="0">
              <a:srgbClr val="3C3F41">
                <a:alpha val="20000"/>
              </a:srgbClr>
            </a:outerShdw>
          </a:effectLst>
        </p:spPr>
        <p:txBody>
          <a:bodyPr wrap="square" lIns="109728" tIns="1188720" rIns="109728" rtlCol="0" anchor="t">
            <a:noAutofit/>
          </a:bodyPr>
          <a:lstStyle/>
          <a:p>
            <a:pPr algn="ctr" defTabSz="492876" fontAlgn="base" hangingPunct="0">
              <a:lnSpc>
                <a:spcPct val="120000"/>
              </a:lnSpc>
              <a:spcBef>
                <a:spcPct val="0"/>
              </a:spcBef>
              <a:spcAft>
                <a:spcPts val="1200"/>
              </a:spcAft>
              <a:defRPr/>
            </a:pPr>
            <a:r>
              <a:rPr lang="en-US" sz="1500" b="1" cap="all" spc="200">
                <a:solidFill>
                  <a:srgbClr val="3C3F41"/>
                </a:solidFill>
                <a:latin typeface="FreightSans Pro Semibold" panose="02000606030000020004" pitchFamily="2" charset="0"/>
                <a:sym typeface="Arial" charset="0"/>
              </a:rPr>
              <a:t>title</a:t>
            </a:r>
          </a:p>
          <a:p>
            <a:pPr lvl="0" defTabSz="492876" fontAlgn="base" hangingPunct="0">
              <a:spcBef>
                <a:spcPct val="0"/>
              </a:spcBef>
              <a:spcAft>
                <a:spcPct val="0"/>
              </a:spcAft>
              <a:defRPr/>
            </a:pPr>
            <a:r>
              <a:rPr kumimoji="0" lang="en-US" sz="1500" b="0" i="0" u="none" strike="noStrike" kern="700" cap="none" spc="0" normalizeH="0" baseline="0" noProof="0">
                <a:ln>
                  <a:noFill/>
                </a:ln>
                <a:solidFill>
                  <a:srgbClr val="46494D"/>
                </a:solidFill>
                <a:effectLst/>
                <a:uLnTx/>
                <a:uFillTx/>
                <a:latin typeface="+mn-lt"/>
                <a:ea typeface="+mn-ea"/>
                <a:cs typeface="Arial" charset="0"/>
                <a:sym typeface="Arial" charset="0"/>
              </a:rPr>
              <a:t>Text</a:t>
            </a:r>
            <a:endParaRPr lang="en-US" sz="1500" kern="700">
              <a:solidFill>
                <a:srgbClr val="46494D"/>
              </a:solidFill>
              <a:latin typeface="Neue Haas Unica Pro Light" panose="020B0504030206020203" pitchFamily="34" charset="77"/>
              <a:cs typeface="Arial" charset="0"/>
              <a:sym typeface="Arial" charset="0"/>
            </a:endParaRPr>
          </a:p>
        </p:txBody>
      </p:sp>
      <p:sp>
        <p:nvSpPr>
          <p:cNvPr id="31" name="TextBox 30">
            <a:extLst>
              <a:ext uri="{FF2B5EF4-FFF2-40B4-BE49-F238E27FC236}">
                <a16:creationId xmlns:a16="http://schemas.microsoft.com/office/drawing/2014/main" id="{DE24F44A-994D-4467-8E85-C87C34D419AD}"/>
              </a:ext>
            </a:extLst>
          </p:cNvPr>
          <p:cNvSpPr txBox="1"/>
          <p:nvPr userDrawn="1"/>
        </p:nvSpPr>
        <p:spPr>
          <a:xfrm>
            <a:off x="5085138" y="1066800"/>
            <a:ext cx="1936035" cy="3415866"/>
          </a:xfrm>
          <a:prstGeom prst="roundRect">
            <a:avLst>
              <a:gd name="adj" fmla="val 3945"/>
            </a:avLst>
          </a:prstGeom>
          <a:solidFill>
            <a:schemeClr val="bg1"/>
          </a:solidFill>
          <a:ln>
            <a:noFill/>
          </a:ln>
          <a:effectLst>
            <a:outerShdw blurRad="152400" dir="5400000" algn="ctr" rotWithShape="0">
              <a:srgbClr val="3C3F41">
                <a:alpha val="20000"/>
              </a:srgbClr>
            </a:outerShdw>
          </a:effectLst>
        </p:spPr>
        <p:txBody>
          <a:bodyPr wrap="square" lIns="109728" tIns="1188720" rIns="109728" rtlCol="0" anchor="t">
            <a:noAutofit/>
          </a:bodyPr>
          <a:lstStyle/>
          <a:p>
            <a:pPr marR="0" lvl="0" indent="0" algn="ctr" defTabSz="492876" fontAlgn="base" hangingPunct="0">
              <a:lnSpc>
                <a:spcPct val="120000"/>
              </a:lnSpc>
              <a:spcBef>
                <a:spcPct val="0"/>
              </a:spcBef>
              <a:spcAft>
                <a:spcPts val="1200"/>
              </a:spcAft>
              <a:buClrTx/>
              <a:buSzTx/>
              <a:buFontTx/>
              <a:buNone/>
              <a:tabLst/>
              <a:defRPr/>
            </a:pPr>
            <a:r>
              <a:rPr lang="en-US" sz="1500" b="1" cap="all" spc="200">
                <a:solidFill>
                  <a:srgbClr val="3C3F41"/>
                </a:solidFill>
                <a:latin typeface="FreightSans Pro Semibold" panose="02000606030000020004" pitchFamily="2" charset="0"/>
                <a:sym typeface="Arial" charset="0"/>
              </a:rPr>
              <a:t>title</a:t>
            </a:r>
          </a:p>
          <a:p>
            <a:pPr lvl="0" defTabSz="492876" fontAlgn="base" hangingPunct="0">
              <a:spcBef>
                <a:spcPct val="0"/>
              </a:spcBef>
              <a:spcAft>
                <a:spcPct val="0"/>
              </a:spcAft>
              <a:defRPr/>
            </a:pPr>
            <a:r>
              <a:rPr kumimoji="0" lang="en-US" sz="1500" b="0" i="0" u="none" strike="noStrike" kern="700" cap="none" spc="0" normalizeH="0" baseline="0" noProof="0">
                <a:ln>
                  <a:noFill/>
                </a:ln>
                <a:solidFill>
                  <a:srgbClr val="46494D"/>
                </a:solidFill>
                <a:effectLst/>
                <a:uLnTx/>
                <a:uFillTx/>
                <a:latin typeface="+mn-lt"/>
                <a:ea typeface="+mn-ea"/>
                <a:cs typeface="Arial" charset="0"/>
                <a:sym typeface="Arial" charset="0"/>
              </a:rPr>
              <a:t>Text</a:t>
            </a:r>
            <a:endParaRPr lang="en-US" sz="1500" kern="700">
              <a:solidFill>
                <a:srgbClr val="46494D"/>
              </a:solidFill>
              <a:latin typeface="Neue Haas Unica Pro Light" panose="020B0504030206020203" pitchFamily="34" charset="77"/>
              <a:cs typeface="Arial" charset="0"/>
              <a:sym typeface="Arial" charset="0"/>
            </a:endParaRPr>
          </a:p>
        </p:txBody>
      </p:sp>
      <p:sp>
        <p:nvSpPr>
          <p:cNvPr id="32" name="TextBox 31">
            <a:extLst>
              <a:ext uri="{FF2B5EF4-FFF2-40B4-BE49-F238E27FC236}">
                <a16:creationId xmlns:a16="http://schemas.microsoft.com/office/drawing/2014/main" id="{732B765A-E6DB-4B63-B2FA-BB2E16048023}"/>
              </a:ext>
            </a:extLst>
          </p:cNvPr>
          <p:cNvSpPr txBox="1"/>
          <p:nvPr userDrawn="1"/>
        </p:nvSpPr>
        <p:spPr>
          <a:xfrm>
            <a:off x="7229493" y="1066800"/>
            <a:ext cx="1936035" cy="3415866"/>
          </a:xfrm>
          <a:prstGeom prst="roundRect">
            <a:avLst>
              <a:gd name="adj" fmla="val 3945"/>
            </a:avLst>
          </a:prstGeom>
          <a:solidFill>
            <a:schemeClr val="bg1"/>
          </a:solidFill>
          <a:ln>
            <a:noFill/>
          </a:ln>
          <a:effectLst>
            <a:outerShdw blurRad="152400" dir="5400000" algn="ctr" rotWithShape="0">
              <a:srgbClr val="3C3F41">
                <a:alpha val="20000"/>
              </a:srgbClr>
            </a:outerShdw>
          </a:effectLst>
        </p:spPr>
        <p:txBody>
          <a:bodyPr wrap="square" lIns="109728" tIns="1188720" rIns="109728" rtlCol="0" anchor="t">
            <a:noAutofit/>
          </a:bodyPr>
          <a:lstStyle/>
          <a:p>
            <a:pPr algn="ctr" defTabSz="492876" fontAlgn="base" hangingPunct="0">
              <a:lnSpc>
                <a:spcPct val="120000"/>
              </a:lnSpc>
              <a:spcBef>
                <a:spcPct val="0"/>
              </a:spcBef>
              <a:spcAft>
                <a:spcPts val="1200"/>
              </a:spcAft>
              <a:defRPr/>
            </a:pPr>
            <a:r>
              <a:rPr lang="en-US" sz="1500" b="1" cap="all" spc="200">
                <a:solidFill>
                  <a:srgbClr val="3C3F41"/>
                </a:solidFill>
                <a:latin typeface="FreightSans Pro Semibold" panose="02000606030000020004" pitchFamily="2" charset="0"/>
                <a:sym typeface="Arial" charset="0"/>
              </a:rPr>
              <a:t>title</a:t>
            </a:r>
          </a:p>
          <a:p>
            <a:pPr lvl="0" defTabSz="492876" fontAlgn="base" hangingPunct="0">
              <a:spcBef>
                <a:spcPct val="0"/>
              </a:spcBef>
              <a:spcAft>
                <a:spcPct val="0"/>
              </a:spcAft>
              <a:defRPr/>
            </a:pPr>
            <a:r>
              <a:rPr kumimoji="0" lang="en-US" sz="1500" b="0" i="0" u="none" strike="noStrike" kern="700" cap="none" spc="0" normalizeH="0" baseline="0" noProof="0">
                <a:ln>
                  <a:noFill/>
                </a:ln>
                <a:solidFill>
                  <a:srgbClr val="46494D"/>
                </a:solidFill>
                <a:effectLst/>
                <a:uLnTx/>
                <a:uFillTx/>
                <a:latin typeface="+mn-lt"/>
                <a:ea typeface="+mn-ea"/>
                <a:cs typeface="Arial" charset="0"/>
                <a:sym typeface="Arial" charset="0"/>
              </a:rPr>
              <a:t>Text</a:t>
            </a:r>
            <a:endParaRPr lang="en-US" sz="1500" kern="700">
              <a:solidFill>
                <a:srgbClr val="46494D"/>
              </a:solidFill>
              <a:latin typeface="Neue Haas Unica Pro Light" panose="020B0504030206020203" pitchFamily="34" charset="77"/>
              <a:cs typeface="Arial" charset="0"/>
              <a:sym typeface="Arial" charset="0"/>
            </a:endParaRPr>
          </a:p>
        </p:txBody>
      </p:sp>
      <p:sp>
        <p:nvSpPr>
          <p:cNvPr id="33" name="TextBox 32">
            <a:extLst>
              <a:ext uri="{FF2B5EF4-FFF2-40B4-BE49-F238E27FC236}">
                <a16:creationId xmlns:a16="http://schemas.microsoft.com/office/drawing/2014/main" id="{143DC1AB-4D5C-4A6A-9FCE-F49349573284}"/>
              </a:ext>
            </a:extLst>
          </p:cNvPr>
          <p:cNvSpPr txBox="1"/>
          <p:nvPr userDrawn="1"/>
        </p:nvSpPr>
        <p:spPr>
          <a:xfrm>
            <a:off x="9373849" y="1066800"/>
            <a:ext cx="1936035" cy="3415866"/>
          </a:xfrm>
          <a:prstGeom prst="roundRect">
            <a:avLst>
              <a:gd name="adj" fmla="val 3945"/>
            </a:avLst>
          </a:prstGeom>
          <a:solidFill>
            <a:schemeClr val="bg1"/>
          </a:solidFill>
          <a:ln>
            <a:noFill/>
          </a:ln>
          <a:effectLst>
            <a:outerShdw blurRad="152400" dir="5400000" algn="ctr" rotWithShape="0">
              <a:srgbClr val="3C3F41">
                <a:alpha val="20000"/>
              </a:srgbClr>
            </a:outerShdw>
          </a:effectLst>
        </p:spPr>
        <p:txBody>
          <a:bodyPr wrap="square" lIns="109728" tIns="1188720" rIns="109728" rtlCol="0" anchor="t">
            <a:noAutofit/>
          </a:bodyPr>
          <a:lstStyle/>
          <a:p>
            <a:pPr marR="0" lvl="0" indent="0" algn="ctr" defTabSz="492876" fontAlgn="base" hangingPunct="0">
              <a:lnSpc>
                <a:spcPct val="120000"/>
              </a:lnSpc>
              <a:spcBef>
                <a:spcPct val="0"/>
              </a:spcBef>
              <a:spcAft>
                <a:spcPts val="1200"/>
              </a:spcAft>
              <a:buClrTx/>
              <a:buSzTx/>
              <a:buFontTx/>
              <a:buNone/>
              <a:tabLst/>
              <a:defRPr/>
            </a:pPr>
            <a:r>
              <a:rPr lang="en-US" sz="1500" b="1" cap="all" spc="200">
                <a:solidFill>
                  <a:srgbClr val="3C3F41"/>
                </a:solidFill>
                <a:latin typeface="FreightSans Pro Semibold" panose="02000606030000020004" pitchFamily="2" charset="0"/>
                <a:sym typeface="Arial" charset="0"/>
              </a:rPr>
              <a:t>title</a:t>
            </a:r>
          </a:p>
          <a:p>
            <a:pPr lvl="0" defTabSz="492876" fontAlgn="base" hangingPunct="0">
              <a:spcBef>
                <a:spcPct val="0"/>
              </a:spcBef>
              <a:spcAft>
                <a:spcPct val="0"/>
              </a:spcAft>
              <a:defRPr/>
            </a:pPr>
            <a:r>
              <a:rPr kumimoji="0" lang="en-US" sz="1500" b="0" i="0" u="none" strike="noStrike" kern="700" cap="none" spc="0" normalizeH="0" baseline="0" noProof="0">
                <a:ln>
                  <a:noFill/>
                </a:ln>
                <a:solidFill>
                  <a:srgbClr val="46494D"/>
                </a:solidFill>
                <a:effectLst/>
                <a:uLnTx/>
                <a:uFillTx/>
                <a:latin typeface="+mn-lt"/>
                <a:ea typeface="+mn-ea"/>
                <a:cs typeface="Arial" charset="0"/>
                <a:sym typeface="Arial" charset="0"/>
              </a:rPr>
              <a:t>Text</a:t>
            </a:r>
            <a:endParaRPr lang="en-US" sz="1500" kern="700">
              <a:solidFill>
                <a:srgbClr val="46494D"/>
              </a:solidFill>
              <a:latin typeface="Neue Haas Unica Pro Light" panose="020B0504030206020203" pitchFamily="34" charset="77"/>
              <a:cs typeface="Arial" charset="0"/>
              <a:sym typeface="Arial" charset="0"/>
            </a:endParaRPr>
          </a:p>
        </p:txBody>
      </p:sp>
      <p:sp>
        <p:nvSpPr>
          <p:cNvPr id="34" name="Picture Placeholder 4">
            <a:extLst>
              <a:ext uri="{FF2B5EF4-FFF2-40B4-BE49-F238E27FC236}">
                <a16:creationId xmlns:a16="http://schemas.microsoft.com/office/drawing/2014/main" id="{AE96C76A-7935-4F40-8BF6-F467748DABDF}"/>
              </a:ext>
            </a:extLst>
          </p:cNvPr>
          <p:cNvSpPr>
            <a:spLocks noGrp="1"/>
          </p:cNvSpPr>
          <p:nvPr>
            <p:ph type="pic" sz="quarter" idx="19" hasCustomPrompt="1"/>
          </p:nvPr>
        </p:nvSpPr>
        <p:spPr>
          <a:xfrm>
            <a:off x="1362075" y="1362798"/>
            <a:ext cx="771525" cy="770802"/>
          </a:xfrm>
          <a:prstGeom prst="rect">
            <a:avLst/>
          </a:prstGeom>
          <a:noFill/>
        </p:spPr>
        <p:txBody>
          <a:bodyPr anchor="t" anchorCtr="0"/>
          <a:lstStyle>
            <a:lvl1pPr marL="0" indent="0" algn="ctr" defTabSz="457200" rtl="0" eaLnBrk="1" latinLnBrk="0" hangingPunct="1">
              <a:lnSpc>
                <a:spcPct val="100000"/>
              </a:lnSpc>
              <a:spcBef>
                <a:spcPct val="20000"/>
              </a:spcBef>
              <a:buFont typeface="Arial"/>
              <a:buNone/>
              <a:defRPr lang="en-US" sz="1050" b="1" kern="1200" spc="300" dirty="0">
                <a:solidFill>
                  <a:srgbClr val="3C3F41"/>
                </a:solidFill>
                <a:latin typeface="+mn-lt"/>
                <a:ea typeface="+mn-ea"/>
                <a:cs typeface="Trebuchet MS" panose="020B0603020202020204" pitchFamily="34" charset="0"/>
              </a:defRPr>
            </a:lvl1pPr>
          </a:lstStyle>
          <a:p>
            <a:r>
              <a:rPr lang="en-US"/>
              <a:t>Insert icon</a:t>
            </a:r>
          </a:p>
        </p:txBody>
      </p:sp>
      <p:sp>
        <p:nvSpPr>
          <p:cNvPr id="35" name="Picture Placeholder 4">
            <a:extLst>
              <a:ext uri="{FF2B5EF4-FFF2-40B4-BE49-F238E27FC236}">
                <a16:creationId xmlns:a16="http://schemas.microsoft.com/office/drawing/2014/main" id="{FE173F16-CFAD-41E6-B502-2A2D536F0D34}"/>
              </a:ext>
            </a:extLst>
          </p:cNvPr>
          <p:cNvSpPr>
            <a:spLocks noGrp="1"/>
          </p:cNvSpPr>
          <p:nvPr>
            <p:ph type="pic" sz="quarter" idx="23" hasCustomPrompt="1"/>
          </p:nvPr>
        </p:nvSpPr>
        <p:spPr>
          <a:xfrm>
            <a:off x="3513166" y="1362798"/>
            <a:ext cx="771525" cy="770802"/>
          </a:xfrm>
          <a:prstGeom prst="rect">
            <a:avLst/>
          </a:prstGeom>
          <a:noFill/>
        </p:spPr>
        <p:txBody>
          <a:bodyPr anchor="t" anchorCtr="0"/>
          <a:lstStyle>
            <a:lvl1pPr marL="0" indent="0" algn="ctr" defTabSz="457200" rtl="0" eaLnBrk="1" latinLnBrk="0" hangingPunct="1">
              <a:lnSpc>
                <a:spcPct val="100000"/>
              </a:lnSpc>
              <a:spcBef>
                <a:spcPct val="20000"/>
              </a:spcBef>
              <a:buFont typeface="Arial"/>
              <a:buNone/>
              <a:defRPr lang="en-US" sz="1050" b="1" kern="1200" spc="300" dirty="0">
                <a:solidFill>
                  <a:srgbClr val="3C3F41"/>
                </a:solidFill>
                <a:latin typeface="+mn-lt"/>
                <a:ea typeface="+mn-ea"/>
                <a:cs typeface="Trebuchet MS" panose="020B0603020202020204" pitchFamily="34" charset="0"/>
              </a:defRPr>
            </a:lvl1pPr>
          </a:lstStyle>
          <a:p>
            <a:r>
              <a:rPr lang="en-US"/>
              <a:t>Insert icon</a:t>
            </a:r>
          </a:p>
        </p:txBody>
      </p:sp>
      <p:sp>
        <p:nvSpPr>
          <p:cNvPr id="36" name="Picture Placeholder 4">
            <a:extLst>
              <a:ext uri="{FF2B5EF4-FFF2-40B4-BE49-F238E27FC236}">
                <a16:creationId xmlns:a16="http://schemas.microsoft.com/office/drawing/2014/main" id="{430F9677-8AF9-444A-BE0F-659D19252C17}"/>
              </a:ext>
            </a:extLst>
          </p:cNvPr>
          <p:cNvSpPr>
            <a:spLocks noGrp="1"/>
          </p:cNvSpPr>
          <p:nvPr>
            <p:ph type="pic" sz="quarter" idx="24" hasCustomPrompt="1"/>
          </p:nvPr>
        </p:nvSpPr>
        <p:spPr>
          <a:xfrm>
            <a:off x="5657521" y="1362798"/>
            <a:ext cx="771525" cy="770802"/>
          </a:xfrm>
          <a:prstGeom prst="rect">
            <a:avLst/>
          </a:prstGeom>
          <a:noFill/>
        </p:spPr>
        <p:txBody>
          <a:bodyPr anchor="t" anchorCtr="0"/>
          <a:lstStyle>
            <a:lvl1pPr marL="0" indent="0" algn="ctr" defTabSz="457200" rtl="0" eaLnBrk="1" latinLnBrk="0" hangingPunct="1">
              <a:lnSpc>
                <a:spcPct val="100000"/>
              </a:lnSpc>
              <a:spcBef>
                <a:spcPct val="20000"/>
              </a:spcBef>
              <a:buFont typeface="Arial"/>
              <a:buNone/>
              <a:defRPr lang="en-US" sz="1050" b="1" kern="1200" spc="300" dirty="0">
                <a:solidFill>
                  <a:srgbClr val="3C3F41"/>
                </a:solidFill>
                <a:latin typeface="+mn-lt"/>
                <a:ea typeface="+mn-ea"/>
                <a:cs typeface="Trebuchet MS" panose="020B0603020202020204" pitchFamily="34" charset="0"/>
              </a:defRPr>
            </a:lvl1pPr>
          </a:lstStyle>
          <a:p>
            <a:r>
              <a:rPr lang="en-US"/>
              <a:t>Insert icon</a:t>
            </a:r>
          </a:p>
        </p:txBody>
      </p:sp>
      <p:sp>
        <p:nvSpPr>
          <p:cNvPr id="37" name="Picture Placeholder 4">
            <a:extLst>
              <a:ext uri="{FF2B5EF4-FFF2-40B4-BE49-F238E27FC236}">
                <a16:creationId xmlns:a16="http://schemas.microsoft.com/office/drawing/2014/main" id="{2E842D21-E115-4DB5-9E62-EDA9969E90A6}"/>
              </a:ext>
            </a:extLst>
          </p:cNvPr>
          <p:cNvSpPr>
            <a:spLocks noGrp="1"/>
          </p:cNvSpPr>
          <p:nvPr>
            <p:ph type="pic" sz="quarter" idx="25" hasCustomPrompt="1"/>
          </p:nvPr>
        </p:nvSpPr>
        <p:spPr>
          <a:xfrm>
            <a:off x="7801876" y="1362798"/>
            <a:ext cx="771525" cy="770802"/>
          </a:xfrm>
          <a:prstGeom prst="rect">
            <a:avLst/>
          </a:prstGeom>
          <a:noFill/>
        </p:spPr>
        <p:txBody>
          <a:bodyPr anchor="t" anchorCtr="0"/>
          <a:lstStyle>
            <a:lvl1pPr marL="0" indent="0" algn="ctr" defTabSz="457200" rtl="0" eaLnBrk="1" latinLnBrk="0" hangingPunct="1">
              <a:lnSpc>
                <a:spcPct val="100000"/>
              </a:lnSpc>
              <a:spcBef>
                <a:spcPct val="20000"/>
              </a:spcBef>
              <a:buFont typeface="Arial"/>
              <a:buNone/>
              <a:defRPr lang="en-US" sz="1050" b="1" kern="1200" spc="300" dirty="0">
                <a:solidFill>
                  <a:srgbClr val="3C3F41"/>
                </a:solidFill>
                <a:latin typeface="+mn-lt"/>
                <a:ea typeface="+mn-ea"/>
                <a:cs typeface="Trebuchet MS" panose="020B0603020202020204" pitchFamily="34" charset="0"/>
              </a:defRPr>
            </a:lvl1pPr>
          </a:lstStyle>
          <a:p>
            <a:r>
              <a:rPr lang="en-US"/>
              <a:t>Insert icon</a:t>
            </a:r>
          </a:p>
        </p:txBody>
      </p:sp>
      <p:sp>
        <p:nvSpPr>
          <p:cNvPr id="38" name="Picture Placeholder 4">
            <a:extLst>
              <a:ext uri="{FF2B5EF4-FFF2-40B4-BE49-F238E27FC236}">
                <a16:creationId xmlns:a16="http://schemas.microsoft.com/office/drawing/2014/main" id="{A9894953-EF88-4ADD-902B-601DAF2BB41A}"/>
              </a:ext>
            </a:extLst>
          </p:cNvPr>
          <p:cNvSpPr>
            <a:spLocks noGrp="1"/>
          </p:cNvSpPr>
          <p:nvPr>
            <p:ph type="pic" sz="quarter" idx="26" hasCustomPrompt="1"/>
          </p:nvPr>
        </p:nvSpPr>
        <p:spPr>
          <a:xfrm>
            <a:off x="9946232" y="1362798"/>
            <a:ext cx="771525" cy="770802"/>
          </a:xfrm>
          <a:prstGeom prst="rect">
            <a:avLst/>
          </a:prstGeom>
          <a:noFill/>
        </p:spPr>
        <p:txBody>
          <a:bodyPr anchor="t" anchorCtr="0"/>
          <a:lstStyle>
            <a:lvl1pPr marL="0" indent="0" algn="ctr" defTabSz="457200" rtl="0" eaLnBrk="1" latinLnBrk="0" hangingPunct="1">
              <a:lnSpc>
                <a:spcPct val="100000"/>
              </a:lnSpc>
              <a:spcBef>
                <a:spcPct val="20000"/>
              </a:spcBef>
              <a:buFont typeface="Arial"/>
              <a:buNone/>
              <a:defRPr lang="en-US" sz="1050" b="1" kern="1200" spc="300" dirty="0">
                <a:solidFill>
                  <a:srgbClr val="3C3F41"/>
                </a:solidFill>
                <a:latin typeface="+mn-lt"/>
                <a:ea typeface="+mn-ea"/>
                <a:cs typeface="Trebuchet MS" panose="020B0603020202020204" pitchFamily="34" charset="0"/>
              </a:defRPr>
            </a:lvl1pPr>
          </a:lstStyle>
          <a:p>
            <a:r>
              <a:rPr lang="en-US"/>
              <a:t>Insert icon</a:t>
            </a:r>
          </a:p>
        </p:txBody>
      </p:sp>
      <p:sp>
        <p:nvSpPr>
          <p:cNvPr id="21" name="Slide Number Placeholder 1">
            <a:extLst>
              <a:ext uri="{FF2B5EF4-FFF2-40B4-BE49-F238E27FC236}">
                <a16:creationId xmlns:a16="http://schemas.microsoft.com/office/drawing/2014/main" id="{35A27987-F837-4F24-B959-C5E8DBE88BCD}"/>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23" name="Group 22">
            <a:extLst>
              <a:ext uri="{FF2B5EF4-FFF2-40B4-BE49-F238E27FC236}">
                <a16:creationId xmlns:a16="http://schemas.microsoft.com/office/drawing/2014/main" id="{67C33091-04F6-4FA5-B736-3F1A285CF639}"/>
              </a:ext>
            </a:extLst>
          </p:cNvPr>
          <p:cNvGrpSpPr>
            <a:grpSpLocks noChangeAspect="1"/>
          </p:cNvGrpSpPr>
          <p:nvPr userDrawn="1"/>
        </p:nvGrpSpPr>
        <p:grpSpPr bwMode="auto">
          <a:xfrm>
            <a:off x="11523227" y="6169794"/>
            <a:ext cx="468957" cy="411981"/>
            <a:chOff x="7171" y="3741"/>
            <a:chExt cx="214" cy="188"/>
          </a:xfrm>
          <a:effectLst/>
        </p:grpSpPr>
        <p:sp>
          <p:nvSpPr>
            <p:cNvPr id="24" name="Freeform 6">
              <a:extLst>
                <a:ext uri="{FF2B5EF4-FFF2-40B4-BE49-F238E27FC236}">
                  <a16:creationId xmlns:a16="http://schemas.microsoft.com/office/drawing/2014/main" id="{5EF57AFA-ECF3-401C-91D1-FD6ABD1B4FFF}"/>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7">
              <a:extLst>
                <a:ext uri="{FF2B5EF4-FFF2-40B4-BE49-F238E27FC236}">
                  <a16:creationId xmlns:a16="http://schemas.microsoft.com/office/drawing/2014/main" id="{C94EBE03-1E23-411B-B06A-8A61E5D94B17}"/>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6" name="Footer Placeholder 2">
            <a:extLst>
              <a:ext uri="{FF2B5EF4-FFF2-40B4-BE49-F238E27FC236}">
                <a16:creationId xmlns:a16="http://schemas.microsoft.com/office/drawing/2014/main" id="{B5DD04E7-FA4A-4C47-950D-6535A86140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487500546"/>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Black bor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4AB7AB-547F-3584-A81B-FBC48739CD3C}"/>
              </a:ext>
            </a:extLst>
          </p:cNvPr>
          <p:cNvSpPr/>
          <p:nvPr userDrawn="1"/>
        </p:nvSpPr>
        <p:spPr>
          <a:xfrm rot="10800000">
            <a:off x="0" y="2"/>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94" tIns="60848" rIns="121694" bIns="60848" numCol="1" spcCol="0" rtlCol="0" fromWordArt="0" anchor="ctr" anchorCtr="0" forceAA="0" compatLnSpc="1">
            <a:prstTxWarp prst="textNoShape">
              <a:avLst/>
            </a:prstTxWarp>
            <a:noAutofit/>
          </a:bodyPr>
          <a:lstStyle/>
          <a:p>
            <a:pPr algn="ctr"/>
            <a:endParaRPr lang="en-US" sz="2396">
              <a:solidFill>
                <a:schemeClr val="bg1"/>
              </a:solidFill>
            </a:endParaRPr>
          </a:p>
        </p:txBody>
      </p:sp>
      <p:sp>
        <p:nvSpPr>
          <p:cNvPr id="4" name="Rectangle 3">
            <a:extLst>
              <a:ext uri="{FF2B5EF4-FFF2-40B4-BE49-F238E27FC236}">
                <a16:creationId xmlns:a16="http://schemas.microsoft.com/office/drawing/2014/main" id="{0290456A-CC33-474C-2E86-07A264D63ED3}"/>
              </a:ext>
            </a:extLst>
          </p:cNvPr>
          <p:cNvSpPr/>
          <p:nvPr userDrawn="1"/>
        </p:nvSpPr>
        <p:spPr>
          <a:xfrm>
            <a:off x="534998" y="581491"/>
            <a:ext cx="11122009" cy="5695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94" tIns="60848" rIns="121694" bIns="60848" numCol="1" spcCol="0" rtlCol="0" fromWordArt="0" anchor="ctr" anchorCtr="0" forceAA="0" compatLnSpc="1">
            <a:prstTxWarp prst="textNoShape">
              <a:avLst/>
            </a:prstTxWarp>
            <a:noAutofit/>
          </a:bodyPr>
          <a:lstStyle/>
          <a:p>
            <a:pPr algn="ctr"/>
            <a:endParaRPr lang="en-US" sz="2396">
              <a:solidFill>
                <a:schemeClr val="bg1"/>
              </a:solidFill>
            </a:endParaRPr>
          </a:p>
        </p:txBody>
      </p:sp>
    </p:spTree>
    <p:extLst>
      <p:ext uri="{BB962C8B-B14F-4D97-AF65-F5344CB8AC3E}">
        <p14:creationId xmlns:p14="http://schemas.microsoft.com/office/powerpoint/2010/main" val="62691646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Black border_Gray graph pap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4AB7AB-547F-3584-A81B-FBC48739CD3C}"/>
              </a:ext>
            </a:extLst>
          </p:cNvPr>
          <p:cNvSpPr/>
          <p:nvPr userDrawn="1"/>
        </p:nvSpPr>
        <p:spPr>
          <a:xfrm rot="10800000">
            <a:off x="0" y="2"/>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94" tIns="60848" rIns="121694" bIns="60848" numCol="1" spcCol="0" rtlCol="0" fromWordArt="0" anchor="ctr" anchorCtr="0" forceAA="0" compatLnSpc="1">
            <a:prstTxWarp prst="textNoShape">
              <a:avLst/>
            </a:prstTxWarp>
            <a:noAutofit/>
          </a:bodyPr>
          <a:lstStyle/>
          <a:p>
            <a:pPr algn="ctr"/>
            <a:endParaRPr lang="en-US" sz="2396">
              <a:solidFill>
                <a:schemeClr val="bg1"/>
              </a:solidFill>
            </a:endParaRPr>
          </a:p>
        </p:txBody>
      </p:sp>
      <p:sp>
        <p:nvSpPr>
          <p:cNvPr id="4" name="Rectangle 3">
            <a:extLst>
              <a:ext uri="{FF2B5EF4-FFF2-40B4-BE49-F238E27FC236}">
                <a16:creationId xmlns:a16="http://schemas.microsoft.com/office/drawing/2014/main" id="{0290456A-CC33-474C-2E86-07A264D63ED3}"/>
              </a:ext>
            </a:extLst>
          </p:cNvPr>
          <p:cNvSpPr/>
          <p:nvPr userDrawn="1"/>
        </p:nvSpPr>
        <p:spPr>
          <a:xfrm>
            <a:off x="534998" y="581491"/>
            <a:ext cx="11122009" cy="5695021"/>
          </a:xfrm>
          <a:prstGeom prst="rect">
            <a:avLst/>
          </a:prstGeom>
          <a:pattFill prst="lgGrid">
            <a:fgClr>
              <a:schemeClr val="bg2">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94" tIns="60848" rIns="121694" bIns="60848" numCol="1" spcCol="0" rtlCol="0" fromWordArt="0" anchor="ctr" anchorCtr="0" forceAA="0" compatLnSpc="1">
            <a:prstTxWarp prst="textNoShape">
              <a:avLst/>
            </a:prstTxWarp>
            <a:noAutofit/>
          </a:bodyPr>
          <a:lstStyle/>
          <a:p>
            <a:pPr algn="ctr"/>
            <a:endParaRPr lang="en-US" sz="2396">
              <a:solidFill>
                <a:schemeClr val="bg1"/>
              </a:solidFill>
            </a:endParaRPr>
          </a:p>
        </p:txBody>
      </p:sp>
    </p:spTree>
    <p:extLst>
      <p:ext uri="{BB962C8B-B14F-4D97-AF65-F5344CB8AC3E}">
        <p14:creationId xmlns:p14="http://schemas.microsoft.com/office/powerpoint/2010/main" val="61795955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Greey bor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4AB7AB-547F-3584-A81B-FBC48739CD3C}"/>
              </a:ext>
            </a:extLst>
          </p:cNvPr>
          <p:cNvSpPr/>
          <p:nvPr userDrawn="1"/>
        </p:nvSpPr>
        <p:spPr>
          <a:xfrm rot="10800000">
            <a:off x="0" y="2"/>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94" tIns="60848" rIns="121694" bIns="60848" numCol="1" spcCol="0" rtlCol="0" fromWordArt="0" anchor="ctr" anchorCtr="0" forceAA="0" compatLnSpc="1">
            <a:prstTxWarp prst="textNoShape">
              <a:avLst/>
            </a:prstTxWarp>
            <a:noAutofit/>
          </a:bodyPr>
          <a:lstStyle/>
          <a:p>
            <a:pPr algn="ctr"/>
            <a:endParaRPr lang="en-US" sz="2396">
              <a:solidFill>
                <a:schemeClr val="bg1"/>
              </a:solidFill>
            </a:endParaRPr>
          </a:p>
        </p:txBody>
      </p:sp>
      <p:sp>
        <p:nvSpPr>
          <p:cNvPr id="4" name="Rectangle 3">
            <a:extLst>
              <a:ext uri="{FF2B5EF4-FFF2-40B4-BE49-F238E27FC236}">
                <a16:creationId xmlns:a16="http://schemas.microsoft.com/office/drawing/2014/main" id="{0290456A-CC33-474C-2E86-07A264D63ED3}"/>
              </a:ext>
            </a:extLst>
          </p:cNvPr>
          <p:cNvSpPr/>
          <p:nvPr userDrawn="1"/>
        </p:nvSpPr>
        <p:spPr>
          <a:xfrm>
            <a:off x="534998" y="581491"/>
            <a:ext cx="11122009" cy="5695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94" tIns="60848" rIns="121694" bIns="60848" numCol="1" spcCol="0" rtlCol="0" fromWordArt="0" anchor="ctr" anchorCtr="0" forceAA="0" compatLnSpc="1">
            <a:prstTxWarp prst="textNoShape">
              <a:avLst/>
            </a:prstTxWarp>
            <a:noAutofit/>
          </a:bodyPr>
          <a:lstStyle/>
          <a:p>
            <a:pPr algn="ctr"/>
            <a:endParaRPr lang="en-US" sz="2396">
              <a:solidFill>
                <a:schemeClr val="bg1"/>
              </a:solidFill>
            </a:endParaRPr>
          </a:p>
        </p:txBody>
      </p:sp>
    </p:spTree>
    <p:extLst>
      <p:ext uri="{BB962C8B-B14F-4D97-AF65-F5344CB8AC3E}">
        <p14:creationId xmlns:p14="http://schemas.microsoft.com/office/powerpoint/2010/main" val="198197994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Green border_Blue graph pap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4AB7AB-547F-3584-A81B-FBC48739CD3C}"/>
              </a:ext>
            </a:extLst>
          </p:cNvPr>
          <p:cNvSpPr/>
          <p:nvPr userDrawn="1"/>
        </p:nvSpPr>
        <p:spPr>
          <a:xfrm rot="10800000">
            <a:off x="0" y="2"/>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94" tIns="60848" rIns="121694" bIns="60848" numCol="1" spcCol="0" rtlCol="0" fromWordArt="0" anchor="ctr" anchorCtr="0" forceAA="0" compatLnSpc="1">
            <a:prstTxWarp prst="textNoShape">
              <a:avLst/>
            </a:prstTxWarp>
            <a:noAutofit/>
          </a:bodyPr>
          <a:lstStyle/>
          <a:p>
            <a:pPr algn="ctr"/>
            <a:endParaRPr lang="en-US" sz="2396">
              <a:solidFill>
                <a:schemeClr val="bg1"/>
              </a:solidFill>
            </a:endParaRPr>
          </a:p>
        </p:txBody>
      </p:sp>
      <p:sp>
        <p:nvSpPr>
          <p:cNvPr id="4" name="Rectangle 3">
            <a:extLst>
              <a:ext uri="{FF2B5EF4-FFF2-40B4-BE49-F238E27FC236}">
                <a16:creationId xmlns:a16="http://schemas.microsoft.com/office/drawing/2014/main" id="{0290456A-CC33-474C-2E86-07A264D63ED3}"/>
              </a:ext>
            </a:extLst>
          </p:cNvPr>
          <p:cNvSpPr/>
          <p:nvPr userDrawn="1"/>
        </p:nvSpPr>
        <p:spPr>
          <a:xfrm>
            <a:off x="534998" y="581491"/>
            <a:ext cx="11122009" cy="5695021"/>
          </a:xfrm>
          <a:prstGeom prst="rect">
            <a:avLst/>
          </a:prstGeom>
          <a:pattFill prst="lgGrid">
            <a:fgClr>
              <a:schemeClr val="accent6">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94" tIns="60848" rIns="121694" bIns="60848" numCol="1" spcCol="0" rtlCol="0" fromWordArt="0" anchor="ctr" anchorCtr="0" forceAA="0" compatLnSpc="1">
            <a:prstTxWarp prst="textNoShape">
              <a:avLst/>
            </a:prstTxWarp>
            <a:noAutofit/>
          </a:bodyPr>
          <a:lstStyle/>
          <a:p>
            <a:pPr algn="ctr"/>
            <a:endParaRPr lang="en-US" sz="2396">
              <a:solidFill>
                <a:schemeClr val="bg1"/>
              </a:solidFill>
            </a:endParaRPr>
          </a:p>
        </p:txBody>
      </p:sp>
    </p:spTree>
    <p:extLst>
      <p:ext uri="{BB962C8B-B14F-4D97-AF65-F5344CB8AC3E}">
        <p14:creationId xmlns:p14="http://schemas.microsoft.com/office/powerpoint/2010/main" val="408152360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Green border_Green graph pap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4AB7AB-547F-3584-A81B-FBC48739CD3C}"/>
              </a:ext>
            </a:extLst>
          </p:cNvPr>
          <p:cNvSpPr/>
          <p:nvPr userDrawn="1"/>
        </p:nvSpPr>
        <p:spPr>
          <a:xfrm rot="10800000">
            <a:off x="0" y="2"/>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94" tIns="60848" rIns="121694" bIns="60848" numCol="1" spcCol="0" rtlCol="0" fromWordArt="0" anchor="ctr" anchorCtr="0" forceAA="0" compatLnSpc="1">
            <a:prstTxWarp prst="textNoShape">
              <a:avLst/>
            </a:prstTxWarp>
            <a:noAutofit/>
          </a:bodyPr>
          <a:lstStyle/>
          <a:p>
            <a:pPr algn="ctr"/>
            <a:endParaRPr lang="en-US" sz="2396">
              <a:solidFill>
                <a:schemeClr val="bg1"/>
              </a:solidFill>
            </a:endParaRPr>
          </a:p>
        </p:txBody>
      </p:sp>
      <p:sp>
        <p:nvSpPr>
          <p:cNvPr id="4" name="Rectangle 3">
            <a:extLst>
              <a:ext uri="{FF2B5EF4-FFF2-40B4-BE49-F238E27FC236}">
                <a16:creationId xmlns:a16="http://schemas.microsoft.com/office/drawing/2014/main" id="{0290456A-CC33-474C-2E86-07A264D63ED3}"/>
              </a:ext>
            </a:extLst>
          </p:cNvPr>
          <p:cNvSpPr/>
          <p:nvPr userDrawn="1"/>
        </p:nvSpPr>
        <p:spPr>
          <a:xfrm>
            <a:off x="534998" y="581491"/>
            <a:ext cx="11122009" cy="5695021"/>
          </a:xfrm>
          <a:prstGeom prst="rect">
            <a:avLst/>
          </a:prstGeom>
          <a:pattFill prst="lgGrid">
            <a:fgClr>
              <a:schemeClr val="accent1">
                <a:lumMod val="50000"/>
              </a:schemeClr>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94" tIns="60848" rIns="121694" bIns="60848" numCol="1" spcCol="0" rtlCol="0" fromWordArt="0" anchor="ctr" anchorCtr="0" forceAA="0" compatLnSpc="1">
            <a:prstTxWarp prst="textNoShape">
              <a:avLst/>
            </a:prstTxWarp>
            <a:noAutofit/>
          </a:bodyPr>
          <a:lstStyle/>
          <a:p>
            <a:pPr algn="ctr"/>
            <a:endParaRPr lang="en-US" sz="2396">
              <a:solidFill>
                <a:schemeClr val="bg1"/>
              </a:solidFill>
            </a:endParaRPr>
          </a:p>
        </p:txBody>
      </p:sp>
      <p:sp>
        <p:nvSpPr>
          <p:cNvPr id="2" name="Text Placeholder 2">
            <a:extLst>
              <a:ext uri="{FF2B5EF4-FFF2-40B4-BE49-F238E27FC236}">
                <a16:creationId xmlns:a16="http://schemas.microsoft.com/office/drawing/2014/main" id="{BAEFEBF3-EE22-30B1-BA63-E8D20183E420}"/>
              </a:ext>
            </a:extLst>
          </p:cNvPr>
          <p:cNvSpPr>
            <a:spLocks noGrp="1"/>
          </p:cNvSpPr>
          <p:nvPr>
            <p:ph type="body" sz="quarter" idx="10" hasCustomPrompt="1"/>
          </p:nvPr>
        </p:nvSpPr>
        <p:spPr>
          <a:xfrm>
            <a:off x="2211917" y="2472485"/>
            <a:ext cx="8015816" cy="372189"/>
          </a:xfrm>
        </p:spPr>
        <p:txBody>
          <a:bodyPr/>
          <a:lstStyle>
            <a:lvl1pPr algn="ctr">
              <a:defRPr sz="2662" b="1" spc="400">
                <a:solidFill>
                  <a:schemeClr val="accent1"/>
                </a:solidFill>
                <a:highlight>
                  <a:srgbClr val="FFFFFF"/>
                </a:highlight>
                <a:latin typeface="+mj-lt"/>
              </a:defRPr>
            </a:lvl1pPr>
          </a:lstStyle>
          <a:p>
            <a:pPr lvl="0"/>
            <a:r>
              <a:rPr lang="en-US"/>
              <a:t>HEADER</a:t>
            </a:r>
          </a:p>
        </p:txBody>
      </p:sp>
      <p:sp>
        <p:nvSpPr>
          <p:cNvPr id="5" name="Text Placeholder 6">
            <a:extLst>
              <a:ext uri="{FF2B5EF4-FFF2-40B4-BE49-F238E27FC236}">
                <a16:creationId xmlns:a16="http://schemas.microsoft.com/office/drawing/2014/main" id="{CF5F6E08-DAFB-BBA8-97FE-698984696C55}"/>
              </a:ext>
            </a:extLst>
          </p:cNvPr>
          <p:cNvSpPr>
            <a:spLocks noGrp="1"/>
          </p:cNvSpPr>
          <p:nvPr>
            <p:ph type="body" sz="quarter" idx="11"/>
          </p:nvPr>
        </p:nvSpPr>
        <p:spPr>
          <a:xfrm>
            <a:off x="2910446" y="3191802"/>
            <a:ext cx="6652631" cy="1297020"/>
          </a:xfrm>
        </p:spPr>
        <p:txBody>
          <a:bodyPr/>
          <a:lstStyle>
            <a:lvl1pPr algn="ctr">
              <a:defRPr sz="4792" b="1">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316317840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Pink-Blue Gradi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45DA7A-F44F-FF94-D47F-9FCD820BBB94}"/>
              </a:ext>
            </a:extLst>
          </p:cNvPr>
          <p:cNvSpPr/>
          <p:nvPr userDrawn="1"/>
        </p:nvSpPr>
        <p:spPr>
          <a:xfrm rot="10800000">
            <a:off x="0" y="2"/>
            <a:ext cx="12192000" cy="6858000"/>
          </a:xfrm>
          <a:prstGeom prst="rect">
            <a:avLst/>
          </a:prstGeom>
          <a:gradFill>
            <a:gsLst>
              <a:gs pos="55000">
                <a:srgbClr val="FFCF4E"/>
              </a:gs>
              <a:gs pos="0">
                <a:schemeClr val="accent1"/>
              </a:gs>
              <a:gs pos="100000">
                <a:srgbClr val="004C8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94" tIns="60848" rIns="121694" bIns="60848" numCol="1" spcCol="0" rtlCol="0" fromWordArt="0" anchor="ctr" anchorCtr="0" forceAA="0" compatLnSpc="1">
            <a:prstTxWarp prst="textNoShape">
              <a:avLst/>
            </a:prstTxWarp>
            <a:noAutofit/>
          </a:bodyPr>
          <a:lstStyle/>
          <a:p>
            <a:pPr algn="ctr"/>
            <a:endParaRPr lang="en-US" sz="2396">
              <a:solidFill>
                <a:schemeClr val="bg1"/>
              </a:solidFill>
            </a:endParaRPr>
          </a:p>
        </p:txBody>
      </p:sp>
      <p:sp>
        <p:nvSpPr>
          <p:cNvPr id="4" name="Rectangle 3">
            <a:extLst>
              <a:ext uri="{FF2B5EF4-FFF2-40B4-BE49-F238E27FC236}">
                <a16:creationId xmlns:a16="http://schemas.microsoft.com/office/drawing/2014/main" id="{732BCD86-5431-3E9B-6B54-C108845651E4}"/>
              </a:ext>
            </a:extLst>
          </p:cNvPr>
          <p:cNvSpPr/>
          <p:nvPr userDrawn="1"/>
        </p:nvSpPr>
        <p:spPr>
          <a:xfrm>
            <a:off x="588213" y="581491"/>
            <a:ext cx="11122009" cy="5695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94" tIns="60848" rIns="121694" bIns="60848" numCol="1" spcCol="0" rtlCol="0" fromWordArt="0" anchor="ctr" anchorCtr="0" forceAA="0" compatLnSpc="1">
            <a:prstTxWarp prst="textNoShape">
              <a:avLst/>
            </a:prstTxWarp>
            <a:noAutofit/>
          </a:bodyPr>
          <a:lstStyle/>
          <a:p>
            <a:pPr algn="ctr"/>
            <a:endParaRPr lang="en-US" sz="2396">
              <a:solidFill>
                <a:schemeClr val="bg1"/>
              </a:solidFill>
            </a:endParaRPr>
          </a:p>
        </p:txBody>
      </p:sp>
    </p:spTree>
    <p:extLst>
      <p:ext uri="{BB962C8B-B14F-4D97-AF65-F5344CB8AC3E}">
        <p14:creationId xmlns:p14="http://schemas.microsoft.com/office/powerpoint/2010/main" val="266869741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7_Graph">
    <p:bg>
      <p:bgPr>
        <a:solidFill>
          <a:schemeClr val="bg1"/>
        </a:solidFill>
        <a:effectLst/>
      </p:bgPr>
    </p:bg>
    <p:spTree>
      <p:nvGrpSpPr>
        <p:cNvPr id="1" name=""/>
        <p:cNvGrpSpPr/>
        <p:nvPr/>
      </p:nvGrpSpPr>
      <p:grpSpPr>
        <a:xfrm>
          <a:off x="0" y="0"/>
          <a:ext cx="0" cy="0"/>
          <a:chOff x="0" y="0"/>
          <a:chExt cx="0" cy="0"/>
        </a:xfrm>
      </p:grpSpPr>
      <p:sp>
        <p:nvSpPr>
          <p:cNvPr id="21" name="Text Placeholder 3"/>
          <p:cNvSpPr>
            <a:spLocks noGrp="1"/>
          </p:cNvSpPr>
          <p:nvPr>
            <p:ph type="body" sz="quarter" idx="18"/>
          </p:nvPr>
        </p:nvSpPr>
        <p:spPr>
          <a:xfrm>
            <a:off x="558801" y="627307"/>
            <a:ext cx="11074403" cy="342665"/>
          </a:xfrm>
          <a:prstGeom prst="rect">
            <a:avLst/>
          </a:prstGeom>
        </p:spPr>
        <p:txBody>
          <a:bodyPr/>
          <a:lstStyle>
            <a:lvl1pPr marL="0" indent="0" algn="ctr">
              <a:buNone/>
              <a:defRPr sz="2655" b="1" spc="400">
                <a:solidFill>
                  <a:schemeClr val="tx2"/>
                </a:solidFill>
                <a:latin typeface="+mj-lt"/>
              </a:defRPr>
            </a:lvl1pPr>
            <a:lvl2pPr marL="454979" indent="0" algn="ctr">
              <a:buNone/>
              <a:defRPr sz="1593" b="1">
                <a:solidFill>
                  <a:schemeClr val="tx1"/>
                </a:solidFill>
                <a:latin typeface="+mj-lt"/>
              </a:defRPr>
            </a:lvl2pPr>
            <a:lvl3pPr marL="909952" indent="0" algn="ctr">
              <a:buNone/>
              <a:defRPr sz="1593" b="1">
                <a:solidFill>
                  <a:schemeClr val="tx1"/>
                </a:solidFill>
                <a:latin typeface="+mj-lt"/>
              </a:defRPr>
            </a:lvl3pPr>
            <a:lvl4pPr marL="1364928" indent="0" algn="ctr">
              <a:buNone/>
              <a:defRPr sz="1593" b="1">
                <a:solidFill>
                  <a:schemeClr val="tx1"/>
                </a:solidFill>
                <a:latin typeface="+mj-lt"/>
              </a:defRPr>
            </a:lvl4pPr>
            <a:lvl5pPr marL="1819902" indent="0" algn="ctr">
              <a:buNone/>
              <a:defRPr sz="1593" b="1">
                <a:solidFill>
                  <a:schemeClr val="tx1"/>
                </a:solidFill>
                <a:latin typeface="+mj-lt"/>
              </a:defRPr>
            </a:lvl5pPr>
          </a:lstStyle>
          <a:p>
            <a:pPr lvl="0"/>
            <a:r>
              <a:rPr lang="en-US"/>
              <a:t>Click to edit Master text styles</a:t>
            </a:r>
          </a:p>
        </p:txBody>
      </p:sp>
      <p:sp>
        <p:nvSpPr>
          <p:cNvPr id="4" name="Text Placeholder 3">
            <a:extLst>
              <a:ext uri="{FF2B5EF4-FFF2-40B4-BE49-F238E27FC236}">
                <a16:creationId xmlns:a16="http://schemas.microsoft.com/office/drawing/2014/main" id="{3CC600E2-4573-9F4C-A173-DDB38A521BD7}"/>
              </a:ext>
            </a:extLst>
          </p:cNvPr>
          <p:cNvSpPr>
            <a:spLocks noGrp="1"/>
          </p:cNvSpPr>
          <p:nvPr>
            <p:ph type="body" sz="quarter" idx="19"/>
          </p:nvPr>
        </p:nvSpPr>
        <p:spPr>
          <a:xfrm>
            <a:off x="558801" y="999680"/>
            <a:ext cx="11074403" cy="342665"/>
          </a:xfrm>
          <a:prstGeom prst="rect">
            <a:avLst/>
          </a:prstGeom>
        </p:spPr>
        <p:txBody>
          <a:bodyPr anchor="ctr"/>
          <a:lstStyle>
            <a:lvl1pPr marL="0" indent="0" algn="ctr">
              <a:buNone/>
              <a:defRPr sz="2123" b="1" spc="0">
                <a:solidFill>
                  <a:schemeClr val="tx1"/>
                </a:solidFill>
                <a:latin typeface="+mj-lt"/>
              </a:defRPr>
            </a:lvl1pPr>
            <a:lvl2pPr marL="454979" indent="0" algn="ctr">
              <a:buNone/>
              <a:defRPr sz="1593" b="1">
                <a:solidFill>
                  <a:schemeClr val="tx1"/>
                </a:solidFill>
                <a:latin typeface="+mj-lt"/>
              </a:defRPr>
            </a:lvl2pPr>
            <a:lvl3pPr marL="909952" indent="0" algn="ctr">
              <a:buNone/>
              <a:defRPr sz="1593" b="1">
                <a:solidFill>
                  <a:schemeClr val="tx1"/>
                </a:solidFill>
                <a:latin typeface="+mj-lt"/>
              </a:defRPr>
            </a:lvl3pPr>
            <a:lvl4pPr marL="1364928" indent="0" algn="ctr">
              <a:buNone/>
              <a:defRPr sz="1593" b="1">
                <a:solidFill>
                  <a:schemeClr val="tx1"/>
                </a:solidFill>
                <a:latin typeface="+mj-lt"/>
              </a:defRPr>
            </a:lvl4pPr>
            <a:lvl5pPr marL="1819902" indent="0" algn="ctr">
              <a:buNone/>
              <a:defRPr sz="1593" b="1">
                <a:solidFill>
                  <a:schemeClr val="tx1"/>
                </a:solidFill>
                <a:latin typeface="+mj-lt"/>
              </a:defRPr>
            </a:lvl5pPr>
          </a:lstStyle>
          <a:p>
            <a:pPr lvl="0"/>
            <a:r>
              <a:rPr lang="en-US"/>
              <a:t>Click to edit Master text styles</a:t>
            </a:r>
          </a:p>
        </p:txBody>
      </p:sp>
      <p:sp>
        <p:nvSpPr>
          <p:cNvPr id="5" name="Text Placeholder 3">
            <a:extLst>
              <a:ext uri="{FF2B5EF4-FFF2-40B4-BE49-F238E27FC236}">
                <a16:creationId xmlns:a16="http://schemas.microsoft.com/office/drawing/2014/main" id="{BB8E280A-5167-F54A-BC46-640BAFA0DDF1}"/>
              </a:ext>
            </a:extLst>
          </p:cNvPr>
          <p:cNvSpPr>
            <a:spLocks noGrp="1"/>
          </p:cNvSpPr>
          <p:nvPr>
            <p:ph type="body" sz="quarter" idx="20"/>
          </p:nvPr>
        </p:nvSpPr>
        <p:spPr>
          <a:xfrm>
            <a:off x="558801" y="1342341"/>
            <a:ext cx="11074403" cy="224936"/>
          </a:xfrm>
          <a:prstGeom prst="rect">
            <a:avLst/>
          </a:prstGeom>
        </p:spPr>
        <p:txBody>
          <a:bodyPr anchor="ctr"/>
          <a:lstStyle>
            <a:lvl1pPr marL="0" indent="0" algn="ctr">
              <a:buNone/>
              <a:defRPr sz="1593" b="0" i="1" spc="0">
                <a:solidFill>
                  <a:schemeClr val="tx1"/>
                </a:solidFill>
                <a:latin typeface="Franklin Gothic Book" panose="020B0503020102020204" pitchFamily="34" charset="0"/>
              </a:defRPr>
            </a:lvl1pPr>
            <a:lvl2pPr marL="454979" indent="0" algn="ctr">
              <a:buNone/>
              <a:defRPr sz="1593" b="1">
                <a:solidFill>
                  <a:schemeClr val="tx1"/>
                </a:solidFill>
                <a:latin typeface="+mj-lt"/>
              </a:defRPr>
            </a:lvl2pPr>
            <a:lvl3pPr marL="909952" indent="0" algn="ctr">
              <a:buNone/>
              <a:defRPr sz="1593" b="1">
                <a:solidFill>
                  <a:schemeClr val="tx1"/>
                </a:solidFill>
                <a:latin typeface="+mj-lt"/>
              </a:defRPr>
            </a:lvl3pPr>
            <a:lvl4pPr marL="1364928" indent="0" algn="ctr">
              <a:buNone/>
              <a:defRPr sz="1593" b="1">
                <a:solidFill>
                  <a:schemeClr val="tx1"/>
                </a:solidFill>
                <a:latin typeface="+mj-lt"/>
              </a:defRPr>
            </a:lvl4pPr>
            <a:lvl5pPr marL="1819902" indent="0" algn="ctr">
              <a:buNone/>
              <a:defRPr sz="1593" b="1">
                <a:solidFill>
                  <a:schemeClr val="tx1"/>
                </a:solidFill>
                <a:latin typeface="+mj-lt"/>
              </a:defRPr>
            </a:lvl5pPr>
          </a:lstStyle>
          <a:p>
            <a:pPr lvl="0"/>
            <a:r>
              <a:rPr lang="en-US"/>
              <a:t>Click to edit Master text styles</a:t>
            </a:r>
          </a:p>
        </p:txBody>
      </p:sp>
    </p:spTree>
    <p:extLst>
      <p:ext uri="{BB962C8B-B14F-4D97-AF65-F5344CB8AC3E}">
        <p14:creationId xmlns:p14="http://schemas.microsoft.com/office/powerpoint/2010/main" val="124415113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52131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D29D46C-6EEC-6AA7-82F9-312463FFEFEA}"/>
              </a:ext>
            </a:extLst>
          </p:cNvPr>
          <p:cNvSpPr>
            <a:spLocks noGrp="1"/>
          </p:cNvSpPr>
          <p:nvPr>
            <p:ph type="body" sz="quarter" idx="10"/>
          </p:nvPr>
        </p:nvSpPr>
        <p:spPr>
          <a:xfrm>
            <a:off x="857251" y="857164"/>
            <a:ext cx="10759016" cy="676002"/>
          </a:xfrm>
        </p:spPr>
        <p:txBody>
          <a:bodyPr/>
          <a:lstStyle>
            <a:lvl1pPr algn="ctr">
              <a:defRPr sz="4792" b="1">
                <a:solidFill>
                  <a:schemeClr val="tx2"/>
                </a:solidFill>
                <a:latin typeface="+mj-lt"/>
              </a:defRPr>
            </a:lvl1pPr>
          </a:lstStyle>
          <a:p>
            <a:pPr lvl="0"/>
            <a:r>
              <a:rPr lang="en-US"/>
              <a:t>Click to edit Master text styles</a:t>
            </a:r>
          </a:p>
        </p:txBody>
      </p:sp>
    </p:spTree>
    <p:extLst>
      <p:ext uri="{BB962C8B-B14F-4D97-AF65-F5344CB8AC3E}">
        <p14:creationId xmlns:p14="http://schemas.microsoft.com/office/powerpoint/2010/main" val="291564696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Storyboard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5BFF0D3-0808-C10E-6F7D-8B3C7C8DDC74}"/>
              </a:ext>
            </a:extLst>
          </p:cNvPr>
          <p:cNvSpPr>
            <a:spLocks noGrp="1"/>
          </p:cNvSpPr>
          <p:nvPr>
            <p:ph type="body" sz="quarter" idx="10"/>
          </p:nvPr>
        </p:nvSpPr>
        <p:spPr>
          <a:xfrm>
            <a:off x="7931151" y="615272"/>
            <a:ext cx="3657600" cy="2285999"/>
          </a:xfrm>
          <a:solidFill>
            <a:schemeClr val="bg1"/>
          </a:solidFill>
          <a:ln>
            <a:solidFill>
              <a:srgbClr val="C00000"/>
            </a:solidFill>
          </a:ln>
        </p:spPr>
        <p:txBody>
          <a:bodyPr anchor="ctr"/>
          <a:lstStyle>
            <a:lvl1pPr algn="ctr">
              <a:defRPr sz="1597">
                <a:solidFill>
                  <a:srgbClr val="C00000"/>
                </a:solidFill>
              </a:defRPr>
            </a:lvl1pPr>
            <a:lvl2pPr>
              <a:defRPr>
                <a:solidFill>
                  <a:srgbClr val="C00000"/>
                </a:solidFill>
              </a:defRPr>
            </a:lvl2pPr>
            <a:lvl3pPr>
              <a:defRPr>
                <a:solidFill>
                  <a:srgbClr val="C00000"/>
                </a:solidFill>
              </a:defRPr>
            </a:lvl3pPr>
            <a:lvl4pPr>
              <a:defRPr>
                <a:solidFill>
                  <a:srgbClr val="C00000"/>
                </a:solidFill>
              </a:defRPr>
            </a:lvl4pPr>
            <a:lvl5pPr>
              <a:defRPr>
                <a:solidFill>
                  <a:srgbClr val="C00000"/>
                </a:solidFill>
              </a:defRPr>
            </a:lvl5pPr>
          </a:lstStyle>
          <a:p>
            <a:pPr lvl="0"/>
            <a:r>
              <a:rPr lang="en-US"/>
              <a:t>Click to edit Master text styles</a:t>
            </a:r>
          </a:p>
        </p:txBody>
      </p:sp>
    </p:spTree>
    <p:extLst>
      <p:ext uri="{BB962C8B-B14F-4D97-AF65-F5344CB8AC3E}">
        <p14:creationId xmlns:p14="http://schemas.microsoft.com/office/powerpoint/2010/main" val="2239717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Process slide w/ sections">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457200" y="469392"/>
            <a:ext cx="11277600" cy="445008"/>
          </a:xfrm>
          <a:prstGeom prst="rect">
            <a:avLst/>
          </a:prstGeom>
        </p:spPr>
        <p:txBody>
          <a:bodyPr/>
          <a:lstStyle>
            <a:lvl1pPr marL="0" indent="0" algn="ctr">
              <a:buFontTx/>
              <a:buNone/>
              <a:defRPr kumimoji="0" lang="en-US" sz="2800" b="0" i="0" u="none" strike="noStrike" kern="1200" cap="none" spc="0" normalizeH="0" baseline="0">
                <a:ln>
                  <a:noFill/>
                </a:ln>
                <a:solidFill>
                  <a:schemeClr val="accent1"/>
                </a:solidFill>
                <a:effectLst/>
                <a:uLnTx/>
                <a:uFillTx/>
                <a:latin typeface="Trebuchet MS" panose="020B0603020202020204"/>
                <a:ea typeface="+mj-ea"/>
                <a:cs typeface="Arial" panose="020B0604020202020204" pitchFamily="34" charset="0"/>
              </a:defRPr>
            </a:lvl1pPr>
          </a:lstStyle>
          <a:p>
            <a:pPr marL="457200" marR="0" lvl="0" indent="-457200" algn="ctr" defTabSz="914400" rtl="0" eaLnBrk="1" fontAlgn="auto" latinLnBrk="0" hangingPunct="1">
              <a:lnSpc>
                <a:spcPct val="90000"/>
              </a:lnSpc>
              <a:spcBef>
                <a:spcPct val="0"/>
              </a:spcBef>
              <a:spcAft>
                <a:spcPts val="0"/>
              </a:spcAft>
              <a:buClrTx/>
              <a:buSzTx/>
              <a:tabLst/>
              <a:defRPr/>
            </a:pPr>
            <a:r>
              <a:rPr lang="en-US"/>
              <a:t>Process Slide</a:t>
            </a:r>
          </a:p>
        </p:txBody>
      </p:sp>
      <p:sp>
        <p:nvSpPr>
          <p:cNvPr id="22" name="TextBox 21">
            <a:extLst>
              <a:ext uri="{FF2B5EF4-FFF2-40B4-BE49-F238E27FC236}">
                <a16:creationId xmlns:a16="http://schemas.microsoft.com/office/drawing/2014/main" id="{C6D847AF-BD59-D044-8C4E-33A497104519}"/>
              </a:ext>
            </a:extLst>
          </p:cNvPr>
          <p:cNvSpPr txBox="1"/>
          <p:nvPr userDrawn="1"/>
        </p:nvSpPr>
        <p:spPr>
          <a:xfrm>
            <a:off x="6442051" y="243253"/>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solidFill>
                <a:schemeClr val="tx1"/>
              </a:solidFill>
            </a:endParaRPr>
          </a:p>
        </p:txBody>
      </p:sp>
      <p:sp>
        <p:nvSpPr>
          <p:cNvPr id="4" name="Text Placeholder 3">
            <a:extLst>
              <a:ext uri="{FF2B5EF4-FFF2-40B4-BE49-F238E27FC236}">
                <a16:creationId xmlns:a16="http://schemas.microsoft.com/office/drawing/2014/main" id="{8FE83F89-AF63-0645-B3AE-56864BA396AE}"/>
              </a:ext>
            </a:extLst>
          </p:cNvPr>
          <p:cNvSpPr>
            <a:spLocks noGrp="1"/>
          </p:cNvSpPr>
          <p:nvPr>
            <p:ph type="body" sz="quarter" idx="15" hasCustomPrompt="1"/>
          </p:nvPr>
        </p:nvSpPr>
        <p:spPr>
          <a:xfrm>
            <a:off x="1579216" y="1752600"/>
            <a:ext cx="2383184" cy="1676400"/>
          </a:xfrm>
          <a:prstGeom prst="rect">
            <a:avLst/>
          </a:prstGeom>
        </p:spPr>
        <p:txBody>
          <a:bodyPr anchor="ctr" anchorCtr="0">
            <a:normAutofit/>
          </a:bodyPr>
          <a:lstStyle>
            <a:lvl1pPr marL="0" indent="0" algn="ctr">
              <a:buNone/>
              <a:defRPr lang="en-US" sz="2000" b="1" kern="1200" spc="100">
                <a:solidFill>
                  <a:schemeClr val="tx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STEP 1</a:t>
            </a:r>
          </a:p>
        </p:txBody>
      </p:sp>
      <p:sp>
        <p:nvSpPr>
          <p:cNvPr id="25" name="Text Placeholder 3">
            <a:extLst>
              <a:ext uri="{FF2B5EF4-FFF2-40B4-BE49-F238E27FC236}">
                <a16:creationId xmlns:a16="http://schemas.microsoft.com/office/drawing/2014/main" id="{2BD7EA61-854B-754C-8E6B-6BDB74286293}"/>
              </a:ext>
            </a:extLst>
          </p:cNvPr>
          <p:cNvSpPr>
            <a:spLocks noGrp="1"/>
          </p:cNvSpPr>
          <p:nvPr>
            <p:ph type="body" sz="quarter" idx="18" hasCustomPrompt="1"/>
          </p:nvPr>
        </p:nvSpPr>
        <p:spPr>
          <a:xfrm>
            <a:off x="1579216" y="4395006"/>
            <a:ext cx="2383184" cy="369332"/>
          </a:xfrm>
          <a:prstGeom prst="rect">
            <a:avLst/>
          </a:prstGeom>
        </p:spPr>
        <p:txBody>
          <a:bodyPr wrap="square" anchor="t" anchorCtr="0">
            <a:spAutoFit/>
          </a:bodyPr>
          <a:lstStyle>
            <a:lvl1pPr marL="0" indent="0" algn="l">
              <a:buNone/>
              <a:defRPr lang="en-US" sz="1800" b="1" kern="1200" spc="0" baseline="0">
                <a:solidFill>
                  <a:schemeClr val="tx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26" name="Text Placeholder 3">
            <a:extLst>
              <a:ext uri="{FF2B5EF4-FFF2-40B4-BE49-F238E27FC236}">
                <a16:creationId xmlns:a16="http://schemas.microsoft.com/office/drawing/2014/main" id="{05D3A57D-E21B-F14E-A1E3-B6DE5B526B5F}"/>
              </a:ext>
            </a:extLst>
          </p:cNvPr>
          <p:cNvSpPr>
            <a:spLocks noGrp="1"/>
          </p:cNvSpPr>
          <p:nvPr>
            <p:ph type="body" sz="quarter" idx="19" hasCustomPrompt="1"/>
          </p:nvPr>
        </p:nvSpPr>
        <p:spPr>
          <a:xfrm>
            <a:off x="4927534" y="4395006"/>
            <a:ext cx="2383184" cy="369332"/>
          </a:xfrm>
          <a:prstGeom prst="rect">
            <a:avLst/>
          </a:prstGeom>
        </p:spPr>
        <p:txBody>
          <a:bodyPr wrap="square" anchor="t" anchorCtr="0">
            <a:spAutoFit/>
          </a:bodyPr>
          <a:lstStyle>
            <a:lvl1pPr marL="0" indent="0" algn="l">
              <a:buNone/>
              <a:defRPr lang="en-US" sz="1800" b="1" kern="1200" spc="0" baseline="0">
                <a:solidFill>
                  <a:schemeClr val="tx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27" name="Text Placeholder 3">
            <a:extLst>
              <a:ext uri="{FF2B5EF4-FFF2-40B4-BE49-F238E27FC236}">
                <a16:creationId xmlns:a16="http://schemas.microsoft.com/office/drawing/2014/main" id="{2541A767-DD70-4B4C-B689-6A2615829735}"/>
              </a:ext>
            </a:extLst>
          </p:cNvPr>
          <p:cNvSpPr>
            <a:spLocks noGrp="1"/>
          </p:cNvSpPr>
          <p:nvPr>
            <p:ph type="body" sz="quarter" idx="20" hasCustomPrompt="1"/>
          </p:nvPr>
        </p:nvSpPr>
        <p:spPr>
          <a:xfrm>
            <a:off x="8259898" y="4333616"/>
            <a:ext cx="2468880" cy="369332"/>
          </a:xfrm>
          <a:prstGeom prst="rect">
            <a:avLst/>
          </a:prstGeom>
        </p:spPr>
        <p:txBody>
          <a:bodyPr wrap="square" anchor="t" anchorCtr="0">
            <a:spAutoFit/>
          </a:bodyPr>
          <a:lstStyle>
            <a:lvl1pPr marL="0" indent="0" algn="l">
              <a:buNone/>
              <a:defRPr lang="en-US" sz="1800" b="1" kern="1200" spc="0" baseline="0">
                <a:solidFill>
                  <a:schemeClr val="tx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grpSp>
        <p:nvGrpSpPr>
          <p:cNvPr id="17" name="Group 16">
            <a:extLst>
              <a:ext uri="{FF2B5EF4-FFF2-40B4-BE49-F238E27FC236}">
                <a16:creationId xmlns:a16="http://schemas.microsoft.com/office/drawing/2014/main" id="{479C0B24-8976-C14A-A6C1-D9C5696BD8E0}"/>
              </a:ext>
            </a:extLst>
          </p:cNvPr>
          <p:cNvGrpSpPr/>
          <p:nvPr userDrawn="1"/>
        </p:nvGrpSpPr>
        <p:grpSpPr>
          <a:xfrm>
            <a:off x="1031973" y="3557869"/>
            <a:ext cx="10086086" cy="314325"/>
            <a:chOff x="1046660" y="2728913"/>
            <a:chExt cx="10086086" cy="314325"/>
          </a:xfrm>
        </p:grpSpPr>
        <p:pic>
          <p:nvPicPr>
            <p:cNvPr id="18" name="Picture 17">
              <a:extLst>
                <a:ext uri="{FF2B5EF4-FFF2-40B4-BE49-F238E27FC236}">
                  <a16:creationId xmlns:a16="http://schemas.microsoft.com/office/drawing/2014/main" id="{5AACC63E-A5A1-9C47-8880-5621D078C5E8}"/>
                </a:ext>
              </a:extLst>
            </p:cNvPr>
            <p:cNvPicPr>
              <a:picLocks noChangeAspect="1"/>
            </p:cNvPicPr>
            <p:nvPr/>
          </p:nvPicPr>
          <p:blipFill>
            <a:blip r:embed="rId2">
              <a:grayscl/>
            </a:blip>
            <a:stretch>
              <a:fillRect/>
            </a:stretch>
          </p:blipFill>
          <p:spPr>
            <a:xfrm>
              <a:off x="1046660" y="2728913"/>
              <a:ext cx="3415665" cy="314325"/>
            </a:xfrm>
            <a:prstGeom prst="rect">
              <a:avLst/>
            </a:prstGeom>
          </p:spPr>
        </p:pic>
        <p:pic>
          <p:nvPicPr>
            <p:cNvPr id="20" name="Picture 19">
              <a:extLst>
                <a:ext uri="{FF2B5EF4-FFF2-40B4-BE49-F238E27FC236}">
                  <a16:creationId xmlns:a16="http://schemas.microsoft.com/office/drawing/2014/main" id="{FCE3FC32-007A-2F49-A58A-B65519D88B7A}"/>
                </a:ext>
              </a:extLst>
            </p:cNvPr>
            <p:cNvPicPr>
              <a:picLocks noChangeAspect="1"/>
            </p:cNvPicPr>
            <p:nvPr/>
          </p:nvPicPr>
          <p:blipFill>
            <a:blip r:embed="rId2">
              <a:grayscl/>
            </a:blip>
            <a:stretch>
              <a:fillRect/>
            </a:stretch>
          </p:blipFill>
          <p:spPr>
            <a:xfrm>
              <a:off x="4379187" y="2728913"/>
              <a:ext cx="3415665" cy="314325"/>
            </a:xfrm>
            <a:prstGeom prst="rect">
              <a:avLst/>
            </a:prstGeom>
          </p:spPr>
        </p:pic>
        <p:pic>
          <p:nvPicPr>
            <p:cNvPr id="28" name="Picture 27">
              <a:extLst>
                <a:ext uri="{FF2B5EF4-FFF2-40B4-BE49-F238E27FC236}">
                  <a16:creationId xmlns:a16="http://schemas.microsoft.com/office/drawing/2014/main" id="{4B0F9086-9FC6-4D41-B89D-5EFFF26F4576}"/>
                </a:ext>
              </a:extLst>
            </p:cNvPr>
            <p:cNvPicPr>
              <a:picLocks noChangeAspect="1"/>
            </p:cNvPicPr>
            <p:nvPr/>
          </p:nvPicPr>
          <p:blipFill>
            <a:blip r:embed="rId2">
              <a:grayscl/>
            </a:blip>
            <a:stretch>
              <a:fillRect/>
            </a:stretch>
          </p:blipFill>
          <p:spPr>
            <a:xfrm>
              <a:off x="7717081" y="2728913"/>
              <a:ext cx="3415665" cy="314325"/>
            </a:xfrm>
            <a:prstGeom prst="rect">
              <a:avLst/>
            </a:prstGeom>
          </p:spPr>
        </p:pic>
      </p:grpSp>
      <p:sp>
        <p:nvSpPr>
          <p:cNvPr id="29" name="Text Placeholder 3">
            <a:extLst>
              <a:ext uri="{FF2B5EF4-FFF2-40B4-BE49-F238E27FC236}">
                <a16:creationId xmlns:a16="http://schemas.microsoft.com/office/drawing/2014/main" id="{9FC01846-328C-4F45-ADB2-2A7D17FD4326}"/>
              </a:ext>
            </a:extLst>
          </p:cNvPr>
          <p:cNvSpPr>
            <a:spLocks noGrp="1"/>
          </p:cNvSpPr>
          <p:nvPr>
            <p:ph type="body" sz="quarter" idx="21" hasCustomPrompt="1"/>
          </p:nvPr>
        </p:nvSpPr>
        <p:spPr>
          <a:xfrm>
            <a:off x="4927534" y="1752600"/>
            <a:ext cx="2383184" cy="1676400"/>
          </a:xfrm>
          <a:prstGeom prst="rect">
            <a:avLst/>
          </a:prstGeom>
        </p:spPr>
        <p:txBody>
          <a:bodyPr anchor="ctr" anchorCtr="0">
            <a:normAutofit/>
          </a:bodyPr>
          <a:lstStyle>
            <a:lvl1pPr marL="0" indent="0" algn="ctr">
              <a:buNone/>
              <a:defRPr lang="en-US" sz="2000" b="1" kern="1200" spc="100">
                <a:solidFill>
                  <a:schemeClr val="tx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STEP 2</a:t>
            </a:r>
          </a:p>
        </p:txBody>
      </p:sp>
      <p:sp>
        <p:nvSpPr>
          <p:cNvPr id="30" name="Text Placeholder 3">
            <a:extLst>
              <a:ext uri="{FF2B5EF4-FFF2-40B4-BE49-F238E27FC236}">
                <a16:creationId xmlns:a16="http://schemas.microsoft.com/office/drawing/2014/main" id="{2B1D3913-3479-214B-9786-507FD0D1F887}"/>
              </a:ext>
            </a:extLst>
          </p:cNvPr>
          <p:cNvSpPr>
            <a:spLocks noGrp="1"/>
          </p:cNvSpPr>
          <p:nvPr>
            <p:ph type="body" sz="quarter" idx="22" hasCustomPrompt="1"/>
          </p:nvPr>
        </p:nvSpPr>
        <p:spPr>
          <a:xfrm>
            <a:off x="8302746" y="1752600"/>
            <a:ext cx="2383184" cy="1676400"/>
          </a:xfrm>
          <a:prstGeom prst="rect">
            <a:avLst/>
          </a:prstGeom>
        </p:spPr>
        <p:txBody>
          <a:bodyPr anchor="ctr" anchorCtr="0">
            <a:normAutofit/>
          </a:bodyPr>
          <a:lstStyle>
            <a:lvl1pPr marL="0" indent="0" algn="ctr">
              <a:buNone/>
              <a:defRPr lang="en-US" sz="2000" b="1" kern="1200" spc="100">
                <a:solidFill>
                  <a:schemeClr val="tx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STEP 3</a:t>
            </a:r>
          </a:p>
        </p:txBody>
      </p:sp>
      <p:sp>
        <p:nvSpPr>
          <p:cNvPr id="15" name="Text Placeholder 1">
            <a:extLst>
              <a:ext uri="{FF2B5EF4-FFF2-40B4-BE49-F238E27FC236}">
                <a16:creationId xmlns:a16="http://schemas.microsoft.com/office/drawing/2014/main" id="{D87B5D2B-D1D1-4B8B-BA00-24177D409207}"/>
              </a:ext>
            </a:extLst>
          </p:cNvPr>
          <p:cNvSpPr>
            <a:spLocks noGrp="1"/>
          </p:cNvSpPr>
          <p:nvPr>
            <p:ph type="body" sz="quarter" idx="23"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a:t>OPTIONAL SUBHEAD</a:t>
            </a:r>
          </a:p>
        </p:txBody>
      </p:sp>
      <p:sp>
        <p:nvSpPr>
          <p:cNvPr id="23" name="Slide Number Placeholder 1">
            <a:extLst>
              <a:ext uri="{FF2B5EF4-FFF2-40B4-BE49-F238E27FC236}">
                <a16:creationId xmlns:a16="http://schemas.microsoft.com/office/drawing/2014/main" id="{0F40BB3B-7979-4DBF-B090-AC1ACA81D5F9}"/>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24" name="Group 23">
            <a:extLst>
              <a:ext uri="{FF2B5EF4-FFF2-40B4-BE49-F238E27FC236}">
                <a16:creationId xmlns:a16="http://schemas.microsoft.com/office/drawing/2014/main" id="{B46780D6-AE71-401B-8070-5F3CFE7A8692}"/>
              </a:ext>
            </a:extLst>
          </p:cNvPr>
          <p:cNvGrpSpPr>
            <a:grpSpLocks noChangeAspect="1"/>
          </p:cNvGrpSpPr>
          <p:nvPr userDrawn="1"/>
        </p:nvGrpSpPr>
        <p:grpSpPr bwMode="auto">
          <a:xfrm>
            <a:off x="11523227" y="6169794"/>
            <a:ext cx="468957" cy="411981"/>
            <a:chOff x="7171" y="3741"/>
            <a:chExt cx="214" cy="188"/>
          </a:xfrm>
          <a:effectLst/>
        </p:grpSpPr>
        <p:sp>
          <p:nvSpPr>
            <p:cNvPr id="31" name="Freeform 6">
              <a:extLst>
                <a:ext uri="{FF2B5EF4-FFF2-40B4-BE49-F238E27FC236}">
                  <a16:creationId xmlns:a16="http://schemas.microsoft.com/office/drawing/2014/main" id="{44AE6A34-5F48-46F0-9288-C7EB368938CB}"/>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7">
              <a:extLst>
                <a:ext uri="{FF2B5EF4-FFF2-40B4-BE49-F238E27FC236}">
                  <a16:creationId xmlns:a16="http://schemas.microsoft.com/office/drawing/2014/main" id="{0F767D38-8F00-4BC0-B86A-42F03DB8055B}"/>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9" name="Footer Placeholder 2">
            <a:extLst>
              <a:ext uri="{FF2B5EF4-FFF2-40B4-BE49-F238E27FC236}">
                <a16:creationId xmlns:a16="http://schemas.microsoft.com/office/drawing/2014/main" id="{4A378157-5134-4C84-BFB7-207AFBA29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537559622"/>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8_Blank">
    <p:bg>
      <p:bgPr>
        <a:blipFill dpi="0" rotWithShape="1">
          <a:blip r:embed="rId2">
            <a:alphaModFix amt="90198"/>
            <a:lum/>
          </a:blip>
          <a:srcRect/>
          <a:stretch>
            <a:fillRect/>
          </a:stretch>
        </a:blipFill>
        <a:effectLst/>
      </p:bgPr>
    </p:bg>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717A7897-2C8F-F962-D683-344C7CD24B45}"/>
              </a:ext>
            </a:extLst>
          </p:cNvPr>
          <p:cNvSpPr>
            <a:spLocks noGrp="1"/>
          </p:cNvSpPr>
          <p:nvPr>
            <p:ph type="body" sz="quarter" idx="10" hasCustomPrompt="1"/>
          </p:nvPr>
        </p:nvSpPr>
        <p:spPr>
          <a:xfrm>
            <a:off x="514352" y="636529"/>
            <a:ext cx="7044267" cy="473271"/>
          </a:xfrm>
        </p:spPr>
        <p:txBody>
          <a:bodyPr/>
          <a:lstStyle>
            <a:lvl1pPr>
              <a:defRPr sz="2129" b="1" spc="798">
                <a:solidFill>
                  <a:schemeClr val="tx2"/>
                </a:solidFill>
                <a:latin typeface="+mj-lt"/>
              </a:defRPr>
            </a:lvl1pPr>
          </a:lstStyle>
          <a:p>
            <a:pPr lvl="0"/>
            <a:r>
              <a:rPr lang="en-US"/>
              <a:t>TITLE GOES HERE</a:t>
            </a:r>
          </a:p>
        </p:txBody>
      </p:sp>
    </p:spTree>
    <p:extLst>
      <p:ext uri="{BB962C8B-B14F-4D97-AF65-F5344CB8AC3E}">
        <p14:creationId xmlns:p14="http://schemas.microsoft.com/office/powerpoint/2010/main" val="321594893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9_Blank">
    <p:bg>
      <p:bgPr>
        <a:blipFill dpi="0" rotWithShape="1">
          <a:blip r:embed="rId2">
            <a:alphaModFix amt="90198"/>
            <a:lum/>
          </a:blip>
          <a:srcRect/>
          <a:stretch>
            <a:fillRect/>
          </a:stretch>
        </a:blipFill>
        <a:effectLst/>
      </p:bgPr>
    </p:bg>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717A7897-2C8F-F962-D683-344C7CD24B45}"/>
              </a:ext>
            </a:extLst>
          </p:cNvPr>
          <p:cNvSpPr>
            <a:spLocks noGrp="1"/>
          </p:cNvSpPr>
          <p:nvPr>
            <p:ph type="body" sz="quarter" idx="10" hasCustomPrompt="1"/>
          </p:nvPr>
        </p:nvSpPr>
        <p:spPr>
          <a:xfrm>
            <a:off x="514352" y="636529"/>
            <a:ext cx="7044267" cy="473271"/>
          </a:xfrm>
        </p:spPr>
        <p:txBody>
          <a:bodyPr/>
          <a:lstStyle>
            <a:lvl1pPr>
              <a:defRPr sz="2129" b="1" spc="798">
                <a:solidFill>
                  <a:schemeClr val="tx2"/>
                </a:solidFill>
                <a:latin typeface="+mj-lt"/>
              </a:defRPr>
            </a:lvl1pPr>
          </a:lstStyle>
          <a:p>
            <a:pPr lvl="0"/>
            <a:r>
              <a:rPr lang="en-US"/>
              <a:t>TITLE GOES HERE</a:t>
            </a:r>
          </a:p>
        </p:txBody>
      </p:sp>
    </p:spTree>
    <p:extLst>
      <p:ext uri="{BB962C8B-B14F-4D97-AF65-F5344CB8AC3E}">
        <p14:creationId xmlns:p14="http://schemas.microsoft.com/office/powerpoint/2010/main" val="405308417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10_Blank">
    <p:bg>
      <p:bgPr>
        <a:blipFill dpi="0" rotWithShape="1">
          <a:blip r:embed="rId2">
            <a:alphaModFix amt="90198"/>
            <a:lum/>
          </a:blip>
          <a:srcRect/>
          <a:stretch>
            <a:fillRect/>
          </a:stretch>
        </a:blipFill>
        <a:effectLst/>
      </p:bgPr>
    </p:bg>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717A7897-2C8F-F962-D683-344C7CD24B45}"/>
              </a:ext>
            </a:extLst>
          </p:cNvPr>
          <p:cNvSpPr>
            <a:spLocks noGrp="1"/>
          </p:cNvSpPr>
          <p:nvPr>
            <p:ph type="body" sz="quarter" idx="10" hasCustomPrompt="1"/>
          </p:nvPr>
        </p:nvSpPr>
        <p:spPr>
          <a:xfrm>
            <a:off x="514352" y="636529"/>
            <a:ext cx="7044267" cy="473271"/>
          </a:xfrm>
        </p:spPr>
        <p:txBody>
          <a:bodyPr/>
          <a:lstStyle>
            <a:lvl1pPr>
              <a:defRPr sz="2129" b="1" spc="798">
                <a:solidFill>
                  <a:schemeClr val="tx2"/>
                </a:solidFill>
                <a:latin typeface="+mj-lt"/>
              </a:defRPr>
            </a:lvl1pPr>
          </a:lstStyle>
          <a:p>
            <a:pPr lvl="0"/>
            <a:r>
              <a:rPr lang="en-US"/>
              <a:t>TITLE GOES HERE</a:t>
            </a:r>
          </a:p>
        </p:txBody>
      </p:sp>
    </p:spTree>
    <p:extLst>
      <p:ext uri="{BB962C8B-B14F-4D97-AF65-F5344CB8AC3E}">
        <p14:creationId xmlns:p14="http://schemas.microsoft.com/office/powerpoint/2010/main" val="426346309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11_Blank">
    <p:bg>
      <p:bgPr>
        <a:blipFill dpi="0" rotWithShape="1">
          <a:blip r:embed="rId2">
            <a:alphaModFix amt="90198"/>
            <a:lum/>
          </a:blip>
          <a:srcRect/>
          <a:stretch>
            <a:fillRect/>
          </a:stretch>
        </a:blipFill>
        <a:effectLst/>
      </p:bgPr>
    </p:bg>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717A7897-2C8F-F962-D683-344C7CD24B45}"/>
              </a:ext>
            </a:extLst>
          </p:cNvPr>
          <p:cNvSpPr>
            <a:spLocks noGrp="1"/>
          </p:cNvSpPr>
          <p:nvPr>
            <p:ph type="body" sz="quarter" idx="10" hasCustomPrompt="1"/>
          </p:nvPr>
        </p:nvSpPr>
        <p:spPr>
          <a:xfrm>
            <a:off x="514352" y="636529"/>
            <a:ext cx="7044267" cy="473271"/>
          </a:xfrm>
        </p:spPr>
        <p:txBody>
          <a:bodyPr/>
          <a:lstStyle>
            <a:lvl1pPr>
              <a:defRPr sz="2129" b="1" spc="798">
                <a:solidFill>
                  <a:schemeClr val="tx2"/>
                </a:solidFill>
                <a:latin typeface="+mj-lt"/>
              </a:defRPr>
            </a:lvl1pPr>
          </a:lstStyle>
          <a:p>
            <a:pPr lvl="0"/>
            <a:r>
              <a:rPr lang="en-US"/>
              <a:t>TITLE GOES HERE</a:t>
            </a:r>
          </a:p>
        </p:txBody>
      </p:sp>
    </p:spTree>
    <p:extLst>
      <p:ext uri="{BB962C8B-B14F-4D97-AF65-F5344CB8AC3E}">
        <p14:creationId xmlns:p14="http://schemas.microsoft.com/office/powerpoint/2010/main" val="235181272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12_Blank">
    <p:bg>
      <p:bgPr>
        <a:blipFill dpi="0" rotWithShape="1">
          <a:blip r:embed="rId2">
            <a:alphaModFix amt="90198"/>
            <a:lum/>
          </a:blip>
          <a:srcRect/>
          <a:stretch>
            <a:fillRect/>
          </a:stretch>
        </a:blipFill>
        <a:effectLst/>
      </p:bgPr>
    </p:bg>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717A7897-2C8F-F962-D683-344C7CD24B45}"/>
              </a:ext>
            </a:extLst>
          </p:cNvPr>
          <p:cNvSpPr>
            <a:spLocks noGrp="1"/>
          </p:cNvSpPr>
          <p:nvPr>
            <p:ph type="body" sz="quarter" idx="10" hasCustomPrompt="1"/>
          </p:nvPr>
        </p:nvSpPr>
        <p:spPr>
          <a:xfrm>
            <a:off x="514352" y="636529"/>
            <a:ext cx="7044267" cy="473271"/>
          </a:xfrm>
        </p:spPr>
        <p:txBody>
          <a:bodyPr/>
          <a:lstStyle>
            <a:lvl1pPr>
              <a:defRPr sz="2129" b="1" spc="798">
                <a:solidFill>
                  <a:schemeClr val="tx2"/>
                </a:solidFill>
                <a:latin typeface="+mj-lt"/>
              </a:defRPr>
            </a:lvl1pPr>
          </a:lstStyle>
          <a:p>
            <a:pPr lvl="0"/>
            <a:r>
              <a:rPr lang="en-US"/>
              <a:t>TITLE GOES HERE</a:t>
            </a:r>
          </a:p>
        </p:txBody>
      </p:sp>
    </p:spTree>
    <p:extLst>
      <p:ext uri="{BB962C8B-B14F-4D97-AF65-F5344CB8AC3E}">
        <p14:creationId xmlns:p14="http://schemas.microsoft.com/office/powerpoint/2010/main" val="88243129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4_Blank">
    <p:bg>
      <p:bgPr>
        <a:solidFill>
          <a:schemeClr val="accent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691B071-4BC7-FC4E-89A0-E7BE257D94A5}"/>
              </a:ext>
            </a:extLst>
          </p:cNvPr>
          <p:cNvGrpSpPr/>
          <p:nvPr userDrawn="1"/>
        </p:nvGrpSpPr>
        <p:grpSpPr>
          <a:xfrm>
            <a:off x="0" y="3"/>
            <a:ext cx="12192000" cy="6858000"/>
            <a:chOff x="0" y="0"/>
            <a:chExt cx="9144000" cy="5148263"/>
          </a:xfrm>
        </p:grpSpPr>
        <p:pic>
          <p:nvPicPr>
            <p:cNvPr id="6" name="Picture 5">
              <a:extLst>
                <a:ext uri="{FF2B5EF4-FFF2-40B4-BE49-F238E27FC236}">
                  <a16:creationId xmlns:a16="http://schemas.microsoft.com/office/drawing/2014/main" id="{13469C4D-C4DB-2249-9707-EC5FDCB1FAD6}"/>
                </a:ext>
              </a:extLst>
            </p:cNvPr>
            <p:cNvPicPr>
              <a:picLocks noChangeAspect="1"/>
            </p:cNvPicPr>
            <p:nvPr/>
          </p:nvPicPr>
          <p:blipFill>
            <a:blip r:embed="rId2"/>
            <a:stretch>
              <a:fillRect/>
            </a:stretch>
          </p:blipFill>
          <p:spPr>
            <a:xfrm>
              <a:off x="0" y="0"/>
              <a:ext cx="9144000" cy="5148263"/>
            </a:xfrm>
            <a:prstGeom prst="rect">
              <a:avLst/>
            </a:prstGeom>
          </p:spPr>
        </p:pic>
        <p:pic>
          <p:nvPicPr>
            <p:cNvPr id="7" name="Picture 6">
              <a:extLst>
                <a:ext uri="{FF2B5EF4-FFF2-40B4-BE49-F238E27FC236}">
                  <a16:creationId xmlns:a16="http://schemas.microsoft.com/office/drawing/2014/main" id="{C52E12B7-AF25-CC42-AEC9-84BAC417E802}"/>
                </a:ext>
              </a:extLst>
            </p:cNvPr>
            <p:cNvPicPr>
              <a:picLocks noChangeAspect="1"/>
            </p:cNvPicPr>
            <p:nvPr/>
          </p:nvPicPr>
          <p:blipFill>
            <a:blip r:embed="rId3"/>
            <a:stretch>
              <a:fillRect/>
            </a:stretch>
          </p:blipFill>
          <p:spPr>
            <a:xfrm>
              <a:off x="0" y="0"/>
              <a:ext cx="9144000" cy="5148263"/>
            </a:xfrm>
            <a:prstGeom prst="rect">
              <a:avLst/>
            </a:prstGeom>
          </p:spPr>
        </p:pic>
      </p:grpSp>
    </p:spTree>
    <p:extLst>
      <p:ext uri="{BB962C8B-B14F-4D97-AF65-F5344CB8AC3E}">
        <p14:creationId xmlns:p14="http://schemas.microsoft.com/office/powerpoint/2010/main" val="250396663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5_Blank">
    <p:bg>
      <p:bgPr>
        <a:solidFill>
          <a:schemeClr val="bg2">
            <a:lumMod val="40000"/>
            <a:lumOff val="60000"/>
          </a:schemeClr>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691B071-4BC7-FC4E-89A0-E7BE257D94A5}"/>
              </a:ext>
            </a:extLst>
          </p:cNvPr>
          <p:cNvGrpSpPr/>
          <p:nvPr userDrawn="1"/>
        </p:nvGrpSpPr>
        <p:grpSpPr>
          <a:xfrm>
            <a:off x="0" y="3"/>
            <a:ext cx="12192000" cy="6858000"/>
            <a:chOff x="0" y="0"/>
            <a:chExt cx="9144000" cy="5148263"/>
          </a:xfrm>
        </p:grpSpPr>
        <p:pic>
          <p:nvPicPr>
            <p:cNvPr id="6" name="Picture 5">
              <a:extLst>
                <a:ext uri="{FF2B5EF4-FFF2-40B4-BE49-F238E27FC236}">
                  <a16:creationId xmlns:a16="http://schemas.microsoft.com/office/drawing/2014/main" id="{13469C4D-C4DB-2249-9707-EC5FDCB1FAD6}"/>
                </a:ext>
              </a:extLst>
            </p:cNvPr>
            <p:cNvPicPr>
              <a:picLocks noChangeAspect="1"/>
            </p:cNvPicPr>
            <p:nvPr/>
          </p:nvPicPr>
          <p:blipFill>
            <a:blip r:embed="rId2"/>
            <a:stretch>
              <a:fillRect/>
            </a:stretch>
          </p:blipFill>
          <p:spPr>
            <a:xfrm>
              <a:off x="0" y="0"/>
              <a:ext cx="9144000" cy="5148263"/>
            </a:xfrm>
            <a:prstGeom prst="rect">
              <a:avLst/>
            </a:prstGeom>
          </p:spPr>
        </p:pic>
        <p:pic>
          <p:nvPicPr>
            <p:cNvPr id="7" name="Picture 6">
              <a:extLst>
                <a:ext uri="{FF2B5EF4-FFF2-40B4-BE49-F238E27FC236}">
                  <a16:creationId xmlns:a16="http://schemas.microsoft.com/office/drawing/2014/main" id="{C52E12B7-AF25-CC42-AEC9-84BAC417E802}"/>
                </a:ext>
              </a:extLst>
            </p:cNvPr>
            <p:cNvPicPr>
              <a:picLocks noChangeAspect="1"/>
            </p:cNvPicPr>
            <p:nvPr/>
          </p:nvPicPr>
          <p:blipFill>
            <a:blip r:embed="rId3"/>
            <a:stretch>
              <a:fillRect/>
            </a:stretch>
          </p:blipFill>
          <p:spPr>
            <a:xfrm>
              <a:off x="0" y="0"/>
              <a:ext cx="9144000" cy="5148263"/>
            </a:xfrm>
            <a:prstGeom prst="rect">
              <a:avLst/>
            </a:prstGeom>
          </p:spPr>
        </p:pic>
      </p:grpSp>
    </p:spTree>
    <p:extLst>
      <p:ext uri="{BB962C8B-B14F-4D97-AF65-F5344CB8AC3E}">
        <p14:creationId xmlns:p14="http://schemas.microsoft.com/office/powerpoint/2010/main" val="186004743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One Imag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08E10B53-CB97-A049-9F73-163CDB108499}"/>
              </a:ext>
            </a:extLst>
          </p:cNvPr>
          <p:cNvSpPr>
            <a:spLocks noGrp="1"/>
          </p:cNvSpPr>
          <p:nvPr>
            <p:ph type="pic" sz="quarter" idx="12"/>
          </p:nvPr>
        </p:nvSpPr>
        <p:spPr>
          <a:xfrm>
            <a:off x="0" y="2"/>
            <a:ext cx="12192000" cy="6858000"/>
          </a:xfrm>
        </p:spPr>
        <p:txBody>
          <a:bodyPr/>
          <a:lstStyle/>
          <a:p>
            <a:endParaRPr lang="en-US"/>
          </a:p>
        </p:txBody>
      </p:sp>
    </p:spTree>
    <p:extLst>
      <p:ext uri="{BB962C8B-B14F-4D97-AF65-F5344CB8AC3E}">
        <p14:creationId xmlns:p14="http://schemas.microsoft.com/office/powerpoint/2010/main" val="378343836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Two Images">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6AFBC0B-3470-8F4A-96C7-719AFC7D11EB}"/>
              </a:ext>
            </a:extLst>
          </p:cNvPr>
          <p:cNvSpPr>
            <a:spLocks noGrp="1"/>
          </p:cNvSpPr>
          <p:nvPr>
            <p:ph type="pic" sz="quarter" idx="10"/>
          </p:nvPr>
        </p:nvSpPr>
        <p:spPr>
          <a:xfrm>
            <a:off x="6096000" y="2"/>
            <a:ext cx="6096000" cy="6858000"/>
          </a:xfrm>
        </p:spPr>
        <p:txBody>
          <a:bodyPr/>
          <a:lstStyle/>
          <a:p>
            <a:endParaRPr lang="en-US"/>
          </a:p>
        </p:txBody>
      </p:sp>
      <p:sp>
        <p:nvSpPr>
          <p:cNvPr id="6" name="Picture Placeholder 4">
            <a:extLst>
              <a:ext uri="{FF2B5EF4-FFF2-40B4-BE49-F238E27FC236}">
                <a16:creationId xmlns:a16="http://schemas.microsoft.com/office/drawing/2014/main" id="{DC65E7B5-3402-924B-AFFD-94E7C5263CB2}"/>
              </a:ext>
            </a:extLst>
          </p:cNvPr>
          <p:cNvSpPr>
            <a:spLocks noGrp="1"/>
          </p:cNvSpPr>
          <p:nvPr>
            <p:ph type="pic" sz="quarter" idx="12"/>
          </p:nvPr>
        </p:nvSpPr>
        <p:spPr>
          <a:xfrm>
            <a:off x="0" y="2"/>
            <a:ext cx="6096000" cy="6858000"/>
          </a:xfrm>
        </p:spPr>
        <p:txBody>
          <a:bodyPr/>
          <a:lstStyle/>
          <a:p>
            <a:endParaRPr lang="en-US"/>
          </a:p>
        </p:txBody>
      </p:sp>
    </p:spTree>
    <p:extLst>
      <p:ext uri="{BB962C8B-B14F-4D97-AF65-F5344CB8AC3E}">
        <p14:creationId xmlns:p14="http://schemas.microsoft.com/office/powerpoint/2010/main" val="239572294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3 Images">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6AFBC0B-3470-8F4A-96C7-719AFC7D11EB}"/>
              </a:ext>
            </a:extLst>
          </p:cNvPr>
          <p:cNvSpPr>
            <a:spLocks noGrp="1"/>
          </p:cNvSpPr>
          <p:nvPr>
            <p:ph type="pic" sz="quarter" idx="10"/>
          </p:nvPr>
        </p:nvSpPr>
        <p:spPr>
          <a:xfrm>
            <a:off x="1" y="2"/>
            <a:ext cx="4077547" cy="6858000"/>
          </a:xfrm>
        </p:spPr>
        <p:txBody>
          <a:bodyPr/>
          <a:lstStyle/>
          <a:p>
            <a:endParaRPr lang="en-US"/>
          </a:p>
        </p:txBody>
      </p:sp>
      <p:sp>
        <p:nvSpPr>
          <p:cNvPr id="3" name="Picture Placeholder 4">
            <a:extLst>
              <a:ext uri="{FF2B5EF4-FFF2-40B4-BE49-F238E27FC236}">
                <a16:creationId xmlns:a16="http://schemas.microsoft.com/office/drawing/2014/main" id="{1395CA67-DDD7-E246-AE85-B60DA0B0B112}"/>
              </a:ext>
            </a:extLst>
          </p:cNvPr>
          <p:cNvSpPr>
            <a:spLocks noGrp="1"/>
          </p:cNvSpPr>
          <p:nvPr>
            <p:ph type="pic" sz="quarter" idx="11"/>
          </p:nvPr>
        </p:nvSpPr>
        <p:spPr>
          <a:xfrm>
            <a:off x="4064001" y="2"/>
            <a:ext cx="4077547" cy="6858000"/>
          </a:xfrm>
        </p:spPr>
        <p:txBody>
          <a:bodyPr/>
          <a:lstStyle/>
          <a:p>
            <a:endParaRPr lang="en-US"/>
          </a:p>
        </p:txBody>
      </p:sp>
      <p:sp>
        <p:nvSpPr>
          <p:cNvPr id="6" name="Picture Placeholder 4">
            <a:extLst>
              <a:ext uri="{FF2B5EF4-FFF2-40B4-BE49-F238E27FC236}">
                <a16:creationId xmlns:a16="http://schemas.microsoft.com/office/drawing/2014/main" id="{88F04921-444A-D34B-A21F-6A7E7B39F281}"/>
              </a:ext>
            </a:extLst>
          </p:cNvPr>
          <p:cNvSpPr>
            <a:spLocks noGrp="1"/>
          </p:cNvSpPr>
          <p:nvPr>
            <p:ph type="pic" sz="quarter" idx="12"/>
          </p:nvPr>
        </p:nvSpPr>
        <p:spPr>
          <a:xfrm>
            <a:off x="8128001" y="2"/>
            <a:ext cx="4077547" cy="6858000"/>
          </a:xfrm>
        </p:spPr>
        <p:txBody>
          <a:bodyPr/>
          <a:lstStyle/>
          <a:p>
            <a:endParaRPr lang="en-US"/>
          </a:p>
        </p:txBody>
      </p:sp>
      <p:cxnSp>
        <p:nvCxnSpPr>
          <p:cNvPr id="2" name="Straight Connector 1">
            <a:extLst>
              <a:ext uri="{FF2B5EF4-FFF2-40B4-BE49-F238E27FC236}">
                <a16:creationId xmlns:a16="http://schemas.microsoft.com/office/drawing/2014/main" id="{9E9300B8-F7F9-8A9D-BCD0-79C356E2C7EF}"/>
              </a:ext>
            </a:extLst>
          </p:cNvPr>
          <p:cNvCxnSpPr/>
          <p:nvPr userDrawn="1"/>
        </p:nvCxnSpPr>
        <p:spPr>
          <a:xfrm>
            <a:off x="4064001" y="2"/>
            <a:ext cx="0" cy="68580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1336CFA-1BB8-6F61-69DC-1867BC1E4B09}"/>
              </a:ext>
            </a:extLst>
          </p:cNvPr>
          <p:cNvCxnSpPr/>
          <p:nvPr userDrawn="1"/>
        </p:nvCxnSpPr>
        <p:spPr>
          <a:xfrm>
            <a:off x="8141548" y="-1"/>
            <a:ext cx="0" cy="68580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012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Carbon">
    <p:bg>
      <p:bgPr>
        <a:solidFill>
          <a:srgbClr val="3C3F4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8199" y="2486168"/>
            <a:ext cx="8439886" cy="741485"/>
          </a:xfrm>
          <a:prstGeom prst="rect">
            <a:avLst/>
          </a:prstGeom>
          <a:noFill/>
          <a:ln>
            <a:noFill/>
          </a:ln>
          <a:effectLst/>
        </p:spPr>
        <p:txBody>
          <a:bodyPr vert="horz" wrap="square" lIns="91440" tIns="91440" rIns="91440" bIns="91440" numCol="1" anchor="b" anchorCtr="0" compatLnSpc="1">
            <a:prstTxWarp prst="textNoShape">
              <a:avLst/>
            </a:prstTxWarp>
            <a:spAutoFit/>
          </a:bodyPr>
          <a:lstStyle>
            <a:lvl1pPr>
              <a:lnSpc>
                <a:spcPct val="75000"/>
              </a:lnSpc>
              <a:defRPr lang="en-US" sz="4800" b="0" dirty="0">
                <a:solidFill>
                  <a:schemeClr val="bg1"/>
                </a:solidFill>
                <a:latin typeface="Trebuchet MS" panose="020B0603020202020204" pitchFamily="34" charset="0"/>
              </a:defRPr>
            </a:lvl1pPr>
          </a:lstStyle>
          <a:p>
            <a:pPr lvl="0" fontAlgn="auto"/>
            <a:r>
              <a:rPr lang="en-US"/>
              <a:t>Click to edit Master title style</a:t>
            </a:r>
          </a:p>
        </p:txBody>
      </p:sp>
      <p:sp>
        <p:nvSpPr>
          <p:cNvPr id="3" name="Subtitle 2"/>
          <p:cNvSpPr>
            <a:spLocks noGrp="1"/>
          </p:cNvSpPr>
          <p:nvPr>
            <p:ph type="subTitle" idx="1"/>
          </p:nvPr>
        </p:nvSpPr>
        <p:spPr>
          <a:xfrm>
            <a:off x="548199" y="3163228"/>
            <a:ext cx="8439886" cy="375047"/>
          </a:xfrm>
          <a:prstGeom prst="rect">
            <a:avLst/>
          </a:prstGeom>
        </p:spPr>
        <p:txBody>
          <a:bodyPr lIns="91440" tIns="0" rIns="91440" bIns="228600" anchor="t" anchorCtr="0">
            <a:noAutofit/>
          </a:bodyPr>
          <a:lstStyle>
            <a:lvl1pPr marL="0" indent="0">
              <a:buNone/>
              <a:defRPr lang="en-US" sz="2800" dirty="0">
                <a:solidFill>
                  <a:schemeClr val="bg1"/>
                </a:solidFill>
                <a:latin typeface="Trebuchet MS" panose="020B0603020202020204" pitchFamily="34" charset="0"/>
              </a:defRPr>
            </a:lvl1pPr>
          </a:lstStyle>
          <a:p>
            <a:pPr lvl="0" fontAlgn="auto"/>
            <a:r>
              <a:rPr lang="en-US"/>
              <a:t>Click to edit Master subtitle style</a:t>
            </a:r>
          </a:p>
        </p:txBody>
      </p:sp>
      <p:sp>
        <p:nvSpPr>
          <p:cNvPr id="14" name="Text Placeholder 13">
            <a:extLst>
              <a:ext uri="{FF2B5EF4-FFF2-40B4-BE49-F238E27FC236}">
                <a16:creationId xmlns:a16="http://schemas.microsoft.com/office/drawing/2014/main" id="{14A0BE74-59D5-4472-AB36-E12FA05F2076}"/>
              </a:ext>
            </a:extLst>
          </p:cNvPr>
          <p:cNvSpPr>
            <a:spLocks noGrp="1"/>
          </p:cNvSpPr>
          <p:nvPr>
            <p:ph type="body" sz="quarter" idx="11"/>
          </p:nvPr>
        </p:nvSpPr>
        <p:spPr>
          <a:xfrm>
            <a:off x="548199" y="4168912"/>
            <a:ext cx="8439886" cy="433388"/>
          </a:xfrm>
          <a:prstGeom prst="rect">
            <a:avLst/>
          </a:prstGeom>
        </p:spPr>
        <p:txBody>
          <a:bodyPr/>
          <a:lstStyle>
            <a:lvl1pPr marL="0" indent="0">
              <a:buNone/>
              <a:defRPr sz="1800">
                <a:solidFill>
                  <a:schemeClr val="bg1"/>
                </a:solidFill>
                <a:latin typeface="+mj-lt"/>
              </a:defRPr>
            </a:lvl1pPr>
          </a:lstStyle>
          <a:p>
            <a:pPr lvl="0"/>
            <a:r>
              <a:rPr lang="en-US"/>
              <a:t>Edit Master text styles</a:t>
            </a:r>
          </a:p>
        </p:txBody>
      </p:sp>
      <p:pic>
        <p:nvPicPr>
          <p:cNvPr id="15" name="Graphic 14">
            <a:extLst>
              <a:ext uri="{FF2B5EF4-FFF2-40B4-BE49-F238E27FC236}">
                <a16:creationId xmlns:a16="http://schemas.microsoft.com/office/drawing/2014/main" id="{27D5AF55-971C-5143-A4CF-9B2180F1CB5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9548"/>
          <a:stretch/>
        </p:blipFill>
        <p:spPr>
          <a:xfrm>
            <a:off x="0" y="5571422"/>
            <a:ext cx="12192000" cy="1286578"/>
          </a:xfrm>
          <a:prstGeom prst="rect">
            <a:avLst/>
          </a:prstGeom>
        </p:spPr>
      </p:pic>
      <p:pic>
        <p:nvPicPr>
          <p:cNvPr id="16" name="Picture 8">
            <a:extLst>
              <a:ext uri="{FF2B5EF4-FFF2-40B4-BE49-F238E27FC236}">
                <a16:creationId xmlns:a16="http://schemas.microsoft.com/office/drawing/2014/main" id="{D3FD4B0C-48BE-2849-A6DA-E0AAD5EB165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58368" y="6039300"/>
            <a:ext cx="1726039" cy="350821"/>
          </a:xfrm>
          <a:prstGeom prst="rect">
            <a:avLst/>
          </a:prstGeom>
        </p:spPr>
      </p:pic>
      <p:cxnSp>
        <p:nvCxnSpPr>
          <p:cNvPr id="9" name="Straight Connector 8">
            <a:extLst>
              <a:ext uri="{FF2B5EF4-FFF2-40B4-BE49-F238E27FC236}">
                <a16:creationId xmlns:a16="http://schemas.microsoft.com/office/drawing/2014/main" id="{03266A0F-87C2-A444-A93C-BA8964F2F8D3}"/>
              </a:ext>
            </a:extLst>
          </p:cNvPr>
          <p:cNvCxnSpPr>
            <a:cxnSpLocks/>
          </p:cNvCxnSpPr>
          <p:nvPr userDrawn="1"/>
        </p:nvCxnSpPr>
        <p:spPr>
          <a:xfrm>
            <a:off x="658368" y="3885570"/>
            <a:ext cx="1554480" cy="0"/>
          </a:xfrm>
          <a:prstGeom prst="line">
            <a:avLst/>
          </a:prstGeom>
          <a:ln w="69850" cap="rnd">
            <a:solidFill>
              <a:srgbClr val="E0171A"/>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5763766"/>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hree–column icon slide">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457200" y="469392"/>
            <a:ext cx="11277600" cy="445008"/>
          </a:xfrm>
          <a:prstGeom prst="rect">
            <a:avLst/>
          </a:prstGeom>
        </p:spPr>
        <p:txBody>
          <a:bodyPr/>
          <a:lstStyle>
            <a:lvl1pPr>
              <a:defRPr kumimoji="0" lang="en-US" sz="2800" b="0" i="0" u="none" strike="noStrike" kern="1200" cap="none" spc="0" normalizeH="0" baseline="0">
                <a:ln>
                  <a:noFill/>
                </a:ln>
                <a:solidFill>
                  <a:schemeClr val="accent1"/>
                </a:solidFill>
                <a:effectLst/>
                <a:uLnTx/>
                <a:uFillTx/>
                <a:latin typeface="Trebuchet MS" panose="020B0603020202020204"/>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a:t>Headline Text</a:t>
            </a:r>
          </a:p>
        </p:txBody>
      </p:sp>
      <p:sp>
        <p:nvSpPr>
          <p:cNvPr id="22" name="TextBox 21">
            <a:extLst>
              <a:ext uri="{FF2B5EF4-FFF2-40B4-BE49-F238E27FC236}">
                <a16:creationId xmlns:a16="http://schemas.microsoft.com/office/drawing/2014/main" id="{C6D847AF-BD59-D044-8C4E-33A497104519}"/>
              </a:ext>
            </a:extLst>
          </p:cNvPr>
          <p:cNvSpPr txBox="1"/>
          <p:nvPr userDrawn="1"/>
        </p:nvSpPr>
        <p:spPr>
          <a:xfrm>
            <a:off x="6442051" y="243253"/>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solidFill>
                <a:schemeClr val="tx1"/>
              </a:solidFill>
            </a:endParaRPr>
          </a:p>
        </p:txBody>
      </p:sp>
      <p:sp>
        <p:nvSpPr>
          <p:cNvPr id="15" name="Text Placeholder 4">
            <a:extLst>
              <a:ext uri="{FF2B5EF4-FFF2-40B4-BE49-F238E27FC236}">
                <a16:creationId xmlns:a16="http://schemas.microsoft.com/office/drawing/2014/main" id="{06047327-3E93-F84E-B2F0-8CD89EC3D330}"/>
              </a:ext>
            </a:extLst>
          </p:cNvPr>
          <p:cNvSpPr>
            <a:spLocks noGrp="1"/>
          </p:cNvSpPr>
          <p:nvPr>
            <p:ph type="body" sz="quarter" idx="11" hasCustomPrompt="1"/>
          </p:nvPr>
        </p:nvSpPr>
        <p:spPr>
          <a:xfrm>
            <a:off x="457203" y="3422711"/>
            <a:ext cx="3505198" cy="707886"/>
          </a:xfrm>
          <a:prstGeom prst="rect">
            <a:avLst/>
          </a:prstGeom>
        </p:spPr>
        <p:txBody>
          <a:bodyPr>
            <a:noAutofit/>
          </a:bodyPr>
          <a:lstStyle>
            <a:lvl1pPr marL="0" indent="0" algn="l">
              <a:buFont typeface="Arial" panose="020B0604020202020204" pitchFamily="34" charset="0"/>
              <a:buNone/>
              <a:defRPr sz="2000" b="1" spc="0" baseline="0">
                <a:solidFill>
                  <a:schemeClr val="tx1"/>
                </a:solidFill>
              </a:defRPr>
            </a:lvl1pPr>
            <a:lvl2pPr marL="114300" indent="0">
              <a:buNone/>
              <a:defRPr/>
            </a:lvl2pPr>
            <a:lvl3pPr marL="457200" indent="0">
              <a:buNone/>
              <a:defRPr/>
            </a:lvl3pPr>
            <a:lvl4pPr marL="685800" indent="0">
              <a:buNone/>
              <a:defRPr/>
            </a:lvl4pPr>
            <a:lvl5pPr marL="1028700" indent="0">
              <a:buNone/>
              <a:defRPr/>
            </a:lvl5pPr>
          </a:lstStyle>
          <a:p>
            <a:pPr lvl="0"/>
            <a:r>
              <a:rPr lang="en-US"/>
              <a:t>Subhead text</a:t>
            </a:r>
            <a:br>
              <a:rPr lang="en-US"/>
            </a:br>
            <a:r>
              <a:rPr lang="en-US"/>
              <a:t>goes here</a:t>
            </a:r>
          </a:p>
        </p:txBody>
      </p:sp>
      <p:sp>
        <p:nvSpPr>
          <p:cNvPr id="25" name="Text Placeholder 4">
            <a:extLst>
              <a:ext uri="{FF2B5EF4-FFF2-40B4-BE49-F238E27FC236}">
                <a16:creationId xmlns:a16="http://schemas.microsoft.com/office/drawing/2014/main" id="{F4C5D17E-D141-2548-AF1A-619A8EAC2E4C}"/>
              </a:ext>
            </a:extLst>
          </p:cNvPr>
          <p:cNvSpPr>
            <a:spLocks noGrp="1"/>
          </p:cNvSpPr>
          <p:nvPr>
            <p:ph type="body" sz="quarter" idx="12" hasCustomPrompt="1"/>
          </p:nvPr>
        </p:nvSpPr>
        <p:spPr>
          <a:xfrm>
            <a:off x="457201" y="4196212"/>
            <a:ext cx="3505199" cy="1377351"/>
          </a:xfrm>
          <a:prstGeom prst="rect">
            <a:avLst/>
          </a:prstGeom>
        </p:spPr>
        <p:txBody>
          <a:bodyPr/>
          <a:lstStyle>
            <a:lvl1pPr marL="0" indent="0" algn="l">
              <a:buFont typeface="Arial" panose="020B0604020202020204" pitchFamily="34" charset="0"/>
              <a:buNone/>
              <a:defRPr lang="en-US" sz="2000" b="0" kern="120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a:t>Lorem ipsum </a:t>
            </a:r>
            <a:r>
              <a:rPr lang="en-US" err="1"/>
              <a:t>dolorsit</a:t>
            </a:r>
            <a:r>
              <a:rPr lang="en-US"/>
              <a:t> </a:t>
            </a:r>
            <a:r>
              <a:rPr lang="en-US" err="1"/>
              <a:t>amet</a:t>
            </a:r>
            <a:r>
              <a:rPr lang="en-US"/>
              <a:t>, </a:t>
            </a:r>
            <a:r>
              <a:rPr lang="en-US" err="1"/>
              <a:t>consectet</a:t>
            </a:r>
            <a:endParaRPr lang="en-US"/>
          </a:p>
        </p:txBody>
      </p:sp>
      <p:sp>
        <p:nvSpPr>
          <p:cNvPr id="11" name="Text Placeholder 4">
            <a:extLst>
              <a:ext uri="{FF2B5EF4-FFF2-40B4-BE49-F238E27FC236}">
                <a16:creationId xmlns:a16="http://schemas.microsoft.com/office/drawing/2014/main" id="{5899A361-E6BB-C746-B9B8-DF08697B2F76}"/>
              </a:ext>
            </a:extLst>
          </p:cNvPr>
          <p:cNvSpPr>
            <a:spLocks noGrp="1"/>
          </p:cNvSpPr>
          <p:nvPr>
            <p:ph type="body" sz="quarter" idx="15" hasCustomPrompt="1"/>
          </p:nvPr>
        </p:nvSpPr>
        <p:spPr>
          <a:xfrm>
            <a:off x="4343402" y="3422711"/>
            <a:ext cx="3505198" cy="707886"/>
          </a:xfrm>
          <a:prstGeom prst="rect">
            <a:avLst/>
          </a:prstGeom>
        </p:spPr>
        <p:txBody>
          <a:bodyPr>
            <a:noAutofit/>
          </a:bodyPr>
          <a:lstStyle>
            <a:lvl1pPr marL="0" indent="0" algn="l">
              <a:buFont typeface="Arial" panose="020B0604020202020204" pitchFamily="34" charset="0"/>
              <a:buNone/>
              <a:defRPr sz="2000" b="1" spc="0" baseline="0">
                <a:solidFill>
                  <a:schemeClr val="tx1"/>
                </a:solidFill>
              </a:defRPr>
            </a:lvl1pPr>
            <a:lvl2pPr marL="114300" indent="0">
              <a:buNone/>
              <a:defRPr/>
            </a:lvl2pPr>
            <a:lvl3pPr marL="457200" indent="0">
              <a:buNone/>
              <a:defRPr/>
            </a:lvl3pPr>
            <a:lvl4pPr marL="685800" indent="0">
              <a:buNone/>
              <a:defRPr/>
            </a:lvl4pPr>
            <a:lvl5pPr marL="1028700" indent="0">
              <a:buNone/>
              <a:defRPr/>
            </a:lvl5pPr>
          </a:lstStyle>
          <a:p>
            <a:pPr lvl="0"/>
            <a:r>
              <a:rPr lang="en-US"/>
              <a:t>Subhead text</a:t>
            </a:r>
            <a:br>
              <a:rPr lang="en-US"/>
            </a:br>
            <a:r>
              <a:rPr lang="en-US"/>
              <a:t>goes here</a:t>
            </a:r>
          </a:p>
        </p:txBody>
      </p:sp>
      <p:sp>
        <p:nvSpPr>
          <p:cNvPr id="12" name="Text Placeholder 4">
            <a:extLst>
              <a:ext uri="{FF2B5EF4-FFF2-40B4-BE49-F238E27FC236}">
                <a16:creationId xmlns:a16="http://schemas.microsoft.com/office/drawing/2014/main" id="{00163C9C-4AB8-EE4C-9B16-3226E753D1ED}"/>
              </a:ext>
            </a:extLst>
          </p:cNvPr>
          <p:cNvSpPr>
            <a:spLocks noGrp="1"/>
          </p:cNvSpPr>
          <p:nvPr>
            <p:ph type="body" sz="quarter" idx="16" hasCustomPrompt="1"/>
          </p:nvPr>
        </p:nvSpPr>
        <p:spPr>
          <a:xfrm>
            <a:off x="4343400" y="4196212"/>
            <a:ext cx="3505199" cy="1377351"/>
          </a:xfrm>
          <a:prstGeom prst="rect">
            <a:avLst/>
          </a:prstGeom>
        </p:spPr>
        <p:txBody>
          <a:bodyPr/>
          <a:lstStyle>
            <a:lvl1pPr marL="0" indent="0" algn="l">
              <a:buFont typeface="Arial" panose="020B0604020202020204" pitchFamily="34" charset="0"/>
              <a:buNone/>
              <a:defRPr lang="en-US" sz="2000" b="0" kern="120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a:t>Lorem ipsum </a:t>
            </a:r>
            <a:r>
              <a:rPr lang="en-US" err="1"/>
              <a:t>dolorsit</a:t>
            </a:r>
            <a:r>
              <a:rPr lang="en-US"/>
              <a:t> </a:t>
            </a:r>
            <a:r>
              <a:rPr lang="en-US" err="1"/>
              <a:t>amet</a:t>
            </a:r>
            <a:r>
              <a:rPr lang="en-US"/>
              <a:t>, </a:t>
            </a:r>
            <a:r>
              <a:rPr lang="en-US" err="1"/>
              <a:t>consectet</a:t>
            </a:r>
            <a:endParaRPr lang="en-US"/>
          </a:p>
        </p:txBody>
      </p:sp>
      <p:sp>
        <p:nvSpPr>
          <p:cNvPr id="13" name="Text Placeholder 4">
            <a:extLst>
              <a:ext uri="{FF2B5EF4-FFF2-40B4-BE49-F238E27FC236}">
                <a16:creationId xmlns:a16="http://schemas.microsoft.com/office/drawing/2014/main" id="{A5614668-7292-DC45-8492-5D257D7FCEFA}"/>
              </a:ext>
            </a:extLst>
          </p:cNvPr>
          <p:cNvSpPr>
            <a:spLocks noGrp="1"/>
          </p:cNvSpPr>
          <p:nvPr>
            <p:ph type="body" sz="quarter" idx="17" hasCustomPrompt="1"/>
          </p:nvPr>
        </p:nvSpPr>
        <p:spPr>
          <a:xfrm>
            <a:off x="8229602" y="3422711"/>
            <a:ext cx="3505198" cy="707886"/>
          </a:xfrm>
          <a:prstGeom prst="rect">
            <a:avLst/>
          </a:prstGeom>
        </p:spPr>
        <p:txBody>
          <a:bodyPr>
            <a:noAutofit/>
          </a:bodyPr>
          <a:lstStyle>
            <a:lvl1pPr marL="0" indent="0" algn="l">
              <a:buFont typeface="Arial" panose="020B0604020202020204" pitchFamily="34" charset="0"/>
              <a:buNone/>
              <a:defRPr sz="2000" b="1" spc="0" baseline="0">
                <a:solidFill>
                  <a:schemeClr val="tx1"/>
                </a:solidFill>
              </a:defRPr>
            </a:lvl1pPr>
            <a:lvl2pPr marL="114300" indent="0">
              <a:buNone/>
              <a:defRPr/>
            </a:lvl2pPr>
            <a:lvl3pPr marL="457200" indent="0">
              <a:buNone/>
              <a:defRPr/>
            </a:lvl3pPr>
            <a:lvl4pPr marL="685800" indent="0">
              <a:buNone/>
              <a:defRPr/>
            </a:lvl4pPr>
            <a:lvl5pPr marL="1028700" indent="0">
              <a:buNone/>
              <a:defRPr/>
            </a:lvl5pPr>
          </a:lstStyle>
          <a:p>
            <a:pPr lvl="0"/>
            <a:r>
              <a:rPr lang="en-US"/>
              <a:t>Subhead text</a:t>
            </a:r>
            <a:br>
              <a:rPr lang="en-US"/>
            </a:br>
            <a:r>
              <a:rPr lang="en-US"/>
              <a:t>goes here</a:t>
            </a:r>
          </a:p>
        </p:txBody>
      </p:sp>
      <p:sp>
        <p:nvSpPr>
          <p:cNvPr id="14" name="Text Placeholder 4">
            <a:extLst>
              <a:ext uri="{FF2B5EF4-FFF2-40B4-BE49-F238E27FC236}">
                <a16:creationId xmlns:a16="http://schemas.microsoft.com/office/drawing/2014/main" id="{B7DAF1EC-85A7-274C-AD5F-3E1C43A3009B}"/>
              </a:ext>
            </a:extLst>
          </p:cNvPr>
          <p:cNvSpPr>
            <a:spLocks noGrp="1"/>
          </p:cNvSpPr>
          <p:nvPr>
            <p:ph type="body" sz="quarter" idx="18" hasCustomPrompt="1"/>
          </p:nvPr>
        </p:nvSpPr>
        <p:spPr>
          <a:xfrm>
            <a:off x="8229600" y="4196212"/>
            <a:ext cx="3505199" cy="1377351"/>
          </a:xfrm>
          <a:prstGeom prst="rect">
            <a:avLst/>
          </a:prstGeom>
        </p:spPr>
        <p:txBody>
          <a:bodyPr/>
          <a:lstStyle>
            <a:lvl1pPr marL="0" indent="0" algn="l">
              <a:buFont typeface="Arial" panose="020B0604020202020204" pitchFamily="34" charset="0"/>
              <a:buNone/>
              <a:defRPr lang="en-US" sz="2000" b="0" kern="120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a:t>Lorem ipsum </a:t>
            </a:r>
            <a:r>
              <a:rPr lang="en-US" err="1"/>
              <a:t>dolorsit</a:t>
            </a:r>
            <a:r>
              <a:rPr lang="en-US"/>
              <a:t> </a:t>
            </a:r>
            <a:r>
              <a:rPr lang="en-US" err="1"/>
              <a:t>amet</a:t>
            </a:r>
            <a:r>
              <a:rPr lang="en-US"/>
              <a:t>, </a:t>
            </a:r>
            <a:r>
              <a:rPr lang="en-US" err="1"/>
              <a:t>consectet</a:t>
            </a:r>
            <a:endParaRPr lang="en-US"/>
          </a:p>
        </p:txBody>
      </p:sp>
      <p:sp>
        <p:nvSpPr>
          <p:cNvPr id="16" name="Picture Placeholder 4">
            <a:extLst>
              <a:ext uri="{FF2B5EF4-FFF2-40B4-BE49-F238E27FC236}">
                <a16:creationId xmlns:a16="http://schemas.microsoft.com/office/drawing/2014/main" id="{D47E7017-93EA-FE43-949B-437A4EE18D7E}"/>
              </a:ext>
            </a:extLst>
          </p:cNvPr>
          <p:cNvSpPr>
            <a:spLocks noGrp="1"/>
          </p:cNvSpPr>
          <p:nvPr>
            <p:ph type="pic" sz="quarter" idx="19" hasCustomPrompt="1"/>
          </p:nvPr>
        </p:nvSpPr>
        <p:spPr>
          <a:xfrm>
            <a:off x="1362075" y="1600200"/>
            <a:ext cx="1695450" cy="1693862"/>
          </a:xfrm>
          <a:prstGeom prst="rect">
            <a:avLst/>
          </a:prstGeom>
          <a:noFill/>
        </p:spPr>
        <p:txBody>
          <a:bodyPr anchor="t" anchorCtr="0"/>
          <a:lstStyle>
            <a:lvl1pPr marL="0" indent="0" algn="ctr" defTabSz="457200" rtl="0" eaLnBrk="1" latinLnBrk="0" hangingPunct="1">
              <a:lnSpc>
                <a:spcPct val="100000"/>
              </a:lnSpc>
              <a:spcBef>
                <a:spcPct val="20000"/>
              </a:spcBef>
              <a:buFont typeface="Arial"/>
              <a:buNone/>
              <a:defRPr lang="en-US" sz="1050" b="1" kern="1200" spc="300" dirty="0">
                <a:solidFill>
                  <a:schemeClr val="tx1"/>
                </a:solidFill>
                <a:latin typeface="+mn-lt"/>
                <a:ea typeface="+mn-ea"/>
                <a:cs typeface="Trebuchet MS" panose="020B0603020202020204" pitchFamily="34" charset="0"/>
              </a:defRPr>
            </a:lvl1pPr>
          </a:lstStyle>
          <a:p>
            <a:r>
              <a:rPr lang="en-US"/>
              <a:t>Insert icon</a:t>
            </a:r>
          </a:p>
        </p:txBody>
      </p:sp>
      <p:sp>
        <p:nvSpPr>
          <p:cNvPr id="17" name="Picture Placeholder 4">
            <a:extLst>
              <a:ext uri="{FF2B5EF4-FFF2-40B4-BE49-F238E27FC236}">
                <a16:creationId xmlns:a16="http://schemas.microsoft.com/office/drawing/2014/main" id="{5988335D-1BDA-434B-A8F2-B829924F02EB}"/>
              </a:ext>
            </a:extLst>
          </p:cNvPr>
          <p:cNvSpPr>
            <a:spLocks noGrp="1"/>
          </p:cNvSpPr>
          <p:nvPr>
            <p:ph type="pic" sz="quarter" idx="20" hasCustomPrompt="1"/>
          </p:nvPr>
        </p:nvSpPr>
        <p:spPr>
          <a:xfrm>
            <a:off x="5248274" y="1600200"/>
            <a:ext cx="1695450" cy="1693862"/>
          </a:xfrm>
          <a:prstGeom prst="rect">
            <a:avLst/>
          </a:prstGeom>
          <a:noFill/>
        </p:spPr>
        <p:txBody>
          <a:bodyPr anchor="t" anchorCtr="0"/>
          <a:lstStyle>
            <a:lvl1pPr marL="0" indent="0" algn="ctr" defTabSz="457200" rtl="0" eaLnBrk="1" latinLnBrk="0" hangingPunct="1">
              <a:lnSpc>
                <a:spcPct val="100000"/>
              </a:lnSpc>
              <a:spcBef>
                <a:spcPct val="20000"/>
              </a:spcBef>
              <a:buFont typeface="Arial"/>
              <a:buNone/>
              <a:defRPr lang="en-US" sz="1050" b="1" kern="1200" spc="300" dirty="0">
                <a:solidFill>
                  <a:schemeClr val="tx1"/>
                </a:solidFill>
                <a:latin typeface="+mn-lt"/>
                <a:ea typeface="+mn-ea"/>
                <a:cs typeface="Trebuchet MS" panose="020B0603020202020204" pitchFamily="34" charset="0"/>
              </a:defRPr>
            </a:lvl1pPr>
          </a:lstStyle>
          <a:p>
            <a:r>
              <a:rPr lang="en-US"/>
              <a:t>Insert icon</a:t>
            </a:r>
          </a:p>
        </p:txBody>
      </p:sp>
      <p:sp>
        <p:nvSpPr>
          <p:cNvPr id="19" name="Picture Placeholder 4">
            <a:extLst>
              <a:ext uri="{FF2B5EF4-FFF2-40B4-BE49-F238E27FC236}">
                <a16:creationId xmlns:a16="http://schemas.microsoft.com/office/drawing/2014/main" id="{E48E12AB-2489-424D-BD6C-A5E63946E6BF}"/>
              </a:ext>
            </a:extLst>
          </p:cNvPr>
          <p:cNvSpPr>
            <a:spLocks noGrp="1"/>
          </p:cNvSpPr>
          <p:nvPr>
            <p:ph type="pic" sz="quarter" idx="21" hasCustomPrompt="1"/>
          </p:nvPr>
        </p:nvSpPr>
        <p:spPr>
          <a:xfrm>
            <a:off x="9134473" y="1600200"/>
            <a:ext cx="1695450" cy="1693862"/>
          </a:xfrm>
          <a:prstGeom prst="rect">
            <a:avLst/>
          </a:prstGeom>
          <a:noFill/>
        </p:spPr>
        <p:txBody>
          <a:bodyPr anchor="t" anchorCtr="0"/>
          <a:lstStyle>
            <a:lvl1pPr marL="0" indent="0" algn="ctr" defTabSz="457200" rtl="0" eaLnBrk="1" latinLnBrk="0" hangingPunct="1">
              <a:lnSpc>
                <a:spcPct val="100000"/>
              </a:lnSpc>
              <a:spcBef>
                <a:spcPct val="20000"/>
              </a:spcBef>
              <a:buFont typeface="Arial"/>
              <a:buNone/>
              <a:defRPr lang="en-US" sz="1050" b="1" kern="1200" spc="300" dirty="0">
                <a:solidFill>
                  <a:schemeClr val="tx1"/>
                </a:solidFill>
                <a:latin typeface="+mn-lt"/>
                <a:ea typeface="+mn-ea"/>
                <a:cs typeface="Trebuchet MS" panose="020B0603020202020204" pitchFamily="34" charset="0"/>
              </a:defRPr>
            </a:lvl1pPr>
          </a:lstStyle>
          <a:p>
            <a:r>
              <a:rPr lang="en-US"/>
              <a:t>Insert icon</a:t>
            </a:r>
          </a:p>
        </p:txBody>
      </p:sp>
      <p:sp>
        <p:nvSpPr>
          <p:cNvPr id="18" name="Text Placeholder 1">
            <a:extLst>
              <a:ext uri="{FF2B5EF4-FFF2-40B4-BE49-F238E27FC236}">
                <a16:creationId xmlns:a16="http://schemas.microsoft.com/office/drawing/2014/main" id="{AF9AFA94-85BF-4205-978C-3FE6AC7491A5}"/>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a:t>OPTIONAL SUBHEAD</a:t>
            </a:r>
          </a:p>
        </p:txBody>
      </p:sp>
      <p:sp>
        <p:nvSpPr>
          <p:cNvPr id="24" name="Slide Number Placeholder 1">
            <a:extLst>
              <a:ext uri="{FF2B5EF4-FFF2-40B4-BE49-F238E27FC236}">
                <a16:creationId xmlns:a16="http://schemas.microsoft.com/office/drawing/2014/main" id="{1EB5C36F-B66E-492D-8EFF-DC54F231A1DF}"/>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26" name="Group 25">
            <a:extLst>
              <a:ext uri="{FF2B5EF4-FFF2-40B4-BE49-F238E27FC236}">
                <a16:creationId xmlns:a16="http://schemas.microsoft.com/office/drawing/2014/main" id="{9124A4FB-D3A4-4BAA-B03E-95C05D589A48}"/>
              </a:ext>
            </a:extLst>
          </p:cNvPr>
          <p:cNvGrpSpPr>
            <a:grpSpLocks noChangeAspect="1"/>
          </p:cNvGrpSpPr>
          <p:nvPr userDrawn="1"/>
        </p:nvGrpSpPr>
        <p:grpSpPr bwMode="auto">
          <a:xfrm>
            <a:off x="11523227" y="6169794"/>
            <a:ext cx="468957" cy="411981"/>
            <a:chOff x="7171" y="3741"/>
            <a:chExt cx="214" cy="188"/>
          </a:xfrm>
          <a:effectLst/>
        </p:grpSpPr>
        <p:sp>
          <p:nvSpPr>
            <p:cNvPr id="27" name="Freeform 6">
              <a:extLst>
                <a:ext uri="{FF2B5EF4-FFF2-40B4-BE49-F238E27FC236}">
                  <a16:creationId xmlns:a16="http://schemas.microsoft.com/office/drawing/2014/main" id="{B4F9B56E-270C-44E8-9BF3-600628DBF16A}"/>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7">
              <a:extLst>
                <a:ext uri="{FF2B5EF4-FFF2-40B4-BE49-F238E27FC236}">
                  <a16:creationId xmlns:a16="http://schemas.microsoft.com/office/drawing/2014/main" id="{06F3453B-EEDC-4867-8B24-7DEFD73E6F05}"/>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0" name="Footer Placeholder 2">
            <a:extLst>
              <a:ext uri="{FF2B5EF4-FFF2-40B4-BE49-F238E27FC236}">
                <a16:creationId xmlns:a16="http://schemas.microsoft.com/office/drawing/2014/main" id="{DC837C3A-984D-4C7A-98FF-98877CF492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4127810422"/>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Quadrant Images">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6AFBC0B-3470-8F4A-96C7-719AFC7D11EB}"/>
              </a:ext>
            </a:extLst>
          </p:cNvPr>
          <p:cNvSpPr>
            <a:spLocks noGrp="1"/>
          </p:cNvSpPr>
          <p:nvPr>
            <p:ph type="pic" sz="quarter" idx="10"/>
          </p:nvPr>
        </p:nvSpPr>
        <p:spPr>
          <a:xfrm>
            <a:off x="6096000" y="2"/>
            <a:ext cx="6096000" cy="3428999"/>
          </a:xfrm>
        </p:spPr>
        <p:txBody>
          <a:bodyPr/>
          <a:lstStyle/>
          <a:p>
            <a:endParaRPr lang="en-US"/>
          </a:p>
        </p:txBody>
      </p:sp>
      <p:sp>
        <p:nvSpPr>
          <p:cNvPr id="6" name="Picture Placeholder 4">
            <a:extLst>
              <a:ext uri="{FF2B5EF4-FFF2-40B4-BE49-F238E27FC236}">
                <a16:creationId xmlns:a16="http://schemas.microsoft.com/office/drawing/2014/main" id="{DC65E7B5-3402-924B-AFFD-94E7C5263CB2}"/>
              </a:ext>
            </a:extLst>
          </p:cNvPr>
          <p:cNvSpPr>
            <a:spLocks noGrp="1"/>
          </p:cNvSpPr>
          <p:nvPr>
            <p:ph type="pic" sz="quarter" idx="12"/>
          </p:nvPr>
        </p:nvSpPr>
        <p:spPr>
          <a:xfrm>
            <a:off x="0" y="2"/>
            <a:ext cx="6096000" cy="3428999"/>
          </a:xfrm>
        </p:spPr>
        <p:txBody>
          <a:bodyPr/>
          <a:lstStyle/>
          <a:p>
            <a:endParaRPr lang="en-US"/>
          </a:p>
        </p:txBody>
      </p:sp>
      <p:sp>
        <p:nvSpPr>
          <p:cNvPr id="7" name="Picture Placeholder 4">
            <a:extLst>
              <a:ext uri="{FF2B5EF4-FFF2-40B4-BE49-F238E27FC236}">
                <a16:creationId xmlns:a16="http://schemas.microsoft.com/office/drawing/2014/main" id="{A7CE27EA-7880-5D44-8365-AB0EB6937089}"/>
              </a:ext>
            </a:extLst>
          </p:cNvPr>
          <p:cNvSpPr>
            <a:spLocks noGrp="1"/>
          </p:cNvSpPr>
          <p:nvPr>
            <p:ph type="pic" sz="quarter" idx="13"/>
          </p:nvPr>
        </p:nvSpPr>
        <p:spPr>
          <a:xfrm>
            <a:off x="6096000" y="3428999"/>
            <a:ext cx="6096000" cy="3429001"/>
          </a:xfrm>
        </p:spPr>
        <p:txBody>
          <a:bodyPr/>
          <a:lstStyle/>
          <a:p>
            <a:endParaRPr lang="en-US"/>
          </a:p>
        </p:txBody>
      </p:sp>
      <p:sp>
        <p:nvSpPr>
          <p:cNvPr id="8" name="Picture Placeholder 4">
            <a:extLst>
              <a:ext uri="{FF2B5EF4-FFF2-40B4-BE49-F238E27FC236}">
                <a16:creationId xmlns:a16="http://schemas.microsoft.com/office/drawing/2014/main" id="{B3ED2134-E725-264B-BA85-3D17DEBC874A}"/>
              </a:ext>
            </a:extLst>
          </p:cNvPr>
          <p:cNvSpPr>
            <a:spLocks noGrp="1"/>
          </p:cNvSpPr>
          <p:nvPr>
            <p:ph type="pic" sz="quarter" idx="14"/>
          </p:nvPr>
        </p:nvSpPr>
        <p:spPr>
          <a:xfrm>
            <a:off x="0" y="3428999"/>
            <a:ext cx="6096000" cy="3429001"/>
          </a:xfrm>
        </p:spPr>
        <p:txBody>
          <a:bodyPr/>
          <a:lstStyle/>
          <a:p>
            <a:endParaRPr lang="en-US"/>
          </a:p>
        </p:txBody>
      </p:sp>
    </p:spTree>
    <p:extLst>
      <p:ext uri="{BB962C8B-B14F-4D97-AF65-F5344CB8AC3E}">
        <p14:creationId xmlns:p14="http://schemas.microsoft.com/office/powerpoint/2010/main" val="174528289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5 Images">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 y="24930"/>
            <a:ext cx="6092825" cy="2275360"/>
          </a:xfrm>
        </p:spPr>
        <p:txBody>
          <a:bodyPr/>
          <a:lstStyle/>
          <a:p>
            <a:endParaRPr lang="en-US"/>
          </a:p>
        </p:txBody>
      </p:sp>
      <p:sp>
        <p:nvSpPr>
          <p:cNvPr id="6" name="Picture Placeholder 4"/>
          <p:cNvSpPr>
            <a:spLocks noGrp="1"/>
          </p:cNvSpPr>
          <p:nvPr>
            <p:ph type="pic" sz="quarter" idx="11"/>
          </p:nvPr>
        </p:nvSpPr>
        <p:spPr>
          <a:xfrm>
            <a:off x="6" y="2316163"/>
            <a:ext cx="6092825" cy="2225675"/>
          </a:xfrm>
        </p:spPr>
        <p:txBody>
          <a:bodyPr/>
          <a:lstStyle/>
          <a:p>
            <a:endParaRPr lang="en-US"/>
          </a:p>
        </p:txBody>
      </p:sp>
      <p:sp>
        <p:nvSpPr>
          <p:cNvPr id="7" name="Picture Placeholder 4"/>
          <p:cNvSpPr>
            <a:spLocks noGrp="1"/>
          </p:cNvSpPr>
          <p:nvPr>
            <p:ph type="pic" sz="quarter" idx="12"/>
          </p:nvPr>
        </p:nvSpPr>
        <p:spPr>
          <a:xfrm>
            <a:off x="6" y="4545054"/>
            <a:ext cx="6092825" cy="2312946"/>
          </a:xfrm>
        </p:spPr>
        <p:txBody>
          <a:bodyPr/>
          <a:lstStyle/>
          <a:p>
            <a:endParaRPr lang="en-US"/>
          </a:p>
        </p:txBody>
      </p:sp>
      <p:sp>
        <p:nvSpPr>
          <p:cNvPr id="8" name="Picture Placeholder 4"/>
          <p:cNvSpPr>
            <a:spLocks noGrp="1"/>
          </p:cNvSpPr>
          <p:nvPr>
            <p:ph type="pic" sz="quarter" idx="13"/>
          </p:nvPr>
        </p:nvSpPr>
        <p:spPr>
          <a:xfrm>
            <a:off x="6099182" y="2"/>
            <a:ext cx="6092825" cy="3416968"/>
          </a:xfrm>
        </p:spPr>
        <p:txBody>
          <a:bodyPr/>
          <a:lstStyle/>
          <a:p>
            <a:endParaRPr lang="en-US"/>
          </a:p>
        </p:txBody>
      </p:sp>
      <p:sp>
        <p:nvSpPr>
          <p:cNvPr id="9" name="Picture Placeholder 4"/>
          <p:cNvSpPr>
            <a:spLocks noGrp="1"/>
          </p:cNvSpPr>
          <p:nvPr>
            <p:ph type="pic" sz="quarter" idx="14"/>
          </p:nvPr>
        </p:nvSpPr>
        <p:spPr>
          <a:xfrm>
            <a:off x="6099182" y="3416968"/>
            <a:ext cx="6092825" cy="3441032"/>
          </a:xfrm>
        </p:spPr>
        <p:txBody>
          <a:bodyPr/>
          <a:lstStyle/>
          <a:p>
            <a:endParaRPr lang="en-US"/>
          </a:p>
        </p:txBody>
      </p:sp>
    </p:spTree>
    <p:extLst>
      <p:ext uri="{BB962C8B-B14F-4D97-AF65-F5344CB8AC3E}">
        <p14:creationId xmlns:p14="http://schemas.microsoft.com/office/powerpoint/2010/main" val="115593221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6 Images">
    <p:bg>
      <p:bgPr>
        <a:solidFill>
          <a:schemeClr val="bg1"/>
        </a:solidFill>
        <a:effectLst/>
      </p:bgPr>
    </p:bg>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DC65E7B5-3402-924B-AFFD-94E7C5263CB2}"/>
              </a:ext>
            </a:extLst>
          </p:cNvPr>
          <p:cNvSpPr>
            <a:spLocks noGrp="1"/>
          </p:cNvSpPr>
          <p:nvPr>
            <p:ph type="pic" sz="quarter" idx="12"/>
          </p:nvPr>
        </p:nvSpPr>
        <p:spPr>
          <a:xfrm>
            <a:off x="0" y="2"/>
            <a:ext cx="4074288" cy="3428999"/>
          </a:xfrm>
        </p:spPr>
        <p:txBody>
          <a:bodyPr/>
          <a:lstStyle/>
          <a:p>
            <a:endParaRPr lang="en-US"/>
          </a:p>
        </p:txBody>
      </p:sp>
      <p:sp>
        <p:nvSpPr>
          <p:cNvPr id="13" name="Picture Placeholder 4">
            <a:extLst>
              <a:ext uri="{FF2B5EF4-FFF2-40B4-BE49-F238E27FC236}">
                <a16:creationId xmlns:a16="http://schemas.microsoft.com/office/drawing/2014/main" id="{835A6A73-92B6-6F49-9F5F-A8E74AB847E2}"/>
              </a:ext>
            </a:extLst>
          </p:cNvPr>
          <p:cNvSpPr>
            <a:spLocks noGrp="1"/>
          </p:cNvSpPr>
          <p:nvPr>
            <p:ph type="pic" sz="quarter" idx="19"/>
          </p:nvPr>
        </p:nvSpPr>
        <p:spPr>
          <a:xfrm>
            <a:off x="0" y="3429000"/>
            <a:ext cx="4074288" cy="3428999"/>
          </a:xfrm>
        </p:spPr>
        <p:txBody>
          <a:bodyPr/>
          <a:lstStyle/>
          <a:p>
            <a:endParaRPr lang="en-US"/>
          </a:p>
        </p:txBody>
      </p:sp>
      <p:sp>
        <p:nvSpPr>
          <p:cNvPr id="17" name="Picture Placeholder 4">
            <a:extLst>
              <a:ext uri="{FF2B5EF4-FFF2-40B4-BE49-F238E27FC236}">
                <a16:creationId xmlns:a16="http://schemas.microsoft.com/office/drawing/2014/main" id="{A3B4993C-AF8D-6A4C-9AB2-202251EDA834}"/>
              </a:ext>
            </a:extLst>
          </p:cNvPr>
          <p:cNvSpPr>
            <a:spLocks noGrp="1"/>
          </p:cNvSpPr>
          <p:nvPr>
            <p:ph type="pic" sz="quarter" idx="20"/>
          </p:nvPr>
        </p:nvSpPr>
        <p:spPr>
          <a:xfrm>
            <a:off x="4058856" y="2"/>
            <a:ext cx="4074288" cy="3428999"/>
          </a:xfrm>
        </p:spPr>
        <p:txBody>
          <a:bodyPr/>
          <a:lstStyle/>
          <a:p>
            <a:endParaRPr lang="en-US"/>
          </a:p>
        </p:txBody>
      </p:sp>
      <p:sp>
        <p:nvSpPr>
          <p:cNvPr id="18" name="Picture Placeholder 4">
            <a:extLst>
              <a:ext uri="{FF2B5EF4-FFF2-40B4-BE49-F238E27FC236}">
                <a16:creationId xmlns:a16="http://schemas.microsoft.com/office/drawing/2014/main" id="{0823B40A-2ED1-114F-B9EF-FCC351D25D9A}"/>
              </a:ext>
            </a:extLst>
          </p:cNvPr>
          <p:cNvSpPr>
            <a:spLocks noGrp="1"/>
          </p:cNvSpPr>
          <p:nvPr>
            <p:ph type="pic" sz="quarter" idx="21"/>
          </p:nvPr>
        </p:nvSpPr>
        <p:spPr>
          <a:xfrm>
            <a:off x="4058856" y="3429000"/>
            <a:ext cx="4074288" cy="3428999"/>
          </a:xfrm>
        </p:spPr>
        <p:txBody>
          <a:bodyPr/>
          <a:lstStyle/>
          <a:p>
            <a:endParaRPr lang="en-US"/>
          </a:p>
        </p:txBody>
      </p:sp>
      <p:sp>
        <p:nvSpPr>
          <p:cNvPr id="19" name="Picture Placeholder 4">
            <a:extLst>
              <a:ext uri="{FF2B5EF4-FFF2-40B4-BE49-F238E27FC236}">
                <a16:creationId xmlns:a16="http://schemas.microsoft.com/office/drawing/2014/main" id="{0749BBB0-2DB5-8C41-924A-9ECEC43FA8CD}"/>
              </a:ext>
            </a:extLst>
          </p:cNvPr>
          <p:cNvSpPr>
            <a:spLocks noGrp="1"/>
          </p:cNvSpPr>
          <p:nvPr>
            <p:ph type="pic" sz="quarter" idx="22"/>
          </p:nvPr>
        </p:nvSpPr>
        <p:spPr>
          <a:xfrm>
            <a:off x="8125428" y="2"/>
            <a:ext cx="4074288" cy="3428999"/>
          </a:xfrm>
        </p:spPr>
        <p:txBody>
          <a:bodyPr/>
          <a:lstStyle/>
          <a:p>
            <a:endParaRPr lang="en-US"/>
          </a:p>
        </p:txBody>
      </p:sp>
      <p:sp>
        <p:nvSpPr>
          <p:cNvPr id="20" name="Picture Placeholder 4">
            <a:extLst>
              <a:ext uri="{FF2B5EF4-FFF2-40B4-BE49-F238E27FC236}">
                <a16:creationId xmlns:a16="http://schemas.microsoft.com/office/drawing/2014/main" id="{591C70B5-EC34-474E-AFD4-70A23D3AF5BA}"/>
              </a:ext>
            </a:extLst>
          </p:cNvPr>
          <p:cNvSpPr>
            <a:spLocks noGrp="1"/>
          </p:cNvSpPr>
          <p:nvPr>
            <p:ph type="pic" sz="quarter" idx="23"/>
          </p:nvPr>
        </p:nvSpPr>
        <p:spPr>
          <a:xfrm>
            <a:off x="8125428" y="3429000"/>
            <a:ext cx="4074288" cy="3428999"/>
          </a:xfrm>
        </p:spPr>
        <p:txBody>
          <a:bodyPr/>
          <a:lstStyle/>
          <a:p>
            <a:endParaRPr lang="en-US"/>
          </a:p>
        </p:txBody>
      </p:sp>
    </p:spTree>
    <p:extLst>
      <p:ext uri="{BB962C8B-B14F-4D97-AF65-F5344CB8AC3E}">
        <p14:creationId xmlns:p14="http://schemas.microsoft.com/office/powerpoint/2010/main" val="395849805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8 Images">
    <p:bg>
      <p:bgPr>
        <a:solidFill>
          <a:schemeClr val="bg1"/>
        </a:solidFill>
        <a:effectLst/>
      </p:bgPr>
    </p:bg>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DC65E7B5-3402-924B-AFFD-94E7C5263CB2}"/>
              </a:ext>
            </a:extLst>
          </p:cNvPr>
          <p:cNvSpPr>
            <a:spLocks noGrp="1"/>
          </p:cNvSpPr>
          <p:nvPr>
            <p:ph type="pic" sz="quarter" idx="12"/>
          </p:nvPr>
        </p:nvSpPr>
        <p:spPr>
          <a:xfrm>
            <a:off x="3" y="2"/>
            <a:ext cx="3040284" cy="3428999"/>
          </a:xfrm>
        </p:spPr>
        <p:txBody>
          <a:bodyPr/>
          <a:lstStyle/>
          <a:p>
            <a:endParaRPr lang="en-US"/>
          </a:p>
        </p:txBody>
      </p:sp>
      <p:sp>
        <p:nvSpPr>
          <p:cNvPr id="13" name="Picture Placeholder 4">
            <a:extLst>
              <a:ext uri="{FF2B5EF4-FFF2-40B4-BE49-F238E27FC236}">
                <a16:creationId xmlns:a16="http://schemas.microsoft.com/office/drawing/2014/main" id="{835A6A73-92B6-6F49-9F5F-A8E74AB847E2}"/>
              </a:ext>
            </a:extLst>
          </p:cNvPr>
          <p:cNvSpPr>
            <a:spLocks noGrp="1"/>
          </p:cNvSpPr>
          <p:nvPr>
            <p:ph type="pic" sz="quarter" idx="19"/>
          </p:nvPr>
        </p:nvSpPr>
        <p:spPr>
          <a:xfrm>
            <a:off x="3" y="3428999"/>
            <a:ext cx="3040284" cy="3428998"/>
          </a:xfrm>
        </p:spPr>
        <p:txBody>
          <a:bodyPr/>
          <a:lstStyle/>
          <a:p>
            <a:endParaRPr lang="en-US"/>
          </a:p>
        </p:txBody>
      </p:sp>
      <p:sp>
        <p:nvSpPr>
          <p:cNvPr id="9" name="Picture Placeholder 4">
            <a:extLst>
              <a:ext uri="{FF2B5EF4-FFF2-40B4-BE49-F238E27FC236}">
                <a16:creationId xmlns:a16="http://schemas.microsoft.com/office/drawing/2014/main" id="{11E73419-EA6B-4D4F-A894-ADE1E66302EF}"/>
              </a:ext>
            </a:extLst>
          </p:cNvPr>
          <p:cNvSpPr>
            <a:spLocks noGrp="1"/>
          </p:cNvSpPr>
          <p:nvPr>
            <p:ph type="pic" sz="quarter" idx="20"/>
          </p:nvPr>
        </p:nvSpPr>
        <p:spPr>
          <a:xfrm>
            <a:off x="3055719" y="2"/>
            <a:ext cx="3040284" cy="3428999"/>
          </a:xfrm>
        </p:spPr>
        <p:txBody>
          <a:bodyPr/>
          <a:lstStyle/>
          <a:p>
            <a:endParaRPr lang="en-US"/>
          </a:p>
        </p:txBody>
      </p:sp>
      <p:sp>
        <p:nvSpPr>
          <p:cNvPr id="10" name="Picture Placeholder 4">
            <a:extLst>
              <a:ext uri="{FF2B5EF4-FFF2-40B4-BE49-F238E27FC236}">
                <a16:creationId xmlns:a16="http://schemas.microsoft.com/office/drawing/2014/main" id="{0A074F23-F8C5-EA45-A738-3954B3FA4FA0}"/>
              </a:ext>
            </a:extLst>
          </p:cNvPr>
          <p:cNvSpPr>
            <a:spLocks noGrp="1"/>
          </p:cNvSpPr>
          <p:nvPr>
            <p:ph type="pic" sz="quarter" idx="21"/>
          </p:nvPr>
        </p:nvSpPr>
        <p:spPr>
          <a:xfrm>
            <a:off x="3055719" y="3428999"/>
            <a:ext cx="3040284" cy="3428998"/>
          </a:xfrm>
        </p:spPr>
        <p:txBody>
          <a:bodyPr/>
          <a:lstStyle/>
          <a:p>
            <a:endParaRPr lang="en-US"/>
          </a:p>
        </p:txBody>
      </p:sp>
      <p:sp>
        <p:nvSpPr>
          <p:cNvPr id="11" name="Picture Placeholder 4">
            <a:extLst>
              <a:ext uri="{FF2B5EF4-FFF2-40B4-BE49-F238E27FC236}">
                <a16:creationId xmlns:a16="http://schemas.microsoft.com/office/drawing/2014/main" id="{AB592C10-FAFD-B34C-86D3-FDEC69CC234E}"/>
              </a:ext>
            </a:extLst>
          </p:cNvPr>
          <p:cNvSpPr>
            <a:spLocks noGrp="1"/>
          </p:cNvSpPr>
          <p:nvPr>
            <p:ph type="pic" sz="quarter" idx="22"/>
          </p:nvPr>
        </p:nvSpPr>
        <p:spPr>
          <a:xfrm>
            <a:off x="6096003" y="2"/>
            <a:ext cx="3040284" cy="3428999"/>
          </a:xfrm>
        </p:spPr>
        <p:txBody>
          <a:bodyPr/>
          <a:lstStyle/>
          <a:p>
            <a:endParaRPr lang="en-US"/>
          </a:p>
        </p:txBody>
      </p:sp>
      <p:sp>
        <p:nvSpPr>
          <p:cNvPr id="12" name="Picture Placeholder 4">
            <a:extLst>
              <a:ext uri="{FF2B5EF4-FFF2-40B4-BE49-F238E27FC236}">
                <a16:creationId xmlns:a16="http://schemas.microsoft.com/office/drawing/2014/main" id="{95466CE7-A5B0-3A40-AAEF-35EBCF973860}"/>
              </a:ext>
            </a:extLst>
          </p:cNvPr>
          <p:cNvSpPr>
            <a:spLocks noGrp="1"/>
          </p:cNvSpPr>
          <p:nvPr>
            <p:ph type="pic" sz="quarter" idx="23"/>
          </p:nvPr>
        </p:nvSpPr>
        <p:spPr>
          <a:xfrm>
            <a:off x="6096003" y="3428999"/>
            <a:ext cx="3040284" cy="3428998"/>
          </a:xfrm>
        </p:spPr>
        <p:txBody>
          <a:bodyPr/>
          <a:lstStyle/>
          <a:p>
            <a:endParaRPr lang="en-US"/>
          </a:p>
        </p:txBody>
      </p:sp>
      <p:sp>
        <p:nvSpPr>
          <p:cNvPr id="14" name="Picture Placeholder 4">
            <a:extLst>
              <a:ext uri="{FF2B5EF4-FFF2-40B4-BE49-F238E27FC236}">
                <a16:creationId xmlns:a16="http://schemas.microsoft.com/office/drawing/2014/main" id="{97498CC2-B716-2B4B-9F49-E3D8BEC477C0}"/>
              </a:ext>
            </a:extLst>
          </p:cNvPr>
          <p:cNvSpPr>
            <a:spLocks noGrp="1"/>
          </p:cNvSpPr>
          <p:nvPr>
            <p:ph type="pic" sz="quarter" idx="24"/>
          </p:nvPr>
        </p:nvSpPr>
        <p:spPr>
          <a:xfrm>
            <a:off x="9136287" y="2"/>
            <a:ext cx="3040284" cy="3428999"/>
          </a:xfrm>
        </p:spPr>
        <p:txBody>
          <a:bodyPr/>
          <a:lstStyle/>
          <a:p>
            <a:endParaRPr lang="en-US"/>
          </a:p>
        </p:txBody>
      </p:sp>
      <p:sp>
        <p:nvSpPr>
          <p:cNvPr id="15" name="Picture Placeholder 4">
            <a:extLst>
              <a:ext uri="{FF2B5EF4-FFF2-40B4-BE49-F238E27FC236}">
                <a16:creationId xmlns:a16="http://schemas.microsoft.com/office/drawing/2014/main" id="{DBCF44B0-72D0-4D4E-BE3E-EE356CF536C9}"/>
              </a:ext>
            </a:extLst>
          </p:cNvPr>
          <p:cNvSpPr>
            <a:spLocks noGrp="1"/>
          </p:cNvSpPr>
          <p:nvPr>
            <p:ph type="pic" sz="quarter" idx="25"/>
          </p:nvPr>
        </p:nvSpPr>
        <p:spPr>
          <a:xfrm>
            <a:off x="9136287" y="3428999"/>
            <a:ext cx="3040284" cy="3428998"/>
          </a:xfrm>
        </p:spPr>
        <p:txBody>
          <a:bodyPr/>
          <a:lstStyle/>
          <a:p>
            <a:endParaRPr lang="en-US"/>
          </a:p>
        </p:txBody>
      </p:sp>
    </p:spTree>
    <p:extLst>
      <p:ext uri="{BB962C8B-B14F-4D97-AF65-F5344CB8AC3E}">
        <p14:creationId xmlns:p14="http://schemas.microsoft.com/office/powerpoint/2010/main" val="389016734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0 Images">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6AFBC0B-3470-8F4A-96C7-719AFC7D11EB}"/>
              </a:ext>
            </a:extLst>
          </p:cNvPr>
          <p:cNvSpPr>
            <a:spLocks noGrp="1"/>
          </p:cNvSpPr>
          <p:nvPr>
            <p:ph type="pic" sz="quarter" idx="10"/>
          </p:nvPr>
        </p:nvSpPr>
        <p:spPr>
          <a:xfrm>
            <a:off x="2422973" y="2"/>
            <a:ext cx="2453833" cy="3428999"/>
          </a:xfrm>
        </p:spPr>
        <p:txBody>
          <a:bodyPr/>
          <a:lstStyle/>
          <a:p>
            <a:endParaRPr lang="en-US"/>
          </a:p>
        </p:txBody>
      </p:sp>
      <p:sp>
        <p:nvSpPr>
          <p:cNvPr id="6" name="Picture Placeholder 4">
            <a:extLst>
              <a:ext uri="{FF2B5EF4-FFF2-40B4-BE49-F238E27FC236}">
                <a16:creationId xmlns:a16="http://schemas.microsoft.com/office/drawing/2014/main" id="{DC65E7B5-3402-924B-AFFD-94E7C5263CB2}"/>
              </a:ext>
            </a:extLst>
          </p:cNvPr>
          <p:cNvSpPr>
            <a:spLocks noGrp="1"/>
          </p:cNvSpPr>
          <p:nvPr>
            <p:ph type="pic" sz="quarter" idx="12"/>
          </p:nvPr>
        </p:nvSpPr>
        <p:spPr>
          <a:xfrm>
            <a:off x="6" y="2"/>
            <a:ext cx="2422967" cy="3428999"/>
          </a:xfrm>
        </p:spPr>
        <p:txBody>
          <a:bodyPr/>
          <a:lstStyle/>
          <a:p>
            <a:endParaRPr lang="en-US"/>
          </a:p>
        </p:txBody>
      </p:sp>
      <p:sp>
        <p:nvSpPr>
          <p:cNvPr id="9" name="Picture Placeholder 4">
            <a:extLst>
              <a:ext uri="{FF2B5EF4-FFF2-40B4-BE49-F238E27FC236}">
                <a16:creationId xmlns:a16="http://schemas.microsoft.com/office/drawing/2014/main" id="{1C15D8E8-539C-9E4D-8680-9872763C20AF}"/>
              </a:ext>
            </a:extLst>
          </p:cNvPr>
          <p:cNvSpPr>
            <a:spLocks noGrp="1"/>
          </p:cNvSpPr>
          <p:nvPr>
            <p:ph type="pic" sz="quarter" idx="15"/>
          </p:nvPr>
        </p:nvSpPr>
        <p:spPr>
          <a:xfrm>
            <a:off x="7322922" y="2"/>
            <a:ext cx="2453833" cy="3428999"/>
          </a:xfrm>
        </p:spPr>
        <p:txBody>
          <a:bodyPr/>
          <a:lstStyle/>
          <a:p>
            <a:endParaRPr lang="en-US"/>
          </a:p>
        </p:txBody>
      </p:sp>
      <p:sp>
        <p:nvSpPr>
          <p:cNvPr id="10" name="Picture Placeholder 4">
            <a:extLst>
              <a:ext uri="{FF2B5EF4-FFF2-40B4-BE49-F238E27FC236}">
                <a16:creationId xmlns:a16="http://schemas.microsoft.com/office/drawing/2014/main" id="{FA8B9B67-45BB-B645-8EEA-F0E168758F8B}"/>
              </a:ext>
            </a:extLst>
          </p:cNvPr>
          <p:cNvSpPr>
            <a:spLocks noGrp="1"/>
          </p:cNvSpPr>
          <p:nvPr>
            <p:ph type="pic" sz="quarter" idx="16"/>
          </p:nvPr>
        </p:nvSpPr>
        <p:spPr>
          <a:xfrm>
            <a:off x="4899955" y="2"/>
            <a:ext cx="2422967" cy="3428999"/>
          </a:xfrm>
        </p:spPr>
        <p:txBody>
          <a:bodyPr/>
          <a:lstStyle/>
          <a:p>
            <a:endParaRPr lang="en-US"/>
          </a:p>
        </p:txBody>
      </p:sp>
      <p:sp>
        <p:nvSpPr>
          <p:cNvPr id="11" name="Picture Placeholder 4">
            <a:extLst>
              <a:ext uri="{FF2B5EF4-FFF2-40B4-BE49-F238E27FC236}">
                <a16:creationId xmlns:a16="http://schemas.microsoft.com/office/drawing/2014/main" id="{2991427C-F2A2-144D-B4C9-8C852314E11B}"/>
              </a:ext>
            </a:extLst>
          </p:cNvPr>
          <p:cNvSpPr>
            <a:spLocks noGrp="1"/>
          </p:cNvSpPr>
          <p:nvPr>
            <p:ph type="pic" sz="quarter" idx="17"/>
          </p:nvPr>
        </p:nvSpPr>
        <p:spPr>
          <a:xfrm>
            <a:off x="9769039" y="2"/>
            <a:ext cx="2422967" cy="3428999"/>
          </a:xfrm>
        </p:spPr>
        <p:txBody>
          <a:bodyPr/>
          <a:lstStyle/>
          <a:p>
            <a:endParaRPr lang="en-US"/>
          </a:p>
        </p:txBody>
      </p:sp>
      <p:sp>
        <p:nvSpPr>
          <p:cNvPr id="12" name="Picture Placeholder 4">
            <a:extLst>
              <a:ext uri="{FF2B5EF4-FFF2-40B4-BE49-F238E27FC236}">
                <a16:creationId xmlns:a16="http://schemas.microsoft.com/office/drawing/2014/main" id="{B5D1EE26-B7BA-5847-84FB-B417E9B2F41E}"/>
              </a:ext>
            </a:extLst>
          </p:cNvPr>
          <p:cNvSpPr>
            <a:spLocks noGrp="1"/>
          </p:cNvSpPr>
          <p:nvPr>
            <p:ph type="pic" sz="quarter" idx="18"/>
          </p:nvPr>
        </p:nvSpPr>
        <p:spPr>
          <a:xfrm>
            <a:off x="2422973" y="3428999"/>
            <a:ext cx="2453833" cy="3429001"/>
          </a:xfrm>
        </p:spPr>
        <p:txBody>
          <a:bodyPr/>
          <a:lstStyle/>
          <a:p>
            <a:endParaRPr lang="en-US"/>
          </a:p>
        </p:txBody>
      </p:sp>
      <p:sp>
        <p:nvSpPr>
          <p:cNvPr id="13" name="Picture Placeholder 4">
            <a:extLst>
              <a:ext uri="{FF2B5EF4-FFF2-40B4-BE49-F238E27FC236}">
                <a16:creationId xmlns:a16="http://schemas.microsoft.com/office/drawing/2014/main" id="{835A6A73-92B6-6F49-9F5F-A8E74AB847E2}"/>
              </a:ext>
            </a:extLst>
          </p:cNvPr>
          <p:cNvSpPr>
            <a:spLocks noGrp="1"/>
          </p:cNvSpPr>
          <p:nvPr>
            <p:ph type="pic" sz="quarter" idx="19"/>
          </p:nvPr>
        </p:nvSpPr>
        <p:spPr>
          <a:xfrm>
            <a:off x="6" y="3428999"/>
            <a:ext cx="2422967" cy="3429001"/>
          </a:xfrm>
        </p:spPr>
        <p:txBody>
          <a:bodyPr/>
          <a:lstStyle/>
          <a:p>
            <a:endParaRPr lang="en-US"/>
          </a:p>
        </p:txBody>
      </p:sp>
      <p:sp>
        <p:nvSpPr>
          <p:cNvPr id="14" name="Picture Placeholder 4">
            <a:extLst>
              <a:ext uri="{FF2B5EF4-FFF2-40B4-BE49-F238E27FC236}">
                <a16:creationId xmlns:a16="http://schemas.microsoft.com/office/drawing/2014/main" id="{EB13ACED-89EA-D746-A0BD-440CF1802AF7}"/>
              </a:ext>
            </a:extLst>
          </p:cNvPr>
          <p:cNvSpPr>
            <a:spLocks noGrp="1"/>
          </p:cNvSpPr>
          <p:nvPr>
            <p:ph type="pic" sz="quarter" idx="20"/>
          </p:nvPr>
        </p:nvSpPr>
        <p:spPr>
          <a:xfrm>
            <a:off x="7322922" y="3428999"/>
            <a:ext cx="2453833" cy="3429001"/>
          </a:xfrm>
        </p:spPr>
        <p:txBody>
          <a:bodyPr/>
          <a:lstStyle/>
          <a:p>
            <a:endParaRPr lang="en-US"/>
          </a:p>
        </p:txBody>
      </p:sp>
      <p:sp>
        <p:nvSpPr>
          <p:cNvPr id="15" name="Picture Placeholder 4">
            <a:extLst>
              <a:ext uri="{FF2B5EF4-FFF2-40B4-BE49-F238E27FC236}">
                <a16:creationId xmlns:a16="http://schemas.microsoft.com/office/drawing/2014/main" id="{29B61C16-A07F-2E4F-BD9F-0BEE9CB5AEA9}"/>
              </a:ext>
            </a:extLst>
          </p:cNvPr>
          <p:cNvSpPr>
            <a:spLocks noGrp="1"/>
          </p:cNvSpPr>
          <p:nvPr>
            <p:ph type="pic" sz="quarter" idx="21"/>
          </p:nvPr>
        </p:nvSpPr>
        <p:spPr>
          <a:xfrm>
            <a:off x="4899955" y="3428999"/>
            <a:ext cx="2422967" cy="3429001"/>
          </a:xfrm>
        </p:spPr>
        <p:txBody>
          <a:bodyPr/>
          <a:lstStyle/>
          <a:p>
            <a:endParaRPr lang="en-US"/>
          </a:p>
        </p:txBody>
      </p:sp>
      <p:sp>
        <p:nvSpPr>
          <p:cNvPr id="16" name="Picture Placeholder 4">
            <a:extLst>
              <a:ext uri="{FF2B5EF4-FFF2-40B4-BE49-F238E27FC236}">
                <a16:creationId xmlns:a16="http://schemas.microsoft.com/office/drawing/2014/main" id="{4ECA9740-D149-3942-B87E-1B8F9A9DF913}"/>
              </a:ext>
            </a:extLst>
          </p:cNvPr>
          <p:cNvSpPr>
            <a:spLocks noGrp="1"/>
          </p:cNvSpPr>
          <p:nvPr>
            <p:ph type="pic" sz="quarter" idx="22"/>
          </p:nvPr>
        </p:nvSpPr>
        <p:spPr>
          <a:xfrm>
            <a:off x="9769039" y="3428999"/>
            <a:ext cx="2422967" cy="3429001"/>
          </a:xfrm>
        </p:spPr>
        <p:txBody>
          <a:bodyPr/>
          <a:lstStyle/>
          <a:p>
            <a:endParaRPr lang="en-US"/>
          </a:p>
        </p:txBody>
      </p:sp>
    </p:spTree>
    <p:extLst>
      <p:ext uri="{BB962C8B-B14F-4D97-AF65-F5344CB8AC3E}">
        <p14:creationId xmlns:p14="http://schemas.microsoft.com/office/powerpoint/2010/main" val="184632398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Meet the Team_2">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EAC0AD0-E4C6-FF40-B869-24D30668072E}"/>
              </a:ext>
            </a:extLst>
          </p:cNvPr>
          <p:cNvSpPr/>
          <p:nvPr userDrawn="1"/>
        </p:nvSpPr>
        <p:spPr>
          <a:xfrm>
            <a:off x="0" y="2303087"/>
            <a:ext cx="12192000" cy="403293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88"/>
          </a:p>
        </p:txBody>
      </p:sp>
      <p:sp>
        <p:nvSpPr>
          <p:cNvPr id="2" name="Title 1"/>
          <p:cNvSpPr>
            <a:spLocks noGrp="1"/>
          </p:cNvSpPr>
          <p:nvPr>
            <p:ph type="title"/>
          </p:nvPr>
        </p:nvSpPr>
        <p:spPr>
          <a:xfrm>
            <a:off x="558800" y="334127"/>
            <a:ext cx="11074400" cy="1356564"/>
          </a:xfrm>
        </p:spPr>
        <p:txBody>
          <a:bodyPr anchor="b"/>
          <a:lstStyle/>
          <a:p>
            <a:endParaRPr lang="en-US"/>
          </a:p>
        </p:txBody>
      </p:sp>
      <p:sp>
        <p:nvSpPr>
          <p:cNvPr id="7" name="Text Placeholder 10"/>
          <p:cNvSpPr>
            <a:spLocks noGrp="1"/>
          </p:cNvSpPr>
          <p:nvPr>
            <p:ph type="body" sz="quarter" idx="12" hasCustomPrompt="1"/>
          </p:nvPr>
        </p:nvSpPr>
        <p:spPr>
          <a:xfrm>
            <a:off x="558800" y="334130"/>
            <a:ext cx="11074400" cy="657675"/>
          </a:xfrm>
        </p:spPr>
        <p:txBody>
          <a:bodyPr anchor="b"/>
          <a:lstStyle>
            <a:lvl1pPr>
              <a:defRPr sz="1860" b="1">
                <a:solidFill>
                  <a:schemeClr val="tx1">
                    <a:lumMod val="60000"/>
                    <a:lumOff val="40000"/>
                  </a:schemeClr>
                </a:solidFill>
                <a:latin typeface="+mj-lt"/>
              </a:defRPr>
            </a:lvl1pPr>
          </a:lstStyle>
          <a:p>
            <a:pPr lvl="0"/>
            <a:r>
              <a:rPr lang="en-US"/>
              <a:t>CLICK TO EDIT MASTER TEXT STYLES</a:t>
            </a:r>
          </a:p>
        </p:txBody>
      </p:sp>
      <p:sp>
        <p:nvSpPr>
          <p:cNvPr id="4" name="Picture Placeholder 3">
            <a:extLst>
              <a:ext uri="{FF2B5EF4-FFF2-40B4-BE49-F238E27FC236}">
                <a16:creationId xmlns:a16="http://schemas.microsoft.com/office/drawing/2014/main" id="{50046DB2-B6F7-4E4B-AD46-D684100825D0}"/>
              </a:ext>
            </a:extLst>
          </p:cNvPr>
          <p:cNvSpPr>
            <a:spLocks noGrp="1"/>
          </p:cNvSpPr>
          <p:nvPr>
            <p:ph type="pic" sz="quarter" idx="13"/>
          </p:nvPr>
        </p:nvSpPr>
        <p:spPr>
          <a:xfrm>
            <a:off x="3721484" y="3321464"/>
            <a:ext cx="1219200" cy="1218072"/>
          </a:xfrm>
        </p:spPr>
        <p:txBody>
          <a:bodyPr/>
          <a:lstStyle/>
          <a:p>
            <a:r>
              <a:rPr lang="en-US"/>
              <a:t>Click icon to add picture</a:t>
            </a:r>
          </a:p>
        </p:txBody>
      </p:sp>
      <p:sp>
        <p:nvSpPr>
          <p:cNvPr id="10" name="Picture Placeholder 3">
            <a:extLst>
              <a:ext uri="{FF2B5EF4-FFF2-40B4-BE49-F238E27FC236}">
                <a16:creationId xmlns:a16="http://schemas.microsoft.com/office/drawing/2014/main" id="{CB6223EB-0F77-784F-AECC-098437671324}"/>
              </a:ext>
            </a:extLst>
          </p:cNvPr>
          <p:cNvSpPr>
            <a:spLocks noGrp="1"/>
          </p:cNvSpPr>
          <p:nvPr>
            <p:ph type="pic" sz="quarter" idx="14"/>
          </p:nvPr>
        </p:nvSpPr>
        <p:spPr>
          <a:xfrm>
            <a:off x="7166641" y="3321464"/>
            <a:ext cx="1219200" cy="1218072"/>
          </a:xfrm>
        </p:spPr>
        <p:txBody>
          <a:bodyPr/>
          <a:lstStyle/>
          <a:p>
            <a:r>
              <a:rPr lang="en-US"/>
              <a:t>Click icon to add picture</a:t>
            </a:r>
          </a:p>
        </p:txBody>
      </p:sp>
      <p:sp>
        <p:nvSpPr>
          <p:cNvPr id="15" name="Text Placeholder 14">
            <a:extLst>
              <a:ext uri="{FF2B5EF4-FFF2-40B4-BE49-F238E27FC236}">
                <a16:creationId xmlns:a16="http://schemas.microsoft.com/office/drawing/2014/main" id="{8598AE53-9401-C141-B986-9E4B4B563A9E}"/>
              </a:ext>
            </a:extLst>
          </p:cNvPr>
          <p:cNvSpPr>
            <a:spLocks noGrp="1"/>
          </p:cNvSpPr>
          <p:nvPr>
            <p:ph type="body" sz="quarter" idx="19" hasCustomPrompt="1"/>
          </p:nvPr>
        </p:nvSpPr>
        <p:spPr>
          <a:xfrm>
            <a:off x="3345571" y="4819030"/>
            <a:ext cx="1971039" cy="278104"/>
          </a:xfrm>
        </p:spPr>
        <p:txBody>
          <a:bodyPr/>
          <a:lstStyle>
            <a:lvl1pPr algn="ctr">
              <a:defRPr sz="1593">
                <a:solidFill>
                  <a:schemeClr val="tx2"/>
                </a:solidFill>
              </a:defRPr>
            </a:lvl1pPr>
          </a:lstStyle>
          <a:p>
            <a:pPr lvl="0"/>
            <a:r>
              <a:rPr lang="en-US"/>
              <a:t>First Last Name</a:t>
            </a:r>
          </a:p>
        </p:txBody>
      </p:sp>
      <p:sp>
        <p:nvSpPr>
          <p:cNvPr id="17" name="Text Placeholder 14">
            <a:extLst>
              <a:ext uri="{FF2B5EF4-FFF2-40B4-BE49-F238E27FC236}">
                <a16:creationId xmlns:a16="http://schemas.microsoft.com/office/drawing/2014/main" id="{9ACC1EF8-5ED6-944E-A6D9-322E5CB0739A}"/>
              </a:ext>
            </a:extLst>
          </p:cNvPr>
          <p:cNvSpPr>
            <a:spLocks noGrp="1"/>
          </p:cNvSpPr>
          <p:nvPr>
            <p:ph type="body" sz="quarter" idx="20" hasCustomPrompt="1"/>
          </p:nvPr>
        </p:nvSpPr>
        <p:spPr>
          <a:xfrm>
            <a:off x="3345570" y="5096429"/>
            <a:ext cx="1971039" cy="278104"/>
          </a:xfrm>
        </p:spPr>
        <p:txBody>
          <a:bodyPr/>
          <a:lstStyle>
            <a:lvl1pPr algn="ctr">
              <a:defRPr sz="1593" i="1"/>
            </a:lvl1pPr>
          </a:lstStyle>
          <a:p>
            <a:pPr lvl="0"/>
            <a:r>
              <a:rPr lang="en-US"/>
              <a:t>Title</a:t>
            </a:r>
          </a:p>
        </p:txBody>
      </p:sp>
      <p:sp>
        <p:nvSpPr>
          <p:cNvPr id="16" name="Text Placeholder 14">
            <a:extLst>
              <a:ext uri="{FF2B5EF4-FFF2-40B4-BE49-F238E27FC236}">
                <a16:creationId xmlns:a16="http://schemas.microsoft.com/office/drawing/2014/main" id="{7E9580D9-B2E2-AB44-9F34-3B7026C941D4}"/>
              </a:ext>
            </a:extLst>
          </p:cNvPr>
          <p:cNvSpPr>
            <a:spLocks noGrp="1"/>
          </p:cNvSpPr>
          <p:nvPr>
            <p:ph type="body" sz="quarter" idx="21" hasCustomPrompt="1"/>
          </p:nvPr>
        </p:nvSpPr>
        <p:spPr>
          <a:xfrm>
            <a:off x="6790728" y="4817622"/>
            <a:ext cx="1971039" cy="278104"/>
          </a:xfrm>
        </p:spPr>
        <p:txBody>
          <a:bodyPr/>
          <a:lstStyle>
            <a:lvl1pPr algn="ctr">
              <a:defRPr sz="1593">
                <a:solidFill>
                  <a:schemeClr val="tx2"/>
                </a:solidFill>
              </a:defRPr>
            </a:lvl1pPr>
          </a:lstStyle>
          <a:p>
            <a:pPr lvl="0"/>
            <a:r>
              <a:rPr lang="en-US"/>
              <a:t>First Last Name</a:t>
            </a:r>
          </a:p>
        </p:txBody>
      </p:sp>
      <p:sp>
        <p:nvSpPr>
          <p:cNvPr id="18" name="Text Placeholder 14">
            <a:extLst>
              <a:ext uri="{FF2B5EF4-FFF2-40B4-BE49-F238E27FC236}">
                <a16:creationId xmlns:a16="http://schemas.microsoft.com/office/drawing/2014/main" id="{986062B2-C844-D748-A057-CCA85F29DB0C}"/>
              </a:ext>
            </a:extLst>
          </p:cNvPr>
          <p:cNvSpPr>
            <a:spLocks noGrp="1"/>
          </p:cNvSpPr>
          <p:nvPr>
            <p:ph type="body" sz="quarter" idx="22" hasCustomPrompt="1"/>
          </p:nvPr>
        </p:nvSpPr>
        <p:spPr>
          <a:xfrm>
            <a:off x="6790727" y="5095022"/>
            <a:ext cx="1971039" cy="278104"/>
          </a:xfrm>
        </p:spPr>
        <p:txBody>
          <a:bodyPr/>
          <a:lstStyle>
            <a:lvl1pPr algn="ctr">
              <a:defRPr sz="1593" i="1"/>
            </a:lvl1pPr>
          </a:lstStyle>
          <a:p>
            <a:pPr lvl="0"/>
            <a:r>
              <a:rPr lang="en-US"/>
              <a:t>Title</a:t>
            </a:r>
          </a:p>
        </p:txBody>
      </p:sp>
    </p:spTree>
    <p:extLst>
      <p:ext uri="{BB962C8B-B14F-4D97-AF65-F5344CB8AC3E}">
        <p14:creationId xmlns:p14="http://schemas.microsoft.com/office/powerpoint/2010/main" val="124947025"/>
      </p:ext>
    </p:extLst>
  </p:cSld>
  <p:clrMapOvr>
    <a:masterClrMapping/>
  </p:clrMapOvr>
  <p:extLst>
    <p:ext uri="{DCECCB84-F9BA-43D5-87BE-67443E8EF086}">
      <p15:sldGuideLst xmlns:p15="http://schemas.microsoft.com/office/powerpoint/2012/main">
        <p15:guide id="1" orient="horz" pos="89">
          <p15:clr>
            <a:srgbClr val="FBAE40"/>
          </p15:clr>
        </p15:guide>
        <p15:guide id="2" pos="149">
          <p15:clr>
            <a:srgbClr val="FBAE40"/>
          </p15:clr>
        </p15:guide>
        <p15:guide id="3" pos="3092">
          <p15:clr>
            <a:srgbClr val="FBAE40"/>
          </p15:clr>
        </p15:guide>
        <p15:guide id="4" orient="horz" pos="1645">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Meet the Team_3">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EAC0AD0-E4C6-FF40-B869-24D30668072E}"/>
              </a:ext>
            </a:extLst>
          </p:cNvPr>
          <p:cNvSpPr/>
          <p:nvPr userDrawn="1"/>
        </p:nvSpPr>
        <p:spPr>
          <a:xfrm>
            <a:off x="0" y="2303087"/>
            <a:ext cx="12192000" cy="403293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88"/>
          </a:p>
        </p:txBody>
      </p:sp>
      <p:sp>
        <p:nvSpPr>
          <p:cNvPr id="2" name="Title 1"/>
          <p:cNvSpPr>
            <a:spLocks noGrp="1"/>
          </p:cNvSpPr>
          <p:nvPr>
            <p:ph type="title"/>
          </p:nvPr>
        </p:nvSpPr>
        <p:spPr>
          <a:xfrm>
            <a:off x="558800" y="334127"/>
            <a:ext cx="11074400" cy="1356564"/>
          </a:xfrm>
        </p:spPr>
        <p:txBody>
          <a:bodyPr anchor="b"/>
          <a:lstStyle/>
          <a:p>
            <a:endParaRPr lang="en-US"/>
          </a:p>
        </p:txBody>
      </p:sp>
      <p:sp>
        <p:nvSpPr>
          <p:cNvPr id="7" name="Text Placeholder 10"/>
          <p:cNvSpPr>
            <a:spLocks noGrp="1"/>
          </p:cNvSpPr>
          <p:nvPr>
            <p:ph type="body" sz="quarter" idx="12" hasCustomPrompt="1"/>
          </p:nvPr>
        </p:nvSpPr>
        <p:spPr>
          <a:xfrm>
            <a:off x="558800" y="334130"/>
            <a:ext cx="11074400" cy="657675"/>
          </a:xfrm>
        </p:spPr>
        <p:txBody>
          <a:bodyPr anchor="b"/>
          <a:lstStyle>
            <a:lvl1pPr>
              <a:defRPr sz="1860" b="1">
                <a:solidFill>
                  <a:schemeClr val="tx1">
                    <a:lumMod val="60000"/>
                    <a:lumOff val="40000"/>
                  </a:schemeClr>
                </a:solidFill>
                <a:latin typeface="+mj-lt"/>
              </a:defRPr>
            </a:lvl1pPr>
          </a:lstStyle>
          <a:p>
            <a:pPr lvl="0"/>
            <a:r>
              <a:rPr lang="en-US"/>
              <a:t>CLICK TO EDIT MASTER TEXT STYLES</a:t>
            </a:r>
          </a:p>
        </p:txBody>
      </p:sp>
      <p:sp>
        <p:nvSpPr>
          <p:cNvPr id="4" name="Picture Placeholder 3">
            <a:extLst>
              <a:ext uri="{FF2B5EF4-FFF2-40B4-BE49-F238E27FC236}">
                <a16:creationId xmlns:a16="http://schemas.microsoft.com/office/drawing/2014/main" id="{50046DB2-B6F7-4E4B-AD46-D684100825D0}"/>
              </a:ext>
            </a:extLst>
          </p:cNvPr>
          <p:cNvSpPr>
            <a:spLocks noGrp="1"/>
          </p:cNvSpPr>
          <p:nvPr>
            <p:ph type="pic" sz="quarter" idx="13"/>
          </p:nvPr>
        </p:nvSpPr>
        <p:spPr>
          <a:xfrm>
            <a:off x="2041243" y="3321464"/>
            <a:ext cx="1219200" cy="1218072"/>
          </a:xfrm>
        </p:spPr>
        <p:txBody>
          <a:bodyPr/>
          <a:lstStyle/>
          <a:p>
            <a:r>
              <a:rPr lang="en-US"/>
              <a:t>Click icon to add picture</a:t>
            </a:r>
          </a:p>
        </p:txBody>
      </p:sp>
      <p:sp>
        <p:nvSpPr>
          <p:cNvPr id="10" name="Picture Placeholder 3">
            <a:extLst>
              <a:ext uri="{FF2B5EF4-FFF2-40B4-BE49-F238E27FC236}">
                <a16:creationId xmlns:a16="http://schemas.microsoft.com/office/drawing/2014/main" id="{CB6223EB-0F77-784F-AECC-098437671324}"/>
              </a:ext>
            </a:extLst>
          </p:cNvPr>
          <p:cNvSpPr>
            <a:spLocks noGrp="1"/>
          </p:cNvSpPr>
          <p:nvPr>
            <p:ph type="pic" sz="quarter" idx="14"/>
          </p:nvPr>
        </p:nvSpPr>
        <p:spPr>
          <a:xfrm>
            <a:off x="5486400" y="3321464"/>
            <a:ext cx="1219200" cy="1218072"/>
          </a:xfrm>
        </p:spPr>
        <p:txBody>
          <a:bodyPr/>
          <a:lstStyle/>
          <a:p>
            <a:r>
              <a:rPr lang="en-US"/>
              <a:t>Click icon to add picture</a:t>
            </a:r>
          </a:p>
        </p:txBody>
      </p:sp>
      <p:sp>
        <p:nvSpPr>
          <p:cNvPr id="11" name="Picture Placeholder 3">
            <a:extLst>
              <a:ext uri="{FF2B5EF4-FFF2-40B4-BE49-F238E27FC236}">
                <a16:creationId xmlns:a16="http://schemas.microsoft.com/office/drawing/2014/main" id="{F297F510-22D9-0041-818E-3288D56717A9}"/>
              </a:ext>
            </a:extLst>
          </p:cNvPr>
          <p:cNvSpPr>
            <a:spLocks noGrp="1"/>
          </p:cNvSpPr>
          <p:nvPr>
            <p:ph type="pic" sz="quarter" idx="15"/>
          </p:nvPr>
        </p:nvSpPr>
        <p:spPr>
          <a:xfrm>
            <a:off x="8915040" y="3321464"/>
            <a:ext cx="1219200" cy="1218072"/>
          </a:xfrm>
        </p:spPr>
        <p:txBody>
          <a:bodyPr/>
          <a:lstStyle/>
          <a:p>
            <a:r>
              <a:rPr lang="en-US"/>
              <a:t>Click icon to add picture</a:t>
            </a:r>
          </a:p>
        </p:txBody>
      </p:sp>
      <p:sp>
        <p:nvSpPr>
          <p:cNvPr id="15" name="Text Placeholder 14">
            <a:extLst>
              <a:ext uri="{FF2B5EF4-FFF2-40B4-BE49-F238E27FC236}">
                <a16:creationId xmlns:a16="http://schemas.microsoft.com/office/drawing/2014/main" id="{8598AE53-9401-C141-B986-9E4B4B563A9E}"/>
              </a:ext>
            </a:extLst>
          </p:cNvPr>
          <p:cNvSpPr>
            <a:spLocks noGrp="1"/>
          </p:cNvSpPr>
          <p:nvPr>
            <p:ph type="body" sz="quarter" idx="19" hasCustomPrompt="1"/>
          </p:nvPr>
        </p:nvSpPr>
        <p:spPr>
          <a:xfrm>
            <a:off x="1665330" y="4819030"/>
            <a:ext cx="1971039" cy="278104"/>
          </a:xfrm>
        </p:spPr>
        <p:txBody>
          <a:bodyPr/>
          <a:lstStyle>
            <a:lvl1pPr algn="ctr">
              <a:defRPr sz="1593">
                <a:solidFill>
                  <a:schemeClr val="tx2"/>
                </a:solidFill>
              </a:defRPr>
            </a:lvl1pPr>
          </a:lstStyle>
          <a:p>
            <a:pPr lvl="0"/>
            <a:r>
              <a:rPr lang="en-US"/>
              <a:t>First Last Name</a:t>
            </a:r>
          </a:p>
        </p:txBody>
      </p:sp>
      <p:sp>
        <p:nvSpPr>
          <p:cNvPr id="17" name="Text Placeholder 14">
            <a:extLst>
              <a:ext uri="{FF2B5EF4-FFF2-40B4-BE49-F238E27FC236}">
                <a16:creationId xmlns:a16="http://schemas.microsoft.com/office/drawing/2014/main" id="{9ACC1EF8-5ED6-944E-A6D9-322E5CB0739A}"/>
              </a:ext>
            </a:extLst>
          </p:cNvPr>
          <p:cNvSpPr>
            <a:spLocks noGrp="1"/>
          </p:cNvSpPr>
          <p:nvPr>
            <p:ph type="body" sz="quarter" idx="20" hasCustomPrompt="1"/>
          </p:nvPr>
        </p:nvSpPr>
        <p:spPr>
          <a:xfrm>
            <a:off x="1665329" y="5096429"/>
            <a:ext cx="1971039" cy="278104"/>
          </a:xfrm>
        </p:spPr>
        <p:txBody>
          <a:bodyPr/>
          <a:lstStyle>
            <a:lvl1pPr algn="ctr">
              <a:defRPr sz="1593" i="1"/>
            </a:lvl1pPr>
          </a:lstStyle>
          <a:p>
            <a:pPr lvl="0"/>
            <a:r>
              <a:rPr lang="en-US"/>
              <a:t>Title</a:t>
            </a:r>
          </a:p>
        </p:txBody>
      </p:sp>
      <p:sp>
        <p:nvSpPr>
          <p:cNvPr id="16" name="Text Placeholder 14">
            <a:extLst>
              <a:ext uri="{FF2B5EF4-FFF2-40B4-BE49-F238E27FC236}">
                <a16:creationId xmlns:a16="http://schemas.microsoft.com/office/drawing/2014/main" id="{7E9580D9-B2E2-AB44-9F34-3B7026C941D4}"/>
              </a:ext>
            </a:extLst>
          </p:cNvPr>
          <p:cNvSpPr>
            <a:spLocks noGrp="1"/>
          </p:cNvSpPr>
          <p:nvPr>
            <p:ph type="body" sz="quarter" idx="21" hasCustomPrompt="1"/>
          </p:nvPr>
        </p:nvSpPr>
        <p:spPr>
          <a:xfrm>
            <a:off x="5110487" y="4817622"/>
            <a:ext cx="1971039" cy="278104"/>
          </a:xfrm>
        </p:spPr>
        <p:txBody>
          <a:bodyPr/>
          <a:lstStyle>
            <a:lvl1pPr algn="ctr">
              <a:defRPr sz="1593">
                <a:solidFill>
                  <a:schemeClr val="tx2"/>
                </a:solidFill>
              </a:defRPr>
            </a:lvl1pPr>
          </a:lstStyle>
          <a:p>
            <a:pPr lvl="0"/>
            <a:r>
              <a:rPr lang="en-US"/>
              <a:t>First Last Name</a:t>
            </a:r>
          </a:p>
        </p:txBody>
      </p:sp>
      <p:sp>
        <p:nvSpPr>
          <p:cNvPr id="18" name="Text Placeholder 14">
            <a:extLst>
              <a:ext uri="{FF2B5EF4-FFF2-40B4-BE49-F238E27FC236}">
                <a16:creationId xmlns:a16="http://schemas.microsoft.com/office/drawing/2014/main" id="{986062B2-C844-D748-A057-CCA85F29DB0C}"/>
              </a:ext>
            </a:extLst>
          </p:cNvPr>
          <p:cNvSpPr>
            <a:spLocks noGrp="1"/>
          </p:cNvSpPr>
          <p:nvPr>
            <p:ph type="body" sz="quarter" idx="22" hasCustomPrompt="1"/>
          </p:nvPr>
        </p:nvSpPr>
        <p:spPr>
          <a:xfrm>
            <a:off x="5110486" y="5095022"/>
            <a:ext cx="1971039" cy="278104"/>
          </a:xfrm>
        </p:spPr>
        <p:txBody>
          <a:bodyPr/>
          <a:lstStyle>
            <a:lvl1pPr algn="ctr">
              <a:defRPr sz="1593" i="1"/>
            </a:lvl1pPr>
          </a:lstStyle>
          <a:p>
            <a:pPr lvl="0"/>
            <a:r>
              <a:rPr lang="en-US"/>
              <a:t>Title</a:t>
            </a:r>
          </a:p>
        </p:txBody>
      </p:sp>
      <p:sp>
        <p:nvSpPr>
          <p:cNvPr id="19" name="Text Placeholder 14">
            <a:extLst>
              <a:ext uri="{FF2B5EF4-FFF2-40B4-BE49-F238E27FC236}">
                <a16:creationId xmlns:a16="http://schemas.microsoft.com/office/drawing/2014/main" id="{E3274503-EB4A-9D47-9996-85EE69DC3768}"/>
              </a:ext>
            </a:extLst>
          </p:cNvPr>
          <p:cNvSpPr>
            <a:spLocks noGrp="1"/>
          </p:cNvSpPr>
          <p:nvPr>
            <p:ph type="body" sz="quarter" idx="23" hasCustomPrompt="1"/>
          </p:nvPr>
        </p:nvSpPr>
        <p:spPr>
          <a:xfrm>
            <a:off x="8555645" y="4817622"/>
            <a:ext cx="1971039" cy="278104"/>
          </a:xfrm>
        </p:spPr>
        <p:txBody>
          <a:bodyPr/>
          <a:lstStyle>
            <a:lvl1pPr algn="ctr">
              <a:defRPr sz="1593">
                <a:solidFill>
                  <a:schemeClr val="tx2"/>
                </a:solidFill>
              </a:defRPr>
            </a:lvl1pPr>
          </a:lstStyle>
          <a:p>
            <a:pPr lvl="0"/>
            <a:r>
              <a:rPr lang="en-US"/>
              <a:t>First Last Name</a:t>
            </a:r>
          </a:p>
        </p:txBody>
      </p:sp>
      <p:sp>
        <p:nvSpPr>
          <p:cNvPr id="20" name="Text Placeholder 14">
            <a:extLst>
              <a:ext uri="{FF2B5EF4-FFF2-40B4-BE49-F238E27FC236}">
                <a16:creationId xmlns:a16="http://schemas.microsoft.com/office/drawing/2014/main" id="{706BF261-826F-DE45-8037-B483C432C6A0}"/>
              </a:ext>
            </a:extLst>
          </p:cNvPr>
          <p:cNvSpPr>
            <a:spLocks noGrp="1"/>
          </p:cNvSpPr>
          <p:nvPr>
            <p:ph type="body" sz="quarter" idx="24" hasCustomPrompt="1"/>
          </p:nvPr>
        </p:nvSpPr>
        <p:spPr>
          <a:xfrm>
            <a:off x="8555643" y="5095022"/>
            <a:ext cx="1971039" cy="278104"/>
          </a:xfrm>
        </p:spPr>
        <p:txBody>
          <a:bodyPr/>
          <a:lstStyle>
            <a:lvl1pPr algn="ctr">
              <a:defRPr sz="1593" i="1"/>
            </a:lvl1pPr>
          </a:lstStyle>
          <a:p>
            <a:pPr lvl="0"/>
            <a:r>
              <a:rPr lang="en-US"/>
              <a:t>Title</a:t>
            </a:r>
          </a:p>
        </p:txBody>
      </p:sp>
    </p:spTree>
    <p:extLst>
      <p:ext uri="{BB962C8B-B14F-4D97-AF65-F5344CB8AC3E}">
        <p14:creationId xmlns:p14="http://schemas.microsoft.com/office/powerpoint/2010/main" val="3868992186"/>
      </p:ext>
    </p:extLst>
  </p:cSld>
  <p:clrMapOvr>
    <a:masterClrMapping/>
  </p:clrMapOvr>
  <p:extLst>
    <p:ext uri="{DCECCB84-F9BA-43D5-87BE-67443E8EF086}">
      <p15:sldGuideLst xmlns:p15="http://schemas.microsoft.com/office/powerpoint/2012/main">
        <p15:guide id="1" orient="horz" pos="89">
          <p15:clr>
            <a:srgbClr val="FBAE40"/>
          </p15:clr>
        </p15:guide>
        <p15:guide id="2" pos="149">
          <p15:clr>
            <a:srgbClr val="FBAE40"/>
          </p15:clr>
        </p15:guide>
        <p15:guide id="3" pos="3092">
          <p15:clr>
            <a:srgbClr val="FBAE40"/>
          </p15:clr>
        </p15:guide>
        <p15:guide id="4" orient="horz" pos="1645">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Meet the Team_4">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EAC0AD0-E4C6-FF40-B869-24D30668072E}"/>
              </a:ext>
            </a:extLst>
          </p:cNvPr>
          <p:cNvSpPr/>
          <p:nvPr userDrawn="1"/>
        </p:nvSpPr>
        <p:spPr>
          <a:xfrm>
            <a:off x="0" y="2303087"/>
            <a:ext cx="12192000" cy="403293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88"/>
          </a:p>
        </p:txBody>
      </p:sp>
      <p:sp>
        <p:nvSpPr>
          <p:cNvPr id="2" name="Title 1"/>
          <p:cNvSpPr>
            <a:spLocks noGrp="1"/>
          </p:cNvSpPr>
          <p:nvPr>
            <p:ph type="title"/>
          </p:nvPr>
        </p:nvSpPr>
        <p:spPr>
          <a:xfrm>
            <a:off x="558800" y="334127"/>
            <a:ext cx="11074400" cy="1356564"/>
          </a:xfrm>
        </p:spPr>
        <p:txBody>
          <a:bodyPr anchor="b"/>
          <a:lstStyle/>
          <a:p>
            <a:endParaRPr lang="en-US"/>
          </a:p>
        </p:txBody>
      </p:sp>
      <p:sp>
        <p:nvSpPr>
          <p:cNvPr id="7" name="Text Placeholder 10"/>
          <p:cNvSpPr>
            <a:spLocks noGrp="1"/>
          </p:cNvSpPr>
          <p:nvPr>
            <p:ph type="body" sz="quarter" idx="12" hasCustomPrompt="1"/>
          </p:nvPr>
        </p:nvSpPr>
        <p:spPr>
          <a:xfrm>
            <a:off x="558800" y="334130"/>
            <a:ext cx="11074400" cy="657675"/>
          </a:xfrm>
        </p:spPr>
        <p:txBody>
          <a:bodyPr anchor="b"/>
          <a:lstStyle>
            <a:lvl1pPr>
              <a:defRPr sz="1860" b="1">
                <a:solidFill>
                  <a:schemeClr val="tx1">
                    <a:lumMod val="60000"/>
                    <a:lumOff val="40000"/>
                  </a:schemeClr>
                </a:solidFill>
                <a:latin typeface="+mj-lt"/>
              </a:defRPr>
            </a:lvl1pPr>
          </a:lstStyle>
          <a:p>
            <a:pPr lvl="0"/>
            <a:r>
              <a:rPr lang="en-US"/>
              <a:t>CLICK TO EDIT MASTER TEXT STYLES</a:t>
            </a:r>
          </a:p>
        </p:txBody>
      </p:sp>
      <p:sp>
        <p:nvSpPr>
          <p:cNvPr id="4" name="Picture Placeholder 3">
            <a:extLst>
              <a:ext uri="{FF2B5EF4-FFF2-40B4-BE49-F238E27FC236}">
                <a16:creationId xmlns:a16="http://schemas.microsoft.com/office/drawing/2014/main" id="{50046DB2-B6F7-4E4B-AD46-D684100825D0}"/>
              </a:ext>
            </a:extLst>
          </p:cNvPr>
          <p:cNvSpPr>
            <a:spLocks noGrp="1"/>
          </p:cNvSpPr>
          <p:nvPr>
            <p:ph type="pic" sz="quarter" idx="13"/>
          </p:nvPr>
        </p:nvSpPr>
        <p:spPr>
          <a:xfrm>
            <a:off x="1045027" y="3321464"/>
            <a:ext cx="1219200" cy="1218072"/>
          </a:xfrm>
        </p:spPr>
        <p:txBody>
          <a:bodyPr/>
          <a:lstStyle/>
          <a:p>
            <a:r>
              <a:rPr lang="en-US"/>
              <a:t>Click icon to add picture</a:t>
            </a:r>
          </a:p>
        </p:txBody>
      </p:sp>
      <p:sp>
        <p:nvSpPr>
          <p:cNvPr id="10" name="Picture Placeholder 3">
            <a:extLst>
              <a:ext uri="{FF2B5EF4-FFF2-40B4-BE49-F238E27FC236}">
                <a16:creationId xmlns:a16="http://schemas.microsoft.com/office/drawing/2014/main" id="{CB6223EB-0F77-784F-AECC-098437671324}"/>
              </a:ext>
            </a:extLst>
          </p:cNvPr>
          <p:cNvSpPr>
            <a:spLocks noGrp="1"/>
          </p:cNvSpPr>
          <p:nvPr>
            <p:ph type="pic" sz="quarter" idx="14"/>
          </p:nvPr>
        </p:nvSpPr>
        <p:spPr>
          <a:xfrm>
            <a:off x="3929883" y="3321464"/>
            <a:ext cx="1219200" cy="1218072"/>
          </a:xfrm>
        </p:spPr>
        <p:txBody>
          <a:bodyPr/>
          <a:lstStyle/>
          <a:p>
            <a:r>
              <a:rPr lang="en-US"/>
              <a:t>Click icon to add picture</a:t>
            </a:r>
          </a:p>
        </p:txBody>
      </p:sp>
      <p:sp>
        <p:nvSpPr>
          <p:cNvPr id="11" name="Picture Placeholder 3">
            <a:extLst>
              <a:ext uri="{FF2B5EF4-FFF2-40B4-BE49-F238E27FC236}">
                <a16:creationId xmlns:a16="http://schemas.microsoft.com/office/drawing/2014/main" id="{F297F510-22D9-0041-818E-3288D56717A9}"/>
              </a:ext>
            </a:extLst>
          </p:cNvPr>
          <p:cNvSpPr>
            <a:spLocks noGrp="1"/>
          </p:cNvSpPr>
          <p:nvPr>
            <p:ph type="pic" sz="quarter" idx="15"/>
          </p:nvPr>
        </p:nvSpPr>
        <p:spPr>
          <a:xfrm>
            <a:off x="6814739" y="3321464"/>
            <a:ext cx="1219200" cy="1218072"/>
          </a:xfrm>
        </p:spPr>
        <p:txBody>
          <a:bodyPr/>
          <a:lstStyle/>
          <a:p>
            <a:r>
              <a:rPr lang="en-US"/>
              <a:t>Click icon to add picture</a:t>
            </a:r>
          </a:p>
        </p:txBody>
      </p:sp>
      <p:sp>
        <p:nvSpPr>
          <p:cNvPr id="12" name="Picture Placeholder 3">
            <a:extLst>
              <a:ext uri="{FF2B5EF4-FFF2-40B4-BE49-F238E27FC236}">
                <a16:creationId xmlns:a16="http://schemas.microsoft.com/office/drawing/2014/main" id="{1F662C54-7B5C-F74B-80F9-25D2A565CB3C}"/>
              </a:ext>
            </a:extLst>
          </p:cNvPr>
          <p:cNvSpPr>
            <a:spLocks noGrp="1"/>
          </p:cNvSpPr>
          <p:nvPr>
            <p:ph type="pic" sz="quarter" idx="16"/>
          </p:nvPr>
        </p:nvSpPr>
        <p:spPr>
          <a:xfrm>
            <a:off x="9699596" y="3321464"/>
            <a:ext cx="1219200" cy="1218072"/>
          </a:xfrm>
        </p:spPr>
        <p:txBody>
          <a:bodyPr/>
          <a:lstStyle/>
          <a:p>
            <a:r>
              <a:rPr lang="en-US"/>
              <a:t>Click icon to add picture</a:t>
            </a:r>
          </a:p>
        </p:txBody>
      </p:sp>
      <p:sp>
        <p:nvSpPr>
          <p:cNvPr id="15" name="Text Placeholder 14">
            <a:extLst>
              <a:ext uri="{FF2B5EF4-FFF2-40B4-BE49-F238E27FC236}">
                <a16:creationId xmlns:a16="http://schemas.microsoft.com/office/drawing/2014/main" id="{8598AE53-9401-C141-B986-9E4B4B563A9E}"/>
              </a:ext>
            </a:extLst>
          </p:cNvPr>
          <p:cNvSpPr>
            <a:spLocks noGrp="1"/>
          </p:cNvSpPr>
          <p:nvPr>
            <p:ph type="body" sz="quarter" idx="19" hasCustomPrompt="1"/>
          </p:nvPr>
        </p:nvSpPr>
        <p:spPr>
          <a:xfrm>
            <a:off x="669114" y="4819030"/>
            <a:ext cx="1971039" cy="278104"/>
          </a:xfrm>
        </p:spPr>
        <p:txBody>
          <a:bodyPr/>
          <a:lstStyle>
            <a:lvl1pPr algn="ctr">
              <a:defRPr sz="1593">
                <a:solidFill>
                  <a:schemeClr val="tx2"/>
                </a:solidFill>
              </a:defRPr>
            </a:lvl1pPr>
          </a:lstStyle>
          <a:p>
            <a:pPr lvl="0"/>
            <a:r>
              <a:rPr lang="en-US"/>
              <a:t>First Last Name</a:t>
            </a:r>
          </a:p>
        </p:txBody>
      </p:sp>
      <p:sp>
        <p:nvSpPr>
          <p:cNvPr id="17" name="Text Placeholder 14">
            <a:extLst>
              <a:ext uri="{FF2B5EF4-FFF2-40B4-BE49-F238E27FC236}">
                <a16:creationId xmlns:a16="http://schemas.microsoft.com/office/drawing/2014/main" id="{9ACC1EF8-5ED6-944E-A6D9-322E5CB0739A}"/>
              </a:ext>
            </a:extLst>
          </p:cNvPr>
          <p:cNvSpPr>
            <a:spLocks noGrp="1"/>
          </p:cNvSpPr>
          <p:nvPr>
            <p:ph type="body" sz="quarter" idx="20" hasCustomPrompt="1"/>
          </p:nvPr>
        </p:nvSpPr>
        <p:spPr>
          <a:xfrm>
            <a:off x="669113" y="5096429"/>
            <a:ext cx="1971039" cy="278104"/>
          </a:xfrm>
        </p:spPr>
        <p:txBody>
          <a:bodyPr/>
          <a:lstStyle>
            <a:lvl1pPr algn="ctr">
              <a:defRPr sz="1593" i="1"/>
            </a:lvl1pPr>
          </a:lstStyle>
          <a:p>
            <a:pPr lvl="0"/>
            <a:r>
              <a:rPr lang="en-US"/>
              <a:t>Title</a:t>
            </a:r>
          </a:p>
        </p:txBody>
      </p:sp>
      <p:sp>
        <p:nvSpPr>
          <p:cNvPr id="16" name="Text Placeholder 14">
            <a:extLst>
              <a:ext uri="{FF2B5EF4-FFF2-40B4-BE49-F238E27FC236}">
                <a16:creationId xmlns:a16="http://schemas.microsoft.com/office/drawing/2014/main" id="{7E9580D9-B2E2-AB44-9F34-3B7026C941D4}"/>
              </a:ext>
            </a:extLst>
          </p:cNvPr>
          <p:cNvSpPr>
            <a:spLocks noGrp="1"/>
          </p:cNvSpPr>
          <p:nvPr>
            <p:ph type="body" sz="quarter" idx="21" hasCustomPrompt="1"/>
          </p:nvPr>
        </p:nvSpPr>
        <p:spPr>
          <a:xfrm>
            <a:off x="3570855" y="4817622"/>
            <a:ext cx="1971039" cy="278104"/>
          </a:xfrm>
        </p:spPr>
        <p:txBody>
          <a:bodyPr/>
          <a:lstStyle>
            <a:lvl1pPr algn="ctr">
              <a:defRPr sz="1593">
                <a:solidFill>
                  <a:schemeClr val="tx2"/>
                </a:solidFill>
              </a:defRPr>
            </a:lvl1pPr>
          </a:lstStyle>
          <a:p>
            <a:pPr lvl="0"/>
            <a:r>
              <a:rPr lang="en-US"/>
              <a:t>First Last Name</a:t>
            </a:r>
          </a:p>
        </p:txBody>
      </p:sp>
      <p:sp>
        <p:nvSpPr>
          <p:cNvPr id="18" name="Text Placeholder 14">
            <a:extLst>
              <a:ext uri="{FF2B5EF4-FFF2-40B4-BE49-F238E27FC236}">
                <a16:creationId xmlns:a16="http://schemas.microsoft.com/office/drawing/2014/main" id="{986062B2-C844-D748-A057-CCA85F29DB0C}"/>
              </a:ext>
            </a:extLst>
          </p:cNvPr>
          <p:cNvSpPr>
            <a:spLocks noGrp="1"/>
          </p:cNvSpPr>
          <p:nvPr>
            <p:ph type="body" sz="quarter" idx="22" hasCustomPrompt="1"/>
          </p:nvPr>
        </p:nvSpPr>
        <p:spPr>
          <a:xfrm>
            <a:off x="3570854" y="5095022"/>
            <a:ext cx="1971039" cy="278104"/>
          </a:xfrm>
        </p:spPr>
        <p:txBody>
          <a:bodyPr/>
          <a:lstStyle>
            <a:lvl1pPr algn="ctr">
              <a:defRPr sz="1593" i="1"/>
            </a:lvl1pPr>
          </a:lstStyle>
          <a:p>
            <a:pPr lvl="0"/>
            <a:r>
              <a:rPr lang="en-US"/>
              <a:t>Title</a:t>
            </a:r>
          </a:p>
        </p:txBody>
      </p:sp>
      <p:sp>
        <p:nvSpPr>
          <p:cNvPr id="19" name="Text Placeholder 14">
            <a:extLst>
              <a:ext uri="{FF2B5EF4-FFF2-40B4-BE49-F238E27FC236}">
                <a16:creationId xmlns:a16="http://schemas.microsoft.com/office/drawing/2014/main" id="{E3274503-EB4A-9D47-9996-85EE69DC3768}"/>
              </a:ext>
            </a:extLst>
          </p:cNvPr>
          <p:cNvSpPr>
            <a:spLocks noGrp="1"/>
          </p:cNvSpPr>
          <p:nvPr>
            <p:ph type="body" sz="quarter" idx="23" hasCustomPrompt="1"/>
          </p:nvPr>
        </p:nvSpPr>
        <p:spPr>
          <a:xfrm>
            <a:off x="6455343" y="4817622"/>
            <a:ext cx="1971039" cy="278104"/>
          </a:xfrm>
        </p:spPr>
        <p:txBody>
          <a:bodyPr/>
          <a:lstStyle>
            <a:lvl1pPr algn="ctr">
              <a:defRPr sz="1593">
                <a:solidFill>
                  <a:schemeClr val="tx2"/>
                </a:solidFill>
              </a:defRPr>
            </a:lvl1pPr>
          </a:lstStyle>
          <a:p>
            <a:pPr lvl="0"/>
            <a:r>
              <a:rPr lang="en-US"/>
              <a:t>First Last Name</a:t>
            </a:r>
          </a:p>
        </p:txBody>
      </p:sp>
      <p:sp>
        <p:nvSpPr>
          <p:cNvPr id="20" name="Text Placeholder 14">
            <a:extLst>
              <a:ext uri="{FF2B5EF4-FFF2-40B4-BE49-F238E27FC236}">
                <a16:creationId xmlns:a16="http://schemas.microsoft.com/office/drawing/2014/main" id="{706BF261-826F-DE45-8037-B483C432C6A0}"/>
              </a:ext>
            </a:extLst>
          </p:cNvPr>
          <p:cNvSpPr>
            <a:spLocks noGrp="1"/>
          </p:cNvSpPr>
          <p:nvPr>
            <p:ph type="body" sz="quarter" idx="24" hasCustomPrompt="1"/>
          </p:nvPr>
        </p:nvSpPr>
        <p:spPr>
          <a:xfrm>
            <a:off x="6455342" y="5095022"/>
            <a:ext cx="1971039" cy="278104"/>
          </a:xfrm>
        </p:spPr>
        <p:txBody>
          <a:bodyPr/>
          <a:lstStyle>
            <a:lvl1pPr algn="ctr">
              <a:defRPr sz="1593" i="1"/>
            </a:lvl1pPr>
          </a:lstStyle>
          <a:p>
            <a:pPr lvl="0"/>
            <a:r>
              <a:rPr lang="en-US"/>
              <a:t>Title</a:t>
            </a:r>
          </a:p>
        </p:txBody>
      </p:sp>
      <p:sp>
        <p:nvSpPr>
          <p:cNvPr id="21" name="Text Placeholder 14">
            <a:extLst>
              <a:ext uri="{FF2B5EF4-FFF2-40B4-BE49-F238E27FC236}">
                <a16:creationId xmlns:a16="http://schemas.microsoft.com/office/drawing/2014/main" id="{5263118C-71A5-D14E-8A19-4F53A2CEA0AC}"/>
              </a:ext>
            </a:extLst>
          </p:cNvPr>
          <p:cNvSpPr>
            <a:spLocks noGrp="1"/>
          </p:cNvSpPr>
          <p:nvPr>
            <p:ph type="body" sz="quarter" idx="25" hasCustomPrompt="1"/>
          </p:nvPr>
        </p:nvSpPr>
        <p:spPr>
          <a:xfrm>
            <a:off x="9323675" y="4817622"/>
            <a:ext cx="1971039" cy="278104"/>
          </a:xfrm>
        </p:spPr>
        <p:txBody>
          <a:bodyPr/>
          <a:lstStyle>
            <a:lvl1pPr algn="ctr">
              <a:defRPr sz="1593">
                <a:solidFill>
                  <a:schemeClr val="tx2"/>
                </a:solidFill>
              </a:defRPr>
            </a:lvl1pPr>
          </a:lstStyle>
          <a:p>
            <a:pPr lvl="0"/>
            <a:r>
              <a:rPr lang="en-US"/>
              <a:t>First Last Name</a:t>
            </a:r>
          </a:p>
        </p:txBody>
      </p:sp>
      <p:sp>
        <p:nvSpPr>
          <p:cNvPr id="22" name="Text Placeholder 14">
            <a:extLst>
              <a:ext uri="{FF2B5EF4-FFF2-40B4-BE49-F238E27FC236}">
                <a16:creationId xmlns:a16="http://schemas.microsoft.com/office/drawing/2014/main" id="{180D2F4E-3968-1A49-BE31-28C3E086B76B}"/>
              </a:ext>
            </a:extLst>
          </p:cNvPr>
          <p:cNvSpPr>
            <a:spLocks noGrp="1"/>
          </p:cNvSpPr>
          <p:nvPr>
            <p:ph type="body" sz="quarter" idx="26" hasCustomPrompt="1"/>
          </p:nvPr>
        </p:nvSpPr>
        <p:spPr>
          <a:xfrm>
            <a:off x="9323674" y="5095022"/>
            <a:ext cx="1971039" cy="278104"/>
          </a:xfrm>
        </p:spPr>
        <p:txBody>
          <a:bodyPr/>
          <a:lstStyle>
            <a:lvl1pPr algn="ctr">
              <a:defRPr sz="1593" i="1"/>
            </a:lvl1pPr>
          </a:lstStyle>
          <a:p>
            <a:pPr lvl="0"/>
            <a:r>
              <a:rPr lang="en-US"/>
              <a:t>Title</a:t>
            </a:r>
          </a:p>
        </p:txBody>
      </p:sp>
    </p:spTree>
    <p:extLst>
      <p:ext uri="{BB962C8B-B14F-4D97-AF65-F5344CB8AC3E}">
        <p14:creationId xmlns:p14="http://schemas.microsoft.com/office/powerpoint/2010/main" val="283467669"/>
      </p:ext>
    </p:extLst>
  </p:cSld>
  <p:clrMapOvr>
    <a:masterClrMapping/>
  </p:clrMapOvr>
  <p:extLst>
    <p:ext uri="{DCECCB84-F9BA-43D5-87BE-67443E8EF086}">
      <p15:sldGuideLst xmlns:p15="http://schemas.microsoft.com/office/powerpoint/2012/main">
        <p15:guide id="1" orient="horz" pos="89">
          <p15:clr>
            <a:srgbClr val="FBAE40"/>
          </p15:clr>
        </p15:guide>
        <p15:guide id="2" pos="149">
          <p15:clr>
            <a:srgbClr val="FBAE40"/>
          </p15:clr>
        </p15:guide>
        <p15:guide id="3" pos="3092">
          <p15:clr>
            <a:srgbClr val="FBAE40"/>
          </p15:clr>
        </p15:guide>
        <p15:guide id="4" orient="horz" pos="1645">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Meet the Team_5">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EAC0AD0-E4C6-FF40-B869-24D30668072E}"/>
              </a:ext>
            </a:extLst>
          </p:cNvPr>
          <p:cNvSpPr/>
          <p:nvPr userDrawn="1"/>
        </p:nvSpPr>
        <p:spPr>
          <a:xfrm>
            <a:off x="0" y="2303087"/>
            <a:ext cx="12192000" cy="403293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88"/>
          </a:p>
        </p:txBody>
      </p:sp>
      <p:sp>
        <p:nvSpPr>
          <p:cNvPr id="2" name="Title 1"/>
          <p:cNvSpPr>
            <a:spLocks noGrp="1"/>
          </p:cNvSpPr>
          <p:nvPr>
            <p:ph type="title"/>
          </p:nvPr>
        </p:nvSpPr>
        <p:spPr>
          <a:xfrm>
            <a:off x="558800" y="334127"/>
            <a:ext cx="11074400" cy="1356564"/>
          </a:xfrm>
        </p:spPr>
        <p:txBody>
          <a:bodyPr anchor="b"/>
          <a:lstStyle/>
          <a:p>
            <a:endParaRPr lang="en-US"/>
          </a:p>
        </p:txBody>
      </p:sp>
      <p:sp>
        <p:nvSpPr>
          <p:cNvPr id="7" name="Text Placeholder 10"/>
          <p:cNvSpPr>
            <a:spLocks noGrp="1"/>
          </p:cNvSpPr>
          <p:nvPr>
            <p:ph type="body" sz="quarter" idx="12" hasCustomPrompt="1"/>
          </p:nvPr>
        </p:nvSpPr>
        <p:spPr>
          <a:xfrm>
            <a:off x="558800" y="334130"/>
            <a:ext cx="11074400" cy="657675"/>
          </a:xfrm>
        </p:spPr>
        <p:txBody>
          <a:bodyPr anchor="b"/>
          <a:lstStyle>
            <a:lvl1pPr>
              <a:defRPr sz="1860" b="1">
                <a:solidFill>
                  <a:schemeClr val="tx1">
                    <a:lumMod val="60000"/>
                    <a:lumOff val="40000"/>
                  </a:schemeClr>
                </a:solidFill>
                <a:latin typeface="+mj-lt"/>
              </a:defRPr>
            </a:lvl1pPr>
          </a:lstStyle>
          <a:p>
            <a:pPr lvl="0"/>
            <a:r>
              <a:rPr lang="en-US"/>
              <a:t>CLICK TO EDIT MASTER TEXT STYLES</a:t>
            </a:r>
          </a:p>
        </p:txBody>
      </p:sp>
      <p:sp>
        <p:nvSpPr>
          <p:cNvPr id="4" name="Picture Placeholder 3">
            <a:extLst>
              <a:ext uri="{FF2B5EF4-FFF2-40B4-BE49-F238E27FC236}">
                <a16:creationId xmlns:a16="http://schemas.microsoft.com/office/drawing/2014/main" id="{50046DB2-B6F7-4E4B-AD46-D684100825D0}"/>
              </a:ext>
            </a:extLst>
          </p:cNvPr>
          <p:cNvSpPr>
            <a:spLocks noGrp="1"/>
          </p:cNvSpPr>
          <p:nvPr>
            <p:ph type="pic" sz="quarter" idx="13"/>
          </p:nvPr>
        </p:nvSpPr>
        <p:spPr>
          <a:xfrm>
            <a:off x="761999" y="3321464"/>
            <a:ext cx="1219200" cy="1218072"/>
          </a:xfrm>
        </p:spPr>
        <p:txBody>
          <a:bodyPr/>
          <a:lstStyle/>
          <a:p>
            <a:r>
              <a:rPr lang="en-US"/>
              <a:t>Click icon to add picture</a:t>
            </a:r>
          </a:p>
        </p:txBody>
      </p:sp>
      <p:sp>
        <p:nvSpPr>
          <p:cNvPr id="10" name="Picture Placeholder 3">
            <a:extLst>
              <a:ext uri="{FF2B5EF4-FFF2-40B4-BE49-F238E27FC236}">
                <a16:creationId xmlns:a16="http://schemas.microsoft.com/office/drawing/2014/main" id="{CB6223EB-0F77-784F-AECC-098437671324}"/>
              </a:ext>
            </a:extLst>
          </p:cNvPr>
          <p:cNvSpPr>
            <a:spLocks noGrp="1"/>
          </p:cNvSpPr>
          <p:nvPr>
            <p:ph type="pic" sz="quarter" idx="14"/>
          </p:nvPr>
        </p:nvSpPr>
        <p:spPr>
          <a:xfrm>
            <a:off x="3086159" y="3321464"/>
            <a:ext cx="1219200" cy="1218072"/>
          </a:xfrm>
        </p:spPr>
        <p:txBody>
          <a:bodyPr/>
          <a:lstStyle/>
          <a:p>
            <a:r>
              <a:rPr lang="en-US"/>
              <a:t>Click icon to add picture</a:t>
            </a:r>
          </a:p>
        </p:txBody>
      </p:sp>
      <p:sp>
        <p:nvSpPr>
          <p:cNvPr id="11" name="Picture Placeholder 3">
            <a:extLst>
              <a:ext uri="{FF2B5EF4-FFF2-40B4-BE49-F238E27FC236}">
                <a16:creationId xmlns:a16="http://schemas.microsoft.com/office/drawing/2014/main" id="{F297F510-22D9-0041-818E-3288D56717A9}"/>
              </a:ext>
            </a:extLst>
          </p:cNvPr>
          <p:cNvSpPr>
            <a:spLocks noGrp="1"/>
          </p:cNvSpPr>
          <p:nvPr>
            <p:ph type="pic" sz="quarter" idx="15"/>
          </p:nvPr>
        </p:nvSpPr>
        <p:spPr>
          <a:xfrm>
            <a:off x="5410319" y="3321464"/>
            <a:ext cx="1219200" cy="1218072"/>
          </a:xfrm>
        </p:spPr>
        <p:txBody>
          <a:bodyPr/>
          <a:lstStyle/>
          <a:p>
            <a:r>
              <a:rPr lang="en-US"/>
              <a:t>Click icon to add picture</a:t>
            </a:r>
          </a:p>
        </p:txBody>
      </p:sp>
      <p:sp>
        <p:nvSpPr>
          <p:cNvPr id="12" name="Picture Placeholder 3">
            <a:extLst>
              <a:ext uri="{FF2B5EF4-FFF2-40B4-BE49-F238E27FC236}">
                <a16:creationId xmlns:a16="http://schemas.microsoft.com/office/drawing/2014/main" id="{1F662C54-7B5C-F74B-80F9-25D2A565CB3C}"/>
              </a:ext>
            </a:extLst>
          </p:cNvPr>
          <p:cNvSpPr>
            <a:spLocks noGrp="1"/>
          </p:cNvSpPr>
          <p:nvPr>
            <p:ph type="pic" sz="quarter" idx="16"/>
          </p:nvPr>
        </p:nvSpPr>
        <p:spPr>
          <a:xfrm>
            <a:off x="7734479" y="3321464"/>
            <a:ext cx="1219200" cy="1218072"/>
          </a:xfrm>
        </p:spPr>
        <p:txBody>
          <a:bodyPr/>
          <a:lstStyle/>
          <a:p>
            <a:r>
              <a:rPr lang="en-US"/>
              <a:t>Click icon to add picture</a:t>
            </a:r>
          </a:p>
        </p:txBody>
      </p:sp>
      <p:sp>
        <p:nvSpPr>
          <p:cNvPr id="13" name="Picture Placeholder 3">
            <a:extLst>
              <a:ext uri="{FF2B5EF4-FFF2-40B4-BE49-F238E27FC236}">
                <a16:creationId xmlns:a16="http://schemas.microsoft.com/office/drawing/2014/main" id="{58772B77-E852-3141-A1E7-71FD64675DAC}"/>
              </a:ext>
            </a:extLst>
          </p:cNvPr>
          <p:cNvSpPr>
            <a:spLocks noGrp="1"/>
          </p:cNvSpPr>
          <p:nvPr>
            <p:ph type="pic" sz="quarter" idx="17"/>
          </p:nvPr>
        </p:nvSpPr>
        <p:spPr>
          <a:xfrm>
            <a:off x="10058637" y="3321464"/>
            <a:ext cx="1219200" cy="1218072"/>
          </a:xfrm>
        </p:spPr>
        <p:txBody>
          <a:bodyPr/>
          <a:lstStyle/>
          <a:p>
            <a:r>
              <a:rPr lang="en-US"/>
              <a:t>Click icon to add picture</a:t>
            </a:r>
          </a:p>
        </p:txBody>
      </p:sp>
      <p:sp>
        <p:nvSpPr>
          <p:cNvPr id="15" name="Text Placeholder 14">
            <a:extLst>
              <a:ext uri="{FF2B5EF4-FFF2-40B4-BE49-F238E27FC236}">
                <a16:creationId xmlns:a16="http://schemas.microsoft.com/office/drawing/2014/main" id="{8598AE53-9401-C141-B986-9E4B4B563A9E}"/>
              </a:ext>
            </a:extLst>
          </p:cNvPr>
          <p:cNvSpPr>
            <a:spLocks noGrp="1"/>
          </p:cNvSpPr>
          <p:nvPr>
            <p:ph type="body" sz="quarter" idx="19" hasCustomPrompt="1"/>
          </p:nvPr>
        </p:nvSpPr>
        <p:spPr>
          <a:xfrm>
            <a:off x="386086" y="4819030"/>
            <a:ext cx="1971039" cy="278104"/>
          </a:xfrm>
        </p:spPr>
        <p:txBody>
          <a:bodyPr/>
          <a:lstStyle>
            <a:lvl1pPr algn="ctr">
              <a:defRPr sz="1593">
                <a:solidFill>
                  <a:schemeClr val="tx2"/>
                </a:solidFill>
              </a:defRPr>
            </a:lvl1pPr>
          </a:lstStyle>
          <a:p>
            <a:pPr lvl="0"/>
            <a:r>
              <a:rPr lang="en-US"/>
              <a:t>First Last Name</a:t>
            </a:r>
          </a:p>
        </p:txBody>
      </p:sp>
      <p:sp>
        <p:nvSpPr>
          <p:cNvPr id="17" name="Text Placeholder 14">
            <a:extLst>
              <a:ext uri="{FF2B5EF4-FFF2-40B4-BE49-F238E27FC236}">
                <a16:creationId xmlns:a16="http://schemas.microsoft.com/office/drawing/2014/main" id="{9ACC1EF8-5ED6-944E-A6D9-322E5CB0739A}"/>
              </a:ext>
            </a:extLst>
          </p:cNvPr>
          <p:cNvSpPr>
            <a:spLocks noGrp="1"/>
          </p:cNvSpPr>
          <p:nvPr>
            <p:ph type="body" sz="quarter" idx="20" hasCustomPrompt="1"/>
          </p:nvPr>
        </p:nvSpPr>
        <p:spPr>
          <a:xfrm>
            <a:off x="386085" y="5096429"/>
            <a:ext cx="1971039" cy="278104"/>
          </a:xfrm>
        </p:spPr>
        <p:txBody>
          <a:bodyPr/>
          <a:lstStyle>
            <a:lvl1pPr algn="ctr">
              <a:defRPr sz="1593" i="1"/>
            </a:lvl1pPr>
          </a:lstStyle>
          <a:p>
            <a:pPr lvl="0"/>
            <a:r>
              <a:rPr lang="en-US"/>
              <a:t>Title</a:t>
            </a:r>
          </a:p>
        </p:txBody>
      </p:sp>
      <p:sp>
        <p:nvSpPr>
          <p:cNvPr id="16" name="Text Placeholder 14">
            <a:extLst>
              <a:ext uri="{FF2B5EF4-FFF2-40B4-BE49-F238E27FC236}">
                <a16:creationId xmlns:a16="http://schemas.microsoft.com/office/drawing/2014/main" id="{7E9580D9-B2E2-AB44-9F34-3B7026C941D4}"/>
              </a:ext>
            </a:extLst>
          </p:cNvPr>
          <p:cNvSpPr>
            <a:spLocks noGrp="1"/>
          </p:cNvSpPr>
          <p:nvPr>
            <p:ph type="body" sz="quarter" idx="21" hasCustomPrompt="1"/>
          </p:nvPr>
        </p:nvSpPr>
        <p:spPr>
          <a:xfrm>
            <a:off x="2710245" y="4817622"/>
            <a:ext cx="1971039" cy="278104"/>
          </a:xfrm>
        </p:spPr>
        <p:txBody>
          <a:bodyPr/>
          <a:lstStyle>
            <a:lvl1pPr algn="ctr">
              <a:defRPr sz="1593">
                <a:solidFill>
                  <a:schemeClr val="tx2"/>
                </a:solidFill>
              </a:defRPr>
            </a:lvl1pPr>
          </a:lstStyle>
          <a:p>
            <a:pPr lvl="0"/>
            <a:r>
              <a:rPr lang="en-US"/>
              <a:t>First Last Name</a:t>
            </a:r>
          </a:p>
        </p:txBody>
      </p:sp>
      <p:sp>
        <p:nvSpPr>
          <p:cNvPr id="18" name="Text Placeholder 14">
            <a:extLst>
              <a:ext uri="{FF2B5EF4-FFF2-40B4-BE49-F238E27FC236}">
                <a16:creationId xmlns:a16="http://schemas.microsoft.com/office/drawing/2014/main" id="{986062B2-C844-D748-A057-CCA85F29DB0C}"/>
              </a:ext>
            </a:extLst>
          </p:cNvPr>
          <p:cNvSpPr>
            <a:spLocks noGrp="1"/>
          </p:cNvSpPr>
          <p:nvPr>
            <p:ph type="body" sz="quarter" idx="22" hasCustomPrompt="1"/>
          </p:nvPr>
        </p:nvSpPr>
        <p:spPr>
          <a:xfrm>
            <a:off x="2710243" y="5095022"/>
            <a:ext cx="1971039" cy="278104"/>
          </a:xfrm>
        </p:spPr>
        <p:txBody>
          <a:bodyPr/>
          <a:lstStyle>
            <a:lvl1pPr algn="ctr">
              <a:defRPr sz="1593" i="1"/>
            </a:lvl1pPr>
          </a:lstStyle>
          <a:p>
            <a:pPr lvl="0"/>
            <a:r>
              <a:rPr lang="en-US"/>
              <a:t>Title</a:t>
            </a:r>
          </a:p>
        </p:txBody>
      </p:sp>
      <p:sp>
        <p:nvSpPr>
          <p:cNvPr id="19" name="Text Placeholder 14">
            <a:extLst>
              <a:ext uri="{FF2B5EF4-FFF2-40B4-BE49-F238E27FC236}">
                <a16:creationId xmlns:a16="http://schemas.microsoft.com/office/drawing/2014/main" id="{E3274503-EB4A-9D47-9996-85EE69DC3768}"/>
              </a:ext>
            </a:extLst>
          </p:cNvPr>
          <p:cNvSpPr>
            <a:spLocks noGrp="1"/>
          </p:cNvSpPr>
          <p:nvPr>
            <p:ph type="body" sz="quarter" idx="23" hasCustomPrompt="1"/>
          </p:nvPr>
        </p:nvSpPr>
        <p:spPr>
          <a:xfrm>
            <a:off x="5034402" y="4817622"/>
            <a:ext cx="1971039" cy="278104"/>
          </a:xfrm>
        </p:spPr>
        <p:txBody>
          <a:bodyPr/>
          <a:lstStyle>
            <a:lvl1pPr algn="ctr">
              <a:defRPr sz="1593">
                <a:solidFill>
                  <a:schemeClr val="tx2"/>
                </a:solidFill>
              </a:defRPr>
            </a:lvl1pPr>
          </a:lstStyle>
          <a:p>
            <a:pPr lvl="0"/>
            <a:r>
              <a:rPr lang="en-US"/>
              <a:t>First Last Name</a:t>
            </a:r>
          </a:p>
        </p:txBody>
      </p:sp>
      <p:sp>
        <p:nvSpPr>
          <p:cNvPr id="20" name="Text Placeholder 14">
            <a:extLst>
              <a:ext uri="{FF2B5EF4-FFF2-40B4-BE49-F238E27FC236}">
                <a16:creationId xmlns:a16="http://schemas.microsoft.com/office/drawing/2014/main" id="{706BF261-826F-DE45-8037-B483C432C6A0}"/>
              </a:ext>
            </a:extLst>
          </p:cNvPr>
          <p:cNvSpPr>
            <a:spLocks noGrp="1"/>
          </p:cNvSpPr>
          <p:nvPr>
            <p:ph type="body" sz="quarter" idx="24" hasCustomPrompt="1"/>
          </p:nvPr>
        </p:nvSpPr>
        <p:spPr>
          <a:xfrm>
            <a:off x="5034401" y="5095022"/>
            <a:ext cx="1971039" cy="278104"/>
          </a:xfrm>
        </p:spPr>
        <p:txBody>
          <a:bodyPr/>
          <a:lstStyle>
            <a:lvl1pPr algn="ctr">
              <a:defRPr sz="1593" i="1"/>
            </a:lvl1pPr>
          </a:lstStyle>
          <a:p>
            <a:pPr lvl="0"/>
            <a:r>
              <a:rPr lang="en-US"/>
              <a:t>Title</a:t>
            </a:r>
          </a:p>
        </p:txBody>
      </p:sp>
      <p:sp>
        <p:nvSpPr>
          <p:cNvPr id="21" name="Text Placeholder 14">
            <a:extLst>
              <a:ext uri="{FF2B5EF4-FFF2-40B4-BE49-F238E27FC236}">
                <a16:creationId xmlns:a16="http://schemas.microsoft.com/office/drawing/2014/main" id="{5263118C-71A5-D14E-8A19-4F53A2CEA0AC}"/>
              </a:ext>
            </a:extLst>
          </p:cNvPr>
          <p:cNvSpPr>
            <a:spLocks noGrp="1"/>
          </p:cNvSpPr>
          <p:nvPr>
            <p:ph type="body" sz="quarter" idx="25" hasCustomPrompt="1"/>
          </p:nvPr>
        </p:nvSpPr>
        <p:spPr>
          <a:xfrm>
            <a:off x="7358556" y="4817622"/>
            <a:ext cx="1971039" cy="278104"/>
          </a:xfrm>
        </p:spPr>
        <p:txBody>
          <a:bodyPr/>
          <a:lstStyle>
            <a:lvl1pPr algn="ctr">
              <a:defRPr sz="1593">
                <a:solidFill>
                  <a:schemeClr val="tx2"/>
                </a:solidFill>
              </a:defRPr>
            </a:lvl1pPr>
          </a:lstStyle>
          <a:p>
            <a:pPr lvl="0"/>
            <a:r>
              <a:rPr lang="en-US"/>
              <a:t>First Last Name</a:t>
            </a:r>
          </a:p>
        </p:txBody>
      </p:sp>
      <p:sp>
        <p:nvSpPr>
          <p:cNvPr id="22" name="Text Placeholder 14">
            <a:extLst>
              <a:ext uri="{FF2B5EF4-FFF2-40B4-BE49-F238E27FC236}">
                <a16:creationId xmlns:a16="http://schemas.microsoft.com/office/drawing/2014/main" id="{180D2F4E-3968-1A49-BE31-28C3E086B76B}"/>
              </a:ext>
            </a:extLst>
          </p:cNvPr>
          <p:cNvSpPr>
            <a:spLocks noGrp="1"/>
          </p:cNvSpPr>
          <p:nvPr>
            <p:ph type="body" sz="quarter" idx="26" hasCustomPrompt="1"/>
          </p:nvPr>
        </p:nvSpPr>
        <p:spPr>
          <a:xfrm>
            <a:off x="7358556" y="5095022"/>
            <a:ext cx="1971039" cy="278104"/>
          </a:xfrm>
        </p:spPr>
        <p:txBody>
          <a:bodyPr/>
          <a:lstStyle>
            <a:lvl1pPr algn="ctr">
              <a:defRPr sz="1593" i="1"/>
            </a:lvl1pPr>
          </a:lstStyle>
          <a:p>
            <a:pPr lvl="0"/>
            <a:r>
              <a:rPr lang="en-US"/>
              <a:t>Title</a:t>
            </a:r>
          </a:p>
        </p:txBody>
      </p:sp>
      <p:sp>
        <p:nvSpPr>
          <p:cNvPr id="23" name="Text Placeholder 14">
            <a:extLst>
              <a:ext uri="{FF2B5EF4-FFF2-40B4-BE49-F238E27FC236}">
                <a16:creationId xmlns:a16="http://schemas.microsoft.com/office/drawing/2014/main" id="{45E2C751-AED4-BD46-A562-5687DB574DFA}"/>
              </a:ext>
            </a:extLst>
          </p:cNvPr>
          <p:cNvSpPr>
            <a:spLocks noGrp="1"/>
          </p:cNvSpPr>
          <p:nvPr>
            <p:ph type="body" sz="quarter" idx="27" hasCustomPrompt="1"/>
          </p:nvPr>
        </p:nvSpPr>
        <p:spPr>
          <a:xfrm>
            <a:off x="9677001" y="4817622"/>
            <a:ext cx="1971039" cy="278104"/>
          </a:xfrm>
        </p:spPr>
        <p:txBody>
          <a:bodyPr/>
          <a:lstStyle>
            <a:lvl1pPr algn="ctr">
              <a:defRPr sz="1593">
                <a:solidFill>
                  <a:schemeClr val="tx2"/>
                </a:solidFill>
              </a:defRPr>
            </a:lvl1pPr>
          </a:lstStyle>
          <a:p>
            <a:pPr lvl="0"/>
            <a:r>
              <a:rPr lang="en-US"/>
              <a:t>First Last Name</a:t>
            </a:r>
          </a:p>
        </p:txBody>
      </p:sp>
      <p:sp>
        <p:nvSpPr>
          <p:cNvPr id="24" name="Text Placeholder 14">
            <a:extLst>
              <a:ext uri="{FF2B5EF4-FFF2-40B4-BE49-F238E27FC236}">
                <a16:creationId xmlns:a16="http://schemas.microsoft.com/office/drawing/2014/main" id="{A99683A0-5176-CA45-9571-EC20549EE16E}"/>
              </a:ext>
            </a:extLst>
          </p:cNvPr>
          <p:cNvSpPr>
            <a:spLocks noGrp="1"/>
          </p:cNvSpPr>
          <p:nvPr>
            <p:ph type="body" sz="quarter" idx="28" hasCustomPrompt="1"/>
          </p:nvPr>
        </p:nvSpPr>
        <p:spPr>
          <a:xfrm>
            <a:off x="9676999" y="5095022"/>
            <a:ext cx="1971039" cy="278104"/>
          </a:xfrm>
        </p:spPr>
        <p:txBody>
          <a:bodyPr/>
          <a:lstStyle>
            <a:lvl1pPr algn="ctr">
              <a:defRPr sz="1593" i="1"/>
            </a:lvl1pPr>
          </a:lstStyle>
          <a:p>
            <a:pPr lvl="0"/>
            <a:r>
              <a:rPr lang="en-US"/>
              <a:t>Title</a:t>
            </a:r>
          </a:p>
        </p:txBody>
      </p:sp>
    </p:spTree>
    <p:extLst>
      <p:ext uri="{BB962C8B-B14F-4D97-AF65-F5344CB8AC3E}">
        <p14:creationId xmlns:p14="http://schemas.microsoft.com/office/powerpoint/2010/main" val="1992093480"/>
      </p:ext>
    </p:extLst>
  </p:cSld>
  <p:clrMapOvr>
    <a:masterClrMapping/>
  </p:clrMapOvr>
  <p:extLst>
    <p:ext uri="{DCECCB84-F9BA-43D5-87BE-67443E8EF086}">
      <p15:sldGuideLst xmlns:p15="http://schemas.microsoft.com/office/powerpoint/2012/main">
        <p15:guide id="1" orient="horz" pos="89">
          <p15:clr>
            <a:srgbClr val="FBAE40"/>
          </p15:clr>
        </p15:guide>
        <p15:guide id="2" pos="149">
          <p15:clr>
            <a:srgbClr val="FBAE40"/>
          </p15:clr>
        </p15:guide>
        <p15:guide id="3" pos="3092">
          <p15:clr>
            <a:srgbClr val="FBAE40"/>
          </p15:clr>
        </p15:guide>
        <p15:guide id="4" orient="horz" pos="1645">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ext - 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800" y="334127"/>
            <a:ext cx="11074400" cy="1356564"/>
          </a:xfrm>
        </p:spPr>
        <p:txBody>
          <a:bodyPr anchor="b"/>
          <a:lstStyle/>
          <a:p>
            <a:r>
              <a:rPr lang="en-US"/>
              <a:t>Title</a:t>
            </a:r>
          </a:p>
        </p:txBody>
      </p:sp>
      <p:cxnSp>
        <p:nvCxnSpPr>
          <p:cNvPr id="5" name="Straight Connector 4"/>
          <p:cNvCxnSpPr/>
          <p:nvPr userDrawn="1"/>
        </p:nvCxnSpPr>
        <p:spPr>
          <a:xfrm>
            <a:off x="558803" y="1880325"/>
            <a:ext cx="546716"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10"/>
          <p:cNvSpPr>
            <a:spLocks noGrp="1"/>
          </p:cNvSpPr>
          <p:nvPr>
            <p:ph type="body" sz="quarter" idx="12" hasCustomPrompt="1"/>
          </p:nvPr>
        </p:nvSpPr>
        <p:spPr>
          <a:xfrm>
            <a:off x="558800" y="334130"/>
            <a:ext cx="11074400" cy="657675"/>
          </a:xfrm>
        </p:spPr>
        <p:txBody>
          <a:bodyPr anchor="b"/>
          <a:lstStyle>
            <a:lvl1pPr>
              <a:defRPr sz="1860" b="1">
                <a:solidFill>
                  <a:schemeClr val="tx1">
                    <a:lumMod val="60000"/>
                    <a:lumOff val="40000"/>
                  </a:schemeClr>
                </a:solidFill>
                <a:latin typeface="+mj-lt"/>
              </a:defRPr>
            </a:lvl1pPr>
          </a:lstStyle>
          <a:p>
            <a:pPr lvl="0"/>
            <a:r>
              <a:rPr lang="en-US"/>
              <a:t>CLICK TO EDIT MASTER TEXT STYLES</a:t>
            </a:r>
          </a:p>
        </p:txBody>
      </p:sp>
      <p:sp>
        <p:nvSpPr>
          <p:cNvPr id="15" name="Text Placeholder 14">
            <a:extLst>
              <a:ext uri="{FF2B5EF4-FFF2-40B4-BE49-F238E27FC236}">
                <a16:creationId xmlns:a16="http://schemas.microsoft.com/office/drawing/2014/main" id="{8598AE53-9401-C141-B986-9E4B4B563A9E}"/>
              </a:ext>
            </a:extLst>
          </p:cNvPr>
          <p:cNvSpPr>
            <a:spLocks noGrp="1"/>
          </p:cNvSpPr>
          <p:nvPr>
            <p:ph type="body" sz="quarter" idx="19" hasCustomPrompt="1"/>
          </p:nvPr>
        </p:nvSpPr>
        <p:spPr>
          <a:xfrm>
            <a:off x="558801" y="2306954"/>
            <a:ext cx="5370947" cy="1144250"/>
          </a:xfrm>
        </p:spPr>
        <p:txBody>
          <a:bodyPr anchor="b"/>
          <a:lstStyle>
            <a:lvl1pPr>
              <a:defRPr sz="3186" b="1">
                <a:solidFill>
                  <a:srgbClr val="00B2A9"/>
                </a:solidFill>
                <a:latin typeface="+mj-lt"/>
              </a:defRPr>
            </a:lvl1pPr>
          </a:lstStyle>
          <a:p>
            <a:pPr lvl="0"/>
            <a:r>
              <a:rPr lang="en-US"/>
              <a:t>This is a short headline.</a:t>
            </a:r>
          </a:p>
        </p:txBody>
      </p:sp>
      <p:sp>
        <p:nvSpPr>
          <p:cNvPr id="16" name="Text Placeholder 14">
            <a:extLst>
              <a:ext uri="{FF2B5EF4-FFF2-40B4-BE49-F238E27FC236}">
                <a16:creationId xmlns:a16="http://schemas.microsoft.com/office/drawing/2014/main" id="{E4FF1F3E-982A-0641-9FC4-A85DA1CC5A13}"/>
              </a:ext>
            </a:extLst>
          </p:cNvPr>
          <p:cNvSpPr>
            <a:spLocks noGrp="1"/>
          </p:cNvSpPr>
          <p:nvPr>
            <p:ph type="body" sz="quarter" idx="20" hasCustomPrompt="1"/>
          </p:nvPr>
        </p:nvSpPr>
        <p:spPr>
          <a:xfrm>
            <a:off x="558801" y="3769881"/>
            <a:ext cx="5370947" cy="1889239"/>
          </a:xfrm>
        </p:spPr>
        <p:txBody>
          <a:bodyPr anchor="t"/>
          <a:lstStyle>
            <a:lvl1pPr>
              <a:defRPr sz="1860"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sp>
        <p:nvSpPr>
          <p:cNvPr id="18" name="Text Placeholder 14">
            <a:extLst>
              <a:ext uri="{FF2B5EF4-FFF2-40B4-BE49-F238E27FC236}">
                <a16:creationId xmlns:a16="http://schemas.microsoft.com/office/drawing/2014/main" id="{72B20535-A6CA-F146-B73A-66C62F6D378D}"/>
              </a:ext>
            </a:extLst>
          </p:cNvPr>
          <p:cNvSpPr>
            <a:spLocks noGrp="1"/>
          </p:cNvSpPr>
          <p:nvPr>
            <p:ph type="body" sz="quarter" idx="21" hasCustomPrompt="1"/>
          </p:nvPr>
        </p:nvSpPr>
        <p:spPr>
          <a:xfrm>
            <a:off x="6262253" y="2306954"/>
            <a:ext cx="5370947" cy="1144250"/>
          </a:xfrm>
        </p:spPr>
        <p:txBody>
          <a:bodyPr anchor="b"/>
          <a:lstStyle>
            <a:lvl1pPr>
              <a:defRPr sz="3186" b="1">
                <a:solidFill>
                  <a:srgbClr val="00B2A9"/>
                </a:solidFill>
                <a:latin typeface="+mj-lt"/>
              </a:defRPr>
            </a:lvl1pPr>
          </a:lstStyle>
          <a:p>
            <a:pPr lvl="0"/>
            <a:r>
              <a:rPr lang="en-US"/>
              <a:t>This is a short headline.</a:t>
            </a:r>
          </a:p>
        </p:txBody>
      </p:sp>
      <p:sp>
        <p:nvSpPr>
          <p:cNvPr id="19" name="Text Placeholder 14">
            <a:extLst>
              <a:ext uri="{FF2B5EF4-FFF2-40B4-BE49-F238E27FC236}">
                <a16:creationId xmlns:a16="http://schemas.microsoft.com/office/drawing/2014/main" id="{3343E6EF-EE84-EF48-B42A-C0C8B861BD64}"/>
              </a:ext>
            </a:extLst>
          </p:cNvPr>
          <p:cNvSpPr>
            <a:spLocks noGrp="1"/>
          </p:cNvSpPr>
          <p:nvPr>
            <p:ph type="body" sz="quarter" idx="22" hasCustomPrompt="1"/>
          </p:nvPr>
        </p:nvSpPr>
        <p:spPr>
          <a:xfrm>
            <a:off x="6262253" y="3769881"/>
            <a:ext cx="5370947" cy="1889239"/>
          </a:xfrm>
        </p:spPr>
        <p:txBody>
          <a:bodyPr anchor="t"/>
          <a:lstStyle>
            <a:lvl1pPr>
              <a:defRPr sz="1860"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cxnSp>
        <p:nvCxnSpPr>
          <p:cNvPr id="6" name="Straight Connector 5">
            <a:extLst>
              <a:ext uri="{FF2B5EF4-FFF2-40B4-BE49-F238E27FC236}">
                <a16:creationId xmlns:a16="http://schemas.microsoft.com/office/drawing/2014/main" id="{3D829C24-DB06-BB44-AC8F-963862C9E5EA}"/>
              </a:ext>
            </a:extLst>
          </p:cNvPr>
          <p:cNvCxnSpPr/>
          <p:nvPr userDrawn="1"/>
        </p:nvCxnSpPr>
        <p:spPr>
          <a:xfrm>
            <a:off x="540325" y="3588699"/>
            <a:ext cx="537094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7A4B944-77FB-F34F-AA66-6315B5EC83B4}"/>
              </a:ext>
            </a:extLst>
          </p:cNvPr>
          <p:cNvCxnSpPr/>
          <p:nvPr userDrawn="1"/>
        </p:nvCxnSpPr>
        <p:spPr>
          <a:xfrm>
            <a:off x="6243781" y="3588699"/>
            <a:ext cx="537094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6020789"/>
      </p:ext>
    </p:extLst>
  </p:cSld>
  <p:clrMapOvr>
    <a:masterClrMapping/>
  </p:clrMapOvr>
  <p:extLst>
    <p:ext uri="{DCECCB84-F9BA-43D5-87BE-67443E8EF086}">
      <p15:sldGuideLst xmlns:p15="http://schemas.microsoft.com/office/powerpoint/2012/main">
        <p15:guide id="1" orient="horz" pos="89">
          <p15:clr>
            <a:srgbClr val="FBAE40"/>
          </p15:clr>
        </p15:guide>
        <p15:guide id="2" pos="149">
          <p15:clr>
            <a:srgbClr val="FBAE40"/>
          </p15:clr>
        </p15:guide>
        <p15:guide id="3" pos="3092">
          <p15:clr>
            <a:srgbClr val="FBAE40"/>
          </p15:clr>
        </p15:guide>
        <p15:guide id="4" orient="horz" pos="164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hree–column text slide">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457200" y="469392"/>
            <a:ext cx="11277600" cy="445008"/>
          </a:xfrm>
          <a:prstGeom prst="rect">
            <a:avLst/>
          </a:prstGeom>
        </p:spPr>
        <p:txBody>
          <a:bodyPr/>
          <a:lstStyle>
            <a:lvl1pPr marL="0" indent="0" algn="ctr">
              <a:buFontTx/>
              <a:buNone/>
              <a:defRPr kumimoji="0" lang="en-US" sz="2800" b="0" i="0" u="none" strike="noStrike" kern="1200" cap="none" spc="0" normalizeH="0" baseline="0">
                <a:ln>
                  <a:noFill/>
                </a:ln>
                <a:solidFill>
                  <a:schemeClr val="accent1"/>
                </a:solidFill>
                <a:effectLst/>
                <a:uLnTx/>
                <a:uFillTx/>
                <a:latin typeface="Trebuchet MS" panose="020B0603020202020204"/>
                <a:ea typeface="+mj-ea"/>
                <a:cs typeface="Arial" panose="020B0604020202020204" pitchFamily="34" charset="0"/>
              </a:defRPr>
            </a:lvl1pPr>
          </a:lstStyle>
          <a:p>
            <a:pPr marL="457200" marR="0" lvl="0" indent="-457200" algn="ctr" defTabSz="914400" rtl="0" eaLnBrk="1" fontAlgn="auto" latinLnBrk="0" hangingPunct="1">
              <a:lnSpc>
                <a:spcPct val="90000"/>
              </a:lnSpc>
              <a:spcBef>
                <a:spcPct val="0"/>
              </a:spcBef>
              <a:spcAft>
                <a:spcPts val="0"/>
              </a:spcAft>
              <a:buClrTx/>
              <a:buSzTx/>
              <a:tabLst/>
              <a:defRPr/>
            </a:pPr>
            <a:r>
              <a:rPr lang="en-US"/>
              <a:t>Headline Text</a:t>
            </a:r>
          </a:p>
        </p:txBody>
      </p:sp>
      <p:sp>
        <p:nvSpPr>
          <p:cNvPr id="22" name="TextBox 21">
            <a:extLst>
              <a:ext uri="{FF2B5EF4-FFF2-40B4-BE49-F238E27FC236}">
                <a16:creationId xmlns:a16="http://schemas.microsoft.com/office/drawing/2014/main" id="{C6D847AF-BD59-D044-8C4E-33A497104519}"/>
              </a:ext>
            </a:extLst>
          </p:cNvPr>
          <p:cNvSpPr txBox="1"/>
          <p:nvPr userDrawn="1"/>
        </p:nvSpPr>
        <p:spPr>
          <a:xfrm>
            <a:off x="6442051" y="243253"/>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p>
        </p:txBody>
      </p:sp>
      <p:sp>
        <p:nvSpPr>
          <p:cNvPr id="15" name="Text Placeholder 4">
            <a:extLst>
              <a:ext uri="{FF2B5EF4-FFF2-40B4-BE49-F238E27FC236}">
                <a16:creationId xmlns:a16="http://schemas.microsoft.com/office/drawing/2014/main" id="{06047327-3E93-F84E-B2F0-8CD89EC3D330}"/>
              </a:ext>
            </a:extLst>
          </p:cNvPr>
          <p:cNvSpPr>
            <a:spLocks noGrp="1"/>
          </p:cNvSpPr>
          <p:nvPr>
            <p:ph type="body" sz="quarter" idx="11" hasCustomPrompt="1"/>
          </p:nvPr>
        </p:nvSpPr>
        <p:spPr>
          <a:xfrm>
            <a:off x="457201" y="1600200"/>
            <a:ext cx="3505198" cy="707886"/>
          </a:xfrm>
          <a:prstGeom prst="rect">
            <a:avLst/>
          </a:prstGeom>
        </p:spPr>
        <p:txBody>
          <a:bodyPr wrap="square">
            <a:noAutofit/>
          </a:bodyPr>
          <a:lstStyle>
            <a:lvl1pPr marL="0" indent="0" algn="l">
              <a:buFont typeface="Arial" panose="020B0604020202020204" pitchFamily="34" charset="0"/>
              <a:buNone/>
              <a:defRPr sz="2000" b="1" spc="0" baseline="0">
                <a:solidFill>
                  <a:schemeClr val="tx1"/>
                </a:solidFill>
              </a:defRPr>
            </a:lvl1pPr>
            <a:lvl2pPr marL="114300" indent="0">
              <a:buNone/>
              <a:defRPr/>
            </a:lvl2pPr>
            <a:lvl3pPr marL="457200" indent="0">
              <a:buNone/>
              <a:defRPr/>
            </a:lvl3pPr>
            <a:lvl4pPr marL="685800" indent="0">
              <a:buNone/>
              <a:defRPr/>
            </a:lvl4pPr>
            <a:lvl5pPr marL="1028700" indent="0">
              <a:buNone/>
              <a:defRPr/>
            </a:lvl5pPr>
          </a:lstStyle>
          <a:p>
            <a:pPr lvl="0"/>
            <a:r>
              <a:rPr lang="en-US"/>
              <a:t>Subhead text</a:t>
            </a:r>
            <a:br>
              <a:rPr lang="en-US"/>
            </a:br>
            <a:r>
              <a:rPr lang="en-US"/>
              <a:t>goes here</a:t>
            </a:r>
          </a:p>
        </p:txBody>
      </p:sp>
      <p:sp>
        <p:nvSpPr>
          <p:cNvPr id="25" name="Text Placeholder 4">
            <a:extLst>
              <a:ext uri="{FF2B5EF4-FFF2-40B4-BE49-F238E27FC236}">
                <a16:creationId xmlns:a16="http://schemas.microsoft.com/office/drawing/2014/main" id="{F4C5D17E-D141-2548-AF1A-619A8EAC2E4C}"/>
              </a:ext>
            </a:extLst>
          </p:cNvPr>
          <p:cNvSpPr>
            <a:spLocks noGrp="1"/>
          </p:cNvSpPr>
          <p:nvPr>
            <p:ph type="body" sz="quarter" idx="12" hasCustomPrompt="1"/>
          </p:nvPr>
        </p:nvSpPr>
        <p:spPr>
          <a:xfrm>
            <a:off x="457201" y="2373701"/>
            <a:ext cx="3505199" cy="2895600"/>
          </a:xfrm>
          <a:prstGeom prst="rect">
            <a:avLst/>
          </a:prstGeom>
        </p:spPr>
        <p:txBody>
          <a:bodyPr wrap="square"/>
          <a:lstStyle>
            <a:lvl1pPr marL="0" indent="0" algn="l">
              <a:buFont typeface="Arial" panose="020B0604020202020204" pitchFamily="34" charset="0"/>
              <a:buNone/>
              <a:defRPr lang="en-US" sz="2000" b="0" kern="120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a:t>Lorem ipsum </a:t>
            </a:r>
            <a:r>
              <a:rPr lang="en-US" err="1"/>
              <a:t>dolorsit</a:t>
            </a:r>
            <a:r>
              <a:rPr lang="en-US"/>
              <a:t> </a:t>
            </a:r>
            <a:r>
              <a:rPr lang="en-US" err="1"/>
              <a:t>amet</a:t>
            </a:r>
            <a:r>
              <a:rPr lang="en-US"/>
              <a:t>, </a:t>
            </a:r>
            <a:r>
              <a:rPr lang="en-US" err="1"/>
              <a:t>consectet</a:t>
            </a:r>
            <a:endParaRPr lang="en-US"/>
          </a:p>
        </p:txBody>
      </p:sp>
      <p:sp>
        <p:nvSpPr>
          <p:cNvPr id="11" name="Text Placeholder 4">
            <a:extLst>
              <a:ext uri="{FF2B5EF4-FFF2-40B4-BE49-F238E27FC236}">
                <a16:creationId xmlns:a16="http://schemas.microsoft.com/office/drawing/2014/main" id="{5899A361-E6BB-C746-B9B8-DF08697B2F76}"/>
              </a:ext>
            </a:extLst>
          </p:cNvPr>
          <p:cNvSpPr>
            <a:spLocks noGrp="1"/>
          </p:cNvSpPr>
          <p:nvPr>
            <p:ph type="body" sz="quarter" idx="15" hasCustomPrompt="1"/>
          </p:nvPr>
        </p:nvSpPr>
        <p:spPr>
          <a:xfrm>
            <a:off x="4343400" y="1600200"/>
            <a:ext cx="3505198" cy="707886"/>
          </a:xfrm>
          <a:prstGeom prst="rect">
            <a:avLst/>
          </a:prstGeom>
        </p:spPr>
        <p:txBody>
          <a:bodyPr wrap="square">
            <a:noAutofit/>
          </a:bodyPr>
          <a:lstStyle>
            <a:lvl1pPr marL="0" indent="0" algn="l">
              <a:buFont typeface="Arial" panose="020B0604020202020204" pitchFamily="34" charset="0"/>
              <a:buNone/>
              <a:defRPr sz="2000" b="1" spc="0" baseline="0">
                <a:solidFill>
                  <a:schemeClr val="tx1"/>
                </a:solidFill>
              </a:defRPr>
            </a:lvl1pPr>
            <a:lvl2pPr marL="114300" indent="0">
              <a:buNone/>
              <a:defRPr/>
            </a:lvl2pPr>
            <a:lvl3pPr marL="457200" indent="0">
              <a:buNone/>
              <a:defRPr/>
            </a:lvl3pPr>
            <a:lvl4pPr marL="685800" indent="0">
              <a:buNone/>
              <a:defRPr/>
            </a:lvl4pPr>
            <a:lvl5pPr marL="1028700" indent="0">
              <a:buNone/>
              <a:defRPr/>
            </a:lvl5pPr>
          </a:lstStyle>
          <a:p>
            <a:pPr lvl="0"/>
            <a:r>
              <a:rPr lang="en-US"/>
              <a:t>Subhead text</a:t>
            </a:r>
            <a:br>
              <a:rPr lang="en-US"/>
            </a:br>
            <a:r>
              <a:rPr lang="en-US"/>
              <a:t>goes here</a:t>
            </a:r>
          </a:p>
        </p:txBody>
      </p:sp>
      <p:sp>
        <p:nvSpPr>
          <p:cNvPr id="12" name="Text Placeholder 4">
            <a:extLst>
              <a:ext uri="{FF2B5EF4-FFF2-40B4-BE49-F238E27FC236}">
                <a16:creationId xmlns:a16="http://schemas.microsoft.com/office/drawing/2014/main" id="{00163C9C-4AB8-EE4C-9B16-3226E753D1ED}"/>
              </a:ext>
            </a:extLst>
          </p:cNvPr>
          <p:cNvSpPr>
            <a:spLocks noGrp="1"/>
          </p:cNvSpPr>
          <p:nvPr>
            <p:ph type="body" sz="quarter" idx="16" hasCustomPrompt="1"/>
          </p:nvPr>
        </p:nvSpPr>
        <p:spPr>
          <a:xfrm>
            <a:off x="4343400" y="2373701"/>
            <a:ext cx="3505199" cy="2895600"/>
          </a:xfrm>
          <a:prstGeom prst="rect">
            <a:avLst/>
          </a:prstGeom>
        </p:spPr>
        <p:txBody>
          <a:bodyPr wrap="square"/>
          <a:lstStyle>
            <a:lvl1pPr marL="0" indent="0" algn="l">
              <a:buFont typeface="Arial" panose="020B0604020202020204" pitchFamily="34" charset="0"/>
              <a:buNone/>
              <a:defRPr lang="en-US" sz="2000" b="0" kern="120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a:t>Lorem ipsum </a:t>
            </a:r>
            <a:r>
              <a:rPr lang="en-US" err="1"/>
              <a:t>dolorsit</a:t>
            </a:r>
            <a:r>
              <a:rPr lang="en-US"/>
              <a:t> </a:t>
            </a:r>
            <a:r>
              <a:rPr lang="en-US" err="1"/>
              <a:t>amet</a:t>
            </a:r>
            <a:r>
              <a:rPr lang="en-US"/>
              <a:t>, </a:t>
            </a:r>
            <a:r>
              <a:rPr lang="en-US" err="1"/>
              <a:t>consectet</a:t>
            </a:r>
            <a:endParaRPr lang="en-US"/>
          </a:p>
        </p:txBody>
      </p:sp>
      <p:sp>
        <p:nvSpPr>
          <p:cNvPr id="13" name="Text Placeholder 4">
            <a:extLst>
              <a:ext uri="{FF2B5EF4-FFF2-40B4-BE49-F238E27FC236}">
                <a16:creationId xmlns:a16="http://schemas.microsoft.com/office/drawing/2014/main" id="{A5614668-7292-DC45-8492-5D257D7FCEFA}"/>
              </a:ext>
            </a:extLst>
          </p:cNvPr>
          <p:cNvSpPr>
            <a:spLocks noGrp="1"/>
          </p:cNvSpPr>
          <p:nvPr>
            <p:ph type="body" sz="quarter" idx="17" hasCustomPrompt="1"/>
          </p:nvPr>
        </p:nvSpPr>
        <p:spPr>
          <a:xfrm>
            <a:off x="8229600" y="1600200"/>
            <a:ext cx="3505198" cy="707886"/>
          </a:xfrm>
          <a:prstGeom prst="rect">
            <a:avLst/>
          </a:prstGeom>
        </p:spPr>
        <p:txBody>
          <a:bodyPr wrap="square">
            <a:noAutofit/>
          </a:bodyPr>
          <a:lstStyle>
            <a:lvl1pPr marL="0" indent="0" algn="l">
              <a:buFont typeface="Arial" panose="020B0604020202020204" pitchFamily="34" charset="0"/>
              <a:buNone/>
              <a:defRPr sz="2000" b="1" spc="0" baseline="0">
                <a:solidFill>
                  <a:schemeClr val="tx1"/>
                </a:solidFill>
              </a:defRPr>
            </a:lvl1pPr>
            <a:lvl2pPr marL="114300" indent="0">
              <a:buNone/>
              <a:defRPr/>
            </a:lvl2pPr>
            <a:lvl3pPr marL="457200" indent="0">
              <a:buNone/>
              <a:defRPr/>
            </a:lvl3pPr>
            <a:lvl4pPr marL="685800" indent="0">
              <a:buNone/>
              <a:defRPr/>
            </a:lvl4pPr>
            <a:lvl5pPr marL="1028700" indent="0">
              <a:buNone/>
              <a:defRPr/>
            </a:lvl5pPr>
          </a:lstStyle>
          <a:p>
            <a:pPr lvl="0"/>
            <a:r>
              <a:rPr lang="en-US"/>
              <a:t>Subhead text</a:t>
            </a:r>
            <a:br>
              <a:rPr lang="en-US"/>
            </a:br>
            <a:r>
              <a:rPr lang="en-US"/>
              <a:t>goes here</a:t>
            </a:r>
          </a:p>
        </p:txBody>
      </p:sp>
      <p:sp>
        <p:nvSpPr>
          <p:cNvPr id="14" name="Text Placeholder 4">
            <a:extLst>
              <a:ext uri="{FF2B5EF4-FFF2-40B4-BE49-F238E27FC236}">
                <a16:creationId xmlns:a16="http://schemas.microsoft.com/office/drawing/2014/main" id="{B7DAF1EC-85A7-274C-AD5F-3E1C43A3009B}"/>
              </a:ext>
            </a:extLst>
          </p:cNvPr>
          <p:cNvSpPr>
            <a:spLocks noGrp="1"/>
          </p:cNvSpPr>
          <p:nvPr>
            <p:ph type="body" sz="quarter" idx="18" hasCustomPrompt="1"/>
          </p:nvPr>
        </p:nvSpPr>
        <p:spPr>
          <a:xfrm>
            <a:off x="8229600" y="2373701"/>
            <a:ext cx="3505199" cy="2895600"/>
          </a:xfrm>
          <a:prstGeom prst="rect">
            <a:avLst/>
          </a:prstGeom>
        </p:spPr>
        <p:txBody>
          <a:bodyPr wrap="square"/>
          <a:lstStyle>
            <a:lvl1pPr marL="0" indent="0" algn="l">
              <a:buFont typeface="Arial" panose="020B0604020202020204" pitchFamily="34" charset="0"/>
              <a:buNone/>
              <a:defRPr lang="en-US" sz="2000" b="0" kern="120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a:t>Lorem ipsum </a:t>
            </a:r>
            <a:r>
              <a:rPr lang="en-US" err="1"/>
              <a:t>dolorsit</a:t>
            </a:r>
            <a:r>
              <a:rPr lang="en-US"/>
              <a:t> </a:t>
            </a:r>
            <a:r>
              <a:rPr lang="en-US" err="1"/>
              <a:t>amet</a:t>
            </a:r>
            <a:r>
              <a:rPr lang="en-US"/>
              <a:t>, </a:t>
            </a:r>
            <a:r>
              <a:rPr lang="en-US" err="1"/>
              <a:t>consectet</a:t>
            </a:r>
            <a:endParaRPr lang="en-US"/>
          </a:p>
        </p:txBody>
      </p:sp>
      <p:sp>
        <p:nvSpPr>
          <p:cNvPr id="16" name="Text Placeholder 1">
            <a:extLst>
              <a:ext uri="{FF2B5EF4-FFF2-40B4-BE49-F238E27FC236}">
                <a16:creationId xmlns:a16="http://schemas.microsoft.com/office/drawing/2014/main" id="{F449A4B4-633F-445C-A11C-B8ECB8CBAB01}"/>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a:t>OPTIONAL SUBHEAD</a:t>
            </a:r>
          </a:p>
        </p:txBody>
      </p:sp>
      <p:sp>
        <p:nvSpPr>
          <p:cNvPr id="20" name="Slide Number Placeholder 1">
            <a:extLst>
              <a:ext uri="{FF2B5EF4-FFF2-40B4-BE49-F238E27FC236}">
                <a16:creationId xmlns:a16="http://schemas.microsoft.com/office/drawing/2014/main" id="{551CAFFD-6F49-4EE8-8F33-EE84336AD151}"/>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21" name="Group 20">
            <a:extLst>
              <a:ext uri="{FF2B5EF4-FFF2-40B4-BE49-F238E27FC236}">
                <a16:creationId xmlns:a16="http://schemas.microsoft.com/office/drawing/2014/main" id="{37C2D705-A507-4813-B464-CA4E382E16D9}"/>
              </a:ext>
            </a:extLst>
          </p:cNvPr>
          <p:cNvGrpSpPr>
            <a:grpSpLocks noChangeAspect="1"/>
          </p:cNvGrpSpPr>
          <p:nvPr userDrawn="1"/>
        </p:nvGrpSpPr>
        <p:grpSpPr bwMode="auto">
          <a:xfrm>
            <a:off x="11523227" y="6169794"/>
            <a:ext cx="468957" cy="411981"/>
            <a:chOff x="7171" y="3741"/>
            <a:chExt cx="214" cy="188"/>
          </a:xfrm>
          <a:effectLst/>
        </p:grpSpPr>
        <p:sp>
          <p:nvSpPr>
            <p:cNvPr id="23" name="Freeform 6">
              <a:extLst>
                <a:ext uri="{FF2B5EF4-FFF2-40B4-BE49-F238E27FC236}">
                  <a16:creationId xmlns:a16="http://schemas.microsoft.com/office/drawing/2014/main" id="{26156F70-F8D5-45B1-98C9-8517DC4513CC}"/>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7">
              <a:extLst>
                <a:ext uri="{FF2B5EF4-FFF2-40B4-BE49-F238E27FC236}">
                  <a16:creationId xmlns:a16="http://schemas.microsoft.com/office/drawing/2014/main" id="{15C81236-3E4C-4227-B2D6-A66A3FE92EE6}"/>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7" name="Footer Placeholder 2">
            <a:extLst>
              <a:ext uri="{FF2B5EF4-FFF2-40B4-BE49-F238E27FC236}">
                <a16:creationId xmlns:a16="http://schemas.microsoft.com/office/drawing/2014/main" id="{938DB2F6-3572-4F2A-84A1-6097D1D674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756482528"/>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ext - 3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800" y="334127"/>
            <a:ext cx="11074400" cy="1356564"/>
          </a:xfrm>
        </p:spPr>
        <p:txBody>
          <a:bodyPr anchor="b"/>
          <a:lstStyle/>
          <a:p>
            <a:r>
              <a:rPr lang="en-US"/>
              <a:t>Title</a:t>
            </a:r>
          </a:p>
        </p:txBody>
      </p:sp>
      <p:cxnSp>
        <p:nvCxnSpPr>
          <p:cNvPr id="5" name="Straight Connector 4"/>
          <p:cNvCxnSpPr/>
          <p:nvPr userDrawn="1"/>
        </p:nvCxnSpPr>
        <p:spPr>
          <a:xfrm>
            <a:off x="558803" y="1880325"/>
            <a:ext cx="546716"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10"/>
          <p:cNvSpPr>
            <a:spLocks noGrp="1"/>
          </p:cNvSpPr>
          <p:nvPr>
            <p:ph type="body" sz="quarter" idx="12" hasCustomPrompt="1"/>
          </p:nvPr>
        </p:nvSpPr>
        <p:spPr>
          <a:xfrm>
            <a:off x="558800" y="334130"/>
            <a:ext cx="11074400" cy="657675"/>
          </a:xfrm>
        </p:spPr>
        <p:txBody>
          <a:bodyPr anchor="b"/>
          <a:lstStyle>
            <a:lvl1pPr>
              <a:defRPr sz="1860" b="1">
                <a:solidFill>
                  <a:schemeClr val="tx1">
                    <a:lumMod val="60000"/>
                    <a:lumOff val="40000"/>
                  </a:schemeClr>
                </a:solidFill>
                <a:latin typeface="+mj-lt"/>
              </a:defRPr>
            </a:lvl1pPr>
          </a:lstStyle>
          <a:p>
            <a:pPr lvl="0"/>
            <a:r>
              <a:rPr lang="en-US"/>
              <a:t>CLICK TO EDIT MASTER TEXT STYLES</a:t>
            </a:r>
          </a:p>
        </p:txBody>
      </p:sp>
      <p:sp>
        <p:nvSpPr>
          <p:cNvPr id="15" name="Text Placeholder 14">
            <a:extLst>
              <a:ext uri="{FF2B5EF4-FFF2-40B4-BE49-F238E27FC236}">
                <a16:creationId xmlns:a16="http://schemas.microsoft.com/office/drawing/2014/main" id="{8598AE53-9401-C141-B986-9E4B4B563A9E}"/>
              </a:ext>
            </a:extLst>
          </p:cNvPr>
          <p:cNvSpPr>
            <a:spLocks noGrp="1"/>
          </p:cNvSpPr>
          <p:nvPr>
            <p:ph type="body" sz="quarter" idx="19" hasCustomPrompt="1"/>
          </p:nvPr>
        </p:nvSpPr>
        <p:spPr>
          <a:xfrm>
            <a:off x="558800" y="2306954"/>
            <a:ext cx="3518021" cy="1144250"/>
          </a:xfrm>
        </p:spPr>
        <p:txBody>
          <a:bodyPr anchor="b"/>
          <a:lstStyle>
            <a:lvl1pPr>
              <a:defRPr sz="3186" b="1">
                <a:solidFill>
                  <a:srgbClr val="00B2A9"/>
                </a:solidFill>
                <a:latin typeface="+mj-lt"/>
              </a:defRPr>
            </a:lvl1pPr>
          </a:lstStyle>
          <a:p>
            <a:pPr lvl="0"/>
            <a:r>
              <a:rPr lang="en-US"/>
              <a:t>This is a short headline.</a:t>
            </a:r>
          </a:p>
        </p:txBody>
      </p:sp>
      <p:sp>
        <p:nvSpPr>
          <p:cNvPr id="18" name="Text Placeholder 14">
            <a:extLst>
              <a:ext uri="{FF2B5EF4-FFF2-40B4-BE49-F238E27FC236}">
                <a16:creationId xmlns:a16="http://schemas.microsoft.com/office/drawing/2014/main" id="{72B20535-A6CA-F146-B73A-66C62F6D378D}"/>
              </a:ext>
            </a:extLst>
          </p:cNvPr>
          <p:cNvSpPr>
            <a:spLocks noGrp="1"/>
          </p:cNvSpPr>
          <p:nvPr>
            <p:ph type="body" sz="quarter" idx="21" hasCustomPrompt="1"/>
          </p:nvPr>
        </p:nvSpPr>
        <p:spPr>
          <a:xfrm>
            <a:off x="4336992" y="2306954"/>
            <a:ext cx="3518021" cy="1144250"/>
          </a:xfrm>
        </p:spPr>
        <p:txBody>
          <a:bodyPr anchor="b"/>
          <a:lstStyle>
            <a:lvl1pPr>
              <a:defRPr sz="3186" b="1">
                <a:solidFill>
                  <a:srgbClr val="00B2A9"/>
                </a:solidFill>
                <a:latin typeface="+mj-lt"/>
              </a:defRPr>
            </a:lvl1pPr>
          </a:lstStyle>
          <a:p>
            <a:pPr lvl="0"/>
            <a:r>
              <a:rPr lang="en-US"/>
              <a:t>This is a short headline.</a:t>
            </a:r>
          </a:p>
        </p:txBody>
      </p:sp>
      <p:sp>
        <p:nvSpPr>
          <p:cNvPr id="10" name="Text Placeholder 14">
            <a:extLst>
              <a:ext uri="{FF2B5EF4-FFF2-40B4-BE49-F238E27FC236}">
                <a16:creationId xmlns:a16="http://schemas.microsoft.com/office/drawing/2014/main" id="{576CCB6E-69DC-E940-9A8B-6E06CD29CB42}"/>
              </a:ext>
            </a:extLst>
          </p:cNvPr>
          <p:cNvSpPr>
            <a:spLocks noGrp="1"/>
          </p:cNvSpPr>
          <p:nvPr>
            <p:ph type="body" sz="quarter" idx="23" hasCustomPrompt="1"/>
          </p:nvPr>
        </p:nvSpPr>
        <p:spPr>
          <a:xfrm>
            <a:off x="8115180" y="2306954"/>
            <a:ext cx="3518021" cy="1144250"/>
          </a:xfrm>
        </p:spPr>
        <p:txBody>
          <a:bodyPr anchor="b"/>
          <a:lstStyle>
            <a:lvl1pPr>
              <a:defRPr sz="3186" b="1">
                <a:solidFill>
                  <a:srgbClr val="00B2A9"/>
                </a:solidFill>
                <a:latin typeface="+mj-lt"/>
              </a:defRPr>
            </a:lvl1pPr>
          </a:lstStyle>
          <a:p>
            <a:pPr lvl="0"/>
            <a:r>
              <a:rPr lang="en-US"/>
              <a:t>This is a short headline.</a:t>
            </a:r>
          </a:p>
        </p:txBody>
      </p:sp>
      <p:cxnSp>
        <p:nvCxnSpPr>
          <p:cNvPr id="12" name="Straight Connector 11">
            <a:extLst>
              <a:ext uri="{FF2B5EF4-FFF2-40B4-BE49-F238E27FC236}">
                <a16:creationId xmlns:a16="http://schemas.microsoft.com/office/drawing/2014/main" id="{61305655-E7A1-AC46-9336-36A1BC561707}"/>
              </a:ext>
            </a:extLst>
          </p:cNvPr>
          <p:cNvCxnSpPr>
            <a:cxnSpLocks/>
          </p:cNvCxnSpPr>
          <p:nvPr userDrawn="1"/>
        </p:nvCxnSpPr>
        <p:spPr>
          <a:xfrm>
            <a:off x="540325" y="3588699"/>
            <a:ext cx="353649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ext Placeholder 14">
            <a:extLst>
              <a:ext uri="{FF2B5EF4-FFF2-40B4-BE49-F238E27FC236}">
                <a16:creationId xmlns:a16="http://schemas.microsoft.com/office/drawing/2014/main" id="{12EB515C-FDA5-AC42-817B-DE3B365245B7}"/>
              </a:ext>
            </a:extLst>
          </p:cNvPr>
          <p:cNvSpPr>
            <a:spLocks noGrp="1"/>
          </p:cNvSpPr>
          <p:nvPr>
            <p:ph type="body" sz="quarter" idx="20" hasCustomPrompt="1"/>
          </p:nvPr>
        </p:nvSpPr>
        <p:spPr>
          <a:xfrm>
            <a:off x="558805" y="3769881"/>
            <a:ext cx="3518023" cy="1889239"/>
          </a:xfrm>
        </p:spPr>
        <p:txBody>
          <a:bodyPr anchor="t"/>
          <a:lstStyle>
            <a:lvl1pPr>
              <a:defRPr sz="1860"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cxnSp>
        <p:nvCxnSpPr>
          <p:cNvPr id="17" name="Straight Connector 16">
            <a:extLst>
              <a:ext uri="{FF2B5EF4-FFF2-40B4-BE49-F238E27FC236}">
                <a16:creationId xmlns:a16="http://schemas.microsoft.com/office/drawing/2014/main" id="{9F9E56E6-D249-8B4E-95B9-0DDA5B089A1A}"/>
              </a:ext>
            </a:extLst>
          </p:cNvPr>
          <p:cNvCxnSpPr>
            <a:cxnSpLocks/>
          </p:cNvCxnSpPr>
          <p:nvPr userDrawn="1"/>
        </p:nvCxnSpPr>
        <p:spPr>
          <a:xfrm>
            <a:off x="4332884" y="3588699"/>
            <a:ext cx="353649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14">
            <a:extLst>
              <a:ext uri="{FF2B5EF4-FFF2-40B4-BE49-F238E27FC236}">
                <a16:creationId xmlns:a16="http://schemas.microsoft.com/office/drawing/2014/main" id="{17F92E95-7D26-0D4C-BEF9-DE187BC6C3B5}"/>
              </a:ext>
            </a:extLst>
          </p:cNvPr>
          <p:cNvSpPr>
            <a:spLocks noGrp="1"/>
          </p:cNvSpPr>
          <p:nvPr>
            <p:ph type="body" sz="quarter" idx="24" hasCustomPrompt="1"/>
          </p:nvPr>
        </p:nvSpPr>
        <p:spPr>
          <a:xfrm>
            <a:off x="4369837" y="3769881"/>
            <a:ext cx="3518023" cy="1889239"/>
          </a:xfrm>
        </p:spPr>
        <p:txBody>
          <a:bodyPr anchor="t"/>
          <a:lstStyle>
            <a:lvl1pPr>
              <a:defRPr sz="1860"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cxnSp>
        <p:nvCxnSpPr>
          <p:cNvPr id="21" name="Straight Connector 20">
            <a:extLst>
              <a:ext uri="{FF2B5EF4-FFF2-40B4-BE49-F238E27FC236}">
                <a16:creationId xmlns:a16="http://schemas.microsoft.com/office/drawing/2014/main" id="{389B6DEB-2618-DA4D-A123-180E212EEB55}"/>
              </a:ext>
            </a:extLst>
          </p:cNvPr>
          <p:cNvCxnSpPr>
            <a:cxnSpLocks/>
          </p:cNvCxnSpPr>
          <p:nvPr userDrawn="1"/>
        </p:nvCxnSpPr>
        <p:spPr>
          <a:xfrm>
            <a:off x="8096704" y="3588699"/>
            <a:ext cx="353649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 Placeholder 14">
            <a:extLst>
              <a:ext uri="{FF2B5EF4-FFF2-40B4-BE49-F238E27FC236}">
                <a16:creationId xmlns:a16="http://schemas.microsoft.com/office/drawing/2014/main" id="{C048926D-D38C-A14D-931A-D7FB73096F3E}"/>
              </a:ext>
            </a:extLst>
          </p:cNvPr>
          <p:cNvSpPr>
            <a:spLocks noGrp="1"/>
          </p:cNvSpPr>
          <p:nvPr>
            <p:ph type="body" sz="quarter" idx="25" hasCustomPrompt="1"/>
          </p:nvPr>
        </p:nvSpPr>
        <p:spPr>
          <a:xfrm>
            <a:off x="8115183" y="3769881"/>
            <a:ext cx="3518023" cy="1889239"/>
          </a:xfrm>
        </p:spPr>
        <p:txBody>
          <a:bodyPr anchor="t"/>
          <a:lstStyle>
            <a:lvl1pPr>
              <a:defRPr sz="1860"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spTree>
    <p:extLst>
      <p:ext uri="{BB962C8B-B14F-4D97-AF65-F5344CB8AC3E}">
        <p14:creationId xmlns:p14="http://schemas.microsoft.com/office/powerpoint/2010/main" val="1403137295"/>
      </p:ext>
    </p:extLst>
  </p:cSld>
  <p:clrMapOvr>
    <a:masterClrMapping/>
  </p:clrMapOvr>
  <p:extLst>
    <p:ext uri="{DCECCB84-F9BA-43D5-87BE-67443E8EF086}">
      <p15:sldGuideLst xmlns:p15="http://schemas.microsoft.com/office/powerpoint/2012/main">
        <p15:guide id="1" orient="horz" pos="89">
          <p15:clr>
            <a:srgbClr val="FBAE40"/>
          </p15:clr>
        </p15:guide>
        <p15:guide id="2" pos="149">
          <p15:clr>
            <a:srgbClr val="FBAE40"/>
          </p15:clr>
        </p15:guide>
        <p15:guide id="3" pos="3092">
          <p15:clr>
            <a:srgbClr val="FBAE40"/>
          </p15:clr>
        </p15:guide>
        <p15:guide id="4" orient="horz" pos="1645">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ext - 4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800" y="334127"/>
            <a:ext cx="11074400" cy="1356564"/>
          </a:xfrm>
        </p:spPr>
        <p:txBody>
          <a:bodyPr anchor="b"/>
          <a:lstStyle/>
          <a:p>
            <a:r>
              <a:rPr lang="en-US"/>
              <a:t>Title</a:t>
            </a:r>
          </a:p>
        </p:txBody>
      </p:sp>
      <p:cxnSp>
        <p:nvCxnSpPr>
          <p:cNvPr id="5" name="Straight Connector 4"/>
          <p:cNvCxnSpPr/>
          <p:nvPr userDrawn="1"/>
        </p:nvCxnSpPr>
        <p:spPr>
          <a:xfrm>
            <a:off x="558803" y="1880325"/>
            <a:ext cx="546716"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10"/>
          <p:cNvSpPr>
            <a:spLocks noGrp="1"/>
          </p:cNvSpPr>
          <p:nvPr>
            <p:ph type="body" sz="quarter" idx="12" hasCustomPrompt="1"/>
          </p:nvPr>
        </p:nvSpPr>
        <p:spPr>
          <a:xfrm>
            <a:off x="558800" y="334130"/>
            <a:ext cx="11074400" cy="657675"/>
          </a:xfrm>
        </p:spPr>
        <p:txBody>
          <a:bodyPr anchor="b"/>
          <a:lstStyle>
            <a:lvl1pPr>
              <a:defRPr sz="1860" b="1">
                <a:solidFill>
                  <a:schemeClr val="tx1">
                    <a:lumMod val="60000"/>
                    <a:lumOff val="40000"/>
                  </a:schemeClr>
                </a:solidFill>
                <a:latin typeface="+mj-lt"/>
              </a:defRPr>
            </a:lvl1pPr>
          </a:lstStyle>
          <a:p>
            <a:pPr lvl="0"/>
            <a:r>
              <a:rPr lang="en-US"/>
              <a:t>CLICK TO EDIT MASTER TEXT STYLES</a:t>
            </a:r>
          </a:p>
        </p:txBody>
      </p:sp>
      <p:sp>
        <p:nvSpPr>
          <p:cNvPr id="15" name="Text Placeholder 14">
            <a:extLst>
              <a:ext uri="{FF2B5EF4-FFF2-40B4-BE49-F238E27FC236}">
                <a16:creationId xmlns:a16="http://schemas.microsoft.com/office/drawing/2014/main" id="{8598AE53-9401-C141-B986-9E4B4B563A9E}"/>
              </a:ext>
            </a:extLst>
          </p:cNvPr>
          <p:cNvSpPr>
            <a:spLocks noGrp="1"/>
          </p:cNvSpPr>
          <p:nvPr>
            <p:ph type="body" sz="quarter" idx="19" hasCustomPrompt="1"/>
          </p:nvPr>
        </p:nvSpPr>
        <p:spPr>
          <a:xfrm>
            <a:off x="558800" y="2306954"/>
            <a:ext cx="2506640" cy="1144250"/>
          </a:xfrm>
        </p:spPr>
        <p:txBody>
          <a:bodyPr anchor="b"/>
          <a:lstStyle>
            <a:lvl1pPr>
              <a:defRPr sz="2655" b="1">
                <a:solidFill>
                  <a:srgbClr val="00B2A9"/>
                </a:solidFill>
                <a:latin typeface="+mj-lt"/>
              </a:defRPr>
            </a:lvl1pPr>
          </a:lstStyle>
          <a:p>
            <a:pPr lvl="0"/>
            <a:r>
              <a:rPr lang="en-US"/>
              <a:t>Short headline.</a:t>
            </a:r>
          </a:p>
        </p:txBody>
      </p:sp>
      <p:sp>
        <p:nvSpPr>
          <p:cNvPr id="18" name="Text Placeholder 14">
            <a:extLst>
              <a:ext uri="{FF2B5EF4-FFF2-40B4-BE49-F238E27FC236}">
                <a16:creationId xmlns:a16="http://schemas.microsoft.com/office/drawing/2014/main" id="{72B20535-A6CA-F146-B73A-66C62F6D378D}"/>
              </a:ext>
            </a:extLst>
          </p:cNvPr>
          <p:cNvSpPr>
            <a:spLocks noGrp="1"/>
          </p:cNvSpPr>
          <p:nvPr>
            <p:ph type="body" sz="quarter" idx="21" hasCustomPrompt="1"/>
          </p:nvPr>
        </p:nvSpPr>
        <p:spPr>
          <a:xfrm>
            <a:off x="3414720" y="2306954"/>
            <a:ext cx="2506640" cy="1144250"/>
          </a:xfrm>
        </p:spPr>
        <p:txBody>
          <a:bodyPr anchor="b"/>
          <a:lstStyle>
            <a:lvl1pPr>
              <a:defRPr sz="2655" b="1">
                <a:solidFill>
                  <a:srgbClr val="00B2A9"/>
                </a:solidFill>
                <a:latin typeface="+mj-lt"/>
              </a:defRPr>
            </a:lvl1pPr>
          </a:lstStyle>
          <a:p>
            <a:pPr lvl="0"/>
            <a:r>
              <a:rPr lang="en-US"/>
              <a:t>Short headline.</a:t>
            </a:r>
          </a:p>
        </p:txBody>
      </p:sp>
      <p:sp>
        <p:nvSpPr>
          <p:cNvPr id="10" name="Text Placeholder 14">
            <a:extLst>
              <a:ext uri="{FF2B5EF4-FFF2-40B4-BE49-F238E27FC236}">
                <a16:creationId xmlns:a16="http://schemas.microsoft.com/office/drawing/2014/main" id="{576CCB6E-69DC-E940-9A8B-6E06CD29CB42}"/>
              </a:ext>
            </a:extLst>
          </p:cNvPr>
          <p:cNvSpPr>
            <a:spLocks noGrp="1"/>
          </p:cNvSpPr>
          <p:nvPr>
            <p:ph type="body" sz="quarter" idx="23" hasCustomPrompt="1"/>
          </p:nvPr>
        </p:nvSpPr>
        <p:spPr>
          <a:xfrm>
            <a:off x="6270640" y="2306954"/>
            <a:ext cx="2506640" cy="1144250"/>
          </a:xfrm>
        </p:spPr>
        <p:txBody>
          <a:bodyPr anchor="b"/>
          <a:lstStyle>
            <a:lvl1pPr>
              <a:defRPr sz="2655" b="1">
                <a:solidFill>
                  <a:srgbClr val="00B2A9"/>
                </a:solidFill>
                <a:latin typeface="+mj-lt"/>
              </a:defRPr>
            </a:lvl1pPr>
          </a:lstStyle>
          <a:p>
            <a:pPr lvl="0"/>
            <a:r>
              <a:rPr lang="en-US"/>
              <a:t>Short headline.</a:t>
            </a:r>
          </a:p>
        </p:txBody>
      </p:sp>
      <p:sp>
        <p:nvSpPr>
          <p:cNvPr id="12" name="Text Placeholder 14">
            <a:extLst>
              <a:ext uri="{FF2B5EF4-FFF2-40B4-BE49-F238E27FC236}">
                <a16:creationId xmlns:a16="http://schemas.microsoft.com/office/drawing/2014/main" id="{DEF69939-7880-1B49-983D-1DCDD25B22E3}"/>
              </a:ext>
            </a:extLst>
          </p:cNvPr>
          <p:cNvSpPr>
            <a:spLocks noGrp="1"/>
          </p:cNvSpPr>
          <p:nvPr>
            <p:ph type="body" sz="quarter" idx="25" hasCustomPrompt="1"/>
          </p:nvPr>
        </p:nvSpPr>
        <p:spPr>
          <a:xfrm>
            <a:off x="9126560" y="2300011"/>
            <a:ext cx="2506640" cy="1144250"/>
          </a:xfrm>
        </p:spPr>
        <p:txBody>
          <a:bodyPr anchor="b"/>
          <a:lstStyle>
            <a:lvl1pPr>
              <a:defRPr sz="2655" b="1">
                <a:solidFill>
                  <a:srgbClr val="00B2A9"/>
                </a:solidFill>
                <a:latin typeface="+mj-lt"/>
              </a:defRPr>
            </a:lvl1pPr>
          </a:lstStyle>
          <a:p>
            <a:pPr lvl="0"/>
            <a:r>
              <a:rPr lang="en-US"/>
              <a:t>Short headline.</a:t>
            </a:r>
          </a:p>
        </p:txBody>
      </p:sp>
      <p:cxnSp>
        <p:nvCxnSpPr>
          <p:cNvPr id="14" name="Straight Connector 13">
            <a:extLst>
              <a:ext uri="{FF2B5EF4-FFF2-40B4-BE49-F238E27FC236}">
                <a16:creationId xmlns:a16="http://schemas.microsoft.com/office/drawing/2014/main" id="{516CCFEF-38E0-A048-B5C5-8177184C89B9}"/>
              </a:ext>
            </a:extLst>
          </p:cNvPr>
          <p:cNvCxnSpPr>
            <a:cxnSpLocks/>
          </p:cNvCxnSpPr>
          <p:nvPr userDrawn="1"/>
        </p:nvCxnSpPr>
        <p:spPr>
          <a:xfrm>
            <a:off x="558800" y="3574992"/>
            <a:ext cx="8081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14">
            <a:extLst>
              <a:ext uri="{FF2B5EF4-FFF2-40B4-BE49-F238E27FC236}">
                <a16:creationId xmlns:a16="http://schemas.microsoft.com/office/drawing/2014/main" id="{48CD111C-1179-5640-8B0E-43BD776FE37C}"/>
              </a:ext>
            </a:extLst>
          </p:cNvPr>
          <p:cNvSpPr>
            <a:spLocks noGrp="1"/>
          </p:cNvSpPr>
          <p:nvPr>
            <p:ph type="body" sz="quarter" idx="20" hasCustomPrompt="1"/>
          </p:nvPr>
        </p:nvSpPr>
        <p:spPr>
          <a:xfrm>
            <a:off x="558805" y="3769881"/>
            <a:ext cx="2506641" cy="1889239"/>
          </a:xfrm>
        </p:spPr>
        <p:txBody>
          <a:bodyPr anchor="t"/>
          <a:lstStyle>
            <a:lvl1pPr>
              <a:defRPr sz="1860"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cxnSp>
        <p:nvCxnSpPr>
          <p:cNvPr id="21" name="Straight Connector 20">
            <a:extLst>
              <a:ext uri="{FF2B5EF4-FFF2-40B4-BE49-F238E27FC236}">
                <a16:creationId xmlns:a16="http://schemas.microsoft.com/office/drawing/2014/main" id="{929237E7-E393-5745-A8AC-BAF68CD6DCE1}"/>
              </a:ext>
            </a:extLst>
          </p:cNvPr>
          <p:cNvCxnSpPr>
            <a:cxnSpLocks/>
          </p:cNvCxnSpPr>
          <p:nvPr userDrawn="1"/>
        </p:nvCxnSpPr>
        <p:spPr>
          <a:xfrm>
            <a:off x="3414720" y="3574992"/>
            <a:ext cx="8081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 Placeholder 14">
            <a:extLst>
              <a:ext uri="{FF2B5EF4-FFF2-40B4-BE49-F238E27FC236}">
                <a16:creationId xmlns:a16="http://schemas.microsoft.com/office/drawing/2014/main" id="{6D9BA302-0D4B-EA49-BA6A-7322A2BFF96C}"/>
              </a:ext>
            </a:extLst>
          </p:cNvPr>
          <p:cNvSpPr>
            <a:spLocks noGrp="1"/>
          </p:cNvSpPr>
          <p:nvPr>
            <p:ph type="body" sz="quarter" idx="26" hasCustomPrompt="1"/>
          </p:nvPr>
        </p:nvSpPr>
        <p:spPr>
          <a:xfrm>
            <a:off x="3414725" y="3769881"/>
            <a:ext cx="2506641" cy="1889239"/>
          </a:xfrm>
        </p:spPr>
        <p:txBody>
          <a:bodyPr anchor="t"/>
          <a:lstStyle>
            <a:lvl1pPr>
              <a:defRPr sz="1860"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cxnSp>
        <p:nvCxnSpPr>
          <p:cNvPr id="23" name="Straight Connector 22">
            <a:extLst>
              <a:ext uri="{FF2B5EF4-FFF2-40B4-BE49-F238E27FC236}">
                <a16:creationId xmlns:a16="http://schemas.microsoft.com/office/drawing/2014/main" id="{E5161FCF-BB72-2A44-BC92-6B6F37205D20}"/>
              </a:ext>
            </a:extLst>
          </p:cNvPr>
          <p:cNvCxnSpPr>
            <a:cxnSpLocks/>
          </p:cNvCxnSpPr>
          <p:nvPr userDrawn="1"/>
        </p:nvCxnSpPr>
        <p:spPr>
          <a:xfrm>
            <a:off x="6270640" y="3574992"/>
            <a:ext cx="8081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Text Placeholder 14">
            <a:extLst>
              <a:ext uri="{FF2B5EF4-FFF2-40B4-BE49-F238E27FC236}">
                <a16:creationId xmlns:a16="http://schemas.microsoft.com/office/drawing/2014/main" id="{44C69492-DDE2-CC4E-8206-2B0DAF57BC84}"/>
              </a:ext>
            </a:extLst>
          </p:cNvPr>
          <p:cNvSpPr>
            <a:spLocks noGrp="1"/>
          </p:cNvSpPr>
          <p:nvPr>
            <p:ph type="body" sz="quarter" idx="27" hasCustomPrompt="1"/>
          </p:nvPr>
        </p:nvSpPr>
        <p:spPr>
          <a:xfrm>
            <a:off x="6270645" y="3769881"/>
            <a:ext cx="2506641" cy="1889239"/>
          </a:xfrm>
        </p:spPr>
        <p:txBody>
          <a:bodyPr anchor="t"/>
          <a:lstStyle>
            <a:lvl1pPr>
              <a:defRPr sz="1860"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cxnSp>
        <p:nvCxnSpPr>
          <p:cNvPr id="25" name="Straight Connector 24">
            <a:extLst>
              <a:ext uri="{FF2B5EF4-FFF2-40B4-BE49-F238E27FC236}">
                <a16:creationId xmlns:a16="http://schemas.microsoft.com/office/drawing/2014/main" id="{462F168D-3A18-2B4A-8007-4105A51DBB94}"/>
              </a:ext>
            </a:extLst>
          </p:cNvPr>
          <p:cNvCxnSpPr>
            <a:cxnSpLocks/>
          </p:cNvCxnSpPr>
          <p:nvPr userDrawn="1"/>
        </p:nvCxnSpPr>
        <p:spPr>
          <a:xfrm>
            <a:off x="9126560" y="3574992"/>
            <a:ext cx="8081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Text Placeholder 14">
            <a:extLst>
              <a:ext uri="{FF2B5EF4-FFF2-40B4-BE49-F238E27FC236}">
                <a16:creationId xmlns:a16="http://schemas.microsoft.com/office/drawing/2014/main" id="{D4900059-0EED-EC4B-B033-B45D1BB48E41}"/>
              </a:ext>
            </a:extLst>
          </p:cNvPr>
          <p:cNvSpPr>
            <a:spLocks noGrp="1"/>
          </p:cNvSpPr>
          <p:nvPr>
            <p:ph type="body" sz="quarter" idx="28" hasCustomPrompt="1"/>
          </p:nvPr>
        </p:nvSpPr>
        <p:spPr>
          <a:xfrm>
            <a:off x="9126565" y="3769881"/>
            <a:ext cx="2506641" cy="1889239"/>
          </a:xfrm>
        </p:spPr>
        <p:txBody>
          <a:bodyPr anchor="t"/>
          <a:lstStyle>
            <a:lvl1pPr>
              <a:defRPr sz="1860"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spTree>
    <p:extLst>
      <p:ext uri="{BB962C8B-B14F-4D97-AF65-F5344CB8AC3E}">
        <p14:creationId xmlns:p14="http://schemas.microsoft.com/office/powerpoint/2010/main" val="2664595706"/>
      </p:ext>
    </p:extLst>
  </p:cSld>
  <p:clrMapOvr>
    <a:masterClrMapping/>
  </p:clrMapOvr>
  <p:extLst>
    <p:ext uri="{DCECCB84-F9BA-43D5-87BE-67443E8EF086}">
      <p15:sldGuideLst xmlns:p15="http://schemas.microsoft.com/office/powerpoint/2012/main">
        <p15:guide id="1" orient="horz" pos="89">
          <p15:clr>
            <a:srgbClr val="FBAE40"/>
          </p15:clr>
        </p15:guide>
        <p15:guide id="2" pos="149">
          <p15:clr>
            <a:srgbClr val="FBAE40"/>
          </p15:clr>
        </p15:guide>
        <p15:guide id="3" pos="3092">
          <p15:clr>
            <a:srgbClr val="FBAE40"/>
          </p15:clr>
        </p15:guide>
        <p15:guide id="4" orient="horz" pos="1645">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ext - 5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800" y="334127"/>
            <a:ext cx="11074400" cy="1356564"/>
          </a:xfrm>
        </p:spPr>
        <p:txBody>
          <a:bodyPr anchor="b"/>
          <a:lstStyle/>
          <a:p>
            <a:r>
              <a:rPr lang="en-US"/>
              <a:t>Title</a:t>
            </a:r>
          </a:p>
        </p:txBody>
      </p:sp>
      <p:cxnSp>
        <p:nvCxnSpPr>
          <p:cNvPr id="5" name="Straight Connector 4"/>
          <p:cNvCxnSpPr/>
          <p:nvPr userDrawn="1"/>
        </p:nvCxnSpPr>
        <p:spPr>
          <a:xfrm>
            <a:off x="558803" y="1880325"/>
            <a:ext cx="546716"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10"/>
          <p:cNvSpPr>
            <a:spLocks noGrp="1"/>
          </p:cNvSpPr>
          <p:nvPr>
            <p:ph type="body" sz="quarter" idx="12" hasCustomPrompt="1"/>
          </p:nvPr>
        </p:nvSpPr>
        <p:spPr>
          <a:xfrm>
            <a:off x="558800" y="334130"/>
            <a:ext cx="11074400" cy="657675"/>
          </a:xfrm>
        </p:spPr>
        <p:txBody>
          <a:bodyPr anchor="b"/>
          <a:lstStyle>
            <a:lvl1pPr>
              <a:defRPr sz="1860" b="1">
                <a:solidFill>
                  <a:schemeClr val="tx1">
                    <a:lumMod val="60000"/>
                    <a:lumOff val="40000"/>
                  </a:schemeClr>
                </a:solidFill>
                <a:latin typeface="+mj-lt"/>
              </a:defRPr>
            </a:lvl1pPr>
          </a:lstStyle>
          <a:p>
            <a:pPr lvl="0"/>
            <a:r>
              <a:rPr lang="en-US"/>
              <a:t>CLICK TO EDIT MASTER TEXT STYLES</a:t>
            </a:r>
          </a:p>
        </p:txBody>
      </p:sp>
      <p:sp>
        <p:nvSpPr>
          <p:cNvPr id="15" name="Text Placeholder 14">
            <a:extLst>
              <a:ext uri="{FF2B5EF4-FFF2-40B4-BE49-F238E27FC236}">
                <a16:creationId xmlns:a16="http://schemas.microsoft.com/office/drawing/2014/main" id="{8598AE53-9401-C141-B986-9E4B4B563A9E}"/>
              </a:ext>
            </a:extLst>
          </p:cNvPr>
          <p:cNvSpPr>
            <a:spLocks noGrp="1"/>
          </p:cNvSpPr>
          <p:nvPr>
            <p:ph type="body" sz="quarter" idx="19" hasCustomPrompt="1"/>
          </p:nvPr>
        </p:nvSpPr>
        <p:spPr>
          <a:xfrm>
            <a:off x="558806" y="2306954"/>
            <a:ext cx="1864713" cy="1144250"/>
          </a:xfrm>
        </p:spPr>
        <p:txBody>
          <a:bodyPr anchor="b"/>
          <a:lstStyle>
            <a:lvl1pPr>
              <a:defRPr sz="2655" b="1">
                <a:solidFill>
                  <a:srgbClr val="00B2A9"/>
                </a:solidFill>
                <a:latin typeface="+mj-lt"/>
              </a:defRPr>
            </a:lvl1pPr>
          </a:lstStyle>
          <a:p>
            <a:pPr lvl="0"/>
            <a:r>
              <a:rPr lang="en-US"/>
              <a:t>Short headline.</a:t>
            </a:r>
          </a:p>
        </p:txBody>
      </p:sp>
      <p:sp>
        <p:nvSpPr>
          <p:cNvPr id="18" name="Text Placeholder 14">
            <a:extLst>
              <a:ext uri="{FF2B5EF4-FFF2-40B4-BE49-F238E27FC236}">
                <a16:creationId xmlns:a16="http://schemas.microsoft.com/office/drawing/2014/main" id="{72B20535-A6CA-F146-B73A-66C62F6D378D}"/>
              </a:ext>
            </a:extLst>
          </p:cNvPr>
          <p:cNvSpPr>
            <a:spLocks noGrp="1"/>
          </p:cNvSpPr>
          <p:nvPr>
            <p:ph type="body" sz="quarter" idx="21" hasCustomPrompt="1"/>
          </p:nvPr>
        </p:nvSpPr>
        <p:spPr>
          <a:xfrm>
            <a:off x="2835997" y="2306954"/>
            <a:ext cx="1864713" cy="1144250"/>
          </a:xfrm>
        </p:spPr>
        <p:txBody>
          <a:bodyPr anchor="b"/>
          <a:lstStyle>
            <a:lvl1pPr>
              <a:defRPr sz="2655" b="1">
                <a:solidFill>
                  <a:srgbClr val="00B2A9"/>
                </a:solidFill>
                <a:latin typeface="+mj-lt"/>
              </a:defRPr>
            </a:lvl1pPr>
          </a:lstStyle>
          <a:p>
            <a:pPr lvl="0"/>
            <a:r>
              <a:rPr lang="en-US"/>
              <a:t>Short headline.</a:t>
            </a:r>
          </a:p>
        </p:txBody>
      </p:sp>
      <p:sp>
        <p:nvSpPr>
          <p:cNvPr id="10" name="Text Placeholder 14">
            <a:extLst>
              <a:ext uri="{FF2B5EF4-FFF2-40B4-BE49-F238E27FC236}">
                <a16:creationId xmlns:a16="http://schemas.microsoft.com/office/drawing/2014/main" id="{576CCB6E-69DC-E940-9A8B-6E06CD29CB42}"/>
              </a:ext>
            </a:extLst>
          </p:cNvPr>
          <p:cNvSpPr>
            <a:spLocks noGrp="1"/>
          </p:cNvSpPr>
          <p:nvPr>
            <p:ph type="body" sz="quarter" idx="23" hasCustomPrompt="1"/>
          </p:nvPr>
        </p:nvSpPr>
        <p:spPr>
          <a:xfrm>
            <a:off x="5113188" y="2306954"/>
            <a:ext cx="1864713" cy="1144250"/>
          </a:xfrm>
        </p:spPr>
        <p:txBody>
          <a:bodyPr anchor="b"/>
          <a:lstStyle>
            <a:lvl1pPr>
              <a:defRPr sz="2655" b="1">
                <a:solidFill>
                  <a:srgbClr val="00B2A9"/>
                </a:solidFill>
                <a:latin typeface="+mj-lt"/>
              </a:defRPr>
            </a:lvl1pPr>
          </a:lstStyle>
          <a:p>
            <a:pPr lvl="0"/>
            <a:r>
              <a:rPr lang="en-US"/>
              <a:t>Short headline.</a:t>
            </a:r>
          </a:p>
        </p:txBody>
      </p:sp>
      <p:sp>
        <p:nvSpPr>
          <p:cNvPr id="12" name="Text Placeholder 14">
            <a:extLst>
              <a:ext uri="{FF2B5EF4-FFF2-40B4-BE49-F238E27FC236}">
                <a16:creationId xmlns:a16="http://schemas.microsoft.com/office/drawing/2014/main" id="{DEF69939-7880-1B49-983D-1DCDD25B22E3}"/>
              </a:ext>
            </a:extLst>
          </p:cNvPr>
          <p:cNvSpPr>
            <a:spLocks noGrp="1"/>
          </p:cNvSpPr>
          <p:nvPr>
            <p:ph type="body" sz="quarter" idx="25" hasCustomPrompt="1"/>
          </p:nvPr>
        </p:nvSpPr>
        <p:spPr>
          <a:xfrm>
            <a:off x="7440835" y="2300011"/>
            <a:ext cx="1864713" cy="1144250"/>
          </a:xfrm>
        </p:spPr>
        <p:txBody>
          <a:bodyPr anchor="b"/>
          <a:lstStyle>
            <a:lvl1pPr>
              <a:defRPr sz="2655" b="1">
                <a:solidFill>
                  <a:srgbClr val="00B2A9"/>
                </a:solidFill>
                <a:latin typeface="+mj-lt"/>
              </a:defRPr>
            </a:lvl1pPr>
          </a:lstStyle>
          <a:p>
            <a:pPr lvl="0"/>
            <a:r>
              <a:rPr lang="en-US"/>
              <a:t>Short headline.</a:t>
            </a:r>
          </a:p>
        </p:txBody>
      </p:sp>
      <p:cxnSp>
        <p:nvCxnSpPr>
          <p:cNvPr id="14" name="Straight Connector 13">
            <a:extLst>
              <a:ext uri="{FF2B5EF4-FFF2-40B4-BE49-F238E27FC236}">
                <a16:creationId xmlns:a16="http://schemas.microsoft.com/office/drawing/2014/main" id="{516CCFEF-38E0-A048-B5C5-8177184C89B9}"/>
              </a:ext>
            </a:extLst>
          </p:cNvPr>
          <p:cNvCxnSpPr>
            <a:cxnSpLocks/>
          </p:cNvCxnSpPr>
          <p:nvPr userDrawn="1"/>
        </p:nvCxnSpPr>
        <p:spPr>
          <a:xfrm>
            <a:off x="558800" y="3574992"/>
            <a:ext cx="8081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14">
            <a:extLst>
              <a:ext uri="{FF2B5EF4-FFF2-40B4-BE49-F238E27FC236}">
                <a16:creationId xmlns:a16="http://schemas.microsoft.com/office/drawing/2014/main" id="{48CD111C-1179-5640-8B0E-43BD776FE37C}"/>
              </a:ext>
            </a:extLst>
          </p:cNvPr>
          <p:cNvSpPr>
            <a:spLocks noGrp="1"/>
          </p:cNvSpPr>
          <p:nvPr>
            <p:ph type="body" sz="quarter" idx="20" hasCustomPrompt="1"/>
          </p:nvPr>
        </p:nvSpPr>
        <p:spPr>
          <a:xfrm>
            <a:off x="558801" y="3769881"/>
            <a:ext cx="1864715" cy="1889239"/>
          </a:xfrm>
        </p:spPr>
        <p:txBody>
          <a:bodyPr anchor="t"/>
          <a:lstStyle>
            <a:lvl1pPr>
              <a:defRPr sz="1860"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cxnSp>
        <p:nvCxnSpPr>
          <p:cNvPr id="21" name="Straight Connector 20">
            <a:extLst>
              <a:ext uri="{FF2B5EF4-FFF2-40B4-BE49-F238E27FC236}">
                <a16:creationId xmlns:a16="http://schemas.microsoft.com/office/drawing/2014/main" id="{929237E7-E393-5745-A8AC-BAF68CD6DCE1}"/>
              </a:ext>
            </a:extLst>
          </p:cNvPr>
          <p:cNvCxnSpPr>
            <a:cxnSpLocks/>
          </p:cNvCxnSpPr>
          <p:nvPr userDrawn="1"/>
        </p:nvCxnSpPr>
        <p:spPr>
          <a:xfrm>
            <a:off x="2817520" y="3574992"/>
            <a:ext cx="8081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 Placeholder 14">
            <a:extLst>
              <a:ext uri="{FF2B5EF4-FFF2-40B4-BE49-F238E27FC236}">
                <a16:creationId xmlns:a16="http://schemas.microsoft.com/office/drawing/2014/main" id="{6D9BA302-0D4B-EA49-BA6A-7322A2BFF96C}"/>
              </a:ext>
            </a:extLst>
          </p:cNvPr>
          <p:cNvSpPr>
            <a:spLocks noGrp="1"/>
          </p:cNvSpPr>
          <p:nvPr>
            <p:ph type="body" sz="quarter" idx="26" hasCustomPrompt="1"/>
          </p:nvPr>
        </p:nvSpPr>
        <p:spPr>
          <a:xfrm>
            <a:off x="2835993" y="3769881"/>
            <a:ext cx="1864715" cy="1889239"/>
          </a:xfrm>
        </p:spPr>
        <p:txBody>
          <a:bodyPr anchor="t"/>
          <a:lstStyle>
            <a:lvl1pPr>
              <a:defRPr sz="1860"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cxnSp>
        <p:nvCxnSpPr>
          <p:cNvPr id="23" name="Straight Connector 22">
            <a:extLst>
              <a:ext uri="{FF2B5EF4-FFF2-40B4-BE49-F238E27FC236}">
                <a16:creationId xmlns:a16="http://schemas.microsoft.com/office/drawing/2014/main" id="{E5161FCF-BB72-2A44-BC92-6B6F37205D20}"/>
              </a:ext>
            </a:extLst>
          </p:cNvPr>
          <p:cNvCxnSpPr>
            <a:cxnSpLocks/>
          </p:cNvCxnSpPr>
          <p:nvPr userDrawn="1"/>
        </p:nvCxnSpPr>
        <p:spPr>
          <a:xfrm>
            <a:off x="5113184" y="3574992"/>
            <a:ext cx="8081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Text Placeholder 14">
            <a:extLst>
              <a:ext uri="{FF2B5EF4-FFF2-40B4-BE49-F238E27FC236}">
                <a16:creationId xmlns:a16="http://schemas.microsoft.com/office/drawing/2014/main" id="{44C69492-DDE2-CC4E-8206-2B0DAF57BC84}"/>
              </a:ext>
            </a:extLst>
          </p:cNvPr>
          <p:cNvSpPr>
            <a:spLocks noGrp="1"/>
          </p:cNvSpPr>
          <p:nvPr>
            <p:ph type="body" sz="quarter" idx="27" hasCustomPrompt="1"/>
          </p:nvPr>
        </p:nvSpPr>
        <p:spPr>
          <a:xfrm>
            <a:off x="5113181" y="3769881"/>
            <a:ext cx="1864715" cy="1889239"/>
          </a:xfrm>
        </p:spPr>
        <p:txBody>
          <a:bodyPr anchor="t"/>
          <a:lstStyle>
            <a:lvl1pPr>
              <a:defRPr sz="1860"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cxnSp>
        <p:nvCxnSpPr>
          <p:cNvPr id="25" name="Straight Connector 24">
            <a:extLst>
              <a:ext uri="{FF2B5EF4-FFF2-40B4-BE49-F238E27FC236}">
                <a16:creationId xmlns:a16="http://schemas.microsoft.com/office/drawing/2014/main" id="{462F168D-3A18-2B4A-8007-4105A51DBB94}"/>
              </a:ext>
            </a:extLst>
          </p:cNvPr>
          <p:cNvCxnSpPr>
            <a:cxnSpLocks/>
          </p:cNvCxnSpPr>
          <p:nvPr userDrawn="1"/>
        </p:nvCxnSpPr>
        <p:spPr>
          <a:xfrm>
            <a:off x="7440836" y="3574992"/>
            <a:ext cx="8081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Text Placeholder 14">
            <a:extLst>
              <a:ext uri="{FF2B5EF4-FFF2-40B4-BE49-F238E27FC236}">
                <a16:creationId xmlns:a16="http://schemas.microsoft.com/office/drawing/2014/main" id="{D4900059-0EED-EC4B-B033-B45D1BB48E41}"/>
              </a:ext>
            </a:extLst>
          </p:cNvPr>
          <p:cNvSpPr>
            <a:spLocks noGrp="1"/>
          </p:cNvSpPr>
          <p:nvPr>
            <p:ph type="body" sz="quarter" idx="28" hasCustomPrompt="1"/>
          </p:nvPr>
        </p:nvSpPr>
        <p:spPr>
          <a:xfrm>
            <a:off x="7440834" y="3769881"/>
            <a:ext cx="1864715" cy="1889239"/>
          </a:xfrm>
        </p:spPr>
        <p:txBody>
          <a:bodyPr anchor="t"/>
          <a:lstStyle>
            <a:lvl1pPr>
              <a:defRPr sz="1860"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sp>
        <p:nvSpPr>
          <p:cNvPr id="19" name="Text Placeholder 14">
            <a:extLst>
              <a:ext uri="{FF2B5EF4-FFF2-40B4-BE49-F238E27FC236}">
                <a16:creationId xmlns:a16="http://schemas.microsoft.com/office/drawing/2014/main" id="{30B6F718-75BA-CB4D-8EB4-6E68A3B83A0F}"/>
              </a:ext>
            </a:extLst>
          </p:cNvPr>
          <p:cNvSpPr>
            <a:spLocks noGrp="1"/>
          </p:cNvSpPr>
          <p:nvPr>
            <p:ph type="body" sz="quarter" idx="29" hasCustomPrompt="1"/>
          </p:nvPr>
        </p:nvSpPr>
        <p:spPr>
          <a:xfrm>
            <a:off x="9768493" y="2300011"/>
            <a:ext cx="1864713" cy="1144250"/>
          </a:xfrm>
        </p:spPr>
        <p:txBody>
          <a:bodyPr anchor="b"/>
          <a:lstStyle>
            <a:lvl1pPr>
              <a:defRPr sz="2655" b="1">
                <a:solidFill>
                  <a:srgbClr val="00B2A9"/>
                </a:solidFill>
                <a:latin typeface="+mj-lt"/>
              </a:defRPr>
            </a:lvl1pPr>
          </a:lstStyle>
          <a:p>
            <a:pPr lvl="0"/>
            <a:r>
              <a:rPr lang="en-US"/>
              <a:t>Short headline.</a:t>
            </a:r>
          </a:p>
        </p:txBody>
      </p:sp>
      <p:cxnSp>
        <p:nvCxnSpPr>
          <p:cNvPr id="27" name="Straight Connector 26">
            <a:extLst>
              <a:ext uri="{FF2B5EF4-FFF2-40B4-BE49-F238E27FC236}">
                <a16:creationId xmlns:a16="http://schemas.microsoft.com/office/drawing/2014/main" id="{E51E73CF-2B7E-B144-AB01-26026BF62223}"/>
              </a:ext>
            </a:extLst>
          </p:cNvPr>
          <p:cNvCxnSpPr>
            <a:cxnSpLocks/>
          </p:cNvCxnSpPr>
          <p:nvPr userDrawn="1"/>
        </p:nvCxnSpPr>
        <p:spPr>
          <a:xfrm>
            <a:off x="9768487" y="3574992"/>
            <a:ext cx="8081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Text Placeholder 14">
            <a:extLst>
              <a:ext uri="{FF2B5EF4-FFF2-40B4-BE49-F238E27FC236}">
                <a16:creationId xmlns:a16="http://schemas.microsoft.com/office/drawing/2014/main" id="{7057DF63-57BF-A74B-9AFA-B764B37F425F}"/>
              </a:ext>
            </a:extLst>
          </p:cNvPr>
          <p:cNvSpPr>
            <a:spLocks noGrp="1"/>
          </p:cNvSpPr>
          <p:nvPr>
            <p:ph type="body" sz="quarter" idx="30" hasCustomPrompt="1"/>
          </p:nvPr>
        </p:nvSpPr>
        <p:spPr>
          <a:xfrm>
            <a:off x="9768489" y="3769881"/>
            <a:ext cx="1864715" cy="1889239"/>
          </a:xfrm>
        </p:spPr>
        <p:txBody>
          <a:bodyPr anchor="t"/>
          <a:lstStyle>
            <a:lvl1pPr>
              <a:defRPr sz="1860"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spTree>
    <p:extLst>
      <p:ext uri="{BB962C8B-B14F-4D97-AF65-F5344CB8AC3E}">
        <p14:creationId xmlns:p14="http://schemas.microsoft.com/office/powerpoint/2010/main" val="1951477048"/>
      </p:ext>
    </p:extLst>
  </p:cSld>
  <p:clrMapOvr>
    <a:masterClrMapping/>
  </p:clrMapOvr>
  <p:extLst>
    <p:ext uri="{DCECCB84-F9BA-43D5-87BE-67443E8EF086}">
      <p15:sldGuideLst xmlns:p15="http://schemas.microsoft.com/office/powerpoint/2012/main">
        <p15:guide id="1" orient="horz" pos="89">
          <p15:clr>
            <a:srgbClr val="FBAE40"/>
          </p15:clr>
        </p15:guide>
        <p15:guide id="2" pos="149">
          <p15:clr>
            <a:srgbClr val="FBAE40"/>
          </p15:clr>
        </p15:guide>
        <p15:guide id="3" pos="3092">
          <p15:clr>
            <a:srgbClr val="FBAE40"/>
          </p15:clr>
        </p15:guide>
        <p15:guide id="4" orient="horz" pos="1645">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B2A9"/>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DD6F422-FEFC-DC4E-A103-916F1C20EE3A}"/>
              </a:ext>
            </a:extLst>
          </p:cNvPr>
          <p:cNvSpPr>
            <a:spLocks noGrp="1"/>
          </p:cNvSpPr>
          <p:nvPr>
            <p:ph type="body" sz="quarter" idx="10"/>
          </p:nvPr>
        </p:nvSpPr>
        <p:spPr>
          <a:xfrm>
            <a:off x="969436" y="2746876"/>
            <a:ext cx="2912533" cy="3442876"/>
          </a:xfrm>
        </p:spPr>
        <p:txBody>
          <a:bodyPr/>
          <a:lstStyle>
            <a:lvl1pPr>
              <a:defRPr sz="3186" b="1">
                <a:solidFill>
                  <a:schemeClr val="tx2"/>
                </a:solidFill>
                <a:latin typeface="+mj-lt"/>
              </a:defRPr>
            </a:lvl1pPr>
            <a:lvl2pPr marL="667465" indent="-212374">
              <a:spcBef>
                <a:spcPts val="0"/>
              </a:spcBef>
              <a:buFont typeface="Arial" panose="020B0604020202020204" pitchFamily="34" charset="0"/>
              <a:buChar char="•"/>
              <a:defRPr sz="2655">
                <a:solidFill>
                  <a:schemeClr val="tx2"/>
                </a:solidFill>
              </a:defRPr>
            </a:lvl2pPr>
            <a:lvl3pPr marL="1046706" indent="-136527">
              <a:spcBef>
                <a:spcPts val="0"/>
              </a:spcBef>
              <a:buFont typeface="Arial" panose="020B0604020202020204" pitchFamily="34" charset="0"/>
              <a:buChar char="•"/>
              <a:defRPr sz="2388">
                <a:solidFill>
                  <a:schemeClr val="tx2"/>
                </a:solidFill>
              </a:defRPr>
            </a:lvl3pPr>
            <a:lvl4pPr marL="1744510" indent="-379242">
              <a:spcBef>
                <a:spcPts val="0"/>
              </a:spcBef>
              <a:buFont typeface="Arial" panose="020B0604020202020204" pitchFamily="34" charset="0"/>
              <a:buChar char="•"/>
              <a:defRPr sz="2123">
                <a:solidFill>
                  <a:schemeClr val="tx2"/>
                </a:solidFill>
              </a:defRPr>
            </a:lvl4pPr>
            <a:lvl5pPr marL="2199599" indent="-379242">
              <a:spcBef>
                <a:spcPts val="0"/>
              </a:spcBef>
              <a:buFont typeface="Arial" panose="020B0604020202020204" pitchFamily="34" charset="0"/>
              <a:buChar char="•"/>
              <a:defRPr sz="2123">
                <a:solidFill>
                  <a:schemeClr val="tx2"/>
                </a:solidFill>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83C8B318-018A-734D-A09D-F3C15C36CD4C}"/>
              </a:ext>
            </a:extLst>
          </p:cNvPr>
          <p:cNvCxnSpPr>
            <a:cxnSpLocks/>
          </p:cNvCxnSpPr>
          <p:nvPr userDrawn="1"/>
        </p:nvCxnSpPr>
        <p:spPr>
          <a:xfrm>
            <a:off x="969440" y="2481213"/>
            <a:ext cx="772281"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ED9B2CD9-4049-C545-AC40-96F3A4B32BD5}"/>
              </a:ext>
            </a:extLst>
          </p:cNvPr>
          <p:cNvSpPr>
            <a:spLocks noGrp="1"/>
          </p:cNvSpPr>
          <p:nvPr>
            <p:ph type="body" sz="quarter" idx="11"/>
          </p:nvPr>
        </p:nvSpPr>
        <p:spPr>
          <a:xfrm>
            <a:off x="4639736" y="2746876"/>
            <a:ext cx="2912533" cy="3442876"/>
          </a:xfrm>
        </p:spPr>
        <p:txBody>
          <a:bodyPr/>
          <a:lstStyle>
            <a:lvl1pPr>
              <a:defRPr sz="3186" b="1">
                <a:solidFill>
                  <a:schemeClr val="tx2"/>
                </a:solidFill>
                <a:latin typeface="+mj-lt"/>
              </a:defRPr>
            </a:lvl1pPr>
            <a:lvl2pPr marL="667465" indent="-212374">
              <a:spcBef>
                <a:spcPts val="0"/>
              </a:spcBef>
              <a:buFont typeface="Arial" panose="020B0604020202020204" pitchFamily="34" charset="0"/>
              <a:buChar char="•"/>
              <a:defRPr sz="2655">
                <a:solidFill>
                  <a:schemeClr val="tx2"/>
                </a:solidFill>
              </a:defRPr>
            </a:lvl2pPr>
            <a:lvl3pPr marL="1046706" indent="-136527">
              <a:spcBef>
                <a:spcPts val="0"/>
              </a:spcBef>
              <a:buFont typeface="Arial" panose="020B0604020202020204" pitchFamily="34" charset="0"/>
              <a:buChar char="•"/>
              <a:defRPr sz="2388">
                <a:solidFill>
                  <a:schemeClr val="tx2"/>
                </a:solidFill>
              </a:defRPr>
            </a:lvl3pPr>
            <a:lvl4pPr marL="1744510" indent="-379242">
              <a:spcBef>
                <a:spcPts val="0"/>
              </a:spcBef>
              <a:buFont typeface="Arial" panose="020B0604020202020204" pitchFamily="34" charset="0"/>
              <a:buChar char="•"/>
              <a:defRPr sz="2123">
                <a:solidFill>
                  <a:schemeClr val="tx2"/>
                </a:solidFill>
              </a:defRPr>
            </a:lvl4pPr>
            <a:lvl5pPr marL="2199599" indent="-379242">
              <a:spcBef>
                <a:spcPts val="0"/>
              </a:spcBef>
              <a:buFont typeface="Arial" panose="020B0604020202020204" pitchFamily="34" charset="0"/>
              <a:buChar char="•"/>
              <a:defRPr sz="2123">
                <a:solidFill>
                  <a:schemeClr val="tx2"/>
                </a:solidFill>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B659FD9C-29AE-8941-82FD-8C08B0B965DE}"/>
              </a:ext>
            </a:extLst>
          </p:cNvPr>
          <p:cNvCxnSpPr>
            <a:cxnSpLocks/>
          </p:cNvCxnSpPr>
          <p:nvPr userDrawn="1"/>
        </p:nvCxnSpPr>
        <p:spPr>
          <a:xfrm>
            <a:off x="4639740" y="2481213"/>
            <a:ext cx="772281"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 Placeholder 3">
            <a:extLst>
              <a:ext uri="{FF2B5EF4-FFF2-40B4-BE49-F238E27FC236}">
                <a16:creationId xmlns:a16="http://schemas.microsoft.com/office/drawing/2014/main" id="{6DC8EC4B-8597-6A41-8E80-8331A3C9CCE3}"/>
              </a:ext>
            </a:extLst>
          </p:cNvPr>
          <p:cNvSpPr>
            <a:spLocks noGrp="1"/>
          </p:cNvSpPr>
          <p:nvPr>
            <p:ph type="body" sz="quarter" idx="12"/>
          </p:nvPr>
        </p:nvSpPr>
        <p:spPr>
          <a:xfrm>
            <a:off x="8310036" y="2746876"/>
            <a:ext cx="2912533" cy="3442876"/>
          </a:xfrm>
        </p:spPr>
        <p:txBody>
          <a:bodyPr/>
          <a:lstStyle>
            <a:lvl1pPr>
              <a:defRPr sz="3186" b="1">
                <a:solidFill>
                  <a:schemeClr val="tx2"/>
                </a:solidFill>
                <a:latin typeface="+mj-lt"/>
              </a:defRPr>
            </a:lvl1pPr>
            <a:lvl2pPr marL="667465" indent="-212374">
              <a:spcBef>
                <a:spcPts val="0"/>
              </a:spcBef>
              <a:buFont typeface="Arial" panose="020B0604020202020204" pitchFamily="34" charset="0"/>
              <a:buChar char="•"/>
              <a:defRPr sz="2655">
                <a:solidFill>
                  <a:schemeClr val="tx2"/>
                </a:solidFill>
              </a:defRPr>
            </a:lvl2pPr>
            <a:lvl3pPr marL="1046706" indent="-136527">
              <a:spcBef>
                <a:spcPts val="0"/>
              </a:spcBef>
              <a:buFont typeface="Arial" panose="020B0604020202020204" pitchFamily="34" charset="0"/>
              <a:buChar char="•"/>
              <a:defRPr sz="2388">
                <a:solidFill>
                  <a:schemeClr val="tx2"/>
                </a:solidFill>
              </a:defRPr>
            </a:lvl3pPr>
            <a:lvl4pPr marL="1744510" indent="-379242">
              <a:spcBef>
                <a:spcPts val="0"/>
              </a:spcBef>
              <a:buFont typeface="Arial" panose="020B0604020202020204" pitchFamily="34" charset="0"/>
              <a:buChar char="•"/>
              <a:defRPr sz="2123">
                <a:solidFill>
                  <a:schemeClr val="tx2"/>
                </a:solidFill>
              </a:defRPr>
            </a:lvl4pPr>
            <a:lvl5pPr marL="2199599" indent="-379242">
              <a:spcBef>
                <a:spcPts val="0"/>
              </a:spcBef>
              <a:buFont typeface="Arial" panose="020B0604020202020204" pitchFamily="34" charset="0"/>
              <a:buChar char="•"/>
              <a:defRPr sz="2123">
                <a:solidFill>
                  <a:schemeClr val="tx2"/>
                </a:solidFill>
              </a:defRPr>
            </a:lvl5pPr>
          </a:lstStyle>
          <a:p>
            <a:pPr lvl="0"/>
            <a:r>
              <a:rPr lang="en-US"/>
              <a:t>Click to edit Master text styles</a:t>
            </a:r>
          </a:p>
        </p:txBody>
      </p:sp>
      <p:cxnSp>
        <p:nvCxnSpPr>
          <p:cNvPr id="10" name="Straight Connector 9">
            <a:extLst>
              <a:ext uri="{FF2B5EF4-FFF2-40B4-BE49-F238E27FC236}">
                <a16:creationId xmlns:a16="http://schemas.microsoft.com/office/drawing/2014/main" id="{524FD60E-6E22-3148-9BAA-D00F0B54ADF4}"/>
              </a:ext>
            </a:extLst>
          </p:cNvPr>
          <p:cNvCxnSpPr>
            <a:cxnSpLocks/>
          </p:cNvCxnSpPr>
          <p:nvPr userDrawn="1"/>
        </p:nvCxnSpPr>
        <p:spPr>
          <a:xfrm>
            <a:off x="8310040" y="2481213"/>
            <a:ext cx="772281"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772510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Multi S/o Slide">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A30C33DC-1BD4-8344-8735-29544240E797}"/>
              </a:ext>
            </a:extLst>
          </p:cNvPr>
          <p:cNvSpPr/>
          <p:nvPr userDrawn="1"/>
        </p:nvSpPr>
        <p:spPr>
          <a:xfrm>
            <a:off x="747253" y="570271"/>
            <a:ext cx="3116827" cy="5712542"/>
          </a:xfrm>
          <a:prstGeom prst="roundRect">
            <a:avLst>
              <a:gd name="adj" fmla="val 1210"/>
            </a:avLst>
          </a:prstGeom>
          <a:solidFill>
            <a:schemeClr val="bg2">
              <a:lumMod val="20000"/>
              <a:lumOff val="80000"/>
            </a:schemeClr>
          </a:solidFill>
          <a:ln>
            <a:noFill/>
          </a:ln>
          <a:effectLst>
            <a:outerShdw blurRad="254000" dist="203200" dir="5400000" sx="99000" sy="99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
          </a:p>
        </p:txBody>
      </p:sp>
      <p:sp>
        <p:nvSpPr>
          <p:cNvPr id="4" name="Rounded Rectangle 3">
            <a:extLst>
              <a:ext uri="{FF2B5EF4-FFF2-40B4-BE49-F238E27FC236}">
                <a16:creationId xmlns:a16="http://schemas.microsoft.com/office/drawing/2014/main" id="{6287287A-0A4D-5D4E-9FD9-C96B5CB467CA}"/>
              </a:ext>
            </a:extLst>
          </p:cNvPr>
          <p:cNvSpPr/>
          <p:nvPr userDrawn="1"/>
        </p:nvSpPr>
        <p:spPr>
          <a:xfrm>
            <a:off x="4562169" y="570271"/>
            <a:ext cx="3116827" cy="5712542"/>
          </a:xfrm>
          <a:prstGeom prst="roundRect">
            <a:avLst>
              <a:gd name="adj" fmla="val 1210"/>
            </a:avLst>
          </a:prstGeom>
          <a:solidFill>
            <a:schemeClr val="bg2">
              <a:lumMod val="20000"/>
              <a:lumOff val="80000"/>
            </a:schemeClr>
          </a:solidFill>
          <a:ln>
            <a:noFill/>
          </a:ln>
          <a:effectLst>
            <a:outerShdw blurRad="254000" dist="203200" dir="5400000" sx="99000" sy="99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
          </a:p>
        </p:txBody>
      </p:sp>
      <p:sp>
        <p:nvSpPr>
          <p:cNvPr id="5" name="Rounded Rectangle 4">
            <a:extLst>
              <a:ext uri="{FF2B5EF4-FFF2-40B4-BE49-F238E27FC236}">
                <a16:creationId xmlns:a16="http://schemas.microsoft.com/office/drawing/2014/main" id="{2BDC6B8E-AB5F-494F-B320-74E92BFB5870}"/>
              </a:ext>
            </a:extLst>
          </p:cNvPr>
          <p:cNvSpPr/>
          <p:nvPr userDrawn="1"/>
        </p:nvSpPr>
        <p:spPr>
          <a:xfrm>
            <a:off x="8377085" y="570271"/>
            <a:ext cx="3116827" cy="5712542"/>
          </a:xfrm>
          <a:prstGeom prst="roundRect">
            <a:avLst>
              <a:gd name="adj" fmla="val 1210"/>
            </a:avLst>
          </a:prstGeom>
          <a:solidFill>
            <a:schemeClr val="bg2">
              <a:lumMod val="20000"/>
              <a:lumOff val="80000"/>
            </a:schemeClr>
          </a:solidFill>
          <a:ln>
            <a:noFill/>
          </a:ln>
          <a:effectLst>
            <a:outerShdw blurRad="254000" dist="203200" dir="5400000" sx="99000" sy="99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
          </a:p>
        </p:txBody>
      </p:sp>
      <p:sp>
        <p:nvSpPr>
          <p:cNvPr id="7" name="Picture Placeholder 6">
            <a:extLst>
              <a:ext uri="{FF2B5EF4-FFF2-40B4-BE49-F238E27FC236}">
                <a16:creationId xmlns:a16="http://schemas.microsoft.com/office/drawing/2014/main" id="{277C9D73-23E0-C044-8212-FFDE8FC6BE04}"/>
              </a:ext>
            </a:extLst>
          </p:cNvPr>
          <p:cNvSpPr>
            <a:spLocks noGrp="1"/>
          </p:cNvSpPr>
          <p:nvPr>
            <p:ph type="pic" sz="quarter" idx="10" hasCustomPrompt="1"/>
          </p:nvPr>
        </p:nvSpPr>
        <p:spPr>
          <a:xfrm>
            <a:off x="1269029" y="934067"/>
            <a:ext cx="2073275" cy="2074863"/>
          </a:xfrm>
          <a:prstGeom prst="ellipse">
            <a:avLst/>
          </a:prstGeom>
        </p:spPr>
        <p:txBody>
          <a:bodyPr/>
          <a:lstStyle>
            <a:lvl1pPr>
              <a:defRPr sz="1098">
                <a:solidFill>
                  <a:schemeClr val="tx2"/>
                </a:solidFill>
              </a:defRPr>
            </a:lvl1pPr>
          </a:lstStyle>
          <a:p>
            <a:r>
              <a:rPr lang="en-US"/>
              <a:t>Headshot</a:t>
            </a:r>
          </a:p>
        </p:txBody>
      </p:sp>
      <p:sp>
        <p:nvSpPr>
          <p:cNvPr id="9" name="Text Placeholder 8">
            <a:extLst>
              <a:ext uri="{FF2B5EF4-FFF2-40B4-BE49-F238E27FC236}">
                <a16:creationId xmlns:a16="http://schemas.microsoft.com/office/drawing/2014/main" id="{D6043070-BFAC-F74F-8963-0D182D63B873}"/>
              </a:ext>
            </a:extLst>
          </p:cNvPr>
          <p:cNvSpPr>
            <a:spLocks noGrp="1"/>
          </p:cNvSpPr>
          <p:nvPr>
            <p:ph type="body" sz="quarter" idx="11"/>
          </p:nvPr>
        </p:nvSpPr>
        <p:spPr>
          <a:xfrm>
            <a:off x="1091229" y="3322642"/>
            <a:ext cx="2428875" cy="295145"/>
          </a:xfrm>
        </p:spPr>
        <p:txBody>
          <a:bodyPr>
            <a:spAutoFit/>
          </a:bodyPr>
          <a:lstStyle>
            <a:lvl1pPr algn="ctr">
              <a:defRPr>
                <a:solidFill>
                  <a:schemeClr val="tx2"/>
                </a:solidFill>
              </a:defRPr>
            </a:lvl1pPr>
            <a:lvl2pPr algn="ctr">
              <a:defRPr/>
            </a:lvl2pPr>
            <a:lvl3pPr algn="ctr">
              <a:defRPr/>
            </a:lvl3pPr>
            <a:lvl4pPr algn="ctr">
              <a:defRPr/>
            </a:lvl4pPr>
            <a:lvl5pPr algn="ctr">
              <a:defRPr/>
            </a:lvl5pPr>
          </a:lstStyle>
          <a:p>
            <a:pPr lvl="0"/>
            <a:r>
              <a:rPr lang="en-US"/>
              <a:t>Edit Master text</a:t>
            </a:r>
          </a:p>
        </p:txBody>
      </p:sp>
      <p:sp>
        <p:nvSpPr>
          <p:cNvPr id="10" name="Text Placeholder 8">
            <a:extLst>
              <a:ext uri="{FF2B5EF4-FFF2-40B4-BE49-F238E27FC236}">
                <a16:creationId xmlns:a16="http://schemas.microsoft.com/office/drawing/2014/main" id="{A1AB5E51-07D7-A74E-8C44-CBFC83774037}"/>
              </a:ext>
            </a:extLst>
          </p:cNvPr>
          <p:cNvSpPr>
            <a:spLocks noGrp="1"/>
          </p:cNvSpPr>
          <p:nvPr>
            <p:ph type="body" sz="quarter" idx="12"/>
          </p:nvPr>
        </p:nvSpPr>
        <p:spPr>
          <a:xfrm>
            <a:off x="1091229" y="3760846"/>
            <a:ext cx="2428875" cy="193899"/>
          </a:xfrm>
        </p:spPr>
        <p:txBody>
          <a:bodyPr>
            <a:spAutoFit/>
          </a:bodyPr>
          <a:lstStyle>
            <a:lvl1pPr algn="ctr">
              <a:defRPr sz="1393" b="1">
                <a:solidFill>
                  <a:schemeClr val="tx1"/>
                </a:solidFill>
                <a:latin typeface="+mj-lt"/>
              </a:defRPr>
            </a:lvl1pPr>
            <a:lvl2pPr algn="ctr">
              <a:defRPr/>
            </a:lvl2pPr>
            <a:lvl3pPr algn="ctr">
              <a:defRPr/>
            </a:lvl3pPr>
            <a:lvl4pPr algn="ctr">
              <a:defRPr/>
            </a:lvl4pPr>
            <a:lvl5pPr algn="ctr">
              <a:defRPr/>
            </a:lvl5pPr>
          </a:lstStyle>
          <a:p>
            <a:pPr lvl="0"/>
            <a:r>
              <a:rPr lang="en-US"/>
              <a:t>Edit Master text</a:t>
            </a:r>
          </a:p>
        </p:txBody>
      </p:sp>
      <p:sp>
        <p:nvSpPr>
          <p:cNvPr id="11" name="Text Placeholder 8">
            <a:extLst>
              <a:ext uri="{FF2B5EF4-FFF2-40B4-BE49-F238E27FC236}">
                <a16:creationId xmlns:a16="http://schemas.microsoft.com/office/drawing/2014/main" id="{CD89487F-509D-1A41-92F9-9F8CB1C3C618}"/>
              </a:ext>
            </a:extLst>
          </p:cNvPr>
          <p:cNvSpPr>
            <a:spLocks noGrp="1"/>
          </p:cNvSpPr>
          <p:nvPr>
            <p:ph type="body" sz="quarter" idx="13"/>
          </p:nvPr>
        </p:nvSpPr>
        <p:spPr>
          <a:xfrm>
            <a:off x="1091229" y="4102516"/>
            <a:ext cx="2428875" cy="1865671"/>
          </a:xfrm>
        </p:spPr>
        <p:txBody>
          <a:bodyPr>
            <a:noAutofit/>
          </a:bodyPr>
          <a:lstStyle>
            <a:lvl1pPr algn="ctr">
              <a:defRPr sz="1793" b="0" i="1">
                <a:solidFill>
                  <a:schemeClr val="tx2"/>
                </a:solidFill>
                <a:latin typeface="+mn-lt"/>
              </a:defRPr>
            </a:lvl1pPr>
            <a:lvl2pPr algn="ctr">
              <a:defRPr/>
            </a:lvl2pPr>
            <a:lvl3pPr algn="ctr">
              <a:defRPr/>
            </a:lvl3pPr>
            <a:lvl4pPr algn="ctr">
              <a:defRPr/>
            </a:lvl4pPr>
            <a:lvl5pPr algn="ctr">
              <a:defRPr/>
            </a:lvl5pPr>
          </a:lstStyle>
          <a:p>
            <a:pPr lvl="0"/>
            <a:r>
              <a:rPr lang="en-US"/>
              <a:t>Edit Master text</a:t>
            </a:r>
          </a:p>
        </p:txBody>
      </p:sp>
      <p:sp>
        <p:nvSpPr>
          <p:cNvPr id="12" name="Picture Placeholder 6">
            <a:extLst>
              <a:ext uri="{FF2B5EF4-FFF2-40B4-BE49-F238E27FC236}">
                <a16:creationId xmlns:a16="http://schemas.microsoft.com/office/drawing/2014/main" id="{6E4B0CB0-115A-E84E-9798-B8DD13307DF2}"/>
              </a:ext>
            </a:extLst>
          </p:cNvPr>
          <p:cNvSpPr>
            <a:spLocks noGrp="1"/>
          </p:cNvSpPr>
          <p:nvPr>
            <p:ph type="pic" sz="quarter" idx="14" hasCustomPrompt="1"/>
          </p:nvPr>
        </p:nvSpPr>
        <p:spPr>
          <a:xfrm>
            <a:off x="5105401" y="934067"/>
            <a:ext cx="2073275" cy="2074863"/>
          </a:xfrm>
          <a:prstGeom prst="ellipse">
            <a:avLst/>
          </a:prstGeom>
        </p:spPr>
        <p:txBody>
          <a:bodyPr/>
          <a:lstStyle>
            <a:lvl1pPr>
              <a:defRPr sz="1098">
                <a:solidFill>
                  <a:schemeClr val="tx2"/>
                </a:solidFill>
              </a:defRPr>
            </a:lvl1pPr>
          </a:lstStyle>
          <a:p>
            <a:r>
              <a:rPr lang="en-US"/>
              <a:t>Headshot</a:t>
            </a:r>
          </a:p>
        </p:txBody>
      </p:sp>
      <p:sp>
        <p:nvSpPr>
          <p:cNvPr id="13" name="Text Placeholder 8">
            <a:extLst>
              <a:ext uri="{FF2B5EF4-FFF2-40B4-BE49-F238E27FC236}">
                <a16:creationId xmlns:a16="http://schemas.microsoft.com/office/drawing/2014/main" id="{F0694111-A649-7946-A58C-687249AF7EB8}"/>
              </a:ext>
            </a:extLst>
          </p:cNvPr>
          <p:cNvSpPr>
            <a:spLocks noGrp="1"/>
          </p:cNvSpPr>
          <p:nvPr>
            <p:ph type="body" sz="quarter" idx="15"/>
          </p:nvPr>
        </p:nvSpPr>
        <p:spPr>
          <a:xfrm>
            <a:off x="4927601" y="3322642"/>
            <a:ext cx="2428875" cy="295145"/>
          </a:xfrm>
        </p:spPr>
        <p:txBody>
          <a:bodyPr>
            <a:spAutoFit/>
          </a:bodyPr>
          <a:lstStyle>
            <a:lvl1pPr algn="ctr">
              <a:defRPr>
                <a:solidFill>
                  <a:schemeClr val="tx2"/>
                </a:solidFill>
              </a:defRPr>
            </a:lvl1pPr>
            <a:lvl2pPr algn="ctr">
              <a:defRPr/>
            </a:lvl2pPr>
            <a:lvl3pPr algn="ctr">
              <a:defRPr/>
            </a:lvl3pPr>
            <a:lvl4pPr algn="ctr">
              <a:defRPr/>
            </a:lvl4pPr>
            <a:lvl5pPr algn="ctr">
              <a:defRPr/>
            </a:lvl5pPr>
          </a:lstStyle>
          <a:p>
            <a:pPr lvl="0"/>
            <a:r>
              <a:rPr lang="en-US"/>
              <a:t>Edit Master text</a:t>
            </a:r>
          </a:p>
        </p:txBody>
      </p:sp>
      <p:sp>
        <p:nvSpPr>
          <p:cNvPr id="14" name="Text Placeholder 8">
            <a:extLst>
              <a:ext uri="{FF2B5EF4-FFF2-40B4-BE49-F238E27FC236}">
                <a16:creationId xmlns:a16="http://schemas.microsoft.com/office/drawing/2014/main" id="{D2FC5643-FD6E-3540-8FBF-D13BE528F808}"/>
              </a:ext>
            </a:extLst>
          </p:cNvPr>
          <p:cNvSpPr>
            <a:spLocks noGrp="1"/>
          </p:cNvSpPr>
          <p:nvPr>
            <p:ph type="body" sz="quarter" idx="16"/>
          </p:nvPr>
        </p:nvSpPr>
        <p:spPr>
          <a:xfrm>
            <a:off x="4927601" y="3760846"/>
            <a:ext cx="2428875" cy="193899"/>
          </a:xfrm>
        </p:spPr>
        <p:txBody>
          <a:bodyPr>
            <a:spAutoFit/>
          </a:bodyPr>
          <a:lstStyle>
            <a:lvl1pPr algn="ctr">
              <a:defRPr sz="1393" b="1">
                <a:solidFill>
                  <a:schemeClr val="tx1"/>
                </a:solidFill>
                <a:latin typeface="+mj-lt"/>
              </a:defRPr>
            </a:lvl1pPr>
            <a:lvl2pPr algn="ctr">
              <a:defRPr/>
            </a:lvl2pPr>
            <a:lvl3pPr algn="ctr">
              <a:defRPr/>
            </a:lvl3pPr>
            <a:lvl4pPr algn="ctr">
              <a:defRPr/>
            </a:lvl4pPr>
            <a:lvl5pPr algn="ctr">
              <a:defRPr/>
            </a:lvl5pPr>
          </a:lstStyle>
          <a:p>
            <a:pPr lvl="0"/>
            <a:r>
              <a:rPr lang="en-US"/>
              <a:t>Edit Master text</a:t>
            </a:r>
          </a:p>
        </p:txBody>
      </p:sp>
      <p:sp>
        <p:nvSpPr>
          <p:cNvPr id="15" name="Text Placeholder 8">
            <a:extLst>
              <a:ext uri="{FF2B5EF4-FFF2-40B4-BE49-F238E27FC236}">
                <a16:creationId xmlns:a16="http://schemas.microsoft.com/office/drawing/2014/main" id="{1A5A52C3-C25A-174E-8ECA-EB0AC90024D7}"/>
              </a:ext>
            </a:extLst>
          </p:cNvPr>
          <p:cNvSpPr>
            <a:spLocks noGrp="1"/>
          </p:cNvSpPr>
          <p:nvPr>
            <p:ph type="body" sz="quarter" idx="17"/>
          </p:nvPr>
        </p:nvSpPr>
        <p:spPr>
          <a:xfrm>
            <a:off x="4927601" y="4102516"/>
            <a:ext cx="2428875" cy="1865671"/>
          </a:xfrm>
        </p:spPr>
        <p:txBody>
          <a:bodyPr>
            <a:noAutofit/>
          </a:bodyPr>
          <a:lstStyle>
            <a:lvl1pPr algn="ctr">
              <a:defRPr sz="1793" b="0" i="1">
                <a:solidFill>
                  <a:schemeClr val="tx2"/>
                </a:solidFill>
                <a:latin typeface="+mn-lt"/>
              </a:defRPr>
            </a:lvl1pPr>
            <a:lvl2pPr algn="ctr">
              <a:defRPr/>
            </a:lvl2pPr>
            <a:lvl3pPr algn="ctr">
              <a:defRPr/>
            </a:lvl3pPr>
            <a:lvl4pPr algn="ctr">
              <a:defRPr/>
            </a:lvl4pPr>
            <a:lvl5pPr algn="ctr">
              <a:defRPr/>
            </a:lvl5pPr>
          </a:lstStyle>
          <a:p>
            <a:pPr lvl="0"/>
            <a:r>
              <a:rPr lang="en-US"/>
              <a:t>Edit Master text</a:t>
            </a:r>
          </a:p>
        </p:txBody>
      </p:sp>
      <p:sp>
        <p:nvSpPr>
          <p:cNvPr id="16" name="Picture Placeholder 6">
            <a:extLst>
              <a:ext uri="{FF2B5EF4-FFF2-40B4-BE49-F238E27FC236}">
                <a16:creationId xmlns:a16="http://schemas.microsoft.com/office/drawing/2014/main" id="{39BF2D74-3DD8-DE46-AF11-D8C19BCD16FE}"/>
              </a:ext>
            </a:extLst>
          </p:cNvPr>
          <p:cNvSpPr>
            <a:spLocks noGrp="1"/>
          </p:cNvSpPr>
          <p:nvPr>
            <p:ph type="pic" sz="quarter" idx="18" hasCustomPrompt="1"/>
          </p:nvPr>
        </p:nvSpPr>
        <p:spPr>
          <a:xfrm>
            <a:off x="8940801" y="934067"/>
            <a:ext cx="2073275" cy="2074863"/>
          </a:xfrm>
          <a:prstGeom prst="ellipse">
            <a:avLst/>
          </a:prstGeom>
        </p:spPr>
        <p:txBody>
          <a:bodyPr/>
          <a:lstStyle>
            <a:lvl1pPr>
              <a:defRPr sz="1098">
                <a:solidFill>
                  <a:schemeClr val="tx2"/>
                </a:solidFill>
              </a:defRPr>
            </a:lvl1pPr>
          </a:lstStyle>
          <a:p>
            <a:r>
              <a:rPr lang="en-US"/>
              <a:t>Headshot</a:t>
            </a:r>
          </a:p>
        </p:txBody>
      </p:sp>
      <p:sp>
        <p:nvSpPr>
          <p:cNvPr id="17" name="Text Placeholder 8">
            <a:extLst>
              <a:ext uri="{FF2B5EF4-FFF2-40B4-BE49-F238E27FC236}">
                <a16:creationId xmlns:a16="http://schemas.microsoft.com/office/drawing/2014/main" id="{3AAABDCF-5763-6B4A-B1D0-618CFD3EA448}"/>
              </a:ext>
            </a:extLst>
          </p:cNvPr>
          <p:cNvSpPr>
            <a:spLocks noGrp="1"/>
          </p:cNvSpPr>
          <p:nvPr>
            <p:ph type="body" sz="quarter" idx="19"/>
          </p:nvPr>
        </p:nvSpPr>
        <p:spPr>
          <a:xfrm>
            <a:off x="8763001" y="3322642"/>
            <a:ext cx="2428875" cy="295145"/>
          </a:xfrm>
        </p:spPr>
        <p:txBody>
          <a:bodyPr>
            <a:spAutoFit/>
          </a:bodyPr>
          <a:lstStyle>
            <a:lvl1pPr algn="ctr">
              <a:defRPr>
                <a:solidFill>
                  <a:schemeClr val="tx2"/>
                </a:solidFill>
              </a:defRPr>
            </a:lvl1pPr>
            <a:lvl2pPr algn="ctr">
              <a:defRPr/>
            </a:lvl2pPr>
            <a:lvl3pPr algn="ctr">
              <a:defRPr/>
            </a:lvl3pPr>
            <a:lvl4pPr algn="ctr">
              <a:defRPr/>
            </a:lvl4pPr>
            <a:lvl5pPr algn="ctr">
              <a:defRPr/>
            </a:lvl5pPr>
          </a:lstStyle>
          <a:p>
            <a:pPr lvl="0"/>
            <a:r>
              <a:rPr lang="en-US"/>
              <a:t>Edit Master text</a:t>
            </a:r>
          </a:p>
        </p:txBody>
      </p:sp>
      <p:sp>
        <p:nvSpPr>
          <p:cNvPr id="18" name="Text Placeholder 8">
            <a:extLst>
              <a:ext uri="{FF2B5EF4-FFF2-40B4-BE49-F238E27FC236}">
                <a16:creationId xmlns:a16="http://schemas.microsoft.com/office/drawing/2014/main" id="{A7185592-89D1-B04E-AA35-14D0424B0921}"/>
              </a:ext>
            </a:extLst>
          </p:cNvPr>
          <p:cNvSpPr>
            <a:spLocks noGrp="1"/>
          </p:cNvSpPr>
          <p:nvPr>
            <p:ph type="body" sz="quarter" idx="20"/>
          </p:nvPr>
        </p:nvSpPr>
        <p:spPr>
          <a:xfrm>
            <a:off x="8763001" y="3760846"/>
            <a:ext cx="2428875" cy="193899"/>
          </a:xfrm>
        </p:spPr>
        <p:txBody>
          <a:bodyPr>
            <a:spAutoFit/>
          </a:bodyPr>
          <a:lstStyle>
            <a:lvl1pPr algn="ctr">
              <a:defRPr sz="1393" b="1">
                <a:solidFill>
                  <a:schemeClr val="tx1"/>
                </a:solidFill>
                <a:latin typeface="+mj-lt"/>
              </a:defRPr>
            </a:lvl1pPr>
            <a:lvl2pPr algn="ctr">
              <a:defRPr/>
            </a:lvl2pPr>
            <a:lvl3pPr algn="ctr">
              <a:defRPr/>
            </a:lvl3pPr>
            <a:lvl4pPr algn="ctr">
              <a:defRPr/>
            </a:lvl4pPr>
            <a:lvl5pPr algn="ctr">
              <a:defRPr/>
            </a:lvl5pPr>
          </a:lstStyle>
          <a:p>
            <a:pPr lvl="0"/>
            <a:r>
              <a:rPr lang="en-US"/>
              <a:t>Edit Master text</a:t>
            </a:r>
          </a:p>
        </p:txBody>
      </p:sp>
      <p:sp>
        <p:nvSpPr>
          <p:cNvPr id="19" name="Text Placeholder 8">
            <a:extLst>
              <a:ext uri="{FF2B5EF4-FFF2-40B4-BE49-F238E27FC236}">
                <a16:creationId xmlns:a16="http://schemas.microsoft.com/office/drawing/2014/main" id="{B5AD0EB4-BC20-2B40-BD2E-BDBDCFE9B8FC}"/>
              </a:ext>
            </a:extLst>
          </p:cNvPr>
          <p:cNvSpPr>
            <a:spLocks noGrp="1"/>
          </p:cNvSpPr>
          <p:nvPr>
            <p:ph type="body" sz="quarter" idx="21"/>
          </p:nvPr>
        </p:nvSpPr>
        <p:spPr>
          <a:xfrm>
            <a:off x="8763001" y="4102516"/>
            <a:ext cx="2428875" cy="1865671"/>
          </a:xfrm>
        </p:spPr>
        <p:txBody>
          <a:bodyPr>
            <a:noAutofit/>
          </a:bodyPr>
          <a:lstStyle>
            <a:lvl1pPr algn="ctr">
              <a:defRPr sz="1793" b="0" i="1">
                <a:solidFill>
                  <a:schemeClr val="tx2"/>
                </a:solidFill>
                <a:latin typeface="+mn-lt"/>
              </a:defRPr>
            </a:lvl1pPr>
            <a:lvl2pPr algn="ctr">
              <a:defRPr/>
            </a:lvl2pPr>
            <a:lvl3pPr algn="ctr">
              <a:defRPr/>
            </a:lvl3pPr>
            <a:lvl4pPr algn="ctr">
              <a:defRPr/>
            </a:lvl4pPr>
            <a:lvl5pPr algn="ctr">
              <a:defRPr/>
            </a:lvl5pPr>
          </a:lstStyle>
          <a:p>
            <a:pPr lvl="0"/>
            <a:r>
              <a:rPr lang="en-US"/>
              <a:t>Edit Master text</a:t>
            </a:r>
          </a:p>
        </p:txBody>
      </p:sp>
    </p:spTree>
    <p:extLst>
      <p:ext uri="{BB962C8B-B14F-4D97-AF65-F5344CB8AC3E}">
        <p14:creationId xmlns:p14="http://schemas.microsoft.com/office/powerpoint/2010/main" val="423841776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_Multi S/o Slide">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6287287A-0A4D-5D4E-9FD9-C96B5CB467CA}"/>
              </a:ext>
            </a:extLst>
          </p:cNvPr>
          <p:cNvSpPr/>
          <p:nvPr userDrawn="1"/>
        </p:nvSpPr>
        <p:spPr>
          <a:xfrm>
            <a:off x="2700497" y="570271"/>
            <a:ext cx="3116827" cy="5712542"/>
          </a:xfrm>
          <a:prstGeom prst="roundRect">
            <a:avLst>
              <a:gd name="adj" fmla="val 1210"/>
            </a:avLst>
          </a:prstGeom>
          <a:solidFill>
            <a:schemeClr val="bg2">
              <a:lumMod val="20000"/>
              <a:lumOff val="80000"/>
            </a:schemeClr>
          </a:solidFill>
          <a:ln>
            <a:noFill/>
          </a:ln>
          <a:effectLst>
            <a:outerShdw blurRad="254000" dist="203200" dir="5400000" sx="99000" sy="99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
          </a:p>
        </p:txBody>
      </p:sp>
      <p:sp>
        <p:nvSpPr>
          <p:cNvPr id="5" name="Rounded Rectangle 4">
            <a:extLst>
              <a:ext uri="{FF2B5EF4-FFF2-40B4-BE49-F238E27FC236}">
                <a16:creationId xmlns:a16="http://schemas.microsoft.com/office/drawing/2014/main" id="{2BDC6B8E-AB5F-494F-B320-74E92BFB5870}"/>
              </a:ext>
            </a:extLst>
          </p:cNvPr>
          <p:cNvSpPr/>
          <p:nvPr userDrawn="1"/>
        </p:nvSpPr>
        <p:spPr>
          <a:xfrm>
            <a:off x="6360554" y="570271"/>
            <a:ext cx="3116827" cy="5712542"/>
          </a:xfrm>
          <a:prstGeom prst="roundRect">
            <a:avLst>
              <a:gd name="adj" fmla="val 1210"/>
            </a:avLst>
          </a:prstGeom>
          <a:solidFill>
            <a:schemeClr val="bg2">
              <a:lumMod val="20000"/>
              <a:lumOff val="80000"/>
            </a:schemeClr>
          </a:solidFill>
          <a:ln>
            <a:noFill/>
          </a:ln>
          <a:effectLst>
            <a:outerShdw blurRad="254000" dist="203200" dir="5400000" sx="99000" sy="99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
          </a:p>
        </p:txBody>
      </p:sp>
      <p:sp>
        <p:nvSpPr>
          <p:cNvPr id="12" name="Picture Placeholder 6">
            <a:extLst>
              <a:ext uri="{FF2B5EF4-FFF2-40B4-BE49-F238E27FC236}">
                <a16:creationId xmlns:a16="http://schemas.microsoft.com/office/drawing/2014/main" id="{6E4B0CB0-115A-E84E-9798-B8DD13307DF2}"/>
              </a:ext>
            </a:extLst>
          </p:cNvPr>
          <p:cNvSpPr>
            <a:spLocks noGrp="1"/>
          </p:cNvSpPr>
          <p:nvPr>
            <p:ph type="pic" sz="quarter" idx="14" hasCustomPrompt="1"/>
          </p:nvPr>
        </p:nvSpPr>
        <p:spPr>
          <a:xfrm>
            <a:off x="3243729" y="934067"/>
            <a:ext cx="2073275" cy="2074863"/>
          </a:xfrm>
          <a:prstGeom prst="ellipse">
            <a:avLst/>
          </a:prstGeom>
        </p:spPr>
        <p:txBody>
          <a:bodyPr/>
          <a:lstStyle>
            <a:lvl1pPr>
              <a:defRPr sz="1098">
                <a:solidFill>
                  <a:schemeClr val="tx2"/>
                </a:solidFill>
              </a:defRPr>
            </a:lvl1pPr>
          </a:lstStyle>
          <a:p>
            <a:r>
              <a:rPr lang="en-US"/>
              <a:t>Headshot</a:t>
            </a:r>
          </a:p>
        </p:txBody>
      </p:sp>
      <p:sp>
        <p:nvSpPr>
          <p:cNvPr id="13" name="Text Placeholder 8">
            <a:extLst>
              <a:ext uri="{FF2B5EF4-FFF2-40B4-BE49-F238E27FC236}">
                <a16:creationId xmlns:a16="http://schemas.microsoft.com/office/drawing/2014/main" id="{F0694111-A649-7946-A58C-687249AF7EB8}"/>
              </a:ext>
            </a:extLst>
          </p:cNvPr>
          <p:cNvSpPr>
            <a:spLocks noGrp="1"/>
          </p:cNvSpPr>
          <p:nvPr>
            <p:ph type="body" sz="quarter" idx="15"/>
          </p:nvPr>
        </p:nvSpPr>
        <p:spPr>
          <a:xfrm>
            <a:off x="3065929" y="3322642"/>
            <a:ext cx="2428875" cy="295145"/>
          </a:xfrm>
        </p:spPr>
        <p:txBody>
          <a:bodyPr>
            <a:spAutoFit/>
          </a:bodyPr>
          <a:lstStyle>
            <a:lvl1pPr algn="ctr">
              <a:defRPr>
                <a:solidFill>
                  <a:schemeClr val="tx2"/>
                </a:solidFill>
              </a:defRPr>
            </a:lvl1pPr>
            <a:lvl2pPr algn="ctr">
              <a:defRPr/>
            </a:lvl2pPr>
            <a:lvl3pPr algn="ctr">
              <a:defRPr/>
            </a:lvl3pPr>
            <a:lvl4pPr algn="ctr">
              <a:defRPr/>
            </a:lvl4pPr>
            <a:lvl5pPr algn="ctr">
              <a:defRPr/>
            </a:lvl5pPr>
          </a:lstStyle>
          <a:p>
            <a:pPr lvl="0"/>
            <a:r>
              <a:rPr lang="en-US"/>
              <a:t>Edit Master text</a:t>
            </a:r>
          </a:p>
        </p:txBody>
      </p:sp>
      <p:sp>
        <p:nvSpPr>
          <p:cNvPr id="14" name="Text Placeholder 8">
            <a:extLst>
              <a:ext uri="{FF2B5EF4-FFF2-40B4-BE49-F238E27FC236}">
                <a16:creationId xmlns:a16="http://schemas.microsoft.com/office/drawing/2014/main" id="{D2FC5643-FD6E-3540-8FBF-D13BE528F808}"/>
              </a:ext>
            </a:extLst>
          </p:cNvPr>
          <p:cNvSpPr>
            <a:spLocks noGrp="1"/>
          </p:cNvSpPr>
          <p:nvPr>
            <p:ph type="body" sz="quarter" idx="16"/>
          </p:nvPr>
        </p:nvSpPr>
        <p:spPr>
          <a:xfrm>
            <a:off x="3065929" y="3760846"/>
            <a:ext cx="2428875" cy="193899"/>
          </a:xfrm>
        </p:spPr>
        <p:txBody>
          <a:bodyPr>
            <a:spAutoFit/>
          </a:bodyPr>
          <a:lstStyle>
            <a:lvl1pPr algn="ctr">
              <a:defRPr sz="1393" b="1">
                <a:solidFill>
                  <a:schemeClr val="tx1"/>
                </a:solidFill>
                <a:latin typeface="+mj-lt"/>
              </a:defRPr>
            </a:lvl1pPr>
            <a:lvl2pPr algn="ctr">
              <a:defRPr/>
            </a:lvl2pPr>
            <a:lvl3pPr algn="ctr">
              <a:defRPr/>
            </a:lvl3pPr>
            <a:lvl4pPr algn="ctr">
              <a:defRPr/>
            </a:lvl4pPr>
            <a:lvl5pPr algn="ctr">
              <a:defRPr/>
            </a:lvl5pPr>
          </a:lstStyle>
          <a:p>
            <a:pPr lvl="0"/>
            <a:r>
              <a:rPr lang="en-US"/>
              <a:t>Edit Master text</a:t>
            </a:r>
          </a:p>
        </p:txBody>
      </p:sp>
      <p:sp>
        <p:nvSpPr>
          <p:cNvPr id="15" name="Text Placeholder 8">
            <a:extLst>
              <a:ext uri="{FF2B5EF4-FFF2-40B4-BE49-F238E27FC236}">
                <a16:creationId xmlns:a16="http://schemas.microsoft.com/office/drawing/2014/main" id="{1A5A52C3-C25A-174E-8ECA-EB0AC90024D7}"/>
              </a:ext>
            </a:extLst>
          </p:cNvPr>
          <p:cNvSpPr>
            <a:spLocks noGrp="1"/>
          </p:cNvSpPr>
          <p:nvPr>
            <p:ph type="body" sz="quarter" idx="17"/>
          </p:nvPr>
        </p:nvSpPr>
        <p:spPr>
          <a:xfrm>
            <a:off x="3065929" y="4102516"/>
            <a:ext cx="2428875" cy="1865671"/>
          </a:xfrm>
        </p:spPr>
        <p:txBody>
          <a:bodyPr>
            <a:noAutofit/>
          </a:bodyPr>
          <a:lstStyle>
            <a:lvl1pPr algn="ctr">
              <a:defRPr sz="1793" b="0" i="1">
                <a:solidFill>
                  <a:schemeClr val="tx2"/>
                </a:solidFill>
                <a:latin typeface="+mn-lt"/>
              </a:defRPr>
            </a:lvl1pPr>
            <a:lvl2pPr algn="ctr">
              <a:defRPr/>
            </a:lvl2pPr>
            <a:lvl3pPr algn="ctr">
              <a:defRPr/>
            </a:lvl3pPr>
            <a:lvl4pPr algn="ctr">
              <a:defRPr/>
            </a:lvl4pPr>
            <a:lvl5pPr algn="ctr">
              <a:defRPr/>
            </a:lvl5pPr>
          </a:lstStyle>
          <a:p>
            <a:pPr lvl="0"/>
            <a:r>
              <a:rPr lang="en-US"/>
              <a:t>Edit Master text</a:t>
            </a:r>
          </a:p>
        </p:txBody>
      </p:sp>
      <p:sp>
        <p:nvSpPr>
          <p:cNvPr id="16" name="Picture Placeholder 6">
            <a:extLst>
              <a:ext uri="{FF2B5EF4-FFF2-40B4-BE49-F238E27FC236}">
                <a16:creationId xmlns:a16="http://schemas.microsoft.com/office/drawing/2014/main" id="{39BF2D74-3DD8-DE46-AF11-D8C19BCD16FE}"/>
              </a:ext>
            </a:extLst>
          </p:cNvPr>
          <p:cNvSpPr>
            <a:spLocks noGrp="1"/>
          </p:cNvSpPr>
          <p:nvPr>
            <p:ph type="pic" sz="quarter" idx="18" hasCustomPrompt="1"/>
          </p:nvPr>
        </p:nvSpPr>
        <p:spPr>
          <a:xfrm>
            <a:off x="6924273" y="934067"/>
            <a:ext cx="2073275" cy="2074863"/>
          </a:xfrm>
          <a:prstGeom prst="ellipse">
            <a:avLst/>
          </a:prstGeom>
        </p:spPr>
        <p:txBody>
          <a:bodyPr/>
          <a:lstStyle>
            <a:lvl1pPr>
              <a:defRPr sz="1098">
                <a:solidFill>
                  <a:schemeClr val="tx2"/>
                </a:solidFill>
              </a:defRPr>
            </a:lvl1pPr>
          </a:lstStyle>
          <a:p>
            <a:r>
              <a:rPr lang="en-US"/>
              <a:t>Headshot</a:t>
            </a:r>
          </a:p>
        </p:txBody>
      </p:sp>
      <p:sp>
        <p:nvSpPr>
          <p:cNvPr id="17" name="Text Placeholder 8">
            <a:extLst>
              <a:ext uri="{FF2B5EF4-FFF2-40B4-BE49-F238E27FC236}">
                <a16:creationId xmlns:a16="http://schemas.microsoft.com/office/drawing/2014/main" id="{3AAABDCF-5763-6B4A-B1D0-618CFD3EA448}"/>
              </a:ext>
            </a:extLst>
          </p:cNvPr>
          <p:cNvSpPr>
            <a:spLocks noGrp="1"/>
          </p:cNvSpPr>
          <p:nvPr>
            <p:ph type="body" sz="quarter" idx="19"/>
          </p:nvPr>
        </p:nvSpPr>
        <p:spPr>
          <a:xfrm>
            <a:off x="6746473" y="3322642"/>
            <a:ext cx="2428875" cy="295145"/>
          </a:xfrm>
        </p:spPr>
        <p:txBody>
          <a:bodyPr>
            <a:spAutoFit/>
          </a:bodyPr>
          <a:lstStyle>
            <a:lvl1pPr algn="ctr">
              <a:defRPr>
                <a:solidFill>
                  <a:schemeClr val="tx2"/>
                </a:solidFill>
              </a:defRPr>
            </a:lvl1pPr>
            <a:lvl2pPr algn="ctr">
              <a:defRPr/>
            </a:lvl2pPr>
            <a:lvl3pPr algn="ctr">
              <a:defRPr/>
            </a:lvl3pPr>
            <a:lvl4pPr algn="ctr">
              <a:defRPr/>
            </a:lvl4pPr>
            <a:lvl5pPr algn="ctr">
              <a:defRPr/>
            </a:lvl5pPr>
          </a:lstStyle>
          <a:p>
            <a:pPr lvl="0"/>
            <a:r>
              <a:rPr lang="en-US"/>
              <a:t>Edit Master text</a:t>
            </a:r>
          </a:p>
        </p:txBody>
      </p:sp>
      <p:sp>
        <p:nvSpPr>
          <p:cNvPr id="18" name="Text Placeholder 8">
            <a:extLst>
              <a:ext uri="{FF2B5EF4-FFF2-40B4-BE49-F238E27FC236}">
                <a16:creationId xmlns:a16="http://schemas.microsoft.com/office/drawing/2014/main" id="{A7185592-89D1-B04E-AA35-14D0424B0921}"/>
              </a:ext>
            </a:extLst>
          </p:cNvPr>
          <p:cNvSpPr>
            <a:spLocks noGrp="1"/>
          </p:cNvSpPr>
          <p:nvPr>
            <p:ph type="body" sz="quarter" idx="20"/>
          </p:nvPr>
        </p:nvSpPr>
        <p:spPr>
          <a:xfrm>
            <a:off x="6746473" y="3760846"/>
            <a:ext cx="2428875" cy="193899"/>
          </a:xfrm>
        </p:spPr>
        <p:txBody>
          <a:bodyPr>
            <a:spAutoFit/>
          </a:bodyPr>
          <a:lstStyle>
            <a:lvl1pPr algn="ctr">
              <a:defRPr sz="1393" b="1">
                <a:solidFill>
                  <a:schemeClr val="tx1"/>
                </a:solidFill>
                <a:latin typeface="+mj-lt"/>
              </a:defRPr>
            </a:lvl1pPr>
            <a:lvl2pPr algn="ctr">
              <a:defRPr/>
            </a:lvl2pPr>
            <a:lvl3pPr algn="ctr">
              <a:defRPr/>
            </a:lvl3pPr>
            <a:lvl4pPr algn="ctr">
              <a:defRPr/>
            </a:lvl4pPr>
            <a:lvl5pPr algn="ctr">
              <a:defRPr/>
            </a:lvl5pPr>
          </a:lstStyle>
          <a:p>
            <a:pPr lvl="0"/>
            <a:r>
              <a:rPr lang="en-US"/>
              <a:t>Edit Master text</a:t>
            </a:r>
          </a:p>
        </p:txBody>
      </p:sp>
      <p:sp>
        <p:nvSpPr>
          <p:cNvPr id="19" name="Text Placeholder 8">
            <a:extLst>
              <a:ext uri="{FF2B5EF4-FFF2-40B4-BE49-F238E27FC236}">
                <a16:creationId xmlns:a16="http://schemas.microsoft.com/office/drawing/2014/main" id="{B5AD0EB4-BC20-2B40-BD2E-BDBDCFE9B8FC}"/>
              </a:ext>
            </a:extLst>
          </p:cNvPr>
          <p:cNvSpPr>
            <a:spLocks noGrp="1"/>
          </p:cNvSpPr>
          <p:nvPr>
            <p:ph type="body" sz="quarter" idx="21"/>
          </p:nvPr>
        </p:nvSpPr>
        <p:spPr>
          <a:xfrm>
            <a:off x="6746473" y="4102516"/>
            <a:ext cx="2428875" cy="1865671"/>
          </a:xfrm>
        </p:spPr>
        <p:txBody>
          <a:bodyPr>
            <a:noAutofit/>
          </a:bodyPr>
          <a:lstStyle>
            <a:lvl1pPr algn="ctr">
              <a:defRPr sz="1793" b="0" i="1">
                <a:solidFill>
                  <a:schemeClr val="tx2"/>
                </a:solidFill>
                <a:latin typeface="+mn-lt"/>
              </a:defRPr>
            </a:lvl1pPr>
            <a:lvl2pPr algn="ctr">
              <a:defRPr/>
            </a:lvl2pPr>
            <a:lvl3pPr algn="ctr">
              <a:defRPr/>
            </a:lvl3pPr>
            <a:lvl4pPr algn="ctr">
              <a:defRPr/>
            </a:lvl4pPr>
            <a:lvl5pPr algn="ctr">
              <a:defRPr/>
            </a:lvl5pPr>
          </a:lstStyle>
          <a:p>
            <a:pPr lvl="0"/>
            <a:r>
              <a:rPr lang="en-US"/>
              <a:t>Edit Master text</a:t>
            </a:r>
          </a:p>
        </p:txBody>
      </p:sp>
    </p:spTree>
    <p:extLst>
      <p:ext uri="{BB962C8B-B14F-4D97-AF65-F5344CB8AC3E}">
        <p14:creationId xmlns:p14="http://schemas.microsoft.com/office/powerpoint/2010/main" val="131260304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3_Multi S/o Slide">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2BDC6B8E-AB5F-494F-B320-74E92BFB5870}"/>
              </a:ext>
            </a:extLst>
          </p:cNvPr>
          <p:cNvSpPr/>
          <p:nvPr userDrawn="1"/>
        </p:nvSpPr>
        <p:spPr>
          <a:xfrm>
            <a:off x="4525341" y="570271"/>
            <a:ext cx="3116827" cy="5712542"/>
          </a:xfrm>
          <a:prstGeom prst="roundRect">
            <a:avLst>
              <a:gd name="adj" fmla="val 1210"/>
            </a:avLst>
          </a:prstGeom>
          <a:solidFill>
            <a:schemeClr val="bg2">
              <a:lumMod val="20000"/>
              <a:lumOff val="80000"/>
            </a:schemeClr>
          </a:solidFill>
          <a:ln>
            <a:noFill/>
          </a:ln>
          <a:effectLst>
            <a:outerShdw blurRad="254000" dist="203200" dir="5400000" sx="99000" sy="99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
          </a:p>
        </p:txBody>
      </p:sp>
      <p:sp>
        <p:nvSpPr>
          <p:cNvPr id="16" name="Picture Placeholder 6">
            <a:extLst>
              <a:ext uri="{FF2B5EF4-FFF2-40B4-BE49-F238E27FC236}">
                <a16:creationId xmlns:a16="http://schemas.microsoft.com/office/drawing/2014/main" id="{39BF2D74-3DD8-DE46-AF11-D8C19BCD16FE}"/>
              </a:ext>
            </a:extLst>
          </p:cNvPr>
          <p:cNvSpPr>
            <a:spLocks noGrp="1"/>
          </p:cNvSpPr>
          <p:nvPr>
            <p:ph type="pic" sz="quarter" idx="18" hasCustomPrompt="1"/>
          </p:nvPr>
        </p:nvSpPr>
        <p:spPr>
          <a:xfrm>
            <a:off x="5089057" y="934067"/>
            <a:ext cx="2073275" cy="2074863"/>
          </a:xfrm>
          <a:prstGeom prst="ellipse">
            <a:avLst/>
          </a:prstGeom>
        </p:spPr>
        <p:txBody>
          <a:bodyPr/>
          <a:lstStyle>
            <a:lvl1pPr>
              <a:defRPr sz="1098">
                <a:solidFill>
                  <a:schemeClr val="tx2"/>
                </a:solidFill>
              </a:defRPr>
            </a:lvl1pPr>
          </a:lstStyle>
          <a:p>
            <a:r>
              <a:rPr lang="en-US"/>
              <a:t>Headshot</a:t>
            </a:r>
          </a:p>
        </p:txBody>
      </p:sp>
      <p:sp>
        <p:nvSpPr>
          <p:cNvPr id="17" name="Text Placeholder 8">
            <a:extLst>
              <a:ext uri="{FF2B5EF4-FFF2-40B4-BE49-F238E27FC236}">
                <a16:creationId xmlns:a16="http://schemas.microsoft.com/office/drawing/2014/main" id="{3AAABDCF-5763-6B4A-B1D0-618CFD3EA448}"/>
              </a:ext>
            </a:extLst>
          </p:cNvPr>
          <p:cNvSpPr>
            <a:spLocks noGrp="1"/>
          </p:cNvSpPr>
          <p:nvPr>
            <p:ph type="body" sz="quarter" idx="19"/>
          </p:nvPr>
        </p:nvSpPr>
        <p:spPr>
          <a:xfrm>
            <a:off x="4911257" y="3322642"/>
            <a:ext cx="2428875" cy="295145"/>
          </a:xfrm>
        </p:spPr>
        <p:txBody>
          <a:bodyPr>
            <a:spAutoFit/>
          </a:bodyPr>
          <a:lstStyle>
            <a:lvl1pPr algn="ctr">
              <a:defRPr>
                <a:solidFill>
                  <a:schemeClr val="tx2"/>
                </a:solidFill>
              </a:defRPr>
            </a:lvl1pPr>
            <a:lvl2pPr algn="ctr">
              <a:defRPr/>
            </a:lvl2pPr>
            <a:lvl3pPr algn="ctr">
              <a:defRPr/>
            </a:lvl3pPr>
            <a:lvl4pPr algn="ctr">
              <a:defRPr/>
            </a:lvl4pPr>
            <a:lvl5pPr algn="ctr">
              <a:defRPr/>
            </a:lvl5pPr>
          </a:lstStyle>
          <a:p>
            <a:pPr lvl="0"/>
            <a:r>
              <a:rPr lang="en-US"/>
              <a:t>Edit Master text</a:t>
            </a:r>
          </a:p>
        </p:txBody>
      </p:sp>
      <p:sp>
        <p:nvSpPr>
          <p:cNvPr id="18" name="Text Placeholder 8">
            <a:extLst>
              <a:ext uri="{FF2B5EF4-FFF2-40B4-BE49-F238E27FC236}">
                <a16:creationId xmlns:a16="http://schemas.microsoft.com/office/drawing/2014/main" id="{A7185592-89D1-B04E-AA35-14D0424B0921}"/>
              </a:ext>
            </a:extLst>
          </p:cNvPr>
          <p:cNvSpPr>
            <a:spLocks noGrp="1"/>
          </p:cNvSpPr>
          <p:nvPr>
            <p:ph type="body" sz="quarter" idx="20"/>
          </p:nvPr>
        </p:nvSpPr>
        <p:spPr>
          <a:xfrm>
            <a:off x="4911257" y="3760846"/>
            <a:ext cx="2428875" cy="193899"/>
          </a:xfrm>
        </p:spPr>
        <p:txBody>
          <a:bodyPr>
            <a:spAutoFit/>
          </a:bodyPr>
          <a:lstStyle>
            <a:lvl1pPr algn="ctr">
              <a:defRPr sz="1393" b="1">
                <a:solidFill>
                  <a:schemeClr val="tx1"/>
                </a:solidFill>
                <a:latin typeface="+mj-lt"/>
              </a:defRPr>
            </a:lvl1pPr>
            <a:lvl2pPr algn="ctr">
              <a:defRPr/>
            </a:lvl2pPr>
            <a:lvl3pPr algn="ctr">
              <a:defRPr/>
            </a:lvl3pPr>
            <a:lvl4pPr algn="ctr">
              <a:defRPr/>
            </a:lvl4pPr>
            <a:lvl5pPr algn="ctr">
              <a:defRPr/>
            </a:lvl5pPr>
          </a:lstStyle>
          <a:p>
            <a:pPr lvl="0"/>
            <a:r>
              <a:rPr lang="en-US"/>
              <a:t>Edit Master text</a:t>
            </a:r>
          </a:p>
        </p:txBody>
      </p:sp>
      <p:sp>
        <p:nvSpPr>
          <p:cNvPr id="19" name="Text Placeholder 8">
            <a:extLst>
              <a:ext uri="{FF2B5EF4-FFF2-40B4-BE49-F238E27FC236}">
                <a16:creationId xmlns:a16="http://schemas.microsoft.com/office/drawing/2014/main" id="{B5AD0EB4-BC20-2B40-BD2E-BDBDCFE9B8FC}"/>
              </a:ext>
            </a:extLst>
          </p:cNvPr>
          <p:cNvSpPr>
            <a:spLocks noGrp="1"/>
          </p:cNvSpPr>
          <p:nvPr>
            <p:ph type="body" sz="quarter" idx="21"/>
          </p:nvPr>
        </p:nvSpPr>
        <p:spPr>
          <a:xfrm>
            <a:off x="4911257" y="4102516"/>
            <a:ext cx="2428875" cy="1865671"/>
          </a:xfrm>
        </p:spPr>
        <p:txBody>
          <a:bodyPr>
            <a:noAutofit/>
          </a:bodyPr>
          <a:lstStyle>
            <a:lvl1pPr algn="ctr">
              <a:defRPr sz="1793" b="0" i="1">
                <a:solidFill>
                  <a:schemeClr val="tx2"/>
                </a:solidFill>
                <a:latin typeface="+mn-lt"/>
              </a:defRPr>
            </a:lvl1pPr>
            <a:lvl2pPr algn="ctr">
              <a:defRPr/>
            </a:lvl2pPr>
            <a:lvl3pPr algn="ctr">
              <a:defRPr/>
            </a:lvl3pPr>
            <a:lvl4pPr algn="ctr">
              <a:defRPr/>
            </a:lvl4pPr>
            <a:lvl5pPr algn="ctr">
              <a:defRPr/>
            </a:lvl5pPr>
          </a:lstStyle>
          <a:p>
            <a:pPr lvl="0"/>
            <a:r>
              <a:rPr lang="en-US"/>
              <a:t>Edit Master text</a:t>
            </a:r>
          </a:p>
        </p:txBody>
      </p:sp>
    </p:spTree>
    <p:extLst>
      <p:ext uri="{BB962C8B-B14F-4D97-AF65-F5344CB8AC3E}">
        <p14:creationId xmlns:p14="http://schemas.microsoft.com/office/powerpoint/2010/main" val="65330921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2_Multi S/o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A5B1DB3-8C4E-8F42-83FA-4453CB7467D6}"/>
              </a:ext>
            </a:extLst>
          </p:cNvPr>
          <p:cNvSpPr/>
          <p:nvPr userDrawn="1"/>
        </p:nvSpPr>
        <p:spPr>
          <a:xfrm>
            <a:off x="0" y="79301"/>
            <a:ext cx="12192000" cy="66993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 b="1">
              <a:latin typeface="+mj-lt"/>
            </a:endParaRPr>
          </a:p>
        </p:txBody>
      </p:sp>
      <p:sp>
        <p:nvSpPr>
          <p:cNvPr id="4" name="Rounded Rectangle 3">
            <a:extLst>
              <a:ext uri="{FF2B5EF4-FFF2-40B4-BE49-F238E27FC236}">
                <a16:creationId xmlns:a16="http://schemas.microsoft.com/office/drawing/2014/main" id="{6287287A-0A4D-5D4E-9FD9-C96B5CB467CA}"/>
              </a:ext>
            </a:extLst>
          </p:cNvPr>
          <p:cNvSpPr/>
          <p:nvPr userDrawn="1"/>
        </p:nvSpPr>
        <p:spPr>
          <a:xfrm>
            <a:off x="1981277" y="1198144"/>
            <a:ext cx="3789995" cy="4477821"/>
          </a:xfrm>
          <a:prstGeom prst="roundRect">
            <a:avLst>
              <a:gd name="adj" fmla="val 1210"/>
            </a:avLst>
          </a:prstGeom>
          <a:solidFill>
            <a:schemeClr val="bg2">
              <a:lumMod val="20000"/>
              <a:lumOff val="80000"/>
            </a:schemeClr>
          </a:solidFill>
          <a:ln>
            <a:noFill/>
          </a:ln>
          <a:effectLst>
            <a:outerShdw blurRad="254000" dist="203200" dir="5400000" sx="99000" sy="99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
          </a:p>
        </p:txBody>
      </p:sp>
      <p:sp>
        <p:nvSpPr>
          <p:cNvPr id="5" name="Rounded Rectangle 4">
            <a:extLst>
              <a:ext uri="{FF2B5EF4-FFF2-40B4-BE49-F238E27FC236}">
                <a16:creationId xmlns:a16="http://schemas.microsoft.com/office/drawing/2014/main" id="{2BDC6B8E-AB5F-494F-B320-74E92BFB5870}"/>
              </a:ext>
            </a:extLst>
          </p:cNvPr>
          <p:cNvSpPr/>
          <p:nvPr userDrawn="1"/>
        </p:nvSpPr>
        <p:spPr>
          <a:xfrm>
            <a:off x="6548941" y="1198144"/>
            <a:ext cx="3789995" cy="4477821"/>
          </a:xfrm>
          <a:prstGeom prst="roundRect">
            <a:avLst>
              <a:gd name="adj" fmla="val 1210"/>
            </a:avLst>
          </a:prstGeom>
          <a:solidFill>
            <a:schemeClr val="bg2">
              <a:lumMod val="20000"/>
              <a:lumOff val="80000"/>
            </a:schemeClr>
          </a:solidFill>
          <a:ln>
            <a:noFill/>
          </a:ln>
          <a:effectLst>
            <a:outerShdw blurRad="254000" dist="203200" dir="5400000" sx="99000" sy="99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
          </a:p>
        </p:txBody>
      </p:sp>
      <p:sp>
        <p:nvSpPr>
          <p:cNvPr id="12" name="Picture Placeholder 6">
            <a:extLst>
              <a:ext uri="{FF2B5EF4-FFF2-40B4-BE49-F238E27FC236}">
                <a16:creationId xmlns:a16="http://schemas.microsoft.com/office/drawing/2014/main" id="{6E4B0CB0-115A-E84E-9798-B8DD13307DF2}"/>
              </a:ext>
            </a:extLst>
          </p:cNvPr>
          <p:cNvSpPr>
            <a:spLocks noGrp="1"/>
          </p:cNvSpPr>
          <p:nvPr>
            <p:ph type="pic" sz="quarter" idx="14" hasCustomPrompt="1"/>
          </p:nvPr>
        </p:nvSpPr>
        <p:spPr>
          <a:xfrm>
            <a:off x="2839637" y="1561937"/>
            <a:ext cx="2073275" cy="2074863"/>
          </a:xfrm>
          <a:prstGeom prst="ellipse">
            <a:avLst/>
          </a:prstGeom>
        </p:spPr>
        <p:txBody>
          <a:bodyPr/>
          <a:lstStyle>
            <a:lvl1pPr>
              <a:defRPr sz="1098">
                <a:solidFill>
                  <a:schemeClr val="tx2"/>
                </a:solidFill>
              </a:defRPr>
            </a:lvl1pPr>
          </a:lstStyle>
          <a:p>
            <a:r>
              <a:rPr lang="en-US"/>
              <a:t>Headshot</a:t>
            </a:r>
          </a:p>
        </p:txBody>
      </p:sp>
      <p:sp>
        <p:nvSpPr>
          <p:cNvPr id="13" name="Text Placeholder 8">
            <a:extLst>
              <a:ext uri="{FF2B5EF4-FFF2-40B4-BE49-F238E27FC236}">
                <a16:creationId xmlns:a16="http://schemas.microsoft.com/office/drawing/2014/main" id="{F0694111-A649-7946-A58C-687249AF7EB8}"/>
              </a:ext>
            </a:extLst>
          </p:cNvPr>
          <p:cNvSpPr>
            <a:spLocks noGrp="1"/>
          </p:cNvSpPr>
          <p:nvPr>
            <p:ph type="body" sz="quarter" idx="15"/>
          </p:nvPr>
        </p:nvSpPr>
        <p:spPr>
          <a:xfrm>
            <a:off x="2661837" y="3950514"/>
            <a:ext cx="2428875" cy="295145"/>
          </a:xfrm>
        </p:spPr>
        <p:txBody>
          <a:bodyPr>
            <a:spAutoFit/>
          </a:bodyPr>
          <a:lstStyle>
            <a:lvl1pPr algn="ctr">
              <a:defRPr>
                <a:solidFill>
                  <a:schemeClr val="tx2"/>
                </a:solidFill>
              </a:defRPr>
            </a:lvl1pPr>
            <a:lvl2pPr algn="ctr">
              <a:defRPr/>
            </a:lvl2pPr>
            <a:lvl3pPr algn="ctr">
              <a:defRPr/>
            </a:lvl3pPr>
            <a:lvl4pPr algn="ctr">
              <a:defRPr/>
            </a:lvl4pPr>
            <a:lvl5pPr algn="ctr">
              <a:defRPr/>
            </a:lvl5pPr>
          </a:lstStyle>
          <a:p>
            <a:pPr lvl="0"/>
            <a:r>
              <a:rPr lang="en-US"/>
              <a:t>Edit Master text</a:t>
            </a:r>
          </a:p>
        </p:txBody>
      </p:sp>
      <p:sp>
        <p:nvSpPr>
          <p:cNvPr id="14" name="Text Placeholder 8">
            <a:extLst>
              <a:ext uri="{FF2B5EF4-FFF2-40B4-BE49-F238E27FC236}">
                <a16:creationId xmlns:a16="http://schemas.microsoft.com/office/drawing/2014/main" id="{D2FC5643-FD6E-3540-8FBF-D13BE528F808}"/>
              </a:ext>
            </a:extLst>
          </p:cNvPr>
          <p:cNvSpPr>
            <a:spLocks noGrp="1"/>
          </p:cNvSpPr>
          <p:nvPr>
            <p:ph type="body" sz="quarter" idx="16"/>
          </p:nvPr>
        </p:nvSpPr>
        <p:spPr>
          <a:xfrm>
            <a:off x="2661837" y="4388718"/>
            <a:ext cx="2428875" cy="193899"/>
          </a:xfrm>
        </p:spPr>
        <p:txBody>
          <a:bodyPr>
            <a:spAutoFit/>
          </a:bodyPr>
          <a:lstStyle>
            <a:lvl1pPr algn="ctr">
              <a:defRPr sz="1393" b="1">
                <a:solidFill>
                  <a:schemeClr val="tx1"/>
                </a:solidFill>
                <a:latin typeface="+mj-lt"/>
              </a:defRPr>
            </a:lvl1pPr>
            <a:lvl2pPr algn="ctr">
              <a:defRPr/>
            </a:lvl2pPr>
            <a:lvl3pPr algn="ctr">
              <a:defRPr/>
            </a:lvl3pPr>
            <a:lvl4pPr algn="ctr">
              <a:defRPr/>
            </a:lvl4pPr>
            <a:lvl5pPr algn="ctr">
              <a:defRPr/>
            </a:lvl5pPr>
          </a:lstStyle>
          <a:p>
            <a:pPr lvl="0"/>
            <a:r>
              <a:rPr lang="en-US"/>
              <a:t>Edit Master text</a:t>
            </a:r>
          </a:p>
        </p:txBody>
      </p:sp>
      <p:sp>
        <p:nvSpPr>
          <p:cNvPr id="15" name="Text Placeholder 8">
            <a:extLst>
              <a:ext uri="{FF2B5EF4-FFF2-40B4-BE49-F238E27FC236}">
                <a16:creationId xmlns:a16="http://schemas.microsoft.com/office/drawing/2014/main" id="{1A5A52C3-C25A-174E-8ECA-EB0AC90024D7}"/>
              </a:ext>
            </a:extLst>
          </p:cNvPr>
          <p:cNvSpPr>
            <a:spLocks noGrp="1"/>
          </p:cNvSpPr>
          <p:nvPr>
            <p:ph type="body" sz="quarter" idx="17"/>
          </p:nvPr>
        </p:nvSpPr>
        <p:spPr>
          <a:xfrm>
            <a:off x="2661837" y="4730385"/>
            <a:ext cx="2428875" cy="794893"/>
          </a:xfrm>
        </p:spPr>
        <p:txBody>
          <a:bodyPr>
            <a:noAutofit/>
          </a:bodyPr>
          <a:lstStyle>
            <a:lvl1pPr algn="ctr">
              <a:defRPr sz="1793" b="0" i="1">
                <a:solidFill>
                  <a:schemeClr val="tx2"/>
                </a:solidFill>
                <a:latin typeface="+mn-lt"/>
              </a:defRPr>
            </a:lvl1pPr>
            <a:lvl2pPr algn="ctr">
              <a:defRPr/>
            </a:lvl2pPr>
            <a:lvl3pPr algn="ctr">
              <a:defRPr/>
            </a:lvl3pPr>
            <a:lvl4pPr algn="ctr">
              <a:defRPr/>
            </a:lvl4pPr>
            <a:lvl5pPr algn="ctr">
              <a:defRPr/>
            </a:lvl5pPr>
          </a:lstStyle>
          <a:p>
            <a:pPr lvl="0"/>
            <a:r>
              <a:rPr lang="en-US"/>
              <a:t>Edit Master text</a:t>
            </a:r>
          </a:p>
        </p:txBody>
      </p:sp>
      <p:sp>
        <p:nvSpPr>
          <p:cNvPr id="16" name="Picture Placeholder 6">
            <a:extLst>
              <a:ext uri="{FF2B5EF4-FFF2-40B4-BE49-F238E27FC236}">
                <a16:creationId xmlns:a16="http://schemas.microsoft.com/office/drawing/2014/main" id="{39BF2D74-3DD8-DE46-AF11-D8C19BCD16FE}"/>
              </a:ext>
            </a:extLst>
          </p:cNvPr>
          <p:cNvSpPr>
            <a:spLocks noGrp="1"/>
          </p:cNvSpPr>
          <p:nvPr>
            <p:ph type="pic" sz="quarter" idx="18" hasCustomPrompt="1"/>
          </p:nvPr>
        </p:nvSpPr>
        <p:spPr>
          <a:xfrm>
            <a:off x="7407301" y="1561937"/>
            <a:ext cx="2073275" cy="2074863"/>
          </a:xfrm>
          <a:prstGeom prst="ellipse">
            <a:avLst/>
          </a:prstGeom>
        </p:spPr>
        <p:txBody>
          <a:bodyPr/>
          <a:lstStyle>
            <a:lvl1pPr>
              <a:defRPr sz="1098">
                <a:solidFill>
                  <a:schemeClr val="tx2"/>
                </a:solidFill>
              </a:defRPr>
            </a:lvl1pPr>
          </a:lstStyle>
          <a:p>
            <a:r>
              <a:rPr lang="en-US"/>
              <a:t>Headshot</a:t>
            </a:r>
          </a:p>
        </p:txBody>
      </p:sp>
      <p:sp>
        <p:nvSpPr>
          <p:cNvPr id="17" name="Text Placeholder 8">
            <a:extLst>
              <a:ext uri="{FF2B5EF4-FFF2-40B4-BE49-F238E27FC236}">
                <a16:creationId xmlns:a16="http://schemas.microsoft.com/office/drawing/2014/main" id="{3AAABDCF-5763-6B4A-B1D0-618CFD3EA448}"/>
              </a:ext>
            </a:extLst>
          </p:cNvPr>
          <p:cNvSpPr>
            <a:spLocks noGrp="1"/>
          </p:cNvSpPr>
          <p:nvPr>
            <p:ph type="body" sz="quarter" idx="19"/>
          </p:nvPr>
        </p:nvSpPr>
        <p:spPr>
          <a:xfrm>
            <a:off x="7229501" y="3950514"/>
            <a:ext cx="2428875" cy="295145"/>
          </a:xfrm>
        </p:spPr>
        <p:txBody>
          <a:bodyPr>
            <a:spAutoFit/>
          </a:bodyPr>
          <a:lstStyle>
            <a:lvl1pPr algn="ctr">
              <a:defRPr>
                <a:solidFill>
                  <a:schemeClr val="tx2"/>
                </a:solidFill>
              </a:defRPr>
            </a:lvl1pPr>
            <a:lvl2pPr algn="ctr">
              <a:defRPr/>
            </a:lvl2pPr>
            <a:lvl3pPr algn="ctr">
              <a:defRPr/>
            </a:lvl3pPr>
            <a:lvl4pPr algn="ctr">
              <a:defRPr/>
            </a:lvl4pPr>
            <a:lvl5pPr algn="ctr">
              <a:defRPr/>
            </a:lvl5pPr>
          </a:lstStyle>
          <a:p>
            <a:pPr lvl="0"/>
            <a:r>
              <a:rPr lang="en-US"/>
              <a:t>Edit Master text</a:t>
            </a:r>
          </a:p>
        </p:txBody>
      </p:sp>
      <p:sp>
        <p:nvSpPr>
          <p:cNvPr id="18" name="Text Placeholder 8">
            <a:extLst>
              <a:ext uri="{FF2B5EF4-FFF2-40B4-BE49-F238E27FC236}">
                <a16:creationId xmlns:a16="http://schemas.microsoft.com/office/drawing/2014/main" id="{A7185592-89D1-B04E-AA35-14D0424B0921}"/>
              </a:ext>
            </a:extLst>
          </p:cNvPr>
          <p:cNvSpPr>
            <a:spLocks noGrp="1"/>
          </p:cNvSpPr>
          <p:nvPr>
            <p:ph type="body" sz="quarter" idx="20"/>
          </p:nvPr>
        </p:nvSpPr>
        <p:spPr>
          <a:xfrm>
            <a:off x="7229501" y="4388718"/>
            <a:ext cx="2428875" cy="193899"/>
          </a:xfrm>
        </p:spPr>
        <p:txBody>
          <a:bodyPr>
            <a:spAutoFit/>
          </a:bodyPr>
          <a:lstStyle>
            <a:lvl1pPr algn="ctr">
              <a:defRPr sz="1393" b="1">
                <a:solidFill>
                  <a:schemeClr val="tx1"/>
                </a:solidFill>
                <a:latin typeface="+mj-lt"/>
              </a:defRPr>
            </a:lvl1pPr>
            <a:lvl2pPr algn="ctr">
              <a:defRPr/>
            </a:lvl2pPr>
            <a:lvl3pPr algn="ctr">
              <a:defRPr/>
            </a:lvl3pPr>
            <a:lvl4pPr algn="ctr">
              <a:defRPr/>
            </a:lvl4pPr>
            <a:lvl5pPr algn="ctr">
              <a:defRPr/>
            </a:lvl5pPr>
          </a:lstStyle>
          <a:p>
            <a:pPr lvl="0"/>
            <a:r>
              <a:rPr lang="en-US"/>
              <a:t>Edit Master text</a:t>
            </a:r>
          </a:p>
        </p:txBody>
      </p:sp>
      <p:sp>
        <p:nvSpPr>
          <p:cNvPr id="19" name="Text Placeholder 8">
            <a:extLst>
              <a:ext uri="{FF2B5EF4-FFF2-40B4-BE49-F238E27FC236}">
                <a16:creationId xmlns:a16="http://schemas.microsoft.com/office/drawing/2014/main" id="{B5AD0EB4-BC20-2B40-BD2E-BDBDCFE9B8FC}"/>
              </a:ext>
            </a:extLst>
          </p:cNvPr>
          <p:cNvSpPr>
            <a:spLocks noGrp="1"/>
          </p:cNvSpPr>
          <p:nvPr>
            <p:ph type="body" sz="quarter" idx="21"/>
          </p:nvPr>
        </p:nvSpPr>
        <p:spPr>
          <a:xfrm>
            <a:off x="7229501" y="4730385"/>
            <a:ext cx="2428875" cy="794893"/>
          </a:xfrm>
        </p:spPr>
        <p:txBody>
          <a:bodyPr>
            <a:noAutofit/>
          </a:bodyPr>
          <a:lstStyle>
            <a:lvl1pPr algn="ctr">
              <a:defRPr sz="1793" b="0" i="1">
                <a:solidFill>
                  <a:schemeClr val="tx2"/>
                </a:solidFill>
                <a:latin typeface="+mn-lt"/>
              </a:defRPr>
            </a:lvl1pPr>
            <a:lvl2pPr algn="ctr">
              <a:defRPr/>
            </a:lvl2pPr>
            <a:lvl3pPr algn="ctr">
              <a:defRPr/>
            </a:lvl3pPr>
            <a:lvl4pPr algn="ctr">
              <a:defRPr/>
            </a:lvl4pPr>
            <a:lvl5pPr algn="ctr">
              <a:defRPr/>
            </a:lvl5pPr>
          </a:lstStyle>
          <a:p>
            <a:pPr lvl="0"/>
            <a:r>
              <a:rPr lang="en-US"/>
              <a:t>Edit Master text</a:t>
            </a:r>
          </a:p>
        </p:txBody>
      </p:sp>
    </p:spTree>
    <p:extLst>
      <p:ext uri="{BB962C8B-B14F-4D97-AF65-F5344CB8AC3E}">
        <p14:creationId xmlns:p14="http://schemas.microsoft.com/office/powerpoint/2010/main" val="53594226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_Standard">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F01D00A-5458-BA44-857D-7F92F52BDE36}"/>
              </a:ext>
            </a:extLst>
          </p:cNvPr>
          <p:cNvSpPr>
            <a:spLocks noGrp="1"/>
          </p:cNvSpPr>
          <p:nvPr>
            <p:ph type="pic" sz="quarter" idx="10"/>
          </p:nvPr>
        </p:nvSpPr>
        <p:spPr>
          <a:xfrm>
            <a:off x="0" y="0"/>
            <a:ext cx="2023533" cy="1717143"/>
          </a:xfrm>
        </p:spPr>
        <p:txBody>
          <a:bodyPr/>
          <a:lstStyle/>
          <a:p>
            <a:endParaRPr lang="en-US"/>
          </a:p>
        </p:txBody>
      </p:sp>
      <p:sp>
        <p:nvSpPr>
          <p:cNvPr id="4" name="Picture Placeholder 2">
            <a:extLst>
              <a:ext uri="{FF2B5EF4-FFF2-40B4-BE49-F238E27FC236}">
                <a16:creationId xmlns:a16="http://schemas.microsoft.com/office/drawing/2014/main" id="{78E79F16-8FDE-2A4D-B134-A30762FBBD38}"/>
              </a:ext>
            </a:extLst>
          </p:cNvPr>
          <p:cNvSpPr>
            <a:spLocks noGrp="1"/>
          </p:cNvSpPr>
          <p:nvPr>
            <p:ph type="pic" sz="quarter" idx="11"/>
          </p:nvPr>
        </p:nvSpPr>
        <p:spPr>
          <a:xfrm>
            <a:off x="2035728" y="0"/>
            <a:ext cx="2023533" cy="1717143"/>
          </a:xfrm>
        </p:spPr>
        <p:txBody>
          <a:bodyPr/>
          <a:lstStyle/>
          <a:p>
            <a:endParaRPr lang="en-US"/>
          </a:p>
        </p:txBody>
      </p:sp>
      <p:sp>
        <p:nvSpPr>
          <p:cNvPr id="5" name="Picture Placeholder 2">
            <a:extLst>
              <a:ext uri="{FF2B5EF4-FFF2-40B4-BE49-F238E27FC236}">
                <a16:creationId xmlns:a16="http://schemas.microsoft.com/office/drawing/2014/main" id="{582E7F53-6E27-EA4F-82C7-127A20D9C7F8}"/>
              </a:ext>
            </a:extLst>
          </p:cNvPr>
          <p:cNvSpPr>
            <a:spLocks noGrp="1"/>
          </p:cNvSpPr>
          <p:nvPr>
            <p:ph type="pic" sz="quarter" idx="12"/>
          </p:nvPr>
        </p:nvSpPr>
        <p:spPr>
          <a:xfrm>
            <a:off x="4059260" y="0"/>
            <a:ext cx="2023533" cy="1717143"/>
          </a:xfrm>
        </p:spPr>
        <p:txBody>
          <a:bodyPr/>
          <a:lstStyle/>
          <a:p>
            <a:endParaRPr lang="en-US"/>
          </a:p>
        </p:txBody>
      </p:sp>
      <p:sp>
        <p:nvSpPr>
          <p:cNvPr id="6" name="Picture Placeholder 2">
            <a:extLst>
              <a:ext uri="{FF2B5EF4-FFF2-40B4-BE49-F238E27FC236}">
                <a16:creationId xmlns:a16="http://schemas.microsoft.com/office/drawing/2014/main" id="{1389E532-1926-AC46-9EC8-2118B9A82BB9}"/>
              </a:ext>
            </a:extLst>
          </p:cNvPr>
          <p:cNvSpPr>
            <a:spLocks noGrp="1"/>
          </p:cNvSpPr>
          <p:nvPr>
            <p:ph type="pic" sz="quarter" idx="13"/>
          </p:nvPr>
        </p:nvSpPr>
        <p:spPr>
          <a:xfrm>
            <a:off x="6082792" y="0"/>
            <a:ext cx="2023533" cy="1717143"/>
          </a:xfrm>
        </p:spPr>
        <p:txBody>
          <a:bodyPr/>
          <a:lstStyle/>
          <a:p>
            <a:endParaRPr lang="en-US"/>
          </a:p>
        </p:txBody>
      </p:sp>
      <p:sp>
        <p:nvSpPr>
          <p:cNvPr id="7" name="Picture Placeholder 2">
            <a:extLst>
              <a:ext uri="{FF2B5EF4-FFF2-40B4-BE49-F238E27FC236}">
                <a16:creationId xmlns:a16="http://schemas.microsoft.com/office/drawing/2014/main" id="{EB18B905-D71B-9C4B-A6AC-236EAD11270B}"/>
              </a:ext>
            </a:extLst>
          </p:cNvPr>
          <p:cNvSpPr>
            <a:spLocks noGrp="1"/>
          </p:cNvSpPr>
          <p:nvPr>
            <p:ph type="pic" sz="quarter" idx="14"/>
          </p:nvPr>
        </p:nvSpPr>
        <p:spPr>
          <a:xfrm>
            <a:off x="8130712" y="0"/>
            <a:ext cx="2023533" cy="1717143"/>
          </a:xfrm>
        </p:spPr>
        <p:txBody>
          <a:bodyPr/>
          <a:lstStyle/>
          <a:p>
            <a:endParaRPr lang="en-US"/>
          </a:p>
        </p:txBody>
      </p:sp>
      <p:sp>
        <p:nvSpPr>
          <p:cNvPr id="8" name="Picture Placeholder 2">
            <a:extLst>
              <a:ext uri="{FF2B5EF4-FFF2-40B4-BE49-F238E27FC236}">
                <a16:creationId xmlns:a16="http://schemas.microsoft.com/office/drawing/2014/main" id="{25E16D15-3A49-8349-9058-554EAE107689}"/>
              </a:ext>
            </a:extLst>
          </p:cNvPr>
          <p:cNvSpPr>
            <a:spLocks noGrp="1"/>
          </p:cNvSpPr>
          <p:nvPr>
            <p:ph type="pic" sz="quarter" idx="15"/>
          </p:nvPr>
        </p:nvSpPr>
        <p:spPr>
          <a:xfrm>
            <a:off x="10154244" y="0"/>
            <a:ext cx="2023533" cy="1717143"/>
          </a:xfrm>
        </p:spPr>
        <p:txBody>
          <a:bodyPr/>
          <a:lstStyle/>
          <a:p>
            <a:endParaRPr lang="en-US"/>
          </a:p>
        </p:txBody>
      </p:sp>
      <p:sp>
        <p:nvSpPr>
          <p:cNvPr id="9" name="Picture Placeholder 2">
            <a:extLst>
              <a:ext uri="{FF2B5EF4-FFF2-40B4-BE49-F238E27FC236}">
                <a16:creationId xmlns:a16="http://schemas.microsoft.com/office/drawing/2014/main" id="{BB7788EA-774A-CB42-AC76-B50333BFAC3E}"/>
              </a:ext>
            </a:extLst>
          </p:cNvPr>
          <p:cNvSpPr>
            <a:spLocks noGrp="1"/>
          </p:cNvSpPr>
          <p:nvPr>
            <p:ph type="pic" sz="quarter" idx="16"/>
          </p:nvPr>
        </p:nvSpPr>
        <p:spPr>
          <a:xfrm>
            <a:off x="2032" y="1717143"/>
            <a:ext cx="2023533" cy="1717143"/>
          </a:xfrm>
        </p:spPr>
        <p:txBody>
          <a:bodyPr/>
          <a:lstStyle/>
          <a:p>
            <a:endParaRPr lang="en-US"/>
          </a:p>
        </p:txBody>
      </p:sp>
      <p:sp>
        <p:nvSpPr>
          <p:cNvPr id="10" name="Picture Placeholder 2">
            <a:extLst>
              <a:ext uri="{FF2B5EF4-FFF2-40B4-BE49-F238E27FC236}">
                <a16:creationId xmlns:a16="http://schemas.microsoft.com/office/drawing/2014/main" id="{B5752FEE-64C0-0C47-9BEA-17BE08A1977B}"/>
              </a:ext>
            </a:extLst>
          </p:cNvPr>
          <p:cNvSpPr>
            <a:spLocks noGrp="1"/>
          </p:cNvSpPr>
          <p:nvPr>
            <p:ph type="pic" sz="quarter" idx="17"/>
          </p:nvPr>
        </p:nvSpPr>
        <p:spPr>
          <a:xfrm>
            <a:off x="2037760" y="1717143"/>
            <a:ext cx="2023533" cy="1717143"/>
          </a:xfrm>
        </p:spPr>
        <p:txBody>
          <a:bodyPr/>
          <a:lstStyle/>
          <a:p>
            <a:endParaRPr lang="en-US"/>
          </a:p>
        </p:txBody>
      </p:sp>
      <p:sp>
        <p:nvSpPr>
          <p:cNvPr id="11" name="Picture Placeholder 2">
            <a:extLst>
              <a:ext uri="{FF2B5EF4-FFF2-40B4-BE49-F238E27FC236}">
                <a16:creationId xmlns:a16="http://schemas.microsoft.com/office/drawing/2014/main" id="{F5DA3109-59CF-D045-8A9F-A1E15AF49766}"/>
              </a:ext>
            </a:extLst>
          </p:cNvPr>
          <p:cNvSpPr>
            <a:spLocks noGrp="1"/>
          </p:cNvSpPr>
          <p:nvPr>
            <p:ph type="pic" sz="quarter" idx="18"/>
          </p:nvPr>
        </p:nvSpPr>
        <p:spPr>
          <a:xfrm>
            <a:off x="4061292" y="1717143"/>
            <a:ext cx="2023533" cy="1717143"/>
          </a:xfrm>
        </p:spPr>
        <p:txBody>
          <a:bodyPr/>
          <a:lstStyle/>
          <a:p>
            <a:endParaRPr lang="en-US"/>
          </a:p>
        </p:txBody>
      </p:sp>
      <p:sp>
        <p:nvSpPr>
          <p:cNvPr id="12" name="Picture Placeholder 2">
            <a:extLst>
              <a:ext uri="{FF2B5EF4-FFF2-40B4-BE49-F238E27FC236}">
                <a16:creationId xmlns:a16="http://schemas.microsoft.com/office/drawing/2014/main" id="{B219F779-9F30-0E48-8D37-66B4DF87EA5E}"/>
              </a:ext>
            </a:extLst>
          </p:cNvPr>
          <p:cNvSpPr>
            <a:spLocks noGrp="1"/>
          </p:cNvSpPr>
          <p:nvPr>
            <p:ph type="pic" sz="quarter" idx="19"/>
          </p:nvPr>
        </p:nvSpPr>
        <p:spPr>
          <a:xfrm>
            <a:off x="6084824" y="1717143"/>
            <a:ext cx="2023533" cy="1717143"/>
          </a:xfrm>
        </p:spPr>
        <p:txBody>
          <a:bodyPr/>
          <a:lstStyle/>
          <a:p>
            <a:endParaRPr lang="en-US"/>
          </a:p>
        </p:txBody>
      </p:sp>
      <p:sp>
        <p:nvSpPr>
          <p:cNvPr id="13" name="Picture Placeholder 2">
            <a:extLst>
              <a:ext uri="{FF2B5EF4-FFF2-40B4-BE49-F238E27FC236}">
                <a16:creationId xmlns:a16="http://schemas.microsoft.com/office/drawing/2014/main" id="{4A95A906-0B96-C042-93F4-46DFF6AE50F9}"/>
              </a:ext>
            </a:extLst>
          </p:cNvPr>
          <p:cNvSpPr>
            <a:spLocks noGrp="1"/>
          </p:cNvSpPr>
          <p:nvPr>
            <p:ph type="pic" sz="quarter" idx="20"/>
          </p:nvPr>
        </p:nvSpPr>
        <p:spPr>
          <a:xfrm>
            <a:off x="8132744" y="1717143"/>
            <a:ext cx="2023533" cy="1717143"/>
          </a:xfrm>
        </p:spPr>
        <p:txBody>
          <a:bodyPr/>
          <a:lstStyle/>
          <a:p>
            <a:endParaRPr lang="en-US"/>
          </a:p>
        </p:txBody>
      </p:sp>
      <p:sp>
        <p:nvSpPr>
          <p:cNvPr id="14" name="Picture Placeholder 2">
            <a:extLst>
              <a:ext uri="{FF2B5EF4-FFF2-40B4-BE49-F238E27FC236}">
                <a16:creationId xmlns:a16="http://schemas.microsoft.com/office/drawing/2014/main" id="{D25F09E5-B669-3442-A80F-613D07177EF0}"/>
              </a:ext>
            </a:extLst>
          </p:cNvPr>
          <p:cNvSpPr>
            <a:spLocks noGrp="1"/>
          </p:cNvSpPr>
          <p:nvPr>
            <p:ph type="pic" sz="quarter" idx="21"/>
          </p:nvPr>
        </p:nvSpPr>
        <p:spPr>
          <a:xfrm>
            <a:off x="10156276" y="1717143"/>
            <a:ext cx="2023533" cy="1717143"/>
          </a:xfrm>
        </p:spPr>
        <p:txBody>
          <a:bodyPr/>
          <a:lstStyle/>
          <a:p>
            <a:endParaRPr lang="en-US"/>
          </a:p>
        </p:txBody>
      </p:sp>
      <p:sp>
        <p:nvSpPr>
          <p:cNvPr id="15" name="Picture Placeholder 2">
            <a:extLst>
              <a:ext uri="{FF2B5EF4-FFF2-40B4-BE49-F238E27FC236}">
                <a16:creationId xmlns:a16="http://schemas.microsoft.com/office/drawing/2014/main" id="{9A2B4745-142A-1F4D-82C6-419A2F655DC5}"/>
              </a:ext>
            </a:extLst>
          </p:cNvPr>
          <p:cNvSpPr>
            <a:spLocks noGrp="1"/>
          </p:cNvSpPr>
          <p:nvPr>
            <p:ph type="pic" sz="quarter" idx="22"/>
          </p:nvPr>
        </p:nvSpPr>
        <p:spPr>
          <a:xfrm>
            <a:off x="0" y="3423715"/>
            <a:ext cx="2023533" cy="1717143"/>
          </a:xfrm>
        </p:spPr>
        <p:txBody>
          <a:bodyPr/>
          <a:lstStyle/>
          <a:p>
            <a:endParaRPr lang="en-US"/>
          </a:p>
        </p:txBody>
      </p:sp>
      <p:sp>
        <p:nvSpPr>
          <p:cNvPr id="16" name="Picture Placeholder 2">
            <a:extLst>
              <a:ext uri="{FF2B5EF4-FFF2-40B4-BE49-F238E27FC236}">
                <a16:creationId xmlns:a16="http://schemas.microsoft.com/office/drawing/2014/main" id="{00B44081-091B-294A-B987-6E6C12A6C406}"/>
              </a:ext>
            </a:extLst>
          </p:cNvPr>
          <p:cNvSpPr>
            <a:spLocks noGrp="1"/>
          </p:cNvSpPr>
          <p:nvPr>
            <p:ph type="pic" sz="quarter" idx="23"/>
          </p:nvPr>
        </p:nvSpPr>
        <p:spPr>
          <a:xfrm>
            <a:off x="2035728" y="3423715"/>
            <a:ext cx="2023533" cy="1717143"/>
          </a:xfrm>
        </p:spPr>
        <p:txBody>
          <a:bodyPr/>
          <a:lstStyle/>
          <a:p>
            <a:endParaRPr lang="en-US"/>
          </a:p>
        </p:txBody>
      </p:sp>
      <p:sp>
        <p:nvSpPr>
          <p:cNvPr id="17" name="Picture Placeholder 2">
            <a:extLst>
              <a:ext uri="{FF2B5EF4-FFF2-40B4-BE49-F238E27FC236}">
                <a16:creationId xmlns:a16="http://schemas.microsoft.com/office/drawing/2014/main" id="{A9859029-AD91-C648-99EF-47026A56FC7B}"/>
              </a:ext>
            </a:extLst>
          </p:cNvPr>
          <p:cNvSpPr>
            <a:spLocks noGrp="1"/>
          </p:cNvSpPr>
          <p:nvPr>
            <p:ph type="pic" sz="quarter" idx="24"/>
          </p:nvPr>
        </p:nvSpPr>
        <p:spPr>
          <a:xfrm>
            <a:off x="4059260" y="3423715"/>
            <a:ext cx="2023533" cy="1717143"/>
          </a:xfrm>
        </p:spPr>
        <p:txBody>
          <a:bodyPr/>
          <a:lstStyle/>
          <a:p>
            <a:endParaRPr lang="en-US"/>
          </a:p>
        </p:txBody>
      </p:sp>
      <p:sp>
        <p:nvSpPr>
          <p:cNvPr id="18" name="Picture Placeholder 2">
            <a:extLst>
              <a:ext uri="{FF2B5EF4-FFF2-40B4-BE49-F238E27FC236}">
                <a16:creationId xmlns:a16="http://schemas.microsoft.com/office/drawing/2014/main" id="{E57F7D39-09B6-374D-BE35-BDDCFD887DCE}"/>
              </a:ext>
            </a:extLst>
          </p:cNvPr>
          <p:cNvSpPr>
            <a:spLocks noGrp="1"/>
          </p:cNvSpPr>
          <p:nvPr>
            <p:ph type="pic" sz="quarter" idx="25"/>
          </p:nvPr>
        </p:nvSpPr>
        <p:spPr>
          <a:xfrm>
            <a:off x="6082792" y="3423715"/>
            <a:ext cx="2023533" cy="1717143"/>
          </a:xfrm>
        </p:spPr>
        <p:txBody>
          <a:bodyPr/>
          <a:lstStyle/>
          <a:p>
            <a:endParaRPr lang="en-US"/>
          </a:p>
        </p:txBody>
      </p:sp>
      <p:sp>
        <p:nvSpPr>
          <p:cNvPr id="19" name="Picture Placeholder 2">
            <a:extLst>
              <a:ext uri="{FF2B5EF4-FFF2-40B4-BE49-F238E27FC236}">
                <a16:creationId xmlns:a16="http://schemas.microsoft.com/office/drawing/2014/main" id="{25B163E8-190B-914B-9DD2-F29C137592DF}"/>
              </a:ext>
            </a:extLst>
          </p:cNvPr>
          <p:cNvSpPr>
            <a:spLocks noGrp="1"/>
          </p:cNvSpPr>
          <p:nvPr>
            <p:ph type="pic" sz="quarter" idx="26"/>
          </p:nvPr>
        </p:nvSpPr>
        <p:spPr>
          <a:xfrm>
            <a:off x="8130712" y="3423715"/>
            <a:ext cx="2023533" cy="1717143"/>
          </a:xfrm>
        </p:spPr>
        <p:txBody>
          <a:bodyPr/>
          <a:lstStyle/>
          <a:p>
            <a:endParaRPr lang="en-US"/>
          </a:p>
        </p:txBody>
      </p:sp>
      <p:sp>
        <p:nvSpPr>
          <p:cNvPr id="20" name="Picture Placeholder 2">
            <a:extLst>
              <a:ext uri="{FF2B5EF4-FFF2-40B4-BE49-F238E27FC236}">
                <a16:creationId xmlns:a16="http://schemas.microsoft.com/office/drawing/2014/main" id="{7E9C9DA2-633D-DD49-8331-43325B11B101}"/>
              </a:ext>
            </a:extLst>
          </p:cNvPr>
          <p:cNvSpPr>
            <a:spLocks noGrp="1"/>
          </p:cNvSpPr>
          <p:nvPr>
            <p:ph type="pic" sz="quarter" idx="27"/>
          </p:nvPr>
        </p:nvSpPr>
        <p:spPr>
          <a:xfrm>
            <a:off x="10154244" y="3423715"/>
            <a:ext cx="2023533" cy="1717143"/>
          </a:xfrm>
        </p:spPr>
        <p:txBody>
          <a:bodyPr/>
          <a:lstStyle/>
          <a:p>
            <a:endParaRPr lang="en-US"/>
          </a:p>
        </p:txBody>
      </p:sp>
      <p:sp>
        <p:nvSpPr>
          <p:cNvPr id="21" name="Picture Placeholder 2">
            <a:extLst>
              <a:ext uri="{FF2B5EF4-FFF2-40B4-BE49-F238E27FC236}">
                <a16:creationId xmlns:a16="http://schemas.microsoft.com/office/drawing/2014/main" id="{12EDF677-AAE8-E048-808C-3F9563F40986}"/>
              </a:ext>
            </a:extLst>
          </p:cNvPr>
          <p:cNvSpPr>
            <a:spLocks noGrp="1"/>
          </p:cNvSpPr>
          <p:nvPr>
            <p:ph type="pic" sz="quarter" idx="28"/>
          </p:nvPr>
        </p:nvSpPr>
        <p:spPr>
          <a:xfrm>
            <a:off x="14224" y="5128676"/>
            <a:ext cx="2023533" cy="1717143"/>
          </a:xfrm>
        </p:spPr>
        <p:txBody>
          <a:bodyPr/>
          <a:lstStyle/>
          <a:p>
            <a:endParaRPr lang="en-US"/>
          </a:p>
        </p:txBody>
      </p:sp>
      <p:sp>
        <p:nvSpPr>
          <p:cNvPr id="22" name="Picture Placeholder 2">
            <a:extLst>
              <a:ext uri="{FF2B5EF4-FFF2-40B4-BE49-F238E27FC236}">
                <a16:creationId xmlns:a16="http://schemas.microsoft.com/office/drawing/2014/main" id="{2B247736-A02F-2C40-812D-25A454D5ED82}"/>
              </a:ext>
            </a:extLst>
          </p:cNvPr>
          <p:cNvSpPr>
            <a:spLocks noGrp="1"/>
          </p:cNvSpPr>
          <p:nvPr>
            <p:ph type="pic" sz="quarter" idx="29"/>
          </p:nvPr>
        </p:nvSpPr>
        <p:spPr>
          <a:xfrm>
            <a:off x="2049952" y="5128676"/>
            <a:ext cx="2023533" cy="1717143"/>
          </a:xfrm>
        </p:spPr>
        <p:txBody>
          <a:bodyPr/>
          <a:lstStyle/>
          <a:p>
            <a:endParaRPr lang="en-US"/>
          </a:p>
        </p:txBody>
      </p:sp>
      <p:sp>
        <p:nvSpPr>
          <p:cNvPr id="23" name="Picture Placeholder 2">
            <a:extLst>
              <a:ext uri="{FF2B5EF4-FFF2-40B4-BE49-F238E27FC236}">
                <a16:creationId xmlns:a16="http://schemas.microsoft.com/office/drawing/2014/main" id="{697ECC58-A3CD-5B41-B26D-74C327C50487}"/>
              </a:ext>
            </a:extLst>
          </p:cNvPr>
          <p:cNvSpPr>
            <a:spLocks noGrp="1"/>
          </p:cNvSpPr>
          <p:nvPr>
            <p:ph type="pic" sz="quarter" idx="30"/>
          </p:nvPr>
        </p:nvSpPr>
        <p:spPr>
          <a:xfrm>
            <a:off x="4073484" y="5128676"/>
            <a:ext cx="2023533" cy="1717143"/>
          </a:xfrm>
        </p:spPr>
        <p:txBody>
          <a:bodyPr/>
          <a:lstStyle/>
          <a:p>
            <a:endParaRPr lang="en-US"/>
          </a:p>
        </p:txBody>
      </p:sp>
      <p:sp>
        <p:nvSpPr>
          <p:cNvPr id="24" name="Picture Placeholder 2">
            <a:extLst>
              <a:ext uri="{FF2B5EF4-FFF2-40B4-BE49-F238E27FC236}">
                <a16:creationId xmlns:a16="http://schemas.microsoft.com/office/drawing/2014/main" id="{9553F147-A327-5248-840F-AD34C759C1CC}"/>
              </a:ext>
            </a:extLst>
          </p:cNvPr>
          <p:cNvSpPr>
            <a:spLocks noGrp="1"/>
          </p:cNvSpPr>
          <p:nvPr>
            <p:ph type="pic" sz="quarter" idx="31"/>
          </p:nvPr>
        </p:nvSpPr>
        <p:spPr>
          <a:xfrm>
            <a:off x="6097016" y="5128676"/>
            <a:ext cx="2023533" cy="1717143"/>
          </a:xfrm>
        </p:spPr>
        <p:txBody>
          <a:bodyPr/>
          <a:lstStyle/>
          <a:p>
            <a:endParaRPr lang="en-US"/>
          </a:p>
        </p:txBody>
      </p:sp>
      <p:sp>
        <p:nvSpPr>
          <p:cNvPr id="25" name="Picture Placeholder 2">
            <a:extLst>
              <a:ext uri="{FF2B5EF4-FFF2-40B4-BE49-F238E27FC236}">
                <a16:creationId xmlns:a16="http://schemas.microsoft.com/office/drawing/2014/main" id="{EE9B6BDC-3B37-5B4F-AFF4-3298ED88F007}"/>
              </a:ext>
            </a:extLst>
          </p:cNvPr>
          <p:cNvSpPr>
            <a:spLocks noGrp="1"/>
          </p:cNvSpPr>
          <p:nvPr>
            <p:ph type="pic" sz="quarter" idx="32"/>
          </p:nvPr>
        </p:nvSpPr>
        <p:spPr>
          <a:xfrm>
            <a:off x="8144936" y="5128676"/>
            <a:ext cx="2023533" cy="1717143"/>
          </a:xfrm>
        </p:spPr>
        <p:txBody>
          <a:bodyPr/>
          <a:lstStyle/>
          <a:p>
            <a:endParaRPr lang="en-US"/>
          </a:p>
        </p:txBody>
      </p:sp>
      <p:sp>
        <p:nvSpPr>
          <p:cNvPr id="26" name="Picture Placeholder 2">
            <a:extLst>
              <a:ext uri="{FF2B5EF4-FFF2-40B4-BE49-F238E27FC236}">
                <a16:creationId xmlns:a16="http://schemas.microsoft.com/office/drawing/2014/main" id="{30BF9984-60DF-1A48-B513-94939253AC7F}"/>
              </a:ext>
            </a:extLst>
          </p:cNvPr>
          <p:cNvSpPr>
            <a:spLocks noGrp="1"/>
          </p:cNvSpPr>
          <p:nvPr>
            <p:ph type="pic" sz="quarter" idx="33"/>
          </p:nvPr>
        </p:nvSpPr>
        <p:spPr>
          <a:xfrm>
            <a:off x="10168468" y="5128676"/>
            <a:ext cx="2023533" cy="1717143"/>
          </a:xfrm>
        </p:spPr>
        <p:txBody>
          <a:bodyPr/>
          <a:lstStyle/>
          <a:p>
            <a:endParaRPr lang="en-US"/>
          </a:p>
        </p:txBody>
      </p:sp>
    </p:spTree>
    <p:extLst>
      <p:ext uri="{BB962C8B-B14F-4D97-AF65-F5344CB8AC3E}">
        <p14:creationId xmlns:p14="http://schemas.microsoft.com/office/powerpoint/2010/main" val="203218499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S/o Slide II">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AC9A886-4E01-1C46-A22B-FC43F955B964}"/>
              </a:ext>
            </a:extLst>
          </p:cNvPr>
          <p:cNvSpPr/>
          <p:nvPr userDrawn="1"/>
        </p:nvSpPr>
        <p:spPr>
          <a:xfrm>
            <a:off x="206531" y="462116"/>
            <a:ext cx="5938684" cy="5938685"/>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8">
              <a:solidFill>
                <a:schemeClr val="tx2"/>
              </a:solidFill>
            </a:endParaRPr>
          </a:p>
        </p:txBody>
      </p:sp>
      <p:sp>
        <p:nvSpPr>
          <p:cNvPr id="7" name="Picture Placeholder 6">
            <a:extLst>
              <a:ext uri="{FF2B5EF4-FFF2-40B4-BE49-F238E27FC236}">
                <a16:creationId xmlns:a16="http://schemas.microsoft.com/office/drawing/2014/main" id="{86830FF2-081E-884F-B2A2-2A35EF97317A}"/>
              </a:ext>
            </a:extLst>
          </p:cNvPr>
          <p:cNvSpPr>
            <a:spLocks noGrp="1"/>
          </p:cNvSpPr>
          <p:nvPr>
            <p:ph type="pic" sz="quarter" idx="13"/>
          </p:nvPr>
        </p:nvSpPr>
        <p:spPr>
          <a:xfrm>
            <a:off x="185740" y="442920"/>
            <a:ext cx="5959475" cy="5957887"/>
          </a:xfrm>
        </p:spPr>
        <p:txBody>
          <a:bodyPr/>
          <a:lstStyle/>
          <a:p>
            <a:endParaRPr lang="en-US"/>
          </a:p>
        </p:txBody>
      </p:sp>
      <p:sp>
        <p:nvSpPr>
          <p:cNvPr id="8" name="Text Placeholder 7">
            <a:extLst>
              <a:ext uri="{FF2B5EF4-FFF2-40B4-BE49-F238E27FC236}">
                <a16:creationId xmlns:a16="http://schemas.microsoft.com/office/drawing/2014/main" id="{E1799335-D448-A44A-A9C2-632A616317CC}"/>
              </a:ext>
            </a:extLst>
          </p:cNvPr>
          <p:cNvSpPr>
            <a:spLocks noGrp="1"/>
          </p:cNvSpPr>
          <p:nvPr>
            <p:ph type="body" sz="quarter" idx="11"/>
          </p:nvPr>
        </p:nvSpPr>
        <p:spPr>
          <a:xfrm>
            <a:off x="6322144" y="4119310"/>
            <a:ext cx="5653549" cy="1041757"/>
          </a:xfrm>
        </p:spPr>
        <p:txBody>
          <a:bodyPr anchor="b"/>
          <a:lstStyle>
            <a:lvl1pPr>
              <a:defRPr sz="3715" b="1">
                <a:solidFill>
                  <a:schemeClr val="tx2">
                    <a:lumMod val="90000"/>
                    <a:lumOff val="10000"/>
                  </a:schemeClr>
                </a:solidFill>
                <a:latin typeface="+mj-lt"/>
              </a:defRPr>
            </a:lvl1pPr>
          </a:lstStyle>
          <a:p>
            <a:pPr lvl="0"/>
            <a:r>
              <a:rPr lang="en-US"/>
              <a:t>Edit Master text styles</a:t>
            </a:r>
          </a:p>
        </p:txBody>
      </p:sp>
      <p:sp>
        <p:nvSpPr>
          <p:cNvPr id="9" name="Text Placeholder 7">
            <a:extLst>
              <a:ext uri="{FF2B5EF4-FFF2-40B4-BE49-F238E27FC236}">
                <a16:creationId xmlns:a16="http://schemas.microsoft.com/office/drawing/2014/main" id="{1A2D0D39-32EC-B945-8914-18B5784C82D5}"/>
              </a:ext>
            </a:extLst>
          </p:cNvPr>
          <p:cNvSpPr>
            <a:spLocks noGrp="1"/>
          </p:cNvSpPr>
          <p:nvPr>
            <p:ph type="body" sz="quarter" idx="12"/>
          </p:nvPr>
        </p:nvSpPr>
        <p:spPr>
          <a:xfrm>
            <a:off x="6322144" y="5161062"/>
            <a:ext cx="5653549" cy="1190577"/>
          </a:xfrm>
        </p:spPr>
        <p:txBody>
          <a:bodyPr anchor="t"/>
          <a:lstStyle>
            <a:lvl1pPr>
              <a:defRPr sz="1991" i="1"/>
            </a:lvl1pPr>
          </a:lstStyle>
          <a:p>
            <a:pPr lvl="0"/>
            <a:r>
              <a:rPr lang="en-US"/>
              <a:t>Edit Master text styles</a:t>
            </a:r>
          </a:p>
        </p:txBody>
      </p:sp>
      <p:sp>
        <p:nvSpPr>
          <p:cNvPr id="10" name="Rectangle 9">
            <a:extLst>
              <a:ext uri="{FF2B5EF4-FFF2-40B4-BE49-F238E27FC236}">
                <a16:creationId xmlns:a16="http://schemas.microsoft.com/office/drawing/2014/main" id="{509AB7DC-FA54-404E-9FDB-62819260F6AF}"/>
              </a:ext>
            </a:extLst>
          </p:cNvPr>
          <p:cNvSpPr/>
          <p:nvPr userDrawn="1"/>
        </p:nvSpPr>
        <p:spPr>
          <a:xfrm>
            <a:off x="3714189" y="3969775"/>
            <a:ext cx="2431027" cy="2431026"/>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0180" rtl="0" eaLnBrk="1" fontAlgn="auto" latinLnBrk="0" hangingPunct="1">
              <a:lnSpc>
                <a:spcPct val="100000"/>
              </a:lnSpc>
              <a:spcBef>
                <a:spcPts val="0"/>
              </a:spcBef>
              <a:spcAft>
                <a:spcPts val="0"/>
              </a:spcAft>
              <a:buClrTx/>
              <a:buSzTx/>
              <a:buFontTx/>
              <a:buNone/>
              <a:tabLst/>
              <a:defRPr/>
            </a:pPr>
            <a:r>
              <a:rPr lang="en-US" sz="998">
                <a:solidFill>
                  <a:schemeClr val="tx2"/>
                </a:solidFill>
              </a:rPr>
              <a:t>Headshot goes here</a:t>
            </a:r>
          </a:p>
        </p:txBody>
      </p:sp>
      <p:sp>
        <p:nvSpPr>
          <p:cNvPr id="13" name="Picture Placeholder 12">
            <a:extLst>
              <a:ext uri="{FF2B5EF4-FFF2-40B4-BE49-F238E27FC236}">
                <a16:creationId xmlns:a16="http://schemas.microsoft.com/office/drawing/2014/main" id="{6A0C19E8-F48C-4F46-9E15-40518C84E6C7}"/>
              </a:ext>
            </a:extLst>
          </p:cNvPr>
          <p:cNvSpPr>
            <a:spLocks noGrp="1"/>
          </p:cNvSpPr>
          <p:nvPr>
            <p:ph type="pic" sz="quarter" idx="14"/>
          </p:nvPr>
        </p:nvSpPr>
        <p:spPr>
          <a:xfrm>
            <a:off x="3687765" y="3943350"/>
            <a:ext cx="2457451" cy="2457450"/>
          </a:xfrm>
          <a:ln w="63500">
            <a:solidFill>
              <a:schemeClr val="bg1"/>
            </a:solidFill>
          </a:ln>
        </p:spPr>
        <p:txBody>
          <a:bodyPr/>
          <a:lstStyle/>
          <a:p>
            <a:endParaRPr lang="en-US"/>
          </a:p>
        </p:txBody>
      </p:sp>
      <p:cxnSp>
        <p:nvCxnSpPr>
          <p:cNvPr id="15" name="Straight Connector 14">
            <a:extLst>
              <a:ext uri="{FF2B5EF4-FFF2-40B4-BE49-F238E27FC236}">
                <a16:creationId xmlns:a16="http://schemas.microsoft.com/office/drawing/2014/main" id="{BC160F1E-3E60-0F43-A57D-9520AB661B71}"/>
              </a:ext>
            </a:extLst>
          </p:cNvPr>
          <p:cNvCxnSpPr/>
          <p:nvPr userDrawn="1"/>
        </p:nvCxnSpPr>
        <p:spPr>
          <a:xfrm>
            <a:off x="6312312" y="3942736"/>
            <a:ext cx="5663381" cy="0"/>
          </a:xfrm>
          <a:prstGeom prst="line">
            <a:avLst/>
          </a:prstGeom>
          <a:ln w="4127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E00EBE57-AB3C-154B-BD59-23FCCFED9807}"/>
              </a:ext>
            </a:extLst>
          </p:cNvPr>
          <p:cNvSpPr>
            <a:spLocks noGrp="1"/>
          </p:cNvSpPr>
          <p:nvPr>
            <p:ph type="body" sz="quarter" idx="15" hasCustomPrompt="1"/>
          </p:nvPr>
        </p:nvSpPr>
        <p:spPr>
          <a:xfrm>
            <a:off x="6312209" y="3529786"/>
            <a:ext cx="5663483" cy="255741"/>
          </a:xfrm>
        </p:spPr>
        <p:txBody>
          <a:bodyPr/>
          <a:lstStyle>
            <a:lvl1pPr algn="r">
              <a:defRPr sz="1793" b="1" spc="300">
                <a:solidFill>
                  <a:schemeClr val="accent1"/>
                </a:solidFill>
                <a:latin typeface="+mj-lt"/>
              </a:defRPr>
            </a:lvl1pPr>
          </a:lstStyle>
          <a:p>
            <a:pPr lvl="0"/>
            <a:r>
              <a:rPr lang="en-US"/>
              <a:t>EDIT MASTER TEXT STYLES</a:t>
            </a:r>
          </a:p>
        </p:txBody>
      </p:sp>
    </p:spTree>
    <p:extLst>
      <p:ext uri="{BB962C8B-B14F-4D97-AF65-F5344CB8AC3E}">
        <p14:creationId xmlns:p14="http://schemas.microsoft.com/office/powerpoint/2010/main" val="33630694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Process slide w/ text boxes">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457200" y="469392"/>
            <a:ext cx="11277600" cy="445008"/>
          </a:xfrm>
          <a:prstGeom prst="rect">
            <a:avLst/>
          </a:prstGeom>
        </p:spPr>
        <p:txBody>
          <a:bodyPr/>
          <a:lstStyle>
            <a:lvl1pPr marL="0" indent="0" algn="ctr">
              <a:buFontTx/>
              <a:buNone/>
              <a:defRPr kumimoji="0" lang="en-US" sz="2800" b="0" i="0" u="none" strike="noStrike" kern="1200" cap="none" spc="0" normalizeH="0" baseline="0">
                <a:ln>
                  <a:noFill/>
                </a:ln>
                <a:solidFill>
                  <a:schemeClr val="accent1"/>
                </a:solidFill>
                <a:effectLst/>
                <a:uLnTx/>
                <a:uFillTx/>
                <a:latin typeface="Trebuchet MS" panose="020B0603020202020204"/>
                <a:ea typeface="+mj-ea"/>
                <a:cs typeface="Arial" panose="020B0604020202020204" pitchFamily="34" charset="0"/>
              </a:defRPr>
            </a:lvl1pPr>
          </a:lstStyle>
          <a:p>
            <a:pPr marL="457200" marR="0" lvl="0" indent="-457200" algn="ctr" defTabSz="914400" rtl="0" eaLnBrk="1" fontAlgn="auto" latinLnBrk="0" hangingPunct="1">
              <a:lnSpc>
                <a:spcPct val="90000"/>
              </a:lnSpc>
              <a:spcBef>
                <a:spcPct val="0"/>
              </a:spcBef>
              <a:spcAft>
                <a:spcPts val="0"/>
              </a:spcAft>
              <a:buClrTx/>
              <a:buSzTx/>
              <a:tabLst/>
              <a:defRPr/>
            </a:pPr>
            <a:r>
              <a:rPr lang="en-US"/>
              <a:t>Headline Text</a:t>
            </a:r>
          </a:p>
        </p:txBody>
      </p:sp>
      <p:sp>
        <p:nvSpPr>
          <p:cNvPr id="22" name="TextBox 21">
            <a:extLst>
              <a:ext uri="{FF2B5EF4-FFF2-40B4-BE49-F238E27FC236}">
                <a16:creationId xmlns:a16="http://schemas.microsoft.com/office/drawing/2014/main" id="{C6D847AF-BD59-D044-8C4E-33A497104519}"/>
              </a:ext>
            </a:extLst>
          </p:cNvPr>
          <p:cNvSpPr txBox="1"/>
          <p:nvPr userDrawn="1"/>
        </p:nvSpPr>
        <p:spPr>
          <a:xfrm>
            <a:off x="6442051" y="243253"/>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solidFill>
                <a:schemeClr val="tx1"/>
              </a:solidFill>
            </a:endParaRPr>
          </a:p>
        </p:txBody>
      </p:sp>
      <p:sp>
        <p:nvSpPr>
          <p:cNvPr id="16" name="Text Placeholder 4">
            <a:extLst>
              <a:ext uri="{FF2B5EF4-FFF2-40B4-BE49-F238E27FC236}">
                <a16:creationId xmlns:a16="http://schemas.microsoft.com/office/drawing/2014/main" id="{E41F0F7C-52DA-234A-A69E-F15B4149A578}"/>
              </a:ext>
            </a:extLst>
          </p:cNvPr>
          <p:cNvSpPr>
            <a:spLocks noGrp="1"/>
          </p:cNvSpPr>
          <p:nvPr>
            <p:ph type="body" sz="quarter" idx="11" hasCustomPrompt="1"/>
          </p:nvPr>
        </p:nvSpPr>
        <p:spPr>
          <a:xfrm>
            <a:off x="598221" y="2413487"/>
            <a:ext cx="2514600" cy="701605"/>
          </a:xfrm>
          <a:prstGeom prst="rect">
            <a:avLst/>
          </a:prstGeom>
        </p:spPr>
        <p:txBody>
          <a:bodyPr>
            <a:spAutoFit/>
          </a:bodyPr>
          <a:lstStyle>
            <a:lvl1pPr marL="0" indent="0" algn="l">
              <a:buFont typeface="Arial" panose="020B0604020202020204" pitchFamily="34" charset="0"/>
              <a:buNone/>
              <a:defRPr sz="2000">
                <a:solidFill>
                  <a:schemeClr val="tx1"/>
                </a:solidFill>
                <a:latin typeface="+mn-lt"/>
              </a:defRPr>
            </a:lvl1pPr>
            <a:lvl2pPr marL="114300" indent="0">
              <a:buNone/>
              <a:defRPr/>
            </a:lvl2pPr>
            <a:lvl3pPr marL="457200" indent="0">
              <a:buNone/>
              <a:defRPr/>
            </a:lvl3pPr>
            <a:lvl4pPr marL="685800" indent="0">
              <a:buNone/>
              <a:defRPr/>
            </a:lvl4pPr>
            <a:lvl5pPr marL="1028700" indent="0">
              <a:buNone/>
              <a:defRPr/>
            </a:lvl5pPr>
          </a:lstStyle>
          <a:p>
            <a:pPr lvl="0"/>
            <a:r>
              <a:rPr lang="en-US"/>
              <a:t>Subhead text </a:t>
            </a:r>
            <a:br>
              <a:rPr lang="en-US"/>
            </a:br>
            <a:r>
              <a:rPr lang="en-US"/>
              <a:t>goes here</a:t>
            </a:r>
          </a:p>
        </p:txBody>
      </p:sp>
      <p:sp>
        <p:nvSpPr>
          <p:cNvPr id="19" name="Text Placeholder 4">
            <a:extLst>
              <a:ext uri="{FF2B5EF4-FFF2-40B4-BE49-F238E27FC236}">
                <a16:creationId xmlns:a16="http://schemas.microsoft.com/office/drawing/2014/main" id="{7F011EB2-F94A-BC4B-8533-C01D985B728B}"/>
              </a:ext>
            </a:extLst>
          </p:cNvPr>
          <p:cNvSpPr>
            <a:spLocks noGrp="1"/>
          </p:cNvSpPr>
          <p:nvPr>
            <p:ph type="body" sz="quarter" idx="12" hasCustomPrompt="1"/>
          </p:nvPr>
        </p:nvSpPr>
        <p:spPr>
          <a:xfrm>
            <a:off x="3365499" y="2413487"/>
            <a:ext cx="2514600" cy="584775"/>
          </a:xfrm>
          <a:prstGeom prst="rect">
            <a:avLst/>
          </a:prstGeom>
        </p:spPr>
        <p:txBody>
          <a:bodyPr>
            <a:spAutoFit/>
          </a:bodyPr>
          <a:lstStyle>
            <a:lvl1pPr marL="0" indent="0" algn="l">
              <a:buFont typeface="Arial" panose="020B0604020202020204" pitchFamily="34" charset="0"/>
              <a:buNone/>
              <a:defRPr lang="en-US" sz="1600" b="0" kern="120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a:t>Lorem ipsum dolor</a:t>
            </a:r>
            <a:br>
              <a:rPr lang="en-US"/>
            </a:br>
            <a:r>
              <a:rPr lang="en-US"/>
              <a:t>sit </a:t>
            </a:r>
            <a:r>
              <a:rPr lang="en-US" err="1"/>
              <a:t>amet</a:t>
            </a:r>
            <a:r>
              <a:rPr lang="en-US"/>
              <a:t>, </a:t>
            </a:r>
            <a:r>
              <a:rPr lang="en-US" err="1"/>
              <a:t>consectet</a:t>
            </a:r>
            <a:endParaRPr lang="en-US"/>
          </a:p>
        </p:txBody>
      </p:sp>
      <p:sp>
        <p:nvSpPr>
          <p:cNvPr id="21" name="Text Placeholder 4">
            <a:extLst>
              <a:ext uri="{FF2B5EF4-FFF2-40B4-BE49-F238E27FC236}">
                <a16:creationId xmlns:a16="http://schemas.microsoft.com/office/drawing/2014/main" id="{60F81BB7-18DA-7D4B-81CE-BED9F38F144A}"/>
              </a:ext>
            </a:extLst>
          </p:cNvPr>
          <p:cNvSpPr>
            <a:spLocks noGrp="1"/>
          </p:cNvSpPr>
          <p:nvPr>
            <p:ph type="body" sz="quarter" idx="13" hasCustomPrompt="1"/>
          </p:nvPr>
        </p:nvSpPr>
        <p:spPr>
          <a:xfrm>
            <a:off x="6132777" y="2413487"/>
            <a:ext cx="2514600" cy="584775"/>
          </a:xfrm>
          <a:prstGeom prst="rect">
            <a:avLst/>
          </a:prstGeom>
        </p:spPr>
        <p:txBody>
          <a:bodyPr>
            <a:spAutoFit/>
          </a:bodyPr>
          <a:lstStyle>
            <a:lvl1pPr marL="0" indent="0" algn="l">
              <a:buFont typeface="Arial" panose="020B0604020202020204" pitchFamily="34" charset="0"/>
              <a:buNone/>
              <a:defRPr lang="en-US" sz="1600" b="0" kern="1200" dirty="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a:t>Lorem ipsum dolor</a:t>
            </a:r>
            <a:br>
              <a:rPr lang="en-US"/>
            </a:br>
            <a:r>
              <a:rPr lang="en-US"/>
              <a:t>sit </a:t>
            </a:r>
            <a:r>
              <a:rPr lang="en-US" err="1"/>
              <a:t>amet</a:t>
            </a:r>
            <a:r>
              <a:rPr lang="en-US"/>
              <a:t>, </a:t>
            </a:r>
            <a:r>
              <a:rPr lang="en-US" err="1"/>
              <a:t>consectet</a:t>
            </a:r>
            <a:endParaRPr lang="en-US"/>
          </a:p>
        </p:txBody>
      </p:sp>
      <p:cxnSp>
        <p:nvCxnSpPr>
          <p:cNvPr id="23" name="Straight Connector 22">
            <a:extLst>
              <a:ext uri="{FF2B5EF4-FFF2-40B4-BE49-F238E27FC236}">
                <a16:creationId xmlns:a16="http://schemas.microsoft.com/office/drawing/2014/main" id="{AA62017E-DB4B-3D4B-B7B9-1F4870866EC9}"/>
              </a:ext>
            </a:extLst>
          </p:cNvPr>
          <p:cNvCxnSpPr>
            <a:cxnSpLocks/>
          </p:cNvCxnSpPr>
          <p:nvPr userDrawn="1"/>
        </p:nvCxnSpPr>
        <p:spPr>
          <a:xfrm>
            <a:off x="493713" y="3339793"/>
            <a:ext cx="11201400" cy="0"/>
          </a:xfrm>
          <a:prstGeom prst="line">
            <a:avLst/>
          </a:prstGeom>
          <a:noFill/>
          <a:ln w="12700" cap="rnd" cmpd="sng" algn="ctr">
            <a:solidFill>
              <a:schemeClr val="bg1"/>
            </a:solidFill>
            <a:prstDash val="solid"/>
          </a:ln>
          <a:effectLst/>
        </p:spPr>
      </p:cxnSp>
      <p:sp>
        <p:nvSpPr>
          <p:cNvPr id="24" name="Text Placeholder 4">
            <a:extLst>
              <a:ext uri="{FF2B5EF4-FFF2-40B4-BE49-F238E27FC236}">
                <a16:creationId xmlns:a16="http://schemas.microsoft.com/office/drawing/2014/main" id="{B9823885-A746-3946-A1E2-D069922D7B9C}"/>
              </a:ext>
            </a:extLst>
          </p:cNvPr>
          <p:cNvSpPr>
            <a:spLocks noGrp="1"/>
          </p:cNvSpPr>
          <p:nvPr>
            <p:ph type="body" sz="quarter" idx="17" hasCustomPrompt="1"/>
          </p:nvPr>
        </p:nvSpPr>
        <p:spPr>
          <a:xfrm>
            <a:off x="8900054" y="2413487"/>
            <a:ext cx="2514600" cy="584775"/>
          </a:xfrm>
          <a:prstGeom prst="rect">
            <a:avLst/>
          </a:prstGeom>
        </p:spPr>
        <p:txBody>
          <a:bodyPr>
            <a:spAutoFit/>
          </a:bodyPr>
          <a:lstStyle>
            <a:lvl1pPr marL="0" indent="0" algn="l">
              <a:buFont typeface="Arial" panose="020B0604020202020204" pitchFamily="34" charset="0"/>
              <a:buNone/>
              <a:defRPr lang="en-US" sz="1600" b="0" kern="1200" dirty="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a:t>Lorem ipsum dolor</a:t>
            </a:r>
            <a:br>
              <a:rPr lang="en-US"/>
            </a:br>
            <a:r>
              <a:rPr lang="en-US"/>
              <a:t>sit </a:t>
            </a:r>
            <a:r>
              <a:rPr lang="en-US" err="1"/>
              <a:t>amet</a:t>
            </a:r>
            <a:r>
              <a:rPr lang="en-US"/>
              <a:t>, </a:t>
            </a:r>
            <a:r>
              <a:rPr lang="en-US" err="1"/>
              <a:t>consectet</a:t>
            </a:r>
            <a:endParaRPr lang="en-US"/>
          </a:p>
        </p:txBody>
      </p:sp>
      <p:sp>
        <p:nvSpPr>
          <p:cNvPr id="31" name="Text Placeholder 4">
            <a:extLst>
              <a:ext uri="{FF2B5EF4-FFF2-40B4-BE49-F238E27FC236}">
                <a16:creationId xmlns:a16="http://schemas.microsoft.com/office/drawing/2014/main" id="{64844DFB-B294-B94B-96B0-5F2D3F1D7316}"/>
              </a:ext>
            </a:extLst>
          </p:cNvPr>
          <p:cNvSpPr>
            <a:spLocks noGrp="1"/>
          </p:cNvSpPr>
          <p:nvPr>
            <p:ph type="body" sz="quarter" idx="23" hasCustomPrompt="1"/>
          </p:nvPr>
        </p:nvSpPr>
        <p:spPr>
          <a:xfrm>
            <a:off x="598221" y="3680156"/>
            <a:ext cx="2514600" cy="701605"/>
          </a:xfrm>
          <a:prstGeom prst="rect">
            <a:avLst/>
          </a:prstGeom>
        </p:spPr>
        <p:txBody>
          <a:bodyPr>
            <a:spAutoFit/>
          </a:bodyPr>
          <a:lstStyle>
            <a:lvl1pPr marL="0" indent="0" algn="l">
              <a:buFont typeface="Arial" panose="020B0604020202020204" pitchFamily="34" charset="0"/>
              <a:buNone/>
              <a:defRPr sz="2000">
                <a:solidFill>
                  <a:schemeClr val="tx1"/>
                </a:solidFill>
                <a:latin typeface="+mn-lt"/>
              </a:defRPr>
            </a:lvl1pPr>
            <a:lvl2pPr marL="114300" indent="0">
              <a:buNone/>
              <a:defRPr/>
            </a:lvl2pPr>
            <a:lvl3pPr marL="457200" indent="0">
              <a:buNone/>
              <a:defRPr/>
            </a:lvl3pPr>
            <a:lvl4pPr marL="685800" indent="0">
              <a:buNone/>
              <a:defRPr/>
            </a:lvl4pPr>
            <a:lvl5pPr marL="1028700" indent="0">
              <a:buNone/>
              <a:defRPr/>
            </a:lvl5pPr>
          </a:lstStyle>
          <a:p>
            <a:pPr lvl="0"/>
            <a:r>
              <a:rPr lang="en-US"/>
              <a:t>Subhead text </a:t>
            </a:r>
            <a:br>
              <a:rPr lang="en-US"/>
            </a:br>
            <a:r>
              <a:rPr lang="en-US"/>
              <a:t>goes here</a:t>
            </a:r>
          </a:p>
        </p:txBody>
      </p:sp>
      <p:sp>
        <p:nvSpPr>
          <p:cNvPr id="32" name="Text Placeholder 4">
            <a:extLst>
              <a:ext uri="{FF2B5EF4-FFF2-40B4-BE49-F238E27FC236}">
                <a16:creationId xmlns:a16="http://schemas.microsoft.com/office/drawing/2014/main" id="{C986AE38-064D-C04F-983B-007782752405}"/>
              </a:ext>
            </a:extLst>
          </p:cNvPr>
          <p:cNvSpPr>
            <a:spLocks noGrp="1"/>
          </p:cNvSpPr>
          <p:nvPr>
            <p:ph type="body" sz="quarter" idx="24" hasCustomPrompt="1"/>
          </p:nvPr>
        </p:nvSpPr>
        <p:spPr>
          <a:xfrm>
            <a:off x="3365499" y="3680156"/>
            <a:ext cx="2514600" cy="584775"/>
          </a:xfrm>
          <a:prstGeom prst="rect">
            <a:avLst/>
          </a:prstGeom>
        </p:spPr>
        <p:txBody>
          <a:bodyPr>
            <a:spAutoFit/>
          </a:bodyPr>
          <a:lstStyle>
            <a:lvl1pPr marL="0" indent="0" algn="l">
              <a:buFont typeface="Arial" panose="020B0604020202020204" pitchFamily="34" charset="0"/>
              <a:buNone/>
              <a:defRPr lang="en-US" sz="1600" b="0" kern="1200" dirty="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a:t>Lorem ipsum dolor</a:t>
            </a:r>
            <a:br>
              <a:rPr lang="en-US"/>
            </a:br>
            <a:r>
              <a:rPr lang="en-US"/>
              <a:t>sit </a:t>
            </a:r>
            <a:r>
              <a:rPr lang="en-US" err="1"/>
              <a:t>amet</a:t>
            </a:r>
            <a:r>
              <a:rPr lang="en-US"/>
              <a:t>, </a:t>
            </a:r>
            <a:r>
              <a:rPr lang="en-US" err="1"/>
              <a:t>consectet</a:t>
            </a:r>
            <a:endParaRPr lang="en-US"/>
          </a:p>
        </p:txBody>
      </p:sp>
      <p:sp>
        <p:nvSpPr>
          <p:cNvPr id="33" name="Text Placeholder 4">
            <a:extLst>
              <a:ext uri="{FF2B5EF4-FFF2-40B4-BE49-F238E27FC236}">
                <a16:creationId xmlns:a16="http://schemas.microsoft.com/office/drawing/2014/main" id="{C93E2ABF-411C-914E-A967-BC72B4CDEA33}"/>
              </a:ext>
            </a:extLst>
          </p:cNvPr>
          <p:cNvSpPr>
            <a:spLocks noGrp="1"/>
          </p:cNvSpPr>
          <p:nvPr>
            <p:ph type="body" sz="quarter" idx="25" hasCustomPrompt="1"/>
          </p:nvPr>
        </p:nvSpPr>
        <p:spPr>
          <a:xfrm>
            <a:off x="6132777" y="3680156"/>
            <a:ext cx="2514600" cy="584775"/>
          </a:xfrm>
          <a:prstGeom prst="rect">
            <a:avLst/>
          </a:prstGeom>
        </p:spPr>
        <p:txBody>
          <a:bodyPr>
            <a:spAutoFit/>
          </a:bodyPr>
          <a:lstStyle>
            <a:lvl1pPr marL="0" indent="0" algn="l">
              <a:buFont typeface="Arial" panose="020B0604020202020204" pitchFamily="34" charset="0"/>
              <a:buNone/>
              <a:defRPr lang="en-US" sz="1600" b="0" kern="1200" dirty="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a:t>Lorem ipsum dolor</a:t>
            </a:r>
            <a:br>
              <a:rPr lang="en-US"/>
            </a:br>
            <a:r>
              <a:rPr lang="en-US"/>
              <a:t>sit </a:t>
            </a:r>
            <a:r>
              <a:rPr lang="en-US" err="1"/>
              <a:t>amet</a:t>
            </a:r>
            <a:r>
              <a:rPr lang="en-US"/>
              <a:t>, </a:t>
            </a:r>
            <a:r>
              <a:rPr lang="en-US" err="1"/>
              <a:t>consectet</a:t>
            </a:r>
            <a:endParaRPr lang="en-US"/>
          </a:p>
        </p:txBody>
      </p:sp>
      <p:sp>
        <p:nvSpPr>
          <p:cNvPr id="34" name="Text Placeholder 4">
            <a:extLst>
              <a:ext uri="{FF2B5EF4-FFF2-40B4-BE49-F238E27FC236}">
                <a16:creationId xmlns:a16="http://schemas.microsoft.com/office/drawing/2014/main" id="{224234C9-E0EC-DF40-8DE6-B38FB1748ACB}"/>
              </a:ext>
            </a:extLst>
          </p:cNvPr>
          <p:cNvSpPr>
            <a:spLocks noGrp="1"/>
          </p:cNvSpPr>
          <p:nvPr>
            <p:ph type="body" sz="quarter" idx="26" hasCustomPrompt="1"/>
          </p:nvPr>
        </p:nvSpPr>
        <p:spPr>
          <a:xfrm>
            <a:off x="8900054" y="3680156"/>
            <a:ext cx="2514600" cy="584775"/>
          </a:xfrm>
          <a:prstGeom prst="rect">
            <a:avLst/>
          </a:prstGeom>
        </p:spPr>
        <p:txBody>
          <a:bodyPr>
            <a:spAutoFit/>
          </a:bodyPr>
          <a:lstStyle>
            <a:lvl1pPr marL="0" indent="0" algn="l">
              <a:buFont typeface="Arial" panose="020B0604020202020204" pitchFamily="34" charset="0"/>
              <a:buNone/>
              <a:defRPr lang="en-US" sz="1600" b="0" kern="1200" dirty="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a:t>Lorem ipsum dolor</a:t>
            </a:r>
            <a:br>
              <a:rPr lang="en-US"/>
            </a:br>
            <a:r>
              <a:rPr lang="en-US"/>
              <a:t>sit </a:t>
            </a:r>
            <a:r>
              <a:rPr lang="en-US" err="1"/>
              <a:t>amet</a:t>
            </a:r>
            <a:r>
              <a:rPr lang="en-US"/>
              <a:t>, </a:t>
            </a:r>
            <a:r>
              <a:rPr lang="en-US" err="1"/>
              <a:t>consectet</a:t>
            </a:r>
            <a:endParaRPr lang="en-US"/>
          </a:p>
        </p:txBody>
      </p:sp>
      <p:sp>
        <p:nvSpPr>
          <p:cNvPr id="14" name="Text Placeholder 1">
            <a:extLst>
              <a:ext uri="{FF2B5EF4-FFF2-40B4-BE49-F238E27FC236}">
                <a16:creationId xmlns:a16="http://schemas.microsoft.com/office/drawing/2014/main" id="{C49D11B2-1472-4226-88BC-26D58B230F4B}"/>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a:t>OPTIONAL SUBHEAD</a:t>
            </a:r>
          </a:p>
        </p:txBody>
      </p:sp>
      <p:sp>
        <p:nvSpPr>
          <p:cNvPr id="20" name="Slide Number Placeholder 1">
            <a:extLst>
              <a:ext uri="{FF2B5EF4-FFF2-40B4-BE49-F238E27FC236}">
                <a16:creationId xmlns:a16="http://schemas.microsoft.com/office/drawing/2014/main" id="{1EB8A59B-6168-43D1-ADE3-644D0620470C}"/>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25" name="Group 24">
            <a:extLst>
              <a:ext uri="{FF2B5EF4-FFF2-40B4-BE49-F238E27FC236}">
                <a16:creationId xmlns:a16="http://schemas.microsoft.com/office/drawing/2014/main" id="{E7FB1839-94C0-4F8C-B9CF-0EFA7AB55BE8}"/>
              </a:ext>
            </a:extLst>
          </p:cNvPr>
          <p:cNvGrpSpPr>
            <a:grpSpLocks noChangeAspect="1"/>
          </p:cNvGrpSpPr>
          <p:nvPr userDrawn="1"/>
        </p:nvGrpSpPr>
        <p:grpSpPr bwMode="auto">
          <a:xfrm>
            <a:off x="11523227" y="6169794"/>
            <a:ext cx="468957" cy="411981"/>
            <a:chOff x="7171" y="3741"/>
            <a:chExt cx="214" cy="188"/>
          </a:xfrm>
          <a:effectLst/>
        </p:grpSpPr>
        <p:sp>
          <p:nvSpPr>
            <p:cNvPr id="26" name="Freeform 6">
              <a:extLst>
                <a:ext uri="{FF2B5EF4-FFF2-40B4-BE49-F238E27FC236}">
                  <a16:creationId xmlns:a16="http://schemas.microsoft.com/office/drawing/2014/main" id="{050CC77C-0E03-4F94-B634-32DEB01AE0A4}"/>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7">
              <a:extLst>
                <a:ext uri="{FF2B5EF4-FFF2-40B4-BE49-F238E27FC236}">
                  <a16:creationId xmlns:a16="http://schemas.microsoft.com/office/drawing/2014/main" id="{6231B34A-443F-483B-B967-391CC565547B}"/>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8" name="Footer Placeholder 2">
            <a:extLst>
              <a:ext uri="{FF2B5EF4-FFF2-40B4-BE49-F238E27FC236}">
                <a16:creationId xmlns:a16="http://schemas.microsoft.com/office/drawing/2014/main" id="{F32CE959-3656-4C3A-ADEF-DBC338AF67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206154827"/>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_S/o Slide II">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AC9A886-4E01-1C46-A22B-FC43F955B964}"/>
              </a:ext>
            </a:extLst>
          </p:cNvPr>
          <p:cNvSpPr/>
          <p:nvPr userDrawn="1"/>
        </p:nvSpPr>
        <p:spPr>
          <a:xfrm>
            <a:off x="206531" y="462116"/>
            <a:ext cx="5938684" cy="5938685"/>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8">
              <a:solidFill>
                <a:schemeClr val="tx2"/>
              </a:solidFill>
            </a:endParaRPr>
          </a:p>
        </p:txBody>
      </p:sp>
      <p:sp>
        <p:nvSpPr>
          <p:cNvPr id="7" name="Picture Placeholder 6">
            <a:extLst>
              <a:ext uri="{FF2B5EF4-FFF2-40B4-BE49-F238E27FC236}">
                <a16:creationId xmlns:a16="http://schemas.microsoft.com/office/drawing/2014/main" id="{86830FF2-081E-884F-B2A2-2A35EF97317A}"/>
              </a:ext>
            </a:extLst>
          </p:cNvPr>
          <p:cNvSpPr>
            <a:spLocks noGrp="1"/>
          </p:cNvSpPr>
          <p:nvPr>
            <p:ph type="pic" sz="quarter" idx="13"/>
          </p:nvPr>
        </p:nvSpPr>
        <p:spPr>
          <a:xfrm>
            <a:off x="185740" y="442920"/>
            <a:ext cx="5959475" cy="5957887"/>
          </a:xfrm>
        </p:spPr>
        <p:txBody>
          <a:bodyPr/>
          <a:lstStyle/>
          <a:p>
            <a:endParaRPr lang="en-US"/>
          </a:p>
        </p:txBody>
      </p:sp>
      <p:sp>
        <p:nvSpPr>
          <p:cNvPr id="8" name="Text Placeholder 7">
            <a:extLst>
              <a:ext uri="{FF2B5EF4-FFF2-40B4-BE49-F238E27FC236}">
                <a16:creationId xmlns:a16="http://schemas.microsoft.com/office/drawing/2014/main" id="{E1799335-D448-A44A-A9C2-632A616317CC}"/>
              </a:ext>
            </a:extLst>
          </p:cNvPr>
          <p:cNvSpPr>
            <a:spLocks noGrp="1"/>
          </p:cNvSpPr>
          <p:nvPr>
            <p:ph type="body" sz="quarter" idx="11"/>
          </p:nvPr>
        </p:nvSpPr>
        <p:spPr>
          <a:xfrm>
            <a:off x="6322144" y="4119310"/>
            <a:ext cx="5653549" cy="1041757"/>
          </a:xfrm>
        </p:spPr>
        <p:txBody>
          <a:bodyPr anchor="b"/>
          <a:lstStyle>
            <a:lvl1pPr>
              <a:defRPr sz="3715" b="1">
                <a:solidFill>
                  <a:schemeClr val="tx2">
                    <a:lumMod val="90000"/>
                    <a:lumOff val="10000"/>
                  </a:schemeClr>
                </a:solidFill>
                <a:latin typeface="+mj-lt"/>
              </a:defRPr>
            </a:lvl1pPr>
          </a:lstStyle>
          <a:p>
            <a:pPr lvl="0"/>
            <a:r>
              <a:rPr lang="en-US"/>
              <a:t>Edit Master text styles</a:t>
            </a:r>
          </a:p>
        </p:txBody>
      </p:sp>
      <p:sp>
        <p:nvSpPr>
          <p:cNvPr id="9" name="Text Placeholder 7">
            <a:extLst>
              <a:ext uri="{FF2B5EF4-FFF2-40B4-BE49-F238E27FC236}">
                <a16:creationId xmlns:a16="http://schemas.microsoft.com/office/drawing/2014/main" id="{1A2D0D39-32EC-B945-8914-18B5784C82D5}"/>
              </a:ext>
            </a:extLst>
          </p:cNvPr>
          <p:cNvSpPr>
            <a:spLocks noGrp="1"/>
          </p:cNvSpPr>
          <p:nvPr>
            <p:ph type="body" sz="quarter" idx="12"/>
          </p:nvPr>
        </p:nvSpPr>
        <p:spPr>
          <a:xfrm>
            <a:off x="6322144" y="5161062"/>
            <a:ext cx="5653549" cy="1190577"/>
          </a:xfrm>
        </p:spPr>
        <p:txBody>
          <a:bodyPr anchor="t"/>
          <a:lstStyle>
            <a:lvl1pPr>
              <a:defRPr sz="1991" i="1"/>
            </a:lvl1pPr>
          </a:lstStyle>
          <a:p>
            <a:pPr lvl="0"/>
            <a:r>
              <a:rPr lang="en-US"/>
              <a:t>Edit Master text styles</a:t>
            </a:r>
          </a:p>
        </p:txBody>
      </p:sp>
      <p:sp>
        <p:nvSpPr>
          <p:cNvPr id="10" name="Rectangle 9">
            <a:extLst>
              <a:ext uri="{FF2B5EF4-FFF2-40B4-BE49-F238E27FC236}">
                <a16:creationId xmlns:a16="http://schemas.microsoft.com/office/drawing/2014/main" id="{509AB7DC-FA54-404E-9FDB-62819260F6AF}"/>
              </a:ext>
            </a:extLst>
          </p:cNvPr>
          <p:cNvSpPr/>
          <p:nvPr userDrawn="1"/>
        </p:nvSpPr>
        <p:spPr>
          <a:xfrm>
            <a:off x="3714189" y="3969775"/>
            <a:ext cx="2431027" cy="2431026"/>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0180" rtl="0" eaLnBrk="1" fontAlgn="auto" latinLnBrk="0" hangingPunct="1">
              <a:lnSpc>
                <a:spcPct val="100000"/>
              </a:lnSpc>
              <a:spcBef>
                <a:spcPts val="0"/>
              </a:spcBef>
              <a:spcAft>
                <a:spcPts val="0"/>
              </a:spcAft>
              <a:buClrTx/>
              <a:buSzTx/>
              <a:buFontTx/>
              <a:buNone/>
              <a:tabLst/>
              <a:defRPr/>
            </a:pPr>
            <a:r>
              <a:rPr lang="en-US" sz="998">
                <a:solidFill>
                  <a:schemeClr val="tx2"/>
                </a:solidFill>
              </a:rPr>
              <a:t>Headshot goes here</a:t>
            </a:r>
          </a:p>
        </p:txBody>
      </p:sp>
      <p:cxnSp>
        <p:nvCxnSpPr>
          <p:cNvPr id="15" name="Straight Connector 14">
            <a:extLst>
              <a:ext uri="{FF2B5EF4-FFF2-40B4-BE49-F238E27FC236}">
                <a16:creationId xmlns:a16="http://schemas.microsoft.com/office/drawing/2014/main" id="{BC160F1E-3E60-0F43-A57D-9520AB661B71}"/>
              </a:ext>
            </a:extLst>
          </p:cNvPr>
          <p:cNvCxnSpPr/>
          <p:nvPr userDrawn="1"/>
        </p:nvCxnSpPr>
        <p:spPr>
          <a:xfrm>
            <a:off x="6312312" y="3942736"/>
            <a:ext cx="5663381" cy="0"/>
          </a:xfrm>
          <a:prstGeom prst="line">
            <a:avLst/>
          </a:prstGeom>
          <a:ln w="4127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E00EBE57-AB3C-154B-BD59-23FCCFED9807}"/>
              </a:ext>
            </a:extLst>
          </p:cNvPr>
          <p:cNvSpPr>
            <a:spLocks noGrp="1"/>
          </p:cNvSpPr>
          <p:nvPr>
            <p:ph type="body" sz="quarter" idx="15" hasCustomPrompt="1"/>
          </p:nvPr>
        </p:nvSpPr>
        <p:spPr>
          <a:xfrm>
            <a:off x="6312209" y="3529786"/>
            <a:ext cx="5663483" cy="255741"/>
          </a:xfrm>
        </p:spPr>
        <p:txBody>
          <a:bodyPr/>
          <a:lstStyle>
            <a:lvl1pPr algn="r">
              <a:defRPr sz="1793" b="1" spc="300">
                <a:solidFill>
                  <a:schemeClr val="accent1"/>
                </a:solidFill>
                <a:latin typeface="+mj-lt"/>
              </a:defRPr>
            </a:lvl1pPr>
          </a:lstStyle>
          <a:p>
            <a:pPr lvl="0"/>
            <a:r>
              <a:rPr lang="en-US"/>
              <a:t>EDIT MASTER TEXT STYLES</a:t>
            </a:r>
          </a:p>
        </p:txBody>
      </p:sp>
    </p:spTree>
    <p:extLst>
      <p:ext uri="{BB962C8B-B14F-4D97-AF65-F5344CB8AC3E}">
        <p14:creationId xmlns:p14="http://schemas.microsoft.com/office/powerpoint/2010/main" val="121865718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5_Graph">
    <p:bg>
      <p:bgPr>
        <a:solidFill>
          <a:schemeClr val="bg1"/>
        </a:solidFill>
        <a:effectLst/>
      </p:bgPr>
    </p:bg>
    <p:spTree>
      <p:nvGrpSpPr>
        <p:cNvPr id="1" name=""/>
        <p:cNvGrpSpPr/>
        <p:nvPr/>
      </p:nvGrpSpPr>
      <p:grpSpPr>
        <a:xfrm>
          <a:off x="0" y="0"/>
          <a:ext cx="0" cy="0"/>
          <a:chOff x="0" y="0"/>
          <a:chExt cx="0" cy="0"/>
        </a:xfrm>
      </p:grpSpPr>
      <p:sp>
        <p:nvSpPr>
          <p:cNvPr id="21" name="Text Placeholder 3"/>
          <p:cNvSpPr>
            <a:spLocks noGrp="1"/>
          </p:cNvSpPr>
          <p:nvPr>
            <p:ph type="body" sz="quarter" idx="18"/>
          </p:nvPr>
        </p:nvSpPr>
        <p:spPr>
          <a:xfrm>
            <a:off x="558801" y="627308"/>
            <a:ext cx="11074403" cy="342665"/>
          </a:xfrm>
          <a:prstGeom prst="rect">
            <a:avLst/>
          </a:prstGeom>
        </p:spPr>
        <p:txBody>
          <a:bodyPr/>
          <a:lstStyle>
            <a:lvl1pPr marL="0" indent="0" algn="ctr">
              <a:buNone/>
              <a:defRPr sz="2652" b="1" spc="400">
                <a:solidFill>
                  <a:schemeClr val="tx2"/>
                </a:solidFill>
                <a:latin typeface="+mj-lt"/>
              </a:defRPr>
            </a:lvl1pPr>
            <a:lvl2pPr marL="454558" indent="0" algn="ctr">
              <a:buNone/>
              <a:defRPr sz="1592" b="1">
                <a:solidFill>
                  <a:schemeClr val="tx1"/>
                </a:solidFill>
                <a:latin typeface="+mj-lt"/>
              </a:defRPr>
            </a:lvl2pPr>
            <a:lvl3pPr marL="909110" indent="0" algn="ctr">
              <a:buNone/>
              <a:defRPr sz="1592" b="1">
                <a:solidFill>
                  <a:schemeClr val="tx1"/>
                </a:solidFill>
                <a:latin typeface="+mj-lt"/>
              </a:defRPr>
            </a:lvl3pPr>
            <a:lvl4pPr marL="1363665" indent="0" algn="ctr">
              <a:buNone/>
              <a:defRPr sz="1592" b="1">
                <a:solidFill>
                  <a:schemeClr val="tx1"/>
                </a:solidFill>
                <a:latin typeface="+mj-lt"/>
              </a:defRPr>
            </a:lvl4pPr>
            <a:lvl5pPr marL="1818219" indent="0" algn="ctr">
              <a:buNone/>
              <a:defRPr sz="1592" b="1">
                <a:solidFill>
                  <a:schemeClr val="tx1"/>
                </a:solidFill>
                <a:latin typeface="+mj-lt"/>
              </a:defRPr>
            </a:lvl5pPr>
          </a:lstStyle>
          <a:p>
            <a:pPr lvl="0"/>
            <a:endParaRPr lang="en-US"/>
          </a:p>
        </p:txBody>
      </p:sp>
      <p:sp>
        <p:nvSpPr>
          <p:cNvPr id="22" name="Gleichschenkliges Dreieck 45"/>
          <p:cNvSpPr/>
          <p:nvPr userDrawn="1"/>
        </p:nvSpPr>
        <p:spPr>
          <a:xfrm rot="10800000">
            <a:off x="5650497" y="11"/>
            <a:ext cx="891025" cy="46114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74"/>
          </a:p>
        </p:txBody>
      </p:sp>
      <p:sp>
        <p:nvSpPr>
          <p:cNvPr id="5" name="Text Placeholder 3">
            <a:extLst>
              <a:ext uri="{FF2B5EF4-FFF2-40B4-BE49-F238E27FC236}">
                <a16:creationId xmlns:a16="http://schemas.microsoft.com/office/drawing/2014/main" id="{BB8E280A-5167-F54A-BC46-640BAFA0DDF1}"/>
              </a:ext>
            </a:extLst>
          </p:cNvPr>
          <p:cNvSpPr>
            <a:spLocks noGrp="1"/>
          </p:cNvSpPr>
          <p:nvPr>
            <p:ph type="body" sz="quarter" idx="20"/>
          </p:nvPr>
        </p:nvSpPr>
        <p:spPr>
          <a:xfrm>
            <a:off x="558801" y="1001014"/>
            <a:ext cx="11074403" cy="224936"/>
          </a:xfrm>
          <a:prstGeom prst="rect">
            <a:avLst/>
          </a:prstGeom>
        </p:spPr>
        <p:txBody>
          <a:bodyPr anchor="ctr"/>
          <a:lstStyle>
            <a:lvl1pPr marL="0" indent="0" algn="ctr">
              <a:buNone/>
              <a:defRPr sz="1592" b="0" i="1" spc="0">
                <a:solidFill>
                  <a:schemeClr val="tx1"/>
                </a:solidFill>
                <a:latin typeface="Franklin Gothic Book" panose="020B0503020102020204" pitchFamily="34" charset="0"/>
              </a:defRPr>
            </a:lvl1pPr>
            <a:lvl2pPr marL="454558" indent="0" algn="ctr">
              <a:buNone/>
              <a:defRPr sz="1592" b="1">
                <a:solidFill>
                  <a:schemeClr val="tx1"/>
                </a:solidFill>
                <a:latin typeface="+mj-lt"/>
              </a:defRPr>
            </a:lvl2pPr>
            <a:lvl3pPr marL="909110" indent="0" algn="ctr">
              <a:buNone/>
              <a:defRPr sz="1592" b="1">
                <a:solidFill>
                  <a:schemeClr val="tx1"/>
                </a:solidFill>
                <a:latin typeface="+mj-lt"/>
              </a:defRPr>
            </a:lvl3pPr>
            <a:lvl4pPr marL="1363665" indent="0" algn="ctr">
              <a:buNone/>
              <a:defRPr sz="1592" b="1">
                <a:solidFill>
                  <a:schemeClr val="tx1"/>
                </a:solidFill>
                <a:latin typeface="+mj-lt"/>
              </a:defRPr>
            </a:lvl4pPr>
            <a:lvl5pPr marL="1818219" indent="0" algn="ctr">
              <a:buNone/>
              <a:defRPr sz="1592" b="1">
                <a:solidFill>
                  <a:schemeClr val="tx1"/>
                </a:solidFill>
                <a:latin typeface="+mj-lt"/>
              </a:defRPr>
            </a:lvl5pPr>
          </a:lstStyle>
          <a:p>
            <a:pPr lvl="0"/>
            <a:endParaRPr lang="en-US"/>
          </a:p>
        </p:txBody>
      </p:sp>
      <p:sp>
        <p:nvSpPr>
          <p:cNvPr id="6" name="Text Placeholder 5"/>
          <p:cNvSpPr>
            <a:spLocks noGrp="1"/>
          </p:cNvSpPr>
          <p:nvPr>
            <p:ph type="body" sz="quarter" idx="13"/>
          </p:nvPr>
        </p:nvSpPr>
        <p:spPr>
          <a:xfrm>
            <a:off x="87093" y="6583088"/>
            <a:ext cx="12027505" cy="183979"/>
          </a:xfrm>
        </p:spPr>
        <p:txBody>
          <a:bodyPr/>
          <a:lstStyle>
            <a:lvl1pPr>
              <a:defRPr sz="1066" i="1">
                <a:solidFill>
                  <a:schemeClr val="bg2"/>
                </a:solidFill>
              </a:defRPr>
            </a:lvl1pPr>
            <a:lvl2pPr>
              <a:defRPr sz="1066" i="1">
                <a:solidFill>
                  <a:schemeClr val="bg2"/>
                </a:solidFill>
              </a:defRPr>
            </a:lvl2pPr>
            <a:lvl3pPr>
              <a:defRPr sz="1066" i="1">
                <a:solidFill>
                  <a:schemeClr val="bg2"/>
                </a:solidFill>
              </a:defRPr>
            </a:lvl3pPr>
            <a:lvl4pPr>
              <a:defRPr sz="1066" i="1">
                <a:solidFill>
                  <a:schemeClr val="bg2"/>
                </a:solidFill>
              </a:defRPr>
            </a:lvl4pPr>
            <a:lvl5pPr>
              <a:defRPr sz="1066" i="1">
                <a:solidFill>
                  <a:schemeClr val="bg2"/>
                </a:solidFill>
              </a:defRPr>
            </a:lvl5pPr>
          </a:lstStyle>
          <a:p>
            <a:pPr lvl="0"/>
            <a:r>
              <a:rPr lang="en-US"/>
              <a:t>Edit Master text styles</a:t>
            </a:r>
          </a:p>
        </p:txBody>
      </p:sp>
      <p:sp>
        <p:nvSpPr>
          <p:cNvPr id="34" name="Picture Placeholder 6"/>
          <p:cNvSpPr>
            <a:spLocks noGrp="1"/>
          </p:cNvSpPr>
          <p:nvPr>
            <p:ph type="pic" sz="quarter" idx="21"/>
          </p:nvPr>
        </p:nvSpPr>
        <p:spPr>
          <a:xfrm>
            <a:off x="3291164" y="2572711"/>
            <a:ext cx="1219200" cy="1218072"/>
          </a:xfrm>
        </p:spPr>
        <p:txBody>
          <a:bodyPr/>
          <a:lstStyle/>
          <a:p>
            <a:endParaRPr lang="en-US"/>
          </a:p>
        </p:txBody>
      </p:sp>
      <p:sp>
        <p:nvSpPr>
          <p:cNvPr id="35" name="Picture Placeholder 6"/>
          <p:cNvSpPr>
            <a:spLocks noGrp="1"/>
          </p:cNvSpPr>
          <p:nvPr>
            <p:ph type="pic" sz="quarter" idx="22"/>
          </p:nvPr>
        </p:nvSpPr>
        <p:spPr>
          <a:xfrm>
            <a:off x="5510029" y="2572711"/>
            <a:ext cx="1219200" cy="1218072"/>
          </a:xfrm>
        </p:spPr>
        <p:txBody>
          <a:bodyPr/>
          <a:lstStyle/>
          <a:p>
            <a:endParaRPr lang="en-US"/>
          </a:p>
        </p:txBody>
      </p:sp>
      <p:sp>
        <p:nvSpPr>
          <p:cNvPr id="36" name="Picture Placeholder 6"/>
          <p:cNvSpPr>
            <a:spLocks noGrp="1"/>
          </p:cNvSpPr>
          <p:nvPr>
            <p:ph type="pic" sz="quarter" idx="23"/>
          </p:nvPr>
        </p:nvSpPr>
        <p:spPr>
          <a:xfrm>
            <a:off x="7728895" y="2589701"/>
            <a:ext cx="1219200" cy="1218072"/>
          </a:xfrm>
        </p:spPr>
        <p:txBody>
          <a:bodyPr/>
          <a:lstStyle/>
          <a:p>
            <a:endParaRPr lang="en-US"/>
          </a:p>
        </p:txBody>
      </p:sp>
      <p:sp>
        <p:nvSpPr>
          <p:cNvPr id="37" name="Text Placeholder 8"/>
          <p:cNvSpPr>
            <a:spLocks noGrp="1"/>
          </p:cNvSpPr>
          <p:nvPr>
            <p:ph type="body" sz="quarter" idx="29"/>
          </p:nvPr>
        </p:nvSpPr>
        <p:spPr>
          <a:xfrm>
            <a:off x="3111464" y="3888430"/>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45" name="Text Placeholder 8"/>
          <p:cNvSpPr>
            <a:spLocks noGrp="1"/>
          </p:cNvSpPr>
          <p:nvPr>
            <p:ph type="body" sz="quarter" idx="31"/>
          </p:nvPr>
        </p:nvSpPr>
        <p:spPr>
          <a:xfrm>
            <a:off x="5330328" y="3888430"/>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47" name="Text Placeholder 8"/>
          <p:cNvSpPr>
            <a:spLocks noGrp="1"/>
          </p:cNvSpPr>
          <p:nvPr>
            <p:ph type="body" sz="quarter" idx="33"/>
          </p:nvPr>
        </p:nvSpPr>
        <p:spPr>
          <a:xfrm>
            <a:off x="7549192" y="3888430"/>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49" name="Picture Placeholder 6"/>
          <p:cNvSpPr>
            <a:spLocks noGrp="1"/>
          </p:cNvSpPr>
          <p:nvPr>
            <p:ph type="pic" sz="quarter" idx="49"/>
          </p:nvPr>
        </p:nvSpPr>
        <p:spPr>
          <a:xfrm>
            <a:off x="1072299" y="2572711"/>
            <a:ext cx="1219200" cy="1218072"/>
          </a:xfrm>
        </p:spPr>
        <p:txBody>
          <a:bodyPr/>
          <a:lstStyle/>
          <a:p>
            <a:endParaRPr lang="en-US"/>
          </a:p>
        </p:txBody>
      </p:sp>
      <p:sp>
        <p:nvSpPr>
          <p:cNvPr id="50" name="Text Placeholder 8"/>
          <p:cNvSpPr>
            <a:spLocks noGrp="1"/>
          </p:cNvSpPr>
          <p:nvPr>
            <p:ph type="body" sz="quarter" idx="51"/>
          </p:nvPr>
        </p:nvSpPr>
        <p:spPr>
          <a:xfrm>
            <a:off x="892596" y="3888430"/>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52" name="Picture Placeholder 6"/>
          <p:cNvSpPr>
            <a:spLocks noGrp="1"/>
          </p:cNvSpPr>
          <p:nvPr>
            <p:ph type="pic" sz="quarter" idx="55"/>
          </p:nvPr>
        </p:nvSpPr>
        <p:spPr>
          <a:xfrm>
            <a:off x="9947761" y="2589701"/>
            <a:ext cx="1219200" cy="1218072"/>
          </a:xfrm>
        </p:spPr>
        <p:txBody>
          <a:bodyPr/>
          <a:lstStyle/>
          <a:p>
            <a:endParaRPr lang="en-US"/>
          </a:p>
        </p:txBody>
      </p:sp>
      <p:sp>
        <p:nvSpPr>
          <p:cNvPr id="53" name="Text Placeholder 8"/>
          <p:cNvSpPr>
            <a:spLocks noGrp="1"/>
          </p:cNvSpPr>
          <p:nvPr>
            <p:ph type="body" sz="quarter" idx="57"/>
          </p:nvPr>
        </p:nvSpPr>
        <p:spPr>
          <a:xfrm>
            <a:off x="9768060" y="3888430"/>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16" name="Text Placeholder 8"/>
          <p:cNvSpPr>
            <a:spLocks noGrp="1"/>
          </p:cNvSpPr>
          <p:nvPr>
            <p:ph type="body" sz="quarter" idx="58"/>
          </p:nvPr>
        </p:nvSpPr>
        <p:spPr>
          <a:xfrm>
            <a:off x="3111464" y="4144964"/>
            <a:ext cx="1578605" cy="175877"/>
          </a:xfrm>
        </p:spPr>
        <p:txBody>
          <a:bodyPr/>
          <a:lstStyle>
            <a:lvl1pPr algn="ctr">
              <a:spcBef>
                <a:spcPts val="0"/>
              </a:spcBef>
              <a:defRPr sz="1198"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17" name="Text Placeholder 8"/>
          <p:cNvSpPr>
            <a:spLocks noGrp="1"/>
          </p:cNvSpPr>
          <p:nvPr>
            <p:ph type="body" sz="quarter" idx="59"/>
          </p:nvPr>
        </p:nvSpPr>
        <p:spPr>
          <a:xfrm>
            <a:off x="5330328" y="4144964"/>
            <a:ext cx="1578605" cy="175877"/>
          </a:xfrm>
        </p:spPr>
        <p:txBody>
          <a:bodyPr/>
          <a:lstStyle>
            <a:lvl1pPr algn="ctr">
              <a:spcBef>
                <a:spcPts val="0"/>
              </a:spcBef>
              <a:defRPr sz="1198"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18" name="Text Placeholder 8"/>
          <p:cNvSpPr>
            <a:spLocks noGrp="1"/>
          </p:cNvSpPr>
          <p:nvPr>
            <p:ph type="body" sz="quarter" idx="60"/>
          </p:nvPr>
        </p:nvSpPr>
        <p:spPr>
          <a:xfrm>
            <a:off x="7549192" y="4144964"/>
            <a:ext cx="1578605" cy="175877"/>
          </a:xfrm>
        </p:spPr>
        <p:txBody>
          <a:bodyPr/>
          <a:lstStyle>
            <a:lvl1pPr algn="ctr">
              <a:spcBef>
                <a:spcPts val="0"/>
              </a:spcBef>
              <a:defRPr sz="1198"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19" name="Text Placeholder 8"/>
          <p:cNvSpPr>
            <a:spLocks noGrp="1"/>
          </p:cNvSpPr>
          <p:nvPr>
            <p:ph type="body" sz="quarter" idx="61"/>
          </p:nvPr>
        </p:nvSpPr>
        <p:spPr>
          <a:xfrm>
            <a:off x="892596" y="4144964"/>
            <a:ext cx="1578605" cy="175877"/>
          </a:xfrm>
        </p:spPr>
        <p:txBody>
          <a:bodyPr/>
          <a:lstStyle>
            <a:lvl1pPr algn="ctr">
              <a:spcBef>
                <a:spcPts val="0"/>
              </a:spcBef>
              <a:defRPr sz="1198"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0" name="Text Placeholder 8"/>
          <p:cNvSpPr>
            <a:spLocks noGrp="1"/>
          </p:cNvSpPr>
          <p:nvPr>
            <p:ph type="body" sz="quarter" idx="62"/>
          </p:nvPr>
        </p:nvSpPr>
        <p:spPr>
          <a:xfrm>
            <a:off x="9768060" y="4144964"/>
            <a:ext cx="1578605" cy="175877"/>
          </a:xfrm>
        </p:spPr>
        <p:txBody>
          <a:bodyPr/>
          <a:lstStyle>
            <a:lvl1pPr algn="ctr">
              <a:spcBef>
                <a:spcPts val="0"/>
              </a:spcBef>
              <a:defRPr sz="1198"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Tree>
    <p:extLst>
      <p:ext uri="{BB962C8B-B14F-4D97-AF65-F5344CB8AC3E}">
        <p14:creationId xmlns:p14="http://schemas.microsoft.com/office/powerpoint/2010/main" val="330807552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6_Graph">
    <p:bg>
      <p:bgPr>
        <a:solidFill>
          <a:schemeClr val="bg1"/>
        </a:solidFill>
        <a:effectLst/>
      </p:bgPr>
    </p:bg>
    <p:spTree>
      <p:nvGrpSpPr>
        <p:cNvPr id="1" name=""/>
        <p:cNvGrpSpPr/>
        <p:nvPr/>
      </p:nvGrpSpPr>
      <p:grpSpPr>
        <a:xfrm>
          <a:off x="0" y="0"/>
          <a:ext cx="0" cy="0"/>
          <a:chOff x="0" y="0"/>
          <a:chExt cx="0" cy="0"/>
        </a:xfrm>
      </p:grpSpPr>
      <p:sp>
        <p:nvSpPr>
          <p:cNvPr id="21" name="Text Placeholder 3"/>
          <p:cNvSpPr>
            <a:spLocks noGrp="1"/>
          </p:cNvSpPr>
          <p:nvPr>
            <p:ph type="body" sz="quarter" idx="18"/>
          </p:nvPr>
        </p:nvSpPr>
        <p:spPr>
          <a:xfrm>
            <a:off x="558801" y="627308"/>
            <a:ext cx="11074403" cy="342665"/>
          </a:xfrm>
          <a:prstGeom prst="rect">
            <a:avLst/>
          </a:prstGeom>
        </p:spPr>
        <p:txBody>
          <a:bodyPr/>
          <a:lstStyle>
            <a:lvl1pPr marL="0" indent="0" algn="ctr">
              <a:buNone/>
              <a:defRPr sz="2652" b="1" spc="400">
                <a:solidFill>
                  <a:schemeClr val="tx2"/>
                </a:solidFill>
                <a:latin typeface="+mj-lt"/>
              </a:defRPr>
            </a:lvl1pPr>
            <a:lvl2pPr marL="454558" indent="0" algn="ctr">
              <a:buNone/>
              <a:defRPr sz="1592" b="1">
                <a:solidFill>
                  <a:schemeClr val="tx1"/>
                </a:solidFill>
                <a:latin typeface="+mj-lt"/>
              </a:defRPr>
            </a:lvl2pPr>
            <a:lvl3pPr marL="909110" indent="0" algn="ctr">
              <a:buNone/>
              <a:defRPr sz="1592" b="1">
                <a:solidFill>
                  <a:schemeClr val="tx1"/>
                </a:solidFill>
                <a:latin typeface="+mj-lt"/>
              </a:defRPr>
            </a:lvl3pPr>
            <a:lvl4pPr marL="1363665" indent="0" algn="ctr">
              <a:buNone/>
              <a:defRPr sz="1592" b="1">
                <a:solidFill>
                  <a:schemeClr val="tx1"/>
                </a:solidFill>
                <a:latin typeface="+mj-lt"/>
              </a:defRPr>
            </a:lvl4pPr>
            <a:lvl5pPr marL="1818219" indent="0" algn="ctr">
              <a:buNone/>
              <a:defRPr sz="1592" b="1">
                <a:solidFill>
                  <a:schemeClr val="tx1"/>
                </a:solidFill>
                <a:latin typeface="+mj-lt"/>
              </a:defRPr>
            </a:lvl5pPr>
          </a:lstStyle>
          <a:p>
            <a:pPr lvl="0"/>
            <a:endParaRPr lang="en-US"/>
          </a:p>
        </p:txBody>
      </p:sp>
      <p:sp>
        <p:nvSpPr>
          <p:cNvPr id="22" name="Gleichschenkliges Dreieck 45"/>
          <p:cNvSpPr/>
          <p:nvPr userDrawn="1"/>
        </p:nvSpPr>
        <p:spPr>
          <a:xfrm rot="10800000">
            <a:off x="5650497" y="11"/>
            <a:ext cx="891025" cy="46114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74"/>
          </a:p>
        </p:txBody>
      </p:sp>
      <p:sp>
        <p:nvSpPr>
          <p:cNvPr id="5" name="Text Placeholder 3">
            <a:extLst>
              <a:ext uri="{FF2B5EF4-FFF2-40B4-BE49-F238E27FC236}">
                <a16:creationId xmlns:a16="http://schemas.microsoft.com/office/drawing/2014/main" id="{BB8E280A-5167-F54A-BC46-640BAFA0DDF1}"/>
              </a:ext>
            </a:extLst>
          </p:cNvPr>
          <p:cNvSpPr>
            <a:spLocks noGrp="1"/>
          </p:cNvSpPr>
          <p:nvPr>
            <p:ph type="body" sz="quarter" idx="20"/>
          </p:nvPr>
        </p:nvSpPr>
        <p:spPr>
          <a:xfrm>
            <a:off x="558801" y="995950"/>
            <a:ext cx="11074403" cy="224936"/>
          </a:xfrm>
          <a:prstGeom prst="rect">
            <a:avLst/>
          </a:prstGeom>
        </p:spPr>
        <p:txBody>
          <a:bodyPr anchor="ctr"/>
          <a:lstStyle>
            <a:lvl1pPr marL="0" indent="0" algn="ctr">
              <a:buNone/>
              <a:defRPr sz="1592" b="0" i="1" spc="0">
                <a:solidFill>
                  <a:schemeClr val="tx1"/>
                </a:solidFill>
                <a:latin typeface="Franklin Gothic Book" panose="020B0503020102020204" pitchFamily="34" charset="0"/>
              </a:defRPr>
            </a:lvl1pPr>
            <a:lvl2pPr marL="454558" indent="0" algn="ctr">
              <a:buNone/>
              <a:defRPr sz="1592" b="1">
                <a:solidFill>
                  <a:schemeClr val="tx1"/>
                </a:solidFill>
                <a:latin typeface="+mj-lt"/>
              </a:defRPr>
            </a:lvl2pPr>
            <a:lvl3pPr marL="909110" indent="0" algn="ctr">
              <a:buNone/>
              <a:defRPr sz="1592" b="1">
                <a:solidFill>
                  <a:schemeClr val="tx1"/>
                </a:solidFill>
                <a:latin typeface="+mj-lt"/>
              </a:defRPr>
            </a:lvl3pPr>
            <a:lvl4pPr marL="1363665" indent="0" algn="ctr">
              <a:buNone/>
              <a:defRPr sz="1592" b="1">
                <a:solidFill>
                  <a:schemeClr val="tx1"/>
                </a:solidFill>
                <a:latin typeface="+mj-lt"/>
              </a:defRPr>
            </a:lvl4pPr>
            <a:lvl5pPr marL="1818219" indent="0" algn="ctr">
              <a:buNone/>
              <a:defRPr sz="1592" b="1">
                <a:solidFill>
                  <a:schemeClr val="tx1"/>
                </a:solidFill>
                <a:latin typeface="+mj-lt"/>
              </a:defRPr>
            </a:lvl5pPr>
          </a:lstStyle>
          <a:p>
            <a:pPr lvl="0"/>
            <a:endParaRPr lang="en-US"/>
          </a:p>
        </p:txBody>
      </p:sp>
      <p:sp>
        <p:nvSpPr>
          <p:cNvPr id="6" name="Text Placeholder 5"/>
          <p:cNvSpPr>
            <a:spLocks noGrp="1"/>
          </p:cNvSpPr>
          <p:nvPr>
            <p:ph type="body" sz="quarter" idx="13"/>
          </p:nvPr>
        </p:nvSpPr>
        <p:spPr>
          <a:xfrm>
            <a:off x="87093" y="6583088"/>
            <a:ext cx="12027505" cy="183979"/>
          </a:xfrm>
        </p:spPr>
        <p:txBody>
          <a:bodyPr/>
          <a:lstStyle>
            <a:lvl1pPr>
              <a:defRPr sz="1066" i="1">
                <a:solidFill>
                  <a:schemeClr val="bg2"/>
                </a:solidFill>
              </a:defRPr>
            </a:lvl1pPr>
            <a:lvl2pPr>
              <a:defRPr sz="1066" i="1">
                <a:solidFill>
                  <a:schemeClr val="bg2"/>
                </a:solidFill>
              </a:defRPr>
            </a:lvl2pPr>
            <a:lvl3pPr>
              <a:defRPr sz="1066" i="1">
                <a:solidFill>
                  <a:schemeClr val="bg2"/>
                </a:solidFill>
              </a:defRPr>
            </a:lvl3pPr>
            <a:lvl4pPr>
              <a:defRPr sz="1066" i="1">
                <a:solidFill>
                  <a:schemeClr val="bg2"/>
                </a:solidFill>
              </a:defRPr>
            </a:lvl4pPr>
            <a:lvl5pPr>
              <a:defRPr sz="1066" i="1">
                <a:solidFill>
                  <a:schemeClr val="bg2"/>
                </a:solidFill>
              </a:defRPr>
            </a:lvl5pPr>
          </a:lstStyle>
          <a:p>
            <a:pPr lvl="0"/>
            <a:r>
              <a:rPr lang="en-US"/>
              <a:t>Edit Master text styles</a:t>
            </a:r>
          </a:p>
        </p:txBody>
      </p:sp>
      <p:sp>
        <p:nvSpPr>
          <p:cNvPr id="7" name="Picture Placeholder 6"/>
          <p:cNvSpPr>
            <a:spLocks noGrp="1"/>
          </p:cNvSpPr>
          <p:nvPr>
            <p:ph type="pic" sz="quarter" idx="21"/>
          </p:nvPr>
        </p:nvSpPr>
        <p:spPr>
          <a:xfrm>
            <a:off x="2201085" y="1903780"/>
            <a:ext cx="1219200" cy="1218072"/>
          </a:xfrm>
        </p:spPr>
        <p:txBody>
          <a:bodyPr/>
          <a:lstStyle/>
          <a:p>
            <a:endParaRPr lang="en-US"/>
          </a:p>
        </p:txBody>
      </p:sp>
      <p:sp>
        <p:nvSpPr>
          <p:cNvPr id="10" name="Picture Placeholder 6"/>
          <p:cNvSpPr>
            <a:spLocks noGrp="1"/>
          </p:cNvSpPr>
          <p:nvPr>
            <p:ph type="pic" sz="quarter" idx="22"/>
          </p:nvPr>
        </p:nvSpPr>
        <p:spPr>
          <a:xfrm>
            <a:off x="5507977" y="1903780"/>
            <a:ext cx="1219200" cy="1218072"/>
          </a:xfrm>
        </p:spPr>
        <p:txBody>
          <a:bodyPr/>
          <a:lstStyle/>
          <a:p>
            <a:endParaRPr lang="en-US"/>
          </a:p>
        </p:txBody>
      </p:sp>
      <p:sp>
        <p:nvSpPr>
          <p:cNvPr id="11" name="Picture Placeholder 6"/>
          <p:cNvSpPr>
            <a:spLocks noGrp="1"/>
          </p:cNvSpPr>
          <p:nvPr>
            <p:ph type="pic" sz="quarter" idx="23"/>
          </p:nvPr>
        </p:nvSpPr>
        <p:spPr>
          <a:xfrm>
            <a:off x="8814869" y="1920769"/>
            <a:ext cx="1219200" cy="1218072"/>
          </a:xfrm>
        </p:spPr>
        <p:txBody>
          <a:bodyPr/>
          <a:lstStyle/>
          <a:p>
            <a:endParaRPr lang="en-US"/>
          </a:p>
        </p:txBody>
      </p:sp>
      <p:sp>
        <p:nvSpPr>
          <p:cNvPr id="13" name="Picture Placeholder 6"/>
          <p:cNvSpPr>
            <a:spLocks noGrp="1"/>
          </p:cNvSpPr>
          <p:nvPr>
            <p:ph type="pic" sz="quarter" idx="25"/>
          </p:nvPr>
        </p:nvSpPr>
        <p:spPr>
          <a:xfrm>
            <a:off x="2201085" y="4108278"/>
            <a:ext cx="1219200" cy="1218072"/>
          </a:xfrm>
        </p:spPr>
        <p:txBody>
          <a:bodyPr/>
          <a:lstStyle>
            <a:lvl1pPr>
              <a:spcBef>
                <a:spcPts val="0"/>
              </a:spcBef>
              <a:defRPr/>
            </a:lvl1pPr>
          </a:lstStyle>
          <a:p>
            <a:endParaRPr lang="en-US"/>
          </a:p>
        </p:txBody>
      </p:sp>
      <p:sp>
        <p:nvSpPr>
          <p:cNvPr id="14" name="Picture Placeholder 6"/>
          <p:cNvSpPr>
            <a:spLocks noGrp="1"/>
          </p:cNvSpPr>
          <p:nvPr>
            <p:ph type="pic" sz="quarter" idx="26"/>
          </p:nvPr>
        </p:nvSpPr>
        <p:spPr>
          <a:xfrm>
            <a:off x="5507977" y="4108278"/>
            <a:ext cx="1219200" cy="1218072"/>
          </a:xfrm>
        </p:spPr>
        <p:txBody>
          <a:bodyPr/>
          <a:lstStyle>
            <a:lvl1pPr>
              <a:spcBef>
                <a:spcPts val="0"/>
              </a:spcBef>
              <a:defRPr/>
            </a:lvl1pPr>
          </a:lstStyle>
          <a:p>
            <a:endParaRPr lang="en-US"/>
          </a:p>
        </p:txBody>
      </p:sp>
      <p:sp>
        <p:nvSpPr>
          <p:cNvPr id="15" name="Picture Placeholder 6"/>
          <p:cNvSpPr>
            <a:spLocks noGrp="1"/>
          </p:cNvSpPr>
          <p:nvPr>
            <p:ph type="pic" sz="quarter" idx="27"/>
          </p:nvPr>
        </p:nvSpPr>
        <p:spPr>
          <a:xfrm>
            <a:off x="8814869" y="4125268"/>
            <a:ext cx="1219200" cy="1218072"/>
          </a:xfrm>
        </p:spPr>
        <p:txBody>
          <a:bodyPr/>
          <a:lstStyle>
            <a:lvl1pPr>
              <a:spcBef>
                <a:spcPts val="0"/>
              </a:spcBef>
              <a:defRPr/>
            </a:lvl1pPr>
          </a:lstStyle>
          <a:p>
            <a:endParaRPr lang="en-US"/>
          </a:p>
        </p:txBody>
      </p:sp>
      <p:sp>
        <p:nvSpPr>
          <p:cNvPr id="9" name="Text Placeholder 8"/>
          <p:cNvSpPr>
            <a:spLocks noGrp="1"/>
          </p:cNvSpPr>
          <p:nvPr>
            <p:ph type="body" sz="quarter" idx="29"/>
          </p:nvPr>
        </p:nvSpPr>
        <p:spPr>
          <a:xfrm>
            <a:off x="2021384" y="3219500"/>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19" name="Text Placeholder 8"/>
          <p:cNvSpPr>
            <a:spLocks noGrp="1"/>
          </p:cNvSpPr>
          <p:nvPr>
            <p:ph type="body" sz="quarter" idx="30"/>
          </p:nvPr>
        </p:nvSpPr>
        <p:spPr>
          <a:xfrm>
            <a:off x="2021384" y="343227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0" name="Text Placeholder 8"/>
          <p:cNvSpPr>
            <a:spLocks noGrp="1"/>
          </p:cNvSpPr>
          <p:nvPr>
            <p:ph type="body" sz="quarter" idx="31"/>
          </p:nvPr>
        </p:nvSpPr>
        <p:spPr>
          <a:xfrm>
            <a:off x="5328276" y="3219500"/>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3" name="Text Placeholder 8"/>
          <p:cNvSpPr>
            <a:spLocks noGrp="1"/>
          </p:cNvSpPr>
          <p:nvPr>
            <p:ph type="body" sz="quarter" idx="32"/>
          </p:nvPr>
        </p:nvSpPr>
        <p:spPr>
          <a:xfrm>
            <a:off x="5328276" y="343227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4" name="Text Placeholder 8"/>
          <p:cNvSpPr>
            <a:spLocks noGrp="1"/>
          </p:cNvSpPr>
          <p:nvPr>
            <p:ph type="body" sz="quarter" idx="33"/>
          </p:nvPr>
        </p:nvSpPr>
        <p:spPr>
          <a:xfrm>
            <a:off x="8635168" y="3236488"/>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5" name="Text Placeholder 8"/>
          <p:cNvSpPr>
            <a:spLocks noGrp="1"/>
          </p:cNvSpPr>
          <p:nvPr>
            <p:ph type="body" sz="quarter" idx="34"/>
          </p:nvPr>
        </p:nvSpPr>
        <p:spPr>
          <a:xfrm>
            <a:off x="8635168" y="3449266"/>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8" name="Text Placeholder 8"/>
          <p:cNvSpPr>
            <a:spLocks noGrp="1"/>
          </p:cNvSpPr>
          <p:nvPr>
            <p:ph type="body" sz="quarter" idx="37"/>
          </p:nvPr>
        </p:nvSpPr>
        <p:spPr>
          <a:xfrm>
            <a:off x="2021384" y="5456407"/>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9" name="Text Placeholder 8"/>
          <p:cNvSpPr>
            <a:spLocks noGrp="1"/>
          </p:cNvSpPr>
          <p:nvPr>
            <p:ph type="body" sz="quarter" idx="38"/>
          </p:nvPr>
        </p:nvSpPr>
        <p:spPr>
          <a:xfrm>
            <a:off x="2021384" y="566918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30" name="Text Placeholder 8"/>
          <p:cNvSpPr>
            <a:spLocks noGrp="1"/>
          </p:cNvSpPr>
          <p:nvPr>
            <p:ph type="body" sz="quarter" idx="39"/>
          </p:nvPr>
        </p:nvSpPr>
        <p:spPr>
          <a:xfrm>
            <a:off x="5328276" y="5456407"/>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31" name="Text Placeholder 8"/>
          <p:cNvSpPr>
            <a:spLocks noGrp="1"/>
          </p:cNvSpPr>
          <p:nvPr>
            <p:ph type="body" sz="quarter" idx="40"/>
          </p:nvPr>
        </p:nvSpPr>
        <p:spPr>
          <a:xfrm>
            <a:off x="5328276" y="566918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32" name="Text Placeholder 8"/>
          <p:cNvSpPr>
            <a:spLocks noGrp="1"/>
          </p:cNvSpPr>
          <p:nvPr>
            <p:ph type="body" sz="quarter" idx="41"/>
          </p:nvPr>
        </p:nvSpPr>
        <p:spPr>
          <a:xfrm>
            <a:off x="8635168" y="5473397"/>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33" name="Text Placeholder 8"/>
          <p:cNvSpPr>
            <a:spLocks noGrp="1"/>
          </p:cNvSpPr>
          <p:nvPr>
            <p:ph type="body" sz="quarter" idx="42"/>
          </p:nvPr>
        </p:nvSpPr>
        <p:spPr>
          <a:xfrm>
            <a:off x="8635168" y="5686173"/>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Tree>
    <p:extLst>
      <p:ext uri="{BB962C8B-B14F-4D97-AF65-F5344CB8AC3E}">
        <p14:creationId xmlns:p14="http://schemas.microsoft.com/office/powerpoint/2010/main" val="347430916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5_Graph">
    <p:bg>
      <p:bgPr>
        <a:solidFill>
          <a:schemeClr val="bg1"/>
        </a:solidFill>
        <a:effectLst/>
      </p:bgPr>
    </p:bg>
    <p:spTree>
      <p:nvGrpSpPr>
        <p:cNvPr id="1" name=""/>
        <p:cNvGrpSpPr/>
        <p:nvPr/>
      </p:nvGrpSpPr>
      <p:grpSpPr>
        <a:xfrm>
          <a:off x="0" y="0"/>
          <a:ext cx="0" cy="0"/>
          <a:chOff x="0" y="0"/>
          <a:chExt cx="0" cy="0"/>
        </a:xfrm>
      </p:grpSpPr>
      <p:sp>
        <p:nvSpPr>
          <p:cNvPr id="21" name="Text Placeholder 3"/>
          <p:cNvSpPr>
            <a:spLocks noGrp="1"/>
          </p:cNvSpPr>
          <p:nvPr>
            <p:ph type="body" sz="quarter" idx="18"/>
          </p:nvPr>
        </p:nvSpPr>
        <p:spPr>
          <a:xfrm>
            <a:off x="558801" y="627308"/>
            <a:ext cx="11074403" cy="342665"/>
          </a:xfrm>
          <a:prstGeom prst="rect">
            <a:avLst/>
          </a:prstGeom>
        </p:spPr>
        <p:txBody>
          <a:bodyPr/>
          <a:lstStyle>
            <a:lvl1pPr marL="0" indent="0" algn="ctr">
              <a:buNone/>
              <a:defRPr sz="2652" b="1" spc="400">
                <a:solidFill>
                  <a:schemeClr val="tx2"/>
                </a:solidFill>
                <a:latin typeface="+mj-lt"/>
              </a:defRPr>
            </a:lvl1pPr>
            <a:lvl2pPr marL="454558" indent="0" algn="ctr">
              <a:buNone/>
              <a:defRPr sz="1592" b="1">
                <a:solidFill>
                  <a:schemeClr val="tx1"/>
                </a:solidFill>
                <a:latin typeface="+mj-lt"/>
              </a:defRPr>
            </a:lvl2pPr>
            <a:lvl3pPr marL="909110" indent="0" algn="ctr">
              <a:buNone/>
              <a:defRPr sz="1592" b="1">
                <a:solidFill>
                  <a:schemeClr val="tx1"/>
                </a:solidFill>
                <a:latin typeface="+mj-lt"/>
              </a:defRPr>
            </a:lvl3pPr>
            <a:lvl4pPr marL="1363665" indent="0" algn="ctr">
              <a:buNone/>
              <a:defRPr sz="1592" b="1">
                <a:solidFill>
                  <a:schemeClr val="tx1"/>
                </a:solidFill>
                <a:latin typeface="+mj-lt"/>
              </a:defRPr>
            </a:lvl4pPr>
            <a:lvl5pPr marL="1818219" indent="0" algn="ctr">
              <a:buNone/>
              <a:defRPr sz="1592" b="1">
                <a:solidFill>
                  <a:schemeClr val="tx1"/>
                </a:solidFill>
                <a:latin typeface="+mj-lt"/>
              </a:defRPr>
            </a:lvl5pPr>
          </a:lstStyle>
          <a:p>
            <a:pPr lvl="0"/>
            <a:endParaRPr lang="en-US"/>
          </a:p>
        </p:txBody>
      </p:sp>
      <p:sp>
        <p:nvSpPr>
          <p:cNvPr id="22" name="Gleichschenkliges Dreieck 45"/>
          <p:cNvSpPr/>
          <p:nvPr userDrawn="1"/>
        </p:nvSpPr>
        <p:spPr>
          <a:xfrm rot="10800000">
            <a:off x="5650497" y="11"/>
            <a:ext cx="891025" cy="46114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74"/>
          </a:p>
        </p:txBody>
      </p:sp>
      <p:sp>
        <p:nvSpPr>
          <p:cNvPr id="5" name="Text Placeholder 3">
            <a:extLst>
              <a:ext uri="{FF2B5EF4-FFF2-40B4-BE49-F238E27FC236}">
                <a16:creationId xmlns:a16="http://schemas.microsoft.com/office/drawing/2014/main" id="{BB8E280A-5167-F54A-BC46-640BAFA0DDF1}"/>
              </a:ext>
            </a:extLst>
          </p:cNvPr>
          <p:cNvSpPr>
            <a:spLocks noGrp="1"/>
          </p:cNvSpPr>
          <p:nvPr>
            <p:ph type="body" sz="quarter" idx="20"/>
          </p:nvPr>
        </p:nvSpPr>
        <p:spPr>
          <a:xfrm>
            <a:off x="558801" y="985457"/>
            <a:ext cx="11074403" cy="224936"/>
          </a:xfrm>
          <a:prstGeom prst="rect">
            <a:avLst/>
          </a:prstGeom>
        </p:spPr>
        <p:txBody>
          <a:bodyPr anchor="ctr"/>
          <a:lstStyle>
            <a:lvl1pPr marL="0" indent="0" algn="ctr">
              <a:buNone/>
              <a:defRPr sz="1592" b="0" i="1" spc="0">
                <a:solidFill>
                  <a:schemeClr val="tx1"/>
                </a:solidFill>
                <a:latin typeface="Franklin Gothic Book" panose="020B0503020102020204" pitchFamily="34" charset="0"/>
              </a:defRPr>
            </a:lvl1pPr>
            <a:lvl2pPr marL="454558" indent="0" algn="ctr">
              <a:buNone/>
              <a:defRPr sz="1592" b="1">
                <a:solidFill>
                  <a:schemeClr val="tx1"/>
                </a:solidFill>
                <a:latin typeface="+mj-lt"/>
              </a:defRPr>
            </a:lvl2pPr>
            <a:lvl3pPr marL="909110" indent="0" algn="ctr">
              <a:buNone/>
              <a:defRPr sz="1592" b="1">
                <a:solidFill>
                  <a:schemeClr val="tx1"/>
                </a:solidFill>
                <a:latin typeface="+mj-lt"/>
              </a:defRPr>
            </a:lvl3pPr>
            <a:lvl4pPr marL="1363665" indent="0" algn="ctr">
              <a:buNone/>
              <a:defRPr sz="1592" b="1">
                <a:solidFill>
                  <a:schemeClr val="tx1"/>
                </a:solidFill>
                <a:latin typeface="+mj-lt"/>
              </a:defRPr>
            </a:lvl4pPr>
            <a:lvl5pPr marL="1818219" indent="0" algn="ctr">
              <a:buNone/>
              <a:defRPr sz="1592" b="1">
                <a:solidFill>
                  <a:schemeClr val="tx1"/>
                </a:solidFill>
                <a:latin typeface="+mj-lt"/>
              </a:defRPr>
            </a:lvl5pPr>
          </a:lstStyle>
          <a:p>
            <a:pPr lvl="0"/>
            <a:endParaRPr lang="en-US"/>
          </a:p>
        </p:txBody>
      </p:sp>
      <p:sp>
        <p:nvSpPr>
          <p:cNvPr id="6" name="Text Placeholder 5"/>
          <p:cNvSpPr>
            <a:spLocks noGrp="1"/>
          </p:cNvSpPr>
          <p:nvPr>
            <p:ph type="body" sz="quarter" idx="13"/>
          </p:nvPr>
        </p:nvSpPr>
        <p:spPr>
          <a:xfrm>
            <a:off x="87093" y="6583088"/>
            <a:ext cx="12027505" cy="183979"/>
          </a:xfrm>
        </p:spPr>
        <p:txBody>
          <a:bodyPr/>
          <a:lstStyle>
            <a:lvl1pPr>
              <a:defRPr sz="1066" i="1">
                <a:solidFill>
                  <a:schemeClr val="bg2"/>
                </a:solidFill>
              </a:defRPr>
            </a:lvl1pPr>
            <a:lvl2pPr>
              <a:defRPr sz="1066" i="1">
                <a:solidFill>
                  <a:schemeClr val="bg2"/>
                </a:solidFill>
              </a:defRPr>
            </a:lvl2pPr>
            <a:lvl3pPr>
              <a:defRPr sz="1066" i="1">
                <a:solidFill>
                  <a:schemeClr val="bg2"/>
                </a:solidFill>
              </a:defRPr>
            </a:lvl3pPr>
            <a:lvl4pPr>
              <a:defRPr sz="1066" i="1">
                <a:solidFill>
                  <a:schemeClr val="bg2"/>
                </a:solidFill>
              </a:defRPr>
            </a:lvl4pPr>
            <a:lvl5pPr>
              <a:defRPr sz="1066" i="1">
                <a:solidFill>
                  <a:schemeClr val="bg2"/>
                </a:solidFill>
              </a:defRPr>
            </a:lvl5pPr>
          </a:lstStyle>
          <a:p>
            <a:pPr lvl="0"/>
            <a:r>
              <a:rPr lang="en-US"/>
              <a:t>Edit Master text styles</a:t>
            </a:r>
          </a:p>
        </p:txBody>
      </p:sp>
      <p:sp>
        <p:nvSpPr>
          <p:cNvPr id="7" name="Picture Placeholder 6"/>
          <p:cNvSpPr>
            <a:spLocks noGrp="1"/>
          </p:cNvSpPr>
          <p:nvPr>
            <p:ph type="pic" sz="quarter" idx="21"/>
          </p:nvPr>
        </p:nvSpPr>
        <p:spPr>
          <a:xfrm>
            <a:off x="7071713" y="1755180"/>
            <a:ext cx="1219200" cy="1218072"/>
          </a:xfrm>
        </p:spPr>
        <p:txBody>
          <a:bodyPr/>
          <a:lstStyle/>
          <a:p>
            <a:endParaRPr lang="en-US"/>
          </a:p>
        </p:txBody>
      </p:sp>
      <p:sp>
        <p:nvSpPr>
          <p:cNvPr id="10" name="Picture Placeholder 6"/>
          <p:cNvSpPr>
            <a:spLocks noGrp="1"/>
          </p:cNvSpPr>
          <p:nvPr>
            <p:ph type="pic" sz="quarter" idx="22"/>
          </p:nvPr>
        </p:nvSpPr>
        <p:spPr>
          <a:xfrm>
            <a:off x="10237829" y="1755180"/>
            <a:ext cx="1219200" cy="1218072"/>
          </a:xfrm>
        </p:spPr>
        <p:txBody>
          <a:bodyPr/>
          <a:lstStyle/>
          <a:p>
            <a:endParaRPr lang="en-US"/>
          </a:p>
        </p:txBody>
      </p:sp>
      <p:sp>
        <p:nvSpPr>
          <p:cNvPr id="11" name="Picture Placeholder 6"/>
          <p:cNvSpPr>
            <a:spLocks noGrp="1"/>
          </p:cNvSpPr>
          <p:nvPr>
            <p:ph type="pic" sz="quarter" idx="23"/>
          </p:nvPr>
        </p:nvSpPr>
        <p:spPr>
          <a:xfrm>
            <a:off x="739484" y="4172937"/>
            <a:ext cx="1219200" cy="1218072"/>
          </a:xfrm>
        </p:spPr>
        <p:txBody>
          <a:bodyPr/>
          <a:lstStyle/>
          <a:p>
            <a:endParaRPr lang="en-US"/>
          </a:p>
        </p:txBody>
      </p:sp>
      <p:sp>
        <p:nvSpPr>
          <p:cNvPr id="9" name="Text Placeholder 8"/>
          <p:cNvSpPr>
            <a:spLocks noGrp="1"/>
          </p:cNvSpPr>
          <p:nvPr>
            <p:ph type="body" sz="quarter" idx="29"/>
          </p:nvPr>
        </p:nvSpPr>
        <p:spPr>
          <a:xfrm>
            <a:off x="6892012" y="3070899"/>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19" name="Text Placeholder 8"/>
          <p:cNvSpPr>
            <a:spLocks noGrp="1"/>
          </p:cNvSpPr>
          <p:nvPr>
            <p:ph type="body" sz="quarter" idx="30"/>
          </p:nvPr>
        </p:nvSpPr>
        <p:spPr>
          <a:xfrm>
            <a:off x="6892012" y="328367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0" name="Text Placeholder 8"/>
          <p:cNvSpPr>
            <a:spLocks noGrp="1"/>
          </p:cNvSpPr>
          <p:nvPr>
            <p:ph type="body" sz="quarter" idx="31"/>
          </p:nvPr>
        </p:nvSpPr>
        <p:spPr>
          <a:xfrm>
            <a:off x="10058128" y="3070899"/>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3" name="Text Placeholder 8"/>
          <p:cNvSpPr>
            <a:spLocks noGrp="1"/>
          </p:cNvSpPr>
          <p:nvPr>
            <p:ph type="body" sz="quarter" idx="32"/>
          </p:nvPr>
        </p:nvSpPr>
        <p:spPr>
          <a:xfrm>
            <a:off x="10058128" y="328367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4" name="Text Placeholder 8"/>
          <p:cNvSpPr>
            <a:spLocks noGrp="1"/>
          </p:cNvSpPr>
          <p:nvPr>
            <p:ph type="body" sz="quarter" idx="33"/>
          </p:nvPr>
        </p:nvSpPr>
        <p:spPr>
          <a:xfrm>
            <a:off x="559784"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5" name="Text Placeholder 8"/>
          <p:cNvSpPr>
            <a:spLocks noGrp="1"/>
          </p:cNvSpPr>
          <p:nvPr>
            <p:ph type="body" sz="quarter" idx="34"/>
          </p:nvPr>
        </p:nvSpPr>
        <p:spPr>
          <a:xfrm>
            <a:off x="559784"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38" name="Picture Placeholder 6"/>
          <p:cNvSpPr>
            <a:spLocks noGrp="1"/>
          </p:cNvSpPr>
          <p:nvPr>
            <p:ph type="pic" sz="quarter" idx="49"/>
          </p:nvPr>
        </p:nvSpPr>
        <p:spPr>
          <a:xfrm>
            <a:off x="739484" y="1755180"/>
            <a:ext cx="1219200" cy="1218072"/>
          </a:xfrm>
        </p:spPr>
        <p:txBody>
          <a:bodyPr/>
          <a:lstStyle/>
          <a:p>
            <a:endParaRPr lang="en-US"/>
          </a:p>
        </p:txBody>
      </p:sp>
      <p:sp>
        <p:nvSpPr>
          <p:cNvPr id="40" name="Text Placeholder 8"/>
          <p:cNvSpPr>
            <a:spLocks noGrp="1"/>
          </p:cNvSpPr>
          <p:nvPr>
            <p:ph type="body" sz="quarter" idx="51"/>
          </p:nvPr>
        </p:nvSpPr>
        <p:spPr>
          <a:xfrm>
            <a:off x="559784" y="3070899"/>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41" name="Text Placeholder 8"/>
          <p:cNvSpPr>
            <a:spLocks noGrp="1"/>
          </p:cNvSpPr>
          <p:nvPr>
            <p:ph type="body" sz="quarter" idx="52"/>
          </p:nvPr>
        </p:nvSpPr>
        <p:spPr>
          <a:xfrm>
            <a:off x="559784" y="328367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34" name="Picture Placeholder 6"/>
          <p:cNvSpPr>
            <a:spLocks noGrp="1"/>
          </p:cNvSpPr>
          <p:nvPr>
            <p:ph type="pic" sz="quarter" idx="55"/>
          </p:nvPr>
        </p:nvSpPr>
        <p:spPr>
          <a:xfrm>
            <a:off x="7071713" y="4172937"/>
            <a:ext cx="1219200" cy="1218072"/>
          </a:xfrm>
        </p:spPr>
        <p:txBody>
          <a:bodyPr/>
          <a:lstStyle/>
          <a:p>
            <a:endParaRPr lang="en-US"/>
          </a:p>
        </p:txBody>
      </p:sp>
      <p:sp>
        <p:nvSpPr>
          <p:cNvPr id="36" name="Text Placeholder 8"/>
          <p:cNvSpPr>
            <a:spLocks noGrp="1"/>
          </p:cNvSpPr>
          <p:nvPr>
            <p:ph type="body" sz="quarter" idx="57"/>
          </p:nvPr>
        </p:nvSpPr>
        <p:spPr>
          <a:xfrm>
            <a:off x="6892012"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37" name="Text Placeholder 8"/>
          <p:cNvSpPr>
            <a:spLocks noGrp="1"/>
          </p:cNvSpPr>
          <p:nvPr>
            <p:ph type="body" sz="quarter" idx="58"/>
          </p:nvPr>
        </p:nvSpPr>
        <p:spPr>
          <a:xfrm>
            <a:off x="6892012"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6" name="Picture Placeholder 6"/>
          <p:cNvSpPr>
            <a:spLocks noGrp="1"/>
          </p:cNvSpPr>
          <p:nvPr>
            <p:ph type="pic" sz="quarter" idx="59"/>
          </p:nvPr>
        </p:nvSpPr>
        <p:spPr>
          <a:xfrm>
            <a:off x="10237829" y="4172937"/>
            <a:ext cx="1219200" cy="1218072"/>
          </a:xfrm>
        </p:spPr>
        <p:txBody>
          <a:bodyPr/>
          <a:lstStyle/>
          <a:p>
            <a:endParaRPr lang="en-US"/>
          </a:p>
        </p:txBody>
      </p:sp>
      <p:sp>
        <p:nvSpPr>
          <p:cNvPr id="27" name="Text Placeholder 8"/>
          <p:cNvSpPr>
            <a:spLocks noGrp="1"/>
          </p:cNvSpPr>
          <p:nvPr>
            <p:ph type="body" sz="quarter" idx="60"/>
          </p:nvPr>
        </p:nvSpPr>
        <p:spPr>
          <a:xfrm>
            <a:off x="10058128"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8" name="Text Placeholder 8"/>
          <p:cNvSpPr>
            <a:spLocks noGrp="1"/>
          </p:cNvSpPr>
          <p:nvPr>
            <p:ph type="body" sz="quarter" idx="61"/>
          </p:nvPr>
        </p:nvSpPr>
        <p:spPr>
          <a:xfrm>
            <a:off x="10058128"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9" name="Picture Placeholder 6"/>
          <p:cNvSpPr>
            <a:spLocks noGrp="1"/>
          </p:cNvSpPr>
          <p:nvPr>
            <p:ph type="pic" sz="quarter" idx="62"/>
          </p:nvPr>
        </p:nvSpPr>
        <p:spPr>
          <a:xfrm>
            <a:off x="3905599" y="1755180"/>
            <a:ext cx="1219200" cy="1218072"/>
          </a:xfrm>
        </p:spPr>
        <p:txBody>
          <a:bodyPr/>
          <a:lstStyle/>
          <a:p>
            <a:endParaRPr lang="en-US"/>
          </a:p>
        </p:txBody>
      </p:sp>
      <p:sp>
        <p:nvSpPr>
          <p:cNvPr id="30" name="Text Placeholder 8"/>
          <p:cNvSpPr>
            <a:spLocks noGrp="1"/>
          </p:cNvSpPr>
          <p:nvPr>
            <p:ph type="body" sz="quarter" idx="63"/>
          </p:nvPr>
        </p:nvSpPr>
        <p:spPr>
          <a:xfrm>
            <a:off x="3725896" y="3070899"/>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31" name="Text Placeholder 8"/>
          <p:cNvSpPr>
            <a:spLocks noGrp="1"/>
          </p:cNvSpPr>
          <p:nvPr>
            <p:ph type="body" sz="quarter" idx="64"/>
          </p:nvPr>
        </p:nvSpPr>
        <p:spPr>
          <a:xfrm>
            <a:off x="3725896" y="328367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32" name="Picture Placeholder 6"/>
          <p:cNvSpPr>
            <a:spLocks noGrp="1"/>
          </p:cNvSpPr>
          <p:nvPr>
            <p:ph type="pic" sz="quarter" idx="65"/>
          </p:nvPr>
        </p:nvSpPr>
        <p:spPr>
          <a:xfrm>
            <a:off x="3905599" y="4172937"/>
            <a:ext cx="1219200" cy="1218072"/>
          </a:xfrm>
        </p:spPr>
        <p:txBody>
          <a:bodyPr/>
          <a:lstStyle/>
          <a:p>
            <a:endParaRPr lang="en-US"/>
          </a:p>
        </p:txBody>
      </p:sp>
      <p:sp>
        <p:nvSpPr>
          <p:cNvPr id="33" name="Text Placeholder 8"/>
          <p:cNvSpPr>
            <a:spLocks noGrp="1"/>
          </p:cNvSpPr>
          <p:nvPr>
            <p:ph type="body" sz="quarter" idx="66"/>
          </p:nvPr>
        </p:nvSpPr>
        <p:spPr>
          <a:xfrm>
            <a:off x="3725896"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35" name="Text Placeholder 8"/>
          <p:cNvSpPr>
            <a:spLocks noGrp="1"/>
          </p:cNvSpPr>
          <p:nvPr>
            <p:ph type="body" sz="quarter" idx="67"/>
          </p:nvPr>
        </p:nvSpPr>
        <p:spPr>
          <a:xfrm>
            <a:off x="3725896"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Tree>
    <p:extLst>
      <p:ext uri="{BB962C8B-B14F-4D97-AF65-F5344CB8AC3E}">
        <p14:creationId xmlns:p14="http://schemas.microsoft.com/office/powerpoint/2010/main" val="64441633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9_Graph">
    <p:bg>
      <p:bgPr>
        <a:solidFill>
          <a:schemeClr val="bg1"/>
        </a:solidFill>
        <a:effectLst/>
      </p:bgPr>
    </p:bg>
    <p:spTree>
      <p:nvGrpSpPr>
        <p:cNvPr id="1" name=""/>
        <p:cNvGrpSpPr/>
        <p:nvPr/>
      </p:nvGrpSpPr>
      <p:grpSpPr>
        <a:xfrm>
          <a:off x="0" y="0"/>
          <a:ext cx="0" cy="0"/>
          <a:chOff x="0" y="0"/>
          <a:chExt cx="0" cy="0"/>
        </a:xfrm>
      </p:grpSpPr>
      <p:sp>
        <p:nvSpPr>
          <p:cNvPr id="21" name="Text Placeholder 3"/>
          <p:cNvSpPr>
            <a:spLocks noGrp="1"/>
          </p:cNvSpPr>
          <p:nvPr>
            <p:ph type="body" sz="quarter" idx="18"/>
          </p:nvPr>
        </p:nvSpPr>
        <p:spPr>
          <a:xfrm>
            <a:off x="558801" y="627308"/>
            <a:ext cx="11074403" cy="342665"/>
          </a:xfrm>
          <a:prstGeom prst="rect">
            <a:avLst/>
          </a:prstGeom>
        </p:spPr>
        <p:txBody>
          <a:bodyPr/>
          <a:lstStyle>
            <a:lvl1pPr marL="0" indent="0" algn="ctr">
              <a:buNone/>
              <a:defRPr sz="2652" b="1" spc="400">
                <a:solidFill>
                  <a:schemeClr val="tx2"/>
                </a:solidFill>
                <a:latin typeface="+mj-lt"/>
              </a:defRPr>
            </a:lvl1pPr>
            <a:lvl2pPr marL="454558" indent="0" algn="ctr">
              <a:buNone/>
              <a:defRPr sz="1592" b="1">
                <a:solidFill>
                  <a:schemeClr val="tx1"/>
                </a:solidFill>
                <a:latin typeface="+mj-lt"/>
              </a:defRPr>
            </a:lvl2pPr>
            <a:lvl3pPr marL="909110" indent="0" algn="ctr">
              <a:buNone/>
              <a:defRPr sz="1592" b="1">
                <a:solidFill>
                  <a:schemeClr val="tx1"/>
                </a:solidFill>
                <a:latin typeface="+mj-lt"/>
              </a:defRPr>
            </a:lvl3pPr>
            <a:lvl4pPr marL="1363665" indent="0" algn="ctr">
              <a:buNone/>
              <a:defRPr sz="1592" b="1">
                <a:solidFill>
                  <a:schemeClr val="tx1"/>
                </a:solidFill>
                <a:latin typeface="+mj-lt"/>
              </a:defRPr>
            </a:lvl4pPr>
            <a:lvl5pPr marL="1818219" indent="0" algn="ctr">
              <a:buNone/>
              <a:defRPr sz="1592" b="1">
                <a:solidFill>
                  <a:schemeClr val="tx1"/>
                </a:solidFill>
                <a:latin typeface="+mj-lt"/>
              </a:defRPr>
            </a:lvl5pPr>
          </a:lstStyle>
          <a:p>
            <a:pPr lvl="0"/>
            <a:endParaRPr lang="en-US"/>
          </a:p>
        </p:txBody>
      </p:sp>
      <p:sp>
        <p:nvSpPr>
          <p:cNvPr id="22" name="Gleichschenkliges Dreieck 45"/>
          <p:cNvSpPr/>
          <p:nvPr userDrawn="1"/>
        </p:nvSpPr>
        <p:spPr>
          <a:xfrm rot="10800000">
            <a:off x="5650497" y="11"/>
            <a:ext cx="891025" cy="46114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74"/>
          </a:p>
        </p:txBody>
      </p:sp>
      <p:sp>
        <p:nvSpPr>
          <p:cNvPr id="5" name="Text Placeholder 3">
            <a:extLst>
              <a:ext uri="{FF2B5EF4-FFF2-40B4-BE49-F238E27FC236}">
                <a16:creationId xmlns:a16="http://schemas.microsoft.com/office/drawing/2014/main" id="{BB8E280A-5167-F54A-BC46-640BAFA0DDF1}"/>
              </a:ext>
            </a:extLst>
          </p:cNvPr>
          <p:cNvSpPr>
            <a:spLocks noGrp="1"/>
          </p:cNvSpPr>
          <p:nvPr>
            <p:ph type="body" sz="quarter" idx="20"/>
          </p:nvPr>
        </p:nvSpPr>
        <p:spPr>
          <a:xfrm>
            <a:off x="558801" y="985457"/>
            <a:ext cx="11074403" cy="224936"/>
          </a:xfrm>
          <a:prstGeom prst="rect">
            <a:avLst/>
          </a:prstGeom>
        </p:spPr>
        <p:txBody>
          <a:bodyPr anchor="ctr"/>
          <a:lstStyle>
            <a:lvl1pPr marL="0" indent="0" algn="ctr">
              <a:buNone/>
              <a:defRPr sz="1592" b="0" i="1" spc="0">
                <a:solidFill>
                  <a:schemeClr val="tx1"/>
                </a:solidFill>
                <a:latin typeface="Franklin Gothic Book" panose="020B0503020102020204" pitchFamily="34" charset="0"/>
              </a:defRPr>
            </a:lvl1pPr>
            <a:lvl2pPr marL="454558" indent="0" algn="ctr">
              <a:buNone/>
              <a:defRPr sz="1592" b="1">
                <a:solidFill>
                  <a:schemeClr val="tx1"/>
                </a:solidFill>
                <a:latin typeface="+mj-lt"/>
              </a:defRPr>
            </a:lvl2pPr>
            <a:lvl3pPr marL="909110" indent="0" algn="ctr">
              <a:buNone/>
              <a:defRPr sz="1592" b="1">
                <a:solidFill>
                  <a:schemeClr val="tx1"/>
                </a:solidFill>
                <a:latin typeface="+mj-lt"/>
              </a:defRPr>
            </a:lvl3pPr>
            <a:lvl4pPr marL="1363665" indent="0" algn="ctr">
              <a:buNone/>
              <a:defRPr sz="1592" b="1">
                <a:solidFill>
                  <a:schemeClr val="tx1"/>
                </a:solidFill>
                <a:latin typeface="+mj-lt"/>
              </a:defRPr>
            </a:lvl4pPr>
            <a:lvl5pPr marL="1818219" indent="0" algn="ctr">
              <a:buNone/>
              <a:defRPr sz="1592" b="1">
                <a:solidFill>
                  <a:schemeClr val="tx1"/>
                </a:solidFill>
                <a:latin typeface="+mj-lt"/>
              </a:defRPr>
            </a:lvl5pPr>
          </a:lstStyle>
          <a:p>
            <a:pPr lvl="0"/>
            <a:endParaRPr lang="en-US"/>
          </a:p>
        </p:txBody>
      </p:sp>
      <p:sp>
        <p:nvSpPr>
          <p:cNvPr id="6" name="Text Placeholder 5"/>
          <p:cNvSpPr>
            <a:spLocks noGrp="1"/>
          </p:cNvSpPr>
          <p:nvPr>
            <p:ph type="body" sz="quarter" idx="13"/>
          </p:nvPr>
        </p:nvSpPr>
        <p:spPr>
          <a:xfrm>
            <a:off x="87093" y="6583088"/>
            <a:ext cx="12027505" cy="183979"/>
          </a:xfrm>
        </p:spPr>
        <p:txBody>
          <a:bodyPr/>
          <a:lstStyle>
            <a:lvl1pPr>
              <a:defRPr sz="1066" i="1">
                <a:solidFill>
                  <a:schemeClr val="bg2"/>
                </a:solidFill>
              </a:defRPr>
            </a:lvl1pPr>
            <a:lvl2pPr>
              <a:defRPr sz="1066" i="1">
                <a:solidFill>
                  <a:schemeClr val="bg2"/>
                </a:solidFill>
              </a:defRPr>
            </a:lvl2pPr>
            <a:lvl3pPr>
              <a:defRPr sz="1066" i="1">
                <a:solidFill>
                  <a:schemeClr val="bg2"/>
                </a:solidFill>
              </a:defRPr>
            </a:lvl3pPr>
            <a:lvl4pPr>
              <a:defRPr sz="1066" i="1">
                <a:solidFill>
                  <a:schemeClr val="bg2"/>
                </a:solidFill>
              </a:defRPr>
            </a:lvl4pPr>
            <a:lvl5pPr>
              <a:defRPr sz="1066" i="1">
                <a:solidFill>
                  <a:schemeClr val="bg2"/>
                </a:solidFill>
              </a:defRPr>
            </a:lvl5pPr>
          </a:lstStyle>
          <a:p>
            <a:pPr lvl="0"/>
            <a:r>
              <a:rPr lang="en-US"/>
              <a:t>Edit Master text styles</a:t>
            </a:r>
          </a:p>
        </p:txBody>
      </p:sp>
      <p:sp>
        <p:nvSpPr>
          <p:cNvPr id="7" name="Picture Placeholder 6"/>
          <p:cNvSpPr>
            <a:spLocks noGrp="1"/>
          </p:cNvSpPr>
          <p:nvPr>
            <p:ph type="pic" sz="quarter" idx="21"/>
          </p:nvPr>
        </p:nvSpPr>
        <p:spPr>
          <a:xfrm>
            <a:off x="5498371" y="1755180"/>
            <a:ext cx="1219200" cy="1218072"/>
          </a:xfrm>
        </p:spPr>
        <p:txBody>
          <a:bodyPr/>
          <a:lstStyle/>
          <a:p>
            <a:endParaRPr lang="en-US"/>
          </a:p>
        </p:txBody>
      </p:sp>
      <p:sp>
        <p:nvSpPr>
          <p:cNvPr id="10" name="Picture Placeholder 6"/>
          <p:cNvSpPr>
            <a:spLocks noGrp="1"/>
          </p:cNvSpPr>
          <p:nvPr>
            <p:ph type="pic" sz="quarter" idx="22"/>
          </p:nvPr>
        </p:nvSpPr>
        <p:spPr>
          <a:xfrm>
            <a:off x="10237829" y="1755180"/>
            <a:ext cx="1219200" cy="1218072"/>
          </a:xfrm>
        </p:spPr>
        <p:txBody>
          <a:bodyPr/>
          <a:lstStyle/>
          <a:p>
            <a:endParaRPr lang="en-US"/>
          </a:p>
        </p:txBody>
      </p:sp>
      <p:sp>
        <p:nvSpPr>
          <p:cNvPr id="11" name="Picture Placeholder 6"/>
          <p:cNvSpPr>
            <a:spLocks noGrp="1"/>
          </p:cNvSpPr>
          <p:nvPr>
            <p:ph type="pic" sz="quarter" idx="23"/>
          </p:nvPr>
        </p:nvSpPr>
        <p:spPr>
          <a:xfrm>
            <a:off x="739484" y="4172937"/>
            <a:ext cx="1219200" cy="1218072"/>
          </a:xfrm>
        </p:spPr>
        <p:txBody>
          <a:bodyPr/>
          <a:lstStyle/>
          <a:p>
            <a:endParaRPr lang="en-US"/>
          </a:p>
        </p:txBody>
      </p:sp>
      <p:sp>
        <p:nvSpPr>
          <p:cNvPr id="9" name="Text Placeholder 8"/>
          <p:cNvSpPr>
            <a:spLocks noGrp="1"/>
          </p:cNvSpPr>
          <p:nvPr>
            <p:ph type="body" sz="quarter" idx="29"/>
          </p:nvPr>
        </p:nvSpPr>
        <p:spPr>
          <a:xfrm>
            <a:off x="5318668" y="3070899"/>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19" name="Text Placeholder 8"/>
          <p:cNvSpPr>
            <a:spLocks noGrp="1"/>
          </p:cNvSpPr>
          <p:nvPr>
            <p:ph type="body" sz="quarter" idx="30"/>
          </p:nvPr>
        </p:nvSpPr>
        <p:spPr>
          <a:xfrm>
            <a:off x="5318668" y="328367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0" name="Text Placeholder 8"/>
          <p:cNvSpPr>
            <a:spLocks noGrp="1"/>
          </p:cNvSpPr>
          <p:nvPr>
            <p:ph type="body" sz="quarter" idx="31"/>
          </p:nvPr>
        </p:nvSpPr>
        <p:spPr>
          <a:xfrm>
            <a:off x="10058128" y="3070899"/>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3" name="Text Placeholder 8"/>
          <p:cNvSpPr>
            <a:spLocks noGrp="1"/>
          </p:cNvSpPr>
          <p:nvPr>
            <p:ph type="body" sz="quarter" idx="32"/>
          </p:nvPr>
        </p:nvSpPr>
        <p:spPr>
          <a:xfrm>
            <a:off x="10058128" y="328367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4" name="Text Placeholder 8"/>
          <p:cNvSpPr>
            <a:spLocks noGrp="1"/>
          </p:cNvSpPr>
          <p:nvPr>
            <p:ph type="body" sz="quarter" idx="33"/>
          </p:nvPr>
        </p:nvSpPr>
        <p:spPr>
          <a:xfrm>
            <a:off x="559784"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5" name="Text Placeholder 8"/>
          <p:cNvSpPr>
            <a:spLocks noGrp="1"/>
          </p:cNvSpPr>
          <p:nvPr>
            <p:ph type="body" sz="quarter" idx="34"/>
          </p:nvPr>
        </p:nvSpPr>
        <p:spPr>
          <a:xfrm>
            <a:off x="559784"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38" name="Picture Placeholder 6"/>
          <p:cNvSpPr>
            <a:spLocks noGrp="1"/>
          </p:cNvSpPr>
          <p:nvPr>
            <p:ph type="pic" sz="quarter" idx="49"/>
          </p:nvPr>
        </p:nvSpPr>
        <p:spPr>
          <a:xfrm>
            <a:off x="739484" y="1755180"/>
            <a:ext cx="1219200" cy="1218072"/>
          </a:xfrm>
        </p:spPr>
        <p:txBody>
          <a:bodyPr/>
          <a:lstStyle/>
          <a:p>
            <a:endParaRPr lang="en-US"/>
          </a:p>
        </p:txBody>
      </p:sp>
      <p:sp>
        <p:nvSpPr>
          <p:cNvPr id="40" name="Text Placeholder 8"/>
          <p:cNvSpPr>
            <a:spLocks noGrp="1"/>
          </p:cNvSpPr>
          <p:nvPr>
            <p:ph type="body" sz="quarter" idx="51"/>
          </p:nvPr>
        </p:nvSpPr>
        <p:spPr>
          <a:xfrm>
            <a:off x="559784" y="3070899"/>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41" name="Text Placeholder 8"/>
          <p:cNvSpPr>
            <a:spLocks noGrp="1"/>
          </p:cNvSpPr>
          <p:nvPr>
            <p:ph type="body" sz="quarter" idx="52"/>
          </p:nvPr>
        </p:nvSpPr>
        <p:spPr>
          <a:xfrm>
            <a:off x="559784" y="328367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34" name="Picture Placeholder 6"/>
          <p:cNvSpPr>
            <a:spLocks noGrp="1"/>
          </p:cNvSpPr>
          <p:nvPr>
            <p:ph type="pic" sz="quarter" idx="55"/>
          </p:nvPr>
        </p:nvSpPr>
        <p:spPr>
          <a:xfrm>
            <a:off x="5498369" y="4172937"/>
            <a:ext cx="1219200" cy="1218072"/>
          </a:xfrm>
        </p:spPr>
        <p:txBody>
          <a:bodyPr/>
          <a:lstStyle/>
          <a:p>
            <a:endParaRPr lang="en-US"/>
          </a:p>
        </p:txBody>
      </p:sp>
      <p:sp>
        <p:nvSpPr>
          <p:cNvPr id="36" name="Text Placeholder 8"/>
          <p:cNvSpPr>
            <a:spLocks noGrp="1"/>
          </p:cNvSpPr>
          <p:nvPr>
            <p:ph type="body" sz="quarter" idx="57"/>
          </p:nvPr>
        </p:nvSpPr>
        <p:spPr>
          <a:xfrm>
            <a:off x="5318668"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37" name="Text Placeholder 8"/>
          <p:cNvSpPr>
            <a:spLocks noGrp="1"/>
          </p:cNvSpPr>
          <p:nvPr>
            <p:ph type="body" sz="quarter" idx="58"/>
          </p:nvPr>
        </p:nvSpPr>
        <p:spPr>
          <a:xfrm>
            <a:off x="5318668"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6" name="Picture Placeholder 6"/>
          <p:cNvSpPr>
            <a:spLocks noGrp="1"/>
          </p:cNvSpPr>
          <p:nvPr>
            <p:ph type="pic" sz="quarter" idx="59"/>
          </p:nvPr>
        </p:nvSpPr>
        <p:spPr>
          <a:xfrm>
            <a:off x="10237829" y="4172937"/>
            <a:ext cx="1219200" cy="1218072"/>
          </a:xfrm>
        </p:spPr>
        <p:txBody>
          <a:bodyPr/>
          <a:lstStyle/>
          <a:p>
            <a:endParaRPr lang="en-US"/>
          </a:p>
        </p:txBody>
      </p:sp>
      <p:sp>
        <p:nvSpPr>
          <p:cNvPr id="27" name="Text Placeholder 8"/>
          <p:cNvSpPr>
            <a:spLocks noGrp="1"/>
          </p:cNvSpPr>
          <p:nvPr>
            <p:ph type="body" sz="quarter" idx="60"/>
          </p:nvPr>
        </p:nvSpPr>
        <p:spPr>
          <a:xfrm>
            <a:off x="10058128"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8" name="Text Placeholder 8"/>
          <p:cNvSpPr>
            <a:spLocks noGrp="1"/>
          </p:cNvSpPr>
          <p:nvPr>
            <p:ph type="body" sz="quarter" idx="61"/>
          </p:nvPr>
        </p:nvSpPr>
        <p:spPr>
          <a:xfrm>
            <a:off x="10058128"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9" name="Picture Placeholder 6"/>
          <p:cNvSpPr>
            <a:spLocks noGrp="1"/>
          </p:cNvSpPr>
          <p:nvPr>
            <p:ph type="pic" sz="quarter" idx="62"/>
          </p:nvPr>
        </p:nvSpPr>
        <p:spPr>
          <a:xfrm>
            <a:off x="3135017" y="1755180"/>
            <a:ext cx="1219200" cy="1218072"/>
          </a:xfrm>
        </p:spPr>
        <p:txBody>
          <a:bodyPr/>
          <a:lstStyle/>
          <a:p>
            <a:endParaRPr lang="en-US"/>
          </a:p>
        </p:txBody>
      </p:sp>
      <p:sp>
        <p:nvSpPr>
          <p:cNvPr id="30" name="Text Placeholder 8"/>
          <p:cNvSpPr>
            <a:spLocks noGrp="1"/>
          </p:cNvSpPr>
          <p:nvPr>
            <p:ph type="body" sz="quarter" idx="63"/>
          </p:nvPr>
        </p:nvSpPr>
        <p:spPr>
          <a:xfrm>
            <a:off x="2955316" y="3070899"/>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31" name="Text Placeholder 8"/>
          <p:cNvSpPr>
            <a:spLocks noGrp="1"/>
          </p:cNvSpPr>
          <p:nvPr>
            <p:ph type="body" sz="quarter" idx="64"/>
          </p:nvPr>
        </p:nvSpPr>
        <p:spPr>
          <a:xfrm>
            <a:off x="2955316" y="328367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32" name="Picture Placeholder 6"/>
          <p:cNvSpPr>
            <a:spLocks noGrp="1"/>
          </p:cNvSpPr>
          <p:nvPr>
            <p:ph type="pic" sz="quarter" idx="65"/>
          </p:nvPr>
        </p:nvSpPr>
        <p:spPr>
          <a:xfrm>
            <a:off x="3135016" y="4172937"/>
            <a:ext cx="1219200" cy="1218072"/>
          </a:xfrm>
        </p:spPr>
        <p:txBody>
          <a:bodyPr/>
          <a:lstStyle/>
          <a:p>
            <a:endParaRPr lang="en-US"/>
          </a:p>
        </p:txBody>
      </p:sp>
      <p:sp>
        <p:nvSpPr>
          <p:cNvPr id="33" name="Text Placeholder 8"/>
          <p:cNvSpPr>
            <a:spLocks noGrp="1"/>
          </p:cNvSpPr>
          <p:nvPr>
            <p:ph type="body" sz="quarter" idx="66"/>
          </p:nvPr>
        </p:nvSpPr>
        <p:spPr>
          <a:xfrm>
            <a:off x="2955316"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35" name="Text Placeholder 8"/>
          <p:cNvSpPr>
            <a:spLocks noGrp="1"/>
          </p:cNvSpPr>
          <p:nvPr>
            <p:ph type="body" sz="quarter" idx="67"/>
          </p:nvPr>
        </p:nvSpPr>
        <p:spPr>
          <a:xfrm>
            <a:off x="2955316"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39" name="Picture Placeholder 6"/>
          <p:cNvSpPr>
            <a:spLocks noGrp="1"/>
          </p:cNvSpPr>
          <p:nvPr>
            <p:ph type="pic" sz="quarter" idx="68"/>
          </p:nvPr>
        </p:nvSpPr>
        <p:spPr>
          <a:xfrm>
            <a:off x="7861723" y="1755180"/>
            <a:ext cx="1219200" cy="1218072"/>
          </a:xfrm>
        </p:spPr>
        <p:txBody>
          <a:bodyPr/>
          <a:lstStyle/>
          <a:p>
            <a:endParaRPr lang="en-US"/>
          </a:p>
        </p:txBody>
      </p:sp>
      <p:sp>
        <p:nvSpPr>
          <p:cNvPr id="42" name="Text Placeholder 8"/>
          <p:cNvSpPr>
            <a:spLocks noGrp="1"/>
          </p:cNvSpPr>
          <p:nvPr>
            <p:ph type="body" sz="quarter" idx="69"/>
          </p:nvPr>
        </p:nvSpPr>
        <p:spPr>
          <a:xfrm>
            <a:off x="7682020" y="3070899"/>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43" name="Text Placeholder 8"/>
          <p:cNvSpPr>
            <a:spLocks noGrp="1"/>
          </p:cNvSpPr>
          <p:nvPr>
            <p:ph type="body" sz="quarter" idx="70"/>
          </p:nvPr>
        </p:nvSpPr>
        <p:spPr>
          <a:xfrm>
            <a:off x="7682020" y="328367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44" name="Picture Placeholder 6"/>
          <p:cNvSpPr>
            <a:spLocks noGrp="1"/>
          </p:cNvSpPr>
          <p:nvPr>
            <p:ph type="pic" sz="quarter" idx="71"/>
          </p:nvPr>
        </p:nvSpPr>
        <p:spPr>
          <a:xfrm>
            <a:off x="7861721" y="4172937"/>
            <a:ext cx="1219200" cy="1218072"/>
          </a:xfrm>
        </p:spPr>
        <p:txBody>
          <a:bodyPr/>
          <a:lstStyle/>
          <a:p>
            <a:endParaRPr lang="en-US"/>
          </a:p>
        </p:txBody>
      </p:sp>
      <p:sp>
        <p:nvSpPr>
          <p:cNvPr id="45" name="Text Placeholder 8"/>
          <p:cNvSpPr>
            <a:spLocks noGrp="1"/>
          </p:cNvSpPr>
          <p:nvPr>
            <p:ph type="body" sz="quarter" idx="72"/>
          </p:nvPr>
        </p:nvSpPr>
        <p:spPr>
          <a:xfrm>
            <a:off x="7682020"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46" name="Text Placeholder 8"/>
          <p:cNvSpPr>
            <a:spLocks noGrp="1"/>
          </p:cNvSpPr>
          <p:nvPr>
            <p:ph type="body" sz="quarter" idx="73"/>
          </p:nvPr>
        </p:nvSpPr>
        <p:spPr>
          <a:xfrm>
            <a:off x="7682020"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Tree>
    <p:extLst>
      <p:ext uri="{BB962C8B-B14F-4D97-AF65-F5344CB8AC3E}">
        <p14:creationId xmlns:p14="http://schemas.microsoft.com/office/powerpoint/2010/main" val="136898781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2_Graph">
    <p:bg>
      <p:bgPr>
        <a:solidFill>
          <a:schemeClr val="bg1"/>
        </a:solidFill>
        <a:effectLst/>
      </p:bgPr>
    </p:bg>
    <p:spTree>
      <p:nvGrpSpPr>
        <p:cNvPr id="1" name=""/>
        <p:cNvGrpSpPr/>
        <p:nvPr/>
      </p:nvGrpSpPr>
      <p:grpSpPr>
        <a:xfrm>
          <a:off x="0" y="0"/>
          <a:ext cx="0" cy="0"/>
          <a:chOff x="0" y="0"/>
          <a:chExt cx="0" cy="0"/>
        </a:xfrm>
      </p:grpSpPr>
      <p:sp>
        <p:nvSpPr>
          <p:cNvPr id="21" name="Text Placeholder 3"/>
          <p:cNvSpPr>
            <a:spLocks noGrp="1"/>
          </p:cNvSpPr>
          <p:nvPr>
            <p:ph type="body" sz="quarter" idx="18"/>
          </p:nvPr>
        </p:nvSpPr>
        <p:spPr>
          <a:xfrm>
            <a:off x="558801" y="627308"/>
            <a:ext cx="11074403" cy="342665"/>
          </a:xfrm>
          <a:prstGeom prst="rect">
            <a:avLst/>
          </a:prstGeom>
        </p:spPr>
        <p:txBody>
          <a:bodyPr/>
          <a:lstStyle>
            <a:lvl1pPr marL="0" indent="0" algn="ctr">
              <a:buNone/>
              <a:defRPr sz="2652" b="1" spc="400">
                <a:solidFill>
                  <a:schemeClr val="tx2"/>
                </a:solidFill>
                <a:latin typeface="+mj-lt"/>
              </a:defRPr>
            </a:lvl1pPr>
            <a:lvl2pPr marL="454558" indent="0" algn="ctr">
              <a:buNone/>
              <a:defRPr sz="1592" b="1">
                <a:solidFill>
                  <a:schemeClr val="tx1"/>
                </a:solidFill>
                <a:latin typeface="+mj-lt"/>
              </a:defRPr>
            </a:lvl2pPr>
            <a:lvl3pPr marL="909110" indent="0" algn="ctr">
              <a:buNone/>
              <a:defRPr sz="1592" b="1">
                <a:solidFill>
                  <a:schemeClr val="tx1"/>
                </a:solidFill>
                <a:latin typeface="+mj-lt"/>
              </a:defRPr>
            </a:lvl3pPr>
            <a:lvl4pPr marL="1363665" indent="0" algn="ctr">
              <a:buNone/>
              <a:defRPr sz="1592" b="1">
                <a:solidFill>
                  <a:schemeClr val="tx1"/>
                </a:solidFill>
                <a:latin typeface="+mj-lt"/>
              </a:defRPr>
            </a:lvl4pPr>
            <a:lvl5pPr marL="1818219" indent="0" algn="ctr">
              <a:buNone/>
              <a:defRPr sz="1592" b="1">
                <a:solidFill>
                  <a:schemeClr val="tx1"/>
                </a:solidFill>
                <a:latin typeface="+mj-lt"/>
              </a:defRPr>
            </a:lvl5pPr>
          </a:lstStyle>
          <a:p>
            <a:pPr lvl="0"/>
            <a:endParaRPr lang="en-US"/>
          </a:p>
        </p:txBody>
      </p:sp>
      <p:sp>
        <p:nvSpPr>
          <p:cNvPr id="22" name="Gleichschenkliges Dreieck 45"/>
          <p:cNvSpPr/>
          <p:nvPr userDrawn="1"/>
        </p:nvSpPr>
        <p:spPr>
          <a:xfrm rot="10800000">
            <a:off x="5650497" y="11"/>
            <a:ext cx="891025" cy="46114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74"/>
          </a:p>
        </p:txBody>
      </p:sp>
      <p:sp>
        <p:nvSpPr>
          <p:cNvPr id="5" name="Text Placeholder 3">
            <a:extLst>
              <a:ext uri="{FF2B5EF4-FFF2-40B4-BE49-F238E27FC236}">
                <a16:creationId xmlns:a16="http://schemas.microsoft.com/office/drawing/2014/main" id="{BB8E280A-5167-F54A-BC46-640BAFA0DDF1}"/>
              </a:ext>
            </a:extLst>
          </p:cNvPr>
          <p:cNvSpPr>
            <a:spLocks noGrp="1"/>
          </p:cNvSpPr>
          <p:nvPr>
            <p:ph type="body" sz="quarter" idx="20"/>
          </p:nvPr>
        </p:nvSpPr>
        <p:spPr>
          <a:xfrm>
            <a:off x="558801" y="985457"/>
            <a:ext cx="11074403" cy="224936"/>
          </a:xfrm>
          <a:prstGeom prst="rect">
            <a:avLst/>
          </a:prstGeom>
        </p:spPr>
        <p:txBody>
          <a:bodyPr anchor="ctr"/>
          <a:lstStyle>
            <a:lvl1pPr marL="0" indent="0" algn="ctr">
              <a:buNone/>
              <a:defRPr sz="1592" b="0" i="1" spc="0">
                <a:solidFill>
                  <a:schemeClr val="tx1"/>
                </a:solidFill>
                <a:latin typeface="Franklin Gothic Book" panose="020B0503020102020204" pitchFamily="34" charset="0"/>
              </a:defRPr>
            </a:lvl1pPr>
            <a:lvl2pPr marL="454558" indent="0" algn="ctr">
              <a:buNone/>
              <a:defRPr sz="1592" b="1">
                <a:solidFill>
                  <a:schemeClr val="tx1"/>
                </a:solidFill>
                <a:latin typeface="+mj-lt"/>
              </a:defRPr>
            </a:lvl2pPr>
            <a:lvl3pPr marL="909110" indent="0" algn="ctr">
              <a:buNone/>
              <a:defRPr sz="1592" b="1">
                <a:solidFill>
                  <a:schemeClr val="tx1"/>
                </a:solidFill>
                <a:latin typeface="+mj-lt"/>
              </a:defRPr>
            </a:lvl3pPr>
            <a:lvl4pPr marL="1363665" indent="0" algn="ctr">
              <a:buNone/>
              <a:defRPr sz="1592" b="1">
                <a:solidFill>
                  <a:schemeClr val="tx1"/>
                </a:solidFill>
                <a:latin typeface="+mj-lt"/>
              </a:defRPr>
            </a:lvl4pPr>
            <a:lvl5pPr marL="1818219" indent="0" algn="ctr">
              <a:buNone/>
              <a:defRPr sz="1592" b="1">
                <a:solidFill>
                  <a:schemeClr val="tx1"/>
                </a:solidFill>
                <a:latin typeface="+mj-lt"/>
              </a:defRPr>
            </a:lvl5pPr>
          </a:lstStyle>
          <a:p>
            <a:pPr lvl="0"/>
            <a:endParaRPr lang="en-US"/>
          </a:p>
        </p:txBody>
      </p:sp>
      <p:sp>
        <p:nvSpPr>
          <p:cNvPr id="6" name="Text Placeholder 5"/>
          <p:cNvSpPr>
            <a:spLocks noGrp="1"/>
          </p:cNvSpPr>
          <p:nvPr>
            <p:ph type="body" sz="quarter" idx="13"/>
          </p:nvPr>
        </p:nvSpPr>
        <p:spPr>
          <a:xfrm>
            <a:off x="87093" y="6583088"/>
            <a:ext cx="12027505" cy="183979"/>
          </a:xfrm>
        </p:spPr>
        <p:txBody>
          <a:bodyPr/>
          <a:lstStyle>
            <a:lvl1pPr>
              <a:defRPr sz="1066" i="1">
                <a:solidFill>
                  <a:schemeClr val="bg2"/>
                </a:solidFill>
              </a:defRPr>
            </a:lvl1pPr>
            <a:lvl2pPr>
              <a:defRPr sz="1066" i="1">
                <a:solidFill>
                  <a:schemeClr val="bg2"/>
                </a:solidFill>
              </a:defRPr>
            </a:lvl2pPr>
            <a:lvl3pPr>
              <a:defRPr sz="1066" i="1">
                <a:solidFill>
                  <a:schemeClr val="bg2"/>
                </a:solidFill>
              </a:defRPr>
            </a:lvl3pPr>
            <a:lvl4pPr>
              <a:defRPr sz="1066" i="1">
                <a:solidFill>
                  <a:schemeClr val="bg2"/>
                </a:solidFill>
              </a:defRPr>
            </a:lvl4pPr>
            <a:lvl5pPr>
              <a:defRPr sz="1066" i="1">
                <a:solidFill>
                  <a:schemeClr val="bg2"/>
                </a:solidFill>
              </a:defRPr>
            </a:lvl5pPr>
          </a:lstStyle>
          <a:p>
            <a:pPr lvl="0"/>
            <a:r>
              <a:rPr lang="en-US"/>
              <a:t>Edit Master text styles</a:t>
            </a:r>
          </a:p>
        </p:txBody>
      </p:sp>
      <p:sp>
        <p:nvSpPr>
          <p:cNvPr id="7" name="Picture Placeholder 6"/>
          <p:cNvSpPr>
            <a:spLocks noGrp="1"/>
          </p:cNvSpPr>
          <p:nvPr>
            <p:ph type="pic" sz="quarter" idx="21"/>
          </p:nvPr>
        </p:nvSpPr>
        <p:spPr>
          <a:xfrm>
            <a:off x="4606277" y="2165417"/>
            <a:ext cx="1219200" cy="1218072"/>
          </a:xfrm>
        </p:spPr>
        <p:txBody>
          <a:bodyPr/>
          <a:lstStyle/>
          <a:p>
            <a:endParaRPr lang="en-US"/>
          </a:p>
        </p:txBody>
      </p:sp>
      <p:sp>
        <p:nvSpPr>
          <p:cNvPr id="10" name="Picture Placeholder 6"/>
          <p:cNvSpPr>
            <a:spLocks noGrp="1"/>
          </p:cNvSpPr>
          <p:nvPr>
            <p:ph type="pic" sz="quarter" idx="22"/>
          </p:nvPr>
        </p:nvSpPr>
        <p:spPr>
          <a:xfrm>
            <a:off x="8455753" y="2165417"/>
            <a:ext cx="1219200" cy="1218072"/>
          </a:xfrm>
        </p:spPr>
        <p:txBody>
          <a:bodyPr/>
          <a:lstStyle/>
          <a:p>
            <a:endParaRPr lang="en-US"/>
          </a:p>
        </p:txBody>
      </p:sp>
      <p:sp>
        <p:nvSpPr>
          <p:cNvPr id="11" name="Picture Placeholder 6"/>
          <p:cNvSpPr>
            <a:spLocks noGrp="1"/>
          </p:cNvSpPr>
          <p:nvPr>
            <p:ph type="pic" sz="quarter" idx="23"/>
          </p:nvPr>
        </p:nvSpPr>
        <p:spPr>
          <a:xfrm>
            <a:off x="739484" y="4172937"/>
            <a:ext cx="1219200" cy="1218072"/>
          </a:xfrm>
        </p:spPr>
        <p:txBody>
          <a:bodyPr/>
          <a:lstStyle/>
          <a:p>
            <a:endParaRPr lang="en-US"/>
          </a:p>
        </p:txBody>
      </p:sp>
      <p:sp>
        <p:nvSpPr>
          <p:cNvPr id="9" name="Text Placeholder 8"/>
          <p:cNvSpPr>
            <a:spLocks noGrp="1"/>
          </p:cNvSpPr>
          <p:nvPr>
            <p:ph type="body" sz="quarter" idx="29"/>
          </p:nvPr>
        </p:nvSpPr>
        <p:spPr>
          <a:xfrm>
            <a:off x="4426576" y="348113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19" name="Text Placeholder 8"/>
          <p:cNvSpPr>
            <a:spLocks noGrp="1"/>
          </p:cNvSpPr>
          <p:nvPr>
            <p:ph type="body" sz="quarter" idx="30"/>
          </p:nvPr>
        </p:nvSpPr>
        <p:spPr>
          <a:xfrm>
            <a:off x="4426576" y="3693914"/>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0" name="Text Placeholder 8"/>
          <p:cNvSpPr>
            <a:spLocks noGrp="1"/>
          </p:cNvSpPr>
          <p:nvPr>
            <p:ph type="body" sz="quarter" idx="31"/>
          </p:nvPr>
        </p:nvSpPr>
        <p:spPr>
          <a:xfrm>
            <a:off x="8276052" y="348113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3" name="Text Placeholder 8"/>
          <p:cNvSpPr>
            <a:spLocks noGrp="1"/>
          </p:cNvSpPr>
          <p:nvPr>
            <p:ph type="body" sz="quarter" idx="32"/>
          </p:nvPr>
        </p:nvSpPr>
        <p:spPr>
          <a:xfrm>
            <a:off x="8276052" y="3693914"/>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4" name="Text Placeholder 8"/>
          <p:cNvSpPr>
            <a:spLocks noGrp="1"/>
          </p:cNvSpPr>
          <p:nvPr>
            <p:ph type="body" sz="quarter" idx="33"/>
          </p:nvPr>
        </p:nvSpPr>
        <p:spPr>
          <a:xfrm>
            <a:off x="559784"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5" name="Text Placeholder 8"/>
          <p:cNvSpPr>
            <a:spLocks noGrp="1"/>
          </p:cNvSpPr>
          <p:nvPr>
            <p:ph type="body" sz="quarter" idx="34"/>
          </p:nvPr>
        </p:nvSpPr>
        <p:spPr>
          <a:xfrm>
            <a:off x="559784"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38" name="Picture Placeholder 6"/>
          <p:cNvSpPr>
            <a:spLocks noGrp="1"/>
          </p:cNvSpPr>
          <p:nvPr>
            <p:ph type="pic" sz="quarter" idx="49"/>
          </p:nvPr>
        </p:nvSpPr>
        <p:spPr>
          <a:xfrm>
            <a:off x="739484" y="2165417"/>
            <a:ext cx="1219200" cy="1218072"/>
          </a:xfrm>
        </p:spPr>
        <p:txBody>
          <a:bodyPr/>
          <a:lstStyle/>
          <a:p>
            <a:endParaRPr lang="en-US"/>
          </a:p>
        </p:txBody>
      </p:sp>
      <p:sp>
        <p:nvSpPr>
          <p:cNvPr id="40" name="Text Placeholder 8"/>
          <p:cNvSpPr>
            <a:spLocks noGrp="1"/>
          </p:cNvSpPr>
          <p:nvPr>
            <p:ph type="body" sz="quarter" idx="51"/>
          </p:nvPr>
        </p:nvSpPr>
        <p:spPr>
          <a:xfrm>
            <a:off x="559784" y="348113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41" name="Text Placeholder 8"/>
          <p:cNvSpPr>
            <a:spLocks noGrp="1"/>
          </p:cNvSpPr>
          <p:nvPr>
            <p:ph type="body" sz="quarter" idx="52"/>
          </p:nvPr>
        </p:nvSpPr>
        <p:spPr>
          <a:xfrm>
            <a:off x="559784" y="3693914"/>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34" name="Picture Placeholder 6"/>
          <p:cNvSpPr>
            <a:spLocks noGrp="1"/>
          </p:cNvSpPr>
          <p:nvPr>
            <p:ph type="pic" sz="quarter" idx="55"/>
          </p:nvPr>
        </p:nvSpPr>
        <p:spPr>
          <a:xfrm>
            <a:off x="4606276" y="4172937"/>
            <a:ext cx="1219200" cy="1218072"/>
          </a:xfrm>
        </p:spPr>
        <p:txBody>
          <a:bodyPr/>
          <a:lstStyle/>
          <a:p>
            <a:endParaRPr lang="en-US"/>
          </a:p>
        </p:txBody>
      </p:sp>
      <p:sp>
        <p:nvSpPr>
          <p:cNvPr id="36" name="Text Placeholder 8"/>
          <p:cNvSpPr>
            <a:spLocks noGrp="1"/>
          </p:cNvSpPr>
          <p:nvPr>
            <p:ph type="body" sz="quarter" idx="57"/>
          </p:nvPr>
        </p:nvSpPr>
        <p:spPr>
          <a:xfrm>
            <a:off x="4426576"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37" name="Text Placeholder 8"/>
          <p:cNvSpPr>
            <a:spLocks noGrp="1"/>
          </p:cNvSpPr>
          <p:nvPr>
            <p:ph type="body" sz="quarter" idx="58"/>
          </p:nvPr>
        </p:nvSpPr>
        <p:spPr>
          <a:xfrm>
            <a:off x="4426576"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6" name="Picture Placeholder 6"/>
          <p:cNvSpPr>
            <a:spLocks noGrp="1"/>
          </p:cNvSpPr>
          <p:nvPr>
            <p:ph type="pic" sz="quarter" idx="59"/>
          </p:nvPr>
        </p:nvSpPr>
        <p:spPr>
          <a:xfrm>
            <a:off x="8455753" y="4172937"/>
            <a:ext cx="1219200" cy="1218072"/>
          </a:xfrm>
        </p:spPr>
        <p:txBody>
          <a:bodyPr/>
          <a:lstStyle/>
          <a:p>
            <a:endParaRPr lang="en-US"/>
          </a:p>
        </p:txBody>
      </p:sp>
      <p:sp>
        <p:nvSpPr>
          <p:cNvPr id="27" name="Text Placeholder 8"/>
          <p:cNvSpPr>
            <a:spLocks noGrp="1"/>
          </p:cNvSpPr>
          <p:nvPr>
            <p:ph type="body" sz="quarter" idx="60"/>
          </p:nvPr>
        </p:nvSpPr>
        <p:spPr>
          <a:xfrm>
            <a:off x="8276052"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8" name="Text Placeholder 8"/>
          <p:cNvSpPr>
            <a:spLocks noGrp="1"/>
          </p:cNvSpPr>
          <p:nvPr>
            <p:ph type="body" sz="quarter" idx="61"/>
          </p:nvPr>
        </p:nvSpPr>
        <p:spPr>
          <a:xfrm>
            <a:off x="8276052"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29" name="Picture Placeholder 6"/>
          <p:cNvSpPr>
            <a:spLocks noGrp="1"/>
          </p:cNvSpPr>
          <p:nvPr>
            <p:ph type="pic" sz="quarter" idx="62"/>
          </p:nvPr>
        </p:nvSpPr>
        <p:spPr>
          <a:xfrm>
            <a:off x="2703836" y="2165417"/>
            <a:ext cx="1219200" cy="1218072"/>
          </a:xfrm>
        </p:spPr>
        <p:txBody>
          <a:bodyPr/>
          <a:lstStyle/>
          <a:p>
            <a:endParaRPr lang="en-US"/>
          </a:p>
        </p:txBody>
      </p:sp>
      <p:sp>
        <p:nvSpPr>
          <p:cNvPr id="30" name="Text Placeholder 8"/>
          <p:cNvSpPr>
            <a:spLocks noGrp="1"/>
          </p:cNvSpPr>
          <p:nvPr>
            <p:ph type="body" sz="quarter" idx="63"/>
          </p:nvPr>
        </p:nvSpPr>
        <p:spPr>
          <a:xfrm>
            <a:off x="2524136" y="348113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31" name="Text Placeholder 8"/>
          <p:cNvSpPr>
            <a:spLocks noGrp="1"/>
          </p:cNvSpPr>
          <p:nvPr>
            <p:ph type="body" sz="quarter" idx="64"/>
          </p:nvPr>
        </p:nvSpPr>
        <p:spPr>
          <a:xfrm>
            <a:off x="2524136" y="3693914"/>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32" name="Picture Placeholder 6"/>
          <p:cNvSpPr>
            <a:spLocks noGrp="1"/>
          </p:cNvSpPr>
          <p:nvPr>
            <p:ph type="pic" sz="quarter" idx="65"/>
          </p:nvPr>
        </p:nvSpPr>
        <p:spPr>
          <a:xfrm>
            <a:off x="2703835" y="4172937"/>
            <a:ext cx="1219200" cy="1218072"/>
          </a:xfrm>
        </p:spPr>
        <p:txBody>
          <a:bodyPr/>
          <a:lstStyle/>
          <a:p>
            <a:endParaRPr lang="en-US"/>
          </a:p>
        </p:txBody>
      </p:sp>
      <p:sp>
        <p:nvSpPr>
          <p:cNvPr id="33" name="Text Placeholder 8"/>
          <p:cNvSpPr>
            <a:spLocks noGrp="1"/>
          </p:cNvSpPr>
          <p:nvPr>
            <p:ph type="body" sz="quarter" idx="66"/>
          </p:nvPr>
        </p:nvSpPr>
        <p:spPr>
          <a:xfrm>
            <a:off x="2524136"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35" name="Text Placeholder 8"/>
          <p:cNvSpPr>
            <a:spLocks noGrp="1"/>
          </p:cNvSpPr>
          <p:nvPr>
            <p:ph type="body" sz="quarter" idx="67"/>
          </p:nvPr>
        </p:nvSpPr>
        <p:spPr>
          <a:xfrm>
            <a:off x="2524136"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39" name="Picture Placeholder 6"/>
          <p:cNvSpPr>
            <a:spLocks noGrp="1"/>
          </p:cNvSpPr>
          <p:nvPr>
            <p:ph type="pic" sz="quarter" idx="68"/>
          </p:nvPr>
        </p:nvSpPr>
        <p:spPr>
          <a:xfrm>
            <a:off x="6523587" y="2165417"/>
            <a:ext cx="1219200" cy="1218072"/>
          </a:xfrm>
        </p:spPr>
        <p:txBody>
          <a:bodyPr/>
          <a:lstStyle/>
          <a:p>
            <a:endParaRPr lang="en-US"/>
          </a:p>
        </p:txBody>
      </p:sp>
      <p:sp>
        <p:nvSpPr>
          <p:cNvPr id="42" name="Text Placeholder 8"/>
          <p:cNvSpPr>
            <a:spLocks noGrp="1"/>
          </p:cNvSpPr>
          <p:nvPr>
            <p:ph type="body" sz="quarter" idx="69"/>
          </p:nvPr>
        </p:nvSpPr>
        <p:spPr>
          <a:xfrm>
            <a:off x="6343884" y="348113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43" name="Text Placeholder 8"/>
          <p:cNvSpPr>
            <a:spLocks noGrp="1"/>
          </p:cNvSpPr>
          <p:nvPr>
            <p:ph type="body" sz="quarter" idx="70"/>
          </p:nvPr>
        </p:nvSpPr>
        <p:spPr>
          <a:xfrm>
            <a:off x="6343884" y="3693914"/>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44" name="Picture Placeholder 6"/>
          <p:cNvSpPr>
            <a:spLocks noGrp="1"/>
          </p:cNvSpPr>
          <p:nvPr>
            <p:ph type="pic" sz="quarter" idx="71"/>
          </p:nvPr>
        </p:nvSpPr>
        <p:spPr>
          <a:xfrm>
            <a:off x="6523585" y="4172937"/>
            <a:ext cx="1219200" cy="1218072"/>
          </a:xfrm>
        </p:spPr>
        <p:txBody>
          <a:bodyPr/>
          <a:lstStyle/>
          <a:p>
            <a:endParaRPr lang="en-US"/>
          </a:p>
        </p:txBody>
      </p:sp>
      <p:sp>
        <p:nvSpPr>
          <p:cNvPr id="45" name="Text Placeholder 8"/>
          <p:cNvSpPr>
            <a:spLocks noGrp="1"/>
          </p:cNvSpPr>
          <p:nvPr>
            <p:ph type="body" sz="quarter" idx="72"/>
          </p:nvPr>
        </p:nvSpPr>
        <p:spPr>
          <a:xfrm>
            <a:off x="6343884"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46" name="Text Placeholder 8"/>
          <p:cNvSpPr>
            <a:spLocks noGrp="1"/>
          </p:cNvSpPr>
          <p:nvPr>
            <p:ph type="body" sz="quarter" idx="73"/>
          </p:nvPr>
        </p:nvSpPr>
        <p:spPr>
          <a:xfrm>
            <a:off x="6343884"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47" name="Picture Placeholder 6">
            <a:extLst>
              <a:ext uri="{FF2B5EF4-FFF2-40B4-BE49-F238E27FC236}">
                <a16:creationId xmlns:a16="http://schemas.microsoft.com/office/drawing/2014/main" id="{4AB17897-6AB6-C146-BBBB-E52A341A4FFF}"/>
              </a:ext>
            </a:extLst>
          </p:cNvPr>
          <p:cNvSpPr>
            <a:spLocks noGrp="1"/>
          </p:cNvSpPr>
          <p:nvPr>
            <p:ph type="pic" sz="quarter" idx="74"/>
          </p:nvPr>
        </p:nvSpPr>
        <p:spPr>
          <a:xfrm>
            <a:off x="10414004" y="2162307"/>
            <a:ext cx="1219200" cy="1218072"/>
          </a:xfrm>
        </p:spPr>
        <p:txBody>
          <a:bodyPr/>
          <a:lstStyle/>
          <a:p>
            <a:endParaRPr lang="en-US"/>
          </a:p>
        </p:txBody>
      </p:sp>
      <p:sp>
        <p:nvSpPr>
          <p:cNvPr id="48" name="Text Placeholder 8">
            <a:extLst>
              <a:ext uri="{FF2B5EF4-FFF2-40B4-BE49-F238E27FC236}">
                <a16:creationId xmlns:a16="http://schemas.microsoft.com/office/drawing/2014/main" id="{3E32D9C7-28C5-ED4C-A5FF-48179E9020D6}"/>
              </a:ext>
            </a:extLst>
          </p:cNvPr>
          <p:cNvSpPr>
            <a:spLocks noGrp="1"/>
          </p:cNvSpPr>
          <p:nvPr>
            <p:ph type="body" sz="quarter" idx="75"/>
          </p:nvPr>
        </p:nvSpPr>
        <p:spPr>
          <a:xfrm>
            <a:off x="10234304" y="347802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49" name="Text Placeholder 8">
            <a:extLst>
              <a:ext uri="{FF2B5EF4-FFF2-40B4-BE49-F238E27FC236}">
                <a16:creationId xmlns:a16="http://schemas.microsoft.com/office/drawing/2014/main" id="{F3F988D4-88EC-D149-9B0B-D265B0D22F91}"/>
              </a:ext>
            </a:extLst>
          </p:cNvPr>
          <p:cNvSpPr>
            <a:spLocks noGrp="1"/>
          </p:cNvSpPr>
          <p:nvPr>
            <p:ph type="body" sz="quarter" idx="76"/>
          </p:nvPr>
        </p:nvSpPr>
        <p:spPr>
          <a:xfrm>
            <a:off x="10234304" y="369080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50" name="Picture Placeholder 6">
            <a:extLst>
              <a:ext uri="{FF2B5EF4-FFF2-40B4-BE49-F238E27FC236}">
                <a16:creationId xmlns:a16="http://schemas.microsoft.com/office/drawing/2014/main" id="{8DA0380C-D2F9-6F45-8C1F-AF1CF845CB78}"/>
              </a:ext>
            </a:extLst>
          </p:cNvPr>
          <p:cNvSpPr>
            <a:spLocks noGrp="1"/>
          </p:cNvSpPr>
          <p:nvPr>
            <p:ph type="pic" sz="quarter" idx="77"/>
          </p:nvPr>
        </p:nvSpPr>
        <p:spPr>
          <a:xfrm>
            <a:off x="10414004" y="4169827"/>
            <a:ext cx="1219200" cy="1218072"/>
          </a:xfrm>
        </p:spPr>
        <p:txBody>
          <a:bodyPr/>
          <a:lstStyle/>
          <a:p>
            <a:endParaRPr lang="en-US"/>
          </a:p>
        </p:txBody>
      </p:sp>
      <p:sp>
        <p:nvSpPr>
          <p:cNvPr id="51" name="Text Placeholder 8">
            <a:extLst>
              <a:ext uri="{FF2B5EF4-FFF2-40B4-BE49-F238E27FC236}">
                <a16:creationId xmlns:a16="http://schemas.microsoft.com/office/drawing/2014/main" id="{07676958-BE6B-AE4D-97EF-3319B3041130}"/>
              </a:ext>
            </a:extLst>
          </p:cNvPr>
          <p:cNvSpPr>
            <a:spLocks noGrp="1"/>
          </p:cNvSpPr>
          <p:nvPr>
            <p:ph type="body" sz="quarter" idx="78"/>
          </p:nvPr>
        </p:nvSpPr>
        <p:spPr>
          <a:xfrm>
            <a:off x="10234304" y="5485547"/>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52" name="Text Placeholder 8">
            <a:extLst>
              <a:ext uri="{FF2B5EF4-FFF2-40B4-BE49-F238E27FC236}">
                <a16:creationId xmlns:a16="http://schemas.microsoft.com/office/drawing/2014/main" id="{4D5AA848-39CB-2C46-B7F9-2C414CB431A8}"/>
              </a:ext>
            </a:extLst>
          </p:cNvPr>
          <p:cNvSpPr>
            <a:spLocks noGrp="1"/>
          </p:cNvSpPr>
          <p:nvPr>
            <p:ph type="body" sz="quarter" idx="79"/>
          </p:nvPr>
        </p:nvSpPr>
        <p:spPr>
          <a:xfrm>
            <a:off x="10234304" y="569832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Tree>
    <p:extLst>
      <p:ext uri="{BB962C8B-B14F-4D97-AF65-F5344CB8AC3E}">
        <p14:creationId xmlns:p14="http://schemas.microsoft.com/office/powerpoint/2010/main" val="124427549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2_Graph">
    <p:bg>
      <p:bgPr>
        <a:solidFill>
          <a:schemeClr val="bg1"/>
        </a:solidFill>
        <a:effectLst/>
      </p:bgPr>
    </p:bg>
    <p:spTree>
      <p:nvGrpSpPr>
        <p:cNvPr id="1" name=""/>
        <p:cNvGrpSpPr/>
        <p:nvPr/>
      </p:nvGrpSpPr>
      <p:grpSpPr>
        <a:xfrm>
          <a:off x="0" y="0"/>
          <a:ext cx="0" cy="0"/>
          <a:chOff x="0" y="0"/>
          <a:chExt cx="0" cy="0"/>
        </a:xfrm>
      </p:grpSpPr>
      <p:sp>
        <p:nvSpPr>
          <p:cNvPr id="21" name="Text Placeholder 3"/>
          <p:cNvSpPr>
            <a:spLocks noGrp="1"/>
          </p:cNvSpPr>
          <p:nvPr>
            <p:ph type="body" sz="quarter" idx="18"/>
          </p:nvPr>
        </p:nvSpPr>
        <p:spPr>
          <a:xfrm>
            <a:off x="558801" y="627308"/>
            <a:ext cx="11074403" cy="342665"/>
          </a:xfrm>
          <a:prstGeom prst="rect">
            <a:avLst/>
          </a:prstGeom>
        </p:spPr>
        <p:txBody>
          <a:bodyPr/>
          <a:lstStyle>
            <a:lvl1pPr marL="0" indent="0" algn="ctr">
              <a:buNone/>
              <a:defRPr sz="2652" b="1" spc="400">
                <a:solidFill>
                  <a:schemeClr val="tx2"/>
                </a:solidFill>
                <a:latin typeface="+mj-lt"/>
              </a:defRPr>
            </a:lvl1pPr>
            <a:lvl2pPr marL="454558" indent="0" algn="ctr">
              <a:buNone/>
              <a:defRPr sz="1592" b="1">
                <a:solidFill>
                  <a:schemeClr val="tx1"/>
                </a:solidFill>
                <a:latin typeface="+mj-lt"/>
              </a:defRPr>
            </a:lvl2pPr>
            <a:lvl3pPr marL="909110" indent="0" algn="ctr">
              <a:buNone/>
              <a:defRPr sz="1592" b="1">
                <a:solidFill>
                  <a:schemeClr val="tx1"/>
                </a:solidFill>
                <a:latin typeface="+mj-lt"/>
              </a:defRPr>
            </a:lvl3pPr>
            <a:lvl4pPr marL="1363665" indent="0" algn="ctr">
              <a:buNone/>
              <a:defRPr sz="1592" b="1">
                <a:solidFill>
                  <a:schemeClr val="tx1"/>
                </a:solidFill>
                <a:latin typeface="+mj-lt"/>
              </a:defRPr>
            </a:lvl4pPr>
            <a:lvl5pPr marL="1818219" indent="0" algn="ctr">
              <a:buNone/>
              <a:defRPr sz="1592" b="1">
                <a:solidFill>
                  <a:schemeClr val="tx1"/>
                </a:solidFill>
                <a:latin typeface="+mj-lt"/>
              </a:defRPr>
            </a:lvl5pPr>
          </a:lstStyle>
          <a:p>
            <a:pPr lvl="0"/>
            <a:endParaRPr lang="en-US"/>
          </a:p>
        </p:txBody>
      </p:sp>
      <p:sp>
        <p:nvSpPr>
          <p:cNvPr id="22" name="Gleichschenkliges Dreieck 45"/>
          <p:cNvSpPr/>
          <p:nvPr userDrawn="1"/>
        </p:nvSpPr>
        <p:spPr>
          <a:xfrm rot="10800000">
            <a:off x="5650497" y="11"/>
            <a:ext cx="891025" cy="46114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74"/>
          </a:p>
        </p:txBody>
      </p:sp>
      <p:sp>
        <p:nvSpPr>
          <p:cNvPr id="6" name="Text Placeholder 5"/>
          <p:cNvSpPr>
            <a:spLocks noGrp="1"/>
          </p:cNvSpPr>
          <p:nvPr>
            <p:ph type="body" sz="quarter" idx="13"/>
          </p:nvPr>
        </p:nvSpPr>
        <p:spPr>
          <a:xfrm>
            <a:off x="87093" y="6583088"/>
            <a:ext cx="12027505" cy="183979"/>
          </a:xfrm>
        </p:spPr>
        <p:txBody>
          <a:bodyPr/>
          <a:lstStyle>
            <a:lvl1pPr>
              <a:defRPr sz="1066" i="1">
                <a:solidFill>
                  <a:schemeClr val="bg2"/>
                </a:solidFill>
              </a:defRPr>
            </a:lvl1pPr>
            <a:lvl2pPr>
              <a:defRPr sz="1066" i="1">
                <a:solidFill>
                  <a:schemeClr val="bg2"/>
                </a:solidFill>
              </a:defRPr>
            </a:lvl2pPr>
            <a:lvl3pPr>
              <a:defRPr sz="1066" i="1">
                <a:solidFill>
                  <a:schemeClr val="bg2"/>
                </a:solidFill>
              </a:defRPr>
            </a:lvl3pPr>
            <a:lvl4pPr>
              <a:defRPr sz="1066" i="1">
                <a:solidFill>
                  <a:schemeClr val="bg2"/>
                </a:solidFill>
              </a:defRPr>
            </a:lvl4pPr>
            <a:lvl5pPr>
              <a:defRPr sz="1066" i="1">
                <a:solidFill>
                  <a:schemeClr val="bg2"/>
                </a:solidFill>
              </a:defRPr>
            </a:lvl5pPr>
          </a:lstStyle>
          <a:p>
            <a:pPr lvl="0"/>
            <a:r>
              <a:rPr lang="en-US"/>
              <a:t>Edit Master text styles</a:t>
            </a:r>
          </a:p>
        </p:txBody>
      </p:sp>
      <p:sp>
        <p:nvSpPr>
          <p:cNvPr id="3" name="Picture Placeholder 2"/>
          <p:cNvSpPr>
            <a:spLocks noGrp="1"/>
          </p:cNvSpPr>
          <p:nvPr>
            <p:ph type="pic" sz="quarter" idx="19"/>
          </p:nvPr>
        </p:nvSpPr>
        <p:spPr>
          <a:xfrm>
            <a:off x="558803" y="1135600"/>
            <a:ext cx="1838932" cy="1681193"/>
          </a:xfrm>
        </p:spPr>
        <p:txBody>
          <a:bodyPr/>
          <a:lstStyle/>
          <a:p>
            <a:endParaRPr lang="en-US"/>
          </a:p>
        </p:txBody>
      </p:sp>
      <p:sp>
        <p:nvSpPr>
          <p:cNvPr id="10" name="Picture Placeholder 2"/>
          <p:cNvSpPr>
            <a:spLocks noGrp="1"/>
          </p:cNvSpPr>
          <p:nvPr>
            <p:ph type="pic" sz="quarter" idx="20"/>
          </p:nvPr>
        </p:nvSpPr>
        <p:spPr>
          <a:xfrm>
            <a:off x="2397735" y="1135600"/>
            <a:ext cx="1838932" cy="1681193"/>
          </a:xfrm>
        </p:spPr>
        <p:txBody>
          <a:bodyPr/>
          <a:lstStyle/>
          <a:p>
            <a:endParaRPr lang="en-US"/>
          </a:p>
        </p:txBody>
      </p:sp>
      <p:sp>
        <p:nvSpPr>
          <p:cNvPr id="11" name="Picture Placeholder 2"/>
          <p:cNvSpPr>
            <a:spLocks noGrp="1"/>
          </p:cNvSpPr>
          <p:nvPr>
            <p:ph type="pic" sz="quarter" idx="21"/>
          </p:nvPr>
        </p:nvSpPr>
        <p:spPr>
          <a:xfrm>
            <a:off x="4236667" y="1135600"/>
            <a:ext cx="1838932" cy="1681193"/>
          </a:xfrm>
        </p:spPr>
        <p:txBody>
          <a:bodyPr/>
          <a:lstStyle/>
          <a:p>
            <a:endParaRPr lang="en-US"/>
          </a:p>
        </p:txBody>
      </p:sp>
      <p:sp>
        <p:nvSpPr>
          <p:cNvPr id="12" name="Picture Placeholder 2"/>
          <p:cNvSpPr>
            <a:spLocks noGrp="1"/>
          </p:cNvSpPr>
          <p:nvPr>
            <p:ph type="pic" sz="quarter" idx="22"/>
          </p:nvPr>
        </p:nvSpPr>
        <p:spPr>
          <a:xfrm>
            <a:off x="6075599" y="1135600"/>
            <a:ext cx="1838932" cy="1681193"/>
          </a:xfrm>
        </p:spPr>
        <p:txBody>
          <a:bodyPr/>
          <a:lstStyle/>
          <a:p>
            <a:endParaRPr lang="en-US"/>
          </a:p>
        </p:txBody>
      </p:sp>
      <p:sp>
        <p:nvSpPr>
          <p:cNvPr id="13" name="Picture Placeholder 2"/>
          <p:cNvSpPr>
            <a:spLocks noGrp="1"/>
          </p:cNvSpPr>
          <p:nvPr>
            <p:ph type="pic" sz="quarter" idx="23"/>
          </p:nvPr>
        </p:nvSpPr>
        <p:spPr>
          <a:xfrm>
            <a:off x="7934935" y="1135600"/>
            <a:ext cx="1838932" cy="1681193"/>
          </a:xfrm>
        </p:spPr>
        <p:txBody>
          <a:bodyPr/>
          <a:lstStyle/>
          <a:p>
            <a:endParaRPr lang="en-US"/>
          </a:p>
        </p:txBody>
      </p:sp>
      <p:sp>
        <p:nvSpPr>
          <p:cNvPr id="14" name="Picture Placeholder 2"/>
          <p:cNvSpPr>
            <a:spLocks noGrp="1"/>
          </p:cNvSpPr>
          <p:nvPr>
            <p:ph type="pic" sz="quarter" idx="24"/>
          </p:nvPr>
        </p:nvSpPr>
        <p:spPr>
          <a:xfrm>
            <a:off x="558803" y="2816791"/>
            <a:ext cx="1838932" cy="1681193"/>
          </a:xfrm>
        </p:spPr>
        <p:txBody>
          <a:bodyPr/>
          <a:lstStyle/>
          <a:p>
            <a:endParaRPr lang="en-US"/>
          </a:p>
        </p:txBody>
      </p:sp>
      <p:sp>
        <p:nvSpPr>
          <p:cNvPr id="15" name="Picture Placeholder 2"/>
          <p:cNvSpPr>
            <a:spLocks noGrp="1"/>
          </p:cNvSpPr>
          <p:nvPr>
            <p:ph type="pic" sz="quarter" idx="25"/>
          </p:nvPr>
        </p:nvSpPr>
        <p:spPr>
          <a:xfrm>
            <a:off x="2397735" y="2816791"/>
            <a:ext cx="1838932" cy="1681193"/>
          </a:xfrm>
        </p:spPr>
        <p:txBody>
          <a:bodyPr/>
          <a:lstStyle/>
          <a:p>
            <a:endParaRPr lang="en-US"/>
          </a:p>
        </p:txBody>
      </p:sp>
      <p:sp>
        <p:nvSpPr>
          <p:cNvPr id="16" name="Picture Placeholder 2"/>
          <p:cNvSpPr>
            <a:spLocks noGrp="1"/>
          </p:cNvSpPr>
          <p:nvPr>
            <p:ph type="pic" sz="quarter" idx="26"/>
          </p:nvPr>
        </p:nvSpPr>
        <p:spPr>
          <a:xfrm>
            <a:off x="4236667" y="2816791"/>
            <a:ext cx="1838932" cy="1681193"/>
          </a:xfrm>
        </p:spPr>
        <p:txBody>
          <a:bodyPr/>
          <a:lstStyle/>
          <a:p>
            <a:endParaRPr lang="en-US"/>
          </a:p>
        </p:txBody>
      </p:sp>
      <p:sp>
        <p:nvSpPr>
          <p:cNvPr id="17" name="Picture Placeholder 2"/>
          <p:cNvSpPr>
            <a:spLocks noGrp="1"/>
          </p:cNvSpPr>
          <p:nvPr>
            <p:ph type="pic" sz="quarter" idx="27"/>
          </p:nvPr>
        </p:nvSpPr>
        <p:spPr>
          <a:xfrm>
            <a:off x="6075599" y="2816791"/>
            <a:ext cx="1838932" cy="1681193"/>
          </a:xfrm>
        </p:spPr>
        <p:txBody>
          <a:bodyPr/>
          <a:lstStyle/>
          <a:p>
            <a:endParaRPr lang="en-US"/>
          </a:p>
        </p:txBody>
      </p:sp>
      <p:sp>
        <p:nvSpPr>
          <p:cNvPr id="18" name="Picture Placeholder 2"/>
          <p:cNvSpPr>
            <a:spLocks noGrp="1"/>
          </p:cNvSpPr>
          <p:nvPr>
            <p:ph type="pic" sz="quarter" idx="28"/>
          </p:nvPr>
        </p:nvSpPr>
        <p:spPr>
          <a:xfrm>
            <a:off x="7934935" y="2816791"/>
            <a:ext cx="1838932" cy="1681193"/>
          </a:xfrm>
        </p:spPr>
        <p:txBody>
          <a:bodyPr/>
          <a:lstStyle/>
          <a:p>
            <a:endParaRPr lang="en-US"/>
          </a:p>
        </p:txBody>
      </p:sp>
      <p:sp>
        <p:nvSpPr>
          <p:cNvPr id="19" name="Picture Placeholder 2"/>
          <p:cNvSpPr>
            <a:spLocks noGrp="1"/>
          </p:cNvSpPr>
          <p:nvPr>
            <p:ph type="pic" sz="quarter" idx="29"/>
          </p:nvPr>
        </p:nvSpPr>
        <p:spPr>
          <a:xfrm>
            <a:off x="558803" y="4504928"/>
            <a:ext cx="1838932" cy="1681193"/>
          </a:xfrm>
        </p:spPr>
        <p:txBody>
          <a:bodyPr/>
          <a:lstStyle/>
          <a:p>
            <a:endParaRPr lang="en-US"/>
          </a:p>
        </p:txBody>
      </p:sp>
      <p:sp>
        <p:nvSpPr>
          <p:cNvPr id="20" name="Picture Placeholder 2"/>
          <p:cNvSpPr>
            <a:spLocks noGrp="1"/>
          </p:cNvSpPr>
          <p:nvPr>
            <p:ph type="pic" sz="quarter" idx="30"/>
          </p:nvPr>
        </p:nvSpPr>
        <p:spPr>
          <a:xfrm>
            <a:off x="2397735" y="4504928"/>
            <a:ext cx="1838932" cy="1681193"/>
          </a:xfrm>
        </p:spPr>
        <p:txBody>
          <a:bodyPr/>
          <a:lstStyle/>
          <a:p>
            <a:endParaRPr lang="en-US"/>
          </a:p>
        </p:txBody>
      </p:sp>
      <p:sp>
        <p:nvSpPr>
          <p:cNvPr id="23" name="Picture Placeholder 2"/>
          <p:cNvSpPr>
            <a:spLocks noGrp="1"/>
          </p:cNvSpPr>
          <p:nvPr>
            <p:ph type="pic" sz="quarter" idx="31"/>
          </p:nvPr>
        </p:nvSpPr>
        <p:spPr>
          <a:xfrm>
            <a:off x="4236667" y="4504928"/>
            <a:ext cx="1838932" cy="1681193"/>
          </a:xfrm>
        </p:spPr>
        <p:txBody>
          <a:bodyPr/>
          <a:lstStyle/>
          <a:p>
            <a:endParaRPr lang="en-US"/>
          </a:p>
        </p:txBody>
      </p:sp>
      <p:sp>
        <p:nvSpPr>
          <p:cNvPr id="24" name="Picture Placeholder 2"/>
          <p:cNvSpPr>
            <a:spLocks noGrp="1"/>
          </p:cNvSpPr>
          <p:nvPr>
            <p:ph type="pic" sz="quarter" idx="32"/>
          </p:nvPr>
        </p:nvSpPr>
        <p:spPr>
          <a:xfrm>
            <a:off x="6075599" y="4504928"/>
            <a:ext cx="1838932" cy="1681193"/>
          </a:xfrm>
        </p:spPr>
        <p:txBody>
          <a:bodyPr/>
          <a:lstStyle/>
          <a:p>
            <a:endParaRPr lang="en-US"/>
          </a:p>
        </p:txBody>
      </p:sp>
      <p:sp>
        <p:nvSpPr>
          <p:cNvPr id="25" name="Picture Placeholder 2"/>
          <p:cNvSpPr>
            <a:spLocks noGrp="1"/>
          </p:cNvSpPr>
          <p:nvPr>
            <p:ph type="pic" sz="quarter" idx="33"/>
          </p:nvPr>
        </p:nvSpPr>
        <p:spPr>
          <a:xfrm>
            <a:off x="7934935" y="4504928"/>
            <a:ext cx="1838932" cy="1681193"/>
          </a:xfrm>
        </p:spPr>
        <p:txBody>
          <a:bodyPr/>
          <a:lstStyle/>
          <a:p>
            <a:endParaRPr lang="en-US"/>
          </a:p>
        </p:txBody>
      </p:sp>
      <p:sp>
        <p:nvSpPr>
          <p:cNvPr id="26" name="Picture Placeholder 2"/>
          <p:cNvSpPr>
            <a:spLocks noGrp="1"/>
          </p:cNvSpPr>
          <p:nvPr>
            <p:ph type="pic" sz="quarter" idx="34"/>
          </p:nvPr>
        </p:nvSpPr>
        <p:spPr>
          <a:xfrm>
            <a:off x="9794271" y="1135600"/>
            <a:ext cx="1838932" cy="1681193"/>
          </a:xfrm>
        </p:spPr>
        <p:txBody>
          <a:bodyPr/>
          <a:lstStyle/>
          <a:p>
            <a:endParaRPr lang="en-US"/>
          </a:p>
        </p:txBody>
      </p:sp>
      <p:sp>
        <p:nvSpPr>
          <p:cNvPr id="27" name="Picture Placeholder 2"/>
          <p:cNvSpPr>
            <a:spLocks noGrp="1"/>
          </p:cNvSpPr>
          <p:nvPr>
            <p:ph type="pic" sz="quarter" idx="35"/>
          </p:nvPr>
        </p:nvSpPr>
        <p:spPr>
          <a:xfrm>
            <a:off x="9794271" y="2816791"/>
            <a:ext cx="1838932" cy="1681193"/>
          </a:xfrm>
        </p:spPr>
        <p:txBody>
          <a:bodyPr/>
          <a:lstStyle/>
          <a:p>
            <a:endParaRPr lang="en-US"/>
          </a:p>
        </p:txBody>
      </p:sp>
      <p:sp>
        <p:nvSpPr>
          <p:cNvPr id="28" name="Picture Placeholder 2"/>
          <p:cNvSpPr>
            <a:spLocks noGrp="1"/>
          </p:cNvSpPr>
          <p:nvPr>
            <p:ph type="pic" sz="quarter" idx="36"/>
          </p:nvPr>
        </p:nvSpPr>
        <p:spPr>
          <a:xfrm>
            <a:off x="9794271" y="4504928"/>
            <a:ext cx="1838932" cy="1681193"/>
          </a:xfrm>
        </p:spPr>
        <p:txBody>
          <a:bodyPr/>
          <a:lstStyle/>
          <a:p>
            <a:endParaRPr lang="en-US"/>
          </a:p>
        </p:txBody>
      </p:sp>
    </p:spTree>
    <p:extLst>
      <p:ext uri="{BB962C8B-B14F-4D97-AF65-F5344CB8AC3E}">
        <p14:creationId xmlns:p14="http://schemas.microsoft.com/office/powerpoint/2010/main" val="138103493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4_Graph">
    <p:bg>
      <p:bgPr>
        <a:solidFill>
          <a:schemeClr val="bg1"/>
        </a:solidFill>
        <a:effectLst/>
      </p:bgPr>
    </p:bg>
    <p:spTree>
      <p:nvGrpSpPr>
        <p:cNvPr id="1" name=""/>
        <p:cNvGrpSpPr/>
        <p:nvPr/>
      </p:nvGrpSpPr>
      <p:grpSpPr>
        <a:xfrm>
          <a:off x="0" y="0"/>
          <a:ext cx="0" cy="0"/>
          <a:chOff x="0" y="0"/>
          <a:chExt cx="0" cy="0"/>
        </a:xfrm>
      </p:grpSpPr>
      <p:sp>
        <p:nvSpPr>
          <p:cNvPr id="21" name="Text Placeholder 3"/>
          <p:cNvSpPr>
            <a:spLocks noGrp="1"/>
          </p:cNvSpPr>
          <p:nvPr>
            <p:ph type="body" sz="quarter" idx="18"/>
          </p:nvPr>
        </p:nvSpPr>
        <p:spPr>
          <a:xfrm>
            <a:off x="558801" y="627308"/>
            <a:ext cx="11074403" cy="342665"/>
          </a:xfrm>
          <a:prstGeom prst="rect">
            <a:avLst/>
          </a:prstGeom>
        </p:spPr>
        <p:txBody>
          <a:bodyPr/>
          <a:lstStyle>
            <a:lvl1pPr marL="0" indent="0" algn="ctr">
              <a:buNone/>
              <a:defRPr sz="2652" b="1" spc="400">
                <a:solidFill>
                  <a:schemeClr val="tx2"/>
                </a:solidFill>
                <a:latin typeface="+mj-lt"/>
              </a:defRPr>
            </a:lvl1pPr>
            <a:lvl2pPr marL="454558" indent="0" algn="ctr">
              <a:buNone/>
              <a:defRPr sz="1592" b="1">
                <a:solidFill>
                  <a:schemeClr val="tx1"/>
                </a:solidFill>
                <a:latin typeface="+mj-lt"/>
              </a:defRPr>
            </a:lvl2pPr>
            <a:lvl3pPr marL="909110" indent="0" algn="ctr">
              <a:buNone/>
              <a:defRPr sz="1592" b="1">
                <a:solidFill>
                  <a:schemeClr val="tx1"/>
                </a:solidFill>
                <a:latin typeface="+mj-lt"/>
              </a:defRPr>
            </a:lvl3pPr>
            <a:lvl4pPr marL="1363665" indent="0" algn="ctr">
              <a:buNone/>
              <a:defRPr sz="1592" b="1">
                <a:solidFill>
                  <a:schemeClr val="tx1"/>
                </a:solidFill>
                <a:latin typeface="+mj-lt"/>
              </a:defRPr>
            </a:lvl4pPr>
            <a:lvl5pPr marL="1818219" indent="0" algn="ctr">
              <a:buNone/>
              <a:defRPr sz="1592" b="1">
                <a:solidFill>
                  <a:schemeClr val="tx1"/>
                </a:solidFill>
                <a:latin typeface="+mj-lt"/>
              </a:defRPr>
            </a:lvl5pPr>
          </a:lstStyle>
          <a:p>
            <a:pPr lvl="0"/>
            <a:endParaRPr lang="en-US"/>
          </a:p>
        </p:txBody>
      </p:sp>
      <p:sp>
        <p:nvSpPr>
          <p:cNvPr id="22" name="Gleichschenkliges Dreieck 45"/>
          <p:cNvSpPr/>
          <p:nvPr userDrawn="1"/>
        </p:nvSpPr>
        <p:spPr>
          <a:xfrm rot="10800000">
            <a:off x="5650497" y="11"/>
            <a:ext cx="891025" cy="46114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74"/>
          </a:p>
        </p:txBody>
      </p:sp>
      <p:sp>
        <p:nvSpPr>
          <p:cNvPr id="6" name="Text Placeholder 5"/>
          <p:cNvSpPr>
            <a:spLocks noGrp="1"/>
          </p:cNvSpPr>
          <p:nvPr>
            <p:ph type="body" sz="quarter" idx="13"/>
          </p:nvPr>
        </p:nvSpPr>
        <p:spPr>
          <a:xfrm>
            <a:off x="87093" y="6583088"/>
            <a:ext cx="12027505" cy="183979"/>
          </a:xfrm>
        </p:spPr>
        <p:txBody>
          <a:bodyPr/>
          <a:lstStyle>
            <a:lvl1pPr>
              <a:defRPr sz="1066" i="1">
                <a:solidFill>
                  <a:schemeClr val="bg2"/>
                </a:solidFill>
              </a:defRPr>
            </a:lvl1pPr>
            <a:lvl2pPr>
              <a:defRPr sz="1066" i="1">
                <a:solidFill>
                  <a:schemeClr val="bg2"/>
                </a:solidFill>
              </a:defRPr>
            </a:lvl2pPr>
            <a:lvl3pPr>
              <a:defRPr sz="1066" i="1">
                <a:solidFill>
                  <a:schemeClr val="bg2"/>
                </a:solidFill>
              </a:defRPr>
            </a:lvl3pPr>
            <a:lvl4pPr>
              <a:defRPr sz="1066" i="1">
                <a:solidFill>
                  <a:schemeClr val="bg2"/>
                </a:solidFill>
              </a:defRPr>
            </a:lvl4pPr>
            <a:lvl5pPr>
              <a:defRPr sz="1066" i="1">
                <a:solidFill>
                  <a:schemeClr val="bg2"/>
                </a:solidFill>
              </a:defRPr>
            </a:lvl5pPr>
          </a:lstStyle>
          <a:p>
            <a:pPr lvl="0"/>
            <a:r>
              <a:rPr lang="en-US"/>
              <a:t>Edit Master text styles</a:t>
            </a:r>
          </a:p>
        </p:txBody>
      </p:sp>
      <p:sp>
        <p:nvSpPr>
          <p:cNvPr id="3" name="Picture Placeholder 2"/>
          <p:cNvSpPr>
            <a:spLocks noGrp="1"/>
          </p:cNvSpPr>
          <p:nvPr>
            <p:ph type="pic" sz="quarter" idx="19"/>
          </p:nvPr>
        </p:nvSpPr>
        <p:spPr>
          <a:xfrm>
            <a:off x="1539191" y="1135600"/>
            <a:ext cx="1838932" cy="1681193"/>
          </a:xfrm>
        </p:spPr>
        <p:txBody>
          <a:bodyPr/>
          <a:lstStyle/>
          <a:p>
            <a:endParaRPr lang="en-US"/>
          </a:p>
        </p:txBody>
      </p:sp>
      <p:sp>
        <p:nvSpPr>
          <p:cNvPr id="10" name="Picture Placeholder 2"/>
          <p:cNvSpPr>
            <a:spLocks noGrp="1"/>
          </p:cNvSpPr>
          <p:nvPr>
            <p:ph type="pic" sz="quarter" idx="20"/>
          </p:nvPr>
        </p:nvSpPr>
        <p:spPr>
          <a:xfrm>
            <a:off x="3378123" y="1135600"/>
            <a:ext cx="1838932" cy="1681193"/>
          </a:xfrm>
        </p:spPr>
        <p:txBody>
          <a:bodyPr/>
          <a:lstStyle/>
          <a:p>
            <a:endParaRPr lang="en-US"/>
          </a:p>
        </p:txBody>
      </p:sp>
      <p:sp>
        <p:nvSpPr>
          <p:cNvPr id="11" name="Picture Placeholder 2"/>
          <p:cNvSpPr>
            <a:spLocks noGrp="1"/>
          </p:cNvSpPr>
          <p:nvPr>
            <p:ph type="pic" sz="quarter" idx="21"/>
          </p:nvPr>
        </p:nvSpPr>
        <p:spPr>
          <a:xfrm>
            <a:off x="5217055" y="1135600"/>
            <a:ext cx="1838932" cy="1681193"/>
          </a:xfrm>
        </p:spPr>
        <p:txBody>
          <a:bodyPr/>
          <a:lstStyle/>
          <a:p>
            <a:endParaRPr lang="en-US"/>
          </a:p>
        </p:txBody>
      </p:sp>
      <p:sp>
        <p:nvSpPr>
          <p:cNvPr id="12" name="Picture Placeholder 2"/>
          <p:cNvSpPr>
            <a:spLocks noGrp="1"/>
          </p:cNvSpPr>
          <p:nvPr>
            <p:ph type="pic" sz="quarter" idx="22"/>
          </p:nvPr>
        </p:nvSpPr>
        <p:spPr>
          <a:xfrm>
            <a:off x="7055987" y="1135600"/>
            <a:ext cx="1838932" cy="1681193"/>
          </a:xfrm>
        </p:spPr>
        <p:txBody>
          <a:bodyPr/>
          <a:lstStyle/>
          <a:p>
            <a:endParaRPr lang="en-US"/>
          </a:p>
        </p:txBody>
      </p:sp>
      <p:sp>
        <p:nvSpPr>
          <p:cNvPr id="13" name="Picture Placeholder 2"/>
          <p:cNvSpPr>
            <a:spLocks noGrp="1"/>
          </p:cNvSpPr>
          <p:nvPr>
            <p:ph type="pic" sz="quarter" idx="23"/>
          </p:nvPr>
        </p:nvSpPr>
        <p:spPr>
          <a:xfrm>
            <a:off x="8915323" y="1135600"/>
            <a:ext cx="1838932" cy="1681193"/>
          </a:xfrm>
        </p:spPr>
        <p:txBody>
          <a:bodyPr/>
          <a:lstStyle/>
          <a:p>
            <a:endParaRPr lang="en-US"/>
          </a:p>
        </p:txBody>
      </p:sp>
      <p:sp>
        <p:nvSpPr>
          <p:cNvPr id="14" name="Picture Placeholder 2"/>
          <p:cNvSpPr>
            <a:spLocks noGrp="1"/>
          </p:cNvSpPr>
          <p:nvPr>
            <p:ph type="pic" sz="quarter" idx="24"/>
          </p:nvPr>
        </p:nvSpPr>
        <p:spPr>
          <a:xfrm>
            <a:off x="1539191" y="2816791"/>
            <a:ext cx="1838932" cy="1681193"/>
          </a:xfrm>
        </p:spPr>
        <p:txBody>
          <a:bodyPr/>
          <a:lstStyle/>
          <a:p>
            <a:endParaRPr lang="en-US"/>
          </a:p>
        </p:txBody>
      </p:sp>
      <p:sp>
        <p:nvSpPr>
          <p:cNvPr id="15" name="Picture Placeholder 2"/>
          <p:cNvSpPr>
            <a:spLocks noGrp="1"/>
          </p:cNvSpPr>
          <p:nvPr>
            <p:ph type="pic" sz="quarter" idx="25"/>
          </p:nvPr>
        </p:nvSpPr>
        <p:spPr>
          <a:xfrm>
            <a:off x="3378123" y="2816791"/>
            <a:ext cx="1838932" cy="1681193"/>
          </a:xfrm>
        </p:spPr>
        <p:txBody>
          <a:bodyPr/>
          <a:lstStyle/>
          <a:p>
            <a:endParaRPr lang="en-US"/>
          </a:p>
        </p:txBody>
      </p:sp>
      <p:sp>
        <p:nvSpPr>
          <p:cNvPr id="16" name="Picture Placeholder 2"/>
          <p:cNvSpPr>
            <a:spLocks noGrp="1"/>
          </p:cNvSpPr>
          <p:nvPr>
            <p:ph type="pic" sz="quarter" idx="26"/>
          </p:nvPr>
        </p:nvSpPr>
        <p:spPr>
          <a:xfrm>
            <a:off x="5217055" y="2816791"/>
            <a:ext cx="1838932" cy="1681193"/>
          </a:xfrm>
        </p:spPr>
        <p:txBody>
          <a:bodyPr/>
          <a:lstStyle/>
          <a:p>
            <a:endParaRPr lang="en-US"/>
          </a:p>
        </p:txBody>
      </p:sp>
      <p:sp>
        <p:nvSpPr>
          <p:cNvPr id="17" name="Picture Placeholder 2"/>
          <p:cNvSpPr>
            <a:spLocks noGrp="1"/>
          </p:cNvSpPr>
          <p:nvPr>
            <p:ph type="pic" sz="quarter" idx="27"/>
          </p:nvPr>
        </p:nvSpPr>
        <p:spPr>
          <a:xfrm>
            <a:off x="7055987" y="2816791"/>
            <a:ext cx="1838932" cy="1681193"/>
          </a:xfrm>
        </p:spPr>
        <p:txBody>
          <a:bodyPr/>
          <a:lstStyle/>
          <a:p>
            <a:endParaRPr lang="en-US"/>
          </a:p>
        </p:txBody>
      </p:sp>
      <p:sp>
        <p:nvSpPr>
          <p:cNvPr id="18" name="Picture Placeholder 2"/>
          <p:cNvSpPr>
            <a:spLocks noGrp="1"/>
          </p:cNvSpPr>
          <p:nvPr>
            <p:ph type="pic" sz="quarter" idx="28"/>
          </p:nvPr>
        </p:nvSpPr>
        <p:spPr>
          <a:xfrm>
            <a:off x="8915323" y="2816791"/>
            <a:ext cx="1838932" cy="1681193"/>
          </a:xfrm>
        </p:spPr>
        <p:txBody>
          <a:bodyPr/>
          <a:lstStyle/>
          <a:p>
            <a:endParaRPr lang="en-US"/>
          </a:p>
        </p:txBody>
      </p:sp>
      <p:sp>
        <p:nvSpPr>
          <p:cNvPr id="19" name="Picture Placeholder 2"/>
          <p:cNvSpPr>
            <a:spLocks noGrp="1"/>
          </p:cNvSpPr>
          <p:nvPr>
            <p:ph type="pic" sz="quarter" idx="29"/>
          </p:nvPr>
        </p:nvSpPr>
        <p:spPr>
          <a:xfrm>
            <a:off x="1539191" y="4504928"/>
            <a:ext cx="1838932" cy="1681193"/>
          </a:xfrm>
        </p:spPr>
        <p:txBody>
          <a:bodyPr/>
          <a:lstStyle/>
          <a:p>
            <a:endParaRPr lang="en-US"/>
          </a:p>
        </p:txBody>
      </p:sp>
      <p:sp>
        <p:nvSpPr>
          <p:cNvPr id="20" name="Picture Placeholder 2"/>
          <p:cNvSpPr>
            <a:spLocks noGrp="1"/>
          </p:cNvSpPr>
          <p:nvPr>
            <p:ph type="pic" sz="quarter" idx="30"/>
          </p:nvPr>
        </p:nvSpPr>
        <p:spPr>
          <a:xfrm>
            <a:off x="3378123" y="4504928"/>
            <a:ext cx="1838932" cy="1681193"/>
          </a:xfrm>
        </p:spPr>
        <p:txBody>
          <a:bodyPr/>
          <a:lstStyle/>
          <a:p>
            <a:endParaRPr lang="en-US"/>
          </a:p>
        </p:txBody>
      </p:sp>
      <p:sp>
        <p:nvSpPr>
          <p:cNvPr id="23" name="Picture Placeholder 2"/>
          <p:cNvSpPr>
            <a:spLocks noGrp="1"/>
          </p:cNvSpPr>
          <p:nvPr>
            <p:ph type="pic" sz="quarter" idx="31"/>
          </p:nvPr>
        </p:nvSpPr>
        <p:spPr>
          <a:xfrm>
            <a:off x="5217055" y="4504928"/>
            <a:ext cx="1838932" cy="1681193"/>
          </a:xfrm>
        </p:spPr>
        <p:txBody>
          <a:bodyPr/>
          <a:lstStyle/>
          <a:p>
            <a:endParaRPr lang="en-US"/>
          </a:p>
        </p:txBody>
      </p:sp>
      <p:sp>
        <p:nvSpPr>
          <p:cNvPr id="24" name="Picture Placeholder 2"/>
          <p:cNvSpPr>
            <a:spLocks noGrp="1"/>
          </p:cNvSpPr>
          <p:nvPr>
            <p:ph type="pic" sz="quarter" idx="32"/>
          </p:nvPr>
        </p:nvSpPr>
        <p:spPr>
          <a:xfrm>
            <a:off x="7055987" y="4504928"/>
            <a:ext cx="1838932" cy="1681193"/>
          </a:xfrm>
        </p:spPr>
        <p:txBody>
          <a:bodyPr/>
          <a:lstStyle/>
          <a:p>
            <a:endParaRPr lang="en-US"/>
          </a:p>
        </p:txBody>
      </p:sp>
      <p:sp>
        <p:nvSpPr>
          <p:cNvPr id="25" name="Picture Placeholder 2"/>
          <p:cNvSpPr>
            <a:spLocks noGrp="1"/>
          </p:cNvSpPr>
          <p:nvPr>
            <p:ph type="pic" sz="quarter" idx="33"/>
          </p:nvPr>
        </p:nvSpPr>
        <p:spPr>
          <a:xfrm>
            <a:off x="8915323" y="4504928"/>
            <a:ext cx="1838932" cy="1681193"/>
          </a:xfrm>
        </p:spPr>
        <p:txBody>
          <a:bodyPr/>
          <a:lstStyle/>
          <a:p>
            <a:endParaRPr lang="en-US"/>
          </a:p>
        </p:txBody>
      </p:sp>
    </p:spTree>
    <p:extLst>
      <p:ext uri="{BB962C8B-B14F-4D97-AF65-F5344CB8AC3E}">
        <p14:creationId xmlns:p14="http://schemas.microsoft.com/office/powerpoint/2010/main" val="312590920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6_Graph">
    <p:bg>
      <p:bgRef idx="1001">
        <a:schemeClr val="bg2"/>
      </p:bgRef>
    </p:bg>
    <p:spTree>
      <p:nvGrpSpPr>
        <p:cNvPr id="1" name=""/>
        <p:cNvGrpSpPr/>
        <p:nvPr/>
      </p:nvGrpSpPr>
      <p:grpSpPr>
        <a:xfrm>
          <a:off x="0" y="0"/>
          <a:ext cx="0" cy="0"/>
          <a:chOff x="0" y="0"/>
          <a:chExt cx="0" cy="0"/>
        </a:xfrm>
      </p:grpSpPr>
      <p:sp>
        <p:nvSpPr>
          <p:cNvPr id="21" name="Text Placeholder 3"/>
          <p:cNvSpPr>
            <a:spLocks noGrp="1"/>
          </p:cNvSpPr>
          <p:nvPr>
            <p:ph type="body" sz="quarter" idx="18"/>
          </p:nvPr>
        </p:nvSpPr>
        <p:spPr>
          <a:xfrm>
            <a:off x="558801" y="627308"/>
            <a:ext cx="11074403" cy="342665"/>
          </a:xfrm>
          <a:prstGeom prst="rect">
            <a:avLst/>
          </a:prstGeom>
        </p:spPr>
        <p:txBody>
          <a:bodyPr/>
          <a:lstStyle>
            <a:lvl1pPr marL="0" indent="0" algn="ctr">
              <a:buNone/>
              <a:defRPr sz="2652" b="1" spc="400">
                <a:solidFill>
                  <a:schemeClr val="tx1"/>
                </a:solidFill>
                <a:latin typeface="+mj-lt"/>
              </a:defRPr>
            </a:lvl1pPr>
            <a:lvl2pPr marL="454558" indent="0" algn="ctr">
              <a:buNone/>
              <a:defRPr sz="1592" b="1">
                <a:solidFill>
                  <a:schemeClr val="tx1"/>
                </a:solidFill>
                <a:latin typeface="+mj-lt"/>
              </a:defRPr>
            </a:lvl2pPr>
            <a:lvl3pPr marL="909110" indent="0" algn="ctr">
              <a:buNone/>
              <a:defRPr sz="1592" b="1">
                <a:solidFill>
                  <a:schemeClr val="tx1"/>
                </a:solidFill>
                <a:latin typeface="+mj-lt"/>
              </a:defRPr>
            </a:lvl3pPr>
            <a:lvl4pPr marL="1363665" indent="0" algn="ctr">
              <a:buNone/>
              <a:defRPr sz="1592" b="1">
                <a:solidFill>
                  <a:schemeClr val="tx1"/>
                </a:solidFill>
                <a:latin typeface="+mj-lt"/>
              </a:defRPr>
            </a:lvl4pPr>
            <a:lvl5pPr marL="1818219" indent="0" algn="ctr">
              <a:buNone/>
              <a:defRPr sz="1592" b="1">
                <a:solidFill>
                  <a:schemeClr val="tx1"/>
                </a:solidFill>
                <a:latin typeface="+mj-lt"/>
              </a:defRPr>
            </a:lvl5pPr>
          </a:lstStyle>
          <a:p>
            <a:pPr lvl="0"/>
            <a:endParaRPr lang="en-US"/>
          </a:p>
        </p:txBody>
      </p:sp>
      <p:sp>
        <p:nvSpPr>
          <p:cNvPr id="5" name="Text Placeholder 3">
            <a:extLst>
              <a:ext uri="{FF2B5EF4-FFF2-40B4-BE49-F238E27FC236}">
                <a16:creationId xmlns:a16="http://schemas.microsoft.com/office/drawing/2014/main" id="{BB8E280A-5167-F54A-BC46-640BAFA0DDF1}"/>
              </a:ext>
            </a:extLst>
          </p:cNvPr>
          <p:cNvSpPr>
            <a:spLocks noGrp="1"/>
          </p:cNvSpPr>
          <p:nvPr>
            <p:ph type="body" sz="quarter" idx="20"/>
          </p:nvPr>
        </p:nvSpPr>
        <p:spPr>
          <a:xfrm>
            <a:off x="558801" y="1136117"/>
            <a:ext cx="11074403" cy="224936"/>
          </a:xfrm>
          <a:prstGeom prst="rect">
            <a:avLst/>
          </a:prstGeom>
        </p:spPr>
        <p:txBody>
          <a:bodyPr anchor="ctr"/>
          <a:lstStyle>
            <a:lvl1pPr marL="0" indent="0" algn="ctr">
              <a:buNone/>
              <a:defRPr sz="1592" b="0" i="1" spc="0">
                <a:solidFill>
                  <a:schemeClr val="tx1"/>
                </a:solidFill>
                <a:latin typeface="Franklin Gothic Book" panose="020B0503020102020204" pitchFamily="34" charset="0"/>
              </a:defRPr>
            </a:lvl1pPr>
            <a:lvl2pPr marL="454558" indent="0" algn="ctr">
              <a:buNone/>
              <a:defRPr sz="1592" b="1">
                <a:solidFill>
                  <a:schemeClr val="tx1"/>
                </a:solidFill>
                <a:latin typeface="+mj-lt"/>
              </a:defRPr>
            </a:lvl2pPr>
            <a:lvl3pPr marL="909110" indent="0" algn="ctr">
              <a:buNone/>
              <a:defRPr sz="1592" b="1">
                <a:solidFill>
                  <a:schemeClr val="tx1"/>
                </a:solidFill>
                <a:latin typeface="+mj-lt"/>
              </a:defRPr>
            </a:lvl3pPr>
            <a:lvl4pPr marL="1363665" indent="0" algn="ctr">
              <a:buNone/>
              <a:defRPr sz="1592" b="1">
                <a:solidFill>
                  <a:schemeClr val="tx1"/>
                </a:solidFill>
                <a:latin typeface="+mj-lt"/>
              </a:defRPr>
            </a:lvl4pPr>
            <a:lvl5pPr marL="1818219" indent="0" algn="ctr">
              <a:buNone/>
              <a:defRPr sz="1592" b="1">
                <a:solidFill>
                  <a:schemeClr val="tx1"/>
                </a:solidFill>
                <a:latin typeface="+mj-lt"/>
              </a:defRPr>
            </a:lvl5pPr>
          </a:lstStyle>
          <a:p>
            <a:pPr lvl="0"/>
            <a:endParaRPr lang="en-US"/>
          </a:p>
        </p:txBody>
      </p:sp>
      <p:sp>
        <p:nvSpPr>
          <p:cNvPr id="6" name="Text Placeholder 5"/>
          <p:cNvSpPr>
            <a:spLocks noGrp="1"/>
          </p:cNvSpPr>
          <p:nvPr>
            <p:ph type="body" sz="quarter" idx="13"/>
          </p:nvPr>
        </p:nvSpPr>
        <p:spPr>
          <a:xfrm>
            <a:off x="87093" y="6583088"/>
            <a:ext cx="12027505" cy="183979"/>
          </a:xfrm>
        </p:spPr>
        <p:txBody>
          <a:bodyPr/>
          <a:lstStyle>
            <a:lvl1pPr>
              <a:defRPr sz="1066" i="1">
                <a:solidFill>
                  <a:schemeClr val="tx2"/>
                </a:solidFill>
              </a:defRPr>
            </a:lvl1pPr>
            <a:lvl2pPr>
              <a:defRPr sz="1066" i="1">
                <a:solidFill>
                  <a:schemeClr val="bg2"/>
                </a:solidFill>
              </a:defRPr>
            </a:lvl2pPr>
            <a:lvl3pPr>
              <a:defRPr sz="1066" i="1">
                <a:solidFill>
                  <a:schemeClr val="bg2"/>
                </a:solidFill>
              </a:defRPr>
            </a:lvl3pPr>
            <a:lvl4pPr>
              <a:defRPr sz="1066" i="1">
                <a:solidFill>
                  <a:schemeClr val="bg2"/>
                </a:solidFill>
              </a:defRPr>
            </a:lvl4pPr>
            <a:lvl5pPr>
              <a:defRPr sz="1066" i="1">
                <a:solidFill>
                  <a:schemeClr val="bg2"/>
                </a:solidFill>
              </a:defRPr>
            </a:lvl5pPr>
          </a:lstStyle>
          <a:p>
            <a:pPr lvl="0"/>
            <a:r>
              <a:rPr lang="en-US"/>
              <a:t>Edit Master text styles</a:t>
            </a:r>
          </a:p>
        </p:txBody>
      </p:sp>
      <p:sp>
        <p:nvSpPr>
          <p:cNvPr id="7" name="Picture Placeholder 6"/>
          <p:cNvSpPr>
            <a:spLocks noGrp="1"/>
          </p:cNvSpPr>
          <p:nvPr>
            <p:ph type="pic" sz="quarter" idx="21"/>
          </p:nvPr>
        </p:nvSpPr>
        <p:spPr>
          <a:xfrm>
            <a:off x="4466115" y="2867090"/>
            <a:ext cx="1219200" cy="1218072"/>
          </a:xfrm>
        </p:spPr>
        <p:txBody>
          <a:bodyPr/>
          <a:lstStyle/>
          <a:p>
            <a:endParaRPr lang="en-US"/>
          </a:p>
        </p:txBody>
      </p:sp>
      <p:sp>
        <p:nvSpPr>
          <p:cNvPr id="10" name="Picture Placeholder 6"/>
          <p:cNvSpPr>
            <a:spLocks noGrp="1"/>
          </p:cNvSpPr>
          <p:nvPr>
            <p:ph type="pic" sz="quarter" idx="22"/>
          </p:nvPr>
        </p:nvSpPr>
        <p:spPr>
          <a:xfrm>
            <a:off x="10165121" y="2867090"/>
            <a:ext cx="1219200" cy="1218072"/>
          </a:xfrm>
        </p:spPr>
        <p:txBody>
          <a:bodyPr/>
          <a:lstStyle/>
          <a:p>
            <a:endParaRPr lang="en-US"/>
          </a:p>
        </p:txBody>
      </p:sp>
      <p:sp>
        <p:nvSpPr>
          <p:cNvPr id="38" name="Picture Placeholder 6"/>
          <p:cNvSpPr>
            <a:spLocks noGrp="1"/>
          </p:cNvSpPr>
          <p:nvPr>
            <p:ph type="pic" sz="quarter" idx="49"/>
          </p:nvPr>
        </p:nvSpPr>
        <p:spPr>
          <a:xfrm>
            <a:off x="666776" y="2867090"/>
            <a:ext cx="1219200" cy="1218072"/>
          </a:xfrm>
        </p:spPr>
        <p:txBody>
          <a:bodyPr/>
          <a:lstStyle/>
          <a:p>
            <a:endParaRPr lang="en-US"/>
          </a:p>
        </p:txBody>
      </p:sp>
      <p:sp>
        <p:nvSpPr>
          <p:cNvPr id="29" name="Picture Placeholder 6"/>
          <p:cNvSpPr>
            <a:spLocks noGrp="1"/>
          </p:cNvSpPr>
          <p:nvPr>
            <p:ph type="pic" sz="quarter" idx="62"/>
          </p:nvPr>
        </p:nvSpPr>
        <p:spPr>
          <a:xfrm>
            <a:off x="2566445" y="2867090"/>
            <a:ext cx="1219200" cy="1218072"/>
          </a:xfrm>
        </p:spPr>
        <p:txBody>
          <a:bodyPr/>
          <a:lstStyle/>
          <a:p>
            <a:endParaRPr lang="en-US"/>
          </a:p>
        </p:txBody>
      </p:sp>
      <p:sp>
        <p:nvSpPr>
          <p:cNvPr id="39" name="Picture Placeholder 6"/>
          <p:cNvSpPr>
            <a:spLocks noGrp="1"/>
          </p:cNvSpPr>
          <p:nvPr>
            <p:ph type="pic" sz="quarter" idx="68"/>
          </p:nvPr>
        </p:nvSpPr>
        <p:spPr>
          <a:xfrm>
            <a:off x="6365784" y="2867090"/>
            <a:ext cx="1219200" cy="1218072"/>
          </a:xfrm>
        </p:spPr>
        <p:txBody>
          <a:bodyPr/>
          <a:lstStyle/>
          <a:p>
            <a:endParaRPr lang="en-US"/>
          </a:p>
        </p:txBody>
      </p:sp>
      <p:sp>
        <p:nvSpPr>
          <p:cNvPr id="47" name="Text Placeholder 8"/>
          <p:cNvSpPr>
            <a:spLocks noGrp="1"/>
          </p:cNvSpPr>
          <p:nvPr>
            <p:ph type="body" sz="quarter" idx="29"/>
          </p:nvPr>
        </p:nvSpPr>
        <p:spPr>
          <a:xfrm rot="19609788">
            <a:off x="4070228" y="4710296"/>
            <a:ext cx="2102325" cy="253204"/>
          </a:xfrm>
        </p:spPr>
        <p:txBody>
          <a:bodyPr anchor="ctr"/>
          <a:lstStyle>
            <a:lvl1pPr algn="l">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48" name="Text Placeholder 8"/>
          <p:cNvSpPr>
            <a:spLocks noGrp="1"/>
          </p:cNvSpPr>
          <p:nvPr>
            <p:ph type="body" sz="quarter" idx="30" hasCustomPrompt="1"/>
          </p:nvPr>
        </p:nvSpPr>
        <p:spPr>
          <a:xfrm rot="19609788">
            <a:off x="3870008" y="4404061"/>
            <a:ext cx="2102325" cy="253204"/>
          </a:xfrm>
        </p:spPr>
        <p:txBody>
          <a:bodyPr anchor="ctr"/>
          <a:lstStyle>
            <a:lvl1pPr algn="l">
              <a:spcBef>
                <a:spcPts val="0"/>
              </a:spcBef>
              <a:defRPr sz="1325" b="1" i="0">
                <a:solidFill>
                  <a:schemeClr val="tx2"/>
                </a:solidFill>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49" name="Text Placeholder 8"/>
          <p:cNvSpPr>
            <a:spLocks noGrp="1"/>
          </p:cNvSpPr>
          <p:nvPr>
            <p:ph type="body" sz="quarter" idx="31"/>
          </p:nvPr>
        </p:nvSpPr>
        <p:spPr>
          <a:xfrm rot="19609788">
            <a:off x="9772636" y="4710296"/>
            <a:ext cx="2102325" cy="253204"/>
          </a:xfrm>
        </p:spPr>
        <p:txBody>
          <a:bodyPr anchor="ctr"/>
          <a:lstStyle>
            <a:lvl1pPr algn="l">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50" name="Text Placeholder 8"/>
          <p:cNvSpPr>
            <a:spLocks noGrp="1"/>
          </p:cNvSpPr>
          <p:nvPr>
            <p:ph type="body" sz="quarter" idx="32" hasCustomPrompt="1"/>
          </p:nvPr>
        </p:nvSpPr>
        <p:spPr>
          <a:xfrm rot="19609788">
            <a:off x="9572416" y="4404061"/>
            <a:ext cx="2102325" cy="253204"/>
          </a:xfrm>
        </p:spPr>
        <p:txBody>
          <a:bodyPr anchor="ctr"/>
          <a:lstStyle>
            <a:lvl1pPr algn="l">
              <a:spcBef>
                <a:spcPts val="0"/>
              </a:spcBef>
              <a:defRPr sz="1325" b="1" i="0">
                <a:solidFill>
                  <a:schemeClr val="tx2"/>
                </a:solidFill>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51" name="Text Placeholder 8"/>
          <p:cNvSpPr>
            <a:spLocks noGrp="1"/>
          </p:cNvSpPr>
          <p:nvPr>
            <p:ph type="body" sz="quarter" idx="51"/>
          </p:nvPr>
        </p:nvSpPr>
        <p:spPr>
          <a:xfrm rot="19609788">
            <a:off x="338268" y="4710296"/>
            <a:ext cx="2102325" cy="253204"/>
          </a:xfrm>
        </p:spPr>
        <p:txBody>
          <a:bodyPr anchor="ctr"/>
          <a:lstStyle>
            <a:lvl1pPr algn="l">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52" name="Text Placeholder 8"/>
          <p:cNvSpPr>
            <a:spLocks noGrp="1"/>
          </p:cNvSpPr>
          <p:nvPr>
            <p:ph type="body" sz="quarter" idx="52" hasCustomPrompt="1"/>
          </p:nvPr>
        </p:nvSpPr>
        <p:spPr>
          <a:xfrm rot="19609788">
            <a:off x="138044" y="4404061"/>
            <a:ext cx="2102325" cy="253204"/>
          </a:xfrm>
        </p:spPr>
        <p:txBody>
          <a:bodyPr anchor="ctr"/>
          <a:lstStyle>
            <a:lvl1pPr algn="l">
              <a:spcBef>
                <a:spcPts val="0"/>
              </a:spcBef>
              <a:defRPr sz="1325" b="1" i="0">
                <a:solidFill>
                  <a:schemeClr val="tx2"/>
                </a:solidFill>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53" name="Text Placeholder 8"/>
          <p:cNvSpPr>
            <a:spLocks noGrp="1"/>
          </p:cNvSpPr>
          <p:nvPr>
            <p:ph type="body" sz="quarter" idx="63"/>
          </p:nvPr>
        </p:nvSpPr>
        <p:spPr>
          <a:xfrm rot="19609788">
            <a:off x="2171816" y="4710296"/>
            <a:ext cx="2102325" cy="253204"/>
          </a:xfrm>
        </p:spPr>
        <p:txBody>
          <a:bodyPr anchor="ctr"/>
          <a:lstStyle>
            <a:lvl1pPr algn="l">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54" name="Text Placeholder 8"/>
          <p:cNvSpPr>
            <a:spLocks noGrp="1"/>
          </p:cNvSpPr>
          <p:nvPr>
            <p:ph type="body" sz="quarter" idx="64" hasCustomPrompt="1"/>
          </p:nvPr>
        </p:nvSpPr>
        <p:spPr>
          <a:xfrm rot="19609788">
            <a:off x="1971592" y="4404061"/>
            <a:ext cx="2102325" cy="253204"/>
          </a:xfrm>
        </p:spPr>
        <p:txBody>
          <a:bodyPr anchor="ctr"/>
          <a:lstStyle>
            <a:lvl1pPr algn="l">
              <a:spcBef>
                <a:spcPts val="0"/>
              </a:spcBef>
              <a:defRPr sz="1325" b="1" i="0">
                <a:solidFill>
                  <a:schemeClr val="tx2"/>
                </a:solidFill>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55" name="Text Placeholder 8"/>
          <p:cNvSpPr>
            <a:spLocks noGrp="1"/>
          </p:cNvSpPr>
          <p:nvPr>
            <p:ph type="body" sz="quarter" idx="69"/>
          </p:nvPr>
        </p:nvSpPr>
        <p:spPr>
          <a:xfrm rot="19609788">
            <a:off x="5957752" y="4710296"/>
            <a:ext cx="2102325" cy="253204"/>
          </a:xfrm>
        </p:spPr>
        <p:txBody>
          <a:bodyPr anchor="ctr"/>
          <a:lstStyle>
            <a:lvl1pPr algn="l">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56" name="Text Placeholder 8"/>
          <p:cNvSpPr>
            <a:spLocks noGrp="1"/>
          </p:cNvSpPr>
          <p:nvPr>
            <p:ph type="body" sz="quarter" idx="70" hasCustomPrompt="1"/>
          </p:nvPr>
        </p:nvSpPr>
        <p:spPr>
          <a:xfrm rot="19609788">
            <a:off x="5757528" y="4404061"/>
            <a:ext cx="2102325" cy="253204"/>
          </a:xfrm>
        </p:spPr>
        <p:txBody>
          <a:bodyPr anchor="ctr"/>
          <a:lstStyle>
            <a:lvl1pPr algn="l">
              <a:spcBef>
                <a:spcPts val="0"/>
              </a:spcBef>
              <a:defRPr sz="1325" b="1" i="0">
                <a:solidFill>
                  <a:schemeClr val="tx2"/>
                </a:solidFill>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57" name="Picture Placeholder 6"/>
          <p:cNvSpPr>
            <a:spLocks noGrp="1"/>
          </p:cNvSpPr>
          <p:nvPr>
            <p:ph type="pic" sz="quarter" idx="71"/>
          </p:nvPr>
        </p:nvSpPr>
        <p:spPr>
          <a:xfrm>
            <a:off x="8265453" y="2867090"/>
            <a:ext cx="1219200" cy="1218072"/>
          </a:xfrm>
        </p:spPr>
        <p:txBody>
          <a:bodyPr/>
          <a:lstStyle/>
          <a:p>
            <a:endParaRPr lang="en-US"/>
          </a:p>
        </p:txBody>
      </p:sp>
      <p:sp>
        <p:nvSpPr>
          <p:cNvPr id="58" name="Text Placeholder 8"/>
          <p:cNvSpPr>
            <a:spLocks noGrp="1"/>
          </p:cNvSpPr>
          <p:nvPr>
            <p:ph type="body" sz="quarter" idx="72"/>
          </p:nvPr>
        </p:nvSpPr>
        <p:spPr>
          <a:xfrm rot="19609788">
            <a:off x="7863036" y="4710296"/>
            <a:ext cx="2102325" cy="253204"/>
          </a:xfrm>
        </p:spPr>
        <p:txBody>
          <a:bodyPr anchor="ctr"/>
          <a:lstStyle>
            <a:lvl1pPr algn="l">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59" name="Text Placeholder 8"/>
          <p:cNvSpPr>
            <a:spLocks noGrp="1"/>
          </p:cNvSpPr>
          <p:nvPr>
            <p:ph type="body" sz="quarter" idx="73" hasCustomPrompt="1"/>
          </p:nvPr>
        </p:nvSpPr>
        <p:spPr>
          <a:xfrm rot="19609788">
            <a:off x="7662816" y="4404061"/>
            <a:ext cx="2102325" cy="253204"/>
          </a:xfrm>
        </p:spPr>
        <p:txBody>
          <a:bodyPr anchor="ctr"/>
          <a:lstStyle>
            <a:lvl1pPr algn="l">
              <a:spcBef>
                <a:spcPts val="0"/>
              </a:spcBef>
              <a:defRPr sz="1325" b="1" i="0">
                <a:solidFill>
                  <a:schemeClr val="tx2"/>
                </a:solidFill>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EDIT MASTER TEXT STYLES</a:t>
            </a:r>
          </a:p>
        </p:txBody>
      </p:sp>
      <p:sp>
        <p:nvSpPr>
          <p:cNvPr id="4" name="Freeform 3"/>
          <p:cNvSpPr/>
          <p:nvPr userDrawn="1"/>
        </p:nvSpPr>
        <p:spPr>
          <a:xfrm>
            <a:off x="296418" y="2866380"/>
            <a:ext cx="1677799" cy="2413794"/>
          </a:xfrm>
          <a:custGeom>
            <a:avLst/>
            <a:gdLst>
              <a:gd name="connsiteX0" fmla="*/ 1258349 w 1258349"/>
              <a:gd name="connsiteY0" fmla="*/ 0 h 1812022"/>
              <a:gd name="connsiteX1" fmla="*/ 1258349 w 1258349"/>
              <a:gd name="connsiteY1" fmla="*/ 985707 h 1812022"/>
              <a:gd name="connsiteX2" fmla="*/ 0 w 1258349"/>
              <a:gd name="connsiteY2" fmla="*/ 1812022 h 1812022"/>
            </a:gdLst>
            <a:ahLst/>
            <a:cxnLst>
              <a:cxn ang="0">
                <a:pos x="connsiteX0" y="connsiteY0"/>
              </a:cxn>
              <a:cxn ang="0">
                <a:pos x="connsiteX1" y="connsiteY1"/>
              </a:cxn>
              <a:cxn ang="0">
                <a:pos x="connsiteX2" y="connsiteY2"/>
              </a:cxn>
            </a:cxnLst>
            <a:rect l="l" t="t" r="r" b="b"/>
            <a:pathLst>
              <a:path w="1258349" h="1812022">
                <a:moveTo>
                  <a:pt x="1258349" y="0"/>
                </a:moveTo>
                <a:lnTo>
                  <a:pt x="1258349" y="985707"/>
                </a:lnTo>
                <a:lnTo>
                  <a:pt x="0" y="1812022"/>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86"/>
          </a:p>
        </p:txBody>
      </p:sp>
      <p:sp>
        <p:nvSpPr>
          <p:cNvPr id="70" name="Freeform 69"/>
          <p:cNvSpPr/>
          <p:nvPr userDrawn="1"/>
        </p:nvSpPr>
        <p:spPr>
          <a:xfrm>
            <a:off x="2194733" y="2866380"/>
            <a:ext cx="1677799" cy="2413794"/>
          </a:xfrm>
          <a:custGeom>
            <a:avLst/>
            <a:gdLst>
              <a:gd name="connsiteX0" fmla="*/ 1258349 w 1258349"/>
              <a:gd name="connsiteY0" fmla="*/ 0 h 1812022"/>
              <a:gd name="connsiteX1" fmla="*/ 1258349 w 1258349"/>
              <a:gd name="connsiteY1" fmla="*/ 985707 h 1812022"/>
              <a:gd name="connsiteX2" fmla="*/ 0 w 1258349"/>
              <a:gd name="connsiteY2" fmla="*/ 1812022 h 1812022"/>
            </a:gdLst>
            <a:ahLst/>
            <a:cxnLst>
              <a:cxn ang="0">
                <a:pos x="connsiteX0" y="connsiteY0"/>
              </a:cxn>
              <a:cxn ang="0">
                <a:pos x="connsiteX1" y="connsiteY1"/>
              </a:cxn>
              <a:cxn ang="0">
                <a:pos x="connsiteX2" y="connsiteY2"/>
              </a:cxn>
            </a:cxnLst>
            <a:rect l="l" t="t" r="r" b="b"/>
            <a:pathLst>
              <a:path w="1258349" h="1812022">
                <a:moveTo>
                  <a:pt x="1258349" y="0"/>
                </a:moveTo>
                <a:lnTo>
                  <a:pt x="1258349" y="985707"/>
                </a:lnTo>
                <a:lnTo>
                  <a:pt x="0" y="1812022"/>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86"/>
          </a:p>
        </p:txBody>
      </p:sp>
      <p:sp>
        <p:nvSpPr>
          <p:cNvPr id="71" name="Freeform 70"/>
          <p:cNvSpPr/>
          <p:nvPr userDrawn="1"/>
        </p:nvSpPr>
        <p:spPr>
          <a:xfrm>
            <a:off x="4093047" y="2866380"/>
            <a:ext cx="1677799" cy="2413794"/>
          </a:xfrm>
          <a:custGeom>
            <a:avLst/>
            <a:gdLst>
              <a:gd name="connsiteX0" fmla="*/ 1258349 w 1258349"/>
              <a:gd name="connsiteY0" fmla="*/ 0 h 1812022"/>
              <a:gd name="connsiteX1" fmla="*/ 1258349 w 1258349"/>
              <a:gd name="connsiteY1" fmla="*/ 985707 h 1812022"/>
              <a:gd name="connsiteX2" fmla="*/ 0 w 1258349"/>
              <a:gd name="connsiteY2" fmla="*/ 1812022 h 1812022"/>
            </a:gdLst>
            <a:ahLst/>
            <a:cxnLst>
              <a:cxn ang="0">
                <a:pos x="connsiteX0" y="connsiteY0"/>
              </a:cxn>
              <a:cxn ang="0">
                <a:pos x="connsiteX1" y="connsiteY1"/>
              </a:cxn>
              <a:cxn ang="0">
                <a:pos x="connsiteX2" y="connsiteY2"/>
              </a:cxn>
            </a:cxnLst>
            <a:rect l="l" t="t" r="r" b="b"/>
            <a:pathLst>
              <a:path w="1258349" h="1812022">
                <a:moveTo>
                  <a:pt x="1258349" y="0"/>
                </a:moveTo>
                <a:lnTo>
                  <a:pt x="1258349" y="985707"/>
                </a:lnTo>
                <a:lnTo>
                  <a:pt x="0" y="1812022"/>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86"/>
          </a:p>
        </p:txBody>
      </p:sp>
      <p:sp>
        <p:nvSpPr>
          <p:cNvPr id="72" name="Freeform 71"/>
          <p:cNvSpPr/>
          <p:nvPr userDrawn="1"/>
        </p:nvSpPr>
        <p:spPr>
          <a:xfrm>
            <a:off x="5991362" y="2866380"/>
            <a:ext cx="1677799" cy="2413794"/>
          </a:xfrm>
          <a:custGeom>
            <a:avLst/>
            <a:gdLst>
              <a:gd name="connsiteX0" fmla="*/ 1258349 w 1258349"/>
              <a:gd name="connsiteY0" fmla="*/ 0 h 1812022"/>
              <a:gd name="connsiteX1" fmla="*/ 1258349 w 1258349"/>
              <a:gd name="connsiteY1" fmla="*/ 985707 h 1812022"/>
              <a:gd name="connsiteX2" fmla="*/ 0 w 1258349"/>
              <a:gd name="connsiteY2" fmla="*/ 1812022 h 1812022"/>
            </a:gdLst>
            <a:ahLst/>
            <a:cxnLst>
              <a:cxn ang="0">
                <a:pos x="connsiteX0" y="connsiteY0"/>
              </a:cxn>
              <a:cxn ang="0">
                <a:pos x="connsiteX1" y="connsiteY1"/>
              </a:cxn>
              <a:cxn ang="0">
                <a:pos x="connsiteX2" y="connsiteY2"/>
              </a:cxn>
            </a:cxnLst>
            <a:rect l="l" t="t" r="r" b="b"/>
            <a:pathLst>
              <a:path w="1258349" h="1812022">
                <a:moveTo>
                  <a:pt x="1258349" y="0"/>
                </a:moveTo>
                <a:lnTo>
                  <a:pt x="1258349" y="985707"/>
                </a:lnTo>
                <a:lnTo>
                  <a:pt x="0" y="1812022"/>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86"/>
          </a:p>
        </p:txBody>
      </p:sp>
      <p:sp>
        <p:nvSpPr>
          <p:cNvPr id="73" name="Freeform 72"/>
          <p:cNvSpPr/>
          <p:nvPr userDrawn="1"/>
        </p:nvSpPr>
        <p:spPr>
          <a:xfrm>
            <a:off x="7889677" y="2866380"/>
            <a:ext cx="1677799" cy="2413794"/>
          </a:xfrm>
          <a:custGeom>
            <a:avLst/>
            <a:gdLst>
              <a:gd name="connsiteX0" fmla="*/ 1258349 w 1258349"/>
              <a:gd name="connsiteY0" fmla="*/ 0 h 1812022"/>
              <a:gd name="connsiteX1" fmla="*/ 1258349 w 1258349"/>
              <a:gd name="connsiteY1" fmla="*/ 985707 h 1812022"/>
              <a:gd name="connsiteX2" fmla="*/ 0 w 1258349"/>
              <a:gd name="connsiteY2" fmla="*/ 1812022 h 1812022"/>
            </a:gdLst>
            <a:ahLst/>
            <a:cxnLst>
              <a:cxn ang="0">
                <a:pos x="connsiteX0" y="connsiteY0"/>
              </a:cxn>
              <a:cxn ang="0">
                <a:pos x="connsiteX1" y="connsiteY1"/>
              </a:cxn>
              <a:cxn ang="0">
                <a:pos x="connsiteX2" y="connsiteY2"/>
              </a:cxn>
            </a:cxnLst>
            <a:rect l="l" t="t" r="r" b="b"/>
            <a:pathLst>
              <a:path w="1258349" h="1812022">
                <a:moveTo>
                  <a:pt x="1258349" y="0"/>
                </a:moveTo>
                <a:lnTo>
                  <a:pt x="1258349" y="985707"/>
                </a:lnTo>
                <a:lnTo>
                  <a:pt x="0" y="1812022"/>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86"/>
          </a:p>
        </p:txBody>
      </p:sp>
      <p:sp>
        <p:nvSpPr>
          <p:cNvPr id="74" name="Freeform 73"/>
          <p:cNvSpPr/>
          <p:nvPr userDrawn="1"/>
        </p:nvSpPr>
        <p:spPr>
          <a:xfrm>
            <a:off x="9787994" y="2866380"/>
            <a:ext cx="1677799" cy="2413794"/>
          </a:xfrm>
          <a:custGeom>
            <a:avLst/>
            <a:gdLst>
              <a:gd name="connsiteX0" fmla="*/ 1258349 w 1258349"/>
              <a:gd name="connsiteY0" fmla="*/ 0 h 1812022"/>
              <a:gd name="connsiteX1" fmla="*/ 1258349 w 1258349"/>
              <a:gd name="connsiteY1" fmla="*/ 985707 h 1812022"/>
              <a:gd name="connsiteX2" fmla="*/ 0 w 1258349"/>
              <a:gd name="connsiteY2" fmla="*/ 1812022 h 1812022"/>
            </a:gdLst>
            <a:ahLst/>
            <a:cxnLst>
              <a:cxn ang="0">
                <a:pos x="connsiteX0" y="connsiteY0"/>
              </a:cxn>
              <a:cxn ang="0">
                <a:pos x="connsiteX1" y="connsiteY1"/>
              </a:cxn>
              <a:cxn ang="0">
                <a:pos x="connsiteX2" y="connsiteY2"/>
              </a:cxn>
            </a:cxnLst>
            <a:rect l="l" t="t" r="r" b="b"/>
            <a:pathLst>
              <a:path w="1258349" h="1812022">
                <a:moveTo>
                  <a:pt x="1258349" y="0"/>
                </a:moveTo>
                <a:lnTo>
                  <a:pt x="1258349" y="985707"/>
                </a:lnTo>
                <a:lnTo>
                  <a:pt x="0" y="1812022"/>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86"/>
          </a:p>
        </p:txBody>
      </p:sp>
    </p:spTree>
    <p:extLst>
      <p:ext uri="{BB962C8B-B14F-4D97-AF65-F5344CB8AC3E}">
        <p14:creationId xmlns:p14="http://schemas.microsoft.com/office/powerpoint/2010/main" val="1243688309"/>
      </p:ext>
    </p:extLst>
  </p:cSld>
  <p:clrMapOvr>
    <a:overrideClrMapping bg1="dk1" tx1="lt1" bg2="dk2" tx2="lt2" accent1="accent1" accent2="accent2" accent3="accent3" accent4="accent4" accent5="accent5" accent6="accent6" hlink="hlink" folHlink="folHlink"/>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8_Graph">
    <p:bg>
      <p:bgRef idx="1001">
        <a:schemeClr val="bg2"/>
      </p:bgRef>
    </p:bg>
    <p:spTree>
      <p:nvGrpSpPr>
        <p:cNvPr id="1" name=""/>
        <p:cNvGrpSpPr/>
        <p:nvPr/>
      </p:nvGrpSpPr>
      <p:grpSpPr>
        <a:xfrm>
          <a:off x="0" y="0"/>
          <a:ext cx="0" cy="0"/>
          <a:chOff x="0" y="0"/>
          <a:chExt cx="0" cy="0"/>
        </a:xfrm>
      </p:grpSpPr>
      <p:sp>
        <p:nvSpPr>
          <p:cNvPr id="21" name="Text Placeholder 3"/>
          <p:cNvSpPr>
            <a:spLocks noGrp="1"/>
          </p:cNvSpPr>
          <p:nvPr>
            <p:ph type="body" sz="quarter" idx="18"/>
          </p:nvPr>
        </p:nvSpPr>
        <p:spPr>
          <a:xfrm>
            <a:off x="558801" y="627308"/>
            <a:ext cx="11074403" cy="342665"/>
          </a:xfrm>
          <a:prstGeom prst="rect">
            <a:avLst/>
          </a:prstGeom>
        </p:spPr>
        <p:txBody>
          <a:bodyPr/>
          <a:lstStyle>
            <a:lvl1pPr marL="0" indent="0" algn="ctr">
              <a:buNone/>
              <a:defRPr sz="2652" b="1" spc="400">
                <a:solidFill>
                  <a:schemeClr val="tx1"/>
                </a:solidFill>
                <a:latin typeface="+mj-lt"/>
              </a:defRPr>
            </a:lvl1pPr>
            <a:lvl2pPr marL="454558" indent="0" algn="ctr">
              <a:buNone/>
              <a:defRPr sz="1592" b="1">
                <a:solidFill>
                  <a:schemeClr val="tx1"/>
                </a:solidFill>
                <a:latin typeface="+mj-lt"/>
              </a:defRPr>
            </a:lvl2pPr>
            <a:lvl3pPr marL="909110" indent="0" algn="ctr">
              <a:buNone/>
              <a:defRPr sz="1592" b="1">
                <a:solidFill>
                  <a:schemeClr val="tx1"/>
                </a:solidFill>
                <a:latin typeface="+mj-lt"/>
              </a:defRPr>
            </a:lvl3pPr>
            <a:lvl4pPr marL="1363665" indent="0" algn="ctr">
              <a:buNone/>
              <a:defRPr sz="1592" b="1">
                <a:solidFill>
                  <a:schemeClr val="tx1"/>
                </a:solidFill>
                <a:latin typeface="+mj-lt"/>
              </a:defRPr>
            </a:lvl4pPr>
            <a:lvl5pPr marL="1818219" indent="0" algn="ctr">
              <a:buNone/>
              <a:defRPr sz="1592" b="1">
                <a:solidFill>
                  <a:schemeClr val="tx1"/>
                </a:solidFill>
                <a:latin typeface="+mj-lt"/>
              </a:defRPr>
            </a:lvl5pPr>
          </a:lstStyle>
          <a:p>
            <a:pPr lvl="0"/>
            <a:endParaRPr lang="en-US"/>
          </a:p>
        </p:txBody>
      </p:sp>
      <p:sp>
        <p:nvSpPr>
          <p:cNvPr id="5" name="Text Placeholder 3">
            <a:extLst>
              <a:ext uri="{FF2B5EF4-FFF2-40B4-BE49-F238E27FC236}">
                <a16:creationId xmlns:a16="http://schemas.microsoft.com/office/drawing/2014/main" id="{BB8E280A-5167-F54A-BC46-640BAFA0DDF1}"/>
              </a:ext>
            </a:extLst>
          </p:cNvPr>
          <p:cNvSpPr>
            <a:spLocks noGrp="1"/>
          </p:cNvSpPr>
          <p:nvPr>
            <p:ph type="body" sz="quarter" idx="20"/>
          </p:nvPr>
        </p:nvSpPr>
        <p:spPr>
          <a:xfrm>
            <a:off x="558801" y="969971"/>
            <a:ext cx="11074403" cy="224936"/>
          </a:xfrm>
          <a:prstGeom prst="rect">
            <a:avLst/>
          </a:prstGeom>
        </p:spPr>
        <p:txBody>
          <a:bodyPr anchor="ctr"/>
          <a:lstStyle>
            <a:lvl1pPr marL="0" indent="0" algn="ctr">
              <a:buNone/>
              <a:defRPr sz="1592" b="0" i="1" spc="0">
                <a:solidFill>
                  <a:schemeClr val="tx1"/>
                </a:solidFill>
                <a:latin typeface="Franklin Gothic Book" panose="020B0503020102020204" pitchFamily="34" charset="0"/>
              </a:defRPr>
            </a:lvl1pPr>
            <a:lvl2pPr marL="454558" indent="0" algn="ctr">
              <a:buNone/>
              <a:defRPr sz="1592" b="1">
                <a:solidFill>
                  <a:schemeClr val="tx1"/>
                </a:solidFill>
                <a:latin typeface="+mj-lt"/>
              </a:defRPr>
            </a:lvl2pPr>
            <a:lvl3pPr marL="909110" indent="0" algn="ctr">
              <a:buNone/>
              <a:defRPr sz="1592" b="1">
                <a:solidFill>
                  <a:schemeClr val="tx1"/>
                </a:solidFill>
                <a:latin typeface="+mj-lt"/>
              </a:defRPr>
            </a:lvl3pPr>
            <a:lvl4pPr marL="1363665" indent="0" algn="ctr">
              <a:buNone/>
              <a:defRPr sz="1592" b="1">
                <a:solidFill>
                  <a:schemeClr val="tx1"/>
                </a:solidFill>
                <a:latin typeface="+mj-lt"/>
              </a:defRPr>
            </a:lvl4pPr>
            <a:lvl5pPr marL="1818219" indent="0" algn="ctr">
              <a:buNone/>
              <a:defRPr sz="1592" b="1">
                <a:solidFill>
                  <a:schemeClr val="tx1"/>
                </a:solidFill>
                <a:latin typeface="+mj-lt"/>
              </a:defRPr>
            </a:lvl5pPr>
          </a:lstStyle>
          <a:p>
            <a:pPr lvl="0"/>
            <a:endParaRPr lang="en-US"/>
          </a:p>
        </p:txBody>
      </p:sp>
      <p:sp>
        <p:nvSpPr>
          <p:cNvPr id="6" name="Text Placeholder 5"/>
          <p:cNvSpPr>
            <a:spLocks noGrp="1"/>
          </p:cNvSpPr>
          <p:nvPr>
            <p:ph type="body" sz="quarter" idx="13"/>
          </p:nvPr>
        </p:nvSpPr>
        <p:spPr>
          <a:xfrm>
            <a:off x="87093" y="6583088"/>
            <a:ext cx="12027505" cy="183979"/>
          </a:xfrm>
        </p:spPr>
        <p:txBody>
          <a:bodyPr/>
          <a:lstStyle>
            <a:lvl1pPr>
              <a:defRPr sz="1066" i="1">
                <a:solidFill>
                  <a:schemeClr val="tx2"/>
                </a:solidFill>
              </a:defRPr>
            </a:lvl1pPr>
            <a:lvl2pPr>
              <a:defRPr sz="1066" i="1">
                <a:solidFill>
                  <a:schemeClr val="bg2"/>
                </a:solidFill>
              </a:defRPr>
            </a:lvl2pPr>
            <a:lvl3pPr>
              <a:defRPr sz="1066" i="1">
                <a:solidFill>
                  <a:schemeClr val="bg2"/>
                </a:solidFill>
              </a:defRPr>
            </a:lvl3pPr>
            <a:lvl4pPr>
              <a:defRPr sz="1066" i="1">
                <a:solidFill>
                  <a:schemeClr val="bg2"/>
                </a:solidFill>
              </a:defRPr>
            </a:lvl4pPr>
            <a:lvl5pPr>
              <a:defRPr sz="1066" i="1">
                <a:solidFill>
                  <a:schemeClr val="bg2"/>
                </a:solidFill>
              </a:defRPr>
            </a:lvl5pPr>
          </a:lstStyle>
          <a:p>
            <a:pPr lvl="0"/>
            <a:r>
              <a:rPr lang="en-US"/>
              <a:t>Edit Master text styles</a:t>
            </a:r>
          </a:p>
        </p:txBody>
      </p:sp>
    </p:spTree>
    <p:extLst>
      <p:ext uri="{BB962C8B-B14F-4D97-AF65-F5344CB8AC3E}">
        <p14:creationId xmlns:p14="http://schemas.microsoft.com/office/powerpoint/2010/main" val="619618629"/>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0C8B70A4-0299-FA45-8F3F-58F9380F7CFC}"/>
              </a:ext>
            </a:extLst>
          </p:cNvPr>
          <p:cNvSpPr>
            <a:spLocks noGrp="1"/>
          </p:cNvSpPr>
          <p:nvPr>
            <p:ph type="body" sz="quarter" idx="13" hasCustomPrompt="1"/>
          </p:nvPr>
        </p:nvSpPr>
        <p:spPr>
          <a:xfrm>
            <a:off x="1943100" y="914400"/>
            <a:ext cx="8305800" cy="5029200"/>
          </a:xfrm>
          <a:prstGeom prst="rect">
            <a:avLst/>
          </a:prstGeom>
        </p:spPr>
        <p:txBody>
          <a:bodyPr anchor="ctr" anchorCtr="0"/>
          <a:lstStyle>
            <a:lvl1pPr marL="0" indent="0" algn="ctr">
              <a:lnSpc>
                <a:spcPct val="90000"/>
              </a:lnSpc>
              <a:spcBef>
                <a:spcPts val="0"/>
              </a:spcBef>
              <a:buNone/>
              <a:defRPr lang="en-US" sz="4000" b="0" i="0" kern="1200" cap="none" spc="300" baseline="0" dirty="0">
                <a:solidFill>
                  <a:schemeClr val="tx1"/>
                </a:solidFill>
                <a:latin typeface="+mj-lt"/>
                <a:ea typeface="+mn-ea"/>
                <a:cs typeface="+mn-cs"/>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a:t>SECTION TITLE</a:t>
            </a:r>
          </a:p>
        </p:txBody>
      </p:sp>
      <p:grpSp>
        <p:nvGrpSpPr>
          <p:cNvPr id="5" name="Group 4">
            <a:extLst>
              <a:ext uri="{FF2B5EF4-FFF2-40B4-BE49-F238E27FC236}">
                <a16:creationId xmlns:a16="http://schemas.microsoft.com/office/drawing/2014/main" id="{E0AD2358-D227-456D-8326-5766D4325CC5}"/>
              </a:ext>
            </a:extLst>
          </p:cNvPr>
          <p:cNvGrpSpPr>
            <a:grpSpLocks noChangeAspect="1"/>
          </p:cNvGrpSpPr>
          <p:nvPr userDrawn="1"/>
        </p:nvGrpSpPr>
        <p:grpSpPr bwMode="auto">
          <a:xfrm>
            <a:off x="11523227" y="6169794"/>
            <a:ext cx="468957" cy="411981"/>
            <a:chOff x="7171" y="3741"/>
            <a:chExt cx="214" cy="188"/>
          </a:xfrm>
          <a:effectLst/>
        </p:grpSpPr>
        <p:sp>
          <p:nvSpPr>
            <p:cNvPr id="6" name="Freeform 6">
              <a:extLst>
                <a:ext uri="{FF2B5EF4-FFF2-40B4-BE49-F238E27FC236}">
                  <a16:creationId xmlns:a16="http://schemas.microsoft.com/office/drawing/2014/main" id="{87911B9A-2E45-448A-A26C-A7C4303378BD}"/>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7">
              <a:extLst>
                <a:ext uri="{FF2B5EF4-FFF2-40B4-BE49-F238E27FC236}">
                  <a16:creationId xmlns:a16="http://schemas.microsoft.com/office/drawing/2014/main" id="{EB786D93-2235-4E68-96C6-8ED490ACBC13}"/>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8" name="Slide Number Placeholder 1">
            <a:extLst>
              <a:ext uri="{FF2B5EF4-FFF2-40B4-BE49-F238E27FC236}">
                <a16:creationId xmlns:a16="http://schemas.microsoft.com/office/drawing/2014/main" id="{FF34874C-712A-4771-8D2B-03853DB8E31C}"/>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sp>
        <p:nvSpPr>
          <p:cNvPr id="9" name="Footer Placeholder 2">
            <a:extLst>
              <a:ext uri="{FF2B5EF4-FFF2-40B4-BE49-F238E27FC236}">
                <a16:creationId xmlns:a16="http://schemas.microsoft.com/office/drawing/2014/main" id="{A2B683DB-55A3-44AE-8163-A132629368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748078829"/>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7_Graph">
    <p:bg>
      <p:bgRef idx="1001">
        <a:schemeClr val="bg2"/>
      </p:bgRef>
    </p:bg>
    <p:spTree>
      <p:nvGrpSpPr>
        <p:cNvPr id="1" name=""/>
        <p:cNvGrpSpPr/>
        <p:nvPr/>
      </p:nvGrpSpPr>
      <p:grpSpPr>
        <a:xfrm>
          <a:off x="0" y="0"/>
          <a:ext cx="0" cy="0"/>
          <a:chOff x="0" y="0"/>
          <a:chExt cx="0" cy="0"/>
        </a:xfrm>
      </p:grpSpPr>
      <p:sp>
        <p:nvSpPr>
          <p:cNvPr id="21" name="Text Placeholder 3"/>
          <p:cNvSpPr>
            <a:spLocks noGrp="1"/>
          </p:cNvSpPr>
          <p:nvPr>
            <p:ph type="body" sz="quarter" idx="18"/>
          </p:nvPr>
        </p:nvSpPr>
        <p:spPr>
          <a:xfrm>
            <a:off x="558801" y="627308"/>
            <a:ext cx="11074403" cy="342665"/>
          </a:xfrm>
          <a:prstGeom prst="rect">
            <a:avLst/>
          </a:prstGeom>
        </p:spPr>
        <p:txBody>
          <a:bodyPr/>
          <a:lstStyle>
            <a:lvl1pPr marL="0" indent="0" algn="ctr">
              <a:buNone/>
              <a:defRPr sz="2652" b="1" spc="400">
                <a:solidFill>
                  <a:schemeClr val="tx1"/>
                </a:solidFill>
                <a:latin typeface="+mj-lt"/>
              </a:defRPr>
            </a:lvl1pPr>
            <a:lvl2pPr marL="454558" indent="0" algn="ctr">
              <a:buNone/>
              <a:defRPr sz="1592" b="1">
                <a:solidFill>
                  <a:schemeClr val="tx1"/>
                </a:solidFill>
                <a:latin typeface="+mj-lt"/>
              </a:defRPr>
            </a:lvl2pPr>
            <a:lvl3pPr marL="909110" indent="0" algn="ctr">
              <a:buNone/>
              <a:defRPr sz="1592" b="1">
                <a:solidFill>
                  <a:schemeClr val="tx1"/>
                </a:solidFill>
                <a:latin typeface="+mj-lt"/>
              </a:defRPr>
            </a:lvl3pPr>
            <a:lvl4pPr marL="1363665" indent="0" algn="ctr">
              <a:buNone/>
              <a:defRPr sz="1592" b="1">
                <a:solidFill>
                  <a:schemeClr val="tx1"/>
                </a:solidFill>
                <a:latin typeface="+mj-lt"/>
              </a:defRPr>
            </a:lvl4pPr>
            <a:lvl5pPr marL="1818219" indent="0" algn="ctr">
              <a:buNone/>
              <a:defRPr sz="1592" b="1">
                <a:solidFill>
                  <a:schemeClr val="tx1"/>
                </a:solidFill>
                <a:latin typeface="+mj-lt"/>
              </a:defRPr>
            </a:lvl5pPr>
          </a:lstStyle>
          <a:p>
            <a:pPr lvl="0"/>
            <a:endParaRPr lang="en-US"/>
          </a:p>
        </p:txBody>
      </p:sp>
      <p:sp>
        <p:nvSpPr>
          <p:cNvPr id="5" name="Text Placeholder 3">
            <a:extLst>
              <a:ext uri="{FF2B5EF4-FFF2-40B4-BE49-F238E27FC236}">
                <a16:creationId xmlns:a16="http://schemas.microsoft.com/office/drawing/2014/main" id="{BB8E280A-5167-F54A-BC46-640BAFA0DDF1}"/>
              </a:ext>
            </a:extLst>
          </p:cNvPr>
          <p:cNvSpPr>
            <a:spLocks noGrp="1"/>
          </p:cNvSpPr>
          <p:nvPr>
            <p:ph type="body" sz="quarter" idx="20"/>
          </p:nvPr>
        </p:nvSpPr>
        <p:spPr>
          <a:xfrm>
            <a:off x="558801" y="1136117"/>
            <a:ext cx="11074403" cy="224936"/>
          </a:xfrm>
          <a:prstGeom prst="rect">
            <a:avLst/>
          </a:prstGeom>
        </p:spPr>
        <p:txBody>
          <a:bodyPr anchor="ctr"/>
          <a:lstStyle>
            <a:lvl1pPr marL="0" indent="0" algn="ctr">
              <a:buNone/>
              <a:defRPr sz="1592" b="0" i="1" spc="0">
                <a:solidFill>
                  <a:schemeClr val="tx1"/>
                </a:solidFill>
                <a:latin typeface="Franklin Gothic Book" panose="020B0503020102020204" pitchFamily="34" charset="0"/>
              </a:defRPr>
            </a:lvl1pPr>
            <a:lvl2pPr marL="454558" indent="0" algn="ctr">
              <a:buNone/>
              <a:defRPr sz="1592" b="1">
                <a:solidFill>
                  <a:schemeClr val="tx1"/>
                </a:solidFill>
                <a:latin typeface="+mj-lt"/>
              </a:defRPr>
            </a:lvl2pPr>
            <a:lvl3pPr marL="909110" indent="0" algn="ctr">
              <a:buNone/>
              <a:defRPr sz="1592" b="1">
                <a:solidFill>
                  <a:schemeClr val="tx1"/>
                </a:solidFill>
                <a:latin typeface="+mj-lt"/>
              </a:defRPr>
            </a:lvl3pPr>
            <a:lvl4pPr marL="1363665" indent="0" algn="ctr">
              <a:buNone/>
              <a:defRPr sz="1592" b="1">
                <a:solidFill>
                  <a:schemeClr val="tx1"/>
                </a:solidFill>
                <a:latin typeface="+mj-lt"/>
              </a:defRPr>
            </a:lvl4pPr>
            <a:lvl5pPr marL="1818219" indent="0" algn="ctr">
              <a:buNone/>
              <a:defRPr sz="1592" b="1">
                <a:solidFill>
                  <a:schemeClr val="tx1"/>
                </a:solidFill>
                <a:latin typeface="+mj-lt"/>
              </a:defRPr>
            </a:lvl5pPr>
          </a:lstStyle>
          <a:p>
            <a:pPr lvl="0"/>
            <a:endParaRPr lang="en-US"/>
          </a:p>
        </p:txBody>
      </p:sp>
      <p:sp>
        <p:nvSpPr>
          <p:cNvPr id="6" name="Text Placeholder 5"/>
          <p:cNvSpPr>
            <a:spLocks noGrp="1"/>
          </p:cNvSpPr>
          <p:nvPr>
            <p:ph type="body" sz="quarter" idx="13"/>
          </p:nvPr>
        </p:nvSpPr>
        <p:spPr>
          <a:xfrm>
            <a:off x="87093" y="6583088"/>
            <a:ext cx="12027505" cy="183979"/>
          </a:xfrm>
        </p:spPr>
        <p:txBody>
          <a:bodyPr/>
          <a:lstStyle>
            <a:lvl1pPr>
              <a:defRPr sz="1066" i="1">
                <a:solidFill>
                  <a:schemeClr val="tx2"/>
                </a:solidFill>
              </a:defRPr>
            </a:lvl1pPr>
            <a:lvl2pPr>
              <a:defRPr sz="1066" i="1">
                <a:solidFill>
                  <a:schemeClr val="bg2"/>
                </a:solidFill>
              </a:defRPr>
            </a:lvl2pPr>
            <a:lvl3pPr>
              <a:defRPr sz="1066" i="1">
                <a:solidFill>
                  <a:schemeClr val="bg2"/>
                </a:solidFill>
              </a:defRPr>
            </a:lvl3pPr>
            <a:lvl4pPr>
              <a:defRPr sz="1066" i="1">
                <a:solidFill>
                  <a:schemeClr val="bg2"/>
                </a:solidFill>
              </a:defRPr>
            </a:lvl4pPr>
            <a:lvl5pPr>
              <a:defRPr sz="1066" i="1">
                <a:solidFill>
                  <a:schemeClr val="bg2"/>
                </a:solidFill>
              </a:defRPr>
            </a:lvl5pPr>
          </a:lstStyle>
          <a:p>
            <a:pPr lvl="0"/>
            <a:r>
              <a:rPr lang="en-US"/>
              <a:t>Edit Master text styles</a:t>
            </a:r>
          </a:p>
        </p:txBody>
      </p:sp>
      <p:sp>
        <p:nvSpPr>
          <p:cNvPr id="8" name="Picture Placeholder 7"/>
          <p:cNvSpPr>
            <a:spLocks noGrp="1"/>
          </p:cNvSpPr>
          <p:nvPr>
            <p:ph type="pic" sz="quarter" idx="21"/>
          </p:nvPr>
        </p:nvSpPr>
        <p:spPr>
          <a:xfrm>
            <a:off x="558808" y="1611415"/>
            <a:ext cx="1716617" cy="1545853"/>
          </a:xfrm>
        </p:spPr>
        <p:txBody>
          <a:bodyPr/>
          <a:lstStyle/>
          <a:p>
            <a:endParaRPr lang="en-US"/>
          </a:p>
        </p:txBody>
      </p:sp>
      <p:sp>
        <p:nvSpPr>
          <p:cNvPr id="32" name="Picture Placeholder 7"/>
          <p:cNvSpPr>
            <a:spLocks noGrp="1"/>
          </p:cNvSpPr>
          <p:nvPr>
            <p:ph type="pic" sz="quarter" idx="22"/>
          </p:nvPr>
        </p:nvSpPr>
        <p:spPr>
          <a:xfrm>
            <a:off x="2282780" y="1611415"/>
            <a:ext cx="1716617" cy="1545853"/>
          </a:xfrm>
        </p:spPr>
        <p:txBody>
          <a:bodyPr/>
          <a:lstStyle/>
          <a:p>
            <a:endParaRPr lang="en-US"/>
          </a:p>
        </p:txBody>
      </p:sp>
      <p:sp>
        <p:nvSpPr>
          <p:cNvPr id="33" name="Picture Placeholder 7"/>
          <p:cNvSpPr>
            <a:spLocks noGrp="1"/>
          </p:cNvSpPr>
          <p:nvPr>
            <p:ph type="pic" sz="quarter" idx="23"/>
          </p:nvPr>
        </p:nvSpPr>
        <p:spPr>
          <a:xfrm>
            <a:off x="4006750" y="1611415"/>
            <a:ext cx="1716617" cy="1545853"/>
          </a:xfrm>
        </p:spPr>
        <p:txBody>
          <a:bodyPr/>
          <a:lstStyle/>
          <a:p>
            <a:endParaRPr lang="en-US"/>
          </a:p>
        </p:txBody>
      </p:sp>
      <p:sp>
        <p:nvSpPr>
          <p:cNvPr id="34" name="Picture Placeholder 7"/>
          <p:cNvSpPr>
            <a:spLocks noGrp="1"/>
          </p:cNvSpPr>
          <p:nvPr>
            <p:ph type="pic" sz="quarter" idx="24"/>
          </p:nvPr>
        </p:nvSpPr>
        <p:spPr>
          <a:xfrm>
            <a:off x="558808" y="3157267"/>
            <a:ext cx="1716617" cy="1545853"/>
          </a:xfrm>
        </p:spPr>
        <p:txBody>
          <a:bodyPr/>
          <a:lstStyle/>
          <a:p>
            <a:endParaRPr lang="en-US"/>
          </a:p>
        </p:txBody>
      </p:sp>
      <p:sp>
        <p:nvSpPr>
          <p:cNvPr id="35" name="Picture Placeholder 7"/>
          <p:cNvSpPr>
            <a:spLocks noGrp="1"/>
          </p:cNvSpPr>
          <p:nvPr>
            <p:ph type="pic" sz="quarter" idx="25"/>
          </p:nvPr>
        </p:nvSpPr>
        <p:spPr>
          <a:xfrm>
            <a:off x="2282780" y="3157267"/>
            <a:ext cx="1716617" cy="1545853"/>
          </a:xfrm>
        </p:spPr>
        <p:txBody>
          <a:bodyPr/>
          <a:lstStyle/>
          <a:p>
            <a:endParaRPr lang="en-US"/>
          </a:p>
        </p:txBody>
      </p:sp>
      <p:sp>
        <p:nvSpPr>
          <p:cNvPr id="36" name="Picture Placeholder 7"/>
          <p:cNvSpPr>
            <a:spLocks noGrp="1"/>
          </p:cNvSpPr>
          <p:nvPr>
            <p:ph type="pic" sz="quarter" idx="26"/>
          </p:nvPr>
        </p:nvSpPr>
        <p:spPr>
          <a:xfrm>
            <a:off x="4006750" y="3157267"/>
            <a:ext cx="1716617" cy="1545853"/>
          </a:xfrm>
        </p:spPr>
        <p:txBody>
          <a:bodyPr/>
          <a:lstStyle/>
          <a:p>
            <a:endParaRPr lang="en-US"/>
          </a:p>
        </p:txBody>
      </p:sp>
      <p:sp>
        <p:nvSpPr>
          <p:cNvPr id="37" name="Picture Placeholder 7"/>
          <p:cNvSpPr>
            <a:spLocks noGrp="1"/>
          </p:cNvSpPr>
          <p:nvPr>
            <p:ph type="pic" sz="quarter" idx="27"/>
          </p:nvPr>
        </p:nvSpPr>
        <p:spPr>
          <a:xfrm>
            <a:off x="558808" y="4703120"/>
            <a:ext cx="1716617" cy="1545853"/>
          </a:xfrm>
        </p:spPr>
        <p:txBody>
          <a:bodyPr/>
          <a:lstStyle/>
          <a:p>
            <a:endParaRPr lang="en-US"/>
          </a:p>
        </p:txBody>
      </p:sp>
      <p:sp>
        <p:nvSpPr>
          <p:cNvPr id="40" name="Picture Placeholder 7"/>
          <p:cNvSpPr>
            <a:spLocks noGrp="1"/>
          </p:cNvSpPr>
          <p:nvPr>
            <p:ph type="pic" sz="quarter" idx="28"/>
          </p:nvPr>
        </p:nvSpPr>
        <p:spPr>
          <a:xfrm>
            <a:off x="2282780" y="4703120"/>
            <a:ext cx="1716617" cy="1545853"/>
          </a:xfrm>
        </p:spPr>
        <p:txBody>
          <a:bodyPr/>
          <a:lstStyle/>
          <a:p>
            <a:endParaRPr lang="en-US"/>
          </a:p>
        </p:txBody>
      </p:sp>
      <p:sp>
        <p:nvSpPr>
          <p:cNvPr id="41" name="Picture Placeholder 7"/>
          <p:cNvSpPr>
            <a:spLocks noGrp="1"/>
          </p:cNvSpPr>
          <p:nvPr>
            <p:ph type="pic" sz="quarter" idx="29"/>
          </p:nvPr>
        </p:nvSpPr>
        <p:spPr>
          <a:xfrm>
            <a:off x="4006750" y="4703120"/>
            <a:ext cx="1716617" cy="1545853"/>
          </a:xfrm>
        </p:spPr>
        <p:txBody>
          <a:bodyPr/>
          <a:lstStyle/>
          <a:p>
            <a:endParaRPr lang="en-US"/>
          </a:p>
        </p:txBody>
      </p:sp>
    </p:spTree>
    <p:extLst>
      <p:ext uri="{BB962C8B-B14F-4D97-AF65-F5344CB8AC3E}">
        <p14:creationId xmlns:p14="http://schemas.microsoft.com/office/powerpoint/2010/main" val="3789884007"/>
      </p:ext>
    </p:extLst>
  </p:cSld>
  <p:clrMapOvr>
    <a:overrideClrMapping bg1="dk1" tx1="lt1" bg2="dk2" tx2="lt2" accent1="accent1" accent2="accent2" accent3="accent3" accent4="accent4" accent5="accent5" accent6="accent6" hlink="hlink" folHlink="folHlink"/>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31FADD0B-BCA1-5443-EF65-77A938B4977C}"/>
              </a:ext>
            </a:extLst>
          </p:cNvPr>
          <p:cNvGraphicFramePr>
            <a:graphicFrameLocks noGrp="1"/>
          </p:cNvGraphicFramePr>
          <p:nvPr userDrawn="1">
            <p:extLst>
              <p:ext uri="{D42A27DB-BD31-4B8C-83A1-F6EECF244321}">
                <p14:modId xmlns:p14="http://schemas.microsoft.com/office/powerpoint/2010/main" val="3939553109"/>
              </p:ext>
            </p:extLst>
          </p:nvPr>
        </p:nvGraphicFramePr>
        <p:xfrm>
          <a:off x="0" y="2"/>
          <a:ext cx="12192000" cy="68580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340428195"/>
                    </a:ext>
                  </a:extLst>
                </a:gridCol>
                <a:gridCol w="4064000">
                  <a:extLst>
                    <a:ext uri="{9D8B030D-6E8A-4147-A177-3AD203B41FA5}">
                      <a16:colId xmlns:a16="http://schemas.microsoft.com/office/drawing/2014/main" val="2923932590"/>
                    </a:ext>
                  </a:extLst>
                </a:gridCol>
                <a:gridCol w="4064000">
                  <a:extLst>
                    <a:ext uri="{9D8B030D-6E8A-4147-A177-3AD203B41FA5}">
                      <a16:colId xmlns:a16="http://schemas.microsoft.com/office/drawing/2014/main" val="602777345"/>
                    </a:ext>
                  </a:extLst>
                </a:gridCol>
              </a:tblGrid>
              <a:tr h="6858000">
                <a:tc>
                  <a:txBody>
                    <a:bodyPr/>
                    <a:lstStyle/>
                    <a:p>
                      <a:endParaRPr lang="en-US" sz="2400"/>
                    </a:p>
                  </a:txBody>
                  <a:tcPr marL="121920" marR="121920" marT="60904" marB="60904">
                    <a:lnL w="12700" cmpd="sng">
                      <a:noFill/>
                    </a:lnL>
                    <a:lnR w="5715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E1E1"/>
                    </a:solidFill>
                  </a:tcPr>
                </a:tc>
                <a:tc>
                  <a:txBody>
                    <a:bodyPr/>
                    <a:lstStyle/>
                    <a:p>
                      <a:endParaRPr lang="en-US" sz="2400"/>
                    </a:p>
                  </a:txBody>
                  <a:tcPr marL="121920" marR="121920" marT="60904" marB="60904">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a:txBody>
                    <a:bodyPr/>
                    <a:lstStyle/>
                    <a:p>
                      <a:endParaRPr lang="en-US" sz="2400"/>
                    </a:p>
                  </a:txBody>
                  <a:tcPr marL="121920" marR="121920" marT="60904" marB="60904">
                    <a:lnL w="5715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3535051557"/>
                  </a:ext>
                </a:extLst>
              </a:tr>
            </a:tbl>
          </a:graphicData>
        </a:graphic>
      </p:graphicFrame>
      <p:sp>
        <p:nvSpPr>
          <p:cNvPr id="4" name="Text Placeholder 3">
            <a:extLst>
              <a:ext uri="{FF2B5EF4-FFF2-40B4-BE49-F238E27FC236}">
                <a16:creationId xmlns:a16="http://schemas.microsoft.com/office/drawing/2014/main" id="{BDD6F422-FEFC-DC4E-A103-916F1C20EE3A}"/>
              </a:ext>
            </a:extLst>
          </p:cNvPr>
          <p:cNvSpPr>
            <a:spLocks noGrp="1"/>
          </p:cNvSpPr>
          <p:nvPr>
            <p:ph type="body" sz="quarter" idx="10" hasCustomPrompt="1"/>
          </p:nvPr>
        </p:nvSpPr>
        <p:spPr>
          <a:xfrm>
            <a:off x="592361" y="627873"/>
            <a:ext cx="2612752" cy="1405365"/>
          </a:xfrm>
        </p:spPr>
        <p:txBody>
          <a:bodyPr/>
          <a:lstStyle>
            <a:lvl1pPr>
              <a:defRPr sz="5323" b="1">
                <a:solidFill>
                  <a:schemeClr val="tx2"/>
                </a:solidFill>
                <a:latin typeface="+mj-lt"/>
              </a:defRPr>
            </a:lvl1pPr>
            <a:lvl2pPr marL="669320" indent="-212965">
              <a:spcBef>
                <a:spcPts val="0"/>
              </a:spcBef>
              <a:buFont typeface="Arial" panose="020B0604020202020204" pitchFamily="34" charset="0"/>
              <a:buChar char="•"/>
              <a:defRPr sz="2662">
                <a:solidFill>
                  <a:schemeClr val="tx2"/>
                </a:solidFill>
              </a:defRPr>
            </a:lvl2pPr>
            <a:lvl3pPr marL="1049615" indent="-136907">
              <a:spcBef>
                <a:spcPts val="0"/>
              </a:spcBef>
              <a:buFont typeface="Arial" panose="020B0604020202020204" pitchFamily="34" charset="0"/>
              <a:buChar char="•"/>
              <a:defRPr sz="2396">
                <a:solidFill>
                  <a:schemeClr val="tx2"/>
                </a:solidFill>
              </a:defRPr>
            </a:lvl3pPr>
            <a:lvl4pPr marL="1749359" indent="-380296">
              <a:spcBef>
                <a:spcPts val="0"/>
              </a:spcBef>
              <a:buFont typeface="Arial" panose="020B0604020202020204" pitchFamily="34" charset="0"/>
              <a:buChar char="•"/>
              <a:defRPr sz="2129">
                <a:solidFill>
                  <a:schemeClr val="tx2"/>
                </a:solidFill>
              </a:defRPr>
            </a:lvl4pPr>
            <a:lvl5pPr marL="2205714" indent="-380296">
              <a:spcBef>
                <a:spcPts val="0"/>
              </a:spcBef>
              <a:buFont typeface="Arial" panose="020B0604020202020204" pitchFamily="34" charset="0"/>
              <a:buChar char="•"/>
              <a:defRPr sz="2129">
                <a:solidFill>
                  <a:schemeClr val="tx2"/>
                </a:solidFill>
              </a:defRPr>
            </a:lvl5pPr>
          </a:lstStyle>
          <a:p>
            <a:pPr lvl="0"/>
            <a:r>
              <a:rPr lang="en-US"/>
              <a:t>Short title</a:t>
            </a:r>
          </a:p>
        </p:txBody>
      </p:sp>
      <p:sp>
        <p:nvSpPr>
          <p:cNvPr id="6" name="Picture Placeholder 5">
            <a:extLst>
              <a:ext uri="{FF2B5EF4-FFF2-40B4-BE49-F238E27FC236}">
                <a16:creationId xmlns:a16="http://schemas.microsoft.com/office/drawing/2014/main" id="{232AE811-0650-0548-AB93-B416F310EAED}"/>
              </a:ext>
            </a:extLst>
          </p:cNvPr>
          <p:cNvSpPr>
            <a:spLocks noGrp="1"/>
          </p:cNvSpPr>
          <p:nvPr>
            <p:ph type="pic" sz="quarter" idx="13"/>
          </p:nvPr>
        </p:nvSpPr>
        <p:spPr>
          <a:xfrm>
            <a:off x="967819" y="2512274"/>
            <a:ext cx="3053848" cy="4043322"/>
          </a:xfrm>
        </p:spPr>
        <p:txBody>
          <a:bodyPr/>
          <a:lstStyle/>
          <a:p>
            <a:r>
              <a:rPr lang="en-US"/>
              <a:t>Click icon to add picture</a:t>
            </a:r>
          </a:p>
        </p:txBody>
      </p:sp>
      <p:sp>
        <p:nvSpPr>
          <p:cNvPr id="11" name="Text Placeholder 3">
            <a:extLst>
              <a:ext uri="{FF2B5EF4-FFF2-40B4-BE49-F238E27FC236}">
                <a16:creationId xmlns:a16="http://schemas.microsoft.com/office/drawing/2014/main" id="{BB098DA3-66A1-5346-7CB5-6FA795E2DA45}"/>
              </a:ext>
            </a:extLst>
          </p:cNvPr>
          <p:cNvSpPr>
            <a:spLocks noGrp="1"/>
          </p:cNvSpPr>
          <p:nvPr>
            <p:ph type="body" sz="quarter" idx="14" hasCustomPrompt="1"/>
          </p:nvPr>
        </p:nvSpPr>
        <p:spPr>
          <a:xfrm>
            <a:off x="4734515" y="627873"/>
            <a:ext cx="2612752" cy="1405365"/>
          </a:xfrm>
        </p:spPr>
        <p:txBody>
          <a:bodyPr/>
          <a:lstStyle>
            <a:lvl1pPr>
              <a:defRPr sz="5323" b="1">
                <a:solidFill>
                  <a:schemeClr val="tx2"/>
                </a:solidFill>
                <a:latin typeface="+mj-lt"/>
              </a:defRPr>
            </a:lvl1pPr>
            <a:lvl2pPr marL="669320" indent="-212965">
              <a:spcBef>
                <a:spcPts val="0"/>
              </a:spcBef>
              <a:buFont typeface="Arial" panose="020B0604020202020204" pitchFamily="34" charset="0"/>
              <a:buChar char="•"/>
              <a:defRPr sz="2662">
                <a:solidFill>
                  <a:schemeClr val="tx2"/>
                </a:solidFill>
              </a:defRPr>
            </a:lvl2pPr>
            <a:lvl3pPr marL="1049615" indent="-136907">
              <a:spcBef>
                <a:spcPts val="0"/>
              </a:spcBef>
              <a:buFont typeface="Arial" panose="020B0604020202020204" pitchFamily="34" charset="0"/>
              <a:buChar char="•"/>
              <a:defRPr sz="2396">
                <a:solidFill>
                  <a:schemeClr val="tx2"/>
                </a:solidFill>
              </a:defRPr>
            </a:lvl3pPr>
            <a:lvl4pPr marL="1749359" indent="-380296">
              <a:spcBef>
                <a:spcPts val="0"/>
              </a:spcBef>
              <a:buFont typeface="Arial" panose="020B0604020202020204" pitchFamily="34" charset="0"/>
              <a:buChar char="•"/>
              <a:defRPr sz="2129">
                <a:solidFill>
                  <a:schemeClr val="tx2"/>
                </a:solidFill>
              </a:defRPr>
            </a:lvl4pPr>
            <a:lvl5pPr marL="2205714" indent="-380296">
              <a:spcBef>
                <a:spcPts val="0"/>
              </a:spcBef>
              <a:buFont typeface="Arial" panose="020B0604020202020204" pitchFamily="34" charset="0"/>
              <a:buChar char="•"/>
              <a:defRPr sz="2129">
                <a:solidFill>
                  <a:schemeClr val="tx2"/>
                </a:solidFill>
              </a:defRPr>
            </a:lvl5pPr>
          </a:lstStyle>
          <a:p>
            <a:pPr lvl="0"/>
            <a:r>
              <a:rPr lang="en-US"/>
              <a:t>Short title</a:t>
            </a:r>
          </a:p>
        </p:txBody>
      </p:sp>
      <p:sp>
        <p:nvSpPr>
          <p:cNvPr id="12" name="Text Placeholder 3">
            <a:extLst>
              <a:ext uri="{FF2B5EF4-FFF2-40B4-BE49-F238E27FC236}">
                <a16:creationId xmlns:a16="http://schemas.microsoft.com/office/drawing/2014/main" id="{C2F84DC5-F45B-440C-8227-D462637ED5EB}"/>
              </a:ext>
            </a:extLst>
          </p:cNvPr>
          <p:cNvSpPr>
            <a:spLocks noGrp="1"/>
          </p:cNvSpPr>
          <p:nvPr>
            <p:ph type="body" sz="quarter" idx="15" hasCustomPrompt="1"/>
          </p:nvPr>
        </p:nvSpPr>
        <p:spPr>
          <a:xfrm>
            <a:off x="8876668" y="617411"/>
            <a:ext cx="2612752" cy="1405365"/>
          </a:xfrm>
        </p:spPr>
        <p:txBody>
          <a:bodyPr/>
          <a:lstStyle>
            <a:lvl1pPr>
              <a:defRPr sz="5323" b="1">
                <a:solidFill>
                  <a:schemeClr val="tx2"/>
                </a:solidFill>
                <a:latin typeface="+mj-lt"/>
              </a:defRPr>
            </a:lvl1pPr>
            <a:lvl2pPr marL="669320" indent="-212965">
              <a:spcBef>
                <a:spcPts val="0"/>
              </a:spcBef>
              <a:buFont typeface="Arial" panose="020B0604020202020204" pitchFamily="34" charset="0"/>
              <a:buChar char="•"/>
              <a:defRPr sz="2662">
                <a:solidFill>
                  <a:schemeClr val="tx2"/>
                </a:solidFill>
              </a:defRPr>
            </a:lvl2pPr>
            <a:lvl3pPr marL="1049615" indent="-136907">
              <a:spcBef>
                <a:spcPts val="0"/>
              </a:spcBef>
              <a:buFont typeface="Arial" panose="020B0604020202020204" pitchFamily="34" charset="0"/>
              <a:buChar char="•"/>
              <a:defRPr sz="2396">
                <a:solidFill>
                  <a:schemeClr val="tx2"/>
                </a:solidFill>
              </a:defRPr>
            </a:lvl3pPr>
            <a:lvl4pPr marL="1749359" indent="-380296">
              <a:spcBef>
                <a:spcPts val="0"/>
              </a:spcBef>
              <a:buFont typeface="Arial" panose="020B0604020202020204" pitchFamily="34" charset="0"/>
              <a:buChar char="•"/>
              <a:defRPr sz="2129">
                <a:solidFill>
                  <a:schemeClr val="tx2"/>
                </a:solidFill>
              </a:defRPr>
            </a:lvl4pPr>
            <a:lvl5pPr marL="2205714" indent="-380296">
              <a:spcBef>
                <a:spcPts val="0"/>
              </a:spcBef>
              <a:buFont typeface="Arial" panose="020B0604020202020204" pitchFamily="34" charset="0"/>
              <a:buChar char="•"/>
              <a:defRPr sz="2129">
                <a:solidFill>
                  <a:schemeClr val="tx2"/>
                </a:solidFill>
              </a:defRPr>
            </a:lvl5pPr>
          </a:lstStyle>
          <a:p>
            <a:pPr lvl="0"/>
            <a:r>
              <a:rPr lang="en-US"/>
              <a:t>Short title</a:t>
            </a:r>
          </a:p>
        </p:txBody>
      </p:sp>
      <p:sp>
        <p:nvSpPr>
          <p:cNvPr id="13" name="Picture Placeholder 5">
            <a:extLst>
              <a:ext uri="{FF2B5EF4-FFF2-40B4-BE49-F238E27FC236}">
                <a16:creationId xmlns:a16="http://schemas.microsoft.com/office/drawing/2014/main" id="{D2B5836D-E405-3B44-FB3A-1605B71D5224}"/>
              </a:ext>
            </a:extLst>
          </p:cNvPr>
          <p:cNvSpPr>
            <a:spLocks noGrp="1"/>
          </p:cNvSpPr>
          <p:nvPr>
            <p:ph type="pic" sz="quarter" idx="16"/>
          </p:nvPr>
        </p:nvSpPr>
        <p:spPr>
          <a:xfrm>
            <a:off x="5014624" y="2512274"/>
            <a:ext cx="3053848" cy="4043322"/>
          </a:xfrm>
        </p:spPr>
        <p:txBody>
          <a:bodyPr/>
          <a:lstStyle/>
          <a:p>
            <a:r>
              <a:rPr lang="en-US"/>
              <a:t>Click icon to add picture</a:t>
            </a:r>
          </a:p>
        </p:txBody>
      </p:sp>
      <p:sp>
        <p:nvSpPr>
          <p:cNvPr id="14" name="Picture Placeholder 5">
            <a:extLst>
              <a:ext uri="{FF2B5EF4-FFF2-40B4-BE49-F238E27FC236}">
                <a16:creationId xmlns:a16="http://schemas.microsoft.com/office/drawing/2014/main" id="{102A347E-BBED-0082-CA9B-AF28B801305C}"/>
              </a:ext>
            </a:extLst>
          </p:cNvPr>
          <p:cNvSpPr>
            <a:spLocks noGrp="1"/>
          </p:cNvSpPr>
          <p:nvPr>
            <p:ph type="pic" sz="quarter" idx="17"/>
          </p:nvPr>
        </p:nvSpPr>
        <p:spPr>
          <a:xfrm>
            <a:off x="9138152" y="2512274"/>
            <a:ext cx="3053848" cy="4043322"/>
          </a:xfrm>
        </p:spPr>
        <p:txBody>
          <a:bodyPr/>
          <a:lstStyle/>
          <a:p>
            <a:r>
              <a:rPr lang="en-US"/>
              <a:t>Click icon to add picture</a:t>
            </a:r>
          </a:p>
        </p:txBody>
      </p:sp>
    </p:spTree>
    <p:extLst>
      <p:ext uri="{BB962C8B-B14F-4D97-AF65-F5344CB8AC3E}">
        <p14:creationId xmlns:p14="http://schemas.microsoft.com/office/powerpoint/2010/main" val="1733787383"/>
      </p:ext>
    </p:extLst>
  </p:cSld>
  <p:clrMapOvr>
    <a:overrideClrMapping bg1="lt1" tx1="dk1" bg2="lt2" tx2="dk2" accent1="accent1" accent2="accent2" accent3="accent3" accent4="accent4" accent5="accent5" accent6="accent6" hlink="hlink" folHlink="folHlink"/>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Text Placeholder 4"/>
          <p:cNvSpPr>
            <a:spLocks noGrp="1"/>
          </p:cNvSpPr>
          <p:nvPr>
            <p:ph type="body" sz="quarter" idx="10"/>
          </p:nvPr>
        </p:nvSpPr>
        <p:spPr>
          <a:xfrm>
            <a:off x="0" y="6593235"/>
            <a:ext cx="12192000" cy="167489"/>
          </a:xfrm>
        </p:spPr>
        <p:txBody>
          <a:bodyPr/>
          <a:lstStyle>
            <a:lvl1pPr>
              <a:defRPr sz="1066" b="0" i="1">
                <a:solidFill>
                  <a:schemeClr val="bg2"/>
                </a:solidFill>
              </a:defRPr>
            </a:lvl1pPr>
            <a:lvl2pPr>
              <a:defRPr sz="1066" b="0" i="1">
                <a:solidFill>
                  <a:schemeClr val="bg2"/>
                </a:solidFill>
              </a:defRPr>
            </a:lvl2pPr>
            <a:lvl3pPr>
              <a:defRPr sz="1066" b="0" i="1">
                <a:solidFill>
                  <a:schemeClr val="bg2"/>
                </a:solidFill>
              </a:defRPr>
            </a:lvl3pPr>
            <a:lvl4pPr>
              <a:defRPr sz="1066" b="0" i="1">
                <a:solidFill>
                  <a:schemeClr val="bg2"/>
                </a:solidFill>
              </a:defRPr>
            </a:lvl4pPr>
            <a:lvl5pPr>
              <a:defRPr sz="1066" b="0" i="1">
                <a:solidFill>
                  <a:schemeClr val="bg2"/>
                </a:solidFill>
              </a:defRPr>
            </a:lvl5pPr>
          </a:lstStyle>
          <a:p>
            <a:pPr lvl="0"/>
            <a:r>
              <a:rPr lang="en-US"/>
              <a:t>Edit Master text styles</a:t>
            </a:r>
          </a:p>
        </p:txBody>
      </p:sp>
      <p:sp>
        <p:nvSpPr>
          <p:cNvPr id="3" name="Picture Placeholder 2"/>
          <p:cNvSpPr>
            <a:spLocks noGrp="1"/>
          </p:cNvSpPr>
          <p:nvPr>
            <p:ph type="pic" sz="quarter" idx="11"/>
          </p:nvPr>
        </p:nvSpPr>
        <p:spPr>
          <a:xfrm>
            <a:off x="0" y="77788"/>
            <a:ext cx="12192000" cy="6732587"/>
          </a:xfrm>
        </p:spPr>
        <p:txBody>
          <a:bodyPr/>
          <a:lstStyle/>
          <a:p>
            <a:endParaRPr lang="en-US"/>
          </a:p>
        </p:txBody>
      </p:sp>
    </p:spTree>
    <p:extLst>
      <p:ext uri="{BB962C8B-B14F-4D97-AF65-F5344CB8AC3E}">
        <p14:creationId xmlns:p14="http://schemas.microsoft.com/office/powerpoint/2010/main" val="323303786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Full-bleed photography w/ header">
    <p:bg>
      <p:bgPr>
        <a:solidFill>
          <a:schemeClr val="bg1"/>
        </a:solidFill>
        <a:effectLst/>
      </p:bgPr>
    </p:bg>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971422AE-67EA-6742-8143-5C0DADDDF1FE}"/>
              </a:ext>
            </a:extLst>
          </p:cNvPr>
          <p:cNvSpPr>
            <a:spLocks noGrp="1"/>
          </p:cNvSpPr>
          <p:nvPr>
            <p:ph type="pic" sz="quarter" idx="11"/>
          </p:nvPr>
        </p:nvSpPr>
        <p:spPr>
          <a:xfrm>
            <a:off x="-32084" y="0"/>
            <a:ext cx="12192000" cy="6858000"/>
          </a:xfrm>
          <a:prstGeom prst="rect">
            <a:avLst/>
          </a:prstGeom>
        </p:spPr>
        <p:txBody>
          <a:bodyPr/>
          <a:lstStyle>
            <a:lvl1pPr>
              <a:defRPr>
                <a:solidFill>
                  <a:schemeClr val="tx1"/>
                </a:solidFill>
              </a:defRPr>
            </a:lvl1pPr>
          </a:lstStyle>
          <a:p>
            <a:r>
              <a:rPr lang="en-US"/>
              <a:t>Click icon to add picture</a:t>
            </a:r>
          </a:p>
        </p:txBody>
      </p:sp>
      <p:sp>
        <p:nvSpPr>
          <p:cNvPr id="8" name="Text Placeholder 4">
            <a:extLst>
              <a:ext uri="{FF2B5EF4-FFF2-40B4-BE49-F238E27FC236}">
                <a16:creationId xmlns:a16="http://schemas.microsoft.com/office/drawing/2014/main" id="{496A1E45-ABC2-6E4C-9202-46B517BE79B1}"/>
              </a:ext>
            </a:extLst>
          </p:cNvPr>
          <p:cNvSpPr>
            <a:spLocks noGrp="1"/>
          </p:cNvSpPr>
          <p:nvPr>
            <p:ph type="body" sz="quarter" idx="13" hasCustomPrompt="1"/>
          </p:nvPr>
        </p:nvSpPr>
        <p:spPr>
          <a:xfrm>
            <a:off x="1943100" y="559569"/>
            <a:ext cx="8305800" cy="387798"/>
          </a:xfrm>
          <a:prstGeom prst="rect">
            <a:avLst/>
          </a:prstGeom>
        </p:spPr>
        <p:txBody>
          <a:bodyPr lIns="0" tIns="0" rIns="0" bIns="0" anchor="t" anchorCtr="0">
            <a:spAutoFit/>
          </a:bodyPr>
          <a:lstStyle>
            <a:lvl1pPr marL="0" indent="0" algn="ctr">
              <a:lnSpc>
                <a:spcPct val="90000"/>
              </a:lnSpc>
              <a:spcBef>
                <a:spcPts val="0"/>
              </a:spcBef>
              <a:buNone/>
              <a:defRPr sz="2800" b="0" i="0" cap="none" spc="0" baseline="0">
                <a:solidFill>
                  <a:schemeClr val="accent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a:t>Full-Bleed Photography Slide</a:t>
            </a:r>
          </a:p>
        </p:txBody>
      </p:sp>
      <p:sp>
        <p:nvSpPr>
          <p:cNvPr id="5" name="Text Placeholder 1">
            <a:extLst>
              <a:ext uri="{FF2B5EF4-FFF2-40B4-BE49-F238E27FC236}">
                <a16:creationId xmlns:a16="http://schemas.microsoft.com/office/drawing/2014/main" id="{122A6F2B-D6B4-4E10-BFD4-56BEA1CCE463}"/>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a:t>OPTIONAL SUBHEAD</a:t>
            </a:r>
          </a:p>
        </p:txBody>
      </p:sp>
      <p:sp>
        <p:nvSpPr>
          <p:cNvPr id="9" name="Slide Number Placeholder 1">
            <a:extLst>
              <a:ext uri="{FF2B5EF4-FFF2-40B4-BE49-F238E27FC236}">
                <a16:creationId xmlns:a16="http://schemas.microsoft.com/office/drawing/2014/main" id="{4C69C1DF-47BF-4080-9AD5-09464EAE12F1}"/>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2" name="Group 11">
            <a:extLst>
              <a:ext uri="{FF2B5EF4-FFF2-40B4-BE49-F238E27FC236}">
                <a16:creationId xmlns:a16="http://schemas.microsoft.com/office/drawing/2014/main" id="{3216DC3F-1B71-4795-BB71-5560D16EE9B8}"/>
              </a:ext>
            </a:extLst>
          </p:cNvPr>
          <p:cNvGrpSpPr>
            <a:grpSpLocks noChangeAspect="1"/>
          </p:cNvGrpSpPr>
          <p:nvPr userDrawn="1"/>
        </p:nvGrpSpPr>
        <p:grpSpPr bwMode="auto">
          <a:xfrm>
            <a:off x="11523227" y="6169794"/>
            <a:ext cx="468957" cy="411981"/>
            <a:chOff x="7171" y="3741"/>
            <a:chExt cx="214" cy="188"/>
          </a:xfrm>
          <a:effectLst/>
        </p:grpSpPr>
        <p:sp>
          <p:nvSpPr>
            <p:cNvPr id="13" name="Freeform 6">
              <a:extLst>
                <a:ext uri="{FF2B5EF4-FFF2-40B4-BE49-F238E27FC236}">
                  <a16:creationId xmlns:a16="http://schemas.microsoft.com/office/drawing/2014/main" id="{0030D10D-5CE4-4E37-A7F9-0F9F59D1ACC1}"/>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B7FD410C-8AB3-4BE2-A272-60F9DB8CA3F5}"/>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 name="Footer Placeholder 2">
            <a:extLst>
              <a:ext uri="{FF2B5EF4-FFF2-40B4-BE49-F238E27FC236}">
                <a16:creationId xmlns:a16="http://schemas.microsoft.com/office/drawing/2014/main" id="{2BCD8121-ABFF-47B9-ADAF-C47B083C9E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569970265"/>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Full-bleed photography w/ body copy">
    <p:bg>
      <p:bgPr>
        <a:solidFill>
          <a:schemeClr val="bg1"/>
        </a:solidFill>
        <a:effectLst/>
      </p:bgPr>
    </p:bg>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971422AE-67EA-6742-8143-5C0DADDDF1FE}"/>
              </a:ext>
            </a:extLst>
          </p:cNvPr>
          <p:cNvSpPr>
            <a:spLocks noGrp="1"/>
          </p:cNvSpPr>
          <p:nvPr>
            <p:ph type="pic" sz="quarter" idx="11"/>
          </p:nvPr>
        </p:nvSpPr>
        <p:spPr>
          <a:xfrm>
            <a:off x="0" y="0"/>
            <a:ext cx="12192000" cy="6858000"/>
          </a:xfrm>
          <a:prstGeom prst="rect">
            <a:avLst/>
          </a:prstGeom>
        </p:spPr>
        <p:txBody>
          <a:bodyPr/>
          <a:lstStyle>
            <a:lvl1pPr>
              <a:defRPr>
                <a:solidFill>
                  <a:schemeClr val="tx1"/>
                </a:solidFill>
              </a:defRPr>
            </a:lvl1pPr>
          </a:lstStyle>
          <a:p>
            <a:r>
              <a:rPr lang="en-US"/>
              <a:t>Click icon to add picture</a:t>
            </a:r>
          </a:p>
        </p:txBody>
      </p:sp>
      <p:sp>
        <p:nvSpPr>
          <p:cNvPr id="8" name="Text Placeholder 4">
            <a:extLst>
              <a:ext uri="{FF2B5EF4-FFF2-40B4-BE49-F238E27FC236}">
                <a16:creationId xmlns:a16="http://schemas.microsoft.com/office/drawing/2014/main" id="{496A1E45-ABC2-6E4C-9202-46B517BE79B1}"/>
              </a:ext>
            </a:extLst>
          </p:cNvPr>
          <p:cNvSpPr>
            <a:spLocks noGrp="1"/>
          </p:cNvSpPr>
          <p:nvPr>
            <p:ph type="body" sz="quarter" idx="13" hasCustomPrompt="1"/>
          </p:nvPr>
        </p:nvSpPr>
        <p:spPr>
          <a:xfrm>
            <a:off x="1943100" y="559569"/>
            <a:ext cx="8305800" cy="387798"/>
          </a:xfrm>
          <a:prstGeom prst="rect">
            <a:avLst/>
          </a:prstGeom>
        </p:spPr>
        <p:txBody>
          <a:bodyPr lIns="0" tIns="0" rIns="0" bIns="0" anchor="t" anchorCtr="0">
            <a:spAutoFit/>
          </a:bodyPr>
          <a:lstStyle>
            <a:lvl1pPr marL="0" indent="0" algn="ctr">
              <a:lnSpc>
                <a:spcPct val="90000"/>
              </a:lnSpc>
              <a:spcBef>
                <a:spcPts val="0"/>
              </a:spcBef>
              <a:buNone/>
              <a:defRPr sz="2800" b="0" i="0" cap="none" spc="0" baseline="0">
                <a:solidFill>
                  <a:schemeClr val="accent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a:t>Full-Bleed Photography Slide</a:t>
            </a:r>
          </a:p>
        </p:txBody>
      </p:sp>
      <p:sp>
        <p:nvSpPr>
          <p:cNvPr id="5" name="Text Placeholder 4">
            <a:extLst>
              <a:ext uri="{FF2B5EF4-FFF2-40B4-BE49-F238E27FC236}">
                <a16:creationId xmlns:a16="http://schemas.microsoft.com/office/drawing/2014/main" id="{1CE5FA6E-A580-1649-9E9F-5C19102BC755}"/>
              </a:ext>
            </a:extLst>
          </p:cNvPr>
          <p:cNvSpPr>
            <a:spLocks noGrp="1"/>
          </p:cNvSpPr>
          <p:nvPr>
            <p:ph type="body" sz="quarter" idx="15" hasCustomPrompt="1"/>
          </p:nvPr>
        </p:nvSpPr>
        <p:spPr>
          <a:xfrm>
            <a:off x="914400" y="2057400"/>
            <a:ext cx="4191000" cy="3886200"/>
          </a:xfrm>
          <a:prstGeom prst="rect">
            <a:avLst/>
          </a:prstGeom>
        </p:spPr>
        <p:txBody>
          <a:bodyPr anchor="ctr" anchorCtr="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An example of a full-bleed photography slide with header and body copy.</a:t>
            </a:r>
          </a:p>
          <a:p>
            <a:pPr lvl="0"/>
            <a:r>
              <a:rPr lang="en-US"/>
              <a:t>Click to edit text.</a:t>
            </a:r>
          </a:p>
        </p:txBody>
      </p:sp>
      <p:sp>
        <p:nvSpPr>
          <p:cNvPr id="6" name="Text Placeholder 1">
            <a:extLst>
              <a:ext uri="{FF2B5EF4-FFF2-40B4-BE49-F238E27FC236}">
                <a16:creationId xmlns:a16="http://schemas.microsoft.com/office/drawing/2014/main" id="{691BE262-A5AA-4179-BD72-BB2BDD88AD5C}"/>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a:t>OPTIONAL SUBHEAD</a:t>
            </a:r>
          </a:p>
        </p:txBody>
      </p:sp>
      <p:sp>
        <p:nvSpPr>
          <p:cNvPr id="12" name="Slide Number Placeholder 1">
            <a:extLst>
              <a:ext uri="{FF2B5EF4-FFF2-40B4-BE49-F238E27FC236}">
                <a16:creationId xmlns:a16="http://schemas.microsoft.com/office/drawing/2014/main" id="{EA76B921-8801-401C-90F9-A21D8B084832}"/>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3" name="Group 12">
            <a:extLst>
              <a:ext uri="{FF2B5EF4-FFF2-40B4-BE49-F238E27FC236}">
                <a16:creationId xmlns:a16="http://schemas.microsoft.com/office/drawing/2014/main" id="{33236F68-548E-4A44-B235-C4AEFC639D5C}"/>
              </a:ext>
            </a:extLst>
          </p:cNvPr>
          <p:cNvGrpSpPr>
            <a:grpSpLocks noChangeAspect="1"/>
          </p:cNvGrpSpPr>
          <p:nvPr userDrawn="1"/>
        </p:nvGrpSpPr>
        <p:grpSpPr bwMode="auto">
          <a:xfrm>
            <a:off x="11523227" y="6169794"/>
            <a:ext cx="468957" cy="411981"/>
            <a:chOff x="7171" y="3741"/>
            <a:chExt cx="214" cy="188"/>
          </a:xfrm>
          <a:effectLst/>
        </p:grpSpPr>
        <p:sp>
          <p:nvSpPr>
            <p:cNvPr id="14" name="Freeform 6">
              <a:extLst>
                <a:ext uri="{FF2B5EF4-FFF2-40B4-BE49-F238E27FC236}">
                  <a16:creationId xmlns:a16="http://schemas.microsoft.com/office/drawing/2014/main" id="{11E7F112-232D-4E32-9A46-DE756987D2AF}"/>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FF9ECA89-C356-485A-9A86-35A82888C0F9}"/>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 name="Footer Placeholder 2">
            <a:extLst>
              <a:ext uri="{FF2B5EF4-FFF2-40B4-BE49-F238E27FC236}">
                <a16:creationId xmlns:a16="http://schemas.microsoft.com/office/drawing/2014/main" id="{73A67481-532C-4F69-8778-674E653EEC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445108962"/>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Full-bleed photography w/ bullets">
    <p:bg>
      <p:bgPr>
        <a:solidFill>
          <a:schemeClr val="bg1"/>
        </a:solidFill>
        <a:effectLst/>
      </p:bgPr>
    </p:bg>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971422AE-67EA-6742-8143-5C0DADDDF1FE}"/>
              </a:ext>
            </a:extLst>
          </p:cNvPr>
          <p:cNvSpPr>
            <a:spLocks noGrp="1"/>
          </p:cNvSpPr>
          <p:nvPr>
            <p:ph type="pic" sz="quarter" idx="11"/>
          </p:nvPr>
        </p:nvSpPr>
        <p:spPr>
          <a:xfrm>
            <a:off x="0" y="-4011"/>
            <a:ext cx="12192000" cy="6858000"/>
          </a:xfrm>
          <a:prstGeom prst="rect">
            <a:avLst/>
          </a:prstGeom>
        </p:spPr>
        <p:txBody>
          <a:bodyPr/>
          <a:lstStyle>
            <a:lvl1pPr>
              <a:defRPr>
                <a:solidFill>
                  <a:schemeClr val="tx1"/>
                </a:solidFill>
              </a:defRPr>
            </a:lvl1pPr>
          </a:lstStyle>
          <a:p>
            <a:r>
              <a:rPr lang="en-US"/>
              <a:t>Click icon to add picture</a:t>
            </a:r>
          </a:p>
        </p:txBody>
      </p:sp>
      <p:sp>
        <p:nvSpPr>
          <p:cNvPr id="8" name="Text Placeholder 4">
            <a:extLst>
              <a:ext uri="{FF2B5EF4-FFF2-40B4-BE49-F238E27FC236}">
                <a16:creationId xmlns:a16="http://schemas.microsoft.com/office/drawing/2014/main" id="{496A1E45-ABC2-6E4C-9202-46B517BE79B1}"/>
              </a:ext>
            </a:extLst>
          </p:cNvPr>
          <p:cNvSpPr>
            <a:spLocks noGrp="1"/>
          </p:cNvSpPr>
          <p:nvPr>
            <p:ph type="body" sz="quarter" idx="13" hasCustomPrompt="1"/>
          </p:nvPr>
        </p:nvSpPr>
        <p:spPr>
          <a:xfrm>
            <a:off x="1943100" y="559569"/>
            <a:ext cx="8305800" cy="387798"/>
          </a:xfrm>
          <a:prstGeom prst="rect">
            <a:avLst/>
          </a:prstGeom>
        </p:spPr>
        <p:txBody>
          <a:bodyPr lIns="0" tIns="0" rIns="0" bIns="0" anchor="t" anchorCtr="0">
            <a:spAutoFit/>
          </a:bodyPr>
          <a:lstStyle>
            <a:lvl1pPr marL="0" indent="0" algn="ctr">
              <a:lnSpc>
                <a:spcPct val="90000"/>
              </a:lnSpc>
              <a:spcBef>
                <a:spcPts val="0"/>
              </a:spcBef>
              <a:buNone/>
              <a:defRPr sz="2800" b="0" i="0" cap="none" spc="0" baseline="0">
                <a:solidFill>
                  <a:schemeClr val="accent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a:t>Full-Bleed Photography Slide</a:t>
            </a:r>
          </a:p>
        </p:txBody>
      </p:sp>
      <p:sp>
        <p:nvSpPr>
          <p:cNvPr id="9" name="Text Placeholder 4">
            <a:extLst>
              <a:ext uri="{FF2B5EF4-FFF2-40B4-BE49-F238E27FC236}">
                <a16:creationId xmlns:a16="http://schemas.microsoft.com/office/drawing/2014/main" id="{F06500DD-3D60-3242-AFFD-556EDE7007B9}"/>
              </a:ext>
            </a:extLst>
          </p:cNvPr>
          <p:cNvSpPr>
            <a:spLocks noGrp="1"/>
          </p:cNvSpPr>
          <p:nvPr>
            <p:ph type="body" sz="quarter" idx="15" hasCustomPrompt="1"/>
          </p:nvPr>
        </p:nvSpPr>
        <p:spPr>
          <a:xfrm>
            <a:off x="914400" y="2057400"/>
            <a:ext cx="4191000" cy="3886200"/>
          </a:xfrm>
          <a:prstGeom prst="rect">
            <a:avLst/>
          </a:prstGeom>
        </p:spPr>
        <p:txBody>
          <a:bodyPr anchor="ctr" anchorCtr="0"/>
          <a:lstStyle>
            <a:lvl1pPr marL="285750" indent="-285750">
              <a:buFont typeface="Arial" panose="020B0604020202020204" pitchFamily="34" charset="0"/>
              <a:buChar char="•"/>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An example of a full-bleed photography slide with header and body copy.</a:t>
            </a:r>
          </a:p>
          <a:p>
            <a:pPr lvl="0"/>
            <a:r>
              <a:rPr lang="en-US"/>
              <a:t>Click to edit text.</a:t>
            </a:r>
          </a:p>
        </p:txBody>
      </p:sp>
      <p:sp>
        <p:nvSpPr>
          <p:cNvPr id="6" name="Text Placeholder 1">
            <a:extLst>
              <a:ext uri="{FF2B5EF4-FFF2-40B4-BE49-F238E27FC236}">
                <a16:creationId xmlns:a16="http://schemas.microsoft.com/office/drawing/2014/main" id="{04060B41-C0A1-4BFA-A3AC-25203DA87E36}"/>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a:t>OPTIONAL SUBHEAD</a:t>
            </a:r>
          </a:p>
        </p:txBody>
      </p:sp>
      <p:sp>
        <p:nvSpPr>
          <p:cNvPr id="13" name="Slide Number Placeholder 1">
            <a:extLst>
              <a:ext uri="{FF2B5EF4-FFF2-40B4-BE49-F238E27FC236}">
                <a16:creationId xmlns:a16="http://schemas.microsoft.com/office/drawing/2014/main" id="{FAE79B56-C867-4FAD-89F2-EAEDE04D8530}"/>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4" name="Group 13">
            <a:extLst>
              <a:ext uri="{FF2B5EF4-FFF2-40B4-BE49-F238E27FC236}">
                <a16:creationId xmlns:a16="http://schemas.microsoft.com/office/drawing/2014/main" id="{29056A37-CA22-41BD-8A57-09A987F8A310}"/>
              </a:ext>
            </a:extLst>
          </p:cNvPr>
          <p:cNvGrpSpPr>
            <a:grpSpLocks noChangeAspect="1"/>
          </p:cNvGrpSpPr>
          <p:nvPr userDrawn="1"/>
        </p:nvGrpSpPr>
        <p:grpSpPr bwMode="auto">
          <a:xfrm>
            <a:off x="11523227" y="6169794"/>
            <a:ext cx="468957" cy="411981"/>
            <a:chOff x="7171" y="3741"/>
            <a:chExt cx="214" cy="188"/>
          </a:xfrm>
          <a:effectLst/>
        </p:grpSpPr>
        <p:sp>
          <p:nvSpPr>
            <p:cNvPr id="15" name="Freeform 6">
              <a:extLst>
                <a:ext uri="{FF2B5EF4-FFF2-40B4-BE49-F238E27FC236}">
                  <a16:creationId xmlns:a16="http://schemas.microsoft.com/office/drawing/2014/main" id="{074523D8-6614-48A9-A114-E3FBB19B7C5C}"/>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C0FC1F56-32A7-4938-87C1-CCB24ED210B4}"/>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 name="Footer Placeholder 2">
            <a:extLst>
              <a:ext uri="{FF2B5EF4-FFF2-40B4-BE49-F238E27FC236}">
                <a16:creationId xmlns:a16="http://schemas.microsoft.com/office/drawing/2014/main" id="{4E46A3F4-D40A-4202-8E6F-405F79CB03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249475315"/>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1/3 copy 2/3 photography">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1E70A04-101A-1640-BC18-92E1712CF623}"/>
              </a:ext>
            </a:extLst>
          </p:cNvPr>
          <p:cNvSpPr>
            <a:spLocks noGrp="1"/>
          </p:cNvSpPr>
          <p:nvPr>
            <p:ph type="pic" sz="quarter" idx="15" hasCustomPrompt="1"/>
          </p:nvPr>
        </p:nvSpPr>
        <p:spPr>
          <a:xfrm>
            <a:off x="4114800" y="0"/>
            <a:ext cx="8077200" cy="6858000"/>
          </a:xfrm>
          <a:prstGeom prst="rect">
            <a:avLst/>
          </a:prstGeom>
        </p:spPr>
        <p:txBody>
          <a:bodyPr/>
          <a:lstStyle>
            <a:lvl1pPr>
              <a:defRPr>
                <a:solidFill>
                  <a:schemeClr val="tx1"/>
                </a:solidFill>
              </a:defRPr>
            </a:lvl1pPr>
          </a:lstStyle>
          <a:p>
            <a:r>
              <a:rPr lang="en-US"/>
              <a:t>Click to insert picture.</a:t>
            </a:r>
          </a:p>
        </p:txBody>
      </p:sp>
      <p:sp>
        <p:nvSpPr>
          <p:cNvPr id="16" name="Text Placeholder 4">
            <a:extLst>
              <a:ext uri="{FF2B5EF4-FFF2-40B4-BE49-F238E27FC236}">
                <a16:creationId xmlns:a16="http://schemas.microsoft.com/office/drawing/2014/main" id="{492F1FA9-3756-604A-A52B-70001EE06775}"/>
              </a:ext>
            </a:extLst>
          </p:cNvPr>
          <p:cNvSpPr>
            <a:spLocks noGrp="1"/>
          </p:cNvSpPr>
          <p:nvPr>
            <p:ph type="body" sz="quarter" idx="13" hasCustomPrompt="1"/>
          </p:nvPr>
        </p:nvSpPr>
        <p:spPr>
          <a:xfrm>
            <a:off x="457199" y="658201"/>
            <a:ext cx="2968625" cy="387798"/>
          </a:xfrm>
          <a:prstGeom prst="rect">
            <a:avLst/>
          </a:prstGeom>
        </p:spPr>
        <p:txBody>
          <a:bodyPr wrap="square" lIns="0" tIns="0" rIns="0" bIns="0" anchor="t" anchorCtr="0">
            <a:spAutoFit/>
          </a:bodyPr>
          <a:lstStyle>
            <a:lvl1pPr marL="0" indent="0" algn="ctr">
              <a:lnSpc>
                <a:spcPct val="90000"/>
              </a:lnSpc>
              <a:spcBef>
                <a:spcPts val="0"/>
              </a:spcBef>
              <a:buNone/>
              <a:defRPr sz="2800" b="0" i="0" cap="none" spc="0" baseline="0">
                <a:solidFill>
                  <a:schemeClr val="accent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a:t>Header Text</a:t>
            </a:r>
          </a:p>
        </p:txBody>
      </p:sp>
      <p:sp>
        <p:nvSpPr>
          <p:cNvPr id="7" name="Text Placeholder 4">
            <a:extLst>
              <a:ext uri="{FF2B5EF4-FFF2-40B4-BE49-F238E27FC236}">
                <a16:creationId xmlns:a16="http://schemas.microsoft.com/office/drawing/2014/main" id="{1A70BFBB-667C-D543-A5BA-BAD47BDB8FA0}"/>
              </a:ext>
            </a:extLst>
          </p:cNvPr>
          <p:cNvSpPr>
            <a:spLocks noGrp="1"/>
          </p:cNvSpPr>
          <p:nvPr>
            <p:ph type="body" sz="quarter" idx="16" hasCustomPrompt="1"/>
          </p:nvPr>
        </p:nvSpPr>
        <p:spPr>
          <a:xfrm>
            <a:off x="457200" y="1609344"/>
            <a:ext cx="2968625" cy="4334256"/>
          </a:xfrm>
          <a:prstGeom prst="rect">
            <a:avLst/>
          </a:prstGeom>
        </p:spPr>
        <p:txBody>
          <a:bodyPr anchor="ctr" anchorCtr="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An example of a full-bleed photography slide with header and body copy.</a:t>
            </a:r>
          </a:p>
          <a:p>
            <a:pPr lvl="0"/>
            <a:r>
              <a:rPr lang="en-US"/>
              <a:t>Click to edit text.</a:t>
            </a:r>
          </a:p>
        </p:txBody>
      </p:sp>
      <p:sp>
        <p:nvSpPr>
          <p:cNvPr id="10" name="Slide Number Placeholder 1">
            <a:extLst>
              <a:ext uri="{FF2B5EF4-FFF2-40B4-BE49-F238E27FC236}">
                <a16:creationId xmlns:a16="http://schemas.microsoft.com/office/drawing/2014/main" id="{F72027EC-0F7B-4235-8C89-1228C743C600}"/>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1" name="Group 10">
            <a:extLst>
              <a:ext uri="{FF2B5EF4-FFF2-40B4-BE49-F238E27FC236}">
                <a16:creationId xmlns:a16="http://schemas.microsoft.com/office/drawing/2014/main" id="{30D96C84-D5F0-4167-A690-E45C5D4B2F25}"/>
              </a:ext>
            </a:extLst>
          </p:cNvPr>
          <p:cNvGrpSpPr>
            <a:grpSpLocks noChangeAspect="1"/>
          </p:cNvGrpSpPr>
          <p:nvPr userDrawn="1"/>
        </p:nvGrpSpPr>
        <p:grpSpPr bwMode="auto">
          <a:xfrm>
            <a:off x="11523227" y="6169794"/>
            <a:ext cx="468957" cy="411981"/>
            <a:chOff x="7171" y="3741"/>
            <a:chExt cx="214" cy="188"/>
          </a:xfrm>
          <a:effectLst/>
        </p:grpSpPr>
        <p:sp>
          <p:nvSpPr>
            <p:cNvPr id="12" name="Freeform 6">
              <a:extLst>
                <a:ext uri="{FF2B5EF4-FFF2-40B4-BE49-F238E27FC236}">
                  <a16:creationId xmlns:a16="http://schemas.microsoft.com/office/drawing/2014/main" id="{EF3B9151-1C99-47D7-A49F-11EB6E06BAD5}"/>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8B6F1187-9B48-4544-98D7-A13B4856EDCD}"/>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9" name="Footer Placeholder 2">
            <a:extLst>
              <a:ext uri="{FF2B5EF4-FFF2-40B4-BE49-F238E27FC236}">
                <a16:creationId xmlns:a16="http://schemas.microsoft.com/office/drawing/2014/main" id="{ABFF4BFD-D76D-4653-83CE-9DD88CD183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778835923"/>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1/3 bullets 2/3 photography">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1E70A04-101A-1640-BC18-92E1712CF623}"/>
              </a:ext>
            </a:extLst>
          </p:cNvPr>
          <p:cNvSpPr>
            <a:spLocks noGrp="1"/>
          </p:cNvSpPr>
          <p:nvPr>
            <p:ph type="pic" sz="quarter" idx="15" hasCustomPrompt="1"/>
          </p:nvPr>
        </p:nvSpPr>
        <p:spPr>
          <a:xfrm>
            <a:off x="4114800" y="0"/>
            <a:ext cx="8077200" cy="6858000"/>
          </a:xfrm>
          <a:prstGeom prst="rect">
            <a:avLst/>
          </a:prstGeom>
        </p:spPr>
        <p:txBody>
          <a:bodyPr/>
          <a:lstStyle>
            <a:lvl1pPr>
              <a:defRPr>
                <a:solidFill>
                  <a:schemeClr val="tx1"/>
                </a:solidFill>
              </a:defRPr>
            </a:lvl1pPr>
          </a:lstStyle>
          <a:p>
            <a:r>
              <a:rPr lang="en-US"/>
              <a:t>Click to insert picture.</a:t>
            </a:r>
          </a:p>
        </p:txBody>
      </p:sp>
      <p:sp>
        <p:nvSpPr>
          <p:cNvPr id="16" name="Text Placeholder 4">
            <a:extLst>
              <a:ext uri="{FF2B5EF4-FFF2-40B4-BE49-F238E27FC236}">
                <a16:creationId xmlns:a16="http://schemas.microsoft.com/office/drawing/2014/main" id="{492F1FA9-3756-604A-A52B-70001EE06775}"/>
              </a:ext>
            </a:extLst>
          </p:cNvPr>
          <p:cNvSpPr>
            <a:spLocks noGrp="1"/>
          </p:cNvSpPr>
          <p:nvPr>
            <p:ph type="body" sz="quarter" idx="13" hasCustomPrompt="1"/>
          </p:nvPr>
        </p:nvSpPr>
        <p:spPr>
          <a:xfrm>
            <a:off x="457199" y="658201"/>
            <a:ext cx="2968625" cy="387798"/>
          </a:xfrm>
          <a:prstGeom prst="rect">
            <a:avLst/>
          </a:prstGeom>
        </p:spPr>
        <p:txBody>
          <a:bodyPr wrap="square" lIns="0" tIns="0" rIns="0" bIns="0" anchor="t" anchorCtr="0">
            <a:spAutoFit/>
          </a:bodyPr>
          <a:lstStyle>
            <a:lvl1pPr marL="0" indent="0" algn="ctr">
              <a:lnSpc>
                <a:spcPct val="90000"/>
              </a:lnSpc>
              <a:spcBef>
                <a:spcPts val="0"/>
              </a:spcBef>
              <a:buNone/>
              <a:defRPr sz="2800" b="0" i="0" cap="none" spc="0" baseline="0">
                <a:solidFill>
                  <a:schemeClr val="accent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a:t>Header Text</a:t>
            </a:r>
          </a:p>
        </p:txBody>
      </p:sp>
      <p:sp>
        <p:nvSpPr>
          <p:cNvPr id="7" name="Text Placeholder 4">
            <a:extLst>
              <a:ext uri="{FF2B5EF4-FFF2-40B4-BE49-F238E27FC236}">
                <a16:creationId xmlns:a16="http://schemas.microsoft.com/office/drawing/2014/main" id="{C5D21EEE-1877-C443-8FDC-3A29A12D0ACA}"/>
              </a:ext>
            </a:extLst>
          </p:cNvPr>
          <p:cNvSpPr>
            <a:spLocks noGrp="1"/>
          </p:cNvSpPr>
          <p:nvPr>
            <p:ph type="body" sz="quarter" idx="16" hasCustomPrompt="1"/>
          </p:nvPr>
        </p:nvSpPr>
        <p:spPr>
          <a:xfrm>
            <a:off x="457200" y="1600200"/>
            <a:ext cx="2968625" cy="4343400"/>
          </a:xfrm>
          <a:prstGeom prst="rect">
            <a:avLst/>
          </a:prstGeom>
        </p:spPr>
        <p:txBody>
          <a:bodyPr anchor="ctr" anchorCtr="0"/>
          <a:lstStyle>
            <a:lvl1pPr marL="285750" indent="-285750">
              <a:buFont typeface="Arial" panose="020B0604020202020204" pitchFamily="34" charset="0"/>
              <a:buChar char="•"/>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An example of a full-bleed photography slide with header and body copy.</a:t>
            </a:r>
          </a:p>
          <a:p>
            <a:pPr lvl="0"/>
            <a:r>
              <a:rPr lang="en-US"/>
              <a:t>Click to edit text.</a:t>
            </a:r>
          </a:p>
        </p:txBody>
      </p:sp>
      <p:sp>
        <p:nvSpPr>
          <p:cNvPr id="10" name="Slide Number Placeholder 1">
            <a:extLst>
              <a:ext uri="{FF2B5EF4-FFF2-40B4-BE49-F238E27FC236}">
                <a16:creationId xmlns:a16="http://schemas.microsoft.com/office/drawing/2014/main" id="{4D552858-DC57-4A3B-AED1-DF48D2C22B40}"/>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1" name="Group 10">
            <a:extLst>
              <a:ext uri="{FF2B5EF4-FFF2-40B4-BE49-F238E27FC236}">
                <a16:creationId xmlns:a16="http://schemas.microsoft.com/office/drawing/2014/main" id="{9E1C3B6F-77EA-41CB-A5B7-4E2A8934763B}"/>
              </a:ext>
            </a:extLst>
          </p:cNvPr>
          <p:cNvGrpSpPr>
            <a:grpSpLocks noChangeAspect="1"/>
          </p:cNvGrpSpPr>
          <p:nvPr userDrawn="1"/>
        </p:nvGrpSpPr>
        <p:grpSpPr bwMode="auto">
          <a:xfrm>
            <a:off x="11523227" y="6169794"/>
            <a:ext cx="468957" cy="411981"/>
            <a:chOff x="7171" y="3741"/>
            <a:chExt cx="214" cy="188"/>
          </a:xfrm>
          <a:effectLst/>
        </p:grpSpPr>
        <p:sp>
          <p:nvSpPr>
            <p:cNvPr id="12" name="Freeform 6">
              <a:extLst>
                <a:ext uri="{FF2B5EF4-FFF2-40B4-BE49-F238E27FC236}">
                  <a16:creationId xmlns:a16="http://schemas.microsoft.com/office/drawing/2014/main" id="{4D8B86C2-0C59-448C-BDF0-EBD0CD10E23A}"/>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F5764D59-8289-4647-A44A-174ED4335DA9}"/>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9" name="Footer Placeholder 2">
            <a:extLst>
              <a:ext uri="{FF2B5EF4-FFF2-40B4-BE49-F238E27FC236}">
                <a16:creationId xmlns:a16="http://schemas.microsoft.com/office/drawing/2014/main" id="{3F08D240-B098-4976-89D2-8CEE2E6F4C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668780935"/>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1/2 copy 1/2 photography">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7FC8EC9-1D4E-D44F-AA94-17A3DC34E997}"/>
              </a:ext>
            </a:extLst>
          </p:cNvPr>
          <p:cNvSpPr>
            <a:spLocks noGrp="1"/>
          </p:cNvSpPr>
          <p:nvPr>
            <p:ph type="pic" sz="quarter" idx="15" hasCustomPrompt="1"/>
          </p:nvPr>
        </p:nvSpPr>
        <p:spPr>
          <a:xfrm>
            <a:off x="6096000" y="7280"/>
            <a:ext cx="6096000" cy="6858000"/>
          </a:xfrm>
          <a:prstGeom prst="rect">
            <a:avLst/>
          </a:prstGeom>
        </p:spPr>
        <p:txBody>
          <a:bodyPr tIns="1737360" anchor="t" anchorCtr="0"/>
          <a:lstStyle>
            <a:lvl1pPr marL="0" indent="0" algn="ctr">
              <a:buNone/>
              <a:defRPr sz="1600">
                <a:solidFill>
                  <a:schemeClr val="tx1"/>
                </a:solidFill>
              </a:defRPr>
            </a:lvl1pPr>
          </a:lstStyle>
          <a:p>
            <a:r>
              <a:rPr lang="en-US"/>
              <a:t>Click to insert an image.</a:t>
            </a:r>
          </a:p>
        </p:txBody>
      </p:sp>
      <p:sp>
        <p:nvSpPr>
          <p:cNvPr id="8" name="Text Placeholder 4">
            <a:extLst>
              <a:ext uri="{FF2B5EF4-FFF2-40B4-BE49-F238E27FC236}">
                <a16:creationId xmlns:a16="http://schemas.microsoft.com/office/drawing/2014/main" id="{DF0C5594-4192-204E-9EF9-467C544B0A4F}"/>
              </a:ext>
            </a:extLst>
          </p:cNvPr>
          <p:cNvSpPr>
            <a:spLocks noGrp="1"/>
          </p:cNvSpPr>
          <p:nvPr>
            <p:ph type="body" sz="quarter" idx="13" hasCustomPrompt="1"/>
          </p:nvPr>
        </p:nvSpPr>
        <p:spPr>
          <a:xfrm>
            <a:off x="457199" y="658201"/>
            <a:ext cx="5327651" cy="387798"/>
          </a:xfrm>
          <a:prstGeom prst="rect">
            <a:avLst/>
          </a:prstGeom>
        </p:spPr>
        <p:txBody>
          <a:bodyPr wrap="square" lIns="0" tIns="0" rIns="0" bIns="0" anchor="t" anchorCtr="0">
            <a:spAutoFit/>
          </a:bodyPr>
          <a:lstStyle>
            <a:lvl1pPr marL="0" indent="0" algn="ctr">
              <a:lnSpc>
                <a:spcPct val="90000"/>
              </a:lnSpc>
              <a:spcBef>
                <a:spcPts val="0"/>
              </a:spcBef>
              <a:buNone/>
              <a:defRPr sz="2800" b="0" i="0" cap="none" spc="0" baseline="0">
                <a:solidFill>
                  <a:schemeClr val="accent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a:t>Header Text</a:t>
            </a:r>
          </a:p>
        </p:txBody>
      </p:sp>
      <p:sp>
        <p:nvSpPr>
          <p:cNvPr id="6" name="Text Placeholder 4">
            <a:extLst>
              <a:ext uri="{FF2B5EF4-FFF2-40B4-BE49-F238E27FC236}">
                <a16:creationId xmlns:a16="http://schemas.microsoft.com/office/drawing/2014/main" id="{304E6A06-5593-D949-B770-6703436A9F84}"/>
              </a:ext>
            </a:extLst>
          </p:cNvPr>
          <p:cNvSpPr>
            <a:spLocks noGrp="1"/>
          </p:cNvSpPr>
          <p:nvPr>
            <p:ph type="body" sz="quarter" idx="16" hasCustomPrompt="1"/>
          </p:nvPr>
        </p:nvSpPr>
        <p:spPr>
          <a:xfrm>
            <a:off x="457200" y="1605776"/>
            <a:ext cx="5327650" cy="4337824"/>
          </a:xfrm>
          <a:prstGeom prst="rect">
            <a:avLst/>
          </a:prstGeom>
        </p:spPr>
        <p:txBody>
          <a:bodyPr anchor="ctr" anchorCtr="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An example of a full-bleed photography slide with header and body copy.</a:t>
            </a:r>
          </a:p>
          <a:p>
            <a:pPr lvl="0"/>
            <a:r>
              <a:rPr lang="en-US"/>
              <a:t>Click to edit text.</a:t>
            </a:r>
          </a:p>
        </p:txBody>
      </p:sp>
      <p:sp>
        <p:nvSpPr>
          <p:cNvPr id="11" name="Slide Number Placeholder 1">
            <a:extLst>
              <a:ext uri="{FF2B5EF4-FFF2-40B4-BE49-F238E27FC236}">
                <a16:creationId xmlns:a16="http://schemas.microsoft.com/office/drawing/2014/main" id="{00AE6A23-80E2-4852-9302-B3B7384D18D0}"/>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2" name="Group 11">
            <a:extLst>
              <a:ext uri="{FF2B5EF4-FFF2-40B4-BE49-F238E27FC236}">
                <a16:creationId xmlns:a16="http://schemas.microsoft.com/office/drawing/2014/main" id="{5EC4ABDA-1E65-4A5A-9572-0F044A50494F}"/>
              </a:ext>
            </a:extLst>
          </p:cNvPr>
          <p:cNvGrpSpPr>
            <a:grpSpLocks noChangeAspect="1"/>
          </p:cNvGrpSpPr>
          <p:nvPr userDrawn="1"/>
        </p:nvGrpSpPr>
        <p:grpSpPr bwMode="auto">
          <a:xfrm>
            <a:off x="11523227" y="6169794"/>
            <a:ext cx="468957" cy="411981"/>
            <a:chOff x="7171" y="3741"/>
            <a:chExt cx="214" cy="188"/>
          </a:xfrm>
          <a:effectLst/>
        </p:grpSpPr>
        <p:sp>
          <p:nvSpPr>
            <p:cNvPr id="13" name="Freeform 6">
              <a:extLst>
                <a:ext uri="{FF2B5EF4-FFF2-40B4-BE49-F238E27FC236}">
                  <a16:creationId xmlns:a16="http://schemas.microsoft.com/office/drawing/2014/main" id="{DEEF0E2C-AB35-4D85-AE93-004EE8349EDA}"/>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BC5C1C3E-053E-4221-84C9-E13680C76392}"/>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9" name="Footer Placeholder 2">
            <a:extLst>
              <a:ext uri="{FF2B5EF4-FFF2-40B4-BE49-F238E27FC236}">
                <a16:creationId xmlns:a16="http://schemas.microsoft.com/office/drawing/2014/main" id="{02614E8F-9176-4A41-BD68-4A4015D757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605151512"/>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1/2 bullets 1/2 photography">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7FC8EC9-1D4E-D44F-AA94-17A3DC34E997}"/>
              </a:ext>
            </a:extLst>
          </p:cNvPr>
          <p:cNvSpPr>
            <a:spLocks noGrp="1"/>
          </p:cNvSpPr>
          <p:nvPr>
            <p:ph type="pic" sz="quarter" idx="15" hasCustomPrompt="1"/>
          </p:nvPr>
        </p:nvSpPr>
        <p:spPr>
          <a:xfrm>
            <a:off x="6096000" y="7280"/>
            <a:ext cx="6096000" cy="6858000"/>
          </a:xfrm>
          <a:prstGeom prst="rect">
            <a:avLst/>
          </a:prstGeom>
        </p:spPr>
        <p:txBody>
          <a:bodyPr tIns="1737360" anchor="t" anchorCtr="0"/>
          <a:lstStyle>
            <a:lvl1pPr marL="0" indent="0" algn="ctr">
              <a:buNone/>
              <a:defRPr sz="1600">
                <a:solidFill>
                  <a:schemeClr val="tx1"/>
                </a:solidFill>
              </a:defRPr>
            </a:lvl1pPr>
          </a:lstStyle>
          <a:p>
            <a:r>
              <a:rPr lang="en-US"/>
              <a:t>Click to insert an image.</a:t>
            </a:r>
          </a:p>
        </p:txBody>
      </p:sp>
      <p:sp>
        <p:nvSpPr>
          <p:cNvPr id="8" name="Text Placeholder 4">
            <a:extLst>
              <a:ext uri="{FF2B5EF4-FFF2-40B4-BE49-F238E27FC236}">
                <a16:creationId xmlns:a16="http://schemas.microsoft.com/office/drawing/2014/main" id="{DF0C5594-4192-204E-9EF9-467C544B0A4F}"/>
              </a:ext>
            </a:extLst>
          </p:cNvPr>
          <p:cNvSpPr>
            <a:spLocks noGrp="1"/>
          </p:cNvSpPr>
          <p:nvPr>
            <p:ph type="body" sz="quarter" idx="13" hasCustomPrompt="1"/>
          </p:nvPr>
        </p:nvSpPr>
        <p:spPr>
          <a:xfrm>
            <a:off x="457199" y="658201"/>
            <a:ext cx="5327651" cy="387798"/>
          </a:xfrm>
          <a:prstGeom prst="rect">
            <a:avLst/>
          </a:prstGeom>
        </p:spPr>
        <p:txBody>
          <a:bodyPr wrap="square" lIns="0" tIns="0" rIns="0" bIns="0" anchor="t" anchorCtr="0">
            <a:spAutoFit/>
          </a:bodyPr>
          <a:lstStyle>
            <a:lvl1pPr marL="0" indent="0" algn="ctr">
              <a:lnSpc>
                <a:spcPct val="90000"/>
              </a:lnSpc>
              <a:spcBef>
                <a:spcPts val="0"/>
              </a:spcBef>
              <a:buNone/>
              <a:defRPr sz="2800" b="0" i="0" cap="none" spc="0" baseline="0">
                <a:solidFill>
                  <a:schemeClr val="accent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a:t>Header Text</a:t>
            </a:r>
          </a:p>
        </p:txBody>
      </p:sp>
      <p:sp>
        <p:nvSpPr>
          <p:cNvPr id="6" name="Text Placeholder 4">
            <a:extLst>
              <a:ext uri="{FF2B5EF4-FFF2-40B4-BE49-F238E27FC236}">
                <a16:creationId xmlns:a16="http://schemas.microsoft.com/office/drawing/2014/main" id="{D79B946A-8454-094A-83F0-0A5780930386}"/>
              </a:ext>
            </a:extLst>
          </p:cNvPr>
          <p:cNvSpPr>
            <a:spLocks noGrp="1"/>
          </p:cNvSpPr>
          <p:nvPr>
            <p:ph type="body" sz="quarter" idx="16" hasCustomPrompt="1"/>
          </p:nvPr>
        </p:nvSpPr>
        <p:spPr>
          <a:xfrm>
            <a:off x="457200" y="1600200"/>
            <a:ext cx="5327650" cy="4343400"/>
          </a:xfrm>
          <a:prstGeom prst="rect">
            <a:avLst/>
          </a:prstGeom>
        </p:spPr>
        <p:txBody>
          <a:bodyPr anchor="ctr" anchorCtr="0"/>
          <a:lstStyle>
            <a:lvl1pPr marL="285750" indent="-285750">
              <a:buFont typeface="Arial" panose="020B0604020202020204" pitchFamily="34" charset="0"/>
              <a:buChar char="•"/>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An example of a full-bleed photography slide with header and body copy.</a:t>
            </a:r>
          </a:p>
          <a:p>
            <a:pPr lvl="0"/>
            <a:r>
              <a:rPr lang="en-US"/>
              <a:t>Click to edit text.</a:t>
            </a:r>
          </a:p>
        </p:txBody>
      </p:sp>
      <p:sp>
        <p:nvSpPr>
          <p:cNvPr id="11" name="Slide Number Placeholder 1">
            <a:extLst>
              <a:ext uri="{FF2B5EF4-FFF2-40B4-BE49-F238E27FC236}">
                <a16:creationId xmlns:a16="http://schemas.microsoft.com/office/drawing/2014/main" id="{7DB8D80E-1AC9-494A-827D-57FC2B41021F}"/>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2" name="Group 11">
            <a:extLst>
              <a:ext uri="{FF2B5EF4-FFF2-40B4-BE49-F238E27FC236}">
                <a16:creationId xmlns:a16="http://schemas.microsoft.com/office/drawing/2014/main" id="{CFCA4491-E3E6-43EA-920B-6CD308D61F05}"/>
              </a:ext>
            </a:extLst>
          </p:cNvPr>
          <p:cNvGrpSpPr>
            <a:grpSpLocks noChangeAspect="1"/>
          </p:cNvGrpSpPr>
          <p:nvPr userDrawn="1"/>
        </p:nvGrpSpPr>
        <p:grpSpPr bwMode="auto">
          <a:xfrm>
            <a:off x="11523227" y="6169794"/>
            <a:ext cx="468957" cy="411981"/>
            <a:chOff x="7171" y="3741"/>
            <a:chExt cx="214" cy="188"/>
          </a:xfrm>
          <a:effectLst/>
        </p:grpSpPr>
        <p:sp>
          <p:nvSpPr>
            <p:cNvPr id="13" name="Freeform 6">
              <a:extLst>
                <a:ext uri="{FF2B5EF4-FFF2-40B4-BE49-F238E27FC236}">
                  <a16:creationId xmlns:a16="http://schemas.microsoft.com/office/drawing/2014/main" id="{34DCD23F-7733-42D2-BEFC-57097AF17D34}"/>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A3748614-72AD-4E28-8533-7B5AB7D38CC9}"/>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9" name="Footer Placeholder 2">
            <a:extLst>
              <a:ext uri="{FF2B5EF4-FFF2-40B4-BE49-F238E27FC236}">
                <a16:creationId xmlns:a16="http://schemas.microsoft.com/office/drawing/2014/main" id="{2CA151C5-883E-43ED-923A-0F1BD00638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791293899"/>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Moments that matter — red">
    <p:bg>
      <p:bgPr>
        <a:solidFill>
          <a:srgbClr val="E01719"/>
        </a:solidFill>
        <a:effectLst/>
      </p:bgPr>
    </p:bg>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21986E35-AD79-F549-812E-785AE23DBC72}"/>
              </a:ext>
            </a:extLst>
          </p:cNvPr>
          <p:cNvSpPr>
            <a:spLocks noGrp="1"/>
          </p:cNvSpPr>
          <p:nvPr>
            <p:ph type="body" sz="quarter" idx="13" hasCustomPrompt="1"/>
          </p:nvPr>
        </p:nvSpPr>
        <p:spPr>
          <a:xfrm>
            <a:off x="1943100" y="914400"/>
            <a:ext cx="8305800" cy="5029200"/>
          </a:xfrm>
          <a:prstGeom prst="rect">
            <a:avLst/>
          </a:prstGeom>
        </p:spPr>
        <p:txBody>
          <a:bodyPr anchor="ctr" anchorCtr="0"/>
          <a:lstStyle>
            <a:lvl1pPr marL="0" indent="0" algn="ctr">
              <a:lnSpc>
                <a:spcPct val="90000"/>
              </a:lnSpc>
              <a:spcBef>
                <a:spcPts val="0"/>
              </a:spcBef>
              <a:buNone/>
              <a:defRPr sz="4000" b="0" i="0" cap="none" spc="300" baseline="0">
                <a:solidFill>
                  <a:schemeClr val="bg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a:t>MOMENTS THAT MATTER TITLE</a:t>
            </a:r>
          </a:p>
        </p:txBody>
      </p:sp>
      <p:sp>
        <p:nvSpPr>
          <p:cNvPr id="8" name="Slide Number Placeholder 1">
            <a:extLst>
              <a:ext uri="{FF2B5EF4-FFF2-40B4-BE49-F238E27FC236}">
                <a16:creationId xmlns:a16="http://schemas.microsoft.com/office/drawing/2014/main" id="{5719B670-1006-4EC6-96F7-41FBFF10B56B}"/>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bg1"/>
                </a:solidFill>
              </a:defRPr>
            </a:lvl1pPr>
          </a:lstStyle>
          <a:p>
            <a:fld id="{16F9DC49-0254-4B70-B36F-E22A7B1585FA}" type="slidenum">
              <a:rPr lang="en-US" smtClean="0"/>
              <a:pPr/>
              <a:t>‹#›</a:t>
            </a:fld>
            <a:endParaRPr lang="en-US"/>
          </a:p>
        </p:txBody>
      </p:sp>
      <p:grpSp>
        <p:nvGrpSpPr>
          <p:cNvPr id="9" name="Group 8">
            <a:extLst>
              <a:ext uri="{FF2B5EF4-FFF2-40B4-BE49-F238E27FC236}">
                <a16:creationId xmlns:a16="http://schemas.microsoft.com/office/drawing/2014/main" id="{E4006DAB-2FF2-475B-9A9E-F71D9AB3A6E9}"/>
              </a:ext>
            </a:extLst>
          </p:cNvPr>
          <p:cNvGrpSpPr>
            <a:grpSpLocks noChangeAspect="1"/>
          </p:cNvGrpSpPr>
          <p:nvPr userDrawn="1"/>
        </p:nvGrpSpPr>
        <p:grpSpPr bwMode="auto">
          <a:xfrm>
            <a:off x="11523227" y="6169794"/>
            <a:ext cx="468957" cy="411981"/>
            <a:chOff x="7171" y="3741"/>
            <a:chExt cx="214" cy="188"/>
          </a:xfrm>
          <a:solidFill>
            <a:schemeClr val="bg1"/>
          </a:solidFill>
          <a:effectLst/>
        </p:grpSpPr>
        <p:sp>
          <p:nvSpPr>
            <p:cNvPr id="11" name="Freeform 6">
              <a:extLst>
                <a:ext uri="{FF2B5EF4-FFF2-40B4-BE49-F238E27FC236}">
                  <a16:creationId xmlns:a16="http://schemas.microsoft.com/office/drawing/2014/main" id="{397F91BF-3C0C-490A-A1A9-E41FA1C785B3}"/>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17108154-6661-4EA6-A57D-F1A843BBA13C}"/>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 name="Footer Placeholder 2">
            <a:extLst>
              <a:ext uri="{FF2B5EF4-FFF2-40B4-BE49-F238E27FC236}">
                <a16:creationId xmlns:a16="http://schemas.microsoft.com/office/drawing/2014/main" id="{2ABFCCC0-5A98-4E1F-99C9-4B09AB6802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Tree>
    <p:extLst>
      <p:ext uri="{BB962C8B-B14F-4D97-AF65-F5344CB8AC3E}">
        <p14:creationId xmlns:p14="http://schemas.microsoft.com/office/powerpoint/2010/main" val="1803926933"/>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Three-column photo slid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341BFA7-B9E9-A140-82CE-B858102D7D2D}"/>
              </a:ext>
            </a:extLst>
          </p:cNvPr>
          <p:cNvSpPr>
            <a:spLocks noGrp="1"/>
          </p:cNvSpPr>
          <p:nvPr>
            <p:ph type="pic" sz="quarter" idx="10" hasCustomPrompt="1"/>
          </p:nvPr>
        </p:nvSpPr>
        <p:spPr>
          <a:xfrm>
            <a:off x="459740" y="2722407"/>
            <a:ext cx="3646932" cy="2755460"/>
          </a:xfrm>
          <a:prstGeom prst="rect">
            <a:avLst/>
          </a:prstGeom>
        </p:spPr>
        <p:txBody>
          <a:bodyPr/>
          <a:lstStyle>
            <a:lvl1pPr marL="0" indent="0" algn="ctr">
              <a:buNone/>
              <a:defRPr>
                <a:solidFill>
                  <a:schemeClr val="tx1"/>
                </a:solidFill>
              </a:defRPr>
            </a:lvl1pPr>
          </a:lstStyle>
          <a:p>
            <a:r>
              <a:rPr lang="en-US"/>
              <a:t>Click to insert an image</a:t>
            </a:r>
          </a:p>
        </p:txBody>
      </p:sp>
      <p:sp>
        <p:nvSpPr>
          <p:cNvPr id="17" name="Picture Placeholder 2">
            <a:extLst>
              <a:ext uri="{FF2B5EF4-FFF2-40B4-BE49-F238E27FC236}">
                <a16:creationId xmlns:a16="http://schemas.microsoft.com/office/drawing/2014/main" id="{13E830DB-E3C3-3C4C-9B2A-9CE4E1C7E9D1}"/>
              </a:ext>
            </a:extLst>
          </p:cNvPr>
          <p:cNvSpPr>
            <a:spLocks noGrp="1"/>
          </p:cNvSpPr>
          <p:nvPr>
            <p:ph type="pic" sz="quarter" idx="11" hasCustomPrompt="1"/>
          </p:nvPr>
        </p:nvSpPr>
        <p:spPr>
          <a:xfrm>
            <a:off x="4263644" y="2722407"/>
            <a:ext cx="3646932" cy="2755460"/>
          </a:xfrm>
          <a:prstGeom prst="rect">
            <a:avLst/>
          </a:prstGeom>
        </p:spPr>
        <p:txBody>
          <a:bodyPr/>
          <a:lstStyle>
            <a:lvl1pPr marL="0" indent="0" algn="ctr">
              <a:buNone/>
              <a:defRPr>
                <a:solidFill>
                  <a:schemeClr val="tx1"/>
                </a:solidFill>
              </a:defRPr>
            </a:lvl1pPr>
          </a:lstStyle>
          <a:p>
            <a:r>
              <a:rPr lang="en-US"/>
              <a:t>Click to insert an image</a:t>
            </a:r>
          </a:p>
        </p:txBody>
      </p:sp>
      <p:sp>
        <p:nvSpPr>
          <p:cNvPr id="20" name="Picture Placeholder 2">
            <a:extLst>
              <a:ext uri="{FF2B5EF4-FFF2-40B4-BE49-F238E27FC236}">
                <a16:creationId xmlns:a16="http://schemas.microsoft.com/office/drawing/2014/main" id="{75C92D6A-F536-A742-ACD6-D438321119DC}"/>
              </a:ext>
            </a:extLst>
          </p:cNvPr>
          <p:cNvSpPr>
            <a:spLocks noGrp="1"/>
          </p:cNvSpPr>
          <p:nvPr>
            <p:ph type="pic" sz="quarter" idx="12" hasCustomPrompt="1"/>
          </p:nvPr>
        </p:nvSpPr>
        <p:spPr>
          <a:xfrm>
            <a:off x="8067548" y="2722407"/>
            <a:ext cx="3646932" cy="2755460"/>
          </a:xfrm>
          <a:prstGeom prst="rect">
            <a:avLst/>
          </a:prstGeom>
        </p:spPr>
        <p:txBody>
          <a:bodyPr/>
          <a:lstStyle>
            <a:lvl1pPr marL="0" indent="0" algn="ctr">
              <a:buNone/>
              <a:defRPr>
                <a:solidFill>
                  <a:schemeClr val="tx1"/>
                </a:solidFill>
              </a:defRPr>
            </a:lvl1pPr>
          </a:lstStyle>
          <a:p>
            <a:r>
              <a:rPr lang="en-US"/>
              <a:t>Click to insert an image</a:t>
            </a:r>
          </a:p>
        </p:txBody>
      </p:sp>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457200" y="469392"/>
            <a:ext cx="11277600" cy="445008"/>
          </a:xfrm>
          <a:prstGeom prst="rect">
            <a:avLst/>
          </a:prstGeom>
        </p:spPr>
        <p:txBody>
          <a:bodyPr/>
          <a:lstStyle>
            <a:lvl1pPr marL="0" indent="0" algn="ctr">
              <a:buFontTx/>
              <a:buNone/>
              <a:defRPr kumimoji="0" lang="en-US" sz="2800" b="0" i="0" u="none" strike="noStrike" kern="1200" cap="none" spc="0" normalizeH="0" baseline="0">
                <a:ln>
                  <a:noFill/>
                </a:ln>
                <a:solidFill>
                  <a:schemeClr val="accent1"/>
                </a:solidFill>
                <a:effectLst/>
                <a:uLnTx/>
                <a:uFillTx/>
                <a:latin typeface="Trebuchet MS" panose="020B0603020202020204"/>
                <a:ea typeface="+mj-ea"/>
                <a:cs typeface="Arial" panose="020B0604020202020204" pitchFamily="34" charset="0"/>
              </a:defRPr>
            </a:lvl1pPr>
          </a:lstStyle>
          <a:p>
            <a:pPr marL="457200" marR="0" lvl="0" indent="-457200" algn="ctr" defTabSz="914400" rtl="0" eaLnBrk="1" fontAlgn="auto" latinLnBrk="0" hangingPunct="1">
              <a:lnSpc>
                <a:spcPct val="90000"/>
              </a:lnSpc>
              <a:spcBef>
                <a:spcPct val="0"/>
              </a:spcBef>
              <a:spcAft>
                <a:spcPts val="0"/>
              </a:spcAft>
              <a:buClrTx/>
              <a:buSzTx/>
              <a:tabLst/>
              <a:defRPr/>
            </a:pPr>
            <a:r>
              <a:rPr lang="en-US"/>
              <a:t>Click to edit text</a:t>
            </a:r>
          </a:p>
        </p:txBody>
      </p:sp>
      <p:sp>
        <p:nvSpPr>
          <p:cNvPr id="7" name="Text Placeholder 1">
            <a:extLst>
              <a:ext uri="{FF2B5EF4-FFF2-40B4-BE49-F238E27FC236}">
                <a16:creationId xmlns:a16="http://schemas.microsoft.com/office/drawing/2014/main" id="{AD34D604-F071-44FF-ABF3-6F382911FFCA}"/>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a:t>OPTIONAL SUBHEAD</a:t>
            </a:r>
          </a:p>
        </p:txBody>
      </p:sp>
      <p:sp>
        <p:nvSpPr>
          <p:cNvPr id="12" name="Slide Number Placeholder 1">
            <a:extLst>
              <a:ext uri="{FF2B5EF4-FFF2-40B4-BE49-F238E27FC236}">
                <a16:creationId xmlns:a16="http://schemas.microsoft.com/office/drawing/2014/main" id="{0DE47CE6-B55A-4BB3-9244-A2DE6E6D4B54}"/>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3" name="Group 12">
            <a:extLst>
              <a:ext uri="{FF2B5EF4-FFF2-40B4-BE49-F238E27FC236}">
                <a16:creationId xmlns:a16="http://schemas.microsoft.com/office/drawing/2014/main" id="{2611291B-7574-456A-8902-14B5246EFBFE}"/>
              </a:ext>
            </a:extLst>
          </p:cNvPr>
          <p:cNvGrpSpPr>
            <a:grpSpLocks noChangeAspect="1"/>
          </p:cNvGrpSpPr>
          <p:nvPr userDrawn="1"/>
        </p:nvGrpSpPr>
        <p:grpSpPr bwMode="auto">
          <a:xfrm>
            <a:off x="11523227" y="6169794"/>
            <a:ext cx="468957" cy="411981"/>
            <a:chOff x="7171" y="3741"/>
            <a:chExt cx="214" cy="188"/>
          </a:xfrm>
          <a:effectLst/>
        </p:grpSpPr>
        <p:sp>
          <p:nvSpPr>
            <p:cNvPr id="14" name="Freeform 6">
              <a:extLst>
                <a:ext uri="{FF2B5EF4-FFF2-40B4-BE49-F238E27FC236}">
                  <a16:creationId xmlns:a16="http://schemas.microsoft.com/office/drawing/2014/main" id="{EBF8FC2B-5125-4636-89BC-191521C99930}"/>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A0806883-6797-4E3F-9D35-D45E5F1706FE}"/>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 name="Footer Placeholder 2">
            <a:extLst>
              <a:ext uri="{FF2B5EF4-FFF2-40B4-BE49-F238E27FC236}">
                <a16:creationId xmlns:a16="http://schemas.microsoft.com/office/drawing/2014/main" id="{B2BEF5DF-E639-4322-B140-E8E339D845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651717801"/>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Three–column photography slide w/ copy">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341BFA7-B9E9-A140-82CE-B858102D7D2D}"/>
              </a:ext>
            </a:extLst>
          </p:cNvPr>
          <p:cNvSpPr>
            <a:spLocks noGrp="1"/>
          </p:cNvSpPr>
          <p:nvPr>
            <p:ph type="pic" sz="quarter" idx="10" hasCustomPrompt="1"/>
          </p:nvPr>
        </p:nvSpPr>
        <p:spPr>
          <a:xfrm>
            <a:off x="571500" y="3117360"/>
            <a:ext cx="3429000" cy="2590800"/>
          </a:xfrm>
          <a:prstGeom prst="rect">
            <a:avLst/>
          </a:prstGeom>
        </p:spPr>
        <p:txBody>
          <a:bodyPr/>
          <a:lstStyle>
            <a:lvl1pPr marL="0" indent="0" algn="ctr">
              <a:buNone/>
              <a:defRPr>
                <a:solidFill>
                  <a:schemeClr val="tx1"/>
                </a:solidFill>
              </a:defRPr>
            </a:lvl1pPr>
          </a:lstStyle>
          <a:p>
            <a:r>
              <a:rPr lang="en-US"/>
              <a:t>Click to insert an image</a:t>
            </a:r>
          </a:p>
        </p:txBody>
      </p:sp>
      <p:sp>
        <p:nvSpPr>
          <p:cNvPr id="17" name="Picture Placeholder 2">
            <a:extLst>
              <a:ext uri="{FF2B5EF4-FFF2-40B4-BE49-F238E27FC236}">
                <a16:creationId xmlns:a16="http://schemas.microsoft.com/office/drawing/2014/main" id="{13E830DB-E3C3-3C4C-9B2A-9CE4E1C7E9D1}"/>
              </a:ext>
            </a:extLst>
          </p:cNvPr>
          <p:cNvSpPr>
            <a:spLocks noGrp="1"/>
          </p:cNvSpPr>
          <p:nvPr>
            <p:ph type="pic" sz="quarter" idx="11" hasCustomPrompt="1"/>
          </p:nvPr>
        </p:nvSpPr>
        <p:spPr>
          <a:xfrm>
            <a:off x="4375404" y="3117360"/>
            <a:ext cx="3429000" cy="2590800"/>
          </a:xfrm>
          <a:prstGeom prst="rect">
            <a:avLst/>
          </a:prstGeom>
        </p:spPr>
        <p:txBody>
          <a:bodyPr/>
          <a:lstStyle>
            <a:lvl1pPr marL="0" indent="0" algn="ctr">
              <a:buNone/>
              <a:defRPr>
                <a:solidFill>
                  <a:schemeClr val="tx1"/>
                </a:solidFill>
              </a:defRPr>
            </a:lvl1pPr>
          </a:lstStyle>
          <a:p>
            <a:r>
              <a:rPr lang="en-US"/>
              <a:t>Click to insert an image</a:t>
            </a:r>
          </a:p>
        </p:txBody>
      </p:sp>
      <p:sp>
        <p:nvSpPr>
          <p:cNvPr id="20" name="Picture Placeholder 2">
            <a:extLst>
              <a:ext uri="{FF2B5EF4-FFF2-40B4-BE49-F238E27FC236}">
                <a16:creationId xmlns:a16="http://schemas.microsoft.com/office/drawing/2014/main" id="{75C92D6A-F536-A742-ACD6-D438321119DC}"/>
              </a:ext>
            </a:extLst>
          </p:cNvPr>
          <p:cNvSpPr>
            <a:spLocks noGrp="1"/>
          </p:cNvSpPr>
          <p:nvPr>
            <p:ph type="pic" sz="quarter" idx="12" hasCustomPrompt="1"/>
          </p:nvPr>
        </p:nvSpPr>
        <p:spPr>
          <a:xfrm>
            <a:off x="8179308" y="3117360"/>
            <a:ext cx="3429000" cy="2590800"/>
          </a:xfrm>
          <a:prstGeom prst="rect">
            <a:avLst/>
          </a:prstGeom>
        </p:spPr>
        <p:txBody>
          <a:bodyPr/>
          <a:lstStyle>
            <a:lvl1pPr marL="0" indent="0" algn="ctr">
              <a:buNone/>
              <a:defRPr>
                <a:solidFill>
                  <a:schemeClr val="tx1"/>
                </a:solidFill>
              </a:defRPr>
            </a:lvl1pPr>
          </a:lstStyle>
          <a:p>
            <a:r>
              <a:rPr lang="en-US"/>
              <a:t>Click to insert an image</a:t>
            </a:r>
          </a:p>
        </p:txBody>
      </p:sp>
      <p:sp>
        <p:nvSpPr>
          <p:cNvPr id="5" name="Text Placeholder 4">
            <a:extLst>
              <a:ext uri="{FF2B5EF4-FFF2-40B4-BE49-F238E27FC236}">
                <a16:creationId xmlns:a16="http://schemas.microsoft.com/office/drawing/2014/main" id="{6CA2E27B-7BFA-F54A-BE83-BAC9106903D3}"/>
              </a:ext>
            </a:extLst>
          </p:cNvPr>
          <p:cNvSpPr>
            <a:spLocks noGrp="1"/>
          </p:cNvSpPr>
          <p:nvPr>
            <p:ph type="body" sz="quarter" idx="13" hasCustomPrompt="1"/>
          </p:nvPr>
        </p:nvSpPr>
        <p:spPr>
          <a:xfrm>
            <a:off x="571500" y="1149841"/>
            <a:ext cx="11049000" cy="1517159"/>
          </a:xfrm>
          <a:prstGeom prst="rect">
            <a:avLst/>
          </a:prstGeom>
        </p:spPr>
        <p:txBody>
          <a:bodyPr numCol="3" spcCol="365760">
            <a:noAutofit/>
          </a:bodyPr>
          <a:lstStyle>
            <a:lvl1pPr marL="0" indent="0">
              <a:buNone/>
              <a:defRPr sz="1600">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tx1"/>
                </a:solidFill>
              </a:defRPr>
            </a:lvl5pPr>
          </a:lstStyle>
          <a:p>
            <a:pPr lvl="0"/>
            <a:r>
              <a:rPr lang="en-US"/>
              <a:t>Three–column text box.</a:t>
            </a:r>
          </a:p>
          <a:p>
            <a:pPr lvl="0"/>
            <a:r>
              <a:rPr lang="en-US"/>
              <a:t>Click to edit text.</a:t>
            </a:r>
          </a:p>
          <a:p>
            <a:pPr lvl="0"/>
            <a:endParaRPr lang="en-US"/>
          </a:p>
          <a:p>
            <a:pPr lvl="0"/>
            <a:endParaRPr lang="en-US"/>
          </a:p>
          <a:p>
            <a:pPr lvl="0"/>
            <a:endParaRPr lang="en-US"/>
          </a:p>
          <a:p>
            <a:pPr lvl="0"/>
            <a:r>
              <a:rPr lang="en-US"/>
              <a:t>Three–column text box.</a:t>
            </a:r>
          </a:p>
          <a:p>
            <a:pPr lvl="0"/>
            <a:r>
              <a:rPr lang="en-US"/>
              <a:t>Click to edit text.</a:t>
            </a:r>
          </a:p>
          <a:p>
            <a:pPr lvl="0"/>
            <a:endParaRPr lang="en-US"/>
          </a:p>
          <a:p>
            <a:pPr lvl="0"/>
            <a:endParaRPr lang="en-US"/>
          </a:p>
          <a:p>
            <a:pPr lvl="0"/>
            <a:endParaRPr lang="en-US"/>
          </a:p>
          <a:p>
            <a:pPr lvl="0"/>
            <a:r>
              <a:rPr lang="en-US"/>
              <a:t>Three–column text box.</a:t>
            </a:r>
          </a:p>
          <a:p>
            <a:pPr lvl="0"/>
            <a:r>
              <a:rPr lang="en-US"/>
              <a:t>Click to edit text.</a:t>
            </a:r>
          </a:p>
          <a:p>
            <a:pPr lvl="0"/>
            <a:endParaRPr lang="en-US"/>
          </a:p>
          <a:p>
            <a:pPr lvl="0"/>
            <a:endParaRPr lang="en-US"/>
          </a:p>
          <a:p>
            <a:pPr lvl="4"/>
            <a:endParaRPr lang="en-US"/>
          </a:p>
        </p:txBody>
      </p:sp>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571500" y="469392"/>
            <a:ext cx="11048999" cy="445008"/>
          </a:xfrm>
          <a:prstGeom prst="rect">
            <a:avLst/>
          </a:prstGeom>
        </p:spPr>
        <p:txBody>
          <a:bodyPr/>
          <a:lstStyle>
            <a:lvl1pPr>
              <a:defRPr kumimoji="0" lang="en-US" sz="2800" b="0" i="0" u="none" strike="noStrike" kern="1200" cap="none" spc="0" normalizeH="0" baseline="0">
                <a:ln>
                  <a:noFill/>
                </a:ln>
                <a:solidFill>
                  <a:schemeClr val="accent1"/>
                </a:solidFill>
                <a:effectLst/>
                <a:uLnTx/>
                <a:uFillTx/>
                <a:latin typeface="Trebuchet MS" panose="020B0603020202020204"/>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a:t>Header Text</a:t>
            </a:r>
          </a:p>
        </p:txBody>
      </p:sp>
      <p:sp>
        <p:nvSpPr>
          <p:cNvPr id="9" name="Text Placeholder 1">
            <a:extLst>
              <a:ext uri="{FF2B5EF4-FFF2-40B4-BE49-F238E27FC236}">
                <a16:creationId xmlns:a16="http://schemas.microsoft.com/office/drawing/2014/main" id="{2B229D30-EF71-47B8-92D0-D66222D6185C}"/>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a:t>OPTIONAL SUBHEAD</a:t>
            </a:r>
          </a:p>
        </p:txBody>
      </p:sp>
      <p:sp>
        <p:nvSpPr>
          <p:cNvPr id="13" name="Slide Number Placeholder 1">
            <a:extLst>
              <a:ext uri="{FF2B5EF4-FFF2-40B4-BE49-F238E27FC236}">
                <a16:creationId xmlns:a16="http://schemas.microsoft.com/office/drawing/2014/main" id="{46D9A01E-C7FD-4585-B33E-9407F8D7AC8E}"/>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4" name="Group 13">
            <a:extLst>
              <a:ext uri="{FF2B5EF4-FFF2-40B4-BE49-F238E27FC236}">
                <a16:creationId xmlns:a16="http://schemas.microsoft.com/office/drawing/2014/main" id="{63B85B90-16A4-4D48-A62F-AAADD2EAC6E8}"/>
              </a:ext>
            </a:extLst>
          </p:cNvPr>
          <p:cNvGrpSpPr>
            <a:grpSpLocks noChangeAspect="1"/>
          </p:cNvGrpSpPr>
          <p:nvPr userDrawn="1"/>
        </p:nvGrpSpPr>
        <p:grpSpPr bwMode="auto">
          <a:xfrm>
            <a:off x="11523227" y="6169794"/>
            <a:ext cx="468957" cy="411981"/>
            <a:chOff x="7171" y="3741"/>
            <a:chExt cx="214" cy="188"/>
          </a:xfrm>
          <a:effectLst/>
        </p:grpSpPr>
        <p:sp>
          <p:nvSpPr>
            <p:cNvPr id="15" name="Freeform 6">
              <a:extLst>
                <a:ext uri="{FF2B5EF4-FFF2-40B4-BE49-F238E27FC236}">
                  <a16:creationId xmlns:a16="http://schemas.microsoft.com/office/drawing/2014/main" id="{9129BC4A-D8DD-4C85-9B8F-5D010FEF0CDE}"/>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3DDCE858-6F03-4A7C-A2CE-642750B57A2C}"/>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 name="Footer Placeholder 2">
            <a:extLst>
              <a:ext uri="{FF2B5EF4-FFF2-40B4-BE49-F238E27FC236}">
                <a16:creationId xmlns:a16="http://schemas.microsoft.com/office/drawing/2014/main" id="{6B0F3D6D-76DB-49F1-B41D-6FC92C12CC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582852880"/>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Four-photo slide">
    <p:bg>
      <p:bgPr>
        <a:solidFill>
          <a:schemeClr val="bg1"/>
        </a:solidFill>
        <a:effectLst/>
      </p:bgPr>
    </p:bg>
    <p:spTree>
      <p:nvGrpSpPr>
        <p:cNvPr id="1" name=""/>
        <p:cNvGrpSpPr/>
        <p:nvPr/>
      </p:nvGrpSpPr>
      <p:grpSpPr>
        <a:xfrm>
          <a:off x="0" y="0"/>
          <a:ext cx="0" cy="0"/>
          <a:chOff x="0" y="0"/>
          <a:chExt cx="0" cy="0"/>
        </a:xfrm>
      </p:grpSpPr>
      <p:sp>
        <p:nvSpPr>
          <p:cNvPr id="20" name="Picture Placeholder 4">
            <a:extLst>
              <a:ext uri="{FF2B5EF4-FFF2-40B4-BE49-F238E27FC236}">
                <a16:creationId xmlns:a16="http://schemas.microsoft.com/office/drawing/2014/main" id="{4C4DEDBB-15EB-B748-A13C-857E4D1F4A73}"/>
              </a:ext>
            </a:extLst>
          </p:cNvPr>
          <p:cNvSpPr>
            <a:spLocks noGrp="1"/>
          </p:cNvSpPr>
          <p:nvPr>
            <p:ph type="pic" sz="quarter" idx="36" hasCustomPrompt="1"/>
          </p:nvPr>
        </p:nvSpPr>
        <p:spPr>
          <a:xfrm>
            <a:off x="6089904" y="3419856"/>
            <a:ext cx="6096000" cy="3429000"/>
          </a:xfrm>
          <a:prstGeom prst="rect">
            <a:avLst/>
          </a:prstGeom>
        </p:spPr>
        <p:txBody>
          <a:bodyPr tIns="640080"/>
          <a:lstStyle>
            <a:lvl1pPr marL="0" indent="0" algn="ctr">
              <a:buNone/>
              <a:defRPr lang="en-US" sz="1600" kern="1200">
                <a:solidFill>
                  <a:schemeClr val="tx1"/>
                </a:solidFill>
                <a:latin typeface="Trebuchet MS" panose="020B0703020202090204" pitchFamily="34" charset="0"/>
                <a:ea typeface="+mn-ea"/>
                <a:cs typeface="+mn-cs"/>
              </a:defRPr>
            </a:lvl1pPr>
          </a:lstStyle>
          <a:p>
            <a:r>
              <a:rPr lang="en-US"/>
              <a:t>Click to insert picture</a:t>
            </a:r>
          </a:p>
        </p:txBody>
      </p:sp>
      <p:sp>
        <p:nvSpPr>
          <p:cNvPr id="5" name="Picture Placeholder 4">
            <a:extLst>
              <a:ext uri="{FF2B5EF4-FFF2-40B4-BE49-F238E27FC236}">
                <a16:creationId xmlns:a16="http://schemas.microsoft.com/office/drawing/2014/main" id="{2E1E4198-7A0F-B245-96DA-848D3D82ABAB}"/>
              </a:ext>
            </a:extLst>
          </p:cNvPr>
          <p:cNvSpPr>
            <a:spLocks noGrp="1"/>
          </p:cNvSpPr>
          <p:nvPr>
            <p:ph type="pic" sz="quarter" idx="33" hasCustomPrompt="1"/>
          </p:nvPr>
        </p:nvSpPr>
        <p:spPr>
          <a:xfrm>
            <a:off x="0" y="-9144"/>
            <a:ext cx="6089904" cy="3429000"/>
          </a:xfrm>
          <a:prstGeom prst="rect">
            <a:avLst/>
          </a:prstGeom>
        </p:spPr>
        <p:txBody>
          <a:bodyPr tIns="640080"/>
          <a:lstStyle>
            <a:lvl1pPr marL="0" indent="0" algn="ctr">
              <a:buNone/>
              <a:defRPr sz="1600">
                <a:solidFill>
                  <a:schemeClr val="tx1"/>
                </a:solidFill>
              </a:defRPr>
            </a:lvl1pPr>
          </a:lstStyle>
          <a:p>
            <a:r>
              <a:rPr lang="en-US"/>
              <a:t>Click to insert picture.</a:t>
            </a:r>
          </a:p>
        </p:txBody>
      </p:sp>
      <p:sp>
        <p:nvSpPr>
          <p:cNvPr id="18" name="Picture Placeholder 4">
            <a:extLst>
              <a:ext uri="{FF2B5EF4-FFF2-40B4-BE49-F238E27FC236}">
                <a16:creationId xmlns:a16="http://schemas.microsoft.com/office/drawing/2014/main" id="{193FB4B7-BB07-9046-B229-35242A03640D}"/>
              </a:ext>
            </a:extLst>
          </p:cNvPr>
          <p:cNvSpPr>
            <a:spLocks noGrp="1"/>
          </p:cNvSpPr>
          <p:nvPr>
            <p:ph type="pic" sz="quarter" idx="34" hasCustomPrompt="1"/>
          </p:nvPr>
        </p:nvSpPr>
        <p:spPr>
          <a:xfrm>
            <a:off x="6089904" y="-9144"/>
            <a:ext cx="6096000" cy="3429000"/>
          </a:xfrm>
          <a:prstGeom prst="rect">
            <a:avLst/>
          </a:prstGeom>
        </p:spPr>
        <p:txBody>
          <a:bodyPr tIns="640080"/>
          <a:lstStyle>
            <a:lvl1pPr marL="0" indent="0" algn="ctr">
              <a:buNone/>
              <a:defRPr lang="en-US" sz="1600" kern="1200">
                <a:solidFill>
                  <a:schemeClr val="tx1"/>
                </a:solidFill>
                <a:latin typeface="Trebuchet MS" panose="020B0703020202090204" pitchFamily="34" charset="0"/>
                <a:ea typeface="+mn-ea"/>
                <a:cs typeface="+mn-cs"/>
              </a:defRPr>
            </a:lvl1pPr>
          </a:lstStyle>
          <a:p>
            <a:r>
              <a:rPr lang="en-US"/>
              <a:t>Click to insert picture</a:t>
            </a:r>
          </a:p>
        </p:txBody>
      </p:sp>
      <p:sp>
        <p:nvSpPr>
          <p:cNvPr id="19" name="Picture Placeholder 4">
            <a:extLst>
              <a:ext uri="{FF2B5EF4-FFF2-40B4-BE49-F238E27FC236}">
                <a16:creationId xmlns:a16="http://schemas.microsoft.com/office/drawing/2014/main" id="{CFBEA811-C71A-5F4E-AD08-0E9D86B9C0F7}"/>
              </a:ext>
            </a:extLst>
          </p:cNvPr>
          <p:cNvSpPr>
            <a:spLocks noGrp="1"/>
          </p:cNvSpPr>
          <p:nvPr>
            <p:ph type="pic" sz="quarter" idx="35" hasCustomPrompt="1"/>
          </p:nvPr>
        </p:nvSpPr>
        <p:spPr>
          <a:xfrm>
            <a:off x="0" y="3419856"/>
            <a:ext cx="6089904" cy="3429000"/>
          </a:xfrm>
          <a:prstGeom prst="rect">
            <a:avLst/>
          </a:prstGeom>
        </p:spPr>
        <p:txBody>
          <a:bodyPr tIns="640080"/>
          <a:lstStyle>
            <a:lvl1pPr marL="0" indent="0" algn="ctr">
              <a:buNone/>
              <a:defRPr lang="en-US" sz="1600" kern="1200">
                <a:solidFill>
                  <a:schemeClr val="tx1"/>
                </a:solidFill>
                <a:latin typeface="Trebuchet MS" panose="020B0703020202090204" pitchFamily="34" charset="0"/>
                <a:ea typeface="+mn-ea"/>
                <a:cs typeface="+mn-cs"/>
              </a:defRPr>
            </a:lvl1pPr>
          </a:lstStyle>
          <a:p>
            <a:r>
              <a:rPr lang="en-US"/>
              <a:t>Click to insert picture</a:t>
            </a:r>
          </a:p>
        </p:txBody>
      </p:sp>
      <p:sp>
        <p:nvSpPr>
          <p:cNvPr id="10" name="Slide Number Placeholder 1">
            <a:extLst>
              <a:ext uri="{FF2B5EF4-FFF2-40B4-BE49-F238E27FC236}">
                <a16:creationId xmlns:a16="http://schemas.microsoft.com/office/drawing/2014/main" id="{23C2102E-4F42-4687-8DC4-F8F150E96695}"/>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1" name="Group 10">
            <a:extLst>
              <a:ext uri="{FF2B5EF4-FFF2-40B4-BE49-F238E27FC236}">
                <a16:creationId xmlns:a16="http://schemas.microsoft.com/office/drawing/2014/main" id="{E2998CEC-693C-4B3A-9349-A70538DEEC24}"/>
              </a:ext>
            </a:extLst>
          </p:cNvPr>
          <p:cNvGrpSpPr>
            <a:grpSpLocks noChangeAspect="1"/>
          </p:cNvGrpSpPr>
          <p:nvPr userDrawn="1"/>
        </p:nvGrpSpPr>
        <p:grpSpPr bwMode="auto">
          <a:xfrm>
            <a:off x="11523227" y="6169794"/>
            <a:ext cx="468957" cy="411981"/>
            <a:chOff x="7171" y="3741"/>
            <a:chExt cx="214" cy="188"/>
          </a:xfrm>
          <a:effectLst/>
        </p:grpSpPr>
        <p:sp>
          <p:nvSpPr>
            <p:cNvPr id="12" name="Freeform 6">
              <a:extLst>
                <a:ext uri="{FF2B5EF4-FFF2-40B4-BE49-F238E27FC236}">
                  <a16:creationId xmlns:a16="http://schemas.microsoft.com/office/drawing/2014/main" id="{C920CB35-302E-4E26-8820-BB89B7D59548}"/>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F3749244-6ABA-46DF-9E25-E7195120EC89}"/>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4" name="Footer Placeholder 2">
            <a:extLst>
              <a:ext uri="{FF2B5EF4-FFF2-40B4-BE49-F238E27FC236}">
                <a16:creationId xmlns:a16="http://schemas.microsoft.com/office/drawing/2014/main" id="{4CC64987-F709-486E-9F95-E04ABCAD97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869924877"/>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Four-column photo slid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3D8F9B0-55DC-6F47-A7A0-0D80BF74B486}"/>
              </a:ext>
            </a:extLst>
          </p:cNvPr>
          <p:cNvSpPr>
            <a:spLocks noGrp="1"/>
          </p:cNvSpPr>
          <p:nvPr>
            <p:ph type="pic" sz="quarter" idx="10" hasCustomPrompt="1"/>
          </p:nvPr>
        </p:nvSpPr>
        <p:spPr>
          <a:xfrm>
            <a:off x="304800" y="2438400"/>
            <a:ext cx="2587625" cy="2224720"/>
          </a:xfrm>
          <a:prstGeom prst="rect">
            <a:avLst/>
          </a:prstGeom>
        </p:spPr>
        <p:txBody>
          <a:bodyPr/>
          <a:lstStyle>
            <a:lvl1pPr marL="0" indent="0" algn="ctr">
              <a:buNone/>
              <a:defRPr>
                <a:solidFill>
                  <a:schemeClr val="tx1"/>
                </a:solidFill>
              </a:defRPr>
            </a:lvl1pPr>
          </a:lstStyle>
          <a:p>
            <a:r>
              <a:rPr lang="en-US"/>
              <a:t>Click to insert image</a:t>
            </a:r>
          </a:p>
        </p:txBody>
      </p:sp>
      <p:sp>
        <p:nvSpPr>
          <p:cNvPr id="15" name="Picture Placeholder 2">
            <a:extLst>
              <a:ext uri="{FF2B5EF4-FFF2-40B4-BE49-F238E27FC236}">
                <a16:creationId xmlns:a16="http://schemas.microsoft.com/office/drawing/2014/main" id="{5D45E43A-37DB-F14E-AED7-399310FAA06B}"/>
              </a:ext>
            </a:extLst>
          </p:cNvPr>
          <p:cNvSpPr>
            <a:spLocks noGrp="1"/>
          </p:cNvSpPr>
          <p:nvPr>
            <p:ph type="pic" sz="quarter" idx="11" hasCustomPrompt="1"/>
          </p:nvPr>
        </p:nvSpPr>
        <p:spPr>
          <a:xfrm>
            <a:off x="3130043" y="2438400"/>
            <a:ext cx="2737930" cy="2224720"/>
          </a:xfrm>
          <a:prstGeom prst="rect">
            <a:avLst/>
          </a:prstGeom>
        </p:spPr>
        <p:txBody>
          <a:bodyPr/>
          <a:lstStyle>
            <a:lvl1pPr marL="0" indent="0" algn="ctr">
              <a:buNone/>
              <a:defRPr>
                <a:solidFill>
                  <a:schemeClr val="tx1"/>
                </a:solidFill>
              </a:defRPr>
            </a:lvl1pPr>
          </a:lstStyle>
          <a:p>
            <a:r>
              <a:rPr lang="en-US"/>
              <a:t>Click to insert image</a:t>
            </a:r>
          </a:p>
        </p:txBody>
      </p:sp>
      <p:sp>
        <p:nvSpPr>
          <p:cNvPr id="20" name="Picture Placeholder 2">
            <a:extLst>
              <a:ext uri="{FF2B5EF4-FFF2-40B4-BE49-F238E27FC236}">
                <a16:creationId xmlns:a16="http://schemas.microsoft.com/office/drawing/2014/main" id="{8F7DBB7C-714E-2948-B113-8A0D8E832478}"/>
              </a:ext>
            </a:extLst>
          </p:cNvPr>
          <p:cNvSpPr>
            <a:spLocks noGrp="1"/>
          </p:cNvSpPr>
          <p:nvPr>
            <p:ph type="pic" sz="quarter" idx="12" hasCustomPrompt="1"/>
          </p:nvPr>
        </p:nvSpPr>
        <p:spPr>
          <a:xfrm>
            <a:off x="6105590" y="2438400"/>
            <a:ext cx="2737930" cy="2224720"/>
          </a:xfrm>
          <a:prstGeom prst="rect">
            <a:avLst/>
          </a:prstGeom>
        </p:spPr>
        <p:txBody>
          <a:bodyPr/>
          <a:lstStyle>
            <a:lvl1pPr marL="0" indent="0" algn="ctr">
              <a:buNone/>
              <a:defRPr>
                <a:solidFill>
                  <a:schemeClr val="tx1"/>
                </a:solidFill>
              </a:defRPr>
            </a:lvl1pPr>
          </a:lstStyle>
          <a:p>
            <a:r>
              <a:rPr lang="en-US"/>
              <a:t>Click to insert image</a:t>
            </a:r>
          </a:p>
        </p:txBody>
      </p:sp>
      <p:sp>
        <p:nvSpPr>
          <p:cNvPr id="23" name="Picture Placeholder 2">
            <a:extLst>
              <a:ext uri="{FF2B5EF4-FFF2-40B4-BE49-F238E27FC236}">
                <a16:creationId xmlns:a16="http://schemas.microsoft.com/office/drawing/2014/main" id="{3164554A-C59B-2E45-9AA4-B647B3C7EE43}"/>
              </a:ext>
            </a:extLst>
          </p:cNvPr>
          <p:cNvSpPr>
            <a:spLocks noGrp="1"/>
          </p:cNvSpPr>
          <p:nvPr>
            <p:ph type="pic" sz="quarter" idx="13" hasCustomPrompt="1"/>
          </p:nvPr>
        </p:nvSpPr>
        <p:spPr>
          <a:xfrm>
            <a:off x="9081138" y="2438400"/>
            <a:ext cx="2737930" cy="2224720"/>
          </a:xfrm>
          <a:prstGeom prst="rect">
            <a:avLst/>
          </a:prstGeom>
        </p:spPr>
        <p:txBody>
          <a:bodyPr/>
          <a:lstStyle>
            <a:lvl1pPr marL="0" indent="0" algn="ctr">
              <a:buNone/>
              <a:defRPr>
                <a:solidFill>
                  <a:schemeClr val="tx1"/>
                </a:solidFill>
              </a:defRPr>
            </a:lvl1pPr>
          </a:lstStyle>
          <a:p>
            <a:r>
              <a:rPr lang="en-US"/>
              <a:t>Click to insert image</a:t>
            </a:r>
          </a:p>
        </p:txBody>
      </p:sp>
      <p:sp>
        <p:nvSpPr>
          <p:cNvPr id="28" name="Text Placeholder 4">
            <a:extLst>
              <a:ext uri="{FF2B5EF4-FFF2-40B4-BE49-F238E27FC236}">
                <a16:creationId xmlns:a16="http://schemas.microsoft.com/office/drawing/2014/main" id="{8C24079A-C343-F14C-92BB-F0D6540190B5}"/>
              </a:ext>
            </a:extLst>
          </p:cNvPr>
          <p:cNvSpPr>
            <a:spLocks noGrp="1"/>
          </p:cNvSpPr>
          <p:nvPr>
            <p:ph type="body" sz="quarter" idx="14" hasCustomPrompt="1"/>
          </p:nvPr>
        </p:nvSpPr>
        <p:spPr>
          <a:xfrm>
            <a:off x="1943100" y="559569"/>
            <a:ext cx="8305800" cy="387798"/>
          </a:xfrm>
          <a:prstGeom prst="rect">
            <a:avLst/>
          </a:prstGeom>
        </p:spPr>
        <p:txBody>
          <a:bodyPr lIns="0" tIns="0" rIns="0" bIns="0" anchor="t" anchorCtr="0">
            <a:spAutoFit/>
          </a:bodyPr>
          <a:lstStyle>
            <a:lvl1pPr marL="0" indent="0" algn="ctr">
              <a:lnSpc>
                <a:spcPct val="90000"/>
              </a:lnSpc>
              <a:spcBef>
                <a:spcPts val="0"/>
              </a:spcBef>
              <a:buNone/>
              <a:defRPr sz="2800" b="0" i="0" cap="none" spc="0" baseline="0">
                <a:solidFill>
                  <a:schemeClr val="accent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a:t>Photo Slide</a:t>
            </a:r>
          </a:p>
        </p:txBody>
      </p:sp>
      <p:sp>
        <p:nvSpPr>
          <p:cNvPr id="8" name="Text Placeholder 1">
            <a:extLst>
              <a:ext uri="{FF2B5EF4-FFF2-40B4-BE49-F238E27FC236}">
                <a16:creationId xmlns:a16="http://schemas.microsoft.com/office/drawing/2014/main" id="{0B5BE0EB-8BBC-4ADA-8EAE-A0A81754ACEC}"/>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a:t>OPTIONAL SUBHEAD</a:t>
            </a:r>
          </a:p>
        </p:txBody>
      </p:sp>
      <p:sp>
        <p:nvSpPr>
          <p:cNvPr id="12" name="Slide Number Placeholder 1">
            <a:extLst>
              <a:ext uri="{FF2B5EF4-FFF2-40B4-BE49-F238E27FC236}">
                <a16:creationId xmlns:a16="http://schemas.microsoft.com/office/drawing/2014/main" id="{C8F2DE8E-ACA1-4B7B-AA8C-4DB25B441D0C}"/>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3" name="Group 12">
            <a:extLst>
              <a:ext uri="{FF2B5EF4-FFF2-40B4-BE49-F238E27FC236}">
                <a16:creationId xmlns:a16="http://schemas.microsoft.com/office/drawing/2014/main" id="{0CA6EA5F-BC51-42EB-AABA-E19820585102}"/>
              </a:ext>
            </a:extLst>
          </p:cNvPr>
          <p:cNvGrpSpPr>
            <a:grpSpLocks noChangeAspect="1"/>
          </p:cNvGrpSpPr>
          <p:nvPr userDrawn="1"/>
        </p:nvGrpSpPr>
        <p:grpSpPr bwMode="auto">
          <a:xfrm>
            <a:off x="11523227" y="6169794"/>
            <a:ext cx="468957" cy="411981"/>
            <a:chOff x="7171" y="3741"/>
            <a:chExt cx="214" cy="188"/>
          </a:xfrm>
          <a:effectLst/>
        </p:grpSpPr>
        <p:sp>
          <p:nvSpPr>
            <p:cNvPr id="14" name="Freeform 6">
              <a:extLst>
                <a:ext uri="{FF2B5EF4-FFF2-40B4-BE49-F238E27FC236}">
                  <a16:creationId xmlns:a16="http://schemas.microsoft.com/office/drawing/2014/main" id="{446DDC9C-3AD2-4508-B75A-6410A41F7147}"/>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B7788152-14B4-4413-81BE-9E53B6AC0F04}"/>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7" name="Footer Placeholder 2">
            <a:extLst>
              <a:ext uri="{FF2B5EF4-FFF2-40B4-BE49-F238E27FC236}">
                <a16:creationId xmlns:a16="http://schemas.microsoft.com/office/drawing/2014/main" id="{4C4B10E0-7F63-44F5-BF09-5A2D363272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830180205"/>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Four–column two–row photo slid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3D8F9B0-55DC-6F47-A7A0-0D80BF74B486}"/>
              </a:ext>
            </a:extLst>
          </p:cNvPr>
          <p:cNvSpPr>
            <a:spLocks noGrp="1"/>
          </p:cNvSpPr>
          <p:nvPr>
            <p:ph type="pic" sz="quarter" idx="10" hasCustomPrompt="1"/>
          </p:nvPr>
        </p:nvSpPr>
        <p:spPr>
          <a:xfrm>
            <a:off x="457200" y="1600200"/>
            <a:ext cx="2514600" cy="1828800"/>
          </a:xfrm>
          <a:prstGeom prst="rect">
            <a:avLst/>
          </a:prstGeom>
        </p:spPr>
        <p:txBody>
          <a:bodyPr/>
          <a:lstStyle>
            <a:lvl1pPr marL="0" indent="0" algn="ctr">
              <a:buNone/>
              <a:defRPr>
                <a:solidFill>
                  <a:schemeClr val="tx1"/>
                </a:solidFill>
              </a:defRPr>
            </a:lvl1pPr>
          </a:lstStyle>
          <a:p>
            <a:r>
              <a:rPr lang="en-US"/>
              <a:t>Click to insert image</a:t>
            </a:r>
          </a:p>
        </p:txBody>
      </p:sp>
      <p:sp>
        <p:nvSpPr>
          <p:cNvPr id="15" name="Picture Placeholder 2">
            <a:extLst>
              <a:ext uri="{FF2B5EF4-FFF2-40B4-BE49-F238E27FC236}">
                <a16:creationId xmlns:a16="http://schemas.microsoft.com/office/drawing/2014/main" id="{5D45E43A-37DB-F14E-AED7-399310FAA06B}"/>
              </a:ext>
            </a:extLst>
          </p:cNvPr>
          <p:cNvSpPr>
            <a:spLocks noGrp="1"/>
          </p:cNvSpPr>
          <p:nvPr>
            <p:ph type="pic" sz="quarter" idx="11" hasCustomPrompt="1"/>
          </p:nvPr>
        </p:nvSpPr>
        <p:spPr>
          <a:xfrm>
            <a:off x="3378200" y="1600200"/>
            <a:ext cx="2514600" cy="1828800"/>
          </a:xfrm>
          <a:prstGeom prst="rect">
            <a:avLst/>
          </a:prstGeom>
        </p:spPr>
        <p:txBody>
          <a:bodyPr/>
          <a:lstStyle>
            <a:lvl1pPr marL="0" indent="0" algn="ctr">
              <a:buNone/>
              <a:defRPr>
                <a:solidFill>
                  <a:schemeClr val="tx1"/>
                </a:solidFill>
              </a:defRPr>
            </a:lvl1pPr>
          </a:lstStyle>
          <a:p>
            <a:r>
              <a:rPr lang="en-US"/>
              <a:t>Click to insert image</a:t>
            </a:r>
          </a:p>
        </p:txBody>
      </p:sp>
      <p:sp>
        <p:nvSpPr>
          <p:cNvPr id="20" name="Picture Placeholder 2">
            <a:extLst>
              <a:ext uri="{FF2B5EF4-FFF2-40B4-BE49-F238E27FC236}">
                <a16:creationId xmlns:a16="http://schemas.microsoft.com/office/drawing/2014/main" id="{8F7DBB7C-714E-2948-B113-8A0D8E832478}"/>
              </a:ext>
            </a:extLst>
          </p:cNvPr>
          <p:cNvSpPr>
            <a:spLocks noGrp="1"/>
          </p:cNvSpPr>
          <p:nvPr>
            <p:ph type="pic" sz="quarter" idx="12" hasCustomPrompt="1"/>
          </p:nvPr>
        </p:nvSpPr>
        <p:spPr>
          <a:xfrm>
            <a:off x="6299200" y="1600200"/>
            <a:ext cx="2514600" cy="1828800"/>
          </a:xfrm>
          <a:prstGeom prst="rect">
            <a:avLst/>
          </a:prstGeom>
        </p:spPr>
        <p:txBody>
          <a:bodyPr/>
          <a:lstStyle>
            <a:lvl1pPr marL="0" indent="0" algn="ctr">
              <a:buNone/>
              <a:defRPr>
                <a:solidFill>
                  <a:schemeClr val="tx1"/>
                </a:solidFill>
              </a:defRPr>
            </a:lvl1pPr>
          </a:lstStyle>
          <a:p>
            <a:r>
              <a:rPr lang="en-US"/>
              <a:t>Click to insert image</a:t>
            </a:r>
          </a:p>
        </p:txBody>
      </p:sp>
      <p:sp>
        <p:nvSpPr>
          <p:cNvPr id="23" name="Picture Placeholder 2">
            <a:extLst>
              <a:ext uri="{FF2B5EF4-FFF2-40B4-BE49-F238E27FC236}">
                <a16:creationId xmlns:a16="http://schemas.microsoft.com/office/drawing/2014/main" id="{3164554A-C59B-2E45-9AA4-B647B3C7EE43}"/>
              </a:ext>
            </a:extLst>
          </p:cNvPr>
          <p:cNvSpPr>
            <a:spLocks noGrp="1"/>
          </p:cNvSpPr>
          <p:nvPr>
            <p:ph type="pic" sz="quarter" idx="13" hasCustomPrompt="1"/>
          </p:nvPr>
        </p:nvSpPr>
        <p:spPr>
          <a:xfrm>
            <a:off x="9220200" y="1600200"/>
            <a:ext cx="2514600" cy="1828800"/>
          </a:xfrm>
          <a:prstGeom prst="rect">
            <a:avLst/>
          </a:prstGeom>
        </p:spPr>
        <p:txBody>
          <a:bodyPr/>
          <a:lstStyle>
            <a:lvl1pPr marL="0" indent="0" algn="ctr">
              <a:buNone/>
              <a:defRPr>
                <a:solidFill>
                  <a:schemeClr val="tx1"/>
                </a:solidFill>
              </a:defRPr>
            </a:lvl1pPr>
          </a:lstStyle>
          <a:p>
            <a:r>
              <a:rPr lang="en-US"/>
              <a:t>Click to insert image</a:t>
            </a:r>
          </a:p>
        </p:txBody>
      </p:sp>
      <p:sp>
        <p:nvSpPr>
          <p:cNvPr id="24" name="Picture Placeholder 2">
            <a:extLst>
              <a:ext uri="{FF2B5EF4-FFF2-40B4-BE49-F238E27FC236}">
                <a16:creationId xmlns:a16="http://schemas.microsoft.com/office/drawing/2014/main" id="{29C744A8-9B78-6D44-9B5F-25EF93E1BE53}"/>
              </a:ext>
            </a:extLst>
          </p:cNvPr>
          <p:cNvSpPr>
            <a:spLocks noGrp="1"/>
          </p:cNvSpPr>
          <p:nvPr>
            <p:ph type="pic" sz="quarter" idx="14" hasCustomPrompt="1"/>
          </p:nvPr>
        </p:nvSpPr>
        <p:spPr>
          <a:xfrm>
            <a:off x="457200" y="3887474"/>
            <a:ext cx="2514600" cy="1828800"/>
          </a:xfrm>
          <a:prstGeom prst="rect">
            <a:avLst/>
          </a:prstGeom>
        </p:spPr>
        <p:txBody>
          <a:bodyPr/>
          <a:lstStyle>
            <a:lvl1pPr marL="0" indent="0" algn="ctr">
              <a:buNone/>
              <a:defRPr>
                <a:solidFill>
                  <a:schemeClr val="tx1"/>
                </a:solidFill>
              </a:defRPr>
            </a:lvl1pPr>
          </a:lstStyle>
          <a:p>
            <a:r>
              <a:rPr lang="en-US"/>
              <a:t>Click to insert image</a:t>
            </a:r>
          </a:p>
        </p:txBody>
      </p:sp>
      <p:sp>
        <p:nvSpPr>
          <p:cNvPr id="25" name="Picture Placeholder 2">
            <a:extLst>
              <a:ext uri="{FF2B5EF4-FFF2-40B4-BE49-F238E27FC236}">
                <a16:creationId xmlns:a16="http://schemas.microsoft.com/office/drawing/2014/main" id="{A9738A8C-1F84-4C43-A2A3-6FDD6F7ED126}"/>
              </a:ext>
            </a:extLst>
          </p:cNvPr>
          <p:cNvSpPr>
            <a:spLocks noGrp="1"/>
          </p:cNvSpPr>
          <p:nvPr>
            <p:ph type="pic" sz="quarter" idx="15" hasCustomPrompt="1"/>
          </p:nvPr>
        </p:nvSpPr>
        <p:spPr>
          <a:xfrm>
            <a:off x="3378200" y="3887474"/>
            <a:ext cx="2514600" cy="1828800"/>
          </a:xfrm>
          <a:prstGeom prst="rect">
            <a:avLst/>
          </a:prstGeom>
        </p:spPr>
        <p:txBody>
          <a:bodyPr/>
          <a:lstStyle>
            <a:lvl1pPr marL="0" indent="0" algn="ctr">
              <a:buNone/>
              <a:defRPr>
                <a:solidFill>
                  <a:schemeClr val="tx1"/>
                </a:solidFill>
              </a:defRPr>
            </a:lvl1pPr>
          </a:lstStyle>
          <a:p>
            <a:r>
              <a:rPr lang="en-US"/>
              <a:t>Click to insert image</a:t>
            </a:r>
          </a:p>
        </p:txBody>
      </p:sp>
      <p:sp>
        <p:nvSpPr>
          <p:cNvPr id="26" name="Picture Placeholder 2">
            <a:extLst>
              <a:ext uri="{FF2B5EF4-FFF2-40B4-BE49-F238E27FC236}">
                <a16:creationId xmlns:a16="http://schemas.microsoft.com/office/drawing/2014/main" id="{4F62BE7A-E882-A448-9702-B7DAE0E62199}"/>
              </a:ext>
            </a:extLst>
          </p:cNvPr>
          <p:cNvSpPr>
            <a:spLocks noGrp="1"/>
          </p:cNvSpPr>
          <p:nvPr>
            <p:ph type="pic" sz="quarter" idx="16" hasCustomPrompt="1"/>
          </p:nvPr>
        </p:nvSpPr>
        <p:spPr>
          <a:xfrm>
            <a:off x="6299200" y="3887474"/>
            <a:ext cx="2514600" cy="1828800"/>
          </a:xfrm>
          <a:prstGeom prst="rect">
            <a:avLst/>
          </a:prstGeom>
        </p:spPr>
        <p:txBody>
          <a:bodyPr/>
          <a:lstStyle>
            <a:lvl1pPr marL="0" indent="0" algn="ctr">
              <a:buNone/>
              <a:defRPr>
                <a:solidFill>
                  <a:schemeClr val="tx1"/>
                </a:solidFill>
              </a:defRPr>
            </a:lvl1pPr>
          </a:lstStyle>
          <a:p>
            <a:r>
              <a:rPr lang="en-US"/>
              <a:t>Click to insert image</a:t>
            </a:r>
          </a:p>
        </p:txBody>
      </p:sp>
      <p:sp>
        <p:nvSpPr>
          <p:cNvPr id="27" name="Picture Placeholder 2">
            <a:extLst>
              <a:ext uri="{FF2B5EF4-FFF2-40B4-BE49-F238E27FC236}">
                <a16:creationId xmlns:a16="http://schemas.microsoft.com/office/drawing/2014/main" id="{7E9D5272-175A-AF46-9412-3E6698B0E287}"/>
              </a:ext>
            </a:extLst>
          </p:cNvPr>
          <p:cNvSpPr>
            <a:spLocks noGrp="1"/>
          </p:cNvSpPr>
          <p:nvPr>
            <p:ph type="pic" sz="quarter" idx="17" hasCustomPrompt="1"/>
          </p:nvPr>
        </p:nvSpPr>
        <p:spPr>
          <a:xfrm>
            <a:off x="9220200" y="3887474"/>
            <a:ext cx="2514600" cy="1828800"/>
          </a:xfrm>
          <a:prstGeom prst="rect">
            <a:avLst/>
          </a:prstGeom>
        </p:spPr>
        <p:txBody>
          <a:bodyPr/>
          <a:lstStyle>
            <a:lvl1pPr marL="0" indent="0" algn="ctr">
              <a:buNone/>
              <a:defRPr>
                <a:solidFill>
                  <a:schemeClr val="tx1"/>
                </a:solidFill>
              </a:defRPr>
            </a:lvl1pPr>
          </a:lstStyle>
          <a:p>
            <a:r>
              <a:rPr lang="en-US"/>
              <a:t>Click to insert image</a:t>
            </a:r>
          </a:p>
        </p:txBody>
      </p:sp>
      <p:sp>
        <p:nvSpPr>
          <p:cNvPr id="13" name="Text Placeholder 4">
            <a:extLst>
              <a:ext uri="{FF2B5EF4-FFF2-40B4-BE49-F238E27FC236}">
                <a16:creationId xmlns:a16="http://schemas.microsoft.com/office/drawing/2014/main" id="{06D3D289-71BD-DC4A-979D-02AD76A5BDF3}"/>
              </a:ext>
            </a:extLst>
          </p:cNvPr>
          <p:cNvSpPr>
            <a:spLocks noGrp="1"/>
          </p:cNvSpPr>
          <p:nvPr>
            <p:ph type="body" sz="quarter" idx="18" hasCustomPrompt="1"/>
          </p:nvPr>
        </p:nvSpPr>
        <p:spPr>
          <a:xfrm>
            <a:off x="1943100" y="559569"/>
            <a:ext cx="8305800" cy="387798"/>
          </a:xfrm>
          <a:prstGeom prst="rect">
            <a:avLst/>
          </a:prstGeom>
        </p:spPr>
        <p:txBody>
          <a:bodyPr lIns="0" tIns="0" rIns="0" bIns="0" anchor="t" anchorCtr="0">
            <a:spAutoFit/>
          </a:bodyPr>
          <a:lstStyle>
            <a:lvl1pPr marL="0" indent="0" algn="ctr">
              <a:lnSpc>
                <a:spcPct val="90000"/>
              </a:lnSpc>
              <a:spcBef>
                <a:spcPts val="0"/>
              </a:spcBef>
              <a:buNone/>
              <a:defRPr sz="2800" b="0" i="0" cap="none" spc="0" baseline="0">
                <a:solidFill>
                  <a:schemeClr val="accent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a:t>Photo Slide</a:t>
            </a:r>
          </a:p>
        </p:txBody>
      </p:sp>
      <p:sp>
        <p:nvSpPr>
          <p:cNvPr id="12" name="Text Placeholder 1">
            <a:extLst>
              <a:ext uri="{FF2B5EF4-FFF2-40B4-BE49-F238E27FC236}">
                <a16:creationId xmlns:a16="http://schemas.microsoft.com/office/drawing/2014/main" id="{33AA407C-B421-4BCB-B6FC-D204FEAFC881}"/>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a:t>OPTIONAL SUBHEAD</a:t>
            </a:r>
          </a:p>
        </p:txBody>
      </p:sp>
      <p:sp>
        <p:nvSpPr>
          <p:cNvPr id="18" name="Slide Number Placeholder 1">
            <a:extLst>
              <a:ext uri="{FF2B5EF4-FFF2-40B4-BE49-F238E27FC236}">
                <a16:creationId xmlns:a16="http://schemas.microsoft.com/office/drawing/2014/main" id="{258CB06D-9596-44B4-9586-865C7ED8AC6A}"/>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9" name="Group 18">
            <a:extLst>
              <a:ext uri="{FF2B5EF4-FFF2-40B4-BE49-F238E27FC236}">
                <a16:creationId xmlns:a16="http://schemas.microsoft.com/office/drawing/2014/main" id="{7118D75E-6DA1-460C-90BB-612919B5C76D}"/>
              </a:ext>
            </a:extLst>
          </p:cNvPr>
          <p:cNvGrpSpPr>
            <a:grpSpLocks noChangeAspect="1"/>
          </p:cNvGrpSpPr>
          <p:nvPr userDrawn="1"/>
        </p:nvGrpSpPr>
        <p:grpSpPr bwMode="auto">
          <a:xfrm>
            <a:off x="11523227" y="6169794"/>
            <a:ext cx="468957" cy="411981"/>
            <a:chOff x="7171" y="3741"/>
            <a:chExt cx="214" cy="188"/>
          </a:xfrm>
          <a:effectLst/>
        </p:grpSpPr>
        <p:sp>
          <p:nvSpPr>
            <p:cNvPr id="21" name="Freeform 6">
              <a:extLst>
                <a:ext uri="{FF2B5EF4-FFF2-40B4-BE49-F238E27FC236}">
                  <a16:creationId xmlns:a16="http://schemas.microsoft.com/office/drawing/2014/main" id="{DC4F373B-C513-472D-AC14-FDB15CD93C24}"/>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7">
              <a:extLst>
                <a:ext uri="{FF2B5EF4-FFF2-40B4-BE49-F238E27FC236}">
                  <a16:creationId xmlns:a16="http://schemas.microsoft.com/office/drawing/2014/main" id="{0AB12D6D-72C6-4A63-B6D3-DB313F6457D5}"/>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6" name="Footer Placeholder 2">
            <a:extLst>
              <a:ext uri="{FF2B5EF4-FFF2-40B4-BE49-F238E27FC236}">
                <a16:creationId xmlns:a16="http://schemas.microsoft.com/office/drawing/2014/main" id="{3B357B12-5FFA-455F-8A47-E6085E09EF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117198371"/>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One–column bulleted list">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457200" y="469392"/>
            <a:ext cx="11277600" cy="445008"/>
          </a:xfrm>
          <a:prstGeom prst="rect">
            <a:avLst/>
          </a:prstGeom>
        </p:spPr>
        <p:txBody>
          <a:bodyPr/>
          <a:lstStyle>
            <a:lvl1pPr marL="0" indent="0" algn="ctr">
              <a:buNone/>
              <a:defRPr kumimoji="0" lang="en-US" sz="2800" b="0" i="0" u="none" strike="noStrike" kern="1200" cap="none" spc="0" normalizeH="0" baseline="0">
                <a:ln>
                  <a:noFill/>
                </a:ln>
                <a:solidFill>
                  <a:schemeClr val="accent1"/>
                </a:solidFill>
                <a:effectLst/>
                <a:uLnTx/>
                <a:uFillTx/>
                <a:latin typeface="Trebuchet MS" panose="020B0603020202020204"/>
                <a:ea typeface="+mj-ea"/>
                <a:cs typeface="Arial" panose="020B0604020202020204" pitchFamily="34" charset="0"/>
              </a:defRPr>
            </a:lvl1pPr>
          </a:lstStyle>
          <a:p>
            <a:pPr marL="457200" marR="0" lvl="0" indent="-457200" algn="ctr" defTabSz="914400" rtl="0" eaLnBrk="1" fontAlgn="auto" latinLnBrk="0" hangingPunct="1">
              <a:lnSpc>
                <a:spcPct val="90000"/>
              </a:lnSpc>
              <a:spcBef>
                <a:spcPct val="0"/>
              </a:spcBef>
              <a:spcAft>
                <a:spcPts val="0"/>
              </a:spcAft>
              <a:buClrTx/>
              <a:buSzTx/>
              <a:tabLst/>
              <a:defRPr/>
            </a:pPr>
            <a:r>
              <a:rPr lang="en-US"/>
              <a:t>Headline Text</a:t>
            </a:r>
          </a:p>
        </p:txBody>
      </p:sp>
      <p:sp>
        <p:nvSpPr>
          <p:cNvPr id="22" name="TextBox 21">
            <a:extLst>
              <a:ext uri="{FF2B5EF4-FFF2-40B4-BE49-F238E27FC236}">
                <a16:creationId xmlns:a16="http://schemas.microsoft.com/office/drawing/2014/main" id="{C6D847AF-BD59-D044-8C4E-33A497104519}"/>
              </a:ext>
            </a:extLst>
          </p:cNvPr>
          <p:cNvSpPr txBox="1"/>
          <p:nvPr userDrawn="1"/>
        </p:nvSpPr>
        <p:spPr>
          <a:xfrm>
            <a:off x="6442051" y="243253"/>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solidFill>
                <a:schemeClr val="tx1"/>
              </a:solidFill>
            </a:endParaRPr>
          </a:p>
        </p:txBody>
      </p:sp>
      <p:sp>
        <p:nvSpPr>
          <p:cNvPr id="25" name="Text Placeholder 4">
            <a:extLst>
              <a:ext uri="{FF2B5EF4-FFF2-40B4-BE49-F238E27FC236}">
                <a16:creationId xmlns:a16="http://schemas.microsoft.com/office/drawing/2014/main" id="{F4C5D17E-D141-2548-AF1A-619A8EAC2E4C}"/>
              </a:ext>
            </a:extLst>
          </p:cNvPr>
          <p:cNvSpPr>
            <a:spLocks noGrp="1"/>
          </p:cNvSpPr>
          <p:nvPr>
            <p:ph type="body" sz="quarter" idx="12"/>
          </p:nvPr>
        </p:nvSpPr>
        <p:spPr>
          <a:xfrm>
            <a:off x="3429000" y="1600200"/>
            <a:ext cx="5327650" cy="3468807"/>
          </a:xfrm>
          <a:prstGeom prst="rect">
            <a:avLst/>
          </a:prstGeom>
        </p:spPr>
        <p:txBody>
          <a:bodyPr/>
          <a:lstStyle>
            <a:lvl1pPr marL="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lang="en-US" sz="2000" b="0" kern="1200">
                <a:solidFill>
                  <a:schemeClr val="tx1"/>
                </a:solidFill>
                <a:latin typeface="+mn-lt"/>
                <a:ea typeface="+mn-ea"/>
                <a:cs typeface="Trebuchet MS" panose="020B0603020202020204" pitchFamily="34" charset="0"/>
              </a:defRPr>
            </a:lvl1pPr>
            <a:lvl2pPr marL="692150" indent="-352425">
              <a:buFont typeface="Arial" panose="020B0604020202020204" pitchFamily="34" charset="0"/>
              <a:buChar char="•"/>
              <a:defRPr sz="2000"/>
            </a:lvl2pPr>
            <a:lvl3pPr marL="628650" indent="-171450">
              <a:buFont typeface="Arial" panose="020B0604020202020204" pitchFamily="34" charset="0"/>
              <a:buChar char="•"/>
              <a:defRPr sz="2000"/>
            </a:lvl3pPr>
            <a:lvl4pPr marL="685800" indent="0">
              <a:buNone/>
              <a:defRPr/>
            </a:lvl4pPr>
            <a:lvl5pPr marL="1028700" indent="0">
              <a:buNone/>
              <a:defRPr/>
            </a:lvl5pPr>
          </a:lstStyle>
          <a:p>
            <a:pPr lvl="0"/>
            <a:r>
              <a:rPr lang="en-US"/>
              <a:t>Click to edit Master text styles</a:t>
            </a:r>
          </a:p>
        </p:txBody>
      </p:sp>
      <p:sp>
        <p:nvSpPr>
          <p:cNvPr id="6" name="Text Placeholder 1">
            <a:extLst>
              <a:ext uri="{FF2B5EF4-FFF2-40B4-BE49-F238E27FC236}">
                <a16:creationId xmlns:a16="http://schemas.microsoft.com/office/drawing/2014/main" id="{AC84F113-1D73-4CB4-B988-6A439D099C95}"/>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a:t>OPTIONAL SUBHEAD</a:t>
            </a:r>
          </a:p>
        </p:txBody>
      </p:sp>
      <p:sp>
        <p:nvSpPr>
          <p:cNvPr id="11" name="Slide Number Placeholder 1">
            <a:extLst>
              <a:ext uri="{FF2B5EF4-FFF2-40B4-BE49-F238E27FC236}">
                <a16:creationId xmlns:a16="http://schemas.microsoft.com/office/drawing/2014/main" id="{E731209A-977F-45E4-8269-AC20C5409E65}"/>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2" name="Group 11">
            <a:extLst>
              <a:ext uri="{FF2B5EF4-FFF2-40B4-BE49-F238E27FC236}">
                <a16:creationId xmlns:a16="http://schemas.microsoft.com/office/drawing/2014/main" id="{D017044B-8E1F-449C-B9BE-D1F01BBEEA5E}"/>
              </a:ext>
            </a:extLst>
          </p:cNvPr>
          <p:cNvGrpSpPr>
            <a:grpSpLocks noChangeAspect="1"/>
          </p:cNvGrpSpPr>
          <p:nvPr userDrawn="1"/>
        </p:nvGrpSpPr>
        <p:grpSpPr bwMode="auto">
          <a:xfrm>
            <a:off x="11523227" y="6169794"/>
            <a:ext cx="468957" cy="411981"/>
            <a:chOff x="7171" y="3741"/>
            <a:chExt cx="214" cy="188"/>
          </a:xfrm>
          <a:effectLst/>
        </p:grpSpPr>
        <p:sp>
          <p:nvSpPr>
            <p:cNvPr id="13" name="Freeform 6">
              <a:extLst>
                <a:ext uri="{FF2B5EF4-FFF2-40B4-BE49-F238E27FC236}">
                  <a16:creationId xmlns:a16="http://schemas.microsoft.com/office/drawing/2014/main" id="{6D09BFD0-26F8-447F-8EB9-132D9957B4BF}"/>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8238702D-0094-47AA-90AB-CE2C1A14EB75}"/>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5" name="Footer Placeholder 2">
            <a:extLst>
              <a:ext uri="{FF2B5EF4-FFF2-40B4-BE49-F238E27FC236}">
                <a16:creationId xmlns:a16="http://schemas.microsoft.com/office/drawing/2014/main" id="{E6404D94-6024-4043-80F6-F95059AC36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4265669967"/>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Two-column text slide">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457200" y="469392"/>
            <a:ext cx="11277600" cy="445008"/>
          </a:xfrm>
          <a:prstGeom prst="rect">
            <a:avLst/>
          </a:prstGeom>
        </p:spPr>
        <p:txBody>
          <a:bodyPr/>
          <a:lstStyle>
            <a:lvl1pPr marL="0" indent="0" algn="ctr">
              <a:buFontTx/>
              <a:buNone/>
              <a:defRPr kumimoji="0" lang="en-US" sz="2800" b="0" i="0" u="none" strike="noStrike" kern="1200" cap="none" spc="0" normalizeH="0" baseline="0">
                <a:ln>
                  <a:noFill/>
                </a:ln>
                <a:solidFill>
                  <a:schemeClr val="accent1"/>
                </a:solidFill>
                <a:effectLst/>
                <a:uLnTx/>
                <a:uFillTx/>
                <a:latin typeface="+mj-lt"/>
                <a:ea typeface="+mj-ea"/>
                <a:cs typeface="Arial" panose="020B0604020202020204" pitchFamily="34" charset="0"/>
              </a:defRPr>
            </a:lvl1pPr>
          </a:lstStyle>
          <a:p>
            <a:pPr marL="457200" marR="0" lvl="0" indent="-457200" algn="ctr" defTabSz="914400" rtl="0" eaLnBrk="1" fontAlgn="auto" latinLnBrk="0" hangingPunct="1">
              <a:lnSpc>
                <a:spcPct val="90000"/>
              </a:lnSpc>
              <a:spcBef>
                <a:spcPct val="0"/>
              </a:spcBef>
              <a:spcAft>
                <a:spcPts val="0"/>
              </a:spcAft>
              <a:buClrTx/>
              <a:buSzTx/>
              <a:tabLst/>
              <a:defRPr/>
            </a:pPr>
            <a:r>
              <a:rPr lang="en-US"/>
              <a:t>Headline Text</a:t>
            </a:r>
          </a:p>
        </p:txBody>
      </p:sp>
      <p:sp>
        <p:nvSpPr>
          <p:cNvPr id="22" name="TextBox 21">
            <a:extLst>
              <a:ext uri="{FF2B5EF4-FFF2-40B4-BE49-F238E27FC236}">
                <a16:creationId xmlns:a16="http://schemas.microsoft.com/office/drawing/2014/main" id="{C6D847AF-BD59-D044-8C4E-33A497104519}"/>
              </a:ext>
            </a:extLst>
          </p:cNvPr>
          <p:cNvSpPr txBox="1"/>
          <p:nvPr userDrawn="1"/>
        </p:nvSpPr>
        <p:spPr>
          <a:xfrm>
            <a:off x="6442051" y="243253"/>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solidFill>
                <a:schemeClr val="tx1"/>
              </a:solidFill>
            </a:endParaRPr>
          </a:p>
        </p:txBody>
      </p:sp>
      <p:sp>
        <p:nvSpPr>
          <p:cNvPr id="15" name="Text Placeholder 4">
            <a:extLst>
              <a:ext uri="{FF2B5EF4-FFF2-40B4-BE49-F238E27FC236}">
                <a16:creationId xmlns:a16="http://schemas.microsoft.com/office/drawing/2014/main" id="{06047327-3E93-F84E-B2F0-8CD89EC3D330}"/>
              </a:ext>
            </a:extLst>
          </p:cNvPr>
          <p:cNvSpPr>
            <a:spLocks noGrp="1"/>
          </p:cNvSpPr>
          <p:nvPr>
            <p:ph type="body" sz="quarter" idx="11" hasCustomPrompt="1"/>
          </p:nvPr>
        </p:nvSpPr>
        <p:spPr>
          <a:xfrm>
            <a:off x="457201" y="1600200"/>
            <a:ext cx="5327649" cy="445699"/>
          </a:xfrm>
          <a:prstGeom prst="rect">
            <a:avLst/>
          </a:prstGeom>
        </p:spPr>
        <p:txBody>
          <a:bodyPr/>
          <a:lstStyle>
            <a:lvl1pPr marL="0" indent="0" algn="l">
              <a:buFont typeface="Arial" panose="020B0604020202020204" pitchFamily="34" charset="0"/>
              <a:buNone/>
              <a:defRPr sz="2000" b="1" spc="0" baseline="0">
                <a:solidFill>
                  <a:schemeClr val="tx1"/>
                </a:solidFill>
              </a:defRPr>
            </a:lvl1pPr>
            <a:lvl2pPr marL="114300" indent="0">
              <a:buNone/>
              <a:defRPr/>
            </a:lvl2pPr>
            <a:lvl3pPr marL="457200" indent="0">
              <a:buNone/>
              <a:defRPr/>
            </a:lvl3pPr>
            <a:lvl4pPr marL="685800" indent="0">
              <a:buNone/>
              <a:defRPr/>
            </a:lvl4pPr>
            <a:lvl5pPr marL="1028700" indent="0">
              <a:buNone/>
              <a:defRPr/>
            </a:lvl5pPr>
          </a:lstStyle>
          <a:p>
            <a:pPr lvl="0"/>
            <a:r>
              <a:rPr lang="en-US"/>
              <a:t>Subhead text goes here</a:t>
            </a:r>
          </a:p>
        </p:txBody>
      </p:sp>
      <p:sp>
        <p:nvSpPr>
          <p:cNvPr id="18" name="Text Placeholder 4">
            <a:extLst>
              <a:ext uri="{FF2B5EF4-FFF2-40B4-BE49-F238E27FC236}">
                <a16:creationId xmlns:a16="http://schemas.microsoft.com/office/drawing/2014/main" id="{77082AC2-DF4D-9343-8899-975B65FCD3B1}"/>
              </a:ext>
            </a:extLst>
          </p:cNvPr>
          <p:cNvSpPr>
            <a:spLocks noGrp="1"/>
          </p:cNvSpPr>
          <p:nvPr>
            <p:ph type="body" sz="quarter" idx="19" hasCustomPrompt="1"/>
          </p:nvPr>
        </p:nvSpPr>
        <p:spPr>
          <a:xfrm>
            <a:off x="6391099" y="1611701"/>
            <a:ext cx="5353403" cy="445699"/>
          </a:xfrm>
          <a:prstGeom prst="rect">
            <a:avLst/>
          </a:prstGeom>
        </p:spPr>
        <p:txBody>
          <a:bodyPr/>
          <a:lstStyle>
            <a:lvl1pPr marL="0" indent="0" algn="l">
              <a:buFont typeface="Arial" panose="020B0604020202020204" pitchFamily="34" charset="0"/>
              <a:buNone/>
              <a:defRPr lang="en-US" sz="2000" b="1" kern="1200" spc="0" baseline="0">
                <a:solidFill>
                  <a:schemeClr val="tx1"/>
                </a:solidFill>
                <a:latin typeface="Trebuchet MS" panose="020B0703020202090204" pitchFamily="34" charset="0"/>
                <a:ea typeface="+mn-ea"/>
                <a:cs typeface="+mn-cs"/>
              </a:defRPr>
            </a:lvl1pPr>
            <a:lvl2pPr marL="114300" indent="0">
              <a:buNone/>
              <a:defRPr/>
            </a:lvl2pPr>
            <a:lvl3pPr marL="457200" indent="0">
              <a:buNone/>
              <a:defRPr/>
            </a:lvl3pPr>
            <a:lvl4pPr marL="685800" indent="0">
              <a:buNone/>
              <a:defRPr/>
            </a:lvl4pPr>
            <a:lvl5pPr marL="1028700" indent="0">
              <a:buNone/>
              <a:defRPr/>
            </a:lvl5pPr>
          </a:lstStyle>
          <a:p>
            <a:pPr marL="0" lvl="0" indent="0" algn="l" defTabSz="914400" rtl="0" eaLnBrk="1" latinLnBrk="0" hangingPunct="1">
              <a:lnSpc>
                <a:spcPct val="100000"/>
              </a:lnSpc>
              <a:spcBef>
                <a:spcPts val="1200"/>
              </a:spcBef>
              <a:buFont typeface="Arial" panose="020B0604020202020204" pitchFamily="34" charset="0"/>
              <a:buNone/>
            </a:pPr>
            <a:r>
              <a:rPr lang="en-US"/>
              <a:t>Subhead text goes here</a:t>
            </a:r>
          </a:p>
        </p:txBody>
      </p:sp>
      <p:sp>
        <p:nvSpPr>
          <p:cNvPr id="25" name="Text Placeholder 4">
            <a:extLst>
              <a:ext uri="{FF2B5EF4-FFF2-40B4-BE49-F238E27FC236}">
                <a16:creationId xmlns:a16="http://schemas.microsoft.com/office/drawing/2014/main" id="{F4C5D17E-D141-2548-AF1A-619A8EAC2E4C}"/>
              </a:ext>
            </a:extLst>
          </p:cNvPr>
          <p:cNvSpPr>
            <a:spLocks noGrp="1"/>
          </p:cNvSpPr>
          <p:nvPr>
            <p:ph type="body" sz="quarter" idx="12" hasCustomPrompt="1"/>
          </p:nvPr>
        </p:nvSpPr>
        <p:spPr>
          <a:xfrm>
            <a:off x="457201" y="2173407"/>
            <a:ext cx="5327650" cy="2895600"/>
          </a:xfrm>
          <a:prstGeom prst="rect">
            <a:avLst/>
          </a:prstGeom>
        </p:spPr>
        <p:txBody>
          <a:bodyPr/>
          <a:lstStyle>
            <a:lvl1pPr marL="0" indent="0" algn="l">
              <a:buFont typeface="Arial" panose="020B0604020202020204" pitchFamily="34" charset="0"/>
              <a:buNone/>
              <a:defRPr lang="en-US" sz="2000" b="0" kern="120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a:t>Lorem ipsum </a:t>
            </a:r>
            <a:r>
              <a:rPr lang="en-US" err="1"/>
              <a:t>dolorsit</a:t>
            </a:r>
            <a:r>
              <a:rPr lang="en-US"/>
              <a:t> </a:t>
            </a:r>
            <a:r>
              <a:rPr lang="en-US" err="1"/>
              <a:t>amet</a:t>
            </a:r>
            <a:r>
              <a:rPr lang="en-US"/>
              <a:t>, </a:t>
            </a:r>
            <a:r>
              <a:rPr lang="en-US" err="1"/>
              <a:t>consectet</a:t>
            </a:r>
            <a:endParaRPr lang="en-US"/>
          </a:p>
        </p:txBody>
      </p:sp>
      <p:sp>
        <p:nvSpPr>
          <p:cNvPr id="26" name="Text Placeholder 4">
            <a:extLst>
              <a:ext uri="{FF2B5EF4-FFF2-40B4-BE49-F238E27FC236}">
                <a16:creationId xmlns:a16="http://schemas.microsoft.com/office/drawing/2014/main" id="{A3DC293C-9D96-E743-B807-B22B1ADD0605}"/>
              </a:ext>
            </a:extLst>
          </p:cNvPr>
          <p:cNvSpPr>
            <a:spLocks noGrp="1"/>
          </p:cNvSpPr>
          <p:nvPr>
            <p:ph type="body" sz="quarter" idx="20" hasCustomPrompt="1"/>
          </p:nvPr>
        </p:nvSpPr>
        <p:spPr>
          <a:xfrm>
            <a:off x="6391099" y="2184908"/>
            <a:ext cx="5343701" cy="2895600"/>
          </a:xfrm>
          <a:prstGeom prst="rect">
            <a:avLst/>
          </a:prstGeom>
        </p:spPr>
        <p:txBody>
          <a:bodyPr/>
          <a:lstStyle>
            <a:lvl1pPr marL="0" indent="0" algn="l">
              <a:buFont typeface="Arial" panose="020B0604020202020204" pitchFamily="34" charset="0"/>
              <a:buNone/>
              <a:defRPr lang="en-US" sz="2000" b="0" kern="120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a:t>Lorem ipsum dolor sit </a:t>
            </a:r>
            <a:r>
              <a:rPr lang="en-US" err="1"/>
              <a:t>amet</a:t>
            </a:r>
            <a:r>
              <a:rPr lang="en-US"/>
              <a:t>, </a:t>
            </a:r>
            <a:r>
              <a:rPr lang="en-US" err="1"/>
              <a:t>consectet</a:t>
            </a:r>
            <a:endParaRPr lang="en-US"/>
          </a:p>
        </p:txBody>
      </p:sp>
      <p:sp>
        <p:nvSpPr>
          <p:cNvPr id="2" name="TextBox 1">
            <a:extLst>
              <a:ext uri="{FF2B5EF4-FFF2-40B4-BE49-F238E27FC236}">
                <a16:creationId xmlns:a16="http://schemas.microsoft.com/office/drawing/2014/main" id="{5FCF6F70-6C17-7E4D-8F36-09BFE8E3F0CC}"/>
              </a:ext>
            </a:extLst>
          </p:cNvPr>
          <p:cNvSpPr txBox="1"/>
          <p:nvPr userDrawn="1"/>
        </p:nvSpPr>
        <p:spPr>
          <a:xfrm>
            <a:off x="8713772" y="2700379"/>
            <a:ext cx="45719"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solidFill>
                <a:schemeClr val="tx1"/>
              </a:solidFill>
            </a:endParaRPr>
          </a:p>
        </p:txBody>
      </p:sp>
      <p:sp>
        <p:nvSpPr>
          <p:cNvPr id="10" name="Text Placeholder 1">
            <a:extLst>
              <a:ext uri="{FF2B5EF4-FFF2-40B4-BE49-F238E27FC236}">
                <a16:creationId xmlns:a16="http://schemas.microsoft.com/office/drawing/2014/main" id="{FA6AA5CA-8BA1-49E0-ABED-0D68102A870C}"/>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a:t>OPTIONAL SUBHEAD</a:t>
            </a:r>
          </a:p>
        </p:txBody>
      </p:sp>
      <p:sp>
        <p:nvSpPr>
          <p:cNvPr id="14" name="Slide Number Placeholder 1">
            <a:extLst>
              <a:ext uri="{FF2B5EF4-FFF2-40B4-BE49-F238E27FC236}">
                <a16:creationId xmlns:a16="http://schemas.microsoft.com/office/drawing/2014/main" id="{B3D5EB15-0007-49BF-B087-42AC0AF0C9A3}"/>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6" name="Group 15">
            <a:extLst>
              <a:ext uri="{FF2B5EF4-FFF2-40B4-BE49-F238E27FC236}">
                <a16:creationId xmlns:a16="http://schemas.microsoft.com/office/drawing/2014/main" id="{84AE87C6-9633-422C-822A-00D854CD5660}"/>
              </a:ext>
            </a:extLst>
          </p:cNvPr>
          <p:cNvGrpSpPr>
            <a:grpSpLocks noChangeAspect="1"/>
          </p:cNvGrpSpPr>
          <p:nvPr userDrawn="1"/>
        </p:nvGrpSpPr>
        <p:grpSpPr bwMode="auto">
          <a:xfrm>
            <a:off x="11523227" y="6169794"/>
            <a:ext cx="468957" cy="411981"/>
            <a:chOff x="7171" y="3741"/>
            <a:chExt cx="214" cy="188"/>
          </a:xfrm>
          <a:effectLst/>
        </p:grpSpPr>
        <p:sp>
          <p:nvSpPr>
            <p:cNvPr id="17" name="Freeform 6">
              <a:extLst>
                <a:ext uri="{FF2B5EF4-FFF2-40B4-BE49-F238E27FC236}">
                  <a16:creationId xmlns:a16="http://schemas.microsoft.com/office/drawing/2014/main" id="{7D83D138-9FBC-47CB-B917-2B05E25E59CA}"/>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7">
              <a:extLst>
                <a:ext uri="{FF2B5EF4-FFF2-40B4-BE49-F238E27FC236}">
                  <a16:creationId xmlns:a16="http://schemas.microsoft.com/office/drawing/2014/main" id="{06FE536F-262E-4BE3-AE21-06B85C0539C6}"/>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0" name="Footer Placeholder 2">
            <a:extLst>
              <a:ext uri="{FF2B5EF4-FFF2-40B4-BE49-F238E27FC236}">
                <a16:creationId xmlns:a16="http://schemas.microsoft.com/office/drawing/2014/main" id="{891B6092-45EF-45AB-ACF5-540F60B537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902046048"/>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Process slide w/ circles">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457200" y="469392"/>
            <a:ext cx="11277600" cy="445008"/>
          </a:xfrm>
          <a:prstGeom prst="rect">
            <a:avLst/>
          </a:prstGeom>
        </p:spPr>
        <p:txBody>
          <a:bodyPr/>
          <a:lstStyle>
            <a:lvl1pPr marL="0" indent="0" algn="ctr">
              <a:buFontTx/>
              <a:buNone/>
              <a:defRPr kumimoji="0" lang="en-US" sz="2800" b="0" i="0" u="none" strike="noStrike" kern="1200" cap="none" spc="0" normalizeH="0" baseline="0">
                <a:ln>
                  <a:noFill/>
                </a:ln>
                <a:solidFill>
                  <a:schemeClr val="accent1"/>
                </a:solidFill>
                <a:effectLst/>
                <a:uLnTx/>
                <a:uFillTx/>
                <a:latin typeface="Trebuchet MS" panose="020B0603020202020204"/>
                <a:ea typeface="+mj-ea"/>
                <a:cs typeface="Arial" panose="020B0604020202020204" pitchFamily="34" charset="0"/>
              </a:defRPr>
            </a:lvl1pPr>
          </a:lstStyle>
          <a:p>
            <a:pPr marL="457200" marR="0" lvl="0" indent="-457200" algn="ctr" defTabSz="914400" rtl="0" eaLnBrk="1" fontAlgn="auto" latinLnBrk="0" hangingPunct="1">
              <a:lnSpc>
                <a:spcPct val="90000"/>
              </a:lnSpc>
              <a:spcBef>
                <a:spcPct val="0"/>
              </a:spcBef>
              <a:spcAft>
                <a:spcPts val="0"/>
              </a:spcAft>
              <a:buClrTx/>
              <a:buSzTx/>
              <a:tabLst/>
              <a:defRPr/>
            </a:pPr>
            <a:r>
              <a:rPr lang="en-US"/>
              <a:t>Process Slide</a:t>
            </a:r>
          </a:p>
        </p:txBody>
      </p:sp>
      <p:sp>
        <p:nvSpPr>
          <p:cNvPr id="11" name="Oval 10">
            <a:extLst>
              <a:ext uri="{FF2B5EF4-FFF2-40B4-BE49-F238E27FC236}">
                <a16:creationId xmlns:a16="http://schemas.microsoft.com/office/drawing/2014/main" id="{E068A246-457B-5A4F-94A4-349BFBB42147}"/>
              </a:ext>
            </a:extLst>
          </p:cNvPr>
          <p:cNvSpPr>
            <a:spLocks noChangeAspect="1"/>
          </p:cNvSpPr>
          <p:nvPr userDrawn="1"/>
        </p:nvSpPr>
        <p:spPr>
          <a:xfrm>
            <a:off x="8580299" y="1813133"/>
            <a:ext cx="2468880" cy="2468880"/>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sp>
        <p:nvSpPr>
          <p:cNvPr id="12" name="Oval 11">
            <a:extLst>
              <a:ext uri="{FF2B5EF4-FFF2-40B4-BE49-F238E27FC236}">
                <a16:creationId xmlns:a16="http://schemas.microsoft.com/office/drawing/2014/main" id="{04884CA8-65D3-6F43-948A-BE1F41AE50A5}"/>
              </a:ext>
            </a:extLst>
          </p:cNvPr>
          <p:cNvSpPr>
            <a:spLocks noChangeAspect="1"/>
          </p:cNvSpPr>
          <p:nvPr userDrawn="1"/>
        </p:nvSpPr>
        <p:spPr>
          <a:xfrm>
            <a:off x="4925310" y="1813133"/>
            <a:ext cx="2468880" cy="2468880"/>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sp>
        <p:nvSpPr>
          <p:cNvPr id="14" name="Oval 13">
            <a:extLst>
              <a:ext uri="{FF2B5EF4-FFF2-40B4-BE49-F238E27FC236}">
                <a16:creationId xmlns:a16="http://schemas.microsoft.com/office/drawing/2014/main" id="{79EF6BA5-F00C-214C-961F-2C576DC93DFA}"/>
              </a:ext>
            </a:extLst>
          </p:cNvPr>
          <p:cNvSpPr>
            <a:spLocks noChangeAspect="1"/>
          </p:cNvSpPr>
          <p:nvPr/>
        </p:nvSpPr>
        <p:spPr>
          <a:xfrm>
            <a:off x="1182976" y="1828800"/>
            <a:ext cx="2468880" cy="2465803"/>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pic>
        <p:nvPicPr>
          <p:cNvPr id="19" name="Picture 18">
            <a:extLst>
              <a:ext uri="{FF2B5EF4-FFF2-40B4-BE49-F238E27FC236}">
                <a16:creationId xmlns:a16="http://schemas.microsoft.com/office/drawing/2014/main" id="{229BA107-F3F8-9C44-A51D-1421836B09CA}"/>
              </a:ext>
            </a:extLst>
          </p:cNvPr>
          <p:cNvPicPr>
            <a:picLocks noChangeAspect="1"/>
          </p:cNvPicPr>
          <p:nvPr userDrawn="1"/>
        </p:nvPicPr>
        <p:blipFill>
          <a:blip r:embed="rId2"/>
          <a:stretch>
            <a:fillRect/>
          </a:stretch>
        </p:blipFill>
        <p:spPr>
          <a:xfrm>
            <a:off x="4033034" y="2469980"/>
            <a:ext cx="499272" cy="920533"/>
          </a:xfrm>
          <a:prstGeom prst="rect">
            <a:avLst/>
          </a:prstGeom>
        </p:spPr>
      </p:pic>
      <p:pic>
        <p:nvPicPr>
          <p:cNvPr id="21" name="Picture 20">
            <a:extLst>
              <a:ext uri="{FF2B5EF4-FFF2-40B4-BE49-F238E27FC236}">
                <a16:creationId xmlns:a16="http://schemas.microsoft.com/office/drawing/2014/main" id="{12941A2A-6824-554C-A1C1-8162A70BDAB7}"/>
              </a:ext>
            </a:extLst>
          </p:cNvPr>
          <p:cNvPicPr>
            <a:picLocks noChangeAspect="1"/>
          </p:cNvPicPr>
          <p:nvPr userDrawn="1"/>
        </p:nvPicPr>
        <p:blipFill>
          <a:blip r:embed="rId2"/>
          <a:stretch>
            <a:fillRect/>
          </a:stretch>
        </p:blipFill>
        <p:spPr>
          <a:xfrm>
            <a:off x="7781281" y="2469980"/>
            <a:ext cx="499272" cy="920533"/>
          </a:xfrm>
          <a:prstGeom prst="rect">
            <a:avLst/>
          </a:prstGeom>
        </p:spPr>
      </p:pic>
      <p:sp>
        <p:nvSpPr>
          <p:cNvPr id="22" name="TextBox 21">
            <a:extLst>
              <a:ext uri="{FF2B5EF4-FFF2-40B4-BE49-F238E27FC236}">
                <a16:creationId xmlns:a16="http://schemas.microsoft.com/office/drawing/2014/main" id="{C6D847AF-BD59-D044-8C4E-33A497104519}"/>
              </a:ext>
            </a:extLst>
          </p:cNvPr>
          <p:cNvSpPr txBox="1"/>
          <p:nvPr userDrawn="1"/>
        </p:nvSpPr>
        <p:spPr>
          <a:xfrm>
            <a:off x="6442051" y="243253"/>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p>
        </p:txBody>
      </p:sp>
      <p:sp>
        <p:nvSpPr>
          <p:cNvPr id="4" name="Text Placeholder 3">
            <a:extLst>
              <a:ext uri="{FF2B5EF4-FFF2-40B4-BE49-F238E27FC236}">
                <a16:creationId xmlns:a16="http://schemas.microsoft.com/office/drawing/2014/main" id="{8FE83F89-AF63-0645-B3AE-56864BA396AE}"/>
              </a:ext>
            </a:extLst>
          </p:cNvPr>
          <p:cNvSpPr>
            <a:spLocks noGrp="1"/>
          </p:cNvSpPr>
          <p:nvPr>
            <p:ph type="body" sz="quarter" idx="15" hasCustomPrompt="1"/>
          </p:nvPr>
        </p:nvSpPr>
        <p:spPr>
          <a:xfrm>
            <a:off x="1579216" y="2188348"/>
            <a:ext cx="1676400" cy="1676400"/>
          </a:xfrm>
          <a:prstGeom prst="rect">
            <a:avLst/>
          </a:prstGeom>
        </p:spPr>
        <p:txBody>
          <a:bodyPr anchor="ctr" anchorCtr="0">
            <a:normAutofit/>
          </a:bodyPr>
          <a:lstStyle>
            <a:lvl1pPr marL="0" indent="0" algn="ctr">
              <a:buNone/>
              <a:defRPr lang="en-US" sz="1800" b="1" kern="1200" spc="0" baseline="0">
                <a:solidFill>
                  <a:schemeClr val="bg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23" name="Text Placeholder 3">
            <a:extLst>
              <a:ext uri="{FF2B5EF4-FFF2-40B4-BE49-F238E27FC236}">
                <a16:creationId xmlns:a16="http://schemas.microsoft.com/office/drawing/2014/main" id="{DDB19C92-A1BF-F644-8B87-61932B3D7741}"/>
              </a:ext>
            </a:extLst>
          </p:cNvPr>
          <p:cNvSpPr>
            <a:spLocks noGrp="1"/>
          </p:cNvSpPr>
          <p:nvPr>
            <p:ph type="body" sz="quarter" idx="16" hasCustomPrompt="1"/>
          </p:nvPr>
        </p:nvSpPr>
        <p:spPr>
          <a:xfrm>
            <a:off x="5330946" y="2188348"/>
            <a:ext cx="1676400" cy="1676400"/>
          </a:xfrm>
          <a:prstGeom prst="rect">
            <a:avLst/>
          </a:prstGeom>
        </p:spPr>
        <p:txBody>
          <a:bodyPr anchor="ctr" anchorCtr="0">
            <a:normAutofit/>
          </a:bodyPr>
          <a:lstStyle>
            <a:lvl1pPr marL="0" indent="0" algn="ctr">
              <a:buNone/>
              <a:defRPr lang="en-US" sz="1800" b="1" kern="1200" spc="0" baseline="0">
                <a:solidFill>
                  <a:schemeClr val="bg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24" name="Text Placeholder 3">
            <a:extLst>
              <a:ext uri="{FF2B5EF4-FFF2-40B4-BE49-F238E27FC236}">
                <a16:creationId xmlns:a16="http://schemas.microsoft.com/office/drawing/2014/main" id="{BD864066-11AF-A546-8369-D0833825F7E0}"/>
              </a:ext>
            </a:extLst>
          </p:cNvPr>
          <p:cNvSpPr>
            <a:spLocks noGrp="1"/>
          </p:cNvSpPr>
          <p:nvPr>
            <p:ph type="body" sz="quarter" idx="17" hasCustomPrompt="1"/>
          </p:nvPr>
        </p:nvSpPr>
        <p:spPr>
          <a:xfrm>
            <a:off x="8988546" y="2188348"/>
            <a:ext cx="1676400" cy="1676400"/>
          </a:xfrm>
          <a:prstGeom prst="rect">
            <a:avLst/>
          </a:prstGeom>
        </p:spPr>
        <p:txBody>
          <a:bodyPr anchor="ctr" anchorCtr="0">
            <a:normAutofit/>
          </a:bodyPr>
          <a:lstStyle>
            <a:lvl1pPr marL="0" indent="0" algn="ctr">
              <a:buNone/>
              <a:defRPr lang="en-US" sz="1800" b="1" kern="1200" spc="0" baseline="0">
                <a:solidFill>
                  <a:schemeClr val="bg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25" name="Text Placeholder 3">
            <a:extLst>
              <a:ext uri="{FF2B5EF4-FFF2-40B4-BE49-F238E27FC236}">
                <a16:creationId xmlns:a16="http://schemas.microsoft.com/office/drawing/2014/main" id="{2BD7EA61-854B-754C-8E6B-6BDB74286293}"/>
              </a:ext>
            </a:extLst>
          </p:cNvPr>
          <p:cNvSpPr>
            <a:spLocks noGrp="1"/>
          </p:cNvSpPr>
          <p:nvPr>
            <p:ph type="body" sz="quarter" idx="18" hasCustomPrompt="1"/>
          </p:nvPr>
        </p:nvSpPr>
        <p:spPr>
          <a:xfrm>
            <a:off x="1182976" y="4830754"/>
            <a:ext cx="2468880" cy="369332"/>
          </a:xfrm>
          <a:prstGeom prst="rect">
            <a:avLst/>
          </a:prstGeom>
        </p:spPr>
        <p:txBody>
          <a:bodyPr wrap="square" anchor="t" anchorCtr="0">
            <a:spAutoFit/>
          </a:bodyPr>
          <a:lstStyle>
            <a:lvl1pPr marL="0" indent="0" algn="l">
              <a:buNone/>
              <a:defRPr lang="en-US" sz="1800" b="1" kern="1200" spc="0" baseline="0">
                <a:solidFill>
                  <a:schemeClr val="tx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26" name="Text Placeholder 3">
            <a:extLst>
              <a:ext uri="{FF2B5EF4-FFF2-40B4-BE49-F238E27FC236}">
                <a16:creationId xmlns:a16="http://schemas.microsoft.com/office/drawing/2014/main" id="{05D3A57D-E21B-F14E-A1E3-B6DE5B526B5F}"/>
              </a:ext>
            </a:extLst>
          </p:cNvPr>
          <p:cNvSpPr>
            <a:spLocks noGrp="1"/>
          </p:cNvSpPr>
          <p:nvPr>
            <p:ph type="body" sz="quarter" idx="19" hasCustomPrompt="1"/>
          </p:nvPr>
        </p:nvSpPr>
        <p:spPr>
          <a:xfrm>
            <a:off x="4840576" y="4830754"/>
            <a:ext cx="2468880" cy="369332"/>
          </a:xfrm>
          <a:prstGeom prst="rect">
            <a:avLst/>
          </a:prstGeom>
        </p:spPr>
        <p:txBody>
          <a:bodyPr wrap="square" anchor="t" anchorCtr="0">
            <a:spAutoFit/>
          </a:bodyPr>
          <a:lstStyle>
            <a:lvl1pPr marL="0" indent="0" algn="l">
              <a:buNone/>
              <a:defRPr lang="en-US" sz="1800" b="1" kern="1200" spc="0" baseline="0">
                <a:solidFill>
                  <a:schemeClr val="tx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27" name="Text Placeholder 3">
            <a:extLst>
              <a:ext uri="{FF2B5EF4-FFF2-40B4-BE49-F238E27FC236}">
                <a16:creationId xmlns:a16="http://schemas.microsoft.com/office/drawing/2014/main" id="{2541A767-DD70-4B4C-B689-6A2615829735}"/>
              </a:ext>
            </a:extLst>
          </p:cNvPr>
          <p:cNvSpPr>
            <a:spLocks noGrp="1"/>
          </p:cNvSpPr>
          <p:nvPr>
            <p:ph type="body" sz="quarter" idx="20" hasCustomPrompt="1"/>
          </p:nvPr>
        </p:nvSpPr>
        <p:spPr>
          <a:xfrm>
            <a:off x="8592306" y="4830754"/>
            <a:ext cx="2468880" cy="369332"/>
          </a:xfrm>
          <a:prstGeom prst="rect">
            <a:avLst/>
          </a:prstGeom>
        </p:spPr>
        <p:txBody>
          <a:bodyPr wrap="square" anchor="t" anchorCtr="0">
            <a:spAutoFit/>
          </a:bodyPr>
          <a:lstStyle>
            <a:lvl1pPr marL="0" indent="0" algn="l">
              <a:buNone/>
              <a:defRPr lang="en-US" sz="1800" b="1" kern="1200" spc="0" baseline="0">
                <a:solidFill>
                  <a:schemeClr val="tx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16" name="Text Placeholder 1">
            <a:extLst>
              <a:ext uri="{FF2B5EF4-FFF2-40B4-BE49-F238E27FC236}">
                <a16:creationId xmlns:a16="http://schemas.microsoft.com/office/drawing/2014/main" id="{AB6BC0B3-BF68-41EE-A754-C305341E579E}"/>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a:t>OPTIONAL SUBHEAD</a:t>
            </a:r>
          </a:p>
        </p:txBody>
      </p:sp>
      <p:sp>
        <p:nvSpPr>
          <p:cNvPr id="28" name="Slide Number Placeholder 1">
            <a:extLst>
              <a:ext uri="{FF2B5EF4-FFF2-40B4-BE49-F238E27FC236}">
                <a16:creationId xmlns:a16="http://schemas.microsoft.com/office/drawing/2014/main" id="{8D8B136E-D9CD-4048-B799-5187E6ABDBC6}"/>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31" name="Group 30">
            <a:extLst>
              <a:ext uri="{FF2B5EF4-FFF2-40B4-BE49-F238E27FC236}">
                <a16:creationId xmlns:a16="http://schemas.microsoft.com/office/drawing/2014/main" id="{D385E63D-8C59-4817-B331-BD7049F3E552}"/>
              </a:ext>
            </a:extLst>
          </p:cNvPr>
          <p:cNvGrpSpPr>
            <a:grpSpLocks noChangeAspect="1"/>
          </p:cNvGrpSpPr>
          <p:nvPr userDrawn="1"/>
        </p:nvGrpSpPr>
        <p:grpSpPr bwMode="auto">
          <a:xfrm>
            <a:off x="11523227" y="6169794"/>
            <a:ext cx="468957" cy="411981"/>
            <a:chOff x="7171" y="3741"/>
            <a:chExt cx="214" cy="188"/>
          </a:xfrm>
          <a:effectLst/>
        </p:grpSpPr>
        <p:sp>
          <p:nvSpPr>
            <p:cNvPr id="32" name="Freeform 6">
              <a:extLst>
                <a:ext uri="{FF2B5EF4-FFF2-40B4-BE49-F238E27FC236}">
                  <a16:creationId xmlns:a16="http://schemas.microsoft.com/office/drawing/2014/main" id="{122D7E4B-B434-4C91-A6A7-A8296283C354}"/>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7">
              <a:extLst>
                <a:ext uri="{FF2B5EF4-FFF2-40B4-BE49-F238E27FC236}">
                  <a16:creationId xmlns:a16="http://schemas.microsoft.com/office/drawing/2014/main" id="{DD4A4A8E-4059-4EC5-ABDF-435EC5EDBCEC}"/>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0" name="Footer Placeholder 2">
            <a:extLst>
              <a:ext uri="{FF2B5EF4-FFF2-40B4-BE49-F238E27FC236}">
                <a16:creationId xmlns:a16="http://schemas.microsoft.com/office/drawing/2014/main" id="{2A6A16B0-BD7E-49AF-87D8-001462352D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90934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pos="576">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1_Process slide w/ circles">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457200" y="469392"/>
            <a:ext cx="11277600" cy="445008"/>
          </a:xfrm>
          <a:prstGeom prst="rect">
            <a:avLst/>
          </a:prstGeom>
        </p:spPr>
        <p:txBody>
          <a:bodyPr/>
          <a:lstStyle>
            <a:lvl1pPr marL="0" indent="0" algn="ctr">
              <a:buFontTx/>
              <a:buNone/>
              <a:defRPr kumimoji="0" lang="en-US" sz="2800" b="0" i="0" u="none" strike="noStrike" kern="1200" cap="none" spc="0" normalizeH="0" baseline="0">
                <a:ln>
                  <a:noFill/>
                </a:ln>
                <a:solidFill>
                  <a:schemeClr val="accent1"/>
                </a:solidFill>
                <a:effectLst/>
                <a:uLnTx/>
                <a:uFillTx/>
                <a:latin typeface="Trebuchet MS" panose="020B0603020202020204"/>
                <a:ea typeface="+mj-ea"/>
                <a:cs typeface="Arial" panose="020B0604020202020204" pitchFamily="34" charset="0"/>
              </a:defRPr>
            </a:lvl1pPr>
          </a:lstStyle>
          <a:p>
            <a:pPr marL="457200" marR="0" lvl="0" indent="-457200" algn="ctr" defTabSz="914400" rtl="0" eaLnBrk="1" fontAlgn="auto" latinLnBrk="0" hangingPunct="1">
              <a:lnSpc>
                <a:spcPct val="90000"/>
              </a:lnSpc>
              <a:spcBef>
                <a:spcPct val="0"/>
              </a:spcBef>
              <a:spcAft>
                <a:spcPts val="0"/>
              </a:spcAft>
              <a:buClrTx/>
              <a:buSzTx/>
              <a:tabLst/>
              <a:defRPr/>
            </a:pPr>
            <a:r>
              <a:rPr lang="en-US"/>
              <a:t>Process Slide</a:t>
            </a:r>
          </a:p>
        </p:txBody>
      </p:sp>
      <p:sp>
        <p:nvSpPr>
          <p:cNvPr id="22" name="TextBox 21">
            <a:extLst>
              <a:ext uri="{FF2B5EF4-FFF2-40B4-BE49-F238E27FC236}">
                <a16:creationId xmlns:a16="http://schemas.microsoft.com/office/drawing/2014/main" id="{C6D847AF-BD59-D044-8C4E-33A497104519}"/>
              </a:ext>
            </a:extLst>
          </p:cNvPr>
          <p:cNvSpPr txBox="1"/>
          <p:nvPr userDrawn="1"/>
        </p:nvSpPr>
        <p:spPr>
          <a:xfrm>
            <a:off x="6442051" y="243253"/>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p>
        </p:txBody>
      </p:sp>
      <p:sp>
        <p:nvSpPr>
          <p:cNvPr id="16" name="Text Placeholder 1">
            <a:extLst>
              <a:ext uri="{FF2B5EF4-FFF2-40B4-BE49-F238E27FC236}">
                <a16:creationId xmlns:a16="http://schemas.microsoft.com/office/drawing/2014/main" id="{AB6BC0B3-BF68-41EE-A754-C305341E579E}"/>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a:t>OPTIONAL SUBHEAD</a:t>
            </a:r>
          </a:p>
        </p:txBody>
      </p:sp>
      <p:sp>
        <p:nvSpPr>
          <p:cNvPr id="20" name="TextBox 19">
            <a:extLst>
              <a:ext uri="{FF2B5EF4-FFF2-40B4-BE49-F238E27FC236}">
                <a16:creationId xmlns:a16="http://schemas.microsoft.com/office/drawing/2014/main" id="{4031250B-2E6E-4515-B283-0D1EFFB077B4}"/>
              </a:ext>
            </a:extLst>
          </p:cNvPr>
          <p:cNvSpPr txBox="1"/>
          <p:nvPr userDrawn="1"/>
        </p:nvSpPr>
        <p:spPr>
          <a:xfrm>
            <a:off x="796428" y="4703794"/>
            <a:ext cx="10493714" cy="1690655"/>
          </a:xfrm>
          <a:prstGeom prst="roundRect">
            <a:avLst>
              <a:gd name="adj" fmla="val 4501"/>
            </a:avLst>
          </a:prstGeom>
          <a:solidFill>
            <a:schemeClr val="bg1"/>
          </a:solidFill>
          <a:ln>
            <a:noFill/>
          </a:ln>
          <a:effectLst>
            <a:outerShdw blurRad="152400" dir="5400000" algn="ctr" rotWithShape="0">
              <a:srgbClr val="3C3F41">
                <a:alpha val="20000"/>
              </a:srgbClr>
            </a:outerShdw>
          </a:effectLst>
        </p:spPr>
        <p:txBody>
          <a:bodyPr wrap="square" lIns="0" tIns="0" rIns="0" bIns="0" rtlCol="0" anchor="ctr">
            <a:noAutofit/>
          </a:bodyPr>
          <a:lstStyle/>
          <a:p>
            <a:pPr marL="0" marR="0" lvl="0" indent="0" algn="ctr" defTabSz="492876" rtl="0" eaLnBrk="1" fontAlgn="base" latinLnBrk="0" hangingPunct="0">
              <a:lnSpc>
                <a:spcPct val="120000"/>
              </a:lnSpc>
              <a:spcBef>
                <a:spcPct val="0"/>
              </a:spcBef>
              <a:spcAft>
                <a:spcPts val="1200"/>
              </a:spcAft>
              <a:buClrTx/>
              <a:buSzTx/>
              <a:buFontTx/>
              <a:buNone/>
              <a:tabLst/>
              <a:defRPr/>
            </a:pPr>
            <a:r>
              <a:rPr kumimoji="0" lang="en-US" sz="1800" b="0" i="0" u="none" strike="noStrike" kern="700" cap="all" spc="0" normalizeH="0" baseline="0" noProof="0">
                <a:ln>
                  <a:noFill/>
                </a:ln>
                <a:solidFill>
                  <a:srgbClr val="F50002"/>
                </a:solidFill>
                <a:effectLst/>
                <a:uLnTx/>
                <a:uFillTx/>
                <a:latin typeface="+mj-lt"/>
                <a:ea typeface="+mn-ea"/>
                <a:cs typeface="Arial" charset="0"/>
                <a:sym typeface="Arial" charset="0"/>
              </a:rPr>
              <a:t>Description 1 </a:t>
            </a:r>
            <a:r>
              <a:rPr kumimoji="0" lang="en-US" sz="1500" b="0" i="0" u="none" strike="noStrike" kern="700" cap="none" spc="0" normalizeH="0" baseline="0" noProof="0">
                <a:ln>
                  <a:noFill/>
                </a:ln>
                <a:solidFill>
                  <a:srgbClr val="46494D"/>
                </a:solidFill>
                <a:effectLst/>
                <a:uLnTx/>
                <a:uFillTx/>
                <a:latin typeface="+mj-lt"/>
                <a:ea typeface="+mn-ea"/>
                <a:cs typeface="Arial" charset="0"/>
                <a:sym typeface="Arial" charset="0"/>
              </a:rPr>
              <a:t>Text 1</a:t>
            </a:r>
          </a:p>
          <a:p>
            <a:pPr marL="0" marR="0" lvl="0" indent="0" algn="ctr" defTabSz="492876" rtl="0" eaLnBrk="1" fontAlgn="base" latinLnBrk="0" hangingPunct="0">
              <a:lnSpc>
                <a:spcPct val="120000"/>
              </a:lnSpc>
              <a:spcBef>
                <a:spcPct val="0"/>
              </a:spcBef>
              <a:spcAft>
                <a:spcPts val="1200"/>
              </a:spcAft>
              <a:buClrTx/>
              <a:buSzTx/>
              <a:buFontTx/>
              <a:buNone/>
              <a:tabLst/>
              <a:defRPr/>
            </a:pPr>
            <a:r>
              <a:rPr kumimoji="0" lang="en-US" sz="1800" b="0" i="0" u="none" strike="noStrike" kern="700" cap="all" spc="0" normalizeH="0" baseline="0" noProof="0">
                <a:ln>
                  <a:noFill/>
                </a:ln>
                <a:solidFill>
                  <a:srgbClr val="F50002"/>
                </a:solidFill>
                <a:effectLst/>
                <a:uLnTx/>
                <a:uFillTx/>
                <a:latin typeface="+mj-lt"/>
                <a:ea typeface="+mn-ea"/>
                <a:cs typeface="Arial" charset="0"/>
                <a:sym typeface="Arial" charset="0"/>
              </a:rPr>
              <a:t>DESCRIPTION 2 </a:t>
            </a:r>
            <a:r>
              <a:rPr kumimoji="0" lang="en-US" sz="1500" b="0" i="0" u="none" strike="noStrike" kern="700" cap="none" spc="0" normalizeH="0" baseline="0" noProof="0">
                <a:ln>
                  <a:noFill/>
                </a:ln>
                <a:solidFill>
                  <a:srgbClr val="46494D"/>
                </a:solidFill>
                <a:effectLst/>
                <a:uLnTx/>
                <a:uFillTx/>
                <a:latin typeface="+mj-lt"/>
                <a:ea typeface="+mn-ea"/>
                <a:cs typeface="Arial" charset="0"/>
                <a:sym typeface="Arial" charset="0"/>
              </a:rPr>
              <a:t>Text 2</a:t>
            </a:r>
          </a:p>
          <a:p>
            <a:pPr marL="0" marR="0" lvl="0" indent="0" algn="ctr" defTabSz="492876" rtl="0" eaLnBrk="1" fontAlgn="base" latinLnBrk="0" hangingPunct="0">
              <a:lnSpc>
                <a:spcPct val="120000"/>
              </a:lnSpc>
              <a:spcBef>
                <a:spcPct val="0"/>
              </a:spcBef>
              <a:spcAft>
                <a:spcPts val="1200"/>
              </a:spcAft>
              <a:buClrTx/>
              <a:buSzTx/>
              <a:buFontTx/>
              <a:buNone/>
              <a:tabLst/>
              <a:defRPr/>
            </a:pPr>
            <a:r>
              <a:rPr kumimoji="0" lang="en-US" sz="1800" b="0" i="0" u="none" strike="noStrike" kern="700" cap="all" spc="0" normalizeH="0" baseline="0" noProof="0">
                <a:ln>
                  <a:noFill/>
                </a:ln>
                <a:solidFill>
                  <a:srgbClr val="F50002"/>
                </a:solidFill>
                <a:effectLst/>
                <a:uLnTx/>
                <a:uFillTx/>
                <a:latin typeface="+mj-lt"/>
                <a:ea typeface="+mn-ea"/>
                <a:cs typeface="Arial" charset="0"/>
                <a:sym typeface="Arial" charset="0"/>
              </a:rPr>
              <a:t>DESCRIPTION 3 </a:t>
            </a:r>
            <a:r>
              <a:rPr kumimoji="0" lang="en-US" sz="1500" b="0" i="0" u="none" strike="noStrike" kern="700" cap="none" spc="0" normalizeH="0" baseline="0" noProof="0">
                <a:ln>
                  <a:noFill/>
                </a:ln>
                <a:solidFill>
                  <a:srgbClr val="46494D"/>
                </a:solidFill>
                <a:effectLst/>
                <a:uLnTx/>
                <a:uFillTx/>
                <a:latin typeface="+mj-lt"/>
                <a:ea typeface="+mn-ea"/>
                <a:cs typeface="Arial" charset="0"/>
                <a:sym typeface="Arial" charset="0"/>
              </a:rPr>
              <a:t>Text 3</a:t>
            </a:r>
          </a:p>
        </p:txBody>
      </p:sp>
      <p:sp>
        <p:nvSpPr>
          <p:cNvPr id="29" name="TextBox 28">
            <a:extLst>
              <a:ext uri="{FF2B5EF4-FFF2-40B4-BE49-F238E27FC236}">
                <a16:creationId xmlns:a16="http://schemas.microsoft.com/office/drawing/2014/main" id="{9A3EB400-1AD0-493E-B7BB-6FDA2EB88B66}"/>
              </a:ext>
            </a:extLst>
          </p:cNvPr>
          <p:cNvSpPr txBox="1"/>
          <p:nvPr userDrawn="1"/>
        </p:nvSpPr>
        <p:spPr>
          <a:xfrm>
            <a:off x="796428" y="1066800"/>
            <a:ext cx="1936035" cy="3415866"/>
          </a:xfrm>
          <a:prstGeom prst="roundRect">
            <a:avLst>
              <a:gd name="adj" fmla="val 3945"/>
            </a:avLst>
          </a:prstGeom>
          <a:solidFill>
            <a:schemeClr val="bg1"/>
          </a:solidFill>
          <a:ln>
            <a:noFill/>
          </a:ln>
          <a:effectLst>
            <a:outerShdw blurRad="152400" dir="5400000" algn="ctr" rotWithShape="0">
              <a:srgbClr val="3C3F41">
                <a:alpha val="20000"/>
              </a:srgbClr>
            </a:outerShdw>
          </a:effectLst>
        </p:spPr>
        <p:txBody>
          <a:bodyPr wrap="square" lIns="109728" tIns="1188720" rIns="109728" rtlCol="0" anchor="t">
            <a:noAutofit/>
          </a:bodyPr>
          <a:lstStyle/>
          <a:p>
            <a:pPr marL="0" marR="0" lvl="0" indent="0" algn="ctr" defTabSz="492876" rtl="0" eaLnBrk="1" fontAlgn="base" latinLnBrk="0" hangingPunct="0">
              <a:lnSpc>
                <a:spcPct val="120000"/>
              </a:lnSpc>
              <a:spcBef>
                <a:spcPct val="0"/>
              </a:spcBef>
              <a:spcAft>
                <a:spcPts val="1200"/>
              </a:spcAft>
              <a:buClrTx/>
              <a:buSzTx/>
              <a:buFontTx/>
              <a:buNone/>
              <a:tabLst/>
              <a:defRPr/>
            </a:pPr>
            <a:r>
              <a:rPr lang="en-US" sz="1500" b="1" cap="all" spc="200">
                <a:solidFill>
                  <a:srgbClr val="3C3F41"/>
                </a:solidFill>
                <a:latin typeface="FreightSans Pro Semibold" panose="02000606030000020004" pitchFamily="2" charset="0"/>
                <a:sym typeface="Arial" charset="0"/>
              </a:rPr>
              <a:t>TITLE</a:t>
            </a:r>
          </a:p>
          <a:p>
            <a:pPr marL="0" marR="0" lvl="0" indent="0" algn="l" defTabSz="492876" rtl="0" eaLnBrk="1" fontAlgn="base" latinLnBrk="0" hangingPunct="0">
              <a:lnSpc>
                <a:spcPct val="100000"/>
              </a:lnSpc>
              <a:spcBef>
                <a:spcPct val="0"/>
              </a:spcBef>
              <a:spcAft>
                <a:spcPct val="0"/>
              </a:spcAft>
              <a:buClrTx/>
              <a:buSzTx/>
              <a:buFontTx/>
              <a:buNone/>
              <a:tabLst/>
              <a:defRPr/>
            </a:pPr>
            <a:r>
              <a:rPr kumimoji="0" lang="en-US" sz="1500" b="0" i="0" u="none" strike="noStrike" kern="700" cap="none" spc="0" normalizeH="0" baseline="0" noProof="0">
                <a:ln>
                  <a:noFill/>
                </a:ln>
                <a:solidFill>
                  <a:srgbClr val="46494D"/>
                </a:solidFill>
                <a:effectLst/>
                <a:uLnTx/>
                <a:uFillTx/>
                <a:latin typeface="+mj-lt"/>
                <a:ea typeface="+mn-ea"/>
                <a:cs typeface="Arial" charset="0"/>
                <a:sym typeface="Arial" charset="0"/>
              </a:rPr>
              <a:t>Text</a:t>
            </a:r>
          </a:p>
        </p:txBody>
      </p:sp>
      <p:sp>
        <p:nvSpPr>
          <p:cNvPr id="30" name="TextBox 29">
            <a:extLst>
              <a:ext uri="{FF2B5EF4-FFF2-40B4-BE49-F238E27FC236}">
                <a16:creationId xmlns:a16="http://schemas.microsoft.com/office/drawing/2014/main" id="{7336A42F-AE98-4F30-A4D3-F03607D9AFAF}"/>
              </a:ext>
            </a:extLst>
          </p:cNvPr>
          <p:cNvSpPr txBox="1"/>
          <p:nvPr userDrawn="1"/>
        </p:nvSpPr>
        <p:spPr>
          <a:xfrm>
            <a:off x="2940783" y="1066800"/>
            <a:ext cx="1936035" cy="3415866"/>
          </a:xfrm>
          <a:prstGeom prst="roundRect">
            <a:avLst>
              <a:gd name="adj" fmla="val 3945"/>
            </a:avLst>
          </a:prstGeom>
          <a:solidFill>
            <a:schemeClr val="bg1"/>
          </a:solidFill>
          <a:ln>
            <a:noFill/>
          </a:ln>
          <a:effectLst>
            <a:outerShdw blurRad="152400" dir="5400000" algn="ctr" rotWithShape="0">
              <a:srgbClr val="3C3F41">
                <a:alpha val="20000"/>
              </a:srgbClr>
            </a:outerShdw>
          </a:effectLst>
        </p:spPr>
        <p:txBody>
          <a:bodyPr wrap="square" lIns="109728" tIns="1188720" rIns="109728" rtlCol="0" anchor="t">
            <a:noAutofit/>
          </a:bodyPr>
          <a:lstStyle/>
          <a:p>
            <a:pPr algn="ctr" defTabSz="492876" fontAlgn="base" hangingPunct="0">
              <a:lnSpc>
                <a:spcPct val="120000"/>
              </a:lnSpc>
              <a:spcBef>
                <a:spcPct val="0"/>
              </a:spcBef>
              <a:spcAft>
                <a:spcPts val="1200"/>
              </a:spcAft>
              <a:defRPr/>
            </a:pPr>
            <a:r>
              <a:rPr lang="en-US" sz="1500" b="1" cap="all" spc="200">
                <a:solidFill>
                  <a:srgbClr val="3C3F41"/>
                </a:solidFill>
                <a:latin typeface="FreightSans Pro Semibold" panose="02000606030000020004" pitchFamily="2" charset="0"/>
                <a:sym typeface="Arial" charset="0"/>
              </a:rPr>
              <a:t>title</a:t>
            </a:r>
          </a:p>
          <a:p>
            <a:pPr lvl="0" defTabSz="492876" fontAlgn="base" hangingPunct="0">
              <a:spcBef>
                <a:spcPct val="0"/>
              </a:spcBef>
              <a:spcAft>
                <a:spcPct val="0"/>
              </a:spcAft>
              <a:defRPr/>
            </a:pPr>
            <a:r>
              <a:rPr kumimoji="0" lang="en-US" sz="1500" b="0" i="0" u="none" strike="noStrike" kern="700" cap="none" spc="0" normalizeH="0" baseline="0" noProof="0">
                <a:ln>
                  <a:noFill/>
                </a:ln>
                <a:solidFill>
                  <a:srgbClr val="46494D"/>
                </a:solidFill>
                <a:effectLst/>
                <a:uLnTx/>
                <a:uFillTx/>
                <a:latin typeface="+mn-lt"/>
                <a:ea typeface="+mn-ea"/>
                <a:cs typeface="Arial" charset="0"/>
                <a:sym typeface="Arial" charset="0"/>
              </a:rPr>
              <a:t>Text</a:t>
            </a:r>
            <a:endParaRPr lang="en-US" sz="1500" kern="700">
              <a:solidFill>
                <a:srgbClr val="46494D"/>
              </a:solidFill>
              <a:latin typeface="Neue Haas Unica Pro Light" panose="020B0504030206020203" pitchFamily="34" charset="77"/>
              <a:cs typeface="Arial" charset="0"/>
              <a:sym typeface="Arial" charset="0"/>
            </a:endParaRPr>
          </a:p>
        </p:txBody>
      </p:sp>
      <p:sp>
        <p:nvSpPr>
          <p:cNvPr id="31" name="TextBox 30">
            <a:extLst>
              <a:ext uri="{FF2B5EF4-FFF2-40B4-BE49-F238E27FC236}">
                <a16:creationId xmlns:a16="http://schemas.microsoft.com/office/drawing/2014/main" id="{DE24F44A-994D-4467-8E85-C87C34D419AD}"/>
              </a:ext>
            </a:extLst>
          </p:cNvPr>
          <p:cNvSpPr txBox="1"/>
          <p:nvPr userDrawn="1"/>
        </p:nvSpPr>
        <p:spPr>
          <a:xfrm>
            <a:off x="5085138" y="1066800"/>
            <a:ext cx="1936035" cy="3415866"/>
          </a:xfrm>
          <a:prstGeom prst="roundRect">
            <a:avLst>
              <a:gd name="adj" fmla="val 3945"/>
            </a:avLst>
          </a:prstGeom>
          <a:solidFill>
            <a:schemeClr val="bg1"/>
          </a:solidFill>
          <a:ln>
            <a:noFill/>
          </a:ln>
          <a:effectLst>
            <a:outerShdw blurRad="152400" dir="5400000" algn="ctr" rotWithShape="0">
              <a:srgbClr val="3C3F41">
                <a:alpha val="20000"/>
              </a:srgbClr>
            </a:outerShdw>
          </a:effectLst>
        </p:spPr>
        <p:txBody>
          <a:bodyPr wrap="square" lIns="109728" tIns="1188720" rIns="109728" rtlCol="0" anchor="t">
            <a:noAutofit/>
          </a:bodyPr>
          <a:lstStyle/>
          <a:p>
            <a:pPr marR="0" lvl="0" indent="0" algn="ctr" defTabSz="492876" fontAlgn="base" hangingPunct="0">
              <a:lnSpc>
                <a:spcPct val="120000"/>
              </a:lnSpc>
              <a:spcBef>
                <a:spcPct val="0"/>
              </a:spcBef>
              <a:spcAft>
                <a:spcPts val="1200"/>
              </a:spcAft>
              <a:buClrTx/>
              <a:buSzTx/>
              <a:buFontTx/>
              <a:buNone/>
              <a:tabLst/>
              <a:defRPr/>
            </a:pPr>
            <a:r>
              <a:rPr lang="en-US" sz="1500" b="1" cap="all" spc="200">
                <a:solidFill>
                  <a:srgbClr val="3C3F41"/>
                </a:solidFill>
                <a:latin typeface="FreightSans Pro Semibold" panose="02000606030000020004" pitchFamily="2" charset="0"/>
                <a:sym typeface="Arial" charset="0"/>
              </a:rPr>
              <a:t>title</a:t>
            </a:r>
          </a:p>
          <a:p>
            <a:pPr lvl="0" defTabSz="492876" fontAlgn="base" hangingPunct="0">
              <a:spcBef>
                <a:spcPct val="0"/>
              </a:spcBef>
              <a:spcAft>
                <a:spcPct val="0"/>
              </a:spcAft>
              <a:defRPr/>
            </a:pPr>
            <a:r>
              <a:rPr kumimoji="0" lang="en-US" sz="1500" b="0" i="0" u="none" strike="noStrike" kern="700" cap="none" spc="0" normalizeH="0" baseline="0" noProof="0">
                <a:ln>
                  <a:noFill/>
                </a:ln>
                <a:solidFill>
                  <a:srgbClr val="46494D"/>
                </a:solidFill>
                <a:effectLst/>
                <a:uLnTx/>
                <a:uFillTx/>
                <a:latin typeface="+mn-lt"/>
                <a:ea typeface="+mn-ea"/>
                <a:cs typeface="Arial" charset="0"/>
                <a:sym typeface="Arial" charset="0"/>
              </a:rPr>
              <a:t>Text</a:t>
            </a:r>
            <a:endParaRPr lang="en-US" sz="1500" kern="700">
              <a:solidFill>
                <a:srgbClr val="46494D"/>
              </a:solidFill>
              <a:latin typeface="Neue Haas Unica Pro Light" panose="020B0504030206020203" pitchFamily="34" charset="77"/>
              <a:cs typeface="Arial" charset="0"/>
              <a:sym typeface="Arial" charset="0"/>
            </a:endParaRPr>
          </a:p>
        </p:txBody>
      </p:sp>
      <p:sp>
        <p:nvSpPr>
          <p:cNvPr id="32" name="TextBox 31">
            <a:extLst>
              <a:ext uri="{FF2B5EF4-FFF2-40B4-BE49-F238E27FC236}">
                <a16:creationId xmlns:a16="http://schemas.microsoft.com/office/drawing/2014/main" id="{732B765A-E6DB-4B63-B2FA-BB2E16048023}"/>
              </a:ext>
            </a:extLst>
          </p:cNvPr>
          <p:cNvSpPr txBox="1"/>
          <p:nvPr userDrawn="1"/>
        </p:nvSpPr>
        <p:spPr>
          <a:xfrm>
            <a:off x="7229493" y="1066800"/>
            <a:ext cx="1936035" cy="3415866"/>
          </a:xfrm>
          <a:prstGeom prst="roundRect">
            <a:avLst>
              <a:gd name="adj" fmla="val 3945"/>
            </a:avLst>
          </a:prstGeom>
          <a:solidFill>
            <a:schemeClr val="bg1"/>
          </a:solidFill>
          <a:ln>
            <a:noFill/>
          </a:ln>
          <a:effectLst>
            <a:outerShdw blurRad="152400" dir="5400000" algn="ctr" rotWithShape="0">
              <a:srgbClr val="3C3F41">
                <a:alpha val="20000"/>
              </a:srgbClr>
            </a:outerShdw>
          </a:effectLst>
        </p:spPr>
        <p:txBody>
          <a:bodyPr wrap="square" lIns="109728" tIns="1188720" rIns="109728" rtlCol="0" anchor="t">
            <a:noAutofit/>
          </a:bodyPr>
          <a:lstStyle/>
          <a:p>
            <a:pPr algn="ctr" defTabSz="492876" fontAlgn="base" hangingPunct="0">
              <a:lnSpc>
                <a:spcPct val="120000"/>
              </a:lnSpc>
              <a:spcBef>
                <a:spcPct val="0"/>
              </a:spcBef>
              <a:spcAft>
                <a:spcPts val="1200"/>
              </a:spcAft>
              <a:defRPr/>
            </a:pPr>
            <a:r>
              <a:rPr lang="en-US" sz="1500" b="1" cap="all" spc="200">
                <a:solidFill>
                  <a:srgbClr val="3C3F41"/>
                </a:solidFill>
                <a:latin typeface="FreightSans Pro Semibold" panose="02000606030000020004" pitchFamily="2" charset="0"/>
                <a:sym typeface="Arial" charset="0"/>
              </a:rPr>
              <a:t>title</a:t>
            </a:r>
          </a:p>
          <a:p>
            <a:pPr lvl="0" defTabSz="492876" fontAlgn="base" hangingPunct="0">
              <a:spcBef>
                <a:spcPct val="0"/>
              </a:spcBef>
              <a:spcAft>
                <a:spcPct val="0"/>
              </a:spcAft>
              <a:defRPr/>
            </a:pPr>
            <a:r>
              <a:rPr kumimoji="0" lang="en-US" sz="1500" b="0" i="0" u="none" strike="noStrike" kern="700" cap="none" spc="0" normalizeH="0" baseline="0" noProof="0">
                <a:ln>
                  <a:noFill/>
                </a:ln>
                <a:solidFill>
                  <a:srgbClr val="46494D"/>
                </a:solidFill>
                <a:effectLst/>
                <a:uLnTx/>
                <a:uFillTx/>
                <a:latin typeface="+mn-lt"/>
                <a:ea typeface="+mn-ea"/>
                <a:cs typeface="Arial" charset="0"/>
                <a:sym typeface="Arial" charset="0"/>
              </a:rPr>
              <a:t>Text</a:t>
            </a:r>
            <a:endParaRPr lang="en-US" sz="1500" kern="700">
              <a:solidFill>
                <a:srgbClr val="46494D"/>
              </a:solidFill>
              <a:latin typeface="Neue Haas Unica Pro Light" panose="020B0504030206020203" pitchFamily="34" charset="77"/>
              <a:cs typeface="Arial" charset="0"/>
              <a:sym typeface="Arial" charset="0"/>
            </a:endParaRPr>
          </a:p>
        </p:txBody>
      </p:sp>
      <p:sp>
        <p:nvSpPr>
          <p:cNvPr id="33" name="TextBox 32">
            <a:extLst>
              <a:ext uri="{FF2B5EF4-FFF2-40B4-BE49-F238E27FC236}">
                <a16:creationId xmlns:a16="http://schemas.microsoft.com/office/drawing/2014/main" id="{143DC1AB-4D5C-4A6A-9FCE-F49349573284}"/>
              </a:ext>
            </a:extLst>
          </p:cNvPr>
          <p:cNvSpPr txBox="1"/>
          <p:nvPr userDrawn="1"/>
        </p:nvSpPr>
        <p:spPr>
          <a:xfrm>
            <a:off x="9373849" y="1066800"/>
            <a:ext cx="1936035" cy="3415866"/>
          </a:xfrm>
          <a:prstGeom prst="roundRect">
            <a:avLst>
              <a:gd name="adj" fmla="val 3945"/>
            </a:avLst>
          </a:prstGeom>
          <a:solidFill>
            <a:schemeClr val="bg1"/>
          </a:solidFill>
          <a:ln>
            <a:noFill/>
          </a:ln>
          <a:effectLst>
            <a:outerShdw blurRad="152400" dir="5400000" algn="ctr" rotWithShape="0">
              <a:srgbClr val="3C3F41">
                <a:alpha val="20000"/>
              </a:srgbClr>
            </a:outerShdw>
          </a:effectLst>
        </p:spPr>
        <p:txBody>
          <a:bodyPr wrap="square" lIns="109728" tIns="1188720" rIns="109728" rtlCol="0" anchor="t">
            <a:noAutofit/>
          </a:bodyPr>
          <a:lstStyle/>
          <a:p>
            <a:pPr marR="0" lvl="0" indent="0" algn="ctr" defTabSz="492876" fontAlgn="base" hangingPunct="0">
              <a:lnSpc>
                <a:spcPct val="120000"/>
              </a:lnSpc>
              <a:spcBef>
                <a:spcPct val="0"/>
              </a:spcBef>
              <a:spcAft>
                <a:spcPts val="1200"/>
              </a:spcAft>
              <a:buClrTx/>
              <a:buSzTx/>
              <a:buFontTx/>
              <a:buNone/>
              <a:tabLst/>
              <a:defRPr/>
            </a:pPr>
            <a:r>
              <a:rPr lang="en-US" sz="1500" b="1" cap="all" spc="200">
                <a:solidFill>
                  <a:srgbClr val="3C3F41"/>
                </a:solidFill>
                <a:latin typeface="FreightSans Pro Semibold" panose="02000606030000020004" pitchFamily="2" charset="0"/>
                <a:sym typeface="Arial" charset="0"/>
              </a:rPr>
              <a:t>title</a:t>
            </a:r>
          </a:p>
          <a:p>
            <a:pPr lvl="0" defTabSz="492876" fontAlgn="base" hangingPunct="0">
              <a:spcBef>
                <a:spcPct val="0"/>
              </a:spcBef>
              <a:spcAft>
                <a:spcPct val="0"/>
              </a:spcAft>
              <a:defRPr/>
            </a:pPr>
            <a:r>
              <a:rPr kumimoji="0" lang="en-US" sz="1500" b="0" i="0" u="none" strike="noStrike" kern="700" cap="none" spc="0" normalizeH="0" baseline="0" noProof="0">
                <a:ln>
                  <a:noFill/>
                </a:ln>
                <a:solidFill>
                  <a:srgbClr val="46494D"/>
                </a:solidFill>
                <a:effectLst/>
                <a:uLnTx/>
                <a:uFillTx/>
                <a:latin typeface="+mn-lt"/>
                <a:ea typeface="+mn-ea"/>
                <a:cs typeface="Arial" charset="0"/>
                <a:sym typeface="Arial" charset="0"/>
              </a:rPr>
              <a:t>Text</a:t>
            </a:r>
            <a:endParaRPr lang="en-US" sz="1500" kern="700">
              <a:solidFill>
                <a:srgbClr val="46494D"/>
              </a:solidFill>
              <a:latin typeface="Neue Haas Unica Pro Light" panose="020B0504030206020203" pitchFamily="34" charset="77"/>
              <a:cs typeface="Arial" charset="0"/>
              <a:sym typeface="Arial" charset="0"/>
            </a:endParaRPr>
          </a:p>
        </p:txBody>
      </p:sp>
      <p:sp>
        <p:nvSpPr>
          <p:cNvPr id="34" name="Picture Placeholder 4">
            <a:extLst>
              <a:ext uri="{FF2B5EF4-FFF2-40B4-BE49-F238E27FC236}">
                <a16:creationId xmlns:a16="http://schemas.microsoft.com/office/drawing/2014/main" id="{AE96C76A-7935-4F40-8BF6-F467748DABDF}"/>
              </a:ext>
            </a:extLst>
          </p:cNvPr>
          <p:cNvSpPr>
            <a:spLocks noGrp="1"/>
          </p:cNvSpPr>
          <p:nvPr>
            <p:ph type="pic" sz="quarter" idx="19" hasCustomPrompt="1"/>
          </p:nvPr>
        </p:nvSpPr>
        <p:spPr>
          <a:xfrm>
            <a:off x="1362075" y="1362798"/>
            <a:ext cx="771525" cy="770802"/>
          </a:xfrm>
          <a:prstGeom prst="rect">
            <a:avLst/>
          </a:prstGeom>
          <a:noFill/>
        </p:spPr>
        <p:txBody>
          <a:bodyPr anchor="t" anchorCtr="0"/>
          <a:lstStyle>
            <a:lvl1pPr marL="0" indent="0" algn="ctr" defTabSz="457200" rtl="0" eaLnBrk="1" latinLnBrk="0" hangingPunct="1">
              <a:lnSpc>
                <a:spcPct val="100000"/>
              </a:lnSpc>
              <a:spcBef>
                <a:spcPct val="20000"/>
              </a:spcBef>
              <a:buFont typeface="Arial"/>
              <a:buNone/>
              <a:defRPr lang="en-US" sz="1050" b="1" kern="1200" spc="300" dirty="0">
                <a:solidFill>
                  <a:srgbClr val="3C3F41"/>
                </a:solidFill>
                <a:latin typeface="+mn-lt"/>
                <a:ea typeface="+mn-ea"/>
                <a:cs typeface="Trebuchet MS" panose="020B0603020202020204" pitchFamily="34" charset="0"/>
              </a:defRPr>
            </a:lvl1pPr>
          </a:lstStyle>
          <a:p>
            <a:r>
              <a:rPr lang="en-US"/>
              <a:t>Insert icon</a:t>
            </a:r>
          </a:p>
        </p:txBody>
      </p:sp>
      <p:sp>
        <p:nvSpPr>
          <p:cNvPr id="35" name="Picture Placeholder 4">
            <a:extLst>
              <a:ext uri="{FF2B5EF4-FFF2-40B4-BE49-F238E27FC236}">
                <a16:creationId xmlns:a16="http://schemas.microsoft.com/office/drawing/2014/main" id="{FE173F16-CFAD-41E6-B502-2A2D536F0D34}"/>
              </a:ext>
            </a:extLst>
          </p:cNvPr>
          <p:cNvSpPr>
            <a:spLocks noGrp="1"/>
          </p:cNvSpPr>
          <p:nvPr>
            <p:ph type="pic" sz="quarter" idx="23" hasCustomPrompt="1"/>
          </p:nvPr>
        </p:nvSpPr>
        <p:spPr>
          <a:xfrm>
            <a:off x="3513166" y="1362798"/>
            <a:ext cx="771525" cy="770802"/>
          </a:xfrm>
          <a:prstGeom prst="rect">
            <a:avLst/>
          </a:prstGeom>
          <a:noFill/>
        </p:spPr>
        <p:txBody>
          <a:bodyPr anchor="t" anchorCtr="0"/>
          <a:lstStyle>
            <a:lvl1pPr marL="0" indent="0" algn="ctr" defTabSz="457200" rtl="0" eaLnBrk="1" latinLnBrk="0" hangingPunct="1">
              <a:lnSpc>
                <a:spcPct val="100000"/>
              </a:lnSpc>
              <a:spcBef>
                <a:spcPct val="20000"/>
              </a:spcBef>
              <a:buFont typeface="Arial"/>
              <a:buNone/>
              <a:defRPr lang="en-US" sz="1050" b="1" kern="1200" spc="300" dirty="0">
                <a:solidFill>
                  <a:srgbClr val="3C3F41"/>
                </a:solidFill>
                <a:latin typeface="+mn-lt"/>
                <a:ea typeface="+mn-ea"/>
                <a:cs typeface="Trebuchet MS" panose="020B0603020202020204" pitchFamily="34" charset="0"/>
              </a:defRPr>
            </a:lvl1pPr>
          </a:lstStyle>
          <a:p>
            <a:r>
              <a:rPr lang="en-US"/>
              <a:t>Insert icon</a:t>
            </a:r>
          </a:p>
        </p:txBody>
      </p:sp>
      <p:sp>
        <p:nvSpPr>
          <p:cNvPr id="36" name="Picture Placeholder 4">
            <a:extLst>
              <a:ext uri="{FF2B5EF4-FFF2-40B4-BE49-F238E27FC236}">
                <a16:creationId xmlns:a16="http://schemas.microsoft.com/office/drawing/2014/main" id="{430F9677-8AF9-444A-BE0F-659D19252C17}"/>
              </a:ext>
            </a:extLst>
          </p:cNvPr>
          <p:cNvSpPr>
            <a:spLocks noGrp="1"/>
          </p:cNvSpPr>
          <p:nvPr>
            <p:ph type="pic" sz="quarter" idx="24" hasCustomPrompt="1"/>
          </p:nvPr>
        </p:nvSpPr>
        <p:spPr>
          <a:xfrm>
            <a:off x="5657521" y="1362798"/>
            <a:ext cx="771525" cy="770802"/>
          </a:xfrm>
          <a:prstGeom prst="rect">
            <a:avLst/>
          </a:prstGeom>
          <a:noFill/>
        </p:spPr>
        <p:txBody>
          <a:bodyPr anchor="t" anchorCtr="0"/>
          <a:lstStyle>
            <a:lvl1pPr marL="0" indent="0" algn="ctr" defTabSz="457200" rtl="0" eaLnBrk="1" latinLnBrk="0" hangingPunct="1">
              <a:lnSpc>
                <a:spcPct val="100000"/>
              </a:lnSpc>
              <a:spcBef>
                <a:spcPct val="20000"/>
              </a:spcBef>
              <a:buFont typeface="Arial"/>
              <a:buNone/>
              <a:defRPr lang="en-US" sz="1050" b="1" kern="1200" spc="300" dirty="0">
                <a:solidFill>
                  <a:srgbClr val="3C3F41"/>
                </a:solidFill>
                <a:latin typeface="+mn-lt"/>
                <a:ea typeface="+mn-ea"/>
                <a:cs typeface="Trebuchet MS" panose="020B0603020202020204" pitchFamily="34" charset="0"/>
              </a:defRPr>
            </a:lvl1pPr>
          </a:lstStyle>
          <a:p>
            <a:r>
              <a:rPr lang="en-US"/>
              <a:t>Insert icon</a:t>
            </a:r>
          </a:p>
        </p:txBody>
      </p:sp>
      <p:sp>
        <p:nvSpPr>
          <p:cNvPr id="37" name="Picture Placeholder 4">
            <a:extLst>
              <a:ext uri="{FF2B5EF4-FFF2-40B4-BE49-F238E27FC236}">
                <a16:creationId xmlns:a16="http://schemas.microsoft.com/office/drawing/2014/main" id="{2E842D21-E115-4DB5-9E62-EDA9969E90A6}"/>
              </a:ext>
            </a:extLst>
          </p:cNvPr>
          <p:cNvSpPr>
            <a:spLocks noGrp="1"/>
          </p:cNvSpPr>
          <p:nvPr>
            <p:ph type="pic" sz="quarter" idx="25" hasCustomPrompt="1"/>
          </p:nvPr>
        </p:nvSpPr>
        <p:spPr>
          <a:xfrm>
            <a:off x="7801876" y="1362798"/>
            <a:ext cx="771525" cy="770802"/>
          </a:xfrm>
          <a:prstGeom prst="rect">
            <a:avLst/>
          </a:prstGeom>
          <a:noFill/>
        </p:spPr>
        <p:txBody>
          <a:bodyPr anchor="t" anchorCtr="0"/>
          <a:lstStyle>
            <a:lvl1pPr marL="0" indent="0" algn="ctr" defTabSz="457200" rtl="0" eaLnBrk="1" latinLnBrk="0" hangingPunct="1">
              <a:lnSpc>
                <a:spcPct val="100000"/>
              </a:lnSpc>
              <a:spcBef>
                <a:spcPct val="20000"/>
              </a:spcBef>
              <a:buFont typeface="Arial"/>
              <a:buNone/>
              <a:defRPr lang="en-US" sz="1050" b="1" kern="1200" spc="300" dirty="0">
                <a:solidFill>
                  <a:srgbClr val="3C3F41"/>
                </a:solidFill>
                <a:latin typeface="+mn-lt"/>
                <a:ea typeface="+mn-ea"/>
                <a:cs typeface="Trebuchet MS" panose="020B0603020202020204" pitchFamily="34" charset="0"/>
              </a:defRPr>
            </a:lvl1pPr>
          </a:lstStyle>
          <a:p>
            <a:r>
              <a:rPr lang="en-US"/>
              <a:t>Insert icon</a:t>
            </a:r>
          </a:p>
        </p:txBody>
      </p:sp>
      <p:sp>
        <p:nvSpPr>
          <p:cNvPr id="38" name="Picture Placeholder 4">
            <a:extLst>
              <a:ext uri="{FF2B5EF4-FFF2-40B4-BE49-F238E27FC236}">
                <a16:creationId xmlns:a16="http://schemas.microsoft.com/office/drawing/2014/main" id="{A9894953-EF88-4ADD-902B-601DAF2BB41A}"/>
              </a:ext>
            </a:extLst>
          </p:cNvPr>
          <p:cNvSpPr>
            <a:spLocks noGrp="1"/>
          </p:cNvSpPr>
          <p:nvPr>
            <p:ph type="pic" sz="quarter" idx="26" hasCustomPrompt="1"/>
          </p:nvPr>
        </p:nvSpPr>
        <p:spPr>
          <a:xfrm>
            <a:off x="9946232" y="1362798"/>
            <a:ext cx="771525" cy="770802"/>
          </a:xfrm>
          <a:prstGeom prst="rect">
            <a:avLst/>
          </a:prstGeom>
          <a:noFill/>
        </p:spPr>
        <p:txBody>
          <a:bodyPr anchor="t" anchorCtr="0"/>
          <a:lstStyle>
            <a:lvl1pPr marL="0" indent="0" algn="ctr" defTabSz="457200" rtl="0" eaLnBrk="1" latinLnBrk="0" hangingPunct="1">
              <a:lnSpc>
                <a:spcPct val="100000"/>
              </a:lnSpc>
              <a:spcBef>
                <a:spcPct val="20000"/>
              </a:spcBef>
              <a:buFont typeface="Arial"/>
              <a:buNone/>
              <a:defRPr lang="en-US" sz="1050" b="1" kern="1200" spc="300" dirty="0">
                <a:solidFill>
                  <a:srgbClr val="3C3F41"/>
                </a:solidFill>
                <a:latin typeface="+mn-lt"/>
                <a:ea typeface="+mn-ea"/>
                <a:cs typeface="Trebuchet MS" panose="020B0603020202020204" pitchFamily="34" charset="0"/>
              </a:defRPr>
            </a:lvl1pPr>
          </a:lstStyle>
          <a:p>
            <a:r>
              <a:rPr lang="en-US"/>
              <a:t>Insert icon</a:t>
            </a:r>
          </a:p>
        </p:txBody>
      </p:sp>
      <p:sp>
        <p:nvSpPr>
          <p:cNvPr id="21" name="Slide Number Placeholder 1">
            <a:extLst>
              <a:ext uri="{FF2B5EF4-FFF2-40B4-BE49-F238E27FC236}">
                <a16:creationId xmlns:a16="http://schemas.microsoft.com/office/drawing/2014/main" id="{35A27987-F837-4F24-B959-C5E8DBE88BCD}"/>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23" name="Group 22">
            <a:extLst>
              <a:ext uri="{FF2B5EF4-FFF2-40B4-BE49-F238E27FC236}">
                <a16:creationId xmlns:a16="http://schemas.microsoft.com/office/drawing/2014/main" id="{67C33091-04F6-4FA5-B736-3F1A285CF639}"/>
              </a:ext>
            </a:extLst>
          </p:cNvPr>
          <p:cNvGrpSpPr>
            <a:grpSpLocks noChangeAspect="1"/>
          </p:cNvGrpSpPr>
          <p:nvPr userDrawn="1"/>
        </p:nvGrpSpPr>
        <p:grpSpPr bwMode="auto">
          <a:xfrm>
            <a:off x="11523227" y="6169794"/>
            <a:ext cx="468957" cy="411981"/>
            <a:chOff x="7171" y="3741"/>
            <a:chExt cx="214" cy="188"/>
          </a:xfrm>
          <a:effectLst/>
        </p:grpSpPr>
        <p:sp>
          <p:nvSpPr>
            <p:cNvPr id="24" name="Freeform 6">
              <a:extLst>
                <a:ext uri="{FF2B5EF4-FFF2-40B4-BE49-F238E27FC236}">
                  <a16:creationId xmlns:a16="http://schemas.microsoft.com/office/drawing/2014/main" id="{5EF57AFA-ECF3-401C-91D1-FD6ABD1B4FFF}"/>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7">
              <a:extLst>
                <a:ext uri="{FF2B5EF4-FFF2-40B4-BE49-F238E27FC236}">
                  <a16:creationId xmlns:a16="http://schemas.microsoft.com/office/drawing/2014/main" id="{C94EBE03-1E23-411B-B06A-8A61E5D94B17}"/>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6" name="Footer Placeholder 2">
            <a:extLst>
              <a:ext uri="{FF2B5EF4-FFF2-40B4-BE49-F238E27FC236}">
                <a16:creationId xmlns:a16="http://schemas.microsoft.com/office/drawing/2014/main" id="{B5DD04E7-FA4A-4C47-950D-6535A86140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431630148"/>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Process slide w/ sections">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457200" y="469392"/>
            <a:ext cx="11277600" cy="445008"/>
          </a:xfrm>
          <a:prstGeom prst="rect">
            <a:avLst/>
          </a:prstGeom>
        </p:spPr>
        <p:txBody>
          <a:bodyPr/>
          <a:lstStyle>
            <a:lvl1pPr marL="0" indent="0" algn="ctr">
              <a:buFontTx/>
              <a:buNone/>
              <a:defRPr kumimoji="0" lang="en-US" sz="2800" b="0" i="0" u="none" strike="noStrike" kern="1200" cap="none" spc="0" normalizeH="0" baseline="0">
                <a:ln>
                  <a:noFill/>
                </a:ln>
                <a:solidFill>
                  <a:schemeClr val="accent1"/>
                </a:solidFill>
                <a:effectLst/>
                <a:uLnTx/>
                <a:uFillTx/>
                <a:latin typeface="Trebuchet MS" panose="020B0603020202020204"/>
                <a:ea typeface="+mj-ea"/>
                <a:cs typeface="Arial" panose="020B0604020202020204" pitchFamily="34" charset="0"/>
              </a:defRPr>
            </a:lvl1pPr>
          </a:lstStyle>
          <a:p>
            <a:pPr marL="457200" marR="0" lvl="0" indent="-457200" algn="ctr" defTabSz="914400" rtl="0" eaLnBrk="1" fontAlgn="auto" latinLnBrk="0" hangingPunct="1">
              <a:lnSpc>
                <a:spcPct val="90000"/>
              </a:lnSpc>
              <a:spcBef>
                <a:spcPct val="0"/>
              </a:spcBef>
              <a:spcAft>
                <a:spcPts val="0"/>
              </a:spcAft>
              <a:buClrTx/>
              <a:buSzTx/>
              <a:tabLst/>
              <a:defRPr/>
            </a:pPr>
            <a:r>
              <a:rPr lang="en-US"/>
              <a:t>Process Slide</a:t>
            </a:r>
          </a:p>
        </p:txBody>
      </p:sp>
      <p:sp>
        <p:nvSpPr>
          <p:cNvPr id="22" name="TextBox 21">
            <a:extLst>
              <a:ext uri="{FF2B5EF4-FFF2-40B4-BE49-F238E27FC236}">
                <a16:creationId xmlns:a16="http://schemas.microsoft.com/office/drawing/2014/main" id="{C6D847AF-BD59-D044-8C4E-33A497104519}"/>
              </a:ext>
            </a:extLst>
          </p:cNvPr>
          <p:cNvSpPr txBox="1"/>
          <p:nvPr userDrawn="1"/>
        </p:nvSpPr>
        <p:spPr>
          <a:xfrm>
            <a:off x="6442051" y="243253"/>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solidFill>
                <a:schemeClr val="tx1"/>
              </a:solidFill>
            </a:endParaRPr>
          </a:p>
        </p:txBody>
      </p:sp>
      <p:sp>
        <p:nvSpPr>
          <p:cNvPr id="4" name="Text Placeholder 3">
            <a:extLst>
              <a:ext uri="{FF2B5EF4-FFF2-40B4-BE49-F238E27FC236}">
                <a16:creationId xmlns:a16="http://schemas.microsoft.com/office/drawing/2014/main" id="{8FE83F89-AF63-0645-B3AE-56864BA396AE}"/>
              </a:ext>
            </a:extLst>
          </p:cNvPr>
          <p:cNvSpPr>
            <a:spLocks noGrp="1"/>
          </p:cNvSpPr>
          <p:nvPr>
            <p:ph type="body" sz="quarter" idx="15" hasCustomPrompt="1"/>
          </p:nvPr>
        </p:nvSpPr>
        <p:spPr>
          <a:xfrm>
            <a:off x="1579216" y="1752600"/>
            <a:ext cx="2383184" cy="1676400"/>
          </a:xfrm>
          <a:prstGeom prst="rect">
            <a:avLst/>
          </a:prstGeom>
        </p:spPr>
        <p:txBody>
          <a:bodyPr anchor="ctr" anchorCtr="0">
            <a:normAutofit/>
          </a:bodyPr>
          <a:lstStyle>
            <a:lvl1pPr marL="0" indent="0" algn="ctr">
              <a:buNone/>
              <a:defRPr lang="en-US" sz="2000" b="1" kern="1200" spc="100">
                <a:solidFill>
                  <a:schemeClr val="tx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STEP 1</a:t>
            </a:r>
          </a:p>
        </p:txBody>
      </p:sp>
      <p:sp>
        <p:nvSpPr>
          <p:cNvPr id="25" name="Text Placeholder 3">
            <a:extLst>
              <a:ext uri="{FF2B5EF4-FFF2-40B4-BE49-F238E27FC236}">
                <a16:creationId xmlns:a16="http://schemas.microsoft.com/office/drawing/2014/main" id="{2BD7EA61-854B-754C-8E6B-6BDB74286293}"/>
              </a:ext>
            </a:extLst>
          </p:cNvPr>
          <p:cNvSpPr>
            <a:spLocks noGrp="1"/>
          </p:cNvSpPr>
          <p:nvPr>
            <p:ph type="body" sz="quarter" idx="18" hasCustomPrompt="1"/>
          </p:nvPr>
        </p:nvSpPr>
        <p:spPr>
          <a:xfrm>
            <a:off x="1579216" y="4395006"/>
            <a:ext cx="2383184" cy="369332"/>
          </a:xfrm>
          <a:prstGeom prst="rect">
            <a:avLst/>
          </a:prstGeom>
        </p:spPr>
        <p:txBody>
          <a:bodyPr wrap="square" anchor="t" anchorCtr="0">
            <a:spAutoFit/>
          </a:bodyPr>
          <a:lstStyle>
            <a:lvl1pPr marL="0" indent="0" algn="l">
              <a:buNone/>
              <a:defRPr lang="en-US" sz="1800" b="1" kern="1200" spc="0" baseline="0">
                <a:solidFill>
                  <a:schemeClr val="tx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26" name="Text Placeholder 3">
            <a:extLst>
              <a:ext uri="{FF2B5EF4-FFF2-40B4-BE49-F238E27FC236}">
                <a16:creationId xmlns:a16="http://schemas.microsoft.com/office/drawing/2014/main" id="{05D3A57D-E21B-F14E-A1E3-B6DE5B526B5F}"/>
              </a:ext>
            </a:extLst>
          </p:cNvPr>
          <p:cNvSpPr>
            <a:spLocks noGrp="1"/>
          </p:cNvSpPr>
          <p:nvPr>
            <p:ph type="body" sz="quarter" idx="19" hasCustomPrompt="1"/>
          </p:nvPr>
        </p:nvSpPr>
        <p:spPr>
          <a:xfrm>
            <a:off x="4927534" y="4395006"/>
            <a:ext cx="2383184" cy="369332"/>
          </a:xfrm>
          <a:prstGeom prst="rect">
            <a:avLst/>
          </a:prstGeom>
        </p:spPr>
        <p:txBody>
          <a:bodyPr wrap="square" anchor="t" anchorCtr="0">
            <a:spAutoFit/>
          </a:bodyPr>
          <a:lstStyle>
            <a:lvl1pPr marL="0" indent="0" algn="l">
              <a:buNone/>
              <a:defRPr lang="en-US" sz="1800" b="1" kern="1200" spc="0" baseline="0">
                <a:solidFill>
                  <a:schemeClr val="tx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
        <p:nvSpPr>
          <p:cNvPr id="27" name="Text Placeholder 3">
            <a:extLst>
              <a:ext uri="{FF2B5EF4-FFF2-40B4-BE49-F238E27FC236}">
                <a16:creationId xmlns:a16="http://schemas.microsoft.com/office/drawing/2014/main" id="{2541A767-DD70-4B4C-B689-6A2615829735}"/>
              </a:ext>
            </a:extLst>
          </p:cNvPr>
          <p:cNvSpPr>
            <a:spLocks noGrp="1"/>
          </p:cNvSpPr>
          <p:nvPr>
            <p:ph type="body" sz="quarter" idx="20" hasCustomPrompt="1"/>
          </p:nvPr>
        </p:nvSpPr>
        <p:spPr>
          <a:xfrm>
            <a:off x="8259898" y="4333616"/>
            <a:ext cx="2468880" cy="369332"/>
          </a:xfrm>
          <a:prstGeom prst="rect">
            <a:avLst/>
          </a:prstGeom>
        </p:spPr>
        <p:txBody>
          <a:bodyPr wrap="square" anchor="t" anchorCtr="0">
            <a:spAutoFit/>
          </a:bodyPr>
          <a:lstStyle>
            <a:lvl1pPr marL="0" indent="0" algn="l">
              <a:buNone/>
              <a:defRPr lang="en-US" sz="1800" b="1" kern="1200" spc="0" baseline="0">
                <a:solidFill>
                  <a:schemeClr val="tx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grpSp>
        <p:nvGrpSpPr>
          <p:cNvPr id="17" name="Group 16">
            <a:extLst>
              <a:ext uri="{FF2B5EF4-FFF2-40B4-BE49-F238E27FC236}">
                <a16:creationId xmlns:a16="http://schemas.microsoft.com/office/drawing/2014/main" id="{479C0B24-8976-C14A-A6C1-D9C5696BD8E0}"/>
              </a:ext>
            </a:extLst>
          </p:cNvPr>
          <p:cNvGrpSpPr/>
          <p:nvPr userDrawn="1"/>
        </p:nvGrpSpPr>
        <p:grpSpPr>
          <a:xfrm>
            <a:off x="1031973" y="3557869"/>
            <a:ext cx="10086086" cy="314325"/>
            <a:chOff x="1046660" y="2728913"/>
            <a:chExt cx="10086086" cy="314325"/>
          </a:xfrm>
        </p:grpSpPr>
        <p:pic>
          <p:nvPicPr>
            <p:cNvPr id="18" name="Picture 17">
              <a:extLst>
                <a:ext uri="{FF2B5EF4-FFF2-40B4-BE49-F238E27FC236}">
                  <a16:creationId xmlns:a16="http://schemas.microsoft.com/office/drawing/2014/main" id="{5AACC63E-A5A1-9C47-8880-5621D078C5E8}"/>
                </a:ext>
              </a:extLst>
            </p:cNvPr>
            <p:cNvPicPr>
              <a:picLocks noChangeAspect="1"/>
            </p:cNvPicPr>
            <p:nvPr/>
          </p:nvPicPr>
          <p:blipFill>
            <a:blip r:embed="rId2">
              <a:grayscl/>
            </a:blip>
            <a:stretch>
              <a:fillRect/>
            </a:stretch>
          </p:blipFill>
          <p:spPr>
            <a:xfrm>
              <a:off x="1046660" y="2728913"/>
              <a:ext cx="3415665" cy="314325"/>
            </a:xfrm>
            <a:prstGeom prst="rect">
              <a:avLst/>
            </a:prstGeom>
          </p:spPr>
        </p:pic>
        <p:pic>
          <p:nvPicPr>
            <p:cNvPr id="20" name="Picture 19">
              <a:extLst>
                <a:ext uri="{FF2B5EF4-FFF2-40B4-BE49-F238E27FC236}">
                  <a16:creationId xmlns:a16="http://schemas.microsoft.com/office/drawing/2014/main" id="{FCE3FC32-007A-2F49-A58A-B65519D88B7A}"/>
                </a:ext>
              </a:extLst>
            </p:cNvPr>
            <p:cNvPicPr>
              <a:picLocks noChangeAspect="1"/>
            </p:cNvPicPr>
            <p:nvPr/>
          </p:nvPicPr>
          <p:blipFill>
            <a:blip r:embed="rId2">
              <a:grayscl/>
            </a:blip>
            <a:stretch>
              <a:fillRect/>
            </a:stretch>
          </p:blipFill>
          <p:spPr>
            <a:xfrm>
              <a:off x="4379187" y="2728913"/>
              <a:ext cx="3415665" cy="314325"/>
            </a:xfrm>
            <a:prstGeom prst="rect">
              <a:avLst/>
            </a:prstGeom>
          </p:spPr>
        </p:pic>
        <p:pic>
          <p:nvPicPr>
            <p:cNvPr id="28" name="Picture 27">
              <a:extLst>
                <a:ext uri="{FF2B5EF4-FFF2-40B4-BE49-F238E27FC236}">
                  <a16:creationId xmlns:a16="http://schemas.microsoft.com/office/drawing/2014/main" id="{4B0F9086-9FC6-4D41-B89D-5EFFF26F4576}"/>
                </a:ext>
              </a:extLst>
            </p:cNvPr>
            <p:cNvPicPr>
              <a:picLocks noChangeAspect="1"/>
            </p:cNvPicPr>
            <p:nvPr/>
          </p:nvPicPr>
          <p:blipFill>
            <a:blip r:embed="rId2">
              <a:grayscl/>
            </a:blip>
            <a:stretch>
              <a:fillRect/>
            </a:stretch>
          </p:blipFill>
          <p:spPr>
            <a:xfrm>
              <a:off x="7717081" y="2728913"/>
              <a:ext cx="3415665" cy="314325"/>
            </a:xfrm>
            <a:prstGeom prst="rect">
              <a:avLst/>
            </a:prstGeom>
          </p:spPr>
        </p:pic>
      </p:grpSp>
      <p:sp>
        <p:nvSpPr>
          <p:cNvPr id="29" name="Text Placeholder 3">
            <a:extLst>
              <a:ext uri="{FF2B5EF4-FFF2-40B4-BE49-F238E27FC236}">
                <a16:creationId xmlns:a16="http://schemas.microsoft.com/office/drawing/2014/main" id="{9FC01846-328C-4F45-ADB2-2A7D17FD4326}"/>
              </a:ext>
            </a:extLst>
          </p:cNvPr>
          <p:cNvSpPr>
            <a:spLocks noGrp="1"/>
          </p:cNvSpPr>
          <p:nvPr>
            <p:ph type="body" sz="quarter" idx="21" hasCustomPrompt="1"/>
          </p:nvPr>
        </p:nvSpPr>
        <p:spPr>
          <a:xfrm>
            <a:off x="4927534" y="1752600"/>
            <a:ext cx="2383184" cy="1676400"/>
          </a:xfrm>
          <a:prstGeom prst="rect">
            <a:avLst/>
          </a:prstGeom>
        </p:spPr>
        <p:txBody>
          <a:bodyPr anchor="ctr" anchorCtr="0">
            <a:normAutofit/>
          </a:bodyPr>
          <a:lstStyle>
            <a:lvl1pPr marL="0" indent="0" algn="ctr">
              <a:buNone/>
              <a:defRPr lang="en-US" sz="2000" b="1" kern="1200" spc="100">
                <a:solidFill>
                  <a:schemeClr val="tx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STEP 2</a:t>
            </a:r>
          </a:p>
        </p:txBody>
      </p:sp>
      <p:sp>
        <p:nvSpPr>
          <p:cNvPr id="30" name="Text Placeholder 3">
            <a:extLst>
              <a:ext uri="{FF2B5EF4-FFF2-40B4-BE49-F238E27FC236}">
                <a16:creationId xmlns:a16="http://schemas.microsoft.com/office/drawing/2014/main" id="{2B1D3913-3479-214B-9786-507FD0D1F887}"/>
              </a:ext>
            </a:extLst>
          </p:cNvPr>
          <p:cNvSpPr>
            <a:spLocks noGrp="1"/>
          </p:cNvSpPr>
          <p:nvPr>
            <p:ph type="body" sz="quarter" idx="22" hasCustomPrompt="1"/>
          </p:nvPr>
        </p:nvSpPr>
        <p:spPr>
          <a:xfrm>
            <a:off x="8302746" y="1752600"/>
            <a:ext cx="2383184" cy="1676400"/>
          </a:xfrm>
          <a:prstGeom prst="rect">
            <a:avLst/>
          </a:prstGeom>
        </p:spPr>
        <p:txBody>
          <a:bodyPr anchor="ctr" anchorCtr="0">
            <a:normAutofit/>
          </a:bodyPr>
          <a:lstStyle>
            <a:lvl1pPr marL="0" indent="0" algn="ctr">
              <a:buNone/>
              <a:defRPr lang="en-US" sz="2000" b="1" kern="1200" spc="100">
                <a:solidFill>
                  <a:schemeClr val="tx1"/>
                </a:solidFill>
                <a:latin typeface="Trebuchet MS" panose="020B0703020202090204" pitchFamily="34" charset="0"/>
                <a:ea typeface="+mn-ea"/>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STEP 3</a:t>
            </a:r>
          </a:p>
        </p:txBody>
      </p:sp>
      <p:sp>
        <p:nvSpPr>
          <p:cNvPr id="15" name="Text Placeholder 1">
            <a:extLst>
              <a:ext uri="{FF2B5EF4-FFF2-40B4-BE49-F238E27FC236}">
                <a16:creationId xmlns:a16="http://schemas.microsoft.com/office/drawing/2014/main" id="{D87B5D2B-D1D1-4B8B-BA00-24177D409207}"/>
              </a:ext>
            </a:extLst>
          </p:cNvPr>
          <p:cNvSpPr>
            <a:spLocks noGrp="1"/>
          </p:cNvSpPr>
          <p:nvPr>
            <p:ph type="body" sz="quarter" idx="23"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a:t>OPTIONAL SUBHEAD</a:t>
            </a:r>
          </a:p>
        </p:txBody>
      </p:sp>
      <p:sp>
        <p:nvSpPr>
          <p:cNvPr id="23" name="Slide Number Placeholder 1">
            <a:extLst>
              <a:ext uri="{FF2B5EF4-FFF2-40B4-BE49-F238E27FC236}">
                <a16:creationId xmlns:a16="http://schemas.microsoft.com/office/drawing/2014/main" id="{0F40BB3B-7979-4DBF-B090-AC1ACA81D5F9}"/>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24" name="Group 23">
            <a:extLst>
              <a:ext uri="{FF2B5EF4-FFF2-40B4-BE49-F238E27FC236}">
                <a16:creationId xmlns:a16="http://schemas.microsoft.com/office/drawing/2014/main" id="{B46780D6-AE71-401B-8070-5F3CFE7A8692}"/>
              </a:ext>
            </a:extLst>
          </p:cNvPr>
          <p:cNvGrpSpPr>
            <a:grpSpLocks noChangeAspect="1"/>
          </p:cNvGrpSpPr>
          <p:nvPr userDrawn="1"/>
        </p:nvGrpSpPr>
        <p:grpSpPr bwMode="auto">
          <a:xfrm>
            <a:off x="11523227" y="6169794"/>
            <a:ext cx="468957" cy="411981"/>
            <a:chOff x="7171" y="3741"/>
            <a:chExt cx="214" cy="188"/>
          </a:xfrm>
          <a:effectLst/>
        </p:grpSpPr>
        <p:sp>
          <p:nvSpPr>
            <p:cNvPr id="31" name="Freeform 6">
              <a:extLst>
                <a:ext uri="{FF2B5EF4-FFF2-40B4-BE49-F238E27FC236}">
                  <a16:creationId xmlns:a16="http://schemas.microsoft.com/office/drawing/2014/main" id="{44AE6A34-5F48-46F0-9288-C7EB368938CB}"/>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7">
              <a:extLst>
                <a:ext uri="{FF2B5EF4-FFF2-40B4-BE49-F238E27FC236}">
                  <a16:creationId xmlns:a16="http://schemas.microsoft.com/office/drawing/2014/main" id="{0F767D38-8F00-4BC0-B86A-42F03DB8055B}"/>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9" name="Footer Placeholder 2">
            <a:extLst>
              <a:ext uri="{FF2B5EF4-FFF2-40B4-BE49-F238E27FC236}">
                <a16:creationId xmlns:a16="http://schemas.microsoft.com/office/drawing/2014/main" id="{4A378157-5134-4C84-BFB7-207AFBA29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741263219"/>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Moments that matter — teal">
    <p:bg>
      <p:bgPr>
        <a:solidFill>
          <a:schemeClr val="accent2"/>
        </a:solidFill>
        <a:effectLst/>
      </p:bgPr>
    </p:bg>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21986E35-AD79-F549-812E-785AE23DBC72}"/>
              </a:ext>
            </a:extLst>
          </p:cNvPr>
          <p:cNvSpPr>
            <a:spLocks noGrp="1"/>
          </p:cNvSpPr>
          <p:nvPr>
            <p:ph type="body" sz="quarter" idx="13" hasCustomPrompt="1"/>
          </p:nvPr>
        </p:nvSpPr>
        <p:spPr>
          <a:xfrm>
            <a:off x="1943100" y="914400"/>
            <a:ext cx="8305800" cy="5029200"/>
          </a:xfrm>
          <a:prstGeom prst="rect">
            <a:avLst/>
          </a:prstGeom>
        </p:spPr>
        <p:txBody>
          <a:bodyPr anchor="ctr" anchorCtr="0"/>
          <a:lstStyle>
            <a:lvl1pPr marL="0" indent="0" algn="ctr">
              <a:lnSpc>
                <a:spcPct val="90000"/>
              </a:lnSpc>
              <a:spcBef>
                <a:spcPts val="0"/>
              </a:spcBef>
              <a:buNone/>
              <a:defRPr lang="en-US" sz="4000" b="0" i="0" kern="1200" cap="none" spc="300" baseline="0" dirty="0">
                <a:solidFill>
                  <a:schemeClr val="bg1"/>
                </a:solidFill>
                <a:latin typeface="+mj-lt"/>
                <a:ea typeface="+mn-ea"/>
                <a:cs typeface="+mn-cs"/>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a:t>MOMENTS THAT MATTER TITLE</a:t>
            </a:r>
          </a:p>
        </p:txBody>
      </p:sp>
      <p:sp>
        <p:nvSpPr>
          <p:cNvPr id="8" name="Slide Number Placeholder 1">
            <a:extLst>
              <a:ext uri="{FF2B5EF4-FFF2-40B4-BE49-F238E27FC236}">
                <a16:creationId xmlns:a16="http://schemas.microsoft.com/office/drawing/2014/main" id="{E67F669A-AE81-4665-911F-D0E8755AF095}"/>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bg1"/>
                </a:solidFill>
              </a:defRPr>
            </a:lvl1pPr>
          </a:lstStyle>
          <a:p>
            <a:fld id="{16F9DC49-0254-4B70-B36F-E22A7B1585FA}" type="slidenum">
              <a:rPr lang="en-US" smtClean="0"/>
              <a:pPr/>
              <a:t>‹#›</a:t>
            </a:fld>
            <a:endParaRPr lang="en-US"/>
          </a:p>
        </p:txBody>
      </p:sp>
      <p:grpSp>
        <p:nvGrpSpPr>
          <p:cNvPr id="9" name="Group 8">
            <a:extLst>
              <a:ext uri="{FF2B5EF4-FFF2-40B4-BE49-F238E27FC236}">
                <a16:creationId xmlns:a16="http://schemas.microsoft.com/office/drawing/2014/main" id="{4E0C1AA5-3D41-4AD1-82D0-C2EFEFE01B55}"/>
              </a:ext>
            </a:extLst>
          </p:cNvPr>
          <p:cNvGrpSpPr>
            <a:grpSpLocks noChangeAspect="1"/>
          </p:cNvGrpSpPr>
          <p:nvPr userDrawn="1"/>
        </p:nvGrpSpPr>
        <p:grpSpPr bwMode="auto">
          <a:xfrm>
            <a:off x="11523227" y="6169794"/>
            <a:ext cx="468957" cy="411981"/>
            <a:chOff x="7171" y="3741"/>
            <a:chExt cx="214" cy="188"/>
          </a:xfrm>
          <a:effectLst/>
        </p:grpSpPr>
        <p:sp>
          <p:nvSpPr>
            <p:cNvPr id="11" name="Freeform 6">
              <a:extLst>
                <a:ext uri="{FF2B5EF4-FFF2-40B4-BE49-F238E27FC236}">
                  <a16:creationId xmlns:a16="http://schemas.microsoft.com/office/drawing/2014/main" id="{E01D8A57-8E1A-4531-BFEE-1473D25734D9}"/>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7CD19A2-A54F-40AD-B908-C07BA785274B}"/>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 name="Footer Placeholder 2">
            <a:extLst>
              <a:ext uri="{FF2B5EF4-FFF2-40B4-BE49-F238E27FC236}">
                <a16:creationId xmlns:a16="http://schemas.microsoft.com/office/drawing/2014/main" id="{C0390257-C856-4395-8E38-9BE411D91B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Tree>
    <p:extLst>
      <p:ext uri="{BB962C8B-B14F-4D97-AF65-F5344CB8AC3E}">
        <p14:creationId xmlns:p14="http://schemas.microsoft.com/office/powerpoint/2010/main" val="1226257014"/>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Three–column icon slide">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457200" y="469392"/>
            <a:ext cx="11277600" cy="445008"/>
          </a:xfrm>
          <a:prstGeom prst="rect">
            <a:avLst/>
          </a:prstGeom>
        </p:spPr>
        <p:txBody>
          <a:bodyPr/>
          <a:lstStyle>
            <a:lvl1pPr>
              <a:defRPr kumimoji="0" lang="en-US" sz="2800" b="0" i="0" u="none" strike="noStrike" kern="1200" cap="none" spc="0" normalizeH="0" baseline="0">
                <a:ln>
                  <a:noFill/>
                </a:ln>
                <a:solidFill>
                  <a:schemeClr val="accent1"/>
                </a:solidFill>
                <a:effectLst/>
                <a:uLnTx/>
                <a:uFillTx/>
                <a:latin typeface="Trebuchet MS" panose="020B0603020202020204"/>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a:t>Headline Text</a:t>
            </a:r>
          </a:p>
        </p:txBody>
      </p:sp>
      <p:sp>
        <p:nvSpPr>
          <p:cNvPr id="22" name="TextBox 21">
            <a:extLst>
              <a:ext uri="{FF2B5EF4-FFF2-40B4-BE49-F238E27FC236}">
                <a16:creationId xmlns:a16="http://schemas.microsoft.com/office/drawing/2014/main" id="{C6D847AF-BD59-D044-8C4E-33A497104519}"/>
              </a:ext>
            </a:extLst>
          </p:cNvPr>
          <p:cNvSpPr txBox="1"/>
          <p:nvPr userDrawn="1"/>
        </p:nvSpPr>
        <p:spPr>
          <a:xfrm>
            <a:off x="6442051" y="243253"/>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solidFill>
                <a:schemeClr val="tx1"/>
              </a:solidFill>
            </a:endParaRPr>
          </a:p>
        </p:txBody>
      </p:sp>
      <p:sp>
        <p:nvSpPr>
          <p:cNvPr id="15" name="Text Placeholder 4">
            <a:extLst>
              <a:ext uri="{FF2B5EF4-FFF2-40B4-BE49-F238E27FC236}">
                <a16:creationId xmlns:a16="http://schemas.microsoft.com/office/drawing/2014/main" id="{06047327-3E93-F84E-B2F0-8CD89EC3D330}"/>
              </a:ext>
            </a:extLst>
          </p:cNvPr>
          <p:cNvSpPr>
            <a:spLocks noGrp="1"/>
          </p:cNvSpPr>
          <p:nvPr>
            <p:ph type="body" sz="quarter" idx="11" hasCustomPrompt="1"/>
          </p:nvPr>
        </p:nvSpPr>
        <p:spPr>
          <a:xfrm>
            <a:off x="457203" y="3422711"/>
            <a:ext cx="3505198" cy="707886"/>
          </a:xfrm>
          <a:prstGeom prst="rect">
            <a:avLst/>
          </a:prstGeom>
        </p:spPr>
        <p:txBody>
          <a:bodyPr>
            <a:noAutofit/>
          </a:bodyPr>
          <a:lstStyle>
            <a:lvl1pPr marL="0" indent="0" algn="l">
              <a:buFont typeface="Arial" panose="020B0604020202020204" pitchFamily="34" charset="0"/>
              <a:buNone/>
              <a:defRPr sz="2000" b="1" spc="0" baseline="0">
                <a:solidFill>
                  <a:schemeClr val="tx1"/>
                </a:solidFill>
              </a:defRPr>
            </a:lvl1pPr>
            <a:lvl2pPr marL="114300" indent="0">
              <a:buNone/>
              <a:defRPr/>
            </a:lvl2pPr>
            <a:lvl3pPr marL="457200" indent="0">
              <a:buNone/>
              <a:defRPr/>
            </a:lvl3pPr>
            <a:lvl4pPr marL="685800" indent="0">
              <a:buNone/>
              <a:defRPr/>
            </a:lvl4pPr>
            <a:lvl5pPr marL="1028700" indent="0">
              <a:buNone/>
              <a:defRPr/>
            </a:lvl5pPr>
          </a:lstStyle>
          <a:p>
            <a:pPr lvl="0"/>
            <a:r>
              <a:rPr lang="en-US"/>
              <a:t>Subhead text</a:t>
            </a:r>
            <a:br>
              <a:rPr lang="en-US"/>
            </a:br>
            <a:r>
              <a:rPr lang="en-US"/>
              <a:t>goes here</a:t>
            </a:r>
          </a:p>
        </p:txBody>
      </p:sp>
      <p:sp>
        <p:nvSpPr>
          <p:cNvPr id="25" name="Text Placeholder 4">
            <a:extLst>
              <a:ext uri="{FF2B5EF4-FFF2-40B4-BE49-F238E27FC236}">
                <a16:creationId xmlns:a16="http://schemas.microsoft.com/office/drawing/2014/main" id="{F4C5D17E-D141-2548-AF1A-619A8EAC2E4C}"/>
              </a:ext>
            </a:extLst>
          </p:cNvPr>
          <p:cNvSpPr>
            <a:spLocks noGrp="1"/>
          </p:cNvSpPr>
          <p:nvPr>
            <p:ph type="body" sz="quarter" idx="12" hasCustomPrompt="1"/>
          </p:nvPr>
        </p:nvSpPr>
        <p:spPr>
          <a:xfrm>
            <a:off x="457201" y="4196212"/>
            <a:ext cx="3505199" cy="1377351"/>
          </a:xfrm>
          <a:prstGeom prst="rect">
            <a:avLst/>
          </a:prstGeom>
        </p:spPr>
        <p:txBody>
          <a:bodyPr/>
          <a:lstStyle>
            <a:lvl1pPr marL="0" indent="0" algn="l">
              <a:buFont typeface="Arial" panose="020B0604020202020204" pitchFamily="34" charset="0"/>
              <a:buNone/>
              <a:defRPr lang="en-US" sz="2000" b="0" kern="120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a:t>Lorem ipsum </a:t>
            </a:r>
            <a:r>
              <a:rPr lang="en-US" err="1"/>
              <a:t>dolorsit</a:t>
            </a:r>
            <a:r>
              <a:rPr lang="en-US"/>
              <a:t> </a:t>
            </a:r>
            <a:r>
              <a:rPr lang="en-US" err="1"/>
              <a:t>amet</a:t>
            </a:r>
            <a:r>
              <a:rPr lang="en-US"/>
              <a:t>, </a:t>
            </a:r>
            <a:r>
              <a:rPr lang="en-US" err="1"/>
              <a:t>consectet</a:t>
            </a:r>
            <a:endParaRPr lang="en-US"/>
          </a:p>
        </p:txBody>
      </p:sp>
      <p:sp>
        <p:nvSpPr>
          <p:cNvPr id="11" name="Text Placeholder 4">
            <a:extLst>
              <a:ext uri="{FF2B5EF4-FFF2-40B4-BE49-F238E27FC236}">
                <a16:creationId xmlns:a16="http://schemas.microsoft.com/office/drawing/2014/main" id="{5899A361-E6BB-C746-B9B8-DF08697B2F76}"/>
              </a:ext>
            </a:extLst>
          </p:cNvPr>
          <p:cNvSpPr>
            <a:spLocks noGrp="1"/>
          </p:cNvSpPr>
          <p:nvPr>
            <p:ph type="body" sz="quarter" idx="15" hasCustomPrompt="1"/>
          </p:nvPr>
        </p:nvSpPr>
        <p:spPr>
          <a:xfrm>
            <a:off x="4343402" y="3422711"/>
            <a:ext cx="3505198" cy="707886"/>
          </a:xfrm>
          <a:prstGeom prst="rect">
            <a:avLst/>
          </a:prstGeom>
        </p:spPr>
        <p:txBody>
          <a:bodyPr>
            <a:noAutofit/>
          </a:bodyPr>
          <a:lstStyle>
            <a:lvl1pPr marL="0" indent="0" algn="l">
              <a:buFont typeface="Arial" panose="020B0604020202020204" pitchFamily="34" charset="0"/>
              <a:buNone/>
              <a:defRPr sz="2000" b="1" spc="0" baseline="0">
                <a:solidFill>
                  <a:schemeClr val="tx1"/>
                </a:solidFill>
              </a:defRPr>
            </a:lvl1pPr>
            <a:lvl2pPr marL="114300" indent="0">
              <a:buNone/>
              <a:defRPr/>
            </a:lvl2pPr>
            <a:lvl3pPr marL="457200" indent="0">
              <a:buNone/>
              <a:defRPr/>
            </a:lvl3pPr>
            <a:lvl4pPr marL="685800" indent="0">
              <a:buNone/>
              <a:defRPr/>
            </a:lvl4pPr>
            <a:lvl5pPr marL="1028700" indent="0">
              <a:buNone/>
              <a:defRPr/>
            </a:lvl5pPr>
          </a:lstStyle>
          <a:p>
            <a:pPr lvl="0"/>
            <a:r>
              <a:rPr lang="en-US"/>
              <a:t>Subhead text</a:t>
            </a:r>
            <a:br>
              <a:rPr lang="en-US"/>
            </a:br>
            <a:r>
              <a:rPr lang="en-US"/>
              <a:t>goes here</a:t>
            </a:r>
          </a:p>
        </p:txBody>
      </p:sp>
      <p:sp>
        <p:nvSpPr>
          <p:cNvPr id="12" name="Text Placeholder 4">
            <a:extLst>
              <a:ext uri="{FF2B5EF4-FFF2-40B4-BE49-F238E27FC236}">
                <a16:creationId xmlns:a16="http://schemas.microsoft.com/office/drawing/2014/main" id="{00163C9C-4AB8-EE4C-9B16-3226E753D1ED}"/>
              </a:ext>
            </a:extLst>
          </p:cNvPr>
          <p:cNvSpPr>
            <a:spLocks noGrp="1"/>
          </p:cNvSpPr>
          <p:nvPr>
            <p:ph type="body" sz="quarter" idx="16" hasCustomPrompt="1"/>
          </p:nvPr>
        </p:nvSpPr>
        <p:spPr>
          <a:xfrm>
            <a:off x="4343400" y="4196212"/>
            <a:ext cx="3505199" cy="1377351"/>
          </a:xfrm>
          <a:prstGeom prst="rect">
            <a:avLst/>
          </a:prstGeom>
        </p:spPr>
        <p:txBody>
          <a:bodyPr/>
          <a:lstStyle>
            <a:lvl1pPr marL="0" indent="0" algn="l">
              <a:buFont typeface="Arial" panose="020B0604020202020204" pitchFamily="34" charset="0"/>
              <a:buNone/>
              <a:defRPr lang="en-US" sz="2000" b="0" kern="120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a:t>Lorem ipsum </a:t>
            </a:r>
            <a:r>
              <a:rPr lang="en-US" err="1"/>
              <a:t>dolorsit</a:t>
            </a:r>
            <a:r>
              <a:rPr lang="en-US"/>
              <a:t> </a:t>
            </a:r>
            <a:r>
              <a:rPr lang="en-US" err="1"/>
              <a:t>amet</a:t>
            </a:r>
            <a:r>
              <a:rPr lang="en-US"/>
              <a:t>, </a:t>
            </a:r>
            <a:r>
              <a:rPr lang="en-US" err="1"/>
              <a:t>consectet</a:t>
            </a:r>
            <a:endParaRPr lang="en-US"/>
          </a:p>
        </p:txBody>
      </p:sp>
      <p:sp>
        <p:nvSpPr>
          <p:cNvPr id="13" name="Text Placeholder 4">
            <a:extLst>
              <a:ext uri="{FF2B5EF4-FFF2-40B4-BE49-F238E27FC236}">
                <a16:creationId xmlns:a16="http://schemas.microsoft.com/office/drawing/2014/main" id="{A5614668-7292-DC45-8492-5D257D7FCEFA}"/>
              </a:ext>
            </a:extLst>
          </p:cNvPr>
          <p:cNvSpPr>
            <a:spLocks noGrp="1"/>
          </p:cNvSpPr>
          <p:nvPr>
            <p:ph type="body" sz="quarter" idx="17" hasCustomPrompt="1"/>
          </p:nvPr>
        </p:nvSpPr>
        <p:spPr>
          <a:xfrm>
            <a:off x="8229602" y="3422711"/>
            <a:ext cx="3505198" cy="707886"/>
          </a:xfrm>
          <a:prstGeom prst="rect">
            <a:avLst/>
          </a:prstGeom>
        </p:spPr>
        <p:txBody>
          <a:bodyPr>
            <a:noAutofit/>
          </a:bodyPr>
          <a:lstStyle>
            <a:lvl1pPr marL="0" indent="0" algn="l">
              <a:buFont typeface="Arial" panose="020B0604020202020204" pitchFamily="34" charset="0"/>
              <a:buNone/>
              <a:defRPr sz="2000" b="1" spc="0" baseline="0">
                <a:solidFill>
                  <a:schemeClr val="tx1"/>
                </a:solidFill>
              </a:defRPr>
            </a:lvl1pPr>
            <a:lvl2pPr marL="114300" indent="0">
              <a:buNone/>
              <a:defRPr/>
            </a:lvl2pPr>
            <a:lvl3pPr marL="457200" indent="0">
              <a:buNone/>
              <a:defRPr/>
            </a:lvl3pPr>
            <a:lvl4pPr marL="685800" indent="0">
              <a:buNone/>
              <a:defRPr/>
            </a:lvl4pPr>
            <a:lvl5pPr marL="1028700" indent="0">
              <a:buNone/>
              <a:defRPr/>
            </a:lvl5pPr>
          </a:lstStyle>
          <a:p>
            <a:pPr lvl="0"/>
            <a:r>
              <a:rPr lang="en-US"/>
              <a:t>Subhead text</a:t>
            </a:r>
            <a:br>
              <a:rPr lang="en-US"/>
            </a:br>
            <a:r>
              <a:rPr lang="en-US"/>
              <a:t>goes here</a:t>
            </a:r>
          </a:p>
        </p:txBody>
      </p:sp>
      <p:sp>
        <p:nvSpPr>
          <p:cNvPr id="14" name="Text Placeholder 4">
            <a:extLst>
              <a:ext uri="{FF2B5EF4-FFF2-40B4-BE49-F238E27FC236}">
                <a16:creationId xmlns:a16="http://schemas.microsoft.com/office/drawing/2014/main" id="{B7DAF1EC-85A7-274C-AD5F-3E1C43A3009B}"/>
              </a:ext>
            </a:extLst>
          </p:cNvPr>
          <p:cNvSpPr>
            <a:spLocks noGrp="1"/>
          </p:cNvSpPr>
          <p:nvPr>
            <p:ph type="body" sz="quarter" idx="18" hasCustomPrompt="1"/>
          </p:nvPr>
        </p:nvSpPr>
        <p:spPr>
          <a:xfrm>
            <a:off x="8229600" y="4196212"/>
            <a:ext cx="3505199" cy="1377351"/>
          </a:xfrm>
          <a:prstGeom prst="rect">
            <a:avLst/>
          </a:prstGeom>
        </p:spPr>
        <p:txBody>
          <a:bodyPr/>
          <a:lstStyle>
            <a:lvl1pPr marL="0" indent="0" algn="l">
              <a:buFont typeface="Arial" panose="020B0604020202020204" pitchFamily="34" charset="0"/>
              <a:buNone/>
              <a:defRPr lang="en-US" sz="2000" b="0" kern="120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a:t>Lorem ipsum </a:t>
            </a:r>
            <a:r>
              <a:rPr lang="en-US" err="1"/>
              <a:t>dolorsit</a:t>
            </a:r>
            <a:r>
              <a:rPr lang="en-US"/>
              <a:t> </a:t>
            </a:r>
            <a:r>
              <a:rPr lang="en-US" err="1"/>
              <a:t>amet</a:t>
            </a:r>
            <a:r>
              <a:rPr lang="en-US"/>
              <a:t>, </a:t>
            </a:r>
            <a:r>
              <a:rPr lang="en-US" err="1"/>
              <a:t>consectet</a:t>
            </a:r>
            <a:endParaRPr lang="en-US"/>
          </a:p>
        </p:txBody>
      </p:sp>
      <p:sp>
        <p:nvSpPr>
          <p:cNvPr id="16" name="Picture Placeholder 4">
            <a:extLst>
              <a:ext uri="{FF2B5EF4-FFF2-40B4-BE49-F238E27FC236}">
                <a16:creationId xmlns:a16="http://schemas.microsoft.com/office/drawing/2014/main" id="{D47E7017-93EA-FE43-949B-437A4EE18D7E}"/>
              </a:ext>
            </a:extLst>
          </p:cNvPr>
          <p:cNvSpPr>
            <a:spLocks noGrp="1"/>
          </p:cNvSpPr>
          <p:nvPr>
            <p:ph type="pic" sz="quarter" idx="19" hasCustomPrompt="1"/>
          </p:nvPr>
        </p:nvSpPr>
        <p:spPr>
          <a:xfrm>
            <a:off x="1362075" y="1600200"/>
            <a:ext cx="1695450" cy="1693862"/>
          </a:xfrm>
          <a:prstGeom prst="rect">
            <a:avLst/>
          </a:prstGeom>
          <a:noFill/>
        </p:spPr>
        <p:txBody>
          <a:bodyPr anchor="t" anchorCtr="0"/>
          <a:lstStyle>
            <a:lvl1pPr marL="0" indent="0" algn="ctr" defTabSz="457200" rtl="0" eaLnBrk="1" latinLnBrk="0" hangingPunct="1">
              <a:lnSpc>
                <a:spcPct val="100000"/>
              </a:lnSpc>
              <a:spcBef>
                <a:spcPct val="20000"/>
              </a:spcBef>
              <a:buFont typeface="Arial"/>
              <a:buNone/>
              <a:defRPr lang="en-US" sz="1050" b="1" kern="1200" spc="300" dirty="0">
                <a:solidFill>
                  <a:schemeClr val="tx1"/>
                </a:solidFill>
                <a:latin typeface="+mn-lt"/>
                <a:ea typeface="+mn-ea"/>
                <a:cs typeface="Trebuchet MS" panose="020B0603020202020204" pitchFamily="34" charset="0"/>
              </a:defRPr>
            </a:lvl1pPr>
          </a:lstStyle>
          <a:p>
            <a:r>
              <a:rPr lang="en-US"/>
              <a:t>Insert icon</a:t>
            </a:r>
          </a:p>
        </p:txBody>
      </p:sp>
      <p:sp>
        <p:nvSpPr>
          <p:cNvPr id="17" name="Picture Placeholder 4">
            <a:extLst>
              <a:ext uri="{FF2B5EF4-FFF2-40B4-BE49-F238E27FC236}">
                <a16:creationId xmlns:a16="http://schemas.microsoft.com/office/drawing/2014/main" id="{5988335D-1BDA-434B-A8F2-B829924F02EB}"/>
              </a:ext>
            </a:extLst>
          </p:cNvPr>
          <p:cNvSpPr>
            <a:spLocks noGrp="1"/>
          </p:cNvSpPr>
          <p:nvPr>
            <p:ph type="pic" sz="quarter" idx="20" hasCustomPrompt="1"/>
          </p:nvPr>
        </p:nvSpPr>
        <p:spPr>
          <a:xfrm>
            <a:off x="5248274" y="1600200"/>
            <a:ext cx="1695450" cy="1693862"/>
          </a:xfrm>
          <a:prstGeom prst="rect">
            <a:avLst/>
          </a:prstGeom>
          <a:noFill/>
        </p:spPr>
        <p:txBody>
          <a:bodyPr anchor="t" anchorCtr="0"/>
          <a:lstStyle>
            <a:lvl1pPr marL="0" indent="0" algn="ctr" defTabSz="457200" rtl="0" eaLnBrk="1" latinLnBrk="0" hangingPunct="1">
              <a:lnSpc>
                <a:spcPct val="100000"/>
              </a:lnSpc>
              <a:spcBef>
                <a:spcPct val="20000"/>
              </a:spcBef>
              <a:buFont typeface="Arial"/>
              <a:buNone/>
              <a:defRPr lang="en-US" sz="1050" b="1" kern="1200" spc="300" dirty="0">
                <a:solidFill>
                  <a:schemeClr val="tx1"/>
                </a:solidFill>
                <a:latin typeface="+mn-lt"/>
                <a:ea typeface="+mn-ea"/>
                <a:cs typeface="Trebuchet MS" panose="020B0603020202020204" pitchFamily="34" charset="0"/>
              </a:defRPr>
            </a:lvl1pPr>
          </a:lstStyle>
          <a:p>
            <a:r>
              <a:rPr lang="en-US"/>
              <a:t>Insert icon</a:t>
            </a:r>
          </a:p>
        </p:txBody>
      </p:sp>
      <p:sp>
        <p:nvSpPr>
          <p:cNvPr id="19" name="Picture Placeholder 4">
            <a:extLst>
              <a:ext uri="{FF2B5EF4-FFF2-40B4-BE49-F238E27FC236}">
                <a16:creationId xmlns:a16="http://schemas.microsoft.com/office/drawing/2014/main" id="{E48E12AB-2489-424D-BD6C-A5E63946E6BF}"/>
              </a:ext>
            </a:extLst>
          </p:cNvPr>
          <p:cNvSpPr>
            <a:spLocks noGrp="1"/>
          </p:cNvSpPr>
          <p:nvPr>
            <p:ph type="pic" sz="quarter" idx="21" hasCustomPrompt="1"/>
          </p:nvPr>
        </p:nvSpPr>
        <p:spPr>
          <a:xfrm>
            <a:off x="9134473" y="1600200"/>
            <a:ext cx="1695450" cy="1693862"/>
          </a:xfrm>
          <a:prstGeom prst="rect">
            <a:avLst/>
          </a:prstGeom>
          <a:noFill/>
        </p:spPr>
        <p:txBody>
          <a:bodyPr anchor="t" anchorCtr="0"/>
          <a:lstStyle>
            <a:lvl1pPr marL="0" indent="0" algn="ctr" defTabSz="457200" rtl="0" eaLnBrk="1" latinLnBrk="0" hangingPunct="1">
              <a:lnSpc>
                <a:spcPct val="100000"/>
              </a:lnSpc>
              <a:spcBef>
                <a:spcPct val="20000"/>
              </a:spcBef>
              <a:buFont typeface="Arial"/>
              <a:buNone/>
              <a:defRPr lang="en-US" sz="1050" b="1" kern="1200" spc="300" dirty="0">
                <a:solidFill>
                  <a:schemeClr val="tx1"/>
                </a:solidFill>
                <a:latin typeface="+mn-lt"/>
                <a:ea typeface="+mn-ea"/>
                <a:cs typeface="Trebuchet MS" panose="020B0603020202020204" pitchFamily="34" charset="0"/>
              </a:defRPr>
            </a:lvl1pPr>
          </a:lstStyle>
          <a:p>
            <a:r>
              <a:rPr lang="en-US"/>
              <a:t>Insert icon</a:t>
            </a:r>
          </a:p>
        </p:txBody>
      </p:sp>
      <p:sp>
        <p:nvSpPr>
          <p:cNvPr id="18" name="Text Placeholder 1">
            <a:extLst>
              <a:ext uri="{FF2B5EF4-FFF2-40B4-BE49-F238E27FC236}">
                <a16:creationId xmlns:a16="http://schemas.microsoft.com/office/drawing/2014/main" id="{AF9AFA94-85BF-4205-978C-3FE6AC7491A5}"/>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a:t>OPTIONAL SUBHEAD</a:t>
            </a:r>
          </a:p>
        </p:txBody>
      </p:sp>
      <p:sp>
        <p:nvSpPr>
          <p:cNvPr id="24" name="Slide Number Placeholder 1">
            <a:extLst>
              <a:ext uri="{FF2B5EF4-FFF2-40B4-BE49-F238E27FC236}">
                <a16:creationId xmlns:a16="http://schemas.microsoft.com/office/drawing/2014/main" id="{1EB5C36F-B66E-492D-8EFF-DC54F231A1DF}"/>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26" name="Group 25">
            <a:extLst>
              <a:ext uri="{FF2B5EF4-FFF2-40B4-BE49-F238E27FC236}">
                <a16:creationId xmlns:a16="http://schemas.microsoft.com/office/drawing/2014/main" id="{9124A4FB-D3A4-4BAA-B03E-95C05D589A48}"/>
              </a:ext>
            </a:extLst>
          </p:cNvPr>
          <p:cNvGrpSpPr>
            <a:grpSpLocks noChangeAspect="1"/>
          </p:cNvGrpSpPr>
          <p:nvPr userDrawn="1"/>
        </p:nvGrpSpPr>
        <p:grpSpPr bwMode="auto">
          <a:xfrm>
            <a:off x="11523227" y="6169794"/>
            <a:ext cx="468957" cy="411981"/>
            <a:chOff x="7171" y="3741"/>
            <a:chExt cx="214" cy="188"/>
          </a:xfrm>
          <a:effectLst/>
        </p:grpSpPr>
        <p:sp>
          <p:nvSpPr>
            <p:cNvPr id="27" name="Freeform 6">
              <a:extLst>
                <a:ext uri="{FF2B5EF4-FFF2-40B4-BE49-F238E27FC236}">
                  <a16:creationId xmlns:a16="http://schemas.microsoft.com/office/drawing/2014/main" id="{B4F9B56E-270C-44E8-9BF3-600628DBF16A}"/>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7">
              <a:extLst>
                <a:ext uri="{FF2B5EF4-FFF2-40B4-BE49-F238E27FC236}">
                  <a16:creationId xmlns:a16="http://schemas.microsoft.com/office/drawing/2014/main" id="{06F3453B-EEDC-4867-8B24-7DEFD73E6F05}"/>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0" name="Footer Placeholder 2">
            <a:extLst>
              <a:ext uri="{FF2B5EF4-FFF2-40B4-BE49-F238E27FC236}">
                <a16:creationId xmlns:a16="http://schemas.microsoft.com/office/drawing/2014/main" id="{DC837C3A-984D-4C7A-98FF-98877CF492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043154491"/>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1_Three–column text slide">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457200" y="469392"/>
            <a:ext cx="11277600" cy="445008"/>
          </a:xfrm>
          <a:prstGeom prst="rect">
            <a:avLst/>
          </a:prstGeom>
        </p:spPr>
        <p:txBody>
          <a:bodyPr/>
          <a:lstStyle>
            <a:lvl1pPr marL="0" indent="0" algn="ctr">
              <a:buFontTx/>
              <a:buNone/>
              <a:defRPr kumimoji="0" lang="en-US" sz="2800" b="0" i="0" u="none" strike="noStrike" kern="1200" cap="none" spc="0" normalizeH="0" baseline="0">
                <a:ln>
                  <a:noFill/>
                </a:ln>
                <a:solidFill>
                  <a:schemeClr val="accent1"/>
                </a:solidFill>
                <a:effectLst/>
                <a:uLnTx/>
                <a:uFillTx/>
                <a:latin typeface="Trebuchet MS" panose="020B0603020202020204"/>
                <a:ea typeface="+mj-ea"/>
                <a:cs typeface="Arial" panose="020B0604020202020204" pitchFamily="34" charset="0"/>
              </a:defRPr>
            </a:lvl1pPr>
          </a:lstStyle>
          <a:p>
            <a:pPr marL="457200" marR="0" lvl="0" indent="-457200" algn="ctr" defTabSz="914400" rtl="0" eaLnBrk="1" fontAlgn="auto" latinLnBrk="0" hangingPunct="1">
              <a:lnSpc>
                <a:spcPct val="90000"/>
              </a:lnSpc>
              <a:spcBef>
                <a:spcPct val="0"/>
              </a:spcBef>
              <a:spcAft>
                <a:spcPts val="0"/>
              </a:spcAft>
              <a:buClrTx/>
              <a:buSzTx/>
              <a:tabLst/>
              <a:defRPr/>
            </a:pPr>
            <a:r>
              <a:rPr lang="en-US"/>
              <a:t>Headline Text</a:t>
            </a:r>
          </a:p>
        </p:txBody>
      </p:sp>
      <p:sp>
        <p:nvSpPr>
          <p:cNvPr id="22" name="TextBox 21">
            <a:extLst>
              <a:ext uri="{FF2B5EF4-FFF2-40B4-BE49-F238E27FC236}">
                <a16:creationId xmlns:a16="http://schemas.microsoft.com/office/drawing/2014/main" id="{C6D847AF-BD59-D044-8C4E-33A497104519}"/>
              </a:ext>
            </a:extLst>
          </p:cNvPr>
          <p:cNvSpPr txBox="1"/>
          <p:nvPr userDrawn="1"/>
        </p:nvSpPr>
        <p:spPr>
          <a:xfrm>
            <a:off x="6442051" y="243253"/>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p>
        </p:txBody>
      </p:sp>
      <p:sp>
        <p:nvSpPr>
          <p:cNvPr id="15" name="Text Placeholder 4">
            <a:extLst>
              <a:ext uri="{FF2B5EF4-FFF2-40B4-BE49-F238E27FC236}">
                <a16:creationId xmlns:a16="http://schemas.microsoft.com/office/drawing/2014/main" id="{06047327-3E93-F84E-B2F0-8CD89EC3D330}"/>
              </a:ext>
            </a:extLst>
          </p:cNvPr>
          <p:cNvSpPr>
            <a:spLocks noGrp="1"/>
          </p:cNvSpPr>
          <p:nvPr>
            <p:ph type="body" sz="quarter" idx="11" hasCustomPrompt="1"/>
          </p:nvPr>
        </p:nvSpPr>
        <p:spPr>
          <a:xfrm>
            <a:off x="457201" y="1600200"/>
            <a:ext cx="3505198" cy="707886"/>
          </a:xfrm>
          <a:prstGeom prst="rect">
            <a:avLst/>
          </a:prstGeom>
        </p:spPr>
        <p:txBody>
          <a:bodyPr wrap="square">
            <a:noAutofit/>
          </a:bodyPr>
          <a:lstStyle>
            <a:lvl1pPr marL="0" indent="0" algn="l">
              <a:buFont typeface="Arial" panose="020B0604020202020204" pitchFamily="34" charset="0"/>
              <a:buNone/>
              <a:defRPr sz="2000" b="1" spc="0" baseline="0">
                <a:solidFill>
                  <a:schemeClr val="tx1"/>
                </a:solidFill>
              </a:defRPr>
            </a:lvl1pPr>
            <a:lvl2pPr marL="114300" indent="0">
              <a:buNone/>
              <a:defRPr/>
            </a:lvl2pPr>
            <a:lvl3pPr marL="457200" indent="0">
              <a:buNone/>
              <a:defRPr/>
            </a:lvl3pPr>
            <a:lvl4pPr marL="685800" indent="0">
              <a:buNone/>
              <a:defRPr/>
            </a:lvl4pPr>
            <a:lvl5pPr marL="1028700" indent="0">
              <a:buNone/>
              <a:defRPr/>
            </a:lvl5pPr>
          </a:lstStyle>
          <a:p>
            <a:pPr lvl="0"/>
            <a:r>
              <a:rPr lang="en-US"/>
              <a:t>Subhead text</a:t>
            </a:r>
            <a:br>
              <a:rPr lang="en-US"/>
            </a:br>
            <a:r>
              <a:rPr lang="en-US"/>
              <a:t>goes here</a:t>
            </a:r>
          </a:p>
        </p:txBody>
      </p:sp>
      <p:sp>
        <p:nvSpPr>
          <p:cNvPr id="25" name="Text Placeholder 4">
            <a:extLst>
              <a:ext uri="{FF2B5EF4-FFF2-40B4-BE49-F238E27FC236}">
                <a16:creationId xmlns:a16="http://schemas.microsoft.com/office/drawing/2014/main" id="{F4C5D17E-D141-2548-AF1A-619A8EAC2E4C}"/>
              </a:ext>
            </a:extLst>
          </p:cNvPr>
          <p:cNvSpPr>
            <a:spLocks noGrp="1"/>
          </p:cNvSpPr>
          <p:nvPr>
            <p:ph type="body" sz="quarter" idx="12" hasCustomPrompt="1"/>
          </p:nvPr>
        </p:nvSpPr>
        <p:spPr>
          <a:xfrm>
            <a:off x="457201" y="2373701"/>
            <a:ext cx="3505199" cy="2895600"/>
          </a:xfrm>
          <a:prstGeom prst="rect">
            <a:avLst/>
          </a:prstGeom>
        </p:spPr>
        <p:txBody>
          <a:bodyPr wrap="square"/>
          <a:lstStyle>
            <a:lvl1pPr marL="0" indent="0" algn="l">
              <a:buFont typeface="Arial" panose="020B0604020202020204" pitchFamily="34" charset="0"/>
              <a:buNone/>
              <a:defRPr lang="en-US" sz="2000" b="0" kern="120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a:t>Lorem ipsum </a:t>
            </a:r>
            <a:r>
              <a:rPr lang="en-US" err="1"/>
              <a:t>dolorsit</a:t>
            </a:r>
            <a:r>
              <a:rPr lang="en-US"/>
              <a:t> </a:t>
            </a:r>
            <a:r>
              <a:rPr lang="en-US" err="1"/>
              <a:t>amet</a:t>
            </a:r>
            <a:r>
              <a:rPr lang="en-US"/>
              <a:t>, </a:t>
            </a:r>
            <a:r>
              <a:rPr lang="en-US" err="1"/>
              <a:t>consectet</a:t>
            </a:r>
            <a:endParaRPr lang="en-US"/>
          </a:p>
        </p:txBody>
      </p:sp>
      <p:sp>
        <p:nvSpPr>
          <p:cNvPr id="11" name="Text Placeholder 4">
            <a:extLst>
              <a:ext uri="{FF2B5EF4-FFF2-40B4-BE49-F238E27FC236}">
                <a16:creationId xmlns:a16="http://schemas.microsoft.com/office/drawing/2014/main" id="{5899A361-E6BB-C746-B9B8-DF08697B2F76}"/>
              </a:ext>
            </a:extLst>
          </p:cNvPr>
          <p:cNvSpPr>
            <a:spLocks noGrp="1"/>
          </p:cNvSpPr>
          <p:nvPr>
            <p:ph type="body" sz="quarter" idx="15" hasCustomPrompt="1"/>
          </p:nvPr>
        </p:nvSpPr>
        <p:spPr>
          <a:xfrm>
            <a:off x="4343400" y="1600200"/>
            <a:ext cx="3505198" cy="707886"/>
          </a:xfrm>
          <a:prstGeom prst="rect">
            <a:avLst/>
          </a:prstGeom>
        </p:spPr>
        <p:txBody>
          <a:bodyPr wrap="square">
            <a:noAutofit/>
          </a:bodyPr>
          <a:lstStyle>
            <a:lvl1pPr marL="0" indent="0" algn="l">
              <a:buFont typeface="Arial" panose="020B0604020202020204" pitchFamily="34" charset="0"/>
              <a:buNone/>
              <a:defRPr sz="2000" b="1" spc="0" baseline="0">
                <a:solidFill>
                  <a:schemeClr val="tx1"/>
                </a:solidFill>
              </a:defRPr>
            </a:lvl1pPr>
            <a:lvl2pPr marL="114300" indent="0">
              <a:buNone/>
              <a:defRPr/>
            </a:lvl2pPr>
            <a:lvl3pPr marL="457200" indent="0">
              <a:buNone/>
              <a:defRPr/>
            </a:lvl3pPr>
            <a:lvl4pPr marL="685800" indent="0">
              <a:buNone/>
              <a:defRPr/>
            </a:lvl4pPr>
            <a:lvl5pPr marL="1028700" indent="0">
              <a:buNone/>
              <a:defRPr/>
            </a:lvl5pPr>
          </a:lstStyle>
          <a:p>
            <a:pPr lvl="0"/>
            <a:r>
              <a:rPr lang="en-US"/>
              <a:t>Subhead text</a:t>
            </a:r>
            <a:br>
              <a:rPr lang="en-US"/>
            </a:br>
            <a:r>
              <a:rPr lang="en-US"/>
              <a:t>goes here</a:t>
            </a:r>
          </a:p>
        </p:txBody>
      </p:sp>
      <p:sp>
        <p:nvSpPr>
          <p:cNvPr id="12" name="Text Placeholder 4">
            <a:extLst>
              <a:ext uri="{FF2B5EF4-FFF2-40B4-BE49-F238E27FC236}">
                <a16:creationId xmlns:a16="http://schemas.microsoft.com/office/drawing/2014/main" id="{00163C9C-4AB8-EE4C-9B16-3226E753D1ED}"/>
              </a:ext>
            </a:extLst>
          </p:cNvPr>
          <p:cNvSpPr>
            <a:spLocks noGrp="1"/>
          </p:cNvSpPr>
          <p:nvPr>
            <p:ph type="body" sz="quarter" idx="16" hasCustomPrompt="1"/>
          </p:nvPr>
        </p:nvSpPr>
        <p:spPr>
          <a:xfrm>
            <a:off x="4343400" y="2373701"/>
            <a:ext cx="3505199" cy="2895600"/>
          </a:xfrm>
          <a:prstGeom prst="rect">
            <a:avLst/>
          </a:prstGeom>
        </p:spPr>
        <p:txBody>
          <a:bodyPr wrap="square"/>
          <a:lstStyle>
            <a:lvl1pPr marL="0" indent="0" algn="l">
              <a:buFont typeface="Arial" panose="020B0604020202020204" pitchFamily="34" charset="0"/>
              <a:buNone/>
              <a:defRPr lang="en-US" sz="2000" b="0" kern="120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a:t>Lorem ipsum </a:t>
            </a:r>
            <a:r>
              <a:rPr lang="en-US" err="1"/>
              <a:t>dolorsit</a:t>
            </a:r>
            <a:r>
              <a:rPr lang="en-US"/>
              <a:t> </a:t>
            </a:r>
            <a:r>
              <a:rPr lang="en-US" err="1"/>
              <a:t>amet</a:t>
            </a:r>
            <a:r>
              <a:rPr lang="en-US"/>
              <a:t>, </a:t>
            </a:r>
            <a:r>
              <a:rPr lang="en-US" err="1"/>
              <a:t>consectet</a:t>
            </a:r>
            <a:endParaRPr lang="en-US"/>
          </a:p>
        </p:txBody>
      </p:sp>
      <p:sp>
        <p:nvSpPr>
          <p:cNvPr id="13" name="Text Placeholder 4">
            <a:extLst>
              <a:ext uri="{FF2B5EF4-FFF2-40B4-BE49-F238E27FC236}">
                <a16:creationId xmlns:a16="http://schemas.microsoft.com/office/drawing/2014/main" id="{A5614668-7292-DC45-8492-5D257D7FCEFA}"/>
              </a:ext>
            </a:extLst>
          </p:cNvPr>
          <p:cNvSpPr>
            <a:spLocks noGrp="1"/>
          </p:cNvSpPr>
          <p:nvPr>
            <p:ph type="body" sz="quarter" idx="17" hasCustomPrompt="1"/>
          </p:nvPr>
        </p:nvSpPr>
        <p:spPr>
          <a:xfrm>
            <a:off x="8229600" y="1600200"/>
            <a:ext cx="3505198" cy="707886"/>
          </a:xfrm>
          <a:prstGeom prst="rect">
            <a:avLst/>
          </a:prstGeom>
        </p:spPr>
        <p:txBody>
          <a:bodyPr wrap="square">
            <a:noAutofit/>
          </a:bodyPr>
          <a:lstStyle>
            <a:lvl1pPr marL="0" indent="0" algn="l">
              <a:buFont typeface="Arial" panose="020B0604020202020204" pitchFamily="34" charset="0"/>
              <a:buNone/>
              <a:defRPr sz="2000" b="1" spc="0" baseline="0">
                <a:solidFill>
                  <a:schemeClr val="tx1"/>
                </a:solidFill>
              </a:defRPr>
            </a:lvl1pPr>
            <a:lvl2pPr marL="114300" indent="0">
              <a:buNone/>
              <a:defRPr/>
            </a:lvl2pPr>
            <a:lvl3pPr marL="457200" indent="0">
              <a:buNone/>
              <a:defRPr/>
            </a:lvl3pPr>
            <a:lvl4pPr marL="685800" indent="0">
              <a:buNone/>
              <a:defRPr/>
            </a:lvl4pPr>
            <a:lvl5pPr marL="1028700" indent="0">
              <a:buNone/>
              <a:defRPr/>
            </a:lvl5pPr>
          </a:lstStyle>
          <a:p>
            <a:pPr lvl="0"/>
            <a:r>
              <a:rPr lang="en-US"/>
              <a:t>Subhead text</a:t>
            </a:r>
            <a:br>
              <a:rPr lang="en-US"/>
            </a:br>
            <a:r>
              <a:rPr lang="en-US"/>
              <a:t>goes here</a:t>
            </a:r>
          </a:p>
        </p:txBody>
      </p:sp>
      <p:sp>
        <p:nvSpPr>
          <p:cNvPr id="14" name="Text Placeholder 4">
            <a:extLst>
              <a:ext uri="{FF2B5EF4-FFF2-40B4-BE49-F238E27FC236}">
                <a16:creationId xmlns:a16="http://schemas.microsoft.com/office/drawing/2014/main" id="{B7DAF1EC-85A7-274C-AD5F-3E1C43A3009B}"/>
              </a:ext>
            </a:extLst>
          </p:cNvPr>
          <p:cNvSpPr>
            <a:spLocks noGrp="1"/>
          </p:cNvSpPr>
          <p:nvPr>
            <p:ph type="body" sz="quarter" idx="18" hasCustomPrompt="1"/>
          </p:nvPr>
        </p:nvSpPr>
        <p:spPr>
          <a:xfrm>
            <a:off x="8229600" y="2373701"/>
            <a:ext cx="3505199" cy="2895600"/>
          </a:xfrm>
          <a:prstGeom prst="rect">
            <a:avLst/>
          </a:prstGeom>
        </p:spPr>
        <p:txBody>
          <a:bodyPr wrap="square"/>
          <a:lstStyle>
            <a:lvl1pPr marL="0" indent="0" algn="l">
              <a:buFont typeface="Arial" panose="020B0604020202020204" pitchFamily="34" charset="0"/>
              <a:buNone/>
              <a:defRPr lang="en-US" sz="2000" b="0" kern="120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a:t>Lorem ipsum </a:t>
            </a:r>
            <a:r>
              <a:rPr lang="en-US" err="1"/>
              <a:t>dolorsit</a:t>
            </a:r>
            <a:r>
              <a:rPr lang="en-US"/>
              <a:t> </a:t>
            </a:r>
            <a:r>
              <a:rPr lang="en-US" err="1"/>
              <a:t>amet</a:t>
            </a:r>
            <a:r>
              <a:rPr lang="en-US"/>
              <a:t>, </a:t>
            </a:r>
            <a:r>
              <a:rPr lang="en-US" err="1"/>
              <a:t>consectet</a:t>
            </a:r>
            <a:endParaRPr lang="en-US"/>
          </a:p>
        </p:txBody>
      </p:sp>
      <p:sp>
        <p:nvSpPr>
          <p:cNvPr id="16" name="Text Placeholder 1">
            <a:extLst>
              <a:ext uri="{FF2B5EF4-FFF2-40B4-BE49-F238E27FC236}">
                <a16:creationId xmlns:a16="http://schemas.microsoft.com/office/drawing/2014/main" id="{F449A4B4-633F-445C-A11C-B8ECB8CBAB01}"/>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a:t>OPTIONAL SUBHEAD</a:t>
            </a:r>
          </a:p>
        </p:txBody>
      </p:sp>
      <p:sp>
        <p:nvSpPr>
          <p:cNvPr id="20" name="Slide Number Placeholder 1">
            <a:extLst>
              <a:ext uri="{FF2B5EF4-FFF2-40B4-BE49-F238E27FC236}">
                <a16:creationId xmlns:a16="http://schemas.microsoft.com/office/drawing/2014/main" id="{551CAFFD-6F49-4EE8-8F33-EE84336AD151}"/>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21" name="Group 20">
            <a:extLst>
              <a:ext uri="{FF2B5EF4-FFF2-40B4-BE49-F238E27FC236}">
                <a16:creationId xmlns:a16="http://schemas.microsoft.com/office/drawing/2014/main" id="{37C2D705-A507-4813-B464-CA4E382E16D9}"/>
              </a:ext>
            </a:extLst>
          </p:cNvPr>
          <p:cNvGrpSpPr>
            <a:grpSpLocks noChangeAspect="1"/>
          </p:cNvGrpSpPr>
          <p:nvPr userDrawn="1"/>
        </p:nvGrpSpPr>
        <p:grpSpPr bwMode="auto">
          <a:xfrm>
            <a:off x="11523227" y="6169794"/>
            <a:ext cx="468957" cy="411981"/>
            <a:chOff x="7171" y="3741"/>
            <a:chExt cx="214" cy="188"/>
          </a:xfrm>
          <a:effectLst/>
        </p:grpSpPr>
        <p:sp>
          <p:nvSpPr>
            <p:cNvPr id="23" name="Freeform 6">
              <a:extLst>
                <a:ext uri="{FF2B5EF4-FFF2-40B4-BE49-F238E27FC236}">
                  <a16:creationId xmlns:a16="http://schemas.microsoft.com/office/drawing/2014/main" id="{26156F70-F8D5-45B1-98C9-8517DC4513CC}"/>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7">
              <a:extLst>
                <a:ext uri="{FF2B5EF4-FFF2-40B4-BE49-F238E27FC236}">
                  <a16:creationId xmlns:a16="http://schemas.microsoft.com/office/drawing/2014/main" id="{15C81236-3E4C-4227-B2D6-A66A3FE92EE6}"/>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7" name="Footer Placeholder 2">
            <a:extLst>
              <a:ext uri="{FF2B5EF4-FFF2-40B4-BE49-F238E27FC236}">
                <a16:creationId xmlns:a16="http://schemas.microsoft.com/office/drawing/2014/main" id="{938DB2F6-3572-4F2A-84A1-6097D1D674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229333250"/>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Process slide w/ text boxes">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457200" y="469392"/>
            <a:ext cx="11277600" cy="445008"/>
          </a:xfrm>
          <a:prstGeom prst="rect">
            <a:avLst/>
          </a:prstGeom>
        </p:spPr>
        <p:txBody>
          <a:bodyPr/>
          <a:lstStyle>
            <a:lvl1pPr marL="0" indent="0" algn="ctr">
              <a:buFontTx/>
              <a:buNone/>
              <a:defRPr kumimoji="0" lang="en-US" sz="2800" b="0" i="0" u="none" strike="noStrike" kern="1200" cap="none" spc="0" normalizeH="0" baseline="0">
                <a:ln>
                  <a:noFill/>
                </a:ln>
                <a:solidFill>
                  <a:schemeClr val="accent1"/>
                </a:solidFill>
                <a:effectLst/>
                <a:uLnTx/>
                <a:uFillTx/>
                <a:latin typeface="Trebuchet MS" panose="020B0603020202020204"/>
                <a:ea typeface="+mj-ea"/>
                <a:cs typeface="Arial" panose="020B0604020202020204" pitchFamily="34" charset="0"/>
              </a:defRPr>
            </a:lvl1pPr>
          </a:lstStyle>
          <a:p>
            <a:pPr marL="457200" marR="0" lvl="0" indent="-457200" algn="ctr" defTabSz="914400" rtl="0" eaLnBrk="1" fontAlgn="auto" latinLnBrk="0" hangingPunct="1">
              <a:lnSpc>
                <a:spcPct val="90000"/>
              </a:lnSpc>
              <a:spcBef>
                <a:spcPct val="0"/>
              </a:spcBef>
              <a:spcAft>
                <a:spcPts val="0"/>
              </a:spcAft>
              <a:buClrTx/>
              <a:buSzTx/>
              <a:tabLst/>
              <a:defRPr/>
            </a:pPr>
            <a:r>
              <a:rPr lang="en-US"/>
              <a:t>Headline Text</a:t>
            </a:r>
          </a:p>
        </p:txBody>
      </p:sp>
      <p:sp>
        <p:nvSpPr>
          <p:cNvPr id="22" name="TextBox 21">
            <a:extLst>
              <a:ext uri="{FF2B5EF4-FFF2-40B4-BE49-F238E27FC236}">
                <a16:creationId xmlns:a16="http://schemas.microsoft.com/office/drawing/2014/main" id="{C6D847AF-BD59-D044-8C4E-33A497104519}"/>
              </a:ext>
            </a:extLst>
          </p:cNvPr>
          <p:cNvSpPr txBox="1"/>
          <p:nvPr userDrawn="1"/>
        </p:nvSpPr>
        <p:spPr>
          <a:xfrm>
            <a:off x="6442051" y="243253"/>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solidFill>
                <a:schemeClr val="tx1"/>
              </a:solidFill>
            </a:endParaRPr>
          </a:p>
        </p:txBody>
      </p:sp>
      <p:sp>
        <p:nvSpPr>
          <p:cNvPr id="16" name="Text Placeholder 4">
            <a:extLst>
              <a:ext uri="{FF2B5EF4-FFF2-40B4-BE49-F238E27FC236}">
                <a16:creationId xmlns:a16="http://schemas.microsoft.com/office/drawing/2014/main" id="{E41F0F7C-52DA-234A-A69E-F15B4149A578}"/>
              </a:ext>
            </a:extLst>
          </p:cNvPr>
          <p:cNvSpPr>
            <a:spLocks noGrp="1"/>
          </p:cNvSpPr>
          <p:nvPr>
            <p:ph type="body" sz="quarter" idx="11" hasCustomPrompt="1"/>
          </p:nvPr>
        </p:nvSpPr>
        <p:spPr>
          <a:xfrm>
            <a:off x="598221" y="2413487"/>
            <a:ext cx="2514600" cy="701605"/>
          </a:xfrm>
          <a:prstGeom prst="rect">
            <a:avLst/>
          </a:prstGeom>
        </p:spPr>
        <p:txBody>
          <a:bodyPr>
            <a:spAutoFit/>
          </a:bodyPr>
          <a:lstStyle>
            <a:lvl1pPr marL="0" indent="0" algn="l">
              <a:buFont typeface="Arial" panose="020B0604020202020204" pitchFamily="34" charset="0"/>
              <a:buNone/>
              <a:defRPr sz="2000">
                <a:solidFill>
                  <a:schemeClr val="tx1"/>
                </a:solidFill>
                <a:latin typeface="+mn-lt"/>
              </a:defRPr>
            </a:lvl1pPr>
            <a:lvl2pPr marL="114300" indent="0">
              <a:buNone/>
              <a:defRPr/>
            </a:lvl2pPr>
            <a:lvl3pPr marL="457200" indent="0">
              <a:buNone/>
              <a:defRPr/>
            </a:lvl3pPr>
            <a:lvl4pPr marL="685800" indent="0">
              <a:buNone/>
              <a:defRPr/>
            </a:lvl4pPr>
            <a:lvl5pPr marL="1028700" indent="0">
              <a:buNone/>
              <a:defRPr/>
            </a:lvl5pPr>
          </a:lstStyle>
          <a:p>
            <a:pPr lvl="0"/>
            <a:r>
              <a:rPr lang="en-US"/>
              <a:t>Subhead text </a:t>
            </a:r>
            <a:br>
              <a:rPr lang="en-US"/>
            </a:br>
            <a:r>
              <a:rPr lang="en-US"/>
              <a:t>goes here</a:t>
            </a:r>
          </a:p>
        </p:txBody>
      </p:sp>
      <p:sp>
        <p:nvSpPr>
          <p:cNvPr id="19" name="Text Placeholder 4">
            <a:extLst>
              <a:ext uri="{FF2B5EF4-FFF2-40B4-BE49-F238E27FC236}">
                <a16:creationId xmlns:a16="http://schemas.microsoft.com/office/drawing/2014/main" id="{7F011EB2-F94A-BC4B-8533-C01D985B728B}"/>
              </a:ext>
            </a:extLst>
          </p:cNvPr>
          <p:cNvSpPr>
            <a:spLocks noGrp="1"/>
          </p:cNvSpPr>
          <p:nvPr>
            <p:ph type="body" sz="quarter" idx="12" hasCustomPrompt="1"/>
          </p:nvPr>
        </p:nvSpPr>
        <p:spPr>
          <a:xfrm>
            <a:off x="3365499" y="2413487"/>
            <a:ext cx="2514600" cy="584775"/>
          </a:xfrm>
          <a:prstGeom prst="rect">
            <a:avLst/>
          </a:prstGeom>
        </p:spPr>
        <p:txBody>
          <a:bodyPr>
            <a:spAutoFit/>
          </a:bodyPr>
          <a:lstStyle>
            <a:lvl1pPr marL="0" indent="0" algn="l">
              <a:buFont typeface="Arial" panose="020B0604020202020204" pitchFamily="34" charset="0"/>
              <a:buNone/>
              <a:defRPr lang="en-US" sz="1600" b="0" kern="120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a:t>Lorem ipsum dolor</a:t>
            </a:r>
            <a:br>
              <a:rPr lang="en-US"/>
            </a:br>
            <a:r>
              <a:rPr lang="en-US"/>
              <a:t>sit </a:t>
            </a:r>
            <a:r>
              <a:rPr lang="en-US" err="1"/>
              <a:t>amet</a:t>
            </a:r>
            <a:r>
              <a:rPr lang="en-US"/>
              <a:t>, </a:t>
            </a:r>
            <a:r>
              <a:rPr lang="en-US" err="1"/>
              <a:t>consectet</a:t>
            </a:r>
            <a:endParaRPr lang="en-US"/>
          </a:p>
        </p:txBody>
      </p:sp>
      <p:sp>
        <p:nvSpPr>
          <p:cNvPr id="21" name="Text Placeholder 4">
            <a:extLst>
              <a:ext uri="{FF2B5EF4-FFF2-40B4-BE49-F238E27FC236}">
                <a16:creationId xmlns:a16="http://schemas.microsoft.com/office/drawing/2014/main" id="{60F81BB7-18DA-7D4B-81CE-BED9F38F144A}"/>
              </a:ext>
            </a:extLst>
          </p:cNvPr>
          <p:cNvSpPr>
            <a:spLocks noGrp="1"/>
          </p:cNvSpPr>
          <p:nvPr>
            <p:ph type="body" sz="quarter" idx="13" hasCustomPrompt="1"/>
          </p:nvPr>
        </p:nvSpPr>
        <p:spPr>
          <a:xfrm>
            <a:off x="6132777" y="2413487"/>
            <a:ext cx="2514600" cy="584775"/>
          </a:xfrm>
          <a:prstGeom prst="rect">
            <a:avLst/>
          </a:prstGeom>
        </p:spPr>
        <p:txBody>
          <a:bodyPr>
            <a:spAutoFit/>
          </a:bodyPr>
          <a:lstStyle>
            <a:lvl1pPr marL="0" indent="0" algn="l">
              <a:buFont typeface="Arial" panose="020B0604020202020204" pitchFamily="34" charset="0"/>
              <a:buNone/>
              <a:defRPr lang="en-US" sz="1600" b="0" kern="1200" dirty="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a:t>Lorem ipsum dolor</a:t>
            </a:r>
            <a:br>
              <a:rPr lang="en-US"/>
            </a:br>
            <a:r>
              <a:rPr lang="en-US"/>
              <a:t>sit </a:t>
            </a:r>
            <a:r>
              <a:rPr lang="en-US" err="1"/>
              <a:t>amet</a:t>
            </a:r>
            <a:r>
              <a:rPr lang="en-US"/>
              <a:t>, </a:t>
            </a:r>
            <a:r>
              <a:rPr lang="en-US" err="1"/>
              <a:t>consectet</a:t>
            </a:r>
            <a:endParaRPr lang="en-US"/>
          </a:p>
        </p:txBody>
      </p:sp>
      <p:cxnSp>
        <p:nvCxnSpPr>
          <p:cNvPr id="23" name="Straight Connector 22">
            <a:extLst>
              <a:ext uri="{FF2B5EF4-FFF2-40B4-BE49-F238E27FC236}">
                <a16:creationId xmlns:a16="http://schemas.microsoft.com/office/drawing/2014/main" id="{AA62017E-DB4B-3D4B-B7B9-1F4870866EC9}"/>
              </a:ext>
            </a:extLst>
          </p:cNvPr>
          <p:cNvCxnSpPr>
            <a:cxnSpLocks/>
          </p:cNvCxnSpPr>
          <p:nvPr userDrawn="1"/>
        </p:nvCxnSpPr>
        <p:spPr>
          <a:xfrm>
            <a:off x="493713" y="3339793"/>
            <a:ext cx="11201400" cy="0"/>
          </a:xfrm>
          <a:prstGeom prst="line">
            <a:avLst/>
          </a:prstGeom>
          <a:noFill/>
          <a:ln w="12700" cap="rnd" cmpd="sng" algn="ctr">
            <a:solidFill>
              <a:schemeClr val="bg1"/>
            </a:solidFill>
            <a:prstDash val="solid"/>
          </a:ln>
          <a:effectLst/>
        </p:spPr>
      </p:cxnSp>
      <p:sp>
        <p:nvSpPr>
          <p:cNvPr id="24" name="Text Placeholder 4">
            <a:extLst>
              <a:ext uri="{FF2B5EF4-FFF2-40B4-BE49-F238E27FC236}">
                <a16:creationId xmlns:a16="http://schemas.microsoft.com/office/drawing/2014/main" id="{B9823885-A746-3946-A1E2-D069922D7B9C}"/>
              </a:ext>
            </a:extLst>
          </p:cNvPr>
          <p:cNvSpPr>
            <a:spLocks noGrp="1"/>
          </p:cNvSpPr>
          <p:nvPr>
            <p:ph type="body" sz="quarter" idx="17" hasCustomPrompt="1"/>
          </p:nvPr>
        </p:nvSpPr>
        <p:spPr>
          <a:xfrm>
            <a:off x="8900054" y="2413487"/>
            <a:ext cx="2514600" cy="584775"/>
          </a:xfrm>
          <a:prstGeom prst="rect">
            <a:avLst/>
          </a:prstGeom>
        </p:spPr>
        <p:txBody>
          <a:bodyPr>
            <a:spAutoFit/>
          </a:bodyPr>
          <a:lstStyle>
            <a:lvl1pPr marL="0" indent="0" algn="l">
              <a:buFont typeface="Arial" panose="020B0604020202020204" pitchFamily="34" charset="0"/>
              <a:buNone/>
              <a:defRPr lang="en-US" sz="1600" b="0" kern="1200" dirty="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a:t>Lorem ipsum dolor</a:t>
            </a:r>
            <a:br>
              <a:rPr lang="en-US"/>
            </a:br>
            <a:r>
              <a:rPr lang="en-US"/>
              <a:t>sit </a:t>
            </a:r>
            <a:r>
              <a:rPr lang="en-US" err="1"/>
              <a:t>amet</a:t>
            </a:r>
            <a:r>
              <a:rPr lang="en-US"/>
              <a:t>, </a:t>
            </a:r>
            <a:r>
              <a:rPr lang="en-US" err="1"/>
              <a:t>consectet</a:t>
            </a:r>
            <a:endParaRPr lang="en-US"/>
          </a:p>
        </p:txBody>
      </p:sp>
      <p:sp>
        <p:nvSpPr>
          <p:cNvPr id="31" name="Text Placeholder 4">
            <a:extLst>
              <a:ext uri="{FF2B5EF4-FFF2-40B4-BE49-F238E27FC236}">
                <a16:creationId xmlns:a16="http://schemas.microsoft.com/office/drawing/2014/main" id="{64844DFB-B294-B94B-96B0-5F2D3F1D7316}"/>
              </a:ext>
            </a:extLst>
          </p:cNvPr>
          <p:cNvSpPr>
            <a:spLocks noGrp="1"/>
          </p:cNvSpPr>
          <p:nvPr>
            <p:ph type="body" sz="quarter" idx="23" hasCustomPrompt="1"/>
          </p:nvPr>
        </p:nvSpPr>
        <p:spPr>
          <a:xfrm>
            <a:off x="598221" y="3680156"/>
            <a:ext cx="2514600" cy="701605"/>
          </a:xfrm>
          <a:prstGeom prst="rect">
            <a:avLst/>
          </a:prstGeom>
        </p:spPr>
        <p:txBody>
          <a:bodyPr>
            <a:spAutoFit/>
          </a:bodyPr>
          <a:lstStyle>
            <a:lvl1pPr marL="0" indent="0" algn="l">
              <a:buFont typeface="Arial" panose="020B0604020202020204" pitchFamily="34" charset="0"/>
              <a:buNone/>
              <a:defRPr sz="2000">
                <a:solidFill>
                  <a:schemeClr val="tx1"/>
                </a:solidFill>
                <a:latin typeface="+mn-lt"/>
              </a:defRPr>
            </a:lvl1pPr>
            <a:lvl2pPr marL="114300" indent="0">
              <a:buNone/>
              <a:defRPr/>
            </a:lvl2pPr>
            <a:lvl3pPr marL="457200" indent="0">
              <a:buNone/>
              <a:defRPr/>
            </a:lvl3pPr>
            <a:lvl4pPr marL="685800" indent="0">
              <a:buNone/>
              <a:defRPr/>
            </a:lvl4pPr>
            <a:lvl5pPr marL="1028700" indent="0">
              <a:buNone/>
              <a:defRPr/>
            </a:lvl5pPr>
          </a:lstStyle>
          <a:p>
            <a:pPr lvl="0"/>
            <a:r>
              <a:rPr lang="en-US"/>
              <a:t>Subhead text </a:t>
            </a:r>
            <a:br>
              <a:rPr lang="en-US"/>
            </a:br>
            <a:r>
              <a:rPr lang="en-US"/>
              <a:t>goes here</a:t>
            </a:r>
          </a:p>
        </p:txBody>
      </p:sp>
      <p:sp>
        <p:nvSpPr>
          <p:cNvPr id="32" name="Text Placeholder 4">
            <a:extLst>
              <a:ext uri="{FF2B5EF4-FFF2-40B4-BE49-F238E27FC236}">
                <a16:creationId xmlns:a16="http://schemas.microsoft.com/office/drawing/2014/main" id="{C986AE38-064D-C04F-983B-007782752405}"/>
              </a:ext>
            </a:extLst>
          </p:cNvPr>
          <p:cNvSpPr>
            <a:spLocks noGrp="1"/>
          </p:cNvSpPr>
          <p:nvPr>
            <p:ph type="body" sz="quarter" idx="24" hasCustomPrompt="1"/>
          </p:nvPr>
        </p:nvSpPr>
        <p:spPr>
          <a:xfrm>
            <a:off x="3365499" y="3680156"/>
            <a:ext cx="2514600" cy="584775"/>
          </a:xfrm>
          <a:prstGeom prst="rect">
            <a:avLst/>
          </a:prstGeom>
        </p:spPr>
        <p:txBody>
          <a:bodyPr>
            <a:spAutoFit/>
          </a:bodyPr>
          <a:lstStyle>
            <a:lvl1pPr marL="0" indent="0" algn="l">
              <a:buFont typeface="Arial" panose="020B0604020202020204" pitchFamily="34" charset="0"/>
              <a:buNone/>
              <a:defRPr lang="en-US" sz="1600" b="0" kern="1200" dirty="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a:t>Lorem ipsum dolor</a:t>
            </a:r>
            <a:br>
              <a:rPr lang="en-US"/>
            </a:br>
            <a:r>
              <a:rPr lang="en-US"/>
              <a:t>sit </a:t>
            </a:r>
            <a:r>
              <a:rPr lang="en-US" err="1"/>
              <a:t>amet</a:t>
            </a:r>
            <a:r>
              <a:rPr lang="en-US"/>
              <a:t>, </a:t>
            </a:r>
            <a:r>
              <a:rPr lang="en-US" err="1"/>
              <a:t>consectet</a:t>
            </a:r>
            <a:endParaRPr lang="en-US"/>
          </a:p>
        </p:txBody>
      </p:sp>
      <p:sp>
        <p:nvSpPr>
          <p:cNvPr id="33" name="Text Placeholder 4">
            <a:extLst>
              <a:ext uri="{FF2B5EF4-FFF2-40B4-BE49-F238E27FC236}">
                <a16:creationId xmlns:a16="http://schemas.microsoft.com/office/drawing/2014/main" id="{C93E2ABF-411C-914E-A967-BC72B4CDEA33}"/>
              </a:ext>
            </a:extLst>
          </p:cNvPr>
          <p:cNvSpPr>
            <a:spLocks noGrp="1"/>
          </p:cNvSpPr>
          <p:nvPr>
            <p:ph type="body" sz="quarter" idx="25" hasCustomPrompt="1"/>
          </p:nvPr>
        </p:nvSpPr>
        <p:spPr>
          <a:xfrm>
            <a:off x="6132777" y="3680156"/>
            <a:ext cx="2514600" cy="584775"/>
          </a:xfrm>
          <a:prstGeom prst="rect">
            <a:avLst/>
          </a:prstGeom>
        </p:spPr>
        <p:txBody>
          <a:bodyPr>
            <a:spAutoFit/>
          </a:bodyPr>
          <a:lstStyle>
            <a:lvl1pPr marL="0" indent="0" algn="l">
              <a:buFont typeface="Arial" panose="020B0604020202020204" pitchFamily="34" charset="0"/>
              <a:buNone/>
              <a:defRPr lang="en-US" sz="1600" b="0" kern="1200" dirty="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a:t>Lorem ipsum dolor</a:t>
            </a:r>
            <a:br>
              <a:rPr lang="en-US"/>
            </a:br>
            <a:r>
              <a:rPr lang="en-US"/>
              <a:t>sit </a:t>
            </a:r>
            <a:r>
              <a:rPr lang="en-US" err="1"/>
              <a:t>amet</a:t>
            </a:r>
            <a:r>
              <a:rPr lang="en-US"/>
              <a:t>, </a:t>
            </a:r>
            <a:r>
              <a:rPr lang="en-US" err="1"/>
              <a:t>consectet</a:t>
            </a:r>
            <a:endParaRPr lang="en-US"/>
          </a:p>
        </p:txBody>
      </p:sp>
      <p:sp>
        <p:nvSpPr>
          <p:cNvPr id="34" name="Text Placeholder 4">
            <a:extLst>
              <a:ext uri="{FF2B5EF4-FFF2-40B4-BE49-F238E27FC236}">
                <a16:creationId xmlns:a16="http://schemas.microsoft.com/office/drawing/2014/main" id="{224234C9-E0EC-DF40-8DE6-B38FB1748ACB}"/>
              </a:ext>
            </a:extLst>
          </p:cNvPr>
          <p:cNvSpPr>
            <a:spLocks noGrp="1"/>
          </p:cNvSpPr>
          <p:nvPr>
            <p:ph type="body" sz="quarter" idx="26" hasCustomPrompt="1"/>
          </p:nvPr>
        </p:nvSpPr>
        <p:spPr>
          <a:xfrm>
            <a:off x="8900054" y="3680156"/>
            <a:ext cx="2514600" cy="584775"/>
          </a:xfrm>
          <a:prstGeom prst="rect">
            <a:avLst/>
          </a:prstGeom>
        </p:spPr>
        <p:txBody>
          <a:bodyPr>
            <a:spAutoFit/>
          </a:bodyPr>
          <a:lstStyle>
            <a:lvl1pPr marL="0" indent="0" algn="l">
              <a:buFont typeface="Arial" panose="020B0604020202020204" pitchFamily="34" charset="0"/>
              <a:buNone/>
              <a:defRPr lang="en-US" sz="1600" b="0" kern="1200" dirty="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lvl="0"/>
            <a:r>
              <a:rPr lang="en-US"/>
              <a:t>Lorem ipsum dolor</a:t>
            </a:r>
            <a:br>
              <a:rPr lang="en-US"/>
            </a:br>
            <a:r>
              <a:rPr lang="en-US"/>
              <a:t>sit </a:t>
            </a:r>
            <a:r>
              <a:rPr lang="en-US" err="1"/>
              <a:t>amet</a:t>
            </a:r>
            <a:r>
              <a:rPr lang="en-US"/>
              <a:t>, </a:t>
            </a:r>
            <a:r>
              <a:rPr lang="en-US" err="1"/>
              <a:t>consectet</a:t>
            </a:r>
            <a:endParaRPr lang="en-US"/>
          </a:p>
        </p:txBody>
      </p:sp>
      <p:sp>
        <p:nvSpPr>
          <p:cNvPr id="14" name="Text Placeholder 1">
            <a:extLst>
              <a:ext uri="{FF2B5EF4-FFF2-40B4-BE49-F238E27FC236}">
                <a16:creationId xmlns:a16="http://schemas.microsoft.com/office/drawing/2014/main" id="{C49D11B2-1472-4226-88BC-26D58B230F4B}"/>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a:t>OPTIONAL SUBHEAD</a:t>
            </a:r>
          </a:p>
        </p:txBody>
      </p:sp>
      <p:sp>
        <p:nvSpPr>
          <p:cNvPr id="20" name="Slide Number Placeholder 1">
            <a:extLst>
              <a:ext uri="{FF2B5EF4-FFF2-40B4-BE49-F238E27FC236}">
                <a16:creationId xmlns:a16="http://schemas.microsoft.com/office/drawing/2014/main" id="{1EB8A59B-6168-43D1-ADE3-644D0620470C}"/>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25" name="Group 24">
            <a:extLst>
              <a:ext uri="{FF2B5EF4-FFF2-40B4-BE49-F238E27FC236}">
                <a16:creationId xmlns:a16="http://schemas.microsoft.com/office/drawing/2014/main" id="{E7FB1839-94C0-4F8C-B9CF-0EFA7AB55BE8}"/>
              </a:ext>
            </a:extLst>
          </p:cNvPr>
          <p:cNvGrpSpPr>
            <a:grpSpLocks noChangeAspect="1"/>
          </p:cNvGrpSpPr>
          <p:nvPr userDrawn="1"/>
        </p:nvGrpSpPr>
        <p:grpSpPr bwMode="auto">
          <a:xfrm>
            <a:off x="11523227" y="6169794"/>
            <a:ext cx="468957" cy="411981"/>
            <a:chOff x="7171" y="3741"/>
            <a:chExt cx="214" cy="188"/>
          </a:xfrm>
          <a:effectLst/>
        </p:grpSpPr>
        <p:sp>
          <p:nvSpPr>
            <p:cNvPr id="26" name="Freeform 6">
              <a:extLst>
                <a:ext uri="{FF2B5EF4-FFF2-40B4-BE49-F238E27FC236}">
                  <a16:creationId xmlns:a16="http://schemas.microsoft.com/office/drawing/2014/main" id="{050CC77C-0E03-4F94-B634-32DEB01AE0A4}"/>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7">
              <a:extLst>
                <a:ext uri="{FF2B5EF4-FFF2-40B4-BE49-F238E27FC236}">
                  <a16:creationId xmlns:a16="http://schemas.microsoft.com/office/drawing/2014/main" id="{6231B34A-443F-483B-B967-391CC565547B}"/>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8" name="Footer Placeholder 2">
            <a:extLst>
              <a:ext uri="{FF2B5EF4-FFF2-40B4-BE49-F238E27FC236}">
                <a16:creationId xmlns:a16="http://schemas.microsoft.com/office/drawing/2014/main" id="{F32CE959-3656-4C3A-ADEF-DBC338AF67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168817535"/>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0C8B70A4-0299-FA45-8F3F-58F9380F7CFC}"/>
              </a:ext>
            </a:extLst>
          </p:cNvPr>
          <p:cNvSpPr>
            <a:spLocks noGrp="1"/>
          </p:cNvSpPr>
          <p:nvPr>
            <p:ph type="body" sz="quarter" idx="13" hasCustomPrompt="1"/>
          </p:nvPr>
        </p:nvSpPr>
        <p:spPr>
          <a:xfrm>
            <a:off x="1943100" y="914400"/>
            <a:ext cx="8305800" cy="5029200"/>
          </a:xfrm>
          <a:prstGeom prst="rect">
            <a:avLst/>
          </a:prstGeom>
        </p:spPr>
        <p:txBody>
          <a:bodyPr anchor="ctr" anchorCtr="0"/>
          <a:lstStyle>
            <a:lvl1pPr marL="0" indent="0" algn="ctr">
              <a:lnSpc>
                <a:spcPct val="90000"/>
              </a:lnSpc>
              <a:spcBef>
                <a:spcPts val="0"/>
              </a:spcBef>
              <a:buNone/>
              <a:defRPr lang="en-US" sz="4000" b="0" i="0" kern="1200" cap="none" spc="300" baseline="0" dirty="0">
                <a:solidFill>
                  <a:schemeClr val="tx1"/>
                </a:solidFill>
                <a:latin typeface="+mj-lt"/>
                <a:ea typeface="+mn-ea"/>
                <a:cs typeface="+mn-cs"/>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a:t>SECTION TITLE</a:t>
            </a:r>
          </a:p>
        </p:txBody>
      </p:sp>
      <p:grpSp>
        <p:nvGrpSpPr>
          <p:cNvPr id="5" name="Group 4">
            <a:extLst>
              <a:ext uri="{FF2B5EF4-FFF2-40B4-BE49-F238E27FC236}">
                <a16:creationId xmlns:a16="http://schemas.microsoft.com/office/drawing/2014/main" id="{E0AD2358-D227-456D-8326-5766D4325CC5}"/>
              </a:ext>
            </a:extLst>
          </p:cNvPr>
          <p:cNvGrpSpPr>
            <a:grpSpLocks noChangeAspect="1"/>
          </p:cNvGrpSpPr>
          <p:nvPr userDrawn="1"/>
        </p:nvGrpSpPr>
        <p:grpSpPr bwMode="auto">
          <a:xfrm>
            <a:off x="11523227" y="6169794"/>
            <a:ext cx="468957" cy="411981"/>
            <a:chOff x="7171" y="3741"/>
            <a:chExt cx="214" cy="188"/>
          </a:xfrm>
          <a:effectLst/>
        </p:grpSpPr>
        <p:sp>
          <p:nvSpPr>
            <p:cNvPr id="6" name="Freeform 6">
              <a:extLst>
                <a:ext uri="{FF2B5EF4-FFF2-40B4-BE49-F238E27FC236}">
                  <a16:creationId xmlns:a16="http://schemas.microsoft.com/office/drawing/2014/main" id="{87911B9A-2E45-448A-A26C-A7C4303378BD}"/>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7">
              <a:extLst>
                <a:ext uri="{FF2B5EF4-FFF2-40B4-BE49-F238E27FC236}">
                  <a16:creationId xmlns:a16="http://schemas.microsoft.com/office/drawing/2014/main" id="{EB786D93-2235-4E68-96C6-8ED490ACBC13}"/>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8" name="Slide Number Placeholder 1">
            <a:extLst>
              <a:ext uri="{FF2B5EF4-FFF2-40B4-BE49-F238E27FC236}">
                <a16:creationId xmlns:a16="http://schemas.microsoft.com/office/drawing/2014/main" id="{FF34874C-712A-4771-8D2B-03853DB8E31C}"/>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sp>
        <p:nvSpPr>
          <p:cNvPr id="9" name="Footer Placeholder 2">
            <a:extLst>
              <a:ext uri="{FF2B5EF4-FFF2-40B4-BE49-F238E27FC236}">
                <a16:creationId xmlns:a16="http://schemas.microsoft.com/office/drawing/2014/main" id="{A2B683DB-55A3-44AE-8163-A132629368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566001408"/>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Moments that matter — red">
    <p:bg>
      <p:bgPr>
        <a:solidFill>
          <a:srgbClr val="E01719"/>
        </a:solidFill>
        <a:effectLst/>
      </p:bgPr>
    </p:bg>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21986E35-AD79-F549-812E-785AE23DBC72}"/>
              </a:ext>
            </a:extLst>
          </p:cNvPr>
          <p:cNvSpPr>
            <a:spLocks noGrp="1"/>
          </p:cNvSpPr>
          <p:nvPr>
            <p:ph type="body" sz="quarter" idx="13" hasCustomPrompt="1"/>
          </p:nvPr>
        </p:nvSpPr>
        <p:spPr>
          <a:xfrm>
            <a:off x="1943100" y="914400"/>
            <a:ext cx="8305800" cy="5029200"/>
          </a:xfrm>
          <a:prstGeom prst="rect">
            <a:avLst/>
          </a:prstGeom>
        </p:spPr>
        <p:txBody>
          <a:bodyPr anchor="ctr" anchorCtr="0"/>
          <a:lstStyle>
            <a:lvl1pPr marL="0" indent="0" algn="ctr">
              <a:lnSpc>
                <a:spcPct val="90000"/>
              </a:lnSpc>
              <a:spcBef>
                <a:spcPts val="0"/>
              </a:spcBef>
              <a:buNone/>
              <a:defRPr sz="4000" b="0" i="0" cap="none" spc="300" baseline="0">
                <a:solidFill>
                  <a:schemeClr val="bg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a:t>MOMENTS THAT MATTER TITLE</a:t>
            </a:r>
          </a:p>
        </p:txBody>
      </p:sp>
      <p:sp>
        <p:nvSpPr>
          <p:cNvPr id="8" name="Slide Number Placeholder 1">
            <a:extLst>
              <a:ext uri="{FF2B5EF4-FFF2-40B4-BE49-F238E27FC236}">
                <a16:creationId xmlns:a16="http://schemas.microsoft.com/office/drawing/2014/main" id="{5719B670-1006-4EC6-96F7-41FBFF10B56B}"/>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bg1"/>
                </a:solidFill>
              </a:defRPr>
            </a:lvl1pPr>
          </a:lstStyle>
          <a:p>
            <a:fld id="{16F9DC49-0254-4B70-B36F-E22A7B1585FA}" type="slidenum">
              <a:rPr lang="en-US" smtClean="0"/>
              <a:pPr/>
              <a:t>‹#›</a:t>
            </a:fld>
            <a:endParaRPr lang="en-US"/>
          </a:p>
        </p:txBody>
      </p:sp>
      <p:grpSp>
        <p:nvGrpSpPr>
          <p:cNvPr id="9" name="Group 8">
            <a:extLst>
              <a:ext uri="{FF2B5EF4-FFF2-40B4-BE49-F238E27FC236}">
                <a16:creationId xmlns:a16="http://schemas.microsoft.com/office/drawing/2014/main" id="{E4006DAB-2FF2-475B-9A9E-F71D9AB3A6E9}"/>
              </a:ext>
            </a:extLst>
          </p:cNvPr>
          <p:cNvGrpSpPr>
            <a:grpSpLocks noChangeAspect="1"/>
          </p:cNvGrpSpPr>
          <p:nvPr userDrawn="1"/>
        </p:nvGrpSpPr>
        <p:grpSpPr bwMode="auto">
          <a:xfrm>
            <a:off x="11523227" y="6169794"/>
            <a:ext cx="468957" cy="411981"/>
            <a:chOff x="7171" y="3741"/>
            <a:chExt cx="214" cy="188"/>
          </a:xfrm>
          <a:solidFill>
            <a:schemeClr val="bg1"/>
          </a:solidFill>
          <a:effectLst/>
        </p:grpSpPr>
        <p:sp>
          <p:nvSpPr>
            <p:cNvPr id="11" name="Freeform 6">
              <a:extLst>
                <a:ext uri="{FF2B5EF4-FFF2-40B4-BE49-F238E27FC236}">
                  <a16:creationId xmlns:a16="http://schemas.microsoft.com/office/drawing/2014/main" id="{397F91BF-3C0C-490A-A1A9-E41FA1C785B3}"/>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17108154-6661-4EA6-A57D-F1A843BBA13C}"/>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 name="Footer Placeholder 2">
            <a:extLst>
              <a:ext uri="{FF2B5EF4-FFF2-40B4-BE49-F238E27FC236}">
                <a16:creationId xmlns:a16="http://schemas.microsoft.com/office/drawing/2014/main" id="{2ABFCCC0-5A98-4E1F-99C9-4B09AB6802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Tree>
    <p:extLst>
      <p:ext uri="{BB962C8B-B14F-4D97-AF65-F5344CB8AC3E}">
        <p14:creationId xmlns:p14="http://schemas.microsoft.com/office/powerpoint/2010/main" val="2383832852"/>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Moments that matter — teal">
    <p:bg>
      <p:bgPr>
        <a:solidFill>
          <a:schemeClr val="accent2"/>
        </a:solidFill>
        <a:effectLst/>
      </p:bgPr>
    </p:bg>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21986E35-AD79-F549-812E-785AE23DBC72}"/>
              </a:ext>
            </a:extLst>
          </p:cNvPr>
          <p:cNvSpPr>
            <a:spLocks noGrp="1"/>
          </p:cNvSpPr>
          <p:nvPr>
            <p:ph type="body" sz="quarter" idx="13" hasCustomPrompt="1"/>
          </p:nvPr>
        </p:nvSpPr>
        <p:spPr>
          <a:xfrm>
            <a:off x="1943100" y="914400"/>
            <a:ext cx="8305800" cy="5029200"/>
          </a:xfrm>
          <a:prstGeom prst="rect">
            <a:avLst/>
          </a:prstGeom>
        </p:spPr>
        <p:txBody>
          <a:bodyPr anchor="ctr" anchorCtr="0"/>
          <a:lstStyle>
            <a:lvl1pPr marL="0" indent="0" algn="ctr">
              <a:lnSpc>
                <a:spcPct val="90000"/>
              </a:lnSpc>
              <a:spcBef>
                <a:spcPts val="0"/>
              </a:spcBef>
              <a:buNone/>
              <a:defRPr lang="en-US" sz="4000" b="0" i="0" kern="1200" cap="none" spc="300" baseline="0" dirty="0">
                <a:solidFill>
                  <a:schemeClr val="bg1"/>
                </a:solidFill>
                <a:latin typeface="+mj-lt"/>
                <a:ea typeface="+mn-ea"/>
                <a:cs typeface="+mn-cs"/>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a:t>MOMENTS THAT MATTER TITLE</a:t>
            </a:r>
          </a:p>
        </p:txBody>
      </p:sp>
      <p:sp>
        <p:nvSpPr>
          <p:cNvPr id="8" name="Slide Number Placeholder 1">
            <a:extLst>
              <a:ext uri="{FF2B5EF4-FFF2-40B4-BE49-F238E27FC236}">
                <a16:creationId xmlns:a16="http://schemas.microsoft.com/office/drawing/2014/main" id="{E67F669A-AE81-4665-911F-D0E8755AF095}"/>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bg1"/>
                </a:solidFill>
              </a:defRPr>
            </a:lvl1pPr>
          </a:lstStyle>
          <a:p>
            <a:fld id="{16F9DC49-0254-4B70-B36F-E22A7B1585FA}" type="slidenum">
              <a:rPr lang="en-US" smtClean="0"/>
              <a:pPr/>
              <a:t>‹#›</a:t>
            </a:fld>
            <a:endParaRPr lang="en-US"/>
          </a:p>
        </p:txBody>
      </p:sp>
      <p:grpSp>
        <p:nvGrpSpPr>
          <p:cNvPr id="9" name="Group 8">
            <a:extLst>
              <a:ext uri="{FF2B5EF4-FFF2-40B4-BE49-F238E27FC236}">
                <a16:creationId xmlns:a16="http://schemas.microsoft.com/office/drawing/2014/main" id="{4E0C1AA5-3D41-4AD1-82D0-C2EFEFE01B55}"/>
              </a:ext>
            </a:extLst>
          </p:cNvPr>
          <p:cNvGrpSpPr>
            <a:grpSpLocks noChangeAspect="1"/>
          </p:cNvGrpSpPr>
          <p:nvPr userDrawn="1"/>
        </p:nvGrpSpPr>
        <p:grpSpPr bwMode="auto">
          <a:xfrm>
            <a:off x="11523227" y="6169794"/>
            <a:ext cx="468957" cy="411981"/>
            <a:chOff x="7171" y="3741"/>
            <a:chExt cx="214" cy="188"/>
          </a:xfrm>
          <a:effectLst/>
        </p:grpSpPr>
        <p:sp>
          <p:nvSpPr>
            <p:cNvPr id="11" name="Freeform 6">
              <a:extLst>
                <a:ext uri="{FF2B5EF4-FFF2-40B4-BE49-F238E27FC236}">
                  <a16:creationId xmlns:a16="http://schemas.microsoft.com/office/drawing/2014/main" id="{E01D8A57-8E1A-4531-BFEE-1473D25734D9}"/>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7CD19A2-A54F-40AD-B908-C07BA785274B}"/>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 name="Footer Placeholder 2">
            <a:extLst>
              <a:ext uri="{FF2B5EF4-FFF2-40B4-BE49-F238E27FC236}">
                <a16:creationId xmlns:a16="http://schemas.microsoft.com/office/drawing/2014/main" id="{C0390257-C856-4395-8E38-9BE411D91B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Tree>
    <p:extLst>
      <p:ext uri="{BB962C8B-B14F-4D97-AF65-F5344CB8AC3E}">
        <p14:creationId xmlns:p14="http://schemas.microsoft.com/office/powerpoint/2010/main" val="1117664781"/>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1_Moments that matter — grey">
    <p:bg>
      <p:bgPr>
        <a:solidFill>
          <a:srgbClr val="3C3F42"/>
        </a:solidFill>
        <a:effectLst/>
      </p:bgPr>
    </p:bg>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21986E35-AD79-F549-812E-785AE23DBC72}"/>
              </a:ext>
            </a:extLst>
          </p:cNvPr>
          <p:cNvSpPr>
            <a:spLocks noGrp="1"/>
          </p:cNvSpPr>
          <p:nvPr>
            <p:ph type="body" sz="quarter" idx="13" hasCustomPrompt="1"/>
          </p:nvPr>
        </p:nvSpPr>
        <p:spPr>
          <a:xfrm>
            <a:off x="1943100" y="914400"/>
            <a:ext cx="8305800" cy="5029200"/>
          </a:xfrm>
          <a:prstGeom prst="rect">
            <a:avLst/>
          </a:prstGeom>
        </p:spPr>
        <p:txBody>
          <a:bodyPr anchor="ctr" anchorCtr="0"/>
          <a:lstStyle>
            <a:lvl1pPr marL="0" indent="0" algn="ctr">
              <a:lnSpc>
                <a:spcPct val="90000"/>
              </a:lnSpc>
              <a:spcBef>
                <a:spcPts val="0"/>
              </a:spcBef>
              <a:buNone/>
              <a:defRPr lang="en-US" sz="4000" b="0" i="0" kern="1200" cap="none" spc="300" baseline="0" dirty="0">
                <a:solidFill>
                  <a:schemeClr val="bg1"/>
                </a:solidFill>
                <a:latin typeface="+mj-lt"/>
                <a:ea typeface="+mn-ea"/>
                <a:cs typeface="+mn-cs"/>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a:t>MOMENTS THAT MATTER TITLE</a:t>
            </a:r>
          </a:p>
        </p:txBody>
      </p:sp>
      <p:sp>
        <p:nvSpPr>
          <p:cNvPr id="8" name="Slide Number Placeholder 1">
            <a:extLst>
              <a:ext uri="{FF2B5EF4-FFF2-40B4-BE49-F238E27FC236}">
                <a16:creationId xmlns:a16="http://schemas.microsoft.com/office/drawing/2014/main" id="{35EB65E9-2E42-4CEC-B0D4-465C0F42DA3D}"/>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bg1"/>
                </a:solidFill>
              </a:defRPr>
            </a:lvl1pPr>
          </a:lstStyle>
          <a:p>
            <a:fld id="{16F9DC49-0254-4B70-B36F-E22A7B1585FA}" type="slidenum">
              <a:rPr lang="en-US" smtClean="0"/>
              <a:pPr/>
              <a:t>‹#›</a:t>
            </a:fld>
            <a:endParaRPr lang="en-US"/>
          </a:p>
        </p:txBody>
      </p:sp>
      <p:grpSp>
        <p:nvGrpSpPr>
          <p:cNvPr id="9" name="Group 8">
            <a:extLst>
              <a:ext uri="{FF2B5EF4-FFF2-40B4-BE49-F238E27FC236}">
                <a16:creationId xmlns:a16="http://schemas.microsoft.com/office/drawing/2014/main" id="{B057A7EF-1B6F-4B40-BBC5-70FAFD9A1986}"/>
              </a:ext>
            </a:extLst>
          </p:cNvPr>
          <p:cNvGrpSpPr>
            <a:grpSpLocks noChangeAspect="1"/>
          </p:cNvGrpSpPr>
          <p:nvPr userDrawn="1"/>
        </p:nvGrpSpPr>
        <p:grpSpPr bwMode="auto">
          <a:xfrm>
            <a:off x="11523227" y="6169794"/>
            <a:ext cx="468957" cy="411981"/>
            <a:chOff x="7171" y="3741"/>
            <a:chExt cx="214" cy="188"/>
          </a:xfrm>
          <a:effectLst/>
        </p:grpSpPr>
        <p:sp>
          <p:nvSpPr>
            <p:cNvPr id="11" name="Freeform 6">
              <a:extLst>
                <a:ext uri="{FF2B5EF4-FFF2-40B4-BE49-F238E27FC236}">
                  <a16:creationId xmlns:a16="http://schemas.microsoft.com/office/drawing/2014/main" id="{B8765D49-E610-4165-9092-D87A8D302B63}"/>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EBEF5D5E-08A1-41C1-BDAB-9011722E078D}"/>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 name="Footer Placeholder 2">
            <a:extLst>
              <a:ext uri="{FF2B5EF4-FFF2-40B4-BE49-F238E27FC236}">
                <a16:creationId xmlns:a16="http://schemas.microsoft.com/office/drawing/2014/main" id="{2F28F0AA-CF33-4326-A2D5-BEA36631DF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Tree>
    <p:extLst>
      <p:ext uri="{BB962C8B-B14F-4D97-AF65-F5344CB8AC3E}">
        <p14:creationId xmlns:p14="http://schemas.microsoft.com/office/powerpoint/2010/main" val="2433013839"/>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Moments that matter — blueberry">
    <p:bg>
      <p:bgPr>
        <a:solidFill>
          <a:schemeClr val="tx2"/>
        </a:solidFill>
        <a:effectLst/>
      </p:bgPr>
    </p:bg>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21986E35-AD79-F549-812E-785AE23DBC72}"/>
              </a:ext>
            </a:extLst>
          </p:cNvPr>
          <p:cNvSpPr>
            <a:spLocks noGrp="1"/>
          </p:cNvSpPr>
          <p:nvPr>
            <p:ph type="body" sz="quarter" idx="13" hasCustomPrompt="1"/>
          </p:nvPr>
        </p:nvSpPr>
        <p:spPr>
          <a:xfrm>
            <a:off x="1943100" y="914400"/>
            <a:ext cx="8305800" cy="5029200"/>
          </a:xfrm>
          <a:prstGeom prst="rect">
            <a:avLst/>
          </a:prstGeom>
        </p:spPr>
        <p:txBody>
          <a:bodyPr anchor="ctr" anchorCtr="0"/>
          <a:lstStyle>
            <a:lvl1pPr marL="0" indent="0" algn="ctr">
              <a:lnSpc>
                <a:spcPct val="90000"/>
              </a:lnSpc>
              <a:spcBef>
                <a:spcPts val="0"/>
              </a:spcBef>
              <a:buNone/>
              <a:defRPr lang="en-US" sz="4000" b="0" i="0" kern="1200" cap="none" spc="300" baseline="0" dirty="0">
                <a:solidFill>
                  <a:schemeClr val="bg1"/>
                </a:solidFill>
                <a:latin typeface="+mj-lt"/>
                <a:ea typeface="+mn-ea"/>
                <a:cs typeface="+mn-cs"/>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a:t>MOMENTS THAT MATTER TITLE</a:t>
            </a:r>
          </a:p>
        </p:txBody>
      </p:sp>
      <p:sp>
        <p:nvSpPr>
          <p:cNvPr id="8" name="Slide Number Placeholder 1">
            <a:extLst>
              <a:ext uri="{FF2B5EF4-FFF2-40B4-BE49-F238E27FC236}">
                <a16:creationId xmlns:a16="http://schemas.microsoft.com/office/drawing/2014/main" id="{35387B11-92B5-4073-9FE4-6E4DAEA0CF94}"/>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bg1"/>
                </a:solidFill>
              </a:defRPr>
            </a:lvl1pPr>
          </a:lstStyle>
          <a:p>
            <a:fld id="{16F9DC49-0254-4B70-B36F-E22A7B1585FA}" type="slidenum">
              <a:rPr lang="en-US" smtClean="0"/>
              <a:pPr/>
              <a:t>‹#›</a:t>
            </a:fld>
            <a:endParaRPr lang="en-US"/>
          </a:p>
        </p:txBody>
      </p:sp>
      <p:grpSp>
        <p:nvGrpSpPr>
          <p:cNvPr id="9" name="Group 8">
            <a:extLst>
              <a:ext uri="{FF2B5EF4-FFF2-40B4-BE49-F238E27FC236}">
                <a16:creationId xmlns:a16="http://schemas.microsoft.com/office/drawing/2014/main" id="{BAD19561-BAF9-4256-9DAE-AF1675FB540B}"/>
              </a:ext>
            </a:extLst>
          </p:cNvPr>
          <p:cNvGrpSpPr>
            <a:grpSpLocks noChangeAspect="1"/>
          </p:cNvGrpSpPr>
          <p:nvPr userDrawn="1"/>
        </p:nvGrpSpPr>
        <p:grpSpPr bwMode="auto">
          <a:xfrm>
            <a:off x="11523227" y="6169794"/>
            <a:ext cx="468957" cy="411981"/>
            <a:chOff x="7171" y="3741"/>
            <a:chExt cx="214" cy="188"/>
          </a:xfrm>
          <a:effectLst/>
        </p:grpSpPr>
        <p:sp>
          <p:nvSpPr>
            <p:cNvPr id="11" name="Freeform 6">
              <a:extLst>
                <a:ext uri="{FF2B5EF4-FFF2-40B4-BE49-F238E27FC236}">
                  <a16:creationId xmlns:a16="http://schemas.microsoft.com/office/drawing/2014/main" id="{F66467D5-148E-40F5-AC0B-F636111D88B2}"/>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302D7210-ED8A-4F29-BE49-FE7BF258F70F}"/>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 name="Footer Placeholder 2">
            <a:extLst>
              <a:ext uri="{FF2B5EF4-FFF2-40B4-BE49-F238E27FC236}">
                <a16:creationId xmlns:a16="http://schemas.microsoft.com/office/drawing/2014/main" id="{6A4543E0-F58C-4A0B-96FE-310E8B7F22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Tree>
    <p:extLst>
      <p:ext uri="{BB962C8B-B14F-4D97-AF65-F5344CB8AC3E}">
        <p14:creationId xmlns:p14="http://schemas.microsoft.com/office/powerpoint/2010/main" val="29104886"/>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One chart slide">
    <p:bg>
      <p:bgPr>
        <a:solidFill>
          <a:schemeClr val="bg1"/>
        </a:solidFill>
        <a:effectLst/>
      </p:bgPr>
    </p:bg>
    <p:spTree>
      <p:nvGrpSpPr>
        <p:cNvPr id="1" name=""/>
        <p:cNvGrpSpPr/>
        <p:nvPr/>
      </p:nvGrpSpPr>
      <p:grpSpPr>
        <a:xfrm>
          <a:off x="0" y="0"/>
          <a:ext cx="0" cy="0"/>
          <a:chOff x="0" y="0"/>
          <a:chExt cx="0" cy="0"/>
        </a:xfrm>
      </p:grpSpPr>
      <p:sp>
        <p:nvSpPr>
          <p:cNvPr id="18" name="Chart Placeholder 5">
            <a:extLst>
              <a:ext uri="{FF2B5EF4-FFF2-40B4-BE49-F238E27FC236}">
                <a16:creationId xmlns:a16="http://schemas.microsoft.com/office/drawing/2014/main" id="{99375E50-D738-FB4F-8816-DA64C8964BD2}"/>
              </a:ext>
            </a:extLst>
          </p:cNvPr>
          <p:cNvSpPr>
            <a:spLocks noGrp="1"/>
          </p:cNvSpPr>
          <p:nvPr>
            <p:ph type="chart" sz="quarter" idx="10"/>
          </p:nvPr>
        </p:nvSpPr>
        <p:spPr>
          <a:xfrm>
            <a:off x="457200" y="2377440"/>
            <a:ext cx="11277600" cy="3566160"/>
          </a:xfrm>
          <a:prstGeom prst="rect">
            <a:avLst/>
          </a:prstGeom>
        </p:spPr>
        <p:txBody>
          <a:bodyPr anchor="ctr" anchorCtr="0"/>
          <a:lstStyle>
            <a:lvl1pPr marL="0" indent="0" algn="ctr">
              <a:buNone/>
              <a:defRPr sz="1000" cap="all" baseline="0">
                <a:solidFill>
                  <a:schemeClr val="tx1"/>
                </a:solidFill>
              </a:defRPr>
            </a:lvl1pPr>
          </a:lstStyle>
          <a:p>
            <a:r>
              <a:rPr lang="en-US"/>
              <a:t>Click icon to add chart</a:t>
            </a:r>
          </a:p>
        </p:txBody>
      </p:sp>
      <p:sp>
        <p:nvSpPr>
          <p:cNvPr id="19" name="Text Placeholder 6">
            <a:extLst>
              <a:ext uri="{FF2B5EF4-FFF2-40B4-BE49-F238E27FC236}">
                <a16:creationId xmlns:a16="http://schemas.microsoft.com/office/drawing/2014/main" id="{420080BA-5143-084B-8C9E-57E3283F293B}"/>
              </a:ext>
            </a:extLst>
          </p:cNvPr>
          <p:cNvSpPr>
            <a:spLocks noGrp="1"/>
          </p:cNvSpPr>
          <p:nvPr>
            <p:ph type="body" sz="quarter" idx="11" hasCustomPrompt="1"/>
          </p:nvPr>
        </p:nvSpPr>
        <p:spPr>
          <a:xfrm>
            <a:off x="457200" y="1700081"/>
            <a:ext cx="11277600" cy="592470"/>
          </a:xfrm>
          <a:prstGeom prst="rect">
            <a:avLst/>
          </a:prstGeom>
        </p:spPr>
        <p:txBody>
          <a:bodyPr>
            <a:spAutoFit/>
          </a:bodyPr>
          <a:lstStyle>
            <a:lvl1pPr marL="0" indent="0" algn="ctr">
              <a:spcBef>
                <a:spcPts val="0"/>
              </a:spcBef>
              <a:spcAft>
                <a:spcPts val="300"/>
              </a:spcAft>
              <a:buNone/>
              <a:defRPr sz="2000" cap="none" spc="0" baseline="0">
                <a:solidFill>
                  <a:schemeClr val="tx1"/>
                </a:solidFill>
                <a:latin typeface="+mj-lt"/>
              </a:defRPr>
            </a:lvl1pPr>
            <a:lvl2pPr marL="0" indent="0" algn="ctr">
              <a:spcBef>
                <a:spcPts val="0"/>
              </a:spcBef>
              <a:buNone/>
              <a:defRPr sz="1000" spc="0">
                <a:solidFill>
                  <a:schemeClr val="tx1"/>
                </a:solidFill>
              </a:defRPr>
            </a:lvl2pPr>
            <a:lvl3pPr marL="0" indent="0">
              <a:spcBef>
                <a:spcPts val="0"/>
              </a:spcBef>
              <a:buNone/>
              <a:defRPr sz="1000"/>
            </a:lvl3pPr>
            <a:lvl4pPr marL="0" indent="0">
              <a:spcBef>
                <a:spcPts val="0"/>
              </a:spcBef>
              <a:buNone/>
              <a:defRPr sz="1000"/>
            </a:lvl4pPr>
            <a:lvl5pPr marL="0" indent="0">
              <a:spcBef>
                <a:spcPts val="0"/>
              </a:spcBef>
              <a:buNone/>
              <a:defRPr sz="1000"/>
            </a:lvl5pPr>
            <a:lvl6pPr marL="0" indent="0">
              <a:spcBef>
                <a:spcPts val="0"/>
              </a:spcBef>
              <a:buNone/>
              <a:defRPr sz="1000"/>
            </a:lvl6pPr>
            <a:lvl7pPr marL="0" indent="0">
              <a:spcBef>
                <a:spcPts val="0"/>
              </a:spcBef>
              <a:buNone/>
              <a:defRPr sz="1000"/>
            </a:lvl7pPr>
            <a:lvl8pPr marL="0" indent="0">
              <a:spcBef>
                <a:spcPts val="0"/>
              </a:spcBef>
              <a:buNone/>
              <a:defRPr sz="1000"/>
            </a:lvl8pPr>
            <a:lvl9pPr marL="0" indent="0">
              <a:spcBef>
                <a:spcPts val="0"/>
              </a:spcBef>
              <a:buNone/>
              <a:defRPr sz="1000"/>
            </a:lvl9pPr>
          </a:lstStyle>
          <a:p>
            <a:pPr lvl="0"/>
            <a:r>
              <a:rPr lang="en-US"/>
              <a:t>[Chart Title]</a:t>
            </a:r>
          </a:p>
          <a:p>
            <a:pPr lvl="1"/>
            <a:r>
              <a:rPr lang="en-US"/>
              <a:t>[optional additional chart information]</a:t>
            </a:r>
          </a:p>
        </p:txBody>
      </p:sp>
      <p:sp>
        <p:nvSpPr>
          <p:cNvPr id="7" name="Title 5">
            <a:extLst>
              <a:ext uri="{FF2B5EF4-FFF2-40B4-BE49-F238E27FC236}">
                <a16:creationId xmlns:a16="http://schemas.microsoft.com/office/drawing/2014/main" id="{D3FC4486-60E0-EE4C-BDAB-AA34B418336D}"/>
              </a:ext>
            </a:extLst>
          </p:cNvPr>
          <p:cNvSpPr>
            <a:spLocks noGrp="1"/>
          </p:cNvSpPr>
          <p:nvPr>
            <p:ph type="title" hasCustomPrompt="1"/>
          </p:nvPr>
        </p:nvSpPr>
        <p:spPr>
          <a:xfrm>
            <a:off x="452119" y="457200"/>
            <a:ext cx="11277600" cy="430887"/>
          </a:xfrm>
          <a:prstGeom prst="rect">
            <a:avLst/>
          </a:prstGeom>
        </p:spPr>
        <p:txBody>
          <a:bodyPr lIns="0" tIns="0" rIns="0" bIns="0">
            <a:spAutoFit/>
          </a:bodyPr>
          <a:lstStyle>
            <a:lvl1pPr algn="ctr">
              <a:defRPr sz="2800" spc="0" baseline="0">
                <a:solidFill>
                  <a:schemeClr val="accent1"/>
                </a:solidFill>
              </a:defRPr>
            </a:lvl1pPr>
          </a:lstStyle>
          <a:p>
            <a:r>
              <a:rPr lang="en-US"/>
              <a:t>[Slide Title]</a:t>
            </a:r>
          </a:p>
        </p:txBody>
      </p:sp>
      <p:sp>
        <p:nvSpPr>
          <p:cNvPr id="6" name="Text Placeholder 1">
            <a:extLst>
              <a:ext uri="{FF2B5EF4-FFF2-40B4-BE49-F238E27FC236}">
                <a16:creationId xmlns:a16="http://schemas.microsoft.com/office/drawing/2014/main" id="{91B50362-0B1B-4AA0-96E9-49313558FFB0}"/>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a:t>OPTIONAL SUBHEAD</a:t>
            </a:r>
          </a:p>
        </p:txBody>
      </p:sp>
      <p:sp>
        <p:nvSpPr>
          <p:cNvPr id="11" name="Slide Number Placeholder 1">
            <a:extLst>
              <a:ext uri="{FF2B5EF4-FFF2-40B4-BE49-F238E27FC236}">
                <a16:creationId xmlns:a16="http://schemas.microsoft.com/office/drawing/2014/main" id="{0D195DE0-A73F-497F-A019-160767190381}"/>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2" name="Group 11">
            <a:extLst>
              <a:ext uri="{FF2B5EF4-FFF2-40B4-BE49-F238E27FC236}">
                <a16:creationId xmlns:a16="http://schemas.microsoft.com/office/drawing/2014/main" id="{3C3497AC-3A9A-4265-9F4A-428BAA81E15B}"/>
              </a:ext>
            </a:extLst>
          </p:cNvPr>
          <p:cNvGrpSpPr>
            <a:grpSpLocks noChangeAspect="1"/>
          </p:cNvGrpSpPr>
          <p:nvPr userDrawn="1"/>
        </p:nvGrpSpPr>
        <p:grpSpPr bwMode="auto">
          <a:xfrm>
            <a:off x="11523227" y="6169794"/>
            <a:ext cx="468957" cy="411981"/>
            <a:chOff x="7171" y="3741"/>
            <a:chExt cx="214" cy="188"/>
          </a:xfrm>
          <a:effectLst/>
        </p:grpSpPr>
        <p:sp>
          <p:nvSpPr>
            <p:cNvPr id="13" name="Freeform 6">
              <a:extLst>
                <a:ext uri="{FF2B5EF4-FFF2-40B4-BE49-F238E27FC236}">
                  <a16:creationId xmlns:a16="http://schemas.microsoft.com/office/drawing/2014/main" id="{E939A3FE-751B-47E7-8A13-14C1F83EEA33}"/>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5C72CDFE-AC60-4F62-8EF9-CAD0018119FB}"/>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 name="Footer Placeholder 2">
            <a:extLst>
              <a:ext uri="{FF2B5EF4-FFF2-40B4-BE49-F238E27FC236}">
                <a16:creationId xmlns:a16="http://schemas.microsoft.com/office/drawing/2014/main" id="{8911CFFF-6A6B-437F-8984-82DA486B57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417827119"/>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Three–chart slide">
    <p:bg>
      <p:bgPr>
        <a:solidFill>
          <a:schemeClr val="bg1"/>
        </a:solidFill>
        <a:effectLst/>
      </p:bgPr>
    </p:bg>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B5C7E5FC-9DC2-F241-B000-871BF8AC75EF}"/>
              </a:ext>
            </a:extLst>
          </p:cNvPr>
          <p:cNvSpPr>
            <a:spLocks noGrp="1"/>
          </p:cNvSpPr>
          <p:nvPr>
            <p:ph type="body" sz="quarter" idx="14" hasCustomPrompt="1"/>
          </p:nvPr>
        </p:nvSpPr>
        <p:spPr>
          <a:xfrm>
            <a:off x="843290" y="5185739"/>
            <a:ext cx="3048000" cy="400110"/>
          </a:xfrm>
          <a:prstGeom prst="rect">
            <a:avLst/>
          </a:prstGeom>
        </p:spPr>
        <p:txBody>
          <a:bodyPr>
            <a:spAutoFit/>
          </a:bodyPr>
          <a:lstStyle>
            <a:lvl1pPr marL="0" indent="0" algn="ctr">
              <a:buFont typeface="Arial" panose="020B0604020202020204" pitchFamily="34" charset="0"/>
              <a:buNone/>
              <a:defRPr sz="2000" b="1" i="0">
                <a:solidFill>
                  <a:schemeClr val="tx1"/>
                </a:solidFill>
                <a:latin typeface="+mn-lt"/>
              </a:defRPr>
            </a:lvl1pPr>
            <a:lvl2pPr marL="114300" indent="0">
              <a:buNone/>
              <a:defRPr/>
            </a:lvl2pPr>
            <a:lvl3pPr marL="457200" indent="0">
              <a:buNone/>
              <a:defRPr/>
            </a:lvl3pPr>
            <a:lvl4pPr marL="685800" indent="0">
              <a:buNone/>
              <a:defRPr/>
            </a:lvl4pPr>
            <a:lvl5pPr marL="1028700" indent="0">
              <a:buNone/>
              <a:defRPr/>
            </a:lvl5pPr>
          </a:lstStyle>
          <a:p>
            <a:pPr lvl="0"/>
            <a:r>
              <a:rPr lang="en-US"/>
              <a:t>Lorem ipsum dolor</a:t>
            </a:r>
          </a:p>
        </p:txBody>
      </p:sp>
      <p:sp>
        <p:nvSpPr>
          <p:cNvPr id="8" name="Text Placeholder 4">
            <a:extLst>
              <a:ext uri="{FF2B5EF4-FFF2-40B4-BE49-F238E27FC236}">
                <a16:creationId xmlns:a16="http://schemas.microsoft.com/office/drawing/2014/main" id="{C9FDA11B-5708-7C4B-B9E7-652D69B21F26}"/>
              </a:ext>
            </a:extLst>
          </p:cNvPr>
          <p:cNvSpPr>
            <a:spLocks noGrp="1"/>
          </p:cNvSpPr>
          <p:nvPr>
            <p:ph type="body" sz="quarter" idx="15" hasCustomPrompt="1"/>
          </p:nvPr>
        </p:nvSpPr>
        <p:spPr>
          <a:xfrm>
            <a:off x="4560289" y="5157555"/>
            <a:ext cx="3048000" cy="400110"/>
          </a:xfrm>
          <a:prstGeom prst="rect">
            <a:avLst/>
          </a:prstGeom>
        </p:spPr>
        <p:txBody>
          <a:bodyPr>
            <a:spAutoFit/>
          </a:bodyPr>
          <a:lstStyle>
            <a:lvl1pPr marL="0" indent="0" algn="ctr">
              <a:buFont typeface="Arial" panose="020B0604020202020204" pitchFamily="34" charset="0"/>
              <a:buNone/>
              <a:defRPr lang="en-US" sz="2000" b="1" i="0" kern="120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marL="0" lvl="0" indent="0" algn="ctr" defTabSz="457200" rtl="0" eaLnBrk="1" latinLnBrk="0" hangingPunct="1">
              <a:lnSpc>
                <a:spcPct val="100000"/>
              </a:lnSpc>
              <a:spcBef>
                <a:spcPct val="20000"/>
              </a:spcBef>
              <a:buFont typeface="Arial" panose="020B0604020202020204" pitchFamily="34" charset="0"/>
              <a:buNone/>
            </a:pPr>
            <a:r>
              <a:rPr lang="en-US"/>
              <a:t>Lorem ipsum dolor</a:t>
            </a:r>
          </a:p>
        </p:txBody>
      </p:sp>
      <p:sp>
        <p:nvSpPr>
          <p:cNvPr id="9" name="Text Placeholder 4">
            <a:extLst>
              <a:ext uri="{FF2B5EF4-FFF2-40B4-BE49-F238E27FC236}">
                <a16:creationId xmlns:a16="http://schemas.microsoft.com/office/drawing/2014/main" id="{83C812B6-F7BE-7743-8A19-57EEAC31064E}"/>
              </a:ext>
            </a:extLst>
          </p:cNvPr>
          <p:cNvSpPr>
            <a:spLocks noGrp="1"/>
          </p:cNvSpPr>
          <p:nvPr>
            <p:ph type="body" sz="quarter" idx="16" hasCustomPrompt="1"/>
          </p:nvPr>
        </p:nvSpPr>
        <p:spPr>
          <a:xfrm>
            <a:off x="8321938" y="5157554"/>
            <a:ext cx="3048000" cy="400110"/>
          </a:xfrm>
          <a:prstGeom prst="rect">
            <a:avLst/>
          </a:prstGeom>
        </p:spPr>
        <p:txBody>
          <a:bodyPr>
            <a:spAutoFit/>
          </a:bodyPr>
          <a:lstStyle>
            <a:lvl1pPr marL="0" indent="0" algn="ctr">
              <a:buFont typeface="Arial" panose="020B0604020202020204" pitchFamily="34" charset="0"/>
              <a:buNone/>
              <a:defRPr lang="en-US" sz="2000" b="1" i="0" kern="120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marL="0" lvl="0" indent="0" algn="ctr" defTabSz="457200" rtl="0" eaLnBrk="1" latinLnBrk="0" hangingPunct="1">
              <a:lnSpc>
                <a:spcPct val="100000"/>
              </a:lnSpc>
              <a:spcBef>
                <a:spcPct val="20000"/>
              </a:spcBef>
              <a:buFont typeface="Arial" panose="020B0604020202020204" pitchFamily="34" charset="0"/>
              <a:buNone/>
            </a:pPr>
            <a:r>
              <a:rPr lang="en-US"/>
              <a:t>Lorem ipsum dolor</a:t>
            </a:r>
          </a:p>
        </p:txBody>
      </p:sp>
      <p:graphicFrame>
        <p:nvGraphicFramePr>
          <p:cNvPr id="11" name="Chart 10">
            <a:extLst>
              <a:ext uri="{FF2B5EF4-FFF2-40B4-BE49-F238E27FC236}">
                <a16:creationId xmlns:a16="http://schemas.microsoft.com/office/drawing/2014/main" id="{C32311C2-63FD-0D42-86AD-37707F80097C}"/>
              </a:ext>
            </a:extLst>
          </p:cNvPr>
          <p:cNvGraphicFramePr/>
          <p:nvPr userDrawn="1"/>
        </p:nvGraphicFramePr>
        <p:xfrm>
          <a:off x="4686236" y="2286000"/>
          <a:ext cx="2845329" cy="2540123"/>
        </p:xfrm>
        <a:graphic>
          <a:graphicData uri="http://schemas.openxmlformats.org/drawingml/2006/chart">
            <c:chart xmlns:c="http://schemas.openxmlformats.org/drawingml/2006/chart" xmlns:r="http://schemas.openxmlformats.org/officeDocument/2006/relationships" r:id="rId2"/>
          </a:graphicData>
        </a:graphic>
      </p:graphicFrame>
      <p:sp>
        <p:nvSpPr>
          <p:cNvPr id="13" name="Chart Placeholder 5">
            <a:extLst>
              <a:ext uri="{FF2B5EF4-FFF2-40B4-BE49-F238E27FC236}">
                <a16:creationId xmlns:a16="http://schemas.microsoft.com/office/drawing/2014/main" id="{3059DBE8-1AE7-CD4A-9452-2C5CD24B50C6}"/>
              </a:ext>
            </a:extLst>
          </p:cNvPr>
          <p:cNvSpPr>
            <a:spLocks noGrp="1"/>
          </p:cNvSpPr>
          <p:nvPr>
            <p:ph type="chart" sz="quarter" idx="17" hasCustomPrompt="1"/>
          </p:nvPr>
        </p:nvSpPr>
        <p:spPr>
          <a:xfrm>
            <a:off x="843290" y="2133600"/>
            <a:ext cx="3048000" cy="2641600"/>
          </a:xfrm>
          <a:prstGeom prst="rect">
            <a:avLst/>
          </a:prstGeom>
        </p:spPr>
        <p:txBody>
          <a:bodyPr tIns="731520" anchor="t" anchorCtr="0"/>
          <a:lstStyle>
            <a:lvl1pPr marL="0" indent="0" algn="ctr">
              <a:buNone/>
              <a:defRPr sz="1200" spc="300">
                <a:solidFill>
                  <a:schemeClr val="tx1"/>
                </a:solidFill>
              </a:defRPr>
            </a:lvl1pPr>
          </a:lstStyle>
          <a:p>
            <a:r>
              <a:rPr lang="en-US"/>
              <a:t>CLICK TO</a:t>
            </a:r>
            <a:br>
              <a:rPr lang="en-US"/>
            </a:br>
            <a:r>
              <a:rPr lang="en-US"/>
              <a:t>INSERT CHART</a:t>
            </a:r>
          </a:p>
        </p:txBody>
      </p:sp>
      <p:sp>
        <p:nvSpPr>
          <p:cNvPr id="14" name="Chart Placeholder 5">
            <a:extLst>
              <a:ext uri="{FF2B5EF4-FFF2-40B4-BE49-F238E27FC236}">
                <a16:creationId xmlns:a16="http://schemas.microsoft.com/office/drawing/2014/main" id="{71E38F7D-6DC5-094A-88AA-AB230BFAAFF5}"/>
              </a:ext>
            </a:extLst>
          </p:cNvPr>
          <p:cNvSpPr>
            <a:spLocks noGrp="1"/>
          </p:cNvSpPr>
          <p:nvPr>
            <p:ph type="chart" sz="quarter" idx="18" hasCustomPrompt="1"/>
          </p:nvPr>
        </p:nvSpPr>
        <p:spPr>
          <a:xfrm>
            <a:off x="4584900" y="2133600"/>
            <a:ext cx="3048000" cy="2641600"/>
          </a:xfrm>
          <a:prstGeom prst="rect">
            <a:avLst/>
          </a:prstGeom>
        </p:spPr>
        <p:txBody>
          <a:bodyPr tIns="731520" anchor="t" anchorCtr="0"/>
          <a:lstStyle>
            <a:lvl1pPr marL="0" indent="0" algn="ctr">
              <a:buNone/>
              <a:defRPr sz="1200" spc="300">
                <a:solidFill>
                  <a:schemeClr val="tx1"/>
                </a:solidFill>
              </a:defRPr>
            </a:lvl1pPr>
          </a:lstStyle>
          <a:p>
            <a:r>
              <a:rPr lang="en-US"/>
              <a:t>CLICK TO</a:t>
            </a:r>
            <a:br>
              <a:rPr lang="en-US"/>
            </a:br>
            <a:r>
              <a:rPr lang="en-US"/>
              <a:t>INSERT CHART</a:t>
            </a:r>
          </a:p>
        </p:txBody>
      </p:sp>
      <p:sp>
        <p:nvSpPr>
          <p:cNvPr id="15" name="Chart Placeholder 5">
            <a:extLst>
              <a:ext uri="{FF2B5EF4-FFF2-40B4-BE49-F238E27FC236}">
                <a16:creationId xmlns:a16="http://schemas.microsoft.com/office/drawing/2014/main" id="{3683D14C-A20A-FB44-84CA-A92E17283667}"/>
              </a:ext>
            </a:extLst>
          </p:cNvPr>
          <p:cNvSpPr>
            <a:spLocks noGrp="1"/>
          </p:cNvSpPr>
          <p:nvPr>
            <p:ph type="chart" sz="quarter" idx="19" hasCustomPrompt="1"/>
          </p:nvPr>
        </p:nvSpPr>
        <p:spPr>
          <a:xfrm>
            <a:off x="8321938" y="2133600"/>
            <a:ext cx="3048000" cy="2641600"/>
          </a:xfrm>
          <a:prstGeom prst="rect">
            <a:avLst/>
          </a:prstGeom>
        </p:spPr>
        <p:txBody>
          <a:bodyPr tIns="731520" anchor="t" anchorCtr="0"/>
          <a:lstStyle>
            <a:lvl1pPr marL="0" indent="0" algn="ctr">
              <a:buNone/>
              <a:defRPr sz="1200" spc="300">
                <a:solidFill>
                  <a:schemeClr val="tx1"/>
                </a:solidFill>
              </a:defRPr>
            </a:lvl1pPr>
          </a:lstStyle>
          <a:p>
            <a:r>
              <a:rPr lang="en-US"/>
              <a:t>CLICK TO</a:t>
            </a:r>
            <a:br>
              <a:rPr lang="en-US"/>
            </a:br>
            <a:r>
              <a:rPr lang="en-US"/>
              <a:t>INSERT CHART</a:t>
            </a:r>
          </a:p>
        </p:txBody>
      </p:sp>
      <p:sp>
        <p:nvSpPr>
          <p:cNvPr id="18" name="Title 5">
            <a:extLst>
              <a:ext uri="{FF2B5EF4-FFF2-40B4-BE49-F238E27FC236}">
                <a16:creationId xmlns:a16="http://schemas.microsoft.com/office/drawing/2014/main" id="{310BB179-6509-BD4E-84B1-49AC83B627A0}"/>
              </a:ext>
            </a:extLst>
          </p:cNvPr>
          <p:cNvSpPr>
            <a:spLocks noGrp="1"/>
          </p:cNvSpPr>
          <p:nvPr>
            <p:ph type="title" hasCustomPrompt="1"/>
          </p:nvPr>
        </p:nvSpPr>
        <p:spPr>
          <a:xfrm>
            <a:off x="452119" y="457200"/>
            <a:ext cx="11277600" cy="430887"/>
          </a:xfrm>
          <a:prstGeom prst="rect">
            <a:avLst/>
          </a:prstGeom>
        </p:spPr>
        <p:txBody>
          <a:bodyPr lIns="0" tIns="0" rIns="0" bIns="0">
            <a:spAutoFit/>
          </a:bodyPr>
          <a:lstStyle>
            <a:lvl1pPr algn="ctr">
              <a:defRPr sz="2800" spc="0" baseline="0">
                <a:solidFill>
                  <a:schemeClr val="accent1"/>
                </a:solidFill>
              </a:defRPr>
            </a:lvl1pPr>
          </a:lstStyle>
          <a:p>
            <a:r>
              <a:rPr lang="en-US"/>
              <a:t>[Slide Title]</a:t>
            </a:r>
          </a:p>
        </p:txBody>
      </p:sp>
      <p:sp>
        <p:nvSpPr>
          <p:cNvPr id="12" name="Text Placeholder 1">
            <a:extLst>
              <a:ext uri="{FF2B5EF4-FFF2-40B4-BE49-F238E27FC236}">
                <a16:creationId xmlns:a16="http://schemas.microsoft.com/office/drawing/2014/main" id="{6E39E754-46B4-432F-8DED-A85C22FC6BE0}"/>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a:t>OPTIONAL SUBHEAD</a:t>
            </a:r>
          </a:p>
        </p:txBody>
      </p:sp>
      <p:sp>
        <p:nvSpPr>
          <p:cNvPr id="20" name="Slide Number Placeholder 1">
            <a:extLst>
              <a:ext uri="{FF2B5EF4-FFF2-40B4-BE49-F238E27FC236}">
                <a16:creationId xmlns:a16="http://schemas.microsoft.com/office/drawing/2014/main" id="{B28E0116-85F2-4993-90E5-1AB17E318469}"/>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21" name="Group 20">
            <a:extLst>
              <a:ext uri="{FF2B5EF4-FFF2-40B4-BE49-F238E27FC236}">
                <a16:creationId xmlns:a16="http://schemas.microsoft.com/office/drawing/2014/main" id="{739436AE-1C7E-49B5-A288-B8DA526C151A}"/>
              </a:ext>
            </a:extLst>
          </p:cNvPr>
          <p:cNvGrpSpPr>
            <a:grpSpLocks noChangeAspect="1"/>
          </p:cNvGrpSpPr>
          <p:nvPr userDrawn="1"/>
        </p:nvGrpSpPr>
        <p:grpSpPr bwMode="auto">
          <a:xfrm>
            <a:off x="11523227" y="6169794"/>
            <a:ext cx="468957" cy="411981"/>
            <a:chOff x="7171" y="3741"/>
            <a:chExt cx="214" cy="188"/>
          </a:xfrm>
          <a:effectLst/>
        </p:grpSpPr>
        <p:sp>
          <p:nvSpPr>
            <p:cNvPr id="22" name="Freeform 6">
              <a:extLst>
                <a:ext uri="{FF2B5EF4-FFF2-40B4-BE49-F238E27FC236}">
                  <a16:creationId xmlns:a16="http://schemas.microsoft.com/office/drawing/2014/main" id="{864D4829-7AA9-4217-A952-92650B314549}"/>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7">
              <a:extLst>
                <a:ext uri="{FF2B5EF4-FFF2-40B4-BE49-F238E27FC236}">
                  <a16:creationId xmlns:a16="http://schemas.microsoft.com/office/drawing/2014/main" id="{E977BF80-AA2C-4592-9B02-55AEBB08306A}"/>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6" name="Footer Placeholder 2">
            <a:extLst>
              <a:ext uri="{FF2B5EF4-FFF2-40B4-BE49-F238E27FC236}">
                <a16:creationId xmlns:a16="http://schemas.microsoft.com/office/drawing/2014/main" id="{1AD42360-A9EB-4CC1-B61A-B61CF1A399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194415313"/>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Moments that matter — grey">
    <p:bg>
      <p:bgPr>
        <a:solidFill>
          <a:srgbClr val="3C3F42"/>
        </a:solidFill>
        <a:effectLst/>
      </p:bgPr>
    </p:bg>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21986E35-AD79-F549-812E-785AE23DBC72}"/>
              </a:ext>
            </a:extLst>
          </p:cNvPr>
          <p:cNvSpPr>
            <a:spLocks noGrp="1"/>
          </p:cNvSpPr>
          <p:nvPr>
            <p:ph type="body" sz="quarter" idx="13" hasCustomPrompt="1"/>
          </p:nvPr>
        </p:nvSpPr>
        <p:spPr>
          <a:xfrm>
            <a:off x="1943100" y="914400"/>
            <a:ext cx="8305800" cy="5029200"/>
          </a:xfrm>
          <a:prstGeom prst="rect">
            <a:avLst/>
          </a:prstGeom>
        </p:spPr>
        <p:txBody>
          <a:bodyPr anchor="ctr" anchorCtr="0"/>
          <a:lstStyle>
            <a:lvl1pPr marL="0" indent="0" algn="ctr">
              <a:lnSpc>
                <a:spcPct val="90000"/>
              </a:lnSpc>
              <a:spcBef>
                <a:spcPts val="0"/>
              </a:spcBef>
              <a:buNone/>
              <a:defRPr lang="en-US" sz="4000" b="0" i="0" kern="1200" cap="none" spc="300" baseline="0" dirty="0">
                <a:solidFill>
                  <a:schemeClr val="bg1"/>
                </a:solidFill>
                <a:latin typeface="+mj-lt"/>
                <a:ea typeface="+mn-ea"/>
                <a:cs typeface="+mn-cs"/>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a:t>MOMENTS THAT MATTER TITLE</a:t>
            </a:r>
          </a:p>
        </p:txBody>
      </p:sp>
      <p:sp>
        <p:nvSpPr>
          <p:cNvPr id="8" name="Slide Number Placeholder 1">
            <a:extLst>
              <a:ext uri="{FF2B5EF4-FFF2-40B4-BE49-F238E27FC236}">
                <a16:creationId xmlns:a16="http://schemas.microsoft.com/office/drawing/2014/main" id="{35EB65E9-2E42-4CEC-B0D4-465C0F42DA3D}"/>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bg1"/>
                </a:solidFill>
              </a:defRPr>
            </a:lvl1pPr>
          </a:lstStyle>
          <a:p>
            <a:fld id="{16F9DC49-0254-4B70-B36F-E22A7B1585FA}" type="slidenum">
              <a:rPr lang="en-US" smtClean="0"/>
              <a:pPr/>
              <a:t>‹#›</a:t>
            </a:fld>
            <a:endParaRPr lang="en-US"/>
          </a:p>
        </p:txBody>
      </p:sp>
      <p:grpSp>
        <p:nvGrpSpPr>
          <p:cNvPr id="9" name="Group 8">
            <a:extLst>
              <a:ext uri="{FF2B5EF4-FFF2-40B4-BE49-F238E27FC236}">
                <a16:creationId xmlns:a16="http://schemas.microsoft.com/office/drawing/2014/main" id="{B057A7EF-1B6F-4B40-BBC5-70FAFD9A1986}"/>
              </a:ext>
            </a:extLst>
          </p:cNvPr>
          <p:cNvGrpSpPr>
            <a:grpSpLocks noChangeAspect="1"/>
          </p:cNvGrpSpPr>
          <p:nvPr userDrawn="1"/>
        </p:nvGrpSpPr>
        <p:grpSpPr bwMode="auto">
          <a:xfrm>
            <a:off x="11523227" y="6169794"/>
            <a:ext cx="468957" cy="411981"/>
            <a:chOff x="7171" y="3741"/>
            <a:chExt cx="214" cy="188"/>
          </a:xfrm>
          <a:effectLst/>
        </p:grpSpPr>
        <p:sp>
          <p:nvSpPr>
            <p:cNvPr id="11" name="Freeform 6">
              <a:extLst>
                <a:ext uri="{FF2B5EF4-FFF2-40B4-BE49-F238E27FC236}">
                  <a16:creationId xmlns:a16="http://schemas.microsoft.com/office/drawing/2014/main" id="{B8765D49-E610-4165-9092-D87A8D302B63}"/>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EBEF5D5E-08A1-41C1-BDAB-9011722E078D}"/>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 name="Footer Placeholder 2">
            <a:extLst>
              <a:ext uri="{FF2B5EF4-FFF2-40B4-BE49-F238E27FC236}">
                <a16:creationId xmlns:a16="http://schemas.microsoft.com/office/drawing/2014/main" id="{2F28F0AA-CF33-4326-A2D5-BEA36631DF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Tree>
    <p:extLst>
      <p:ext uri="{BB962C8B-B14F-4D97-AF65-F5344CB8AC3E}">
        <p14:creationId xmlns:p14="http://schemas.microsoft.com/office/powerpoint/2010/main" val="2408938670"/>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Two chart slide w/ subhea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CF7C34-3C12-0343-AAD9-D50B0B78A8DF}"/>
              </a:ext>
            </a:extLst>
          </p:cNvPr>
          <p:cNvSpPr txBox="1"/>
          <p:nvPr userDrawn="1"/>
        </p:nvSpPr>
        <p:spPr>
          <a:xfrm>
            <a:off x="4838218" y="2013995"/>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solidFill>
                <a:schemeClr val="tx1"/>
              </a:solidFill>
              <a:latin typeface="Trebuchet MS" panose="020B0703020202090204" pitchFamily="34" charset="0"/>
            </a:endParaRPr>
          </a:p>
        </p:txBody>
      </p:sp>
      <p:cxnSp>
        <p:nvCxnSpPr>
          <p:cNvPr id="10" name="Straight Connector 9">
            <a:extLst>
              <a:ext uri="{FF2B5EF4-FFF2-40B4-BE49-F238E27FC236}">
                <a16:creationId xmlns:a16="http://schemas.microsoft.com/office/drawing/2014/main" id="{CE1EC708-C9A5-B643-8A72-8BE2F4F1F4C2}"/>
              </a:ext>
            </a:extLst>
          </p:cNvPr>
          <p:cNvCxnSpPr>
            <a:cxnSpLocks/>
          </p:cNvCxnSpPr>
          <p:nvPr userDrawn="1"/>
        </p:nvCxnSpPr>
        <p:spPr>
          <a:xfrm>
            <a:off x="6096000" y="2133600"/>
            <a:ext cx="0" cy="392430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1" name="Title 5">
            <a:extLst>
              <a:ext uri="{FF2B5EF4-FFF2-40B4-BE49-F238E27FC236}">
                <a16:creationId xmlns:a16="http://schemas.microsoft.com/office/drawing/2014/main" id="{E8B7DBE8-8F2D-8247-858B-1DF626847E64}"/>
              </a:ext>
            </a:extLst>
          </p:cNvPr>
          <p:cNvSpPr>
            <a:spLocks noGrp="1"/>
          </p:cNvSpPr>
          <p:nvPr>
            <p:ph type="title" hasCustomPrompt="1"/>
          </p:nvPr>
        </p:nvSpPr>
        <p:spPr>
          <a:xfrm>
            <a:off x="452119" y="457200"/>
            <a:ext cx="11277600" cy="430887"/>
          </a:xfrm>
          <a:prstGeom prst="rect">
            <a:avLst/>
          </a:prstGeom>
        </p:spPr>
        <p:txBody>
          <a:bodyPr lIns="0" tIns="0" rIns="0" bIns="0">
            <a:spAutoFit/>
          </a:bodyPr>
          <a:lstStyle>
            <a:lvl1pPr algn="ctr">
              <a:defRPr sz="2800" spc="0" baseline="0">
                <a:solidFill>
                  <a:schemeClr val="accent1"/>
                </a:solidFill>
              </a:defRPr>
            </a:lvl1pPr>
          </a:lstStyle>
          <a:p>
            <a:r>
              <a:rPr lang="en-US"/>
              <a:t>[Slide Title]</a:t>
            </a:r>
          </a:p>
        </p:txBody>
      </p:sp>
      <p:sp>
        <p:nvSpPr>
          <p:cNvPr id="8" name="Text Placeholder 7">
            <a:extLst>
              <a:ext uri="{FF2B5EF4-FFF2-40B4-BE49-F238E27FC236}">
                <a16:creationId xmlns:a16="http://schemas.microsoft.com/office/drawing/2014/main" id="{A410748E-B50A-0B4C-9E99-7D00911914BA}"/>
              </a:ext>
            </a:extLst>
          </p:cNvPr>
          <p:cNvSpPr>
            <a:spLocks noGrp="1"/>
          </p:cNvSpPr>
          <p:nvPr>
            <p:ph type="body" sz="quarter" idx="16" hasCustomPrompt="1"/>
          </p:nvPr>
        </p:nvSpPr>
        <p:spPr>
          <a:xfrm>
            <a:off x="6382272" y="1038225"/>
            <a:ext cx="5352527" cy="369332"/>
          </a:xfrm>
          <a:prstGeom prst="rect">
            <a:avLst/>
          </a:prstGeom>
        </p:spPr>
        <p:txBody>
          <a:bodyPr wrap="square" lIns="0" tIns="0" rIns="0" bIns="0">
            <a:spAutoFit/>
          </a:bodyPr>
          <a:lstStyle>
            <a:lvl1pPr marL="0" indent="0" algn="ctr">
              <a:buNone/>
              <a:defRPr sz="2400" b="1" spc="0" baseline="0">
                <a:solidFill>
                  <a:schemeClr val="tx1"/>
                </a:solidFill>
              </a:defRPr>
            </a:lvl1pPr>
            <a:lvl2pPr marL="457200" indent="0" algn="ctr">
              <a:buNone/>
              <a:defRPr sz="2400">
                <a:solidFill>
                  <a:schemeClr val="accent1"/>
                </a:solidFill>
              </a:defRPr>
            </a:lvl2pPr>
            <a:lvl3pPr marL="914400" indent="0" algn="ctr">
              <a:buNone/>
              <a:defRPr sz="2400">
                <a:solidFill>
                  <a:schemeClr val="accent1"/>
                </a:solidFill>
              </a:defRPr>
            </a:lvl3pPr>
            <a:lvl4pPr marL="1371600" indent="0" algn="ctr">
              <a:buNone/>
              <a:defRPr sz="2400">
                <a:solidFill>
                  <a:schemeClr val="accent1"/>
                </a:solidFill>
              </a:defRPr>
            </a:lvl4pPr>
            <a:lvl5pPr marL="1828800" indent="0" algn="ctr">
              <a:buNone/>
              <a:defRPr sz="2400">
                <a:solidFill>
                  <a:schemeClr val="accent1"/>
                </a:solidFill>
              </a:defRPr>
            </a:lvl5pPr>
          </a:lstStyle>
          <a:p>
            <a:pPr lvl="0"/>
            <a:r>
              <a:rPr lang="en-US"/>
              <a:t>Chart Title</a:t>
            </a:r>
          </a:p>
        </p:txBody>
      </p:sp>
      <p:sp>
        <p:nvSpPr>
          <p:cNvPr id="12" name="Chart Placeholder 7">
            <a:extLst>
              <a:ext uri="{FF2B5EF4-FFF2-40B4-BE49-F238E27FC236}">
                <a16:creationId xmlns:a16="http://schemas.microsoft.com/office/drawing/2014/main" id="{D82D675A-8DEF-334A-B254-DBF5B22537AB}"/>
              </a:ext>
            </a:extLst>
          </p:cNvPr>
          <p:cNvSpPr>
            <a:spLocks noGrp="1"/>
          </p:cNvSpPr>
          <p:nvPr>
            <p:ph type="chart" sz="quarter" idx="11"/>
          </p:nvPr>
        </p:nvSpPr>
        <p:spPr>
          <a:xfrm>
            <a:off x="6400800" y="1676400"/>
            <a:ext cx="5333999" cy="4469004"/>
          </a:xfrm>
          <a:prstGeom prst="rect">
            <a:avLst/>
          </a:prstGeom>
        </p:spPr>
        <p:txBody>
          <a:bodyPr anchor="ctr" anchorCtr="0"/>
          <a:lstStyle>
            <a:lvl1pPr marL="0" indent="0" algn="ctr">
              <a:buNone/>
              <a:defRPr sz="1000" cap="all" baseline="0">
                <a:solidFill>
                  <a:schemeClr val="tx1"/>
                </a:solidFill>
                <a:latin typeface="Trebuchet MS" panose="020B0703020202090204" pitchFamily="34" charset="0"/>
              </a:defRPr>
            </a:lvl1pPr>
          </a:lstStyle>
          <a:p>
            <a:r>
              <a:rPr lang="en-US"/>
              <a:t>Click icon to add chart</a:t>
            </a:r>
          </a:p>
        </p:txBody>
      </p:sp>
      <p:sp>
        <p:nvSpPr>
          <p:cNvPr id="11" name="Text Placeholder 4">
            <a:extLst>
              <a:ext uri="{FF2B5EF4-FFF2-40B4-BE49-F238E27FC236}">
                <a16:creationId xmlns:a16="http://schemas.microsoft.com/office/drawing/2014/main" id="{DC2CFAA0-2490-D04F-AA0B-B42ED612CFD0}"/>
              </a:ext>
            </a:extLst>
          </p:cNvPr>
          <p:cNvSpPr>
            <a:spLocks noGrp="1"/>
          </p:cNvSpPr>
          <p:nvPr>
            <p:ph type="body" sz="quarter" idx="15" hasCustomPrompt="1"/>
          </p:nvPr>
        </p:nvSpPr>
        <p:spPr>
          <a:xfrm>
            <a:off x="457201" y="2057400"/>
            <a:ext cx="5327644" cy="3886200"/>
          </a:xfrm>
          <a:prstGeom prst="rect">
            <a:avLst/>
          </a:prstGeom>
        </p:spPr>
        <p:txBody>
          <a:bodyPr anchor="ctr" anchorCtr="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An example of a full-bleed photography slide with header and body copy.</a:t>
            </a:r>
          </a:p>
          <a:p>
            <a:pPr lvl="0"/>
            <a:r>
              <a:rPr lang="en-US"/>
              <a:t>Click to edit text.</a:t>
            </a:r>
          </a:p>
        </p:txBody>
      </p:sp>
      <p:sp>
        <p:nvSpPr>
          <p:cNvPr id="9" name="Text Placeholder 1">
            <a:extLst>
              <a:ext uri="{FF2B5EF4-FFF2-40B4-BE49-F238E27FC236}">
                <a16:creationId xmlns:a16="http://schemas.microsoft.com/office/drawing/2014/main" id="{D4A31BF8-272E-4921-889A-20C3C431FA19}"/>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a:t>OPTIONAL SUBHEAD</a:t>
            </a:r>
          </a:p>
        </p:txBody>
      </p:sp>
      <p:sp>
        <p:nvSpPr>
          <p:cNvPr id="16" name="Slide Number Placeholder 1">
            <a:extLst>
              <a:ext uri="{FF2B5EF4-FFF2-40B4-BE49-F238E27FC236}">
                <a16:creationId xmlns:a16="http://schemas.microsoft.com/office/drawing/2014/main" id="{8C1F299F-088B-4780-9B85-571FBDF6E213}"/>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7" name="Group 16">
            <a:extLst>
              <a:ext uri="{FF2B5EF4-FFF2-40B4-BE49-F238E27FC236}">
                <a16:creationId xmlns:a16="http://schemas.microsoft.com/office/drawing/2014/main" id="{8748BDA5-FF09-4741-9F98-E73B18150FC6}"/>
              </a:ext>
            </a:extLst>
          </p:cNvPr>
          <p:cNvGrpSpPr>
            <a:grpSpLocks noChangeAspect="1"/>
          </p:cNvGrpSpPr>
          <p:nvPr userDrawn="1"/>
        </p:nvGrpSpPr>
        <p:grpSpPr bwMode="auto">
          <a:xfrm>
            <a:off x="11523227" y="6169794"/>
            <a:ext cx="468957" cy="411981"/>
            <a:chOff x="7171" y="3741"/>
            <a:chExt cx="214" cy="188"/>
          </a:xfrm>
          <a:effectLst/>
        </p:grpSpPr>
        <p:sp>
          <p:nvSpPr>
            <p:cNvPr id="18" name="Freeform 6">
              <a:extLst>
                <a:ext uri="{FF2B5EF4-FFF2-40B4-BE49-F238E27FC236}">
                  <a16:creationId xmlns:a16="http://schemas.microsoft.com/office/drawing/2014/main" id="{9C0DC745-90E2-4CE8-96A3-4E3A419A1162}"/>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7">
              <a:extLst>
                <a:ext uri="{FF2B5EF4-FFF2-40B4-BE49-F238E27FC236}">
                  <a16:creationId xmlns:a16="http://schemas.microsoft.com/office/drawing/2014/main" id="{4EFE5374-FA34-4E66-AFDB-DC080B5B2A49}"/>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3" name="Footer Placeholder 2">
            <a:extLst>
              <a:ext uri="{FF2B5EF4-FFF2-40B4-BE49-F238E27FC236}">
                <a16:creationId xmlns:a16="http://schemas.microsoft.com/office/drawing/2014/main" id="{FCE0BDBB-6E02-435F-A44C-231CA7B3DD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901651316"/>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1_Two chart slide w/ subhead">
    <p:bg>
      <p:bgPr>
        <a:solidFill>
          <a:schemeClr val="bg1"/>
        </a:solidFill>
        <a:effectLst/>
      </p:bgPr>
    </p:bg>
    <p:spTree>
      <p:nvGrpSpPr>
        <p:cNvPr id="1" name=""/>
        <p:cNvGrpSpPr/>
        <p:nvPr/>
      </p:nvGrpSpPr>
      <p:grpSpPr>
        <a:xfrm>
          <a:off x="0" y="0"/>
          <a:ext cx="0" cy="0"/>
          <a:chOff x="0" y="0"/>
          <a:chExt cx="0" cy="0"/>
        </a:xfrm>
      </p:grpSpPr>
      <p:sp>
        <p:nvSpPr>
          <p:cNvPr id="11" name="Chart Placeholder 5">
            <a:extLst>
              <a:ext uri="{FF2B5EF4-FFF2-40B4-BE49-F238E27FC236}">
                <a16:creationId xmlns:a16="http://schemas.microsoft.com/office/drawing/2014/main" id="{931978C9-BC0D-314D-89FE-885FB3CEBEAC}"/>
              </a:ext>
            </a:extLst>
          </p:cNvPr>
          <p:cNvSpPr>
            <a:spLocks noGrp="1"/>
          </p:cNvSpPr>
          <p:nvPr>
            <p:ph type="chart" sz="quarter" idx="10"/>
          </p:nvPr>
        </p:nvSpPr>
        <p:spPr>
          <a:xfrm>
            <a:off x="457200" y="2377440"/>
            <a:ext cx="5327650" cy="3566160"/>
          </a:xfrm>
          <a:prstGeom prst="rect">
            <a:avLst/>
          </a:prstGeom>
        </p:spPr>
        <p:txBody>
          <a:bodyPr anchor="ctr" anchorCtr="0"/>
          <a:lstStyle>
            <a:lvl1pPr marL="0" indent="0" algn="ctr">
              <a:buNone/>
              <a:defRPr sz="1000" cap="all" baseline="0">
                <a:solidFill>
                  <a:schemeClr val="tx1"/>
                </a:solidFill>
                <a:latin typeface="Trebuchet MS" panose="020B0703020202090204" pitchFamily="34" charset="0"/>
              </a:defRPr>
            </a:lvl1pPr>
          </a:lstStyle>
          <a:p>
            <a:r>
              <a:rPr lang="en-US"/>
              <a:t>Click icon to add chart</a:t>
            </a:r>
          </a:p>
        </p:txBody>
      </p:sp>
      <p:sp>
        <p:nvSpPr>
          <p:cNvPr id="12" name="Chart Placeholder 7">
            <a:extLst>
              <a:ext uri="{FF2B5EF4-FFF2-40B4-BE49-F238E27FC236}">
                <a16:creationId xmlns:a16="http://schemas.microsoft.com/office/drawing/2014/main" id="{D82D675A-8DEF-334A-B254-DBF5B22537AB}"/>
              </a:ext>
            </a:extLst>
          </p:cNvPr>
          <p:cNvSpPr>
            <a:spLocks noGrp="1"/>
          </p:cNvSpPr>
          <p:nvPr>
            <p:ph type="chart" sz="quarter" idx="11"/>
          </p:nvPr>
        </p:nvSpPr>
        <p:spPr>
          <a:xfrm>
            <a:off x="6400800" y="2377440"/>
            <a:ext cx="5333999" cy="3566160"/>
          </a:xfrm>
          <a:prstGeom prst="rect">
            <a:avLst/>
          </a:prstGeom>
        </p:spPr>
        <p:txBody>
          <a:bodyPr anchor="ctr" anchorCtr="0"/>
          <a:lstStyle>
            <a:lvl1pPr marL="0" indent="0" algn="ctr">
              <a:buNone/>
              <a:defRPr sz="1000" cap="all" baseline="0">
                <a:solidFill>
                  <a:schemeClr val="tx1"/>
                </a:solidFill>
                <a:latin typeface="Trebuchet MS" panose="020B0703020202090204" pitchFamily="34" charset="0"/>
              </a:defRPr>
            </a:lvl1pPr>
          </a:lstStyle>
          <a:p>
            <a:r>
              <a:rPr lang="en-US"/>
              <a:t>Click icon to add chart</a:t>
            </a:r>
          </a:p>
        </p:txBody>
      </p:sp>
      <p:sp>
        <p:nvSpPr>
          <p:cNvPr id="13" name="Text Placeholder 6">
            <a:extLst>
              <a:ext uri="{FF2B5EF4-FFF2-40B4-BE49-F238E27FC236}">
                <a16:creationId xmlns:a16="http://schemas.microsoft.com/office/drawing/2014/main" id="{DA1D8915-2A81-784C-AA75-C5F412A81036}"/>
              </a:ext>
            </a:extLst>
          </p:cNvPr>
          <p:cNvSpPr>
            <a:spLocks noGrp="1"/>
          </p:cNvSpPr>
          <p:nvPr>
            <p:ph type="body" sz="quarter" idx="12" hasCustomPrompt="1"/>
          </p:nvPr>
        </p:nvSpPr>
        <p:spPr>
          <a:xfrm>
            <a:off x="457200" y="1676400"/>
            <a:ext cx="5327650" cy="592470"/>
          </a:xfrm>
          <a:prstGeom prst="rect">
            <a:avLst/>
          </a:prstGeom>
        </p:spPr>
        <p:txBody>
          <a:bodyPr>
            <a:spAutoFit/>
          </a:bodyPr>
          <a:lstStyle>
            <a:lvl1pPr marL="0" indent="0" algn="ctr">
              <a:spcBef>
                <a:spcPts val="0"/>
              </a:spcBef>
              <a:spcAft>
                <a:spcPts val="300"/>
              </a:spcAft>
              <a:buNone/>
              <a:defRPr sz="1800" b="1" cap="none" spc="0" baseline="0">
                <a:solidFill>
                  <a:schemeClr val="tx1"/>
                </a:solidFill>
                <a:latin typeface="Trebuchet MS" panose="020B0703020202090204" pitchFamily="34" charset="0"/>
              </a:defRPr>
            </a:lvl1pPr>
            <a:lvl2pPr marL="0" indent="0" algn="ctr">
              <a:spcBef>
                <a:spcPts val="0"/>
              </a:spcBef>
              <a:buNone/>
              <a:defRPr sz="1200" spc="0">
                <a:solidFill>
                  <a:schemeClr val="tx1"/>
                </a:solidFill>
                <a:latin typeface="Trebuchet MS" panose="020B0703020202090204" pitchFamily="34" charset="0"/>
              </a:defRPr>
            </a:lvl2pPr>
            <a:lvl3pPr marL="0" indent="0">
              <a:spcBef>
                <a:spcPts val="0"/>
              </a:spcBef>
              <a:buNone/>
              <a:defRPr sz="1000"/>
            </a:lvl3pPr>
            <a:lvl4pPr marL="0" indent="0">
              <a:spcBef>
                <a:spcPts val="0"/>
              </a:spcBef>
              <a:buNone/>
              <a:defRPr sz="1000"/>
            </a:lvl4pPr>
            <a:lvl5pPr marL="0" indent="0">
              <a:spcBef>
                <a:spcPts val="0"/>
              </a:spcBef>
              <a:buNone/>
              <a:defRPr sz="1000"/>
            </a:lvl5pPr>
            <a:lvl6pPr marL="0" indent="0">
              <a:spcBef>
                <a:spcPts val="0"/>
              </a:spcBef>
              <a:buNone/>
              <a:defRPr sz="1000"/>
            </a:lvl6pPr>
            <a:lvl7pPr marL="0" indent="0">
              <a:spcBef>
                <a:spcPts val="0"/>
              </a:spcBef>
              <a:buNone/>
              <a:defRPr sz="1000"/>
            </a:lvl7pPr>
            <a:lvl8pPr marL="0" indent="0">
              <a:spcBef>
                <a:spcPts val="0"/>
              </a:spcBef>
              <a:buNone/>
              <a:defRPr sz="1000"/>
            </a:lvl8pPr>
            <a:lvl9pPr marL="0" indent="0">
              <a:spcBef>
                <a:spcPts val="0"/>
              </a:spcBef>
              <a:buNone/>
              <a:defRPr sz="1000"/>
            </a:lvl9pPr>
          </a:lstStyle>
          <a:p>
            <a:pPr lvl="0"/>
            <a:r>
              <a:rPr lang="en-US"/>
              <a:t>[Chart Title]</a:t>
            </a:r>
          </a:p>
          <a:p>
            <a:pPr lvl="1"/>
            <a:r>
              <a:rPr lang="en-US"/>
              <a:t>[optional additional chart information]</a:t>
            </a:r>
          </a:p>
        </p:txBody>
      </p:sp>
      <p:sp>
        <p:nvSpPr>
          <p:cNvPr id="14" name="Text Placeholder 9">
            <a:extLst>
              <a:ext uri="{FF2B5EF4-FFF2-40B4-BE49-F238E27FC236}">
                <a16:creationId xmlns:a16="http://schemas.microsoft.com/office/drawing/2014/main" id="{104F01D2-AC99-EC44-957F-3EE051BBFFB7}"/>
              </a:ext>
            </a:extLst>
          </p:cNvPr>
          <p:cNvSpPr>
            <a:spLocks noGrp="1"/>
          </p:cNvSpPr>
          <p:nvPr>
            <p:ph type="body" sz="quarter" idx="13" hasCustomPrompt="1"/>
          </p:nvPr>
        </p:nvSpPr>
        <p:spPr>
          <a:xfrm>
            <a:off x="6400800" y="1676400"/>
            <a:ext cx="5334000" cy="592470"/>
          </a:xfrm>
          <a:prstGeom prst="rect">
            <a:avLst/>
          </a:prstGeom>
        </p:spPr>
        <p:txBody>
          <a:bodyPr>
            <a:spAutoFit/>
          </a:bodyPr>
          <a:lstStyle>
            <a:lvl1pPr marL="0" indent="0" algn="ctr">
              <a:spcBef>
                <a:spcPts val="0"/>
              </a:spcBef>
              <a:spcAft>
                <a:spcPts val="300"/>
              </a:spcAft>
              <a:buNone/>
              <a:defRPr sz="1800" b="1" cap="none" spc="0" baseline="0">
                <a:solidFill>
                  <a:schemeClr val="tx1"/>
                </a:solidFill>
                <a:latin typeface="Trebuchet MS" panose="020B0703020202090204" pitchFamily="34" charset="0"/>
              </a:defRPr>
            </a:lvl1pPr>
            <a:lvl2pPr marL="0" indent="0" algn="ctr">
              <a:spcBef>
                <a:spcPts val="0"/>
              </a:spcBef>
              <a:buNone/>
              <a:defRPr lang="en-US" sz="1200" kern="1200" spc="0" dirty="0">
                <a:solidFill>
                  <a:schemeClr val="tx1"/>
                </a:solidFill>
                <a:latin typeface="Trebuchet MS" panose="020B0703020202090204" pitchFamily="34" charset="0"/>
                <a:ea typeface="+mn-ea"/>
                <a:cs typeface="+mn-cs"/>
              </a:defRPr>
            </a:lvl2pPr>
            <a:lvl3pPr marL="0" indent="0">
              <a:spcBef>
                <a:spcPts val="0"/>
              </a:spcBef>
              <a:buNone/>
              <a:defRPr sz="1000"/>
            </a:lvl3pPr>
            <a:lvl4pPr marL="0" indent="0">
              <a:spcBef>
                <a:spcPts val="0"/>
              </a:spcBef>
              <a:buNone/>
              <a:defRPr sz="1000"/>
            </a:lvl4pPr>
            <a:lvl5pPr marL="0" indent="0">
              <a:spcBef>
                <a:spcPts val="0"/>
              </a:spcBef>
              <a:buNone/>
              <a:defRPr sz="1000"/>
            </a:lvl5pPr>
            <a:lvl6pPr marL="0" indent="0">
              <a:spcBef>
                <a:spcPts val="0"/>
              </a:spcBef>
              <a:buNone/>
              <a:defRPr sz="1000"/>
            </a:lvl6pPr>
            <a:lvl7pPr marL="0" indent="0">
              <a:spcBef>
                <a:spcPts val="0"/>
              </a:spcBef>
              <a:buNone/>
              <a:defRPr sz="1000"/>
            </a:lvl7pPr>
            <a:lvl8pPr marL="0" indent="0">
              <a:spcBef>
                <a:spcPts val="0"/>
              </a:spcBef>
              <a:buNone/>
              <a:defRPr sz="1000"/>
            </a:lvl8pPr>
            <a:lvl9pPr marL="0" indent="0">
              <a:spcBef>
                <a:spcPts val="0"/>
              </a:spcBef>
              <a:buNone/>
              <a:defRPr sz="1000"/>
            </a:lvl9pPr>
          </a:lstStyle>
          <a:p>
            <a:pPr lvl="0"/>
            <a:r>
              <a:rPr lang="en-US"/>
              <a:t>[Chart Title]</a:t>
            </a:r>
          </a:p>
          <a:p>
            <a:pPr marL="0" lvl="1" indent="0" algn="ctr" defTabSz="914400" rtl="0" eaLnBrk="1" latinLnBrk="0" hangingPunct="1">
              <a:lnSpc>
                <a:spcPct val="100000"/>
              </a:lnSpc>
              <a:spcBef>
                <a:spcPts val="0"/>
              </a:spcBef>
              <a:buFont typeface="Graphik Regular" panose="020B0503030202060203" pitchFamily="34" charset="0"/>
              <a:buNone/>
            </a:pPr>
            <a:r>
              <a:rPr lang="en-US"/>
              <a:t>[optional additional chart information]</a:t>
            </a:r>
          </a:p>
        </p:txBody>
      </p:sp>
      <p:sp>
        <p:nvSpPr>
          <p:cNvPr id="2" name="TextBox 1">
            <a:extLst>
              <a:ext uri="{FF2B5EF4-FFF2-40B4-BE49-F238E27FC236}">
                <a16:creationId xmlns:a16="http://schemas.microsoft.com/office/drawing/2014/main" id="{8ACF7C34-3C12-0343-AAD9-D50B0B78A8DF}"/>
              </a:ext>
            </a:extLst>
          </p:cNvPr>
          <p:cNvSpPr txBox="1"/>
          <p:nvPr userDrawn="1"/>
        </p:nvSpPr>
        <p:spPr>
          <a:xfrm>
            <a:off x="4838218" y="2013995"/>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solidFill>
                <a:schemeClr val="tx1"/>
              </a:solidFill>
              <a:latin typeface="Trebuchet MS" panose="020B0703020202090204" pitchFamily="34" charset="0"/>
            </a:endParaRPr>
          </a:p>
        </p:txBody>
      </p:sp>
      <p:cxnSp>
        <p:nvCxnSpPr>
          <p:cNvPr id="10" name="Straight Connector 9">
            <a:extLst>
              <a:ext uri="{FF2B5EF4-FFF2-40B4-BE49-F238E27FC236}">
                <a16:creationId xmlns:a16="http://schemas.microsoft.com/office/drawing/2014/main" id="{CE1EC708-C9A5-B643-8A72-8BE2F4F1F4C2}"/>
              </a:ext>
            </a:extLst>
          </p:cNvPr>
          <p:cNvCxnSpPr>
            <a:cxnSpLocks/>
          </p:cNvCxnSpPr>
          <p:nvPr userDrawn="1"/>
        </p:nvCxnSpPr>
        <p:spPr>
          <a:xfrm>
            <a:off x="6096000" y="2133600"/>
            <a:ext cx="0" cy="392430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1" name="Title 5">
            <a:extLst>
              <a:ext uri="{FF2B5EF4-FFF2-40B4-BE49-F238E27FC236}">
                <a16:creationId xmlns:a16="http://schemas.microsoft.com/office/drawing/2014/main" id="{E8B7DBE8-8F2D-8247-858B-1DF626847E64}"/>
              </a:ext>
            </a:extLst>
          </p:cNvPr>
          <p:cNvSpPr>
            <a:spLocks noGrp="1"/>
          </p:cNvSpPr>
          <p:nvPr>
            <p:ph type="title" hasCustomPrompt="1"/>
          </p:nvPr>
        </p:nvSpPr>
        <p:spPr>
          <a:xfrm>
            <a:off x="452119" y="457200"/>
            <a:ext cx="11277600" cy="430887"/>
          </a:xfrm>
          <a:prstGeom prst="rect">
            <a:avLst/>
          </a:prstGeom>
        </p:spPr>
        <p:txBody>
          <a:bodyPr lIns="0" tIns="0" rIns="0" bIns="0">
            <a:spAutoFit/>
          </a:bodyPr>
          <a:lstStyle>
            <a:lvl1pPr algn="ctr">
              <a:defRPr sz="2800" spc="0">
                <a:solidFill>
                  <a:schemeClr val="accent1"/>
                </a:solidFill>
              </a:defRPr>
            </a:lvl1pPr>
          </a:lstStyle>
          <a:p>
            <a:r>
              <a:rPr lang="en-US"/>
              <a:t>[Slide Title]</a:t>
            </a:r>
          </a:p>
        </p:txBody>
      </p:sp>
      <p:sp>
        <p:nvSpPr>
          <p:cNvPr id="8" name="Text Placeholder 7">
            <a:extLst>
              <a:ext uri="{FF2B5EF4-FFF2-40B4-BE49-F238E27FC236}">
                <a16:creationId xmlns:a16="http://schemas.microsoft.com/office/drawing/2014/main" id="{A410748E-B50A-0B4C-9E99-7D00911914BA}"/>
              </a:ext>
            </a:extLst>
          </p:cNvPr>
          <p:cNvSpPr>
            <a:spLocks noGrp="1"/>
          </p:cNvSpPr>
          <p:nvPr>
            <p:ph type="body" sz="quarter" idx="16" hasCustomPrompt="1"/>
          </p:nvPr>
        </p:nvSpPr>
        <p:spPr>
          <a:xfrm>
            <a:off x="457200" y="1038225"/>
            <a:ext cx="11277600" cy="369332"/>
          </a:xfrm>
          <a:prstGeom prst="rect">
            <a:avLst/>
          </a:prstGeom>
        </p:spPr>
        <p:txBody>
          <a:bodyPr lIns="0" tIns="0" rIns="0" bIns="0">
            <a:spAutoFit/>
          </a:bodyPr>
          <a:lstStyle>
            <a:lvl1pPr marL="0" indent="0" algn="ctr">
              <a:buNone/>
              <a:defRPr sz="2400" b="1" spc="0">
                <a:solidFill>
                  <a:schemeClr val="tx1"/>
                </a:solidFill>
              </a:defRPr>
            </a:lvl1pPr>
            <a:lvl2pPr marL="457200" indent="0" algn="ctr">
              <a:buNone/>
              <a:defRPr sz="2400">
                <a:solidFill>
                  <a:schemeClr val="accent1"/>
                </a:solidFill>
              </a:defRPr>
            </a:lvl2pPr>
            <a:lvl3pPr marL="914400" indent="0" algn="ctr">
              <a:buNone/>
              <a:defRPr sz="2400">
                <a:solidFill>
                  <a:schemeClr val="accent1"/>
                </a:solidFill>
              </a:defRPr>
            </a:lvl3pPr>
            <a:lvl4pPr marL="1371600" indent="0" algn="ctr">
              <a:buNone/>
              <a:defRPr sz="2400">
                <a:solidFill>
                  <a:schemeClr val="accent1"/>
                </a:solidFill>
              </a:defRPr>
            </a:lvl4pPr>
            <a:lvl5pPr marL="1828800" indent="0" algn="ctr">
              <a:buNone/>
              <a:defRPr sz="2400">
                <a:solidFill>
                  <a:schemeClr val="accent1"/>
                </a:solidFill>
              </a:defRPr>
            </a:lvl5pPr>
          </a:lstStyle>
          <a:p>
            <a:pPr lvl="0"/>
            <a:r>
              <a:rPr lang="en-US"/>
              <a:t>[Optional Subtitle]</a:t>
            </a:r>
          </a:p>
        </p:txBody>
      </p:sp>
      <p:sp>
        <p:nvSpPr>
          <p:cNvPr id="15" name="Text Placeholder 1">
            <a:extLst>
              <a:ext uri="{FF2B5EF4-FFF2-40B4-BE49-F238E27FC236}">
                <a16:creationId xmlns:a16="http://schemas.microsoft.com/office/drawing/2014/main" id="{73A13DD2-C611-4C28-A7BA-F02B96E49940}"/>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a:t>OPTIONAL SUBHEAD</a:t>
            </a:r>
          </a:p>
        </p:txBody>
      </p:sp>
      <p:sp>
        <p:nvSpPr>
          <p:cNvPr id="19" name="Slide Number Placeholder 1">
            <a:extLst>
              <a:ext uri="{FF2B5EF4-FFF2-40B4-BE49-F238E27FC236}">
                <a16:creationId xmlns:a16="http://schemas.microsoft.com/office/drawing/2014/main" id="{207D5A32-FE24-4B9A-A30F-D40522B6B577}"/>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20" name="Group 19">
            <a:extLst>
              <a:ext uri="{FF2B5EF4-FFF2-40B4-BE49-F238E27FC236}">
                <a16:creationId xmlns:a16="http://schemas.microsoft.com/office/drawing/2014/main" id="{2FE9EEEA-4E33-426E-BEE9-C07513977E47}"/>
              </a:ext>
            </a:extLst>
          </p:cNvPr>
          <p:cNvGrpSpPr>
            <a:grpSpLocks noChangeAspect="1"/>
          </p:cNvGrpSpPr>
          <p:nvPr userDrawn="1"/>
        </p:nvGrpSpPr>
        <p:grpSpPr bwMode="auto">
          <a:xfrm>
            <a:off x="11523227" y="6169794"/>
            <a:ext cx="468957" cy="411981"/>
            <a:chOff x="7171" y="3741"/>
            <a:chExt cx="214" cy="188"/>
          </a:xfrm>
          <a:effectLst/>
        </p:grpSpPr>
        <p:sp>
          <p:nvSpPr>
            <p:cNvPr id="22" name="Freeform 6">
              <a:extLst>
                <a:ext uri="{FF2B5EF4-FFF2-40B4-BE49-F238E27FC236}">
                  <a16:creationId xmlns:a16="http://schemas.microsoft.com/office/drawing/2014/main" id="{4FE02E38-9E8A-45F1-A8E4-83C81EC5277A}"/>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7">
              <a:extLst>
                <a:ext uri="{FF2B5EF4-FFF2-40B4-BE49-F238E27FC236}">
                  <a16:creationId xmlns:a16="http://schemas.microsoft.com/office/drawing/2014/main" id="{82A06588-F146-4B81-8FF3-CFA957FB5F97}"/>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6" name="Footer Placeholder 2">
            <a:extLst>
              <a:ext uri="{FF2B5EF4-FFF2-40B4-BE49-F238E27FC236}">
                <a16:creationId xmlns:a16="http://schemas.microsoft.com/office/drawing/2014/main" id="{F271009A-9938-453F-A317-CEA1473D5B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73959924"/>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Custom Thank you slide — gray">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C1E7E026-6B9D-684C-8F38-BB252D607117}"/>
              </a:ext>
            </a:extLst>
          </p:cNvPr>
          <p:cNvCxnSpPr>
            <a:cxnSpLocks/>
          </p:cNvCxnSpPr>
          <p:nvPr userDrawn="1"/>
        </p:nvCxnSpPr>
        <p:spPr>
          <a:xfrm>
            <a:off x="5554394" y="4092268"/>
            <a:ext cx="1083213" cy="0"/>
          </a:xfrm>
          <a:prstGeom prst="line">
            <a:avLst/>
          </a:prstGeom>
          <a:ln w="28575" cap="sq">
            <a:solidFill>
              <a:schemeClr val="accent1"/>
            </a:solidFill>
          </a:ln>
        </p:spPr>
        <p:style>
          <a:lnRef idx="1">
            <a:schemeClr val="accent1"/>
          </a:lnRef>
          <a:fillRef idx="0">
            <a:schemeClr val="accent1"/>
          </a:fillRef>
          <a:effectRef idx="0">
            <a:schemeClr val="dk1"/>
          </a:effectRef>
          <a:fontRef idx="minor">
            <a:schemeClr val="dk1"/>
          </a:fontRef>
        </p:style>
      </p:cxnSp>
      <p:sp>
        <p:nvSpPr>
          <p:cNvPr id="5" name="Text Placeholder 4">
            <a:extLst>
              <a:ext uri="{FF2B5EF4-FFF2-40B4-BE49-F238E27FC236}">
                <a16:creationId xmlns:a16="http://schemas.microsoft.com/office/drawing/2014/main" id="{938FF3B2-36AB-FF42-A7E7-F274898FD6E7}"/>
              </a:ext>
            </a:extLst>
          </p:cNvPr>
          <p:cNvSpPr>
            <a:spLocks noGrp="1"/>
          </p:cNvSpPr>
          <p:nvPr>
            <p:ph type="body" sz="quarter" idx="13" hasCustomPrompt="1"/>
          </p:nvPr>
        </p:nvSpPr>
        <p:spPr>
          <a:xfrm>
            <a:off x="1943100" y="914400"/>
            <a:ext cx="8305800" cy="5029200"/>
          </a:xfrm>
          <a:prstGeom prst="rect">
            <a:avLst/>
          </a:prstGeom>
        </p:spPr>
        <p:txBody>
          <a:bodyPr anchor="ctr" anchorCtr="0"/>
          <a:lstStyle>
            <a:lvl1pPr marL="0" indent="0" algn="ctr">
              <a:lnSpc>
                <a:spcPct val="90000"/>
              </a:lnSpc>
              <a:spcBef>
                <a:spcPts val="0"/>
              </a:spcBef>
              <a:buNone/>
              <a:defRPr lang="en-US" sz="4000" b="0" i="0" kern="1200" cap="none" spc="300" baseline="0" dirty="0">
                <a:solidFill>
                  <a:schemeClr val="tx1"/>
                </a:solidFill>
                <a:latin typeface="+mj-lt"/>
                <a:ea typeface="+mn-ea"/>
                <a:cs typeface="+mn-cs"/>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a:t>CLICK TO EDIT TEXT</a:t>
            </a:r>
          </a:p>
        </p:txBody>
      </p:sp>
      <p:sp>
        <p:nvSpPr>
          <p:cNvPr id="9" name="Slide Number Placeholder 1">
            <a:extLst>
              <a:ext uri="{FF2B5EF4-FFF2-40B4-BE49-F238E27FC236}">
                <a16:creationId xmlns:a16="http://schemas.microsoft.com/office/drawing/2014/main" id="{B502FE2D-B801-4FD0-BC54-03792F80AF07}"/>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0" name="Group 9">
            <a:extLst>
              <a:ext uri="{FF2B5EF4-FFF2-40B4-BE49-F238E27FC236}">
                <a16:creationId xmlns:a16="http://schemas.microsoft.com/office/drawing/2014/main" id="{5C4E0CC4-AD76-4FEC-A015-18BABD7C6844}"/>
              </a:ext>
            </a:extLst>
          </p:cNvPr>
          <p:cNvGrpSpPr>
            <a:grpSpLocks noChangeAspect="1"/>
          </p:cNvGrpSpPr>
          <p:nvPr userDrawn="1"/>
        </p:nvGrpSpPr>
        <p:grpSpPr bwMode="auto">
          <a:xfrm>
            <a:off x="11523227" y="6169794"/>
            <a:ext cx="468957" cy="411981"/>
            <a:chOff x="7171" y="3741"/>
            <a:chExt cx="214" cy="188"/>
          </a:xfrm>
          <a:effectLst/>
        </p:grpSpPr>
        <p:sp>
          <p:nvSpPr>
            <p:cNvPr id="11" name="Freeform 6">
              <a:extLst>
                <a:ext uri="{FF2B5EF4-FFF2-40B4-BE49-F238E27FC236}">
                  <a16:creationId xmlns:a16="http://schemas.microsoft.com/office/drawing/2014/main" id="{F95D941E-6EF4-4051-B9C9-E1C854C13133}"/>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CE5694B7-BCAE-47BB-B0D8-C77F9D9EB0F7}"/>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8" name="Footer Placeholder 2">
            <a:extLst>
              <a:ext uri="{FF2B5EF4-FFF2-40B4-BE49-F238E27FC236}">
                <a16:creationId xmlns:a16="http://schemas.microsoft.com/office/drawing/2014/main" id="{5800A452-7062-4BD2-902F-6FD7EBACEF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699721940"/>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1_Thank you slide — gray">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C1E7E026-6B9D-684C-8F38-BB252D607117}"/>
              </a:ext>
            </a:extLst>
          </p:cNvPr>
          <p:cNvCxnSpPr>
            <a:cxnSpLocks/>
          </p:cNvCxnSpPr>
          <p:nvPr userDrawn="1"/>
        </p:nvCxnSpPr>
        <p:spPr>
          <a:xfrm>
            <a:off x="5554394" y="4092268"/>
            <a:ext cx="1083213" cy="0"/>
          </a:xfrm>
          <a:prstGeom prst="line">
            <a:avLst/>
          </a:prstGeom>
          <a:ln w="28575" cap="sq">
            <a:solidFill>
              <a:schemeClr val="accent1"/>
            </a:solidFill>
          </a:ln>
        </p:spPr>
        <p:style>
          <a:lnRef idx="1">
            <a:schemeClr val="accent1"/>
          </a:lnRef>
          <a:fillRef idx="0">
            <a:schemeClr val="accent1"/>
          </a:fillRef>
          <a:effectRef idx="0">
            <a:schemeClr val="dk1"/>
          </a:effectRef>
          <a:fontRef idx="minor">
            <a:schemeClr val="dk1"/>
          </a:fontRef>
        </p:style>
      </p:cxnSp>
      <p:sp>
        <p:nvSpPr>
          <p:cNvPr id="20" name="Title 1">
            <a:extLst>
              <a:ext uri="{FF2B5EF4-FFF2-40B4-BE49-F238E27FC236}">
                <a16:creationId xmlns:a16="http://schemas.microsoft.com/office/drawing/2014/main" id="{F241BB8A-38CA-0446-8FD9-CD1318DE1C08}"/>
              </a:ext>
            </a:extLst>
          </p:cNvPr>
          <p:cNvSpPr txBox="1">
            <a:spLocks/>
          </p:cNvSpPr>
          <p:nvPr userDrawn="1"/>
        </p:nvSpPr>
        <p:spPr>
          <a:xfrm>
            <a:off x="571500" y="999066"/>
            <a:ext cx="11049000" cy="4859867"/>
          </a:xfrm>
          <a:prstGeom prst="rect">
            <a:avLst/>
          </a:prstGeom>
        </p:spPr>
        <p:txBody>
          <a:bodyPr vert="horz" wrap="square" lIns="0" tIns="0" rIns="0" bIns="0" rtlCol="0" anchor="ctr" anchorCtr="0">
            <a:noAutofit/>
          </a:bodyPr>
          <a:lstStyle>
            <a:lvl1pPr algn="l" defTabSz="914400" rtl="0" eaLnBrk="1" latinLnBrk="0" hangingPunct="1">
              <a:lnSpc>
                <a:spcPct val="90000"/>
              </a:lnSpc>
              <a:spcBef>
                <a:spcPct val="0"/>
              </a:spcBef>
              <a:buNone/>
              <a:defRPr sz="4400" b="0" i="0" kern="1200">
                <a:solidFill>
                  <a:schemeClr val="bg1"/>
                </a:solidFill>
                <a:latin typeface="+mn-lt"/>
                <a:ea typeface="+mj-ea"/>
                <a:cs typeface="Arial" panose="020B0604020202020204" pitchFamily="34" charset="0"/>
              </a:defRPr>
            </a:lvl1pPr>
          </a:lstStyle>
          <a:p>
            <a:pPr algn="ctr"/>
            <a:r>
              <a:rPr lang="en-US" sz="3600" spc="300">
                <a:solidFill>
                  <a:schemeClr val="tx1"/>
                </a:solidFill>
                <a:latin typeface="Trebuchet MS" panose="020B0703020202090204" pitchFamily="34" charset="0"/>
                <a:cs typeface="Calibri" panose="020F0502020204030204" pitchFamily="34" charset="0"/>
              </a:rPr>
              <a:t>THANK YOU</a:t>
            </a:r>
          </a:p>
        </p:txBody>
      </p:sp>
      <p:sp>
        <p:nvSpPr>
          <p:cNvPr id="8" name="Slide Number Placeholder 1">
            <a:extLst>
              <a:ext uri="{FF2B5EF4-FFF2-40B4-BE49-F238E27FC236}">
                <a16:creationId xmlns:a16="http://schemas.microsoft.com/office/drawing/2014/main" id="{9809301A-6127-4910-B9C4-02D9F89BEFAF}"/>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9" name="Group 8">
            <a:extLst>
              <a:ext uri="{FF2B5EF4-FFF2-40B4-BE49-F238E27FC236}">
                <a16:creationId xmlns:a16="http://schemas.microsoft.com/office/drawing/2014/main" id="{79522C7C-6422-4CC5-8C65-F42B4FA1FC93}"/>
              </a:ext>
            </a:extLst>
          </p:cNvPr>
          <p:cNvGrpSpPr>
            <a:grpSpLocks noChangeAspect="1"/>
          </p:cNvGrpSpPr>
          <p:nvPr userDrawn="1"/>
        </p:nvGrpSpPr>
        <p:grpSpPr bwMode="auto">
          <a:xfrm>
            <a:off x="11523227" y="6169794"/>
            <a:ext cx="468957" cy="411981"/>
            <a:chOff x="7171" y="3741"/>
            <a:chExt cx="214" cy="188"/>
          </a:xfrm>
          <a:effectLst/>
        </p:grpSpPr>
        <p:sp>
          <p:nvSpPr>
            <p:cNvPr id="10" name="Freeform 6">
              <a:extLst>
                <a:ext uri="{FF2B5EF4-FFF2-40B4-BE49-F238E27FC236}">
                  <a16:creationId xmlns:a16="http://schemas.microsoft.com/office/drawing/2014/main" id="{840A788F-B54E-4FD5-A6DE-ACD3169FA99C}"/>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658DEECA-0A4C-49F0-8A44-B89F843CD1C5}"/>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 name="Footer Placeholder 2">
            <a:extLst>
              <a:ext uri="{FF2B5EF4-FFF2-40B4-BE49-F238E27FC236}">
                <a16:creationId xmlns:a16="http://schemas.microsoft.com/office/drawing/2014/main" id="{51A86D8B-5C01-42F4-9ED0-492D1FF294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343716852"/>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Blank_Slide">
    <p:bg>
      <p:bgPr>
        <a:solidFill>
          <a:schemeClr val="bg1"/>
        </a:solidFill>
        <a:effectLst/>
      </p:bgPr>
    </p:bg>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43DF1FC8-7F2A-4072-BB3A-9295C48C25B9}"/>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7" name="Group 6">
            <a:extLst>
              <a:ext uri="{FF2B5EF4-FFF2-40B4-BE49-F238E27FC236}">
                <a16:creationId xmlns:a16="http://schemas.microsoft.com/office/drawing/2014/main" id="{BA2005DA-F8E7-4C07-BECA-D7A960C99225}"/>
              </a:ext>
            </a:extLst>
          </p:cNvPr>
          <p:cNvGrpSpPr>
            <a:grpSpLocks noChangeAspect="1"/>
          </p:cNvGrpSpPr>
          <p:nvPr userDrawn="1"/>
        </p:nvGrpSpPr>
        <p:grpSpPr bwMode="auto">
          <a:xfrm>
            <a:off x="11523227" y="6169794"/>
            <a:ext cx="468957" cy="411981"/>
            <a:chOff x="7171" y="3741"/>
            <a:chExt cx="214" cy="188"/>
          </a:xfrm>
          <a:effectLst/>
        </p:grpSpPr>
        <p:sp>
          <p:nvSpPr>
            <p:cNvPr id="8" name="Freeform 6">
              <a:extLst>
                <a:ext uri="{FF2B5EF4-FFF2-40B4-BE49-F238E27FC236}">
                  <a16:creationId xmlns:a16="http://schemas.microsoft.com/office/drawing/2014/main" id="{56FD912F-D343-42A1-BC79-3E54FE6EFAE7}"/>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5FC3C724-198B-41CE-AE43-5AA5D0A25146}"/>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 name="Footer Placeholder 2">
            <a:extLst>
              <a:ext uri="{FF2B5EF4-FFF2-40B4-BE49-F238E27FC236}">
                <a16:creationId xmlns:a16="http://schemas.microsoft.com/office/drawing/2014/main" id="{6A667175-2B04-44FB-AEC9-FAF7E946D9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782076439"/>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Conversion_slide">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457200" y="469392"/>
            <a:ext cx="11277600" cy="445008"/>
          </a:xfrm>
          <a:prstGeom prst="rect">
            <a:avLst/>
          </a:prstGeom>
        </p:spPr>
        <p:txBody>
          <a:bodyPr/>
          <a:lstStyle>
            <a:lvl1pPr marL="0" indent="0" algn="ctr">
              <a:buNone/>
              <a:defRPr kumimoji="0" lang="en-US" sz="2800" b="0" i="0" u="none" strike="noStrike" kern="1200" cap="none" spc="0" normalizeH="0" baseline="0">
                <a:ln>
                  <a:noFill/>
                </a:ln>
                <a:solidFill>
                  <a:schemeClr val="accent1"/>
                </a:solidFill>
                <a:effectLst/>
                <a:uLnTx/>
                <a:uFillTx/>
                <a:latin typeface="Trebuchet MS" panose="020B0603020202020204"/>
                <a:ea typeface="+mj-ea"/>
                <a:cs typeface="Arial" panose="020B0604020202020204" pitchFamily="34" charset="0"/>
              </a:defRPr>
            </a:lvl1pPr>
          </a:lstStyle>
          <a:p>
            <a:pPr marL="457200" marR="0" lvl="0" indent="-457200" algn="ctr" defTabSz="914400" rtl="0" eaLnBrk="1" fontAlgn="auto" latinLnBrk="0" hangingPunct="1">
              <a:lnSpc>
                <a:spcPct val="90000"/>
              </a:lnSpc>
              <a:spcBef>
                <a:spcPct val="0"/>
              </a:spcBef>
              <a:spcAft>
                <a:spcPts val="0"/>
              </a:spcAft>
              <a:buClrTx/>
              <a:buSzTx/>
              <a:tabLst/>
              <a:defRPr/>
            </a:pPr>
            <a:r>
              <a:rPr lang="en-US"/>
              <a:t>Headline Text</a:t>
            </a:r>
          </a:p>
        </p:txBody>
      </p:sp>
      <p:sp>
        <p:nvSpPr>
          <p:cNvPr id="22" name="TextBox 21">
            <a:extLst>
              <a:ext uri="{FF2B5EF4-FFF2-40B4-BE49-F238E27FC236}">
                <a16:creationId xmlns:a16="http://schemas.microsoft.com/office/drawing/2014/main" id="{C6D847AF-BD59-D044-8C4E-33A497104519}"/>
              </a:ext>
            </a:extLst>
          </p:cNvPr>
          <p:cNvSpPr txBox="1"/>
          <p:nvPr userDrawn="1"/>
        </p:nvSpPr>
        <p:spPr>
          <a:xfrm>
            <a:off x="6442051" y="243253"/>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solidFill>
                <a:schemeClr val="tx1"/>
              </a:solidFill>
            </a:endParaRPr>
          </a:p>
        </p:txBody>
      </p:sp>
      <p:sp>
        <p:nvSpPr>
          <p:cNvPr id="6" name="Text Placeholder 1">
            <a:extLst>
              <a:ext uri="{FF2B5EF4-FFF2-40B4-BE49-F238E27FC236}">
                <a16:creationId xmlns:a16="http://schemas.microsoft.com/office/drawing/2014/main" id="{AC84F113-1D73-4CB4-B988-6A439D099C95}"/>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a:t>OPTIONAL SUBHEAD</a:t>
            </a:r>
          </a:p>
        </p:txBody>
      </p:sp>
      <p:sp>
        <p:nvSpPr>
          <p:cNvPr id="11" name="Slide Number Placeholder 1">
            <a:extLst>
              <a:ext uri="{FF2B5EF4-FFF2-40B4-BE49-F238E27FC236}">
                <a16:creationId xmlns:a16="http://schemas.microsoft.com/office/drawing/2014/main" id="{E731209A-977F-45E4-8269-AC20C5409E65}"/>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2" name="Group 11">
            <a:extLst>
              <a:ext uri="{FF2B5EF4-FFF2-40B4-BE49-F238E27FC236}">
                <a16:creationId xmlns:a16="http://schemas.microsoft.com/office/drawing/2014/main" id="{D017044B-8E1F-449C-B9BE-D1F01BBEEA5E}"/>
              </a:ext>
            </a:extLst>
          </p:cNvPr>
          <p:cNvGrpSpPr>
            <a:grpSpLocks noChangeAspect="1"/>
          </p:cNvGrpSpPr>
          <p:nvPr userDrawn="1"/>
        </p:nvGrpSpPr>
        <p:grpSpPr bwMode="auto">
          <a:xfrm>
            <a:off x="11523227" y="6169794"/>
            <a:ext cx="468957" cy="411981"/>
            <a:chOff x="7171" y="3741"/>
            <a:chExt cx="214" cy="188"/>
          </a:xfrm>
          <a:effectLst/>
        </p:grpSpPr>
        <p:sp>
          <p:nvSpPr>
            <p:cNvPr id="13" name="Freeform 6">
              <a:extLst>
                <a:ext uri="{FF2B5EF4-FFF2-40B4-BE49-F238E27FC236}">
                  <a16:creationId xmlns:a16="http://schemas.microsoft.com/office/drawing/2014/main" id="{6D09BFD0-26F8-447F-8EB9-132D9957B4BF}"/>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8238702D-0094-47AA-90AB-CE2C1A14EB75}"/>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5" name="Footer Placeholder 2">
            <a:extLst>
              <a:ext uri="{FF2B5EF4-FFF2-40B4-BE49-F238E27FC236}">
                <a16:creationId xmlns:a16="http://schemas.microsoft.com/office/drawing/2014/main" id="{E6404D94-6024-4043-80F6-F95059AC36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818875766"/>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Line 8"/>
          <p:cNvSpPr>
            <a:spLocks noChangeShapeType="1"/>
          </p:cNvSpPr>
          <p:nvPr/>
        </p:nvSpPr>
        <p:spPr bwMode="auto">
          <a:xfrm>
            <a:off x="642939" y="3270102"/>
            <a:ext cx="10990793" cy="0"/>
          </a:xfrm>
          <a:prstGeom prst="line">
            <a:avLst/>
          </a:prstGeom>
          <a:noFill/>
          <a:ln w="9525">
            <a:solidFill>
              <a:srgbClr val="E31B2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5"/>
          </a:p>
        </p:txBody>
      </p:sp>
      <p:sp>
        <p:nvSpPr>
          <p:cNvPr id="5" name="Line 9"/>
          <p:cNvSpPr>
            <a:spLocks noChangeShapeType="1"/>
          </p:cNvSpPr>
          <p:nvPr/>
        </p:nvSpPr>
        <p:spPr bwMode="auto">
          <a:xfrm>
            <a:off x="642939" y="3655070"/>
            <a:ext cx="10990793" cy="0"/>
          </a:xfrm>
          <a:prstGeom prst="line">
            <a:avLst/>
          </a:prstGeom>
          <a:noFill/>
          <a:ln w="9525">
            <a:solidFill>
              <a:srgbClr val="E31B2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25"/>
          </a:p>
        </p:txBody>
      </p:sp>
      <p:sp>
        <p:nvSpPr>
          <p:cNvPr id="3074" name="Rectangle 2"/>
          <p:cNvSpPr>
            <a:spLocks noGrp="1" noChangeArrowheads="1"/>
          </p:cNvSpPr>
          <p:nvPr>
            <p:ph type="ctrTitle"/>
          </p:nvPr>
        </p:nvSpPr>
        <p:spPr>
          <a:xfrm>
            <a:off x="482866" y="1784468"/>
            <a:ext cx="10972271" cy="1469761"/>
          </a:xfrm>
        </p:spPr>
        <p:txBody>
          <a:bodyPr/>
          <a:lstStyle>
            <a:lvl1pPr>
              <a:defRPr>
                <a:solidFill>
                  <a:srgbClr val="F50002"/>
                </a:solidFill>
              </a:defRPr>
            </a:lvl1pPr>
          </a:lstStyle>
          <a:p>
            <a:pPr lvl="0"/>
            <a:r>
              <a:rPr lang="en-US" noProof="0"/>
              <a:t>Click to edit Master title style</a:t>
            </a:r>
          </a:p>
        </p:txBody>
      </p:sp>
      <p:sp>
        <p:nvSpPr>
          <p:cNvPr id="3075" name="Rectangle 3"/>
          <p:cNvSpPr>
            <a:spLocks noGrp="1" noChangeArrowheads="1"/>
          </p:cNvSpPr>
          <p:nvPr>
            <p:ph type="subTitle" idx="1"/>
          </p:nvPr>
        </p:nvSpPr>
        <p:spPr>
          <a:xfrm>
            <a:off x="482865" y="3263487"/>
            <a:ext cx="11010636" cy="391583"/>
          </a:xfrm>
        </p:spPr>
        <p:txBody>
          <a:bodyPr anchor="ctr"/>
          <a:lstStyle>
            <a:lvl1pPr marL="0" indent="0">
              <a:buFontTx/>
              <a:buNone/>
              <a:defRPr sz="1250">
                <a:solidFill>
                  <a:srgbClr val="5B6770"/>
                </a:solidFill>
              </a:defRPr>
            </a:lvl1pPr>
          </a:lstStyle>
          <a:p>
            <a:pPr lvl="0"/>
            <a:r>
              <a:rPr lang="en-US" noProof="0"/>
              <a:t>Click to edit Master subtitle style</a:t>
            </a:r>
          </a:p>
        </p:txBody>
      </p:sp>
      <p:sp>
        <p:nvSpPr>
          <p:cNvPr id="9" name="Rectangle 6"/>
          <p:cNvSpPr>
            <a:spLocks noGrp="1" noChangeArrowheads="1"/>
          </p:cNvSpPr>
          <p:nvPr>
            <p:ph type="sldNum" sz="quarter" idx="11"/>
          </p:nvPr>
        </p:nvSpPr>
        <p:spPr>
          <a:xfrm>
            <a:off x="8843699" y="6357940"/>
            <a:ext cx="2845593" cy="257969"/>
          </a:xfrm>
        </p:spPr>
        <p:txBody>
          <a:bodyPr/>
          <a:lstStyle>
            <a:lvl1pPr>
              <a:defRPr smtClean="0">
                <a:solidFill>
                  <a:schemeClr val="bg1"/>
                </a:solidFill>
              </a:defRPr>
            </a:lvl1pPr>
          </a:lstStyle>
          <a:p>
            <a:pPr>
              <a:defRPr/>
            </a:pPr>
            <a:fld id="{B47E33DA-D9C3-4C94-861A-7E860103CABA}" type="slidenum">
              <a:rPr lang="en-US" smtClean="0"/>
              <a:pPr>
                <a:defRPr/>
              </a:pPr>
              <a:t>‹#›</a:t>
            </a:fld>
            <a:endParaRPr lang="en-US"/>
          </a:p>
        </p:txBody>
      </p:sp>
      <p:pic>
        <p:nvPicPr>
          <p:cNvPr id="11" name="Picture 10"/>
          <p:cNvPicPr>
            <a:picLocks noChangeAspect="1"/>
          </p:cNvPicPr>
          <p:nvPr userDrawn="1"/>
        </p:nvPicPr>
        <p:blipFill>
          <a:blip r:embed="rId3"/>
          <a:stretch>
            <a:fillRect/>
          </a:stretch>
        </p:blipFill>
        <p:spPr>
          <a:xfrm>
            <a:off x="335139" y="6281353"/>
            <a:ext cx="1966413" cy="297294"/>
          </a:xfrm>
          <a:prstGeom prst="rect">
            <a:avLst/>
          </a:prstGeom>
        </p:spPr>
      </p:pic>
    </p:spTree>
    <p:extLst>
      <p:ext uri="{BB962C8B-B14F-4D97-AF65-F5344CB8AC3E}">
        <p14:creationId xmlns:p14="http://schemas.microsoft.com/office/powerpoint/2010/main" val="148738929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86894" y="0"/>
            <a:ext cx="8205108" cy="4615373"/>
          </a:xfrm>
          <a:prstGeom prst="rect">
            <a:avLst/>
          </a:prstGeom>
        </p:spPr>
      </p:pic>
      <p:sp>
        <p:nvSpPr>
          <p:cNvPr id="2" name="Title 1"/>
          <p:cNvSpPr>
            <a:spLocks noGrp="1"/>
          </p:cNvSpPr>
          <p:nvPr>
            <p:ph type="title"/>
          </p:nvPr>
        </p:nvSpPr>
        <p:spPr>
          <a:xfrm>
            <a:off x="609866" y="275167"/>
            <a:ext cx="10972271"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866" y="1534583"/>
            <a:ext cx="5386917" cy="640292"/>
          </a:xfrm>
        </p:spPr>
        <p:txBody>
          <a:bodyPr anchor="b"/>
          <a:lstStyle>
            <a:lvl1pPr marL="0" indent="0">
              <a:buNone/>
              <a:defRPr sz="1500" b="1"/>
            </a:lvl1pPr>
            <a:lvl2pPr marL="285739" indent="0">
              <a:buNone/>
              <a:defRPr sz="1250" b="1"/>
            </a:lvl2pPr>
            <a:lvl3pPr marL="571477" indent="0">
              <a:buNone/>
              <a:defRPr sz="1125" b="1"/>
            </a:lvl3pPr>
            <a:lvl4pPr marL="857216" indent="0">
              <a:buNone/>
              <a:defRPr sz="1000" b="1"/>
            </a:lvl4pPr>
            <a:lvl5pPr marL="1142954" indent="0">
              <a:buNone/>
              <a:defRPr sz="1000" b="1"/>
            </a:lvl5pPr>
            <a:lvl6pPr marL="1428693" indent="0">
              <a:buNone/>
              <a:defRPr sz="1000" b="1"/>
            </a:lvl6pPr>
            <a:lvl7pPr marL="1714431" indent="0">
              <a:buNone/>
              <a:defRPr sz="1000" b="1"/>
            </a:lvl7pPr>
            <a:lvl8pPr marL="2000170" indent="0">
              <a:buNone/>
              <a:defRPr sz="1000" b="1"/>
            </a:lvl8pPr>
            <a:lvl9pPr marL="2285909" indent="0">
              <a:buNone/>
              <a:defRPr sz="1000" b="1"/>
            </a:lvl9pPr>
          </a:lstStyle>
          <a:p>
            <a:pPr lvl="0"/>
            <a:r>
              <a:rPr lang="en-US"/>
              <a:t>Click to edit Master text styles</a:t>
            </a:r>
          </a:p>
        </p:txBody>
      </p:sp>
      <p:sp>
        <p:nvSpPr>
          <p:cNvPr id="4" name="Content Placeholder 3"/>
          <p:cNvSpPr>
            <a:spLocks noGrp="1"/>
          </p:cNvSpPr>
          <p:nvPr>
            <p:ph sz="half" idx="2"/>
          </p:nvPr>
        </p:nvSpPr>
        <p:spPr>
          <a:xfrm>
            <a:off x="609866" y="2174877"/>
            <a:ext cx="5386917" cy="3951553"/>
          </a:xfrm>
        </p:spPr>
        <p:txBody>
          <a:bodyPr/>
          <a:lstStyle>
            <a:lvl1pPr>
              <a:defRPr sz="1500"/>
            </a:lvl1pPr>
            <a:lvl2pPr>
              <a:defRPr sz="1250"/>
            </a:lvl2pPr>
            <a:lvl3pPr>
              <a:defRPr sz="1125"/>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896" y="1534583"/>
            <a:ext cx="5388240" cy="640292"/>
          </a:xfrm>
        </p:spPr>
        <p:txBody>
          <a:bodyPr anchor="b"/>
          <a:lstStyle>
            <a:lvl1pPr marL="0" indent="0">
              <a:buNone/>
              <a:defRPr sz="1500" b="1"/>
            </a:lvl1pPr>
            <a:lvl2pPr marL="285739" indent="0">
              <a:buNone/>
              <a:defRPr sz="1250" b="1"/>
            </a:lvl2pPr>
            <a:lvl3pPr marL="571477" indent="0">
              <a:buNone/>
              <a:defRPr sz="1125" b="1"/>
            </a:lvl3pPr>
            <a:lvl4pPr marL="857216" indent="0">
              <a:buNone/>
              <a:defRPr sz="1000" b="1"/>
            </a:lvl4pPr>
            <a:lvl5pPr marL="1142954" indent="0">
              <a:buNone/>
              <a:defRPr sz="1000" b="1"/>
            </a:lvl5pPr>
            <a:lvl6pPr marL="1428693" indent="0">
              <a:buNone/>
              <a:defRPr sz="1000" b="1"/>
            </a:lvl6pPr>
            <a:lvl7pPr marL="1714431" indent="0">
              <a:buNone/>
              <a:defRPr sz="1000" b="1"/>
            </a:lvl7pPr>
            <a:lvl8pPr marL="2000170" indent="0">
              <a:buNone/>
              <a:defRPr sz="1000" b="1"/>
            </a:lvl8pPr>
            <a:lvl9pPr marL="2285909" indent="0">
              <a:buNone/>
              <a:defRPr sz="1000" b="1"/>
            </a:lvl9pPr>
          </a:lstStyle>
          <a:p>
            <a:pPr lvl="0"/>
            <a:r>
              <a:rPr lang="en-US"/>
              <a:t>Click to edit Master text styles</a:t>
            </a:r>
          </a:p>
        </p:txBody>
      </p:sp>
      <p:sp>
        <p:nvSpPr>
          <p:cNvPr id="6" name="Content Placeholder 5"/>
          <p:cNvSpPr>
            <a:spLocks noGrp="1"/>
          </p:cNvSpPr>
          <p:nvPr>
            <p:ph sz="quarter" idx="4"/>
          </p:nvPr>
        </p:nvSpPr>
        <p:spPr>
          <a:xfrm>
            <a:off x="6193896" y="2174877"/>
            <a:ext cx="5388240" cy="3951553"/>
          </a:xfrm>
        </p:spPr>
        <p:txBody>
          <a:bodyPr/>
          <a:lstStyle>
            <a:lvl1pPr>
              <a:defRPr sz="1500"/>
            </a:lvl1pPr>
            <a:lvl2pPr>
              <a:defRPr sz="1250"/>
            </a:lvl2pPr>
            <a:lvl3pPr>
              <a:defRPr sz="1125"/>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p>
        </p:txBody>
      </p:sp>
      <p:sp>
        <p:nvSpPr>
          <p:cNvPr id="8" name="Rectangle 10"/>
          <p:cNvSpPr>
            <a:spLocks noGrp="1" noChangeArrowheads="1"/>
          </p:cNvSpPr>
          <p:nvPr>
            <p:ph type="sldNum" sz="quarter" idx="11"/>
          </p:nvPr>
        </p:nvSpPr>
        <p:spPr>
          <a:ln/>
        </p:spPr>
        <p:txBody>
          <a:bodyPr/>
          <a:lstStyle>
            <a:lvl1pPr>
              <a:defRPr/>
            </a:lvl1pPr>
          </a:lstStyle>
          <a:p>
            <a:pPr>
              <a:defRPr/>
            </a:pPr>
            <a:fld id="{94D4AED5-B2A4-4CFC-AAB8-6469B7F2755F}" type="slidenum">
              <a:rPr lang="en-US"/>
              <a:pPr>
                <a:defRPr/>
              </a:pPr>
              <a:t>‹#›</a:t>
            </a:fld>
            <a:endParaRPr lang="en-US"/>
          </a:p>
        </p:txBody>
      </p:sp>
    </p:spTree>
    <p:extLst>
      <p:ext uri="{BB962C8B-B14F-4D97-AF65-F5344CB8AC3E}">
        <p14:creationId xmlns:p14="http://schemas.microsoft.com/office/powerpoint/2010/main" val="259354089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
        <p:nvSpPr>
          <p:cNvPr id="4" name="Rectangle 10"/>
          <p:cNvSpPr>
            <a:spLocks noGrp="1" noChangeArrowheads="1"/>
          </p:cNvSpPr>
          <p:nvPr>
            <p:ph type="sldNum" sz="quarter" idx="11"/>
          </p:nvPr>
        </p:nvSpPr>
        <p:spPr>
          <a:ln/>
        </p:spPr>
        <p:txBody>
          <a:bodyPr/>
          <a:lstStyle>
            <a:lvl1pPr>
              <a:defRPr/>
            </a:lvl1pPr>
          </a:lstStyle>
          <a:p>
            <a:pPr>
              <a:defRPr/>
            </a:pPr>
            <a:fld id="{D68BC2D5-3DA5-4F2C-9DE5-26C7FA5F5F37}" type="slidenum">
              <a:rPr lang="en-US"/>
              <a:pPr>
                <a:defRPr/>
              </a:pPr>
              <a:t>‹#›</a:t>
            </a:fld>
            <a:endParaRPr lang="en-US"/>
          </a:p>
        </p:txBody>
      </p:sp>
    </p:spTree>
    <p:extLst>
      <p:ext uri="{BB962C8B-B14F-4D97-AF65-F5344CB8AC3E}">
        <p14:creationId xmlns:p14="http://schemas.microsoft.com/office/powerpoint/2010/main" val="324524944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C85D44-EA76-42D0-B4AA-C132395A39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A448852-BD9C-44B9-B1DA-6C4120AD9DF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300B282-B4E0-40C6-B9B1-7154623FDBE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F50FCF8-DCBC-4C54-BA5E-9B2F137EEE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355FB8-E9B8-48F2-9834-A6BDFE74D1E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2945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Moments that matter — blueberry">
    <p:bg>
      <p:bgPr>
        <a:solidFill>
          <a:schemeClr val="tx2"/>
        </a:solidFill>
        <a:effectLst/>
      </p:bgPr>
    </p:bg>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21986E35-AD79-F549-812E-785AE23DBC72}"/>
              </a:ext>
            </a:extLst>
          </p:cNvPr>
          <p:cNvSpPr>
            <a:spLocks noGrp="1"/>
          </p:cNvSpPr>
          <p:nvPr>
            <p:ph type="body" sz="quarter" idx="13" hasCustomPrompt="1"/>
          </p:nvPr>
        </p:nvSpPr>
        <p:spPr>
          <a:xfrm>
            <a:off x="1943100" y="914400"/>
            <a:ext cx="8305800" cy="5029200"/>
          </a:xfrm>
          <a:prstGeom prst="rect">
            <a:avLst/>
          </a:prstGeom>
        </p:spPr>
        <p:txBody>
          <a:bodyPr anchor="ctr" anchorCtr="0"/>
          <a:lstStyle>
            <a:lvl1pPr marL="0" indent="0" algn="ctr">
              <a:lnSpc>
                <a:spcPct val="90000"/>
              </a:lnSpc>
              <a:spcBef>
                <a:spcPts val="0"/>
              </a:spcBef>
              <a:buNone/>
              <a:defRPr lang="en-US" sz="4000" b="0" i="0" kern="1200" cap="none" spc="300" baseline="0" dirty="0">
                <a:solidFill>
                  <a:schemeClr val="bg1"/>
                </a:solidFill>
                <a:latin typeface="+mj-lt"/>
                <a:ea typeface="+mn-ea"/>
                <a:cs typeface="+mn-cs"/>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a:t>MOMENTS THAT MATTER TITLE</a:t>
            </a:r>
          </a:p>
        </p:txBody>
      </p:sp>
      <p:sp>
        <p:nvSpPr>
          <p:cNvPr id="8" name="Slide Number Placeholder 1">
            <a:extLst>
              <a:ext uri="{FF2B5EF4-FFF2-40B4-BE49-F238E27FC236}">
                <a16:creationId xmlns:a16="http://schemas.microsoft.com/office/drawing/2014/main" id="{35387B11-92B5-4073-9FE4-6E4DAEA0CF94}"/>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bg1"/>
                </a:solidFill>
              </a:defRPr>
            </a:lvl1pPr>
          </a:lstStyle>
          <a:p>
            <a:fld id="{16F9DC49-0254-4B70-B36F-E22A7B1585FA}" type="slidenum">
              <a:rPr lang="en-US" smtClean="0"/>
              <a:pPr/>
              <a:t>‹#›</a:t>
            </a:fld>
            <a:endParaRPr lang="en-US"/>
          </a:p>
        </p:txBody>
      </p:sp>
      <p:grpSp>
        <p:nvGrpSpPr>
          <p:cNvPr id="9" name="Group 8">
            <a:extLst>
              <a:ext uri="{FF2B5EF4-FFF2-40B4-BE49-F238E27FC236}">
                <a16:creationId xmlns:a16="http://schemas.microsoft.com/office/drawing/2014/main" id="{BAD19561-BAF9-4256-9DAE-AF1675FB540B}"/>
              </a:ext>
            </a:extLst>
          </p:cNvPr>
          <p:cNvGrpSpPr>
            <a:grpSpLocks noChangeAspect="1"/>
          </p:cNvGrpSpPr>
          <p:nvPr userDrawn="1"/>
        </p:nvGrpSpPr>
        <p:grpSpPr bwMode="auto">
          <a:xfrm>
            <a:off x="11523227" y="6169794"/>
            <a:ext cx="468957" cy="411981"/>
            <a:chOff x="7171" y="3741"/>
            <a:chExt cx="214" cy="188"/>
          </a:xfrm>
          <a:effectLst/>
        </p:grpSpPr>
        <p:sp>
          <p:nvSpPr>
            <p:cNvPr id="11" name="Freeform 6">
              <a:extLst>
                <a:ext uri="{FF2B5EF4-FFF2-40B4-BE49-F238E27FC236}">
                  <a16:creationId xmlns:a16="http://schemas.microsoft.com/office/drawing/2014/main" id="{F66467D5-148E-40F5-AC0B-F636111D88B2}"/>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302D7210-ED8A-4F29-BE49-FE7BF258F70F}"/>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 name="Footer Placeholder 2">
            <a:extLst>
              <a:ext uri="{FF2B5EF4-FFF2-40B4-BE49-F238E27FC236}">
                <a16:creationId xmlns:a16="http://schemas.microsoft.com/office/drawing/2014/main" id="{6A4543E0-F58C-4A0B-96FE-310E8B7F22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Tree>
    <p:extLst>
      <p:ext uri="{BB962C8B-B14F-4D97-AF65-F5344CB8AC3E}">
        <p14:creationId xmlns:p14="http://schemas.microsoft.com/office/powerpoint/2010/main" val="3826748348"/>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Speaker intro (o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BC9B98-6ACE-DE44-A948-D890508E4A4E}"/>
              </a:ext>
              <a:ext uri="{C183D7F6-B498-43B3-948B-1728B52AA6E4}">
                <adec:decorative xmlns:adec="http://schemas.microsoft.com/office/drawing/2017/decorative" val="1"/>
              </a:ext>
            </a:extLst>
          </p:cNvPr>
          <p:cNvSpPr/>
          <p:nvPr userDrawn="1"/>
        </p:nvSpPr>
        <p:spPr>
          <a:xfrm>
            <a:off x="0" y="4641164"/>
            <a:ext cx="12192000" cy="2216835"/>
          </a:xfrm>
          <a:prstGeom prst="rect">
            <a:avLst/>
          </a:prstGeom>
          <a:solidFill>
            <a:srgbClr val="F4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cxnSp>
        <p:nvCxnSpPr>
          <p:cNvPr id="6" name="Straight Connector 5">
            <a:extLst>
              <a:ext uri="{FF2B5EF4-FFF2-40B4-BE49-F238E27FC236}">
                <a16:creationId xmlns:a16="http://schemas.microsoft.com/office/drawing/2014/main" id="{BAE55A9B-5EE3-BB49-AC0A-84A953EFF9FE}"/>
              </a:ext>
              <a:ext uri="{C183D7F6-B498-43B3-948B-1728B52AA6E4}">
                <adec:decorative xmlns:adec="http://schemas.microsoft.com/office/drawing/2017/decorative" val="1"/>
              </a:ext>
            </a:extLst>
          </p:cNvPr>
          <p:cNvCxnSpPr>
            <a:cxnSpLocks/>
          </p:cNvCxnSpPr>
          <p:nvPr userDrawn="1"/>
        </p:nvCxnSpPr>
        <p:spPr>
          <a:xfrm>
            <a:off x="5867400" y="5223877"/>
            <a:ext cx="4572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19">
            <a:extLst>
              <a:ext uri="{FF2B5EF4-FFF2-40B4-BE49-F238E27FC236}">
                <a16:creationId xmlns:a16="http://schemas.microsoft.com/office/drawing/2014/main" id="{7D3DB659-A41A-0C43-BF2B-85EA5CF2A9D0}"/>
              </a:ext>
            </a:extLst>
          </p:cNvPr>
          <p:cNvSpPr>
            <a:spLocks noGrp="1"/>
          </p:cNvSpPr>
          <p:nvPr>
            <p:ph type="body" sz="quarter" idx="12" hasCustomPrompt="1"/>
          </p:nvPr>
        </p:nvSpPr>
        <p:spPr>
          <a:xfrm>
            <a:off x="0" y="5585144"/>
            <a:ext cx="12192000" cy="489301"/>
          </a:xfrm>
          <a:prstGeom prst="rect">
            <a:avLst/>
          </a:prstGeom>
        </p:spPr>
        <p:txBody>
          <a:bodyPr wrap="square">
            <a:spAutoFit/>
          </a:bodyPr>
          <a:lstStyle>
            <a:lvl1pPr marL="0" indent="0" algn="ctr">
              <a:lnSpc>
                <a:spcPts val="1560"/>
              </a:lnSpc>
              <a:spcBef>
                <a:spcPts val="0"/>
              </a:spcBef>
              <a:buFontTx/>
              <a:buNone/>
              <a:defRPr lang="en-US" sz="1600" dirty="0" smtClean="0">
                <a:solidFill>
                  <a:schemeClr val="tx1">
                    <a:lumMod val="50000"/>
                    <a:lumOff val="50000"/>
                  </a:schemeClr>
                </a:solidFill>
                <a:cs typeface="Arial" panose="020B0604020202020204" pitchFamily="34" charset="0"/>
              </a:defRPr>
            </a:lvl1pPr>
          </a:lstStyle>
          <a:p>
            <a:pPr algn="ctr"/>
            <a:r>
              <a:rPr lang="en-US" sz="1300">
                <a:solidFill>
                  <a:schemeClr val="tx1">
                    <a:lumMod val="50000"/>
                    <a:lumOff val="50000"/>
                  </a:schemeClr>
                </a:solidFill>
                <a:latin typeface="Arial" panose="020B0604020202020204" pitchFamily="34" charset="0"/>
                <a:cs typeface="Arial" panose="020B0604020202020204" pitchFamily="34" charset="0"/>
              </a:rPr>
              <a:t>Speaker job title information</a:t>
            </a:r>
          </a:p>
          <a:p>
            <a:pPr algn="ctr"/>
            <a:r>
              <a:rPr lang="en-US" sz="1300">
                <a:solidFill>
                  <a:schemeClr val="tx1">
                    <a:lumMod val="50000"/>
                    <a:lumOff val="50000"/>
                  </a:schemeClr>
                </a:solidFill>
                <a:latin typeface="Arial" panose="020B0604020202020204" pitchFamily="34" charset="0"/>
                <a:cs typeface="Arial" panose="020B0604020202020204" pitchFamily="34" charset="0"/>
              </a:rPr>
              <a:t>can go here and here</a:t>
            </a:r>
          </a:p>
        </p:txBody>
      </p:sp>
      <p:sp>
        <p:nvSpPr>
          <p:cNvPr id="9" name="Text Placeholder 16">
            <a:extLst>
              <a:ext uri="{FF2B5EF4-FFF2-40B4-BE49-F238E27FC236}">
                <a16:creationId xmlns:a16="http://schemas.microsoft.com/office/drawing/2014/main" id="{6CE4CB08-962B-9B46-B167-D5C76C315607}"/>
              </a:ext>
            </a:extLst>
          </p:cNvPr>
          <p:cNvSpPr>
            <a:spLocks noGrp="1"/>
          </p:cNvSpPr>
          <p:nvPr>
            <p:ph type="body" sz="quarter" idx="11" hasCustomPrompt="1"/>
          </p:nvPr>
        </p:nvSpPr>
        <p:spPr>
          <a:xfrm>
            <a:off x="0" y="4323758"/>
            <a:ext cx="12192000" cy="590931"/>
          </a:xfrm>
          <a:prstGeom prst="rect">
            <a:avLst/>
          </a:prstGeom>
          <a:noFill/>
        </p:spPr>
        <p:txBody>
          <a:bodyPr wrap="square" rtlCol="0">
            <a:spAutoFit/>
          </a:bodyPr>
          <a:lstStyle>
            <a:lvl1pPr marL="0" indent="0" algn="ctr">
              <a:buFontTx/>
              <a:buNone/>
              <a:defRPr lang="en-US" sz="3600" b="1" i="0" dirty="0" smtClean="0">
                <a:solidFill>
                  <a:schemeClr val="tx1">
                    <a:lumMod val="85000"/>
                    <a:lumOff val="15000"/>
                  </a:schemeClr>
                </a:solidFill>
                <a:latin typeface="Arial" panose="020B0604020202020204" pitchFamily="34" charset="0"/>
                <a:cs typeface="Arial" panose="020B0604020202020204" pitchFamily="34" charset="0"/>
              </a:defRPr>
            </a:lvl1pPr>
          </a:lstStyle>
          <a:p>
            <a:pPr marL="0" lvl="0" algn="ctr"/>
            <a:r>
              <a:rPr lang="en-US"/>
              <a:t>Speaker Name</a:t>
            </a:r>
          </a:p>
        </p:txBody>
      </p:sp>
      <p:sp>
        <p:nvSpPr>
          <p:cNvPr id="11" name="Slide Number Placeholder 2">
            <a:extLst>
              <a:ext uri="{FF2B5EF4-FFF2-40B4-BE49-F238E27FC236}">
                <a16:creationId xmlns:a16="http://schemas.microsoft.com/office/drawing/2014/main" id="{1F4EA0B1-5619-0348-92C2-5366797D83D4}"/>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b="0" i="0" smtClean="0">
                <a:solidFill>
                  <a:schemeClr val="tx1">
                    <a:lumMod val="50000"/>
                    <a:lumOff val="50000"/>
                  </a:schemeClr>
                </a:solidFill>
                <a:latin typeface="Arial" panose="020B0604020202020204" pitchFamily="34" charset="0"/>
              </a:rPr>
              <a:pPr algn="r"/>
              <a:t>‹#›</a:t>
            </a:fld>
            <a:endParaRPr lang="en-US" sz="1300" b="0" i="0">
              <a:solidFill>
                <a:schemeClr val="tx1">
                  <a:lumMod val="50000"/>
                  <a:lumOff val="50000"/>
                </a:schemeClr>
              </a:solidFill>
              <a:latin typeface="Arial" panose="020B0604020202020204" pitchFamily="34" charset="0"/>
            </a:endParaRPr>
          </a:p>
        </p:txBody>
      </p:sp>
      <p:sp>
        <p:nvSpPr>
          <p:cNvPr id="15" name="Picture Placeholder 14">
            <a:extLst>
              <a:ext uri="{FF2B5EF4-FFF2-40B4-BE49-F238E27FC236}">
                <a16:creationId xmlns:a16="http://schemas.microsoft.com/office/drawing/2014/main" id="{D848522B-A8DC-BC4F-8AF4-65CEDC020364}"/>
              </a:ext>
              <a:ext uri="{C183D7F6-B498-43B3-948B-1728B52AA6E4}">
                <adec:decorative xmlns:adec="http://schemas.microsoft.com/office/drawing/2017/decorative" val="1"/>
              </a:ext>
            </a:extLst>
          </p:cNvPr>
          <p:cNvSpPr>
            <a:spLocks noGrp="1"/>
          </p:cNvSpPr>
          <p:nvPr>
            <p:ph type="pic" sz="quarter" idx="14" hasCustomPrompt="1"/>
          </p:nvPr>
        </p:nvSpPr>
        <p:spPr>
          <a:xfrm>
            <a:off x="4889500" y="1269999"/>
            <a:ext cx="2413000" cy="2413000"/>
          </a:xfrm>
          <a:prstGeom prst="ellipse">
            <a:avLst/>
          </a:prstGeom>
          <a:solidFill>
            <a:schemeClr val="bg1">
              <a:lumMod val="95000"/>
            </a:schemeClr>
          </a:solidFill>
        </p:spPr>
        <p:txBody>
          <a:bodyPr/>
          <a:lstStyle>
            <a:lvl1pPr>
              <a:defRPr sz="1400">
                <a:latin typeface="Arial" panose="020B0604020202020204" pitchFamily="34" charset="0"/>
                <a:cs typeface="Arial" panose="020B0604020202020204" pitchFamily="34" charset="0"/>
              </a:defRPr>
            </a:lvl1pPr>
          </a:lstStyle>
          <a:p>
            <a:r>
              <a:rPr lang="en-US"/>
              <a:t>Click icon to insert your headshot</a:t>
            </a:r>
          </a:p>
        </p:txBody>
      </p:sp>
      <p:pic>
        <p:nvPicPr>
          <p:cNvPr id="12" name="Graphic 11">
            <a:extLst>
              <a:ext uri="{FF2B5EF4-FFF2-40B4-BE49-F238E27FC236}">
                <a16:creationId xmlns:a16="http://schemas.microsoft.com/office/drawing/2014/main" id="{CB96C07F-0A87-3548-B8F4-A38CB3DD67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7667" y="6394449"/>
            <a:ext cx="1104758" cy="309465"/>
          </a:xfrm>
          <a:prstGeom prst="rect">
            <a:avLst/>
          </a:prstGeom>
        </p:spPr>
      </p:pic>
    </p:spTree>
    <p:extLst>
      <p:ext uri="{BB962C8B-B14F-4D97-AF65-F5344CB8AC3E}">
        <p14:creationId xmlns:p14="http://schemas.microsoft.com/office/powerpoint/2010/main" val="83213980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Speaker intro (two)">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E05E5BA-574C-4D41-8115-C988D7CD9A60}"/>
              </a:ext>
              <a:ext uri="{C183D7F6-B498-43B3-948B-1728B52AA6E4}">
                <adec:decorative xmlns:adec="http://schemas.microsoft.com/office/drawing/2017/decorative" val="1"/>
              </a:ext>
            </a:extLst>
          </p:cNvPr>
          <p:cNvSpPr/>
          <p:nvPr userDrawn="1"/>
        </p:nvSpPr>
        <p:spPr>
          <a:xfrm>
            <a:off x="6120387" y="4641164"/>
            <a:ext cx="6071616" cy="2212848"/>
          </a:xfrm>
          <a:prstGeom prst="rect">
            <a:avLst/>
          </a:prstGeom>
          <a:solidFill>
            <a:srgbClr val="F4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8" name="Rectangle 17">
            <a:extLst>
              <a:ext uri="{FF2B5EF4-FFF2-40B4-BE49-F238E27FC236}">
                <a16:creationId xmlns:a16="http://schemas.microsoft.com/office/drawing/2014/main" id="{97F61EBA-9FBA-D84E-BB1F-2F2B2928AEEE}"/>
              </a:ext>
              <a:ext uri="{C183D7F6-B498-43B3-948B-1728B52AA6E4}">
                <adec:decorative xmlns:adec="http://schemas.microsoft.com/office/drawing/2017/decorative" val="1"/>
              </a:ext>
            </a:extLst>
          </p:cNvPr>
          <p:cNvSpPr/>
          <p:nvPr userDrawn="1"/>
        </p:nvSpPr>
        <p:spPr>
          <a:xfrm>
            <a:off x="-1" y="4641164"/>
            <a:ext cx="6071616" cy="2216835"/>
          </a:xfrm>
          <a:prstGeom prst="rect">
            <a:avLst/>
          </a:prstGeom>
          <a:solidFill>
            <a:srgbClr val="F4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cxnSp>
        <p:nvCxnSpPr>
          <p:cNvPr id="6" name="Straight Connector 5">
            <a:extLst>
              <a:ext uri="{FF2B5EF4-FFF2-40B4-BE49-F238E27FC236}">
                <a16:creationId xmlns:a16="http://schemas.microsoft.com/office/drawing/2014/main" id="{BAE55A9B-5EE3-BB49-AC0A-84A953EFF9FE}"/>
              </a:ext>
              <a:ext uri="{C183D7F6-B498-43B3-948B-1728B52AA6E4}">
                <adec:decorative xmlns:adec="http://schemas.microsoft.com/office/drawing/2017/decorative" val="1"/>
              </a:ext>
            </a:extLst>
          </p:cNvPr>
          <p:cNvCxnSpPr>
            <a:cxnSpLocks/>
          </p:cNvCxnSpPr>
          <p:nvPr userDrawn="1"/>
        </p:nvCxnSpPr>
        <p:spPr>
          <a:xfrm>
            <a:off x="2819400" y="5223877"/>
            <a:ext cx="4572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19">
            <a:extLst>
              <a:ext uri="{FF2B5EF4-FFF2-40B4-BE49-F238E27FC236}">
                <a16:creationId xmlns:a16="http://schemas.microsoft.com/office/drawing/2014/main" id="{7D3DB659-A41A-0C43-BF2B-85EA5CF2A9D0}"/>
              </a:ext>
            </a:extLst>
          </p:cNvPr>
          <p:cNvSpPr>
            <a:spLocks noGrp="1"/>
          </p:cNvSpPr>
          <p:nvPr>
            <p:ph type="body" sz="quarter" idx="12" hasCustomPrompt="1"/>
          </p:nvPr>
        </p:nvSpPr>
        <p:spPr>
          <a:xfrm>
            <a:off x="0" y="5585144"/>
            <a:ext cx="6096000" cy="489301"/>
          </a:xfrm>
          <a:prstGeom prst="rect">
            <a:avLst/>
          </a:prstGeom>
        </p:spPr>
        <p:txBody>
          <a:bodyPr wrap="square">
            <a:spAutoFit/>
          </a:bodyPr>
          <a:lstStyle>
            <a:lvl1pPr marL="0" indent="0" algn="ctr">
              <a:lnSpc>
                <a:spcPts val="1560"/>
              </a:lnSpc>
              <a:spcBef>
                <a:spcPts val="0"/>
              </a:spcBef>
              <a:buFontTx/>
              <a:buNone/>
              <a:defRPr lang="en-US" sz="1300" dirty="0" smtClean="0">
                <a:solidFill>
                  <a:schemeClr val="tx1">
                    <a:lumMod val="50000"/>
                    <a:lumOff val="50000"/>
                  </a:schemeClr>
                </a:solidFill>
                <a:cs typeface="Arial" panose="020B0604020202020204" pitchFamily="34" charset="0"/>
              </a:defRPr>
            </a:lvl1pPr>
          </a:lstStyle>
          <a:p>
            <a:pPr algn="ctr"/>
            <a:r>
              <a:rPr lang="en-US" sz="1300">
                <a:solidFill>
                  <a:schemeClr val="tx1">
                    <a:lumMod val="50000"/>
                    <a:lumOff val="50000"/>
                  </a:schemeClr>
                </a:solidFill>
                <a:latin typeface="Arial" panose="020B0604020202020204" pitchFamily="34" charset="0"/>
                <a:cs typeface="Arial" panose="020B0604020202020204" pitchFamily="34" charset="0"/>
              </a:rPr>
              <a:t>Speaker job title information</a:t>
            </a:r>
          </a:p>
          <a:p>
            <a:pPr algn="ctr"/>
            <a:r>
              <a:rPr lang="en-US" sz="1300">
                <a:solidFill>
                  <a:schemeClr val="tx1">
                    <a:lumMod val="50000"/>
                    <a:lumOff val="50000"/>
                  </a:schemeClr>
                </a:solidFill>
                <a:latin typeface="Arial" panose="020B0604020202020204" pitchFamily="34" charset="0"/>
                <a:cs typeface="Arial" panose="020B0604020202020204" pitchFamily="34" charset="0"/>
              </a:rPr>
              <a:t>can go here and here</a:t>
            </a:r>
          </a:p>
        </p:txBody>
      </p:sp>
      <p:sp>
        <p:nvSpPr>
          <p:cNvPr id="9" name="Text Placeholder 16">
            <a:extLst>
              <a:ext uri="{FF2B5EF4-FFF2-40B4-BE49-F238E27FC236}">
                <a16:creationId xmlns:a16="http://schemas.microsoft.com/office/drawing/2014/main" id="{6CE4CB08-962B-9B46-B167-D5C76C315607}"/>
              </a:ext>
            </a:extLst>
          </p:cNvPr>
          <p:cNvSpPr>
            <a:spLocks noGrp="1"/>
          </p:cNvSpPr>
          <p:nvPr>
            <p:ph type="body" sz="quarter" idx="11" hasCustomPrompt="1"/>
          </p:nvPr>
        </p:nvSpPr>
        <p:spPr>
          <a:xfrm>
            <a:off x="0" y="4376766"/>
            <a:ext cx="6096000" cy="507831"/>
          </a:xfrm>
          <a:prstGeom prst="rect">
            <a:avLst/>
          </a:prstGeom>
          <a:noFill/>
        </p:spPr>
        <p:txBody>
          <a:bodyPr wrap="square" rtlCol="0">
            <a:spAutoFit/>
          </a:bodyPr>
          <a:lstStyle>
            <a:lvl1pPr marL="0" indent="0" algn="ctr">
              <a:buFontTx/>
              <a:buNone/>
              <a:defRPr lang="en-US" sz="3000" b="1" i="0" dirty="0" smtClean="0">
                <a:solidFill>
                  <a:schemeClr val="tx1">
                    <a:lumMod val="85000"/>
                    <a:lumOff val="15000"/>
                  </a:schemeClr>
                </a:solidFill>
                <a:latin typeface="Arial" panose="020B0604020202020204" pitchFamily="34" charset="0"/>
                <a:cs typeface="Arial" panose="020B0604020202020204" pitchFamily="34" charset="0"/>
              </a:defRPr>
            </a:lvl1pPr>
          </a:lstStyle>
          <a:p>
            <a:pPr marL="0" lvl="0" algn="ctr"/>
            <a:r>
              <a:rPr lang="en-US"/>
              <a:t>Speaker Name</a:t>
            </a:r>
          </a:p>
        </p:txBody>
      </p:sp>
      <p:sp>
        <p:nvSpPr>
          <p:cNvPr id="11" name="Slide Number Placeholder 2">
            <a:extLst>
              <a:ext uri="{FF2B5EF4-FFF2-40B4-BE49-F238E27FC236}">
                <a16:creationId xmlns:a16="http://schemas.microsoft.com/office/drawing/2014/main" id="{1F4EA0B1-5619-0348-92C2-5366797D83D4}"/>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b="0" i="0" smtClean="0">
                <a:solidFill>
                  <a:schemeClr val="tx1">
                    <a:lumMod val="50000"/>
                    <a:lumOff val="50000"/>
                  </a:schemeClr>
                </a:solidFill>
                <a:latin typeface="Arial" panose="020B0604020202020204" pitchFamily="34" charset="0"/>
              </a:rPr>
              <a:pPr algn="r"/>
              <a:t>‹#›</a:t>
            </a:fld>
            <a:endParaRPr lang="en-US" sz="1300" b="0" i="0">
              <a:solidFill>
                <a:schemeClr val="tx1">
                  <a:lumMod val="50000"/>
                  <a:lumOff val="50000"/>
                </a:schemeClr>
              </a:solidFill>
              <a:latin typeface="Arial" panose="020B0604020202020204" pitchFamily="34" charset="0"/>
            </a:endParaRPr>
          </a:p>
        </p:txBody>
      </p:sp>
      <p:cxnSp>
        <p:nvCxnSpPr>
          <p:cNvPr id="12" name="Straight Connector 11">
            <a:extLst>
              <a:ext uri="{FF2B5EF4-FFF2-40B4-BE49-F238E27FC236}">
                <a16:creationId xmlns:a16="http://schemas.microsoft.com/office/drawing/2014/main" id="{D64482A0-AF89-5949-83D8-126D99D8523F}"/>
              </a:ext>
              <a:ext uri="{C183D7F6-B498-43B3-948B-1728B52AA6E4}">
                <adec:decorative xmlns:adec="http://schemas.microsoft.com/office/drawing/2017/decorative" val="1"/>
              </a:ext>
            </a:extLst>
          </p:cNvPr>
          <p:cNvCxnSpPr>
            <a:cxnSpLocks/>
          </p:cNvCxnSpPr>
          <p:nvPr userDrawn="1"/>
        </p:nvCxnSpPr>
        <p:spPr>
          <a:xfrm>
            <a:off x="8915400" y="5223877"/>
            <a:ext cx="4572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19">
            <a:extLst>
              <a:ext uri="{FF2B5EF4-FFF2-40B4-BE49-F238E27FC236}">
                <a16:creationId xmlns:a16="http://schemas.microsoft.com/office/drawing/2014/main" id="{CE65A4DC-BF4F-164B-8104-83676E277763}"/>
              </a:ext>
            </a:extLst>
          </p:cNvPr>
          <p:cNvSpPr>
            <a:spLocks noGrp="1"/>
          </p:cNvSpPr>
          <p:nvPr>
            <p:ph type="body" sz="quarter" idx="14" hasCustomPrompt="1"/>
          </p:nvPr>
        </p:nvSpPr>
        <p:spPr>
          <a:xfrm>
            <a:off x="6096000" y="5585144"/>
            <a:ext cx="6096000" cy="489301"/>
          </a:xfrm>
          <a:prstGeom prst="rect">
            <a:avLst/>
          </a:prstGeom>
        </p:spPr>
        <p:txBody>
          <a:bodyPr wrap="square">
            <a:spAutoFit/>
          </a:bodyPr>
          <a:lstStyle>
            <a:lvl1pPr marL="0" indent="0" algn="ctr">
              <a:lnSpc>
                <a:spcPts val="1560"/>
              </a:lnSpc>
              <a:spcBef>
                <a:spcPts val="0"/>
              </a:spcBef>
              <a:buFontTx/>
              <a:buNone/>
              <a:defRPr lang="en-US" sz="1300" dirty="0" smtClean="0">
                <a:solidFill>
                  <a:schemeClr val="tx1">
                    <a:lumMod val="50000"/>
                    <a:lumOff val="50000"/>
                  </a:schemeClr>
                </a:solidFill>
                <a:cs typeface="Arial" panose="020B0604020202020204" pitchFamily="34" charset="0"/>
              </a:defRPr>
            </a:lvl1pPr>
          </a:lstStyle>
          <a:p>
            <a:pPr algn="ctr"/>
            <a:r>
              <a:rPr lang="en-US" sz="1300">
                <a:solidFill>
                  <a:schemeClr val="tx1">
                    <a:lumMod val="50000"/>
                    <a:lumOff val="50000"/>
                  </a:schemeClr>
                </a:solidFill>
                <a:latin typeface="Arial" panose="020B0604020202020204" pitchFamily="34" charset="0"/>
                <a:cs typeface="Arial" panose="020B0604020202020204" pitchFamily="34" charset="0"/>
              </a:rPr>
              <a:t>Speaker job title information</a:t>
            </a:r>
          </a:p>
          <a:p>
            <a:pPr algn="ctr"/>
            <a:r>
              <a:rPr lang="en-US" sz="1300">
                <a:solidFill>
                  <a:schemeClr val="tx1">
                    <a:lumMod val="50000"/>
                    <a:lumOff val="50000"/>
                  </a:schemeClr>
                </a:solidFill>
                <a:latin typeface="Arial" panose="020B0604020202020204" pitchFamily="34" charset="0"/>
                <a:cs typeface="Arial" panose="020B0604020202020204" pitchFamily="34" charset="0"/>
              </a:rPr>
              <a:t>can go here and here</a:t>
            </a:r>
          </a:p>
        </p:txBody>
      </p:sp>
      <p:sp>
        <p:nvSpPr>
          <p:cNvPr id="14" name="Text Placeholder 16">
            <a:extLst>
              <a:ext uri="{FF2B5EF4-FFF2-40B4-BE49-F238E27FC236}">
                <a16:creationId xmlns:a16="http://schemas.microsoft.com/office/drawing/2014/main" id="{0B6BC33E-7131-9B48-B313-AE8E9933478B}"/>
              </a:ext>
            </a:extLst>
          </p:cNvPr>
          <p:cNvSpPr>
            <a:spLocks noGrp="1"/>
          </p:cNvSpPr>
          <p:nvPr>
            <p:ph type="body" sz="quarter" idx="15" hasCustomPrompt="1"/>
          </p:nvPr>
        </p:nvSpPr>
        <p:spPr>
          <a:xfrm>
            <a:off x="6096000" y="4376766"/>
            <a:ext cx="6096000" cy="507831"/>
          </a:xfrm>
          <a:prstGeom prst="rect">
            <a:avLst/>
          </a:prstGeom>
          <a:noFill/>
        </p:spPr>
        <p:txBody>
          <a:bodyPr wrap="square" rtlCol="0">
            <a:spAutoFit/>
          </a:bodyPr>
          <a:lstStyle>
            <a:lvl1pPr marL="0" indent="0" algn="ctr">
              <a:buFontTx/>
              <a:buNone/>
              <a:defRPr lang="en-US" sz="3000" b="1" i="0" dirty="0" smtClean="0">
                <a:solidFill>
                  <a:schemeClr val="tx1">
                    <a:lumMod val="85000"/>
                    <a:lumOff val="15000"/>
                  </a:schemeClr>
                </a:solidFill>
                <a:latin typeface="Arial" panose="020B0604020202020204" pitchFamily="34" charset="0"/>
                <a:cs typeface="Arial" panose="020B0604020202020204" pitchFamily="34" charset="0"/>
              </a:defRPr>
            </a:lvl1pPr>
          </a:lstStyle>
          <a:p>
            <a:pPr marL="0" lvl="0" algn="ctr"/>
            <a:r>
              <a:rPr lang="en-US"/>
              <a:t>Speaker Name</a:t>
            </a:r>
          </a:p>
        </p:txBody>
      </p:sp>
      <p:sp>
        <p:nvSpPr>
          <p:cNvPr id="21" name="Picture Placeholder 14">
            <a:extLst>
              <a:ext uri="{FF2B5EF4-FFF2-40B4-BE49-F238E27FC236}">
                <a16:creationId xmlns:a16="http://schemas.microsoft.com/office/drawing/2014/main" id="{683EB9BB-3F7A-064B-8FC4-B72947FCFAEA}"/>
              </a:ext>
              <a:ext uri="{C183D7F6-B498-43B3-948B-1728B52AA6E4}">
                <adec:decorative xmlns:adec="http://schemas.microsoft.com/office/drawing/2017/decorative" val="1"/>
              </a:ext>
            </a:extLst>
          </p:cNvPr>
          <p:cNvSpPr>
            <a:spLocks noGrp="1"/>
          </p:cNvSpPr>
          <p:nvPr>
            <p:ph type="pic" sz="quarter" idx="17" hasCustomPrompt="1"/>
          </p:nvPr>
        </p:nvSpPr>
        <p:spPr>
          <a:xfrm>
            <a:off x="1932432" y="1269999"/>
            <a:ext cx="2231136" cy="2231136"/>
          </a:xfrm>
          <a:prstGeom prst="ellipse">
            <a:avLst/>
          </a:prstGeom>
          <a:solidFill>
            <a:schemeClr val="bg1">
              <a:lumMod val="95000"/>
            </a:schemeClr>
          </a:solidFill>
        </p:spPr>
        <p:txBody>
          <a:bodyPr/>
          <a:lstStyle>
            <a:lvl1pPr>
              <a:defRPr sz="1400">
                <a:latin typeface="Arial" panose="020B0604020202020204" pitchFamily="34" charset="0"/>
                <a:cs typeface="Arial" panose="020B0604020202020204" pitchFamily="34" charset="0"/>
              </a:defRPr>
            </a:lvl1pPr>
          </a:lstStyle>
          <a:p>
            <a:r>
              <a:rPr lang="en-US"/>
              <a:t>Click icon to insert your headshot</a:t>
            </a:r>
          </a:p>
        </p:txBody>
      </p:sp>
      <p:sp>
        <p:nvSpPr>
          <p:cNvPr id="22" name="Picture Placeholder 14">
            <a:extLst>
              <a:ext uri="{FF2B5EF4-FFF2-40B4-BE49-F238E27FC236}">
                <a16:creationId xmlns:a16="http://schemas.microsoft.com/office/drawing/2014/main" id="{DEA5CE2B-8B0D-404D-AD00-10E8618867B7}"/>
              </a:ext>
              <a:ext uri="{C183D7F6-B498-43B3-948B-1728B52AA6E4}">
                <adec:decorative xmlns:adec="http://schemas.microsoft.com/office/drawing/2017/decorative" val="1"/>
              </a:ext>
            </a:extLst>
          </p:cNvPr>
          <p:cNvSpPr>
            <a:spLocks noGrp="1"/>
          </p:cNvSpPr>
          <p:nvPr>
            <p:ph type="pic" sz="quarter" idx="18" hasCustomPrompt="1"/>
          </p:nvPr>
        </p:nvSpPr>
        <p:spPr>
          <a:xfrm>
            <a:off x="8028432" y="1269999"/>
            <a:ext cx="2231136" cy="2231136"/>
          </a:xfrm>
          <a:prstGeom prst="ellipse">
            <a:avLst/>
          </a:prstGeom>
          <a:solidFill>
            <a:schemeClr val="bg1">
              <a:lumMod val="95000"/>
            </a:schemeClr>
          </a:solidFill>
        </p:spPr>
        <p:txBody>
          <a:bodyPr/>
          <a:lstStyle>
            <a:lvl1pPr>
              <a:defRPr sz="1400">
                <a:latin typeface="Arial" panose="020B0604020202020204" pitchFamily="34" charset="0"/>
                <a:cs typeface="Arial" panose="020B0604020202020204" pitchFamily="34" charset="0"/>
              </a:defRPr>
            </a:lvl1pPr>
          </a:lstStyle>
          <a:p>
            <a:r>
              <a:rPr lang="en-US"/>
              <a:t>Click icon to insert your headshot</a:t>
            </a:r>
          </a:p>
        </p:txBody>
      </p:sp>
      <p:pic>
        <p:nvPicPr>
          <p:cNvPr id="15" name="Graphic 14">
            <a:extLst>
              <a:ext uri="{FF2B5EF4-FFF2-40B4-BE49-F238E27FC236}">
                <a16:creationId xmlns:a16="http://schemas.microsoft.com/office/drawing/2014/main" id="{B4F0A2E8-E54C-7C48-B606-9E739E9A81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7667" y="6394449"/>
            <a:ext cx="1104758" cy="309465"/>
          </a:xfrm>
          <a:prstGeom prst="rect">
            <a:avLst/>
          </a:prstGeom>
        </p:spPr>
      </p:pic>
    </p:spTree>
    <p:extLst>
      <p:ext uri="{BB962C8B-B14F-4D97-AF65-F5344CB8AC3E}">
        <p14:creationId xmlns:p14="http://schemas.microsoft.com/office/powerpoint/2010/main" val="205631629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Speaker intro (thre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E05E5BA-574C-4D41-8115-C988D7CD9A60}"/>
              </a:ext>
              <a:ext uri="{C183D7F6-B498-43B3-948B-1728B52AA6E4}">
                <adec:decorative xmlns:adec="http://schemas.microsoft.com/office/drawing/2017/decorative" val="1"/>
              </a:ext>
            </a:extLst>
          </p:cNvPr>
          <p:cNvSpPr/>
          <p:nvPr userDrawn="1"/>
        </p:nvSpPr>
        <p:spPr>
          <a:xfrm>
            <a:off x="4084320" y="4645152"/>
            <a:ext cx="4023360" cy="2212848"/>
          </a:xfrm>
          <a:prstGeom prst="rect">
            <a:avLst/>
          </a:prstGeom>
          <a:solidFill>
            <a:srgbClr val="F4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8" name="Rectangle 17">
            <a:extLst>
              <a:ext uri="{FF2B5EF4-FFF2-40B4-BE49-F238E27FC236}">
                <a16:creationId xmlns:a16="http://schemas.microsoft.com/office/drawing/2014/main" id="{97F61EBA-9FBA-D84E-BB1F-2F2B2928AEEE}"/>
              </a:ext>
              <a:ext uri="{C183D7F6-B498-43B3-948B-1728B52AA6E4}">
                <adec:decorative xmlns:adec="http://schemas.microsoft.com/office/drawing/2017/decorative" val="1"/>
              </a:ext>
            </a:extLst>
          </p:cNvPr>
          <p:cNvSpPr/>
          <p:nvPr userDrawn="1"/>
        </p:nvSpPr>
        <p:spPr>
          <a:xfrm>
            <a:off x="-1" y="4645152"/>
            <a:ext cx="4023360" cy="2212848"/>
          </a:xfrm>
          <a:prstGeom prst="rect">
            <a:avLst/>
          </a:prstGeom>
          <a:solidFill>
            <a:srgbClr val="F4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5" name="Rectangle 14">
            <a:extLst>
              <a:ext uri="{FF2B5EF4-FFF2-40B4-BE49-F238E27FC236}">
                <a16:creationId xmlns:a16="http://schemas.microsoft.com/office/drawing/2014/main" id="{A6A7C022-DBE2-6E44-95CB-373AA30171B5}"/>
              </a:ext>
              <a:ext uri="{C183D7F6-B498-43B3-948B-1728B52AA6E4}">
                <adec:decorative xmlns:adec="http://schemas.microsoft.com/office/drawing/2017/decorative" val="1"/>
              </a:ext>
            </a:extLst>
          </p:cNvPr>
          <p:cNvSpPr/>
          <p:nvPr userDrawn="1"/>
        </p:nvSpPr>
        <p:spPr>
          <a:xfrm>
            <a:off x="8168641" y="4641165"/>
            <a:ext cx="4023360" cy="2216835"/>
          </a:xfrm>
          <a:prstGeom prst="rect">
            <a:avLst/>
          </a:prstGeom>
          <a:solidFill>
            <a:srgbClr val="F4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cxnSp>
        <p:nvCxnSpPr>
          <p:cNvPr id="6" name="Straight Connector 5">
            <a:extLst>
              <a:ext uri="{FF2B5EF4-FFF2-40B4-BE49-F238E27FC236}">
                <a16:creationId xmlns:a16="http://schemas.microsoft.com/office/drawing/2014/main" id="{BAE55A9B-5EE3-BB49-AC0A-84A953EFF9FE}"/>
              </a:ext>
              <a:ext uri="{C183D7F6-B498-43B3-948B-1728B52AA6E4}">
                <adec:decorative xmlns:adec="http://schemas.microsoft.com/office/drawing/2017/decorative" val="1"/>
              </a:ext>
            </a:extLst>
          </p:cNvPr>
          <p:cNvCxnSpPr>
            <a:cxnSpLocks/>
          </p:cNvCxnSpPr>
          <p:nvPr userDrawn="1"/>
        </p:nvCxnSpPr>
        <p:spPr>
          <a:xfrm>
            <a:off x="1793081" y="5223877"/>
            <a:ext cx="4572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19">
            <a:extLst>
              <a:ext uri="{FF2B5EF4-FFF2-40B4-BE49-F238E27FC236}">
                <a16:creationId xmlns:a16="http://schemas.microsoft.com/office/drawing/2014/main" id="{7D3DB659-A41A-0C43-BF2B-85EA5CF2A9D0}"/>
              </a:ext>
            </a:extLst>
          </p:cNvPr>
          <p:cNvSpPr>
            <a:spLocks noGrp="1"/>
          </p:cNvSpPr>
          <p:nvPr>
            <p:ph type="body" sz="quarter" idx="12" hasCustomPrompt="1"/>
          </p:nvPr>
        </p:nvSpPr>
        <p:spPr>
          <a:xfrm>
            <a:off x="0" y="5585144"/>
            <a:ext cx="4043362" cy="489301"/>
          </a:xfrm>
          <a:prstGeom prst="rect">
            <a:avLst/>
          </a:prstGeom>
        </p:spPr>
        <p:txBody>
          <a:bodyPr wrap="square">
            <a:spAutoFit/>
          </a:bodyPr>
          <a:lstStyle>
            <a:lvl1pPr marL="0" indent="0" algn="ctr">
              <a:lnSpc>
                <a:spcPts val="1560"/>
              </a:lnSpc>
              <a:spcBef>
                <a:spcPts val="0"/>
              </a:spcBef>
              <a:buFontTx/>
              <a:buNone/>
              <a:defRPr lang="en-US" sz="1200" dirty="0" smtClean="0">
                <a:solidFill>
                  <a:schemeClr val="tx1">
                    <a:lumMod val="50000"/>
                    <a:lumOff val="50000"/>
                  </a:schemeClr>
                </a:solidFill>
                <a:cs typeface="Arial" panose="020B0604020202020204" pitchFamily="34" charset="0"/>
              </a:defRPr>
            </a:lvl1pPr>
          </a:lstStyle>
          <a:p>
            <a:pPr algn="ctr"/>
            <a:r>
              <a:rPr lang="en-US" sz="1300">
                <a:solidFill>
                  <a:schemeClr val="tx1">
                    <a:lumMod val="50000"/>
                    <a:lumOff val="50000"/>
                  </a:schemeClr>
                </a:solidFill>
                <a:latin typeface="Arial" panose="020B0604020202020204" pitchFamily="34" charset="0"/>
                <a:cs typeface="Arial" panose="020B0604020202020204" pitchFamily="34" charset="0"/>
              </a:rPr>
              <a:t>Speaker job title information</a:t>
            </a:r>
          </a:p>
          <a:p>
            <a:pPr algn="ctr"/>
            <a:r>
              <a:rPr lang="en-US" sz="1300">
                <a:solidFill>
                  <a:schemeClr val="tx1">
                    <a:lumMod val="50000"/>
                    <a:lumOff val="50000"/>
                  </a:schemeClr>
                </a:solidFill>
                <a:latin typeface="Arial" panose="020B0604020202020204" pitchFamily="34" charset="0"/>
                <a:cs typeface="Arial" panose="020B0604020202020204" pitchFamily="34" charset="0"/>
              </a:rPr>
              <a:t>can go here and here</a:t>
            </a:r>
          </a:p>
        </p:txBody>
      </p:sp>
      <p:sp>
        <p:nvSpPr>
          <p:cNvPr id="9" name="Text Placeholder 16">
            <a:extLst>
              <a:ext uri="{FF2B5EF4-FFF2-40B4-BE49-F238E27FC236}">
                <a16:creationId xmlns:a16="http://schemas.microsoft.com/office/drawing/2014/main" id="{6CE4CB08-962B-9B46-B167-D5C76C315607}"/>
              </a:ext>
            </a:extLst>
          </p:cNvPr>
          <p:cNvSpPr>
            <a:spLocks noGrp="1"/>
          </p:cNvSpPr>
          <p:nvPr>
            <p:ph type="body" sz="quarter" idx="11" hasCustomPrompt="1"/>
          </p:nvPr>
        </p:nvSpPr>
        <p:spPr>
          <a:xfrm>
            <a:off x="0" y="4443026"/>
            <a:ext cx="4043362" cy="369332"/>
          </a:xfrm>
          <a:prstGeom prst="rect">
            <a:avLst/>
          </a:prstGeom>
          <a:noFill/>
        </p:spPr>
        <p:txBody>
          <a:bodyPr wrap="square" rtlCol="0">
            <a:spAutoFit/>
          </a:bodyPr>
          <a:lstStyle>
            <a:lvl1pPr marL="0" indent="0" algn="ctr">
              <a:buFontTx/>
              <a:buNone/>
              <a:defRPr lang="en-US" sz="2000" b="1" i="0" dirty="0" smtClean="0">
                <a:solidFill>
                  <a:schemeClr val="tx1">
                    <a:lumMod val="85000"/>
                    <a:lumOff val="15000"/>
                  </a:schemeClr>
                </a:solidFill>
                <a:latin typeface="Arial" panose="020B0604020202020204" pitchFamily="34" charset="0"/>
                <a:cs typeface="Arial" panose="020B0604020202020204" pitchFamily="34" charset="0"/>
              </a:defRPr>
            </a:lvl1pPr>
          </a:lstStyle>
          <a:p>
            <a:pPr marL="0" lvl="0" algn="ctr"/>
            <a:r>
              <a:rPr lang="en-US"/>
              <a:t>Speaker Name</a:t>
            </a:r>
          </a:p>
        </p:txBody>
      </p:sp>
      <p:sp>
        <p:nvSpPr>
          <p:cNvPr id="11" name="Slide Number Placeholder 2">
            <a:extLst>
              <a:ext uri="{FF2B5EF4-FFF2-40B4-BE49-F238E27FC236}">
                <a16:creationId xmlns:a16="http://schemas.microsoft.com/office/drawing/2014/main" id="{1F4EA0B1-5619-0348-92C2-5366797D83D4}"/>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b="0" i="0" smtClean="0">
                <a:solidFill>
                  <a:schemeClr val="tx1">
                    <a:lumMod val="50000"/>
                    <a:lumOff val="50000"/>
                  </a:schemeClr>
                </a:solidFill>
                <a:latin typeface="Arial" panose="020B0604020202020204" pitchFamily="34" charset="0"/>
              </a:rPr>
              <a:pPr algn="r"/>
              <a:t>‹#›</a:t>
            </a:fld>
            <a:endParaRPr lang="en-US" sz="1300" b="0" i="0">
              <a:solidFill>
                <a:schemeClr val="tx1">
                  <a:lumMod val="50000"/>
                  <a:lumOff val="50000"/>
                </a:schemeClr>
              </a:solidFill>
              <a:latin typeface="Arial" panose="020B0604020202020204" pitchFamily="34" charset="0"/>
            </a:endParaRPr>
          </a:p>
        </p:txBody>
      </p:sp>
      <p:sp>
        <p:nvSpPr>
          <p:cNvPr id="21" name="Picture Placeholder 14">
            <a:extLst>
              <a:ext uri="{FF2B5EF4-FFF2-40B4-BE49-F238E27FC236}">
                <a16:creationId xmlns:a16="http://schemas.microsoft.com/office/drawing/2014/main" id="{683EB9BB-3F7A-064B-8FC4-B72947FCFAEA}"/>
              </a:ext>
              <a:ext uri="{C183D7F6-B498-43B3-948B-1728B52AA6E4}">
                <adec:decorative xmlns:adec="http://schemas.microsoft.com/office/drawing/2017/decorative" val="1"/>
              </a:ext>
            </a:extLst>
          </p:cNvPr>
          <p:cNvSpPr>
            <a:spLocks noGrp="1"/>
          </p:cNvSpPr>
          <p:nvPr>
            <p:ph type="pic" sz="quarter" idx="17" hasCustomPrompt="1"/>
          </p:nvPr>
        </p:nvSpPr>
        <p:spPr>
          <a:xfrm>
            <a:off x="961231" y="1562099"/>
            <a:ext cx="2120900" cy="2120900"/>
          </a:xfrm>
          <a:prstGeom prst="ellipse">
            <a:avLst/>
          </a:prstGeom>
          <a:solidFill>
            <a:schemeClr val="bg1">
              <a:lumMod val="95000"/>
            </a:schemeClr>
          </a:solidFill>
        </p:spPr>
        <p:txBody>
          <a:bodyPr/>
          <a:lstStyle>
            <a:lvl1pPr>
              <a:defRPr sz="1400">
                <a:latin typeface="Arial" panose="020B0604020202020204" pitchFamily="34" charset="0"/>
                <a:cs typeface="Arial" panose="020B0604020202020204" pitchFamily="34" charset="0"/>
              </a:defRPr>
            </a:lvl1pPr>
          </a:lstStyle>
          <a:p>
            <a:r>
              <a:rPr lang="en-US"/>
              <a:t>Click icon to insert your headshot</a:t>
            </a:r>
          </a:p>
        </p:txBody>
      </p:sp>
      <p:cxnSp>
        <p:nvCxnSpPr>
          <p:cNvPr id="19" name="Straight Connector 18">
            <a:extLst>
              <a:ext uri="{FF2B5EF4-FFF2-40B4-BE49-F238E27FC236}">
                <a16:creationId xmlns:a16="http://schemas.microsoft.com/office/drawing/2014/main" id="{E3A291F5-B0AD-AD4B-8926-C72363FB7674}"/>
              </a:ext>
              <a:ext uri="{C183D7F6-B498-43B3-948B-1728B52AA6E4}">
                <adec:decorative xmlns:adec="http://schemas.microsoft.com/office/drawing/2017/decorative" val="1"/>
              </a:ext>
            </a:extLst>
          </p:cNvPr>
          <p:cNvCxnSpPr>
            <a:cxnSpLocks/>
          </p:cNvCxnSpPr>
          <p:nvPr userDrawn="1"/>
        </p:nvCxnSpPr>
        <p:spPr>
          <a:xfrm>
            <a:off x="5868129" y="5223877"/>
            <a:ext cx="4572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4889FF86-D6CE-2F4B-B259-8A74A18D912F}"/>
              </a:ext>
            </a:extLst>
          </p:cNvPr>
          <p:cNvSpPr>
            <a:spLocks noGrp="1"/>
          </p:cNvSpPr>
          <p:nvPr>
            <p:ph type="body" sz="quarter" idx="18" hasCustomPrompt="1"/>
          </p:nvPr>
        </p:nvSpPr>
        <p:spPr>
          <a:xfrm>
            <a:off x="4075048" y="5585144"/>
            <a:ext cx="4043362" cy="489301"/>
          </a:xfrm>
          <a:prstGeom prst="rect">
            <a:avLst/>
          </a:prstGeom>
        </p:spPr>
        <p:txBody>
          <a:bodyPr wrap="square">
            <a:spAutoFit/>
          </a:bodyPr>
          <a:lstStyle>
            <a:lvl1pPr marL="0" indent="0" algn="ctr">
              <a:lnSpc>
                <a:spcPts val="1560"/>
              </a:lnSpc>
              <a:spcBef>
                <a:spcPts val="0"/>
              </a:spcBef>
              <a:buFontTx/>
              <a:buNone/>
              <a:defRPr lang="en-US" sz="1200" dirty="0" smtClean="0">
                <a:solidFill>
                  <a:schemeClr val="tx1">
                    <a:lumMod val="50000"/>
                    <a:lumOff val="50000"/>
                  </a:schemeClr>
                </a:solidFill>
                <a:cs typeface="Arial" panose="020B0604020202020204" pitchFamily="34" charset="0"/>
              </a:defRPr>
            </a:lvl1pPr>
          </a:lstStyle>
          <a:p>
            <a:pPr algn="ctr"/>
            <a:r>
              <a:rPr lang="en-US" sz="1300">
                <a:solidFill>
                  <a:schemeClr val="tx1">
                    <a:lumMod val="50000"/>
                    <a:lumOff val="50000"/>
                  </a:schemeClr>
                </a:solidFill>
                <a:latin typeface="Arial" panose="020B0604020202020204" pitchFamily="34" charset="0"/>
                <a:cs typeface="Arial" panose="020B0604020202020204" pitchFamily="34" charset="0"/>
              </a:rPr>
              <a:t>Speaker job title information</a:t>
            </a:r>
          </a:p>
          <a:p>
            <a:pPr algn="ctr"/>
            <a:r>
              <a:rPr lang="en-US" sz="1300">
                <a:solidFill>
                  <a:schemeClr val="tx1">
                    <a:lumMod val="50000"/>
                    <a:lumOff val="50000"/>
                  </a:schemeClr>
                </a:solidFill>
                <a:latin typeface="Arial" panose="020B0604020202020204" pitchFamily="34" charset="0"/>
                <a:cs typeface="Arial" panose="020B0604020202020204" pitchFamily="34" charset="0"/>
              </a:rPr>
              <a:t>can go here and here</a:t>
            </a:r>
          </a:p>
        </p:txBody>
      </p:sp>
      <p:sp>
        <p:nvSpPr>
          <p:cNvPr id="23" name="Text Placeholder 16">
            <a:extLst>
              <a:ext uri="{FF2B5EF4-FFF2-40B4-BE49-F238E27FC236}">
                <a16:creationId xmlns:a16="http://schemas.microsoft.com/office/drawing/2014/main" id="{3A5B4462-5C55-4045-94F7-8B1BBDBE9228}"/>
              </a:ext>
            </a:extLst>
          </p:cNvPr>
          <p:cNvSpPr>
            <a:spLocks noGrp="1"/>
          </p:cNvSpPr>
          <p:nvPr>
            <p:ph type="body" sz="quarter" idx="19" hasCustomPrompt="1"/>
          </p:nvPr>
        </p:nvSpPr>
        <p:spPr>
          <a:xfrm>
            <a:off x="4063841" y="4443026"/>
            <a:ext cx="4043362" cy="369332"/>
          </a:xfrm>
          <a:prstGeom prst="rect">
            <a:avLst/>
          </a:prstGeom>
          <a:noFill/>
        </p:spPr>
        <p:txBody>
          <a:bodyPr wrap="square" rtlCol="0">
            <a:spAutoFit/>
          </a:bodyPr>
          <a:lstStyle>
            <a:lvl1pPr marL="0" indent="0" algn="ctr">
              <a:buFontTx/>
              <a:buNone/>
              <a:defRPr lang="en-US" sz="2000" b="1" i="0" dirty="0" smtClean="0">
                <a:solidFill>
                  <a:schemeClr val="tx1">
                    <a:lumMod val="85000"/>
                    <a:lumOff val="15000"/>
                  </a:schemeClr>
                </a:solidFill>
                <a:latin typeface="Arial" panose="020B0604020202020204" pitchFamily="34" charset="0"/>
                <a:cs typeface="Arial" panose="020B0604020202020204" pitchFamily="34" charset="0"/>
              </a:defRPr>
            </a:lvl1pPr>
          </a:lstStyle>
          <a:p>
            <a:pPr marL="0" lvl="0" algn="ctr"/>
            <a:r>
              <a:rPr lang="en-US"/>
              <a:t>Speaker Name</a:t>
            </a:r>
          </a:p>
        </p:txBody>
      </p:sp>
      <p:sp>
        <p:nvSpPr>
          <p:cNvPr id="24" name="Picture Placeholder 14">
            <a:extLst>
              <a:ext uri="{FF2B5EF4-FFF2-40B4-BE49-F238E27FC236}">
                <a16:creationId xmlns:a16="http://schemas.microsoft.com/office/drawing/2014/main" id="{4FD062E3-5FEE-3A43-AF11-081FF2436D5A}"/>
              </a:ext>
              <a:ext uri="{C183D7F6-B498-43B3-948B-1728B52AA6E4}">
                <adec:decorative xmlns:adec="http://schemas.microsoft.com/office/drawing/2017/decorative" val="1"/>
              </a:ext>
            </a:extLst>
          </p:cNvPr>
          <p:cNvSpPr>
            <a:spLocks noGrp="1"/>
          </p:cNvSpPr>
          <p:nvPr>
            <p:ph type="pic" sz="quarter" idx="20" hasCustomPrompt="1"/>
          </p:nvPr>
        </p:nvSpPr>
        <p:spPr>
          <a:xfrm>
            <a:off x="5025072" y="1562099"/>
            <a:ext cx="2120900" cy="2120900"/>
          </a:xfrm>
          <a:prstGeom prst="ellipse">
            <a:avLst/>
          </a:prstGeom>
          <a:solidFill>
            <a:schemeClr val="bg1">
              <a:lumMod val="95000"/>
            </a:schemeClr>
          </a:solidFill>
        </p:spPr>
        <p:txBody>
          <a:bodyPr/>
          <a:lstStyle>
            <a:lvl1pPr>
              <a:defRPr sz="1400">
                <a:latin typeface="Arial" panose="020B0604020202020204" pitchFamily="34" charset="0"/>
                <a:cs typeface="Arial" panose="020B0604020202020204" pitchFamily="34" charset="0"/>
              </a:defRPr>
            </a:lvl1pPr>
          </a:lstStyle>
          <a:p>
            <a:r>
              <a:rPr lang="en-US"/>
              <a:t>Click icon to insert your headshot</a:t>
            </a:r>
          </a:p>
        </p:txBody>
      </p:sp>
      <p:cxnSp>
        <p:nvCxnSpPr>
          <p:cNvPr id="25" name="Straight Connector 24">
            <a:extLst>
              <a:ext uri="{FF2B5EF4-FFF2-40B4-BE49-F238E27FC236}">
                <a16:creationId xmlns:a16="http://schemas.microsoft.com/office/drawing/2014/main" id="{8902A707-2E5C-A14C-8820-2AF09B423DD4}"/>
              </a:ext>
              <a:ext uri="{C183D7F6-B498-43B3-948B-1728B52AA6E4}">
                <adec:decorative xmlns:adec="http://schemas.microsoft.com/office/drawing/2017/decorative" val="1"/>
              </a:ext>
            </a:extLst>
          </p:cNvPr>
          <p:cNvCxnSpPr>
            <a:cxnSpLocks/>
          </p:cNvCxnSpPr>
          <p:nvPr userDrawn="1"/>
        </p:nvCxnSpPr>
        <p:spPr>
          <a:xfrm>
            <a:off x="9920763" y="5223877"/>
            <a:ext cx="4572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6" name="Text Placeholder 19">
            <a:extLst>
              <a:ext uri="{FF2B5EF4-FFF2-40B4-BE49-F238E27FC236}">
                <a16:creationId xmlns:a16="http://schemas.microsoft.com/office/drawing/2014/main" id="{8BF1DC74-1BDC-9641-AC55-A5B0EFEF575D}"/>
              </a:ext>
            </a:extLst>
          </p:cNvPr>
          <p:cNvSpPr>
            <a:spLocks noGrp="1"/>
          </p:cNvSpPr>
          <p:nvPr>
            <p:ph type="body" sz="quarter" idx="21" hasCustomPrompt="1"/>
          </p:nvPr>
        </p:nvSpPr>
        <p:spPr>
          <a:xfrm>
            <a:off x="8127682" y="5585144"/>
            <a:ext cx="4043362" cy="489301"/>
          </a:xfrm>
          <a:prstGeom prst="rect">
            <a:avLst/>
          </a:prstGeom>
        </p:spPr>
        <p:txBody>
          <a:bodyPr wrap="square">
            <a:spAutoFit/>
          </a:bodyPr>
          <a:lstStyle>
            <a:lvl1pPr marL="0" indent="0" algn="ctr">
              <a:lnSpc>
                <a:spcPts val="1560"/>
              </a:lnSpc>
              <a:spcBef>
                <a:spcPts val="0"/>
              </a:spcBef>
              <a:buFontTx/>
              <a:buNone/>
              <a:defRPr lang="en-US" sz="1200" dirty="0" smtClean="0">
                <a:solidFill>
                  <a:schemeClr val="tx1">
                    <a:lumMod val="50000"/>
                    <a:lumOff val="50000"/>
                  </a:schemeClr>
                </a:solidFill>
                <a:cs typeface="Arial" panose="020B0604020202020204" pitchFamily="34" charset="0"/>
              </a:defRPr>
            </a:lvl1pPr>
          </a:lstStyle>
          <a:p>
            <a:pPr algn="ctr"/>
            <a:r>
              <a:rPr lang="en-US" sz="1300">
                <a:solidFill>
                  <a:schemeClr val="tx1">
                    <a:lumMod val="50000"/>
                    <a:lumOff val="50000"/>
                  </a:schemeClr>
                </a:solidFill>
                <a:latin typeface="Arial" panose="020B0604020202020204" pitchFamily="34" charset="0"/>
                <a:cs typeface="Arial" panose="020B0604020202020204" pitchFamily="34" charset="0"/>
              </a:rPr>
              <a:t>Speaker job title information</a:t>
            </a:r>
          </a:p>
          <a:p>
            <a:pPr algn="ctr"/>
            <a:r>
              <a:rPr lang="en-US" sz="1300">
                <a:solidFill>
                  <a:schemeClr val="tx1">
                    <a:lumMod val="50000"/>
                    <a:lumOff val="50000"/>
                  </a:schemeClr>
                </a:solidFill>
                <a:latin typeface="Arial" panose="020B0604020202020204" pitchFamily="34" charset="0"/>
                <a:cs typeface="Arial" panose="020B0604020202020204" pitchFamily="34" charset="0"/>
              </a:rPr>
              <a:t>can go here and here</a:t>
            </a:r>
          </a:p>
        </p:txBody>
      </p:sp>
      <p:sp>
        <p:nvSpPr>
          <p:cNvPr id="27" name="Text Placeholder 16">
            <a:extLst>
              <a:ext uri="{FF2B5EF4-FFF2-40B4-BE49-F238E27FC236}">
                <a16:creationId xmlns:a16="http://schemas.microsoft.com/office/drawing/2014/main" id="{D1D40B8F-804C-DC4B-97E6-428BD43C7ADF}"/>
              </a:ext>
            </a:extLst>
          </p:cNvPr>
          <p:cNvSpPr>
            <a:spLocks noGrp="1"/>
          </p:cNvSpPr>
          <p:nvPr>
            <p:ph type="body" sz="quarter" idx="22" hasCustomPrompt="1"/>
          </p:nvPr>
        </p:nvSpPr>
        <p:spPr>
          <a:xfrm>
            <a:off x="8127682" y="4443026"/>
            <a:ext cx="4043362" cy="369332"/>
          </a:xfrm>
          <a:prstGeom prst="rect">
            <a:avLst/>
          </a:prstGeom>
          <a:noFill/>
        </p:spPr>
        <p:txBody>
          <a:bodyPr wrap="square" rtlCol="0">
            <a:spAutoFit/>
          </a:bodyPr>
          <a:lstStyle>
            <a:lvl1pPr marL="0" indent="0" algn="ctr">
              <a:buFontTx/>
              <a:buNone/>
              <a:defRPr lang="en-US" sz="2000" b="1" i="0" dirty="0" smtClean="0">
                <a:solidFill>
                  <a:schemeClr val="tx1">
                    <a:lumMod val="85000"/>
                    <a:lumOff val="15000"/>
                  </a:schemeClr>
                </a:solidFill>
                <a:latin typeface="Arial" panose="020B0604020202020204" pitchFamily="34" charset="0"/>
                <a:cs typeface="Arial" panose="020B0604020202020204" pitchFamily="34" charset="0"/>
              </a:defRPr>
            </a:lvl1pPr>
          </a:lstStyle>
          <a:p>
            <a:pPr marL="0" lvl="0" algn="ctr"/>
            <a:r>
              <a:rPr lang="en-US"/>
              <a:t>Speaker Name</a:t>
            </a:r>
          </a:p>
        </p:txBody>
      </p:sp>
      <p:sp>
        <p:nvSpPr>
          <p:cNvPr id="28" name="Picture Placeholder 14">
            <a:extLst>
              <a:ext uri="{FF2B5EF4-FFF2-40B4-BE49-F238E27FC236}">
                <a16:creationId xmlns:a16="http://schemas.microsoft.com/office/drawing/2014/main" id="{2B48EAB7-227B-C649-9449-80CFDB2187E1}"/>
              </a:ext>
              <a:ext uri="{C183D7F6-B498-43B3-948B-1728B52AA6E4}">
                <adec:decorative xmlns:adec="http://schemas.microsoft.com/office/drawing/2017/decorative" val="1"/>
              </a:ext>
            </a:extLst>
          </p:cNvPr>
          <p:cNvSpPr>
            <a:spLocks noGrp="1"/>
          </p:cNvSpPr>
          <p:nvPr>
            <p:ph type="pic" sz="quarter" idx="23" hasCustomPrompt="1"/>
          </p:nvPr>
        </p:nvSpPr>
        <p:spPr>
          <a:xfrm>
            <a:off x="9088913" y="1562099"/>
            <a:ext cx="2120900" cy="2120900"/>
          </a:xfrm>
          <a:prstGeom prst="ellipse">
            <a:avLst/>
          </a:prstGeom>
          <a:solidFill>
            <a:schemeClr val="bg1">
              <a:lumMod val="95000"/>
            </a:schemeClr>
          </a:solidFill>
        </p:spPr>
        <p:txBody>
          <a:bodyPr/>
          <a:lstStyle>
            <a:lvl1pPr>
              <a:defRPr sz="1400">
                <a:latin typeface="Arial" panose="020B0604020202020204" pitchFamily="34" charset="0"/>
                <a:cs typeface="Arial" panose="020B0604020202020204" pitchFamily="34" charset="0"/>
              </a:defRPr>
            </a:lvl1pPr>
          </a:lstStyle>
          <a:p>
            <a:r>
              <a:rPr lang="en-US"/>
              <a:t>Click icon to insert your headshot</a:t>
            </a:r>
          </a:p>
        </p:txBody>
      </p:sp>
      <p:pic>
        <p:nvPicPr>
          <p:cNvPr id="22" name="Graphic 21">
            <a:extLst>
              <a:ext uri="{FF2B5EF4-FFF2-40B4-BE49-F238E27FC236}">
                <a16:creationId xmlns:a16="http://schemas.microsoft.com/office/drawing/2014/main" id="{8680085B-0B0C-0C43-82EE-6D0DDD2C073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7667" y="6394449"/>
            <a:ext cx="1104758" cy="309465"/>
          </a:xfrm>
          <a:prstGeom prst="rect">
            <a:avLst/>
          </a:prstGeom>
        </p:spPr>
      </p:pic>
    </p:spTree>
    <p:extLst>
      <p:ext uri="{BB962C8B-B14F-4D97-AF65-F5344CB8AC3E}">
        <p14:creationId xmlns:p14="http://schemas.microsoft.com/office/powerpoint/2010/main" val="241142342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1_Speaker intro (five)">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1838AE8D-54CA-AF41-84E8-F9ED49C76554}"/>
              </a:ext>
              <a:ext uri="{C183D7F6-B498-43B3-948B-1728B52AA6E4}">
                <adec:decorative xmlns:adec="http://schemas.microsoft.com/office/drawing/2017/decorative" val="1"/>
              </a:ext>
            </a:extLst>
          </p:cNvPr>
          <p:cNvSpPr/>
          <p:nvPr userDrawn="1"/>
        </p:nvSpPr>
        <p:spPr>
          <a:xfrm>
            <a:off x="9499342" y="4616067"/>
            <a:ext cx="2692657" cy="2241933"/>
          </a:xfrm>
          <a:prstGeom prst="rect">
            <a:avLst/>
          </a:prstGeom>
          <a:solidFill>
            <a:srgbClr val="F4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0" name="Rectangle 29">
            <a:extLst>
              <a:ext uri="{FF2B5EF4-FFF2-40B4-BE49-F238E27FC236}">
                <a16:creationId xmlns:a16="http://schemas.microsoft.com/office/drawing/2014/main" id="{311F88DE-204D-CD47-BE6D-FCC8A10327E0}"/>
              </a:ext>
              <a:ext uri="{C183D7F6-B498-43B3-948B-1728B52AA6E4}">
                <adec:decorative xmlns:adec="http://schemas.microsoft.com/office/drawing/2017/decorative" val="1"/>
              </a:ext>
            </a:extLst>
          </p:cNvPr>
          <p:cNvSpPr/>
          <p:nvPr userDrawn="1"/>
        </p:nvSpPr>
        <p:spPr>
          <a:xfrm>
            <a:off x="2751553" y="4616067"/>
            <a:ext cx="2142616" cy="2241933"/>
          </a:xfrm>
          <a:prstGeom prst="rect">
            <a:avLst/>
          </a:prstGeom>
          <a:solidFill>
            <a:srgbClr val="F4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1" name="Slide Number Placeholder 2">
            <a:extLst>
              <a:ext uri="{FF2B5EF4-FFF2-40B4-BE49-F238E27FC236}">
                <a16:creationId xmlns:a16="http://schemas.microsoft.com/office/drawing/2014/main" id="{1F4EA0B1-5619-0348-92C2-5366797D83D4}"/>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b="0" i="0" smtClean="0">
                <a:solidFill>
                  <a:schemeClr val="tx1">
                    <a:lumMod val="50000"/>
                    <a:lumOff val="50000"/>
                  </a:schemeClr>
                </a:solidFill>
                <a:latin typeface="Arial" panose="020B0604020202020204" pitchFamily="34" charset="0"/>
              </a:rPr>
              <a:pPr algn="r"/>
              <a:t>‹#›</a:t>
            </a:fld>
            <a:endParaRPr lang="en-US" sz="1300" b="0" i="0">
              <a:solidFill>
                <a:schemeClr val="tx1">
                  <a:lumMod val="50000"/>
                  <a:lumOff val="50000"/>
                </a:schemeClr>
              </a:solidFill>
              <a:latin typeface="Arial" panose="020B0604020202020204" pitchFamily="34" charset="0"/>
            </a:endParaRPr>
          </a:p>
        </p:txBody>
      </p:sp>
      <p:sp>
        <p:nvSpPr>
          <p:cNvPr id="21" name="Picture Placeholder 14">
            <a:extLst>
              <a:ext uri="{FF2B5EF4-FFF2-40B4-BE49-F238E27FC236}">
                <a16:creationId xmlns:a16="http://schemas.microsoft.com/office/drawing/2014/main" id="{683EB9BB-3F7A-064B-8FC4-B72947FCFAEA}"/>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575640" y="1810216"/>
            <a:ext cx="1919780" cy="1920240"/>
          </a:xfrm>
          <a:prstGeom prst="ellipse">
            <a:avLst/>
          </a:prstGeom>
          <a:solidFill>
            <a:schemeClr val="bg1">
              <a:lumMod val="95000"/>
            </a:schemeClr>
          </a:solidFill>
        </p:spPr>
        <p:txBody>
          <a:bodyPr/>
          <a:lstStyle>
            <a:lvl1pPr>
              <a:defRPr sz="1400">
                <a:latin typeface="Arial" panose="020B0604020202020204" pitchFamily="34" charset="0"/>
                <a:cs typeface="Arial" panose="020B0604020202020204" pitchFamily="34" charset="0"/>
              </a:defRPr>
            </a:lvl1pPr>
          </a:lstStyle>
          <a:p>
            <a:r>
              <a:rPr lang="en-US"/>
              <a:t>Click icon to insert your headshot</a:t>
            </a:r>
          </a:p>
        </p:txBody>
      </p:sp>
      <p:sp>
        <p:nvSpPr>
          <p:cNvPr id="24" name="Picture Placeholder 14">
            <a:extLst>
              <a:ext uri="{FF2B5EF4-FFF2-40B4-BE49-F238E27FC236}">
                <a16:creationId xmlns:a16="http://schemas.microsoft.com/office/drawing/2014/main" id="{4FD062E3-5FEE-3A43-AF11-081FF2436D5A}"/>
              </a:ext>
              <a:ext uri="{C183D7F6-B498-43B3-948B-1728B52AA6E4}">
                <adec:decorative xmlns:adec="http://schemas.microsoft.com/office/drawing/2017/decorative" val="1"/>
              </a:ext>
            </a:extLst>
          </p:cNvPr>
          <p:cNvSpPr>
            <a:spLocks noGrp="1" noChangeAspect="1"/>
          </p:cNvSpPr>
          <p:nvPr>
            <p:ph type="pic" sz="quarter" idx="20" hasCustomPrompt="1"/>
          </p:nvPr>
        </p:nvSpPr>
        <p:spPr>
          <a:xfrm>
            <a:off x="5091172" y="1810216"/>
            <a:ext cx="1919780" cy="1920240"/>
          </a:xfrm>
          <a:prstGeom prst="ellipse">
            <a:avLst/>
          </a:prstGeom>
          <a:solidFill>
            <a:schemeClr val="bg1">
              <a:lumMod val="95000"/>
            </a:schemeClr>
          </a:solidFill>
        </p:spPr>
        <p:txBody>
          <a:bodyPr/>
          <a:lstStyle>
            <a:lvl1pPr>
              <a:defRPr sz="1400">
                <a:latin typeface="Arial" panose="020B0604020202020204" pitchFamily="34" charset="0"/>
                <a:cs typeface="Arial" panose="020B0604020202020204" pitchFamily="34" charset="0"/>
              </a:defRPr>
            </a:lvl1pPr>
          </a:lstStyle>
          <a:p>
            <a:r>
              <a:rPr lang="en-US"/>
              <a:t>Click icon to insert your headshot</a:t>
            </a:r>
          </a:p>
        </p:txBody>
      </p:sp>
      <p:sp>
        <p:nvSpPr>
          <p:cNvPr id="28" name="Picture Placeholder 14">
            <a:extLst>
              <a:ext uri="{FF2B5EF4-FFF2-40B4-BE49-F238E27FC236}">
                <a16:creationId xmlns:a16="http://schemas.microsoft.com/office/drawing/2014/main" id="{2B48EAB7-227B-C649-9449-80CFDB2187E1}"/>
              </a:ext>
              <a:ext uri="{C183D7F6-B498-43B3-948B-1728B52AA6E4}">
                <adec:decorative xmlns:adec="http://schemas.microsoft.com/office/drawing/2017/decorative" val="1"/>
              </a:ext>
            </a:extLst>
          </p:cNvPr>
          <p:cNvSpPr>
            <a:spLocks noGrp="1" noChangeAspect="1"/>
          </p:cNvSpPr>
          <p:nvPr>
            <p:ph type="pic" sz="quarter" idx="23" hasCustomPrompt="1"/>
          </p:nvPr>
        </p:nvSpPr>
        <p:spPr>
          <a:xfrm>
            <a:off x="9606705" y="1810216"/>
            <a:ext cx="1919780" cy="1920240"/>
          </a:xfrm>
          <a:prstGeom prst="ellipse">
            <a:avLst/>
          </a:prstGeom>
          <a:solidFill>
            <a:schemeClr val="bg1">
              <a:lumMod val="95000"/>
            </a:schemeClr>
          </a:solidFill>
        </p:spPr>
        <p:txBody>
          <a:bodyPr/>
          <a:lstStyle>
            <a:lvl1pPr>
              <a:defRPr sz="1400">
                <a:latin typeface="Arial" panose="020B0604020202020204" pitchFamily="34" charset="0"/>
                <a:cs typeface="Arial" panose="020B0604020202020204" pitchFamily="34" charset="0"/>
              </a:defRPr>
            </a:lvl1pPr>
          </a:lstStyle>
          <a:p>
            <a:r>
              <a:rPr lang="en-US"/>
              <a:t>Click icon to insert your headshot</a:t>
            </a:r>
          </a:p>
        </p:txBody>
      </p:sp>
      <p:sp>
        <p:nvSpPr>
          <p:cNvPr id="22" name="Picture Placeholder 14">
            <a:extLst>
              <a:ext uri="{FF2B5EF4-FFF2-40B4-BE49-F238E27FC236}">
                <a16:creationId xmlns:a16="http://schemas.microsoft.com/office/drawing/2014/main" id="{417D20FF-3B11-FF48-9AB9-E02C2FC84A80}"/>
              </a:ext>
              <a:ext uri="{C183D7F6-B498-43B3-948B-1728B52AA6E4}">
                <adec:decorative xmlns:adec="http://schemas.microsoft.com/office/drawing/2017/decorative" val="1"/>
              </a:ext>
            </a:extLst>
          </p:cNvPr>
          <p:cNvSpPr>
            <a:spLocks noGrp="1" noChangeAspect="1"/>
          </p:cNvSpPr>
          <p:nvPr>
            <p:ph type="pic" sz="quarter" idx="24" hasCustomPrompt="1"/>
          </p:nvPr>
        </p:nvSpPr>
        <p:spPr>
          <a:xfrm>
            <a:off x="2827341" y="1810216"/>
            <a:ext cx="1919780" cy="1920240"/>
          </a:xfrm>
          <a:prstGeom prst="ellipse">
            <a:avLst/>
          </a:prstGeom>
          <a:solidFill>
            <a:schemeClr val="bg1">
              <a:lumMod val="95000"/>
            </a:schemeClr>
          </a:solidFill>
        </p:spPr>
        <p:txBody>
          <a:bodyPr/>
          <a:lstStyle>
            <a:lvl1pPr>
              <a:defRPr sz="1400">
                <a:latin typeface="Arial" panose="020B0604020202020204" pitchFamily="34" charset="0"/>
                <a:cs typeface="Arial" panose="020B0604020202020204" pitchFamily="34" charset="0"/>
              </a:defRPr>
            </a:lvl1pPr>
          </a:lstStyle>
          <a:p>
            <a:r>
              <a:rPr lang="en-US"/>
              <a:t>Click icon to insert your headshot</a:t>
            </a:r>
          </a:p>
        </p:txBody>
      </p:sp>
      <p:sp>
        <p:nvSpPr>
          <p:cNvPr id="29" name="Picture Placeholder 14">
            <a:extLst>
              <a:ext uri="{FF2B5EF4-FFF2-40B4-BE49-F238E27FC236}">
                <a16:creationId xmlns:a16="http://schemas.microsoft.com/office/drawing/2014/main" id="{8EA5FC4A-FD63-3D48-9A09-58651873DBEE}"/>
              </a:ext>
              <a:ext uri="{C183D7F6-B498-43B3-948B-1728B52AA6E4}">
                <adec:decorative xmlns:adec="http://schemas.microsoft.com/office/drawing/2017/decorative" val="1"/>
              </a:ext>
            </a:extLst>
          </p:cNvPr>
          <p:cNvSpPr>
            <a:spLocks noGrp="1" noChangeAspect="1"/>
          </p:cNvSpPr>
          <p:nvPr>
            <p:ph type="pic" sz="quarter" idx="25" hasCustomPrompt="1"/>
          </p:nvPr>
        </p:nvSpPr>
        <p:spPr>
          <a:xfrm>
            <a:off x="7348938" y="1810216"/>
            <a:ext cx="1919780" cy="1920240"/>
          </a:xfrm>
          <a:prstGeom prst="ellipse">
            <a:avLst/>
          </a:prstGeom>
          <a:solidFill>
            <a:schemeClr val="bg1">
              <a:lumMod val="95000"/>
            </a:schemeClr>
          </a:solidFill>
        </p:spPr>
        <p:txBody>
          <a:bodyPr/>
          <a:lstStyle>
            <a:lvl1pPr>
              <a:defRPr sz="1400">
                <a:latin typeface="Arial" panose="020B0604020202020204" pitchFamily="34" charset="0"/>
                <a:cs typeface="Arial" panose="020B0604020202020204" pitchFamily="34" charset="0"/>
              </a:defRPr>
            </a:lvl1pPr>
          </a:lstStyle>
          <a:p>
            <a:r>
              <a:rPr lang="en-US"/>
              <a:t>Click icon to insert your headshot</a:t>
            </a:r>
          </a:p>
        </p:txBody>
      </p:sp>
      <p:cxnSp>
        <p:nvCxnSpPr>
          <p:cNvPr id="31" name="Straight Connector 30">
            <a:extLst>
              <a:ext uri="{FF2B5EF4-FFF2-40B4-BE49-F238E27FC236}">
                <a16:creationId xmlns:a16="http://schemas.microsoft.com/office/drawing/2014/main" id="{5E8727CA-CF89-504B-9F03-E314A45743DB}"/>
              </a:ext>
              <a:ext uri="{C183D7F6-B498-43B3-948B-1728B52AA6E4}">
                <adec:decorative xmlns:adec="http://schemas.microsoft.com/office/drawing/2017/decorative" val="1"/>
              </a:ext>
            </a:extLst>
          </p:cNvPr>
          <p:cNvCxnSpPr>
            <a:cxnSpLocks/>
          </p:cNvCxnSpPr>
          <p:nvPr userDrawn="1"/>
        </p:nvCxnSpPr>
        <p:spPr>
          <a:xfrm>
            <a:off x="3558631" y="5327582"/>
            <a:ext cx="4572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2" name="Text Placeholder 19">
            <a:extLst>
              <a:ext uri="{FF2B5EF4-FFF2-40B4-BE49-F238E27FC236}">
                <a16:creationId xmlns:a16="http://schemas.microsoft.com/office/drawing/2014/main" id="{4BAC9686-3E71-924B-9007-9548B529DA27}"/>
              </a:ext>
            </a:extLst>
          </p:cNvPr>
          <p:cNvSpPr>
            <a:spLocks noGrp="1"/>
          </p:cNvSpPr>
          <p:nvPr>
            <p:ph type="body" sz="quarter" idx="26" hasCustomPrompt="1"/>
          </p:nvPr>
        </p:nvSpPr>
        <p:spPr>
          <a:xfrm>
            <a:off x="2693829" y="5586046"/>
            <a:ext cx="2186805" cy="694485"/>
          </a:xfrm>
          <a:prstGeom prst="rect">
            <a:avLst/>
          </a:prstGeom>
        </p:spPr>
        <p:txBody>
          <a:bodyPr wrap="square">
            <a:spAutoFit/>
          </a:bodyPr>
          <a:lstStyle>
            <a:lvl1pPr marL="0" indent="0" algn="ctr">
              <a:lnSpc>
                <a:spcPts val="1560"/>
              </a:lnSpc>
              <a:spcBef>
                <a:spcPts val="0"/>
              </a:spcBef>
              <a:buFontTx/>
              <a:buNone/>
              <a:defRPr lang="en-US" sz="1200" dirty="0" smtClean="0">
                <a:solidFill>
                  <a:schemeClr val="tx1">
                    <a:lumMod val="50000"/>
                    <a:lumOff val="50000"/>
                  </a:schemeClr>
                </a:solidFill>
                <a:cs typeface="Arial" panose="020B0604020202020204" pitchFamily="34" charset="0"/>
              </a:defRPr>
            </a:lvl1pPr>
          </a:lstStyle>
          <a:p>
            <a:pPr algn="ctr"/>
            <a:r>
              <a:rPr lang="en-US" sz="1300">
                <a:solidFill>
                  <a:schemeClr val="tx1">
                    <a:lumMod val="50000"/>
                    <a:lumOff val="50000"/>
                  </a:schemeClr>
                </a:solidFill>
                <a:latin typeface="Arial" panose="020B0604020202020204" pitchFamily="34" charset="0"/>
                <a:cs typeface="Arial" panose="020B0604020202020204" pitchFamily="34" charset="0"/>
              </a:rPr>
              <a:t>Speaker job title information</a:t>
            </a:r>
          </a:p>
          <a:p>
            <a:pPr algn="ctr"/>
            <a:r>
              <a:rPr lang="en-US" sz="1300">
                <a:solidFill>
                  <a:schemeClr val="tx1">
                    <a:lumMod val="50000"/>
                    <a:lumOff val="50000"/>
                  </a:schemeClr>
                </a:solidFill>
                <a:latin typeface="Arial" panose="020B0604020202020204" pitchFamily="34" charset="0"/>
                <a:cs typeface="Arial" panose="020B0604020202020204" pitchFamily="34" charset="0"/>
              </a:rPr>
              <a:t>can go here and here</a:t>
            </a:r>
          </a:p>
        </p:txBody>
      </p:sp>
      <p:sp>
        <p:nvSpPr>
          <p:cNvPr id="33" name="Text Placeholder 16">
            <a:extLst>
              <a:ext uri="{FF2B5EF4-FFF2-40B4-BE49-F238E27FC236}">
                <a16:creationId xmlns:a16="http://schemas.microsoft.com/office/drawing/2014/main" id="{6580CC10-C0CB-4844-A170-6FF20275E455}"/>
              </a:ext>
            </a:extLst>
          </p:cNvPr>
          <p:cNvSpPr>
            <a:spLocks noGrp="1"/>
          </p:cNvSpPr>
          <p:nvPr>
            <p:ph type="body" sz="quarter" idx="27" hasCustomPrompt="1"/>
          </p:nvPr>
        </p:nvSpPr>
        <p:spPr>
          <a:xfrm>
            <a:off x="2723813" y="4399612"/>
            <a:ext cx="2126837" cy="369332"/>
          </a:xfrm>
          <a:prstGeom prst="rect">
            <a:avLst/>
          </a:prstGeom>
          <a:noFill/>
        </p:spPr>
        <p:txBody>
          <a:bodyPr wrap="square" rtlCol="0">
            <a:spAutoFit/>
          </a:bodyPr>
          <a:lstStyle>
            <a:lvl1pPr marL="0" indent="0" algn="ctr">
              <a:buFontTx/>
              <a:buNone/>
              <a:defRPr lang="en-US" sz="2000" b="1" i="0" dirty="0" smtClean="0">
                <a:solidFill>
                  <a:schemeClr val="tx1">
                    <a:lumMod val="85000"/>
                    <a:lumOff val="15000"/>
                  </a:schemeClr>
                </a:solidFill>
                <a:latin typeface="Arial" panose="020B0604020202020204" pitchFamily="34" charset="0"/>
                <a:cs typeface="Arial" panose="020B0604020202020204" pitchFamily="34" charset="0"/>
              </a:defRPr>
            </a:lvl1pPr>
          </a:lstStyle>
          <a:p>
            <a:pPr marL="0" lvl="0" algn="ctr"/>
            <a:r>
              <a:rPr lang="en-US"/>
              <a:t>Speaker Name</a:t>
            </a:r>
          </a:p>
        </p:txBody>
      </p:sp>
      <p:sp>
        <p:nvSpPr>
          <p:cNvPr id="34" name="Rectangle 33">
            <a:extLst>
              <a:ext uri="{FF2B5EF4-FFF2-40B4-BE49-F238E27FC236}">
                <a16:creationId xmlns:a16="http://schemas.microsoft.com/office/drawing/2014/main" id="{4209AE88-CAF1-FC42-964A-250499751646}"/>
              </a:ext>
              <a:ext uri="{C183D7F6-B498-43B3-948B-1728B52AA6E4}">
                <adec:decorative xmlns:adec="http://schemas.microsoft.com/office/drawing/2017/decorative" val="1"/>
              </a:ext>
            </a:extLst>
          </p:cNvPr>
          <p:cNvSpPr/>
          <p:nvPr userDrawn="1"/>
        </p:nvSpPr>
        <p:spPr>
          <a:xfrm>
            <a:off x="5000817" y="4616067"/>
            <a:ext cx="2142616" cy="2241933"/>
          </a:xfrm>
          <a:prstGeom prst="rect">
            <a:avLst/>
          </a:prstGeom>
          <a:solidFill>
            <a:srgbClr val="F4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cxnSp>
        <p:nvCxnSpPr>
          <p:cNvPr id="35" name="Straight Connector 34">
            <a:extLst>
              <a:ext uri="{FF2B5EF4-FFF2-40B4-BE49-F238E27FC236}">
                <a16:creationId xmlns:a16="http://schemas.microsoft.com/office/drawing/2014/main" id="{A20B9BAD-45E6-F643-9550-BF9203AF6670}"/>
              </a:ext>
              <a:ext uri="{C183D7F6-B498-43B3-948B-1728B52AA6E4}">
                <adec:decorative xmlns:adec="http://schemas.microsoft.com/office/drawing/2017/decorative" val="1"/>
              </a:ext>
            </a:extLst>
          </p:cNvPr>
          <p:cNvCxnSpPr>
            <a:cxnSpLocks/>
          </p:cNvCxnSpPr>
          <p:nvPr userDrawn="1"/>
        </p:nvCxnSpPr>
        <p:spPr>
          <a:xfrm>
            <a:off x="5831660" y="5327582"/>
            <a:ext cx="4572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6" name="Text Placeholder 19">
            <a:extLst>
              <a:ext uri="{FF2B5EF4-FFF2-40B4-BE49-F238E27FC236}">
                <a16:creationId xmlns:a16="http://schemas.microsoft.com/office/drawing/2014/main" id="{826AD1C1-D6B5-A741-8551-D2F87CEEB34E}"/>
              </a:ext>
            </a:extLst>
          </p:cNvPr>
          <p:cNvSpPr>
            <a:spLocks noGrp="1"/>
          </p:cNvSpPr>
          <p:nvPr>
            <p:ph type="body" sz="quarter" idx="28" hasCustomPrompt="1"/>
          </p:nvPr>
        </p:nvSpPr>
        <p:spPr>
          <a:xfrm>
            <a:off x="4966858" y="5586046"/>
            <a:ext cx="2186805" cy="694485"/>
          </a:xfrm>
          <a:prstGeom prst="rect">
            <a:avLst/>
          </a:prstGeom>
        </p:spPr>
        <p:txBody>
          <a:bodyPr wrap="square">
            <a:spAutoFit/>
          </a:bodyPr>
          <a:lstStyle>
            <a:lvl1pPr marL="0" indent="0" algn="ctr">
              <a:lnSpc>
                <a:spcPts val="1560"/>
              </a:lnSpc>
              <a:spcBef>
                <a:spcPts val="0"/>
              </a:spcBef>
              <a:buFontTx/>
              <a:buNone/>
              <a:defRPr lang="en-US" sz="1200" dirty="0" smtClean="0">
                <a:solidFill>
                  <a:schemeClr val="tx1">
                    <a:lumMod val="50000"/>
                    <a:lumOff val="50000"/>
                  </a:schemeClr>
                </a:solidFill>
                <a:cs typeface="Arial" panose="020B0604020202020204" pitchFamily="34" charset="0"/>
              </a:defRPr>
            </a:lvl1pPr>
          </a:lstStyle>
          <a:p>
            <a:pPr algn="ctr"/>
            <a:r>
              <a:rPr lang="en-US" sz="1300">
                <a:solidFill>
                  <a:schemeClr val="tx1">
                    <a:lumMod val="50000"/>
                    <a:lumOff val="50000"/>
                  </a:schemeClr>
                </a:solidFill>
                <a:latin typeface="Arial" panose="020B0604020202020204" pitchFamily="34" charset="0"/>
                <a:cs typeface="Arial" panose="020B0604020202020204" pitchFamily="34" charset="0"/>
              </a:rPr>
              <a:t>Speaker job title information</a:t>
            </a:r>
          </a:p>
          <a:p>
            <a:pPr algn="ctr"/>
            <a:r>
              <a:rPr lang="en-US" sz="1300">
                <a:solidFill>
                  <a:schemeClr val="tx1">
                    <a:lumMod val="50000"/>
                    <a:lumOff val="50000"/>
                  </a:schemeClr>
                </a:solidFill>
                <a:latin typeface="Arial" panose="020B0604020202020204" pitchFamily="34" charset="0"/>
                <a:cs typeface="Arial" panose="020B0604020202020204" pitchFamily="34" charset="0"/>
              </a:rPr>
              <a:t>can go here and here</a:t>
            </a:r>
          </a:p>
        </p:txBody>
      </p:sp>
      <p:sp>
        <p:nvSpPr>
          <p:cNvPr id="37" name="Text Placeholder 16">
            <a:extLst>
              <a:ext uri="{FF2B5EF4-FFF2-40B4-BE49-F238E27FC236}">
                <a16:creationId xmlns:a16="http://schemas.microsoft.com/office/drawing/2014/main" id="{A40542B9-8101-F348-8B88-97F7AA34B72E}"/>
              </a:ext>
            </a:extLst>
          </p:cNvPr>
          <p:cNvSpPr>
            <a:spLocks noGrp="1"/>
          </p:cNvSpPr>
          <p:nvPr>
            <p:ph type="body" sz="quarter" idx="29" hasCustomPrompt="1"/>
          </p:nvPr>
        </p:nvSpPr>
        <p:spPr>
          <a:xfrm>
            <a:off x="4996842" y="4399612"/>
            <a:ext cx="2126837" cy="369332"/>
          </a:xfrm>
          <a:prstGeom prst="rect">
            <a:avLst/>
          </a:prstGeom>
          <a:noFill/>
        </p:spPr>
        <p:txBody>
          <a:bodyPr wrap="square" rtlCol="0">
            <a:spAutoFit/>
          </a:bodyPr>
          <a:lstStyle>
            <a:lvl1pPr marL="0" indent="0" algn="ctr">
              <a:buFontTx/>
              <a:buNone/>
              <a:defRPr lang="en-US" sz="2000" b="1" i="0" dirty="0" smtClean="0">
                <a:solidFill>
                  <a:schemeClr val="tx1">
                    <a:lumMod val="85000"/>
                    <a:lumOff val="15000"/>
                  </a:schemeClr>
                </a:solidFill>
                <a:latin typeface="Arial" panose="020B0604020202020204" pitchFamily="34" charset="0"/>
                <a:cs typeface="Arial" panose="020B0604020202020204" pitchFamily="34" charset="0"/>
              </a:defRPr>
            </a:lvl1pPr>
          </a:lstStyle>
          <a:p>
            <a:pPr marL="0" lvl="0" algn="ctr"/>
            <a:r>
              <a:rPr lang="en-US"/>
              <a:t>Speaker Name</a:t>
            </a:r>
          </a:p>
        </p:txBody>
      </p:sp>
      <p:sp>
        <p:nvSpPr>
          <p:cNvPr id="38" name="Rectangle 37">
            <a:extLst>
              <a:ext uri="{FF2B5EF4-FFF2-40B4-BE49-F238E27FC236}">
                <a16:creationId xmlns:a16="http://schemas.microsoft.com/office/drawing/2014/main" id="{2A9F9051-3E10-AB44-AF0A-A1D741C3350F}"/>
              </a:ext>
              <a:ext uri="{C183D7F6-B498-43B3-948B-1728B52AA6E4}">
                <adec:decorative xmlns:adec="http://schemas.microsoft.com/office/drawing/2017/decorative" val="1"/>
              </a:ext>
            </a:extLst>
          </p:cNvPr>
          <p:cNvSpPr/>
          <p:nvPr userDrawn="1"/>
        </p:nvSpPr>
        <p:spPr>
          <a:xfrm>
            <a:off x="7250081" y="4616067"/>
            <a:ext cx="2142616" cy="2241933"/>
          </a:xfrm>
          <a:prstGeom prst="rect">
            <a:avLst/>
          </a:prstGeom>
          <a:solidFill>
            <a:srgbClr val="F4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cxnSp>
        <p:nvCxnSpPr>
          <p:cNvPr id="39" name="Straight Connector 38">
            <a:extLst>
              <a:ext uri="{FF2B5EF4-FFF2-40B4-BE49-F238E27FC236}">
                <a16:creationId xmlns:a16="http://schemas.microsoft.com/office/drawing/2014/main" id="{A8110DB1-2901-D446-9594-B4760F4E3518}"/>
              </a:ext>
              <a:ext uri="{C183D7F6-B498-43B3-948B-1728B52AA6E4}">
                <adec:decorative xmlns:adec="http://schemas.microsoft.com/office/drawing/2017/decorative" val="1"/>
              </a:ext>
            </a:extLst>
          </p:cNvPr>
          <p:cNvCxnSpPr>
            <a:cxnSpLocks/>
          </p:cNvCxnSpPr>
          <p:nvPr userDrawn="1"/>
        </p:nvCxnSpPr>
        <p:spPr>
          <a:xfrm>
            <a:off x="8069022" y="5327582"/>
            <a:ext cx="4572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0" name="Text Placeholder 19">
            <a:extLst>
              <a:ext uri="{FF2B5EF4-FFF2-40B4-BE49-F238E27FC236}">
                <a16:creationId xmlns:a16="http://schemas.microsoft.com/office/drawing/2014/main" id="{7A78E238-C71C-9646-959F-0784B0934FFB}"/>
              </a:ext>
            </a:extLst>
          </p:cNvPr>
          <p:cNvSpPr>
            <a:spLocks noGrp="1"/>
          </p:cNvSpPr>
          <p:nvPr>
            <p:ph type="body" sz="quarter" idx="30" hasCustomPrompt="1"/>
          </p:nvPr>
        </p:nvSpPr>
        <p:spPr>
          <a:xfrm>
            <a:off x="7204220" y="5586046"/>
            <a:ext cx="2186805" cy="694485"/>
          </a:xfrm>
          <a:prstGeom prst="rect">
            <a:avLst/>
          </a:prstGeom>
        </p:spPr>
        <p:txBody>
          <a:bodyPr wrap="square">
            <a:spAutoFit/>
          </a:bodyPr>
          <a:lstStyle>
            <a:lvl1pPr marL="0" indent="0" algn="ctr">
              <a:lnSpc>
                <a:spcPts val="1560"/>
              </a:lnSpc>
              <a:spcBef>
                <a:spcPts val="0"/>
              </a:spcBef>
              <a:buFontTx/>
              <a:buNone/>
              <a:defRPr lang="en-US" sz="1200" dirty="0" smtClean="0">
                <a:solidFill>
                  <a:schemeClr val="tx1">
                    <a:lumMod val="50000"/>
                    <a:lumOff val="50000"/>
                  </a:schemeClr>
                </a:solidFill>
                <a:cs typeface="Arial" panose="020B0604020202020204" pitchFamily="34" charset="0"/>
              </a:defRPr>
            </a:lvl1pPr>
          </a:lstStyle>
          <a:p>
            <a:pPr algn="ctr"/>
            <a:r>
              <a:rPr lang="en-US" sz="1300">
                <a:solidFill>
                  <a:schemeClr val="tx1">
                    <a:lumMod val="50000"/>
                    <a:lumOff val="50000"/>
                  </a:schemeClr>
                </a:solidFill>
                <a:latin typeface="Arial" panose="020B0604020202020204" pitchFamily="34" charset="0"/>
                <a:cs typeface="Arial" panose="020B0604020202020204" pitchFamily="34" charset="0"/>
              </a:rPr>
              <a:t>Speaker job title information</a:t>
            </a:r>
          </a:p>
          <a:p>
            <a:pPr algn="ctr"/>
            <a:r>
              <a:rPr lang="en-US" sz="1300">
                <a:solidFill>
                  <a:schemeClr val="tx1">
                    <a:lumMod val="50000"/>
                    <a:lumOff val="50000"/>
                  </a:schemeClr>
                </a:solidFill>
                <a:latin typeface="Arial" panose="020B0604020202020204" pitchFamily="34" charset="0"/>
                <a:cs typeface="Arial" panose="020B0604020202020204" pitchFamily="34" charset="0"/>
              </a:rPr>
              <a:t>can go here and here</a:t>
            </a:r>
          </a:p>
        </p:txBody>
      </p:sp>
      <p:sp>
        <p:nvSpPr>
          <p:cNvPr id="41" name="Text Placeholder 16">
            <a:extLst>
              <a:ext uri="{FF2B5EF4-FFF2-40B4-BE49-F238E27FC236}">
                <a16:creationId xmlns:a16="http://schemas.microsoft.com/office/drawing/2014/main" id="{A069D8F6-3572-9548-BD7D-B62ABDD5DD7F}"/>
              </a:ext>
            </a:extLst>
          </p:cNvPr>
          <p:cNvSpPr>
            <a:spLocks noGrp="1"/>
          </p:cNvSpPr>
          <p:nvPr>
            <p:ph type="body" sz="quarter" idx="31" hasCustomPrompt="1"/>
          </p:nvPr>
        </p:nvSpPr>
        <p:spPr>
          <a:xfrm>
            <a:off x="7234204" y="4399612"/>
            <a:ext cx="2126837" cy="369332"/>
          </a:xfrm>
          <a:prstGeom prst="rect">
            <a:avLst/>
          </a:prstGeom>
          <a:noFill/>
        </p:spPr>
        <p:txBody>
          <a:bodyPr wrap="square" rtlCol="0">
            <a:spAutoFit/>
          </a:bodyPr>
          <a:lstStyle>
            <a:lvl1pPr marL="0" indent="0" algn="ctr">
              <a:buFontTx/>
              <a:buNone/>
              <a:defRPr lang="en-US" sz="2000" b="1" i="0" dirty="0" smtClean="0">
                <a:solidFill>
                  <a:schemeClr val="tx1">
                    <a:lumMod val="85000"/>
                    <a:lumOff val="15000"/>
                  </a:schemeClr>
                </a:solidFill>
                <a:latin typeface="Arial" panose="020B0604020202020204" pitchFamily="34" charset="0"/>
                <a:cs typeface="Arial" panose="020B0604020202020204" pitchFamily="34" charset="0"/>
              </a:defRPr>
            </a:lvl1pPr>
          </a:lstStyle>
          <a:p>
            <a:pPr marL="0" lvl="0" algn="ctr"/>
            <a:r>
              <a:rPr lang="en-US"/>
              <a:t>Speaker Name</a:t>
            </a:r>
          </a:p>
        </p:txBody>
      </p:sp>
      <p:cxnSp>
        <p:nvCxnSpPr>
          <p:cNvPr id="43" name="Straight Connector 42">
            <a:extLst>
              <a:ext uri="{FF2B5EF4-FFF2-40B4-BE49-F238E27FC236}">
                <a16:creationId xmlns:a16="http://schemas.microsoft.com/office/drawing/2014/main" id="{8DFB0887-7C9D-FE4C-B59A-5AAC7C4BFE9E}"/>
              </a:ext>
              <a:ext uri="{C183D7F6-B498-43B3-948B-1728B52AA6E4}">
                <adec:decorative xmlns:adec="http://schemas.microsoft.com/office/drawing/2017/decorative" val="1"/>
              </a:ext>
            </a:extLst>
          </p:cNvPr>
          <p:cNvCxnSpPr>
            <a:cxnSpLocks/>
          </p:cNvCxnSpPr>
          <p:nvPr userDrawn="1"/>
        </p:nvCxnSpPr>
        <p:spPr>
          <a:xfrm>
            <a:off x="10342051" y="5327582"/>
            <a:ext cx="4572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4" name="Text Placeholder 19">
            <a:extLst>
              <a:ext uri="{FF2B5EF4-FFF2-40B4-BE49-F238E27FC236}">
                <a16:creationId xmlns:a16="http://schemas.microsoft.com/office/drawing/2014/main" id="{A394C18A-F8DE-8543-8C7D-9E79D56256ED}"/>
              </a:ext>
            </a:extLst>
          </p:cNvPr>
          <p:cNvSpPr>
            <a:spLocks noGrp="1"/>
          </p:cNvSpPr>
          <p:nvPr>
            <p:ph type="body" sz="quarter" idx="32" hasCustomPrompt="1"/>
          </p:nvPr>
        </p:nvSpPr>
        <p:spPr>
          <a:xfrm>
            <a:off x="9477249" y="5586046"/>
            <a:ext cx="2186805" cy="694485"/>
          </a:xfrm>
          <a:prstGeom prst="rect">
            <a:avLst/>
          </a:prstGeom>
        </p:spPr>
        <p:txBody>
          <a:bodyPr wrap="square">
            <a:spAutoFit/>
          </a:bodyPr>
          <a:lstStyle>
            <a:lvl1pPr marL="0" indent="0" algn="ctr">
              <a:lnSpc>
                <a:spcPts val="1560"/>
              </a:lnSpc>
              <a:spcBef>
                <a:spcPts val="0"/>
              </a:spcBef>
              <a:buFontTx/>
              <a:buNone/>
              <a:defRPr lang="en-US" sz="1200" dirty="0" smtClean="0">
                <a:solidFill>
                  <a:schemeClr val="tx1">
                    <a:lumMod val="50000"/>
                    <a:lumOff val="50000"/>
                  </a:schemeClr>
                </a:solidFill>
                <a:cs typeface="Arial" panose="020B0604020202020204" pitchFamily="34" charset="0"/>
              </a:defRPr>
            </a:lvl1pPr>
          </a:lstStyle>
          <a:p>
            <a:pPr algn="ctr"/>
            <a:r>
              <a:rPr lang="en-US" sz="1300">
                <a:solidFill>
                  <a:schemeClr val="tx1">
                    <a:lumMod val="50000"/>
                    <a:lumOff val="50000"/>
                  </a:schemeClr>
                </a:solidFill>
                <a:latin typeface="Arial" panose="020B0604020202020204" pitchFamily="34" charset="0"/>
                <a:cs typeface="Arial" panose="020B0604020202020204" pitchFamily="34" charset="0"/>
              </a:rPr>
              <a:t>Speaker job title information</a:t>
            </a:r>
          </a:p>
          <a:p>
            <a:pPr algn="ctr"/>
            <a:r>
              <a:rPr lang="en-US" sz="1300">
                <a:solidFill>
                  <a:schemeClr val="tx1">
                    <a:lumMod val="50000"/>
                    <a:lumOff val="50000"/>
                  </a:schemeClr>
                </a:solidFill>
                <a:latin typeface="Arial" panose="020B0604020202020204" pitchFamily="34" charset="0"/>
                <a:cs typeface="Arial" panose="020B0604020202020204" pitchFamily="34" charset="0"/>
              </a:rPr>
              <a:t>can go here and here</a:t>
            </a:r>
          </a:p>
        </p:txBody>
      </p:sp>
      <p:sp>
        <p:nvSpPr>
          <p:cNvPr id="45" name="Text Placeholder 16">
            <a:extLst>
              <a:ext uri="{FF2B5EF4-FFF2-40B4-BE49-F238E27FC236}">
                <a16:creationId xmlns:a16="http://schemas.microsoft.com/office/drawing/2014/main" id="{7C07720A-8770-7245-A260-D4C2E4BFAE5D}"/>
              </a:ext>
            </a:extLst>
          </p:cNvPr>
          <p:cNvSpPr>
            <a:spLocks noGrp="1"/>
          </p:cNvSpPr>
          <p:nvPr>
            <p:ph type="body" sz="quarter" idx="33" hasCustomPrompt="1"/>
          </p:nvPr>
        </p:nvSpPr>
        <p:spPr>
          <a:xfrm>
            <a:off x="9507233" y="4399612"/>
            <a:ext cx="2126837" cy="369332"/>
          </a:xfrm>
          <a:prstGeom prst="rect">
            <a:avLst/>
          </a:prstGeom>
          <a:noFill/>
        </p:spPr>
        <p:txBody>
          <a:bodyPr wrap="square" rtlCol="0">
            <a:spAutoFit/>
          </a:bodyPr>
          <a:lstStyle>
            <a:lvl1pPr marL="0" indent="0" algn="ctr">
              <a:buFontTx/>
              <a:buNone/>
              <a:defRPr lang="en-US" sz="2000" b="1" i="0" dirty="0" smtClean="0">
                <a:solidFill>
                  <a:schemeClr val="tx1">
                    <a:lumMod val="85000"/>
                    <a:lumOff val="15000"/>
                  </a:schemeClr>
                </a:solidFill>
                <a:latin typeface="Arial" panose="020B0604020202020204" pitchFamily="34" charset="0"/>
                <a:cs typeface="Arial" panose="020B0604020202020204" pitchFamily="34" charset="0"/>
              </a:defRPr>
            </a:lvl1pPr>
          </a:lstStyle>
          <a:p>
            <a:pPr marL="0" lvl="0" algn="ctr"/>
            <a:r>
              <a:rPr lang="en-US"/>
              <a:t>Speaker Name</a:t>
            </a:r>
          </a:p>
        </p:txBody>
      </p:sp>
      <p:sp>
        <p:nvSpPr>
          <p:cNvPr id="46" name="Rectangle 45">
            <a:extLst>
              <a:ext uri="{FF2B5EF4-FFF2-40B4-BE49-F238E27FC236}">
                <a16:creationId xmlns:a16="http://schemas.microsoft.com/office/drawing/2014/main" id="{C38C1F0F-8744-2348-8013-CF7B1A9A0404}"/>
              </a:ext>
              <a:ext uri="{C183D7F6-B498-43B3-948B-1728B52AA6E4}">
                <adec:decorative xmlns:adec="http://schemas.microsoft.com/office/drawing/2017/decorative" val="1"/>
              </a:ext>
            </a:extLst>
          </p:cNvPr>
          <p:cNvSpPr/>
          <p:nvPr userDrawn="1"/>
        </p:nvSpPr>
        <p:spPr>
          <a:xfrm>
            <a:off x="0" y="4616067"/>
            <a:ext cx="2644905" cy="2241933"/>
          </a:xfrm>
          <a:prstGeom prst="rect">
            <a:avLst/>
          </a:prstGeom>
          <a:solidFill>
            <a:srgbClr val="F4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cxnSp>
        <p:nvCxnSpPr>
          <p:cNvPr id="47" name="Straight Connector 46">
            <a:extLst>
              <a:ext uri="{FF2B5EF4-FFF2-40B4-BE49-F238E27FC236}">
                <a16:creationId xmlns:a16="http://schemas.microsoft.com/office/drawing/2014/main" id="{0AA5A4B5-FF0F-724A-A368-AB6E27946C0C}"/>
              </a:ext>
              <a:ext uri="{C183D7F6-B498-43B3-948B-1728B52AA6E4}">
                <adec:decorative xmlns:adec="http://schemas.microsoft.com/office/drawing/2017/decorative" val="1"/>
              </a:ext>
            </a:extLst>
          </p:cNvPr>
          <p:cNvCxnSpPr>
            <a:cxnSpLocks/>
          </p:cNvCxnSpPr>
          <p:nvPr userDrawn="1"/>
        </p:nvCxnSpPr>
        <p:spPr>
          <a:xfrm>
            <a:off x="1344997" y="5327582"/>
            <a:ext cx="4572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8" name="Text Placeholder 19">
            <a:extLst>
              <a:ext uri="{FF2B5EF4-FFF2-40B4-BE49-F238E27FC236}">
                <a16:creationId xmlns:a16="http://schemas.microsoft.com/office/drawing/2014/main" id="{6AADE057-DEA8-C049-A5FE-F854B486422B}"/>
              </a:ext>
            </a:extLst>
          </p:cNvPr>
          <p:cNvSpPr>
            <a:spLocks noGrp="1"/>
          </p:cNvSpPr>
          <p:nvPr>
            <p:ph type="body" sz="quarter" idx="34" hasCustomPrompt="1"/>
          </p:nvPr>
        </p:nvSpPr>
        <p:spPr>
          <a:xfrm>
            <a:off x="480195" y="5586046"/>
            <a:ext cx="2186805" cy="694485"/>
          </a:xfrm>
          <a:prstGeom prst="rect">
            <a:avLst/>
          </a:prstGeom>
        </p:spPr>
        <p:txBody>
          <a:bodyPr wrap="square">
            <a:spAutoFit/>
          </a:bodyPr>
          <a:lstStyle>
            <a:lvl1pPr marL="0" indent="0" algn="ctr">
              <a:lnSpc>
                <a:spcPts val="1560"/>
              </a:lnSpc>
              <a:spcBef>
                <a:spcPts val="0"/>
              </a:spcBef>
              <a:buFontTx/>
              <a:buNone/>
              <a:defRPr lang="en-US" sz="1200" dirty="0" smtClean="0">
                <a:solidFill>
                  <a:schemeClr val="tx1">
                    <a:lumMod val="50000"/>
                    <a:lumOff val="50000"/>
                  </a:schemeClr>
                </a:solidFill>
                <a:cs typeface="Arial" panose="020B0604020202020204" pitchFamily="34" charset="0"/>
              </a:defRPr>
            </a:lvl1pPr>
          </a:lstStyle>
          <a:p>
            <a:pPr algn="ctr"/>
            <a:r>
              <a:rPr lang="en-US" sz="1300">
                <a:solidFill>
                  <a:schemeClr val="tx1">
                    <a:lumMod val="50000"/>
                    <a:lumOff val="50000"/>
                  </a:schemeClr>
                </a:solidFill>
                <a:latin typeface="Arial" panose="020B0604020202020204" pitchFamily="34" charset="0"/>
                <a:cs typeface="Arial" panose="020B0604020202020204" pitchFamily="34" charset="0"/>
              </a:rPr>
              <a:t>Speaker job title information</a:t>
            </a:r>
          </a:p>
          <a:p>
            <a:pPr algn="ctr"/>
            <a:r>
              <a:rPr lang="en-US" sz="1300">
                <a:solidFill>
                  <a:schemeClr val="tx1">
                    <a:lumMod val="50000"/>
                    <a:lumOff val="50000"/>
                  </a:schemeClr>
                </a:solidFill>
                <a:latin typeface="Arial" panose="020B0604020202020204" pitchFamily="34" charset="0"/>
                <a:cs typeface="Arial" panose="020B0604020202020204" pitchFamily="34" charset="0"/>
              </a:rPr>
              <a:t>can go here and here</a:t>
            </a:r>
          </a:p>
        </p:txBody>
      </p:sp>
      <p:sp>
        <p:nvSpPr>
          <p:cNvPr id="49" name="Text Placeholder 16">
            <a:extLst>
              <a:ext uri="{FF2B5EF4-FFF2-40B4-BE49-F238E27FC236}">
                <a16:creationId xmlns:a16="http://schemas.microsoft.com/office/drawing/2014/main" id="{A2014BD6-FC4C-4A42-A16E-90CB51566B75}"/>
              </a:ext>
            </a:extLst>
          </p:cNvPr>
          <p:cNvSpPr>
            <a:spLocks noGrp="1"/>
          </p:cNvSpPr>
          <p:nvPr>
            <p:ph type="body" sz="quarter" idx="35" hasCustomPrompt="1"/>
          </p:nvPr>
        </p:nvSpPr>
        <p:spPr>
          <a:xfrm>
            <a:off x="510179" y="4399612"/>
            <a:ext cx="2126837" cy="369332"/>
          </a:xfrm>
          <a:prstGeom prst="rect">
            <a:avLst/>
          </a:prstGeom>
          <a:noFill/>
        </p:spPr>
        <p:txBody>
          <a:bodyPr wrap="square" rtlCol="0">
            <a:spAutoFit/>
          </a:bodyPr>
          <a:lstStyle>
            <a:lvl1pPr marL="0" indent="0" algn="ctr">
              <a:buFontTx/>
              <a:buNone/>
              <a:defRPr lang="en-US" sz="2000" b="1" i="0" dirty="0" smtClean="0">
                <a:solidFill>
                  <a:schemeClr val="tx1">
                    <a:lumMod val="85000"/>
                    <a:lumOff val="15000"/>
                  </a:schemeClr>
                </a:solidFill>
                <a:latin typeface="Arial" panose="020B0604020202020204" pitchFamily="34" charset="0"/>
                <a:cs typeface="Arial" panose="020B0604020202020204" pitchFamily="34" charset="0"/>
              </a:defRPr>
            </a:lvl1pPr>
          </a:lstStyle>
          <a:p>
            <a:pPr marL="0" lvl="0" algn="ctr"/>
            <a:r>
              <a:rPr lang="en-US"/>
              <a:t>Speaker Name</a:t>
            </a:r>
          </a:p>
        </p:txBody>
      </p:sp>
      <p:pic>
        <p:nvPicPr>
          <p:cNvPr id="50" name="Graphic 49">
            <a:extLst>
              <a:ext uri="{FF2B5EF4-FFF2-40B4-BE49-F238E27FC236}">
                <a16:creationId xmlns:a16="http://schemas.microsoft.com/office/drawing/2014/main" id="{23922E65-4F98-C441-9A3F-08FD028BD3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7667" y="6394449"/>
            <a:ext cx="1104758" cy="309465"/>
          </a:xfrm>
          <a:prstGeom prst="rect">
            <a:avLst/>
          </a:prstGeom>
        </p:spPr>
      </p:pic>
    </p:spTree>
    <p:extLst>
      <p:ext uri="{BB962C8B-B14F-4D97-AF65-F5344CB8AC3E}">
        <p14:creationId xmlns:p14="http://schemas.microsoft.com/office/powerpoint/2010/main" val="2656355811"/>
      </p:ext>
    </p:extLst>
  </p:cSld>
  <p:clrMapOvr>
    <a:masterClrMapping/>
  </p:clrMapOvr>
  <p:extLst>
    <p:ext uri="{DCECCB84-F9BA-43D5-87BE-67443E8EF086}">
      <p15:sldGuideLst xmlns:p15="http://schemas.microsoft.com/office/powerpoint/2012/main">
        <p15:guide id="1" pos="1680">
          <p15:clr>
            <a:srgbClr val="FBAE40"/>
          </p15:clr>
        </p15:guide>
        <p15:guide id="2" pos="3096">
          <p15:clr>
            <a:srgbClr val="FBAE4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Big type mom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76A3304-9F8B-F347-97D9-F6365265F147}"/>
              </a:ext>
              <a:ext uri="{C183D7F6-B498-43B3-948B-1728B52AA6E4}">
                <adec:decorative xmlns:adec="http://schemas.microsoft.com/office/drawing/2017/decorative" val="1"/>
              </a:ext>
            </a:extLst>
          </p:cNvPr>
          <p:cNvSpPr/>
          <p:nvPr userDrawn="1"/>
        </p:nvSpPr>
        <p:spPr>
          <a:xfrm>
            <a:off x="600053" y="558800"/>
            <a:ext cx="10991894" cy="5740400"/>
          </a:xfrm>
          <a:prstGeom prst="rect">
            <a:avLst/>
          </a:prstGeom>
          <a:solidFill>
            <a:srgbClr val="F4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 name="Slide Number Placeholder 2">
            <a:extLst>
              <a:ext uri="{FF2B5EF4-FFF2-40B4-BE49-F238E27FC236}">
                <a16:creationId xmlns:a16="http://schemas.microsoft.com/office/drawing/2014/main" id="{3652DE78-7273-DB45-82B9-E15B397C7CBA}"/>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b="0" i="0" smtClean="0">
                <a:solidFill>
                  <a:schemeClr val="tx1">
                    <a:lumMod val="50000"/>
                    <a:lumOff val="50000"/>
                  </a:schemeClr>
                </a:solidFill>
                <a:latin typeface="Arial" panose="020B0604020202020204" pitchFamily="34" charset="0"/>
              </a:rPr>
              <a:pPr algn="r"/>
              <a:t>‹#›</a:t>
            </a:fld>
            <a:endParaRPr lang="en-US" sz="1300" b="0" i="0">
              <a:solidFill>
                <a:schemeClr val="tx1">
                  <a:lumMod val="50000"/>
                  <a:lumOff val="50000"/>
                </a:schemeClr>
              </a:solidFill>
              <a:latin typeface="Arial" panose="020B0604020202020204" pitchFamily="34" charset="0"/>
            </a:endParaRPr>
          </a:p>
        </p:txBody>
      </p:sp>
      <p:sp>
        <p:nvSpPr>
          <p:cNvPr id="14" name="Text Placeholder 16">
            <a:extLst>
              <a:ext uri="{FF2B5EF4-FFF2-40B4-BE49-F238E27FC236}">
                <a16:creationId xmlns:a16="http://schemas.microsoft.com/office/drawing/2014/main" id="{C6265DAC-AD68-0F48-8B73-44B6DE2E54FA}"/>
              </a:ext>
            </a:extLst>
          </p:cNvPr>
          <p:cNvSpPr>
            <a:spLocks noGrp="1"/>
          </p:cNvSpPr>
          <p:nvPr>
            <p:ph type="body" sz="quarter" idx="13" hasCustomPrompt="1"/>
          </p:nvPr>
        </p:nvSpPr>
        <p:spPr>
          <a:xfrm>
            <a:off x="600031" y="2893469"/>
            <a:ext cx="10991872" cy="535531"/>
          </a:xfrm>
          <a:prstGeom prst="rect">
            <a:avLst/>
          </a:prstGeom>
          <a:noFill/>
        </p:spPr>
        <p:txBody>
          <a:bodyPr wrap="square" rtlCol="0">
            <a:spAutoFit/>
          </a:bodyPr>
          <a:lstStyle>
            <a:lvl1pPr marL="0" indent="0" algn="ctr">
              <a:buFontTx/>
              <a:buNone/>
              <a:defRPr lang="en-US" sz="3200" b="0" i="0" dirty="0" smtClean="0">
                <a:solidFill>
                  <a:srgbClr val="1472BB"/>
                </a:solidFill>
                <a:latin typeface="Arial" panose="020B0604020202020204" pitchFamily="34" charset="0"/>
                <a:cs typeface="Arial" panose="020B0604020202020204" pitchFamily="34" charset="0"/>
              </a:defRPr>
            </a:lvl1pPr>
          </a:lstStyle>
          <a:p>
            <a:pPr marL="0" lvl="0" algn="ctr"/>
            <a:r>
              <a:rPr lang="en-US"/>
              <a:t>Click to edit this big text moment slide</a:t>
            </a:r>
          </a:p>
        </p:txBody>
      </p:sp>
      <p:sp>
        <p:nvSpPr>
          <p:cNvPr id="16" name="Text Placeholder 15">
            <a:extLst>
              <a:ext uri="{FF2B5EF4-FFF2-40B4-BE49-F238E27FC236}">
                <a16:creationId xmlns:a16="http://schemas.microsoft.com/office/drawing/2014/main" id="{0CB861D8-F3AD-5242-B2D9-51208955C275}"/>
              </a:ext>
            </a:extLst>
          </p:cNvPr>
          <p:cNvSpPr>
            <a:spLocks noGrp="1"/>
          </p:cNvSpPr>
          <p:nvPr>
            <p:ph type="body" sz="quarter" idx="14" hasCustomPrompt="1"/>
          </p:nvPr>
        </p:nvSpPr>
        <p:spPr>
          <a:xfrm>
            <a:off x="600053" y="5125218"/>
            <a:ext cx="10991850" cy="381000"/>
          </a:xfrm>
          <a:prstGeom prst="rect">
            <a:avLst/>
          </a:prstGeom>
        </p:spPr>
        <p:txBody>
          <a:bodyPr/>
          <a:lstStyle>
            <a:lvl1pPr marL="0" indent="0" algn="ctr">
              <a:buNone/>
              <a:defRPr sz="1300" spc="100" baseline="0">
                <a:latin typeface="Arial" panose="020B0604020202020204" pitchFamily="34" charset="0"/>
                <a:cs typeface="Arial" panose="020B0604020202020204" pitchFamily="34" charset="0"/>
              </a:defRPr>
            </a:lvl1pPr>
            <a:lvl2pPr algn="ctr">
              <a:defRPr/>
            </a:lvl2pPr>
            <a:lvl3pPr algn="ctr">
              <a:defRPr/>
            </a:lvl3pPr>
            <a:lvl4pPr algn="ctr">
              <a:defRPr/>
            </a:lvl4pPr>
            <a:lvl5pPr algn="ctr">
              <a:defRPr/>
            </a:lvl5pPr>
          </a:lstStyle>
          <a:p>
            <a:pPr lvl="0"/>
            <a:r>
              <a:rPr lang="en-US"/>
              <a:t>Subhead or source could go here</a:t>
            </a:r>
          </a:p>
        </p:txBody>
      </p:sp>
      <p:pic>
        <p:nvPicPr>
          <p:cNvPr id="7" name="Graphic 6">
            <a:extLst>
              <a:ext uri="{FF2B5EF4-FFF2-40B4-BE49-F238E27FC236}">
                <a16:creationId xmlns:a16="http://schemas.microsoft.com/office/drawing/2014/main" id="{2F0A8F92-6C2A-2E4C-B343-02E38AFAB1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7667" y="6394449"/>
            <a:ext cx="1104758" cy="309465"/>
          </a:xfrm>
          <a:prstGeom prst="rect">
            <a:avLst/>
          </a:prstGeom>
        </p:spPr>
      </p:pic>
    </p:spTree>
    <p:extLst>
      <p:ext uri="{BB962C8B-B14F-4D97-AF65-F5344CB8AC3E}">
        <p14:creationId xmlns:p14="http://schemas.microsoft.com/office/powerpoint/2010/main" val="56169669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Big type moment 2">
    <p:bg>
      <p:bgPr>
        <a:solidFill>
          <a:srgbClr val="003865"/>
        </a:solidFill>
        <a:effectLst/>
      </p:bgPr>
    </p:bg>
    <p:spTree>
      <p:nvGrpSpPr>
        <p:cNvPr id="1" name=""/>
        <p:cNvGrpSpPr/>
        <p:nvPr/>
      </p:nvGrpSpPr>
      <p:grpSpPr>
        <a:xfrm>
          <a:off x="0" y="0"/>
          <a:ext cx="0" cy="0"/>
          <a:chOff x="0" y="0"/>
          <a:chExt cx="0" cy="0"/>
        </a:xfrm>
      </p:grpSpPr>
      <p:sp>
        <p:nvSpPr>
          <p:cNvPr id="14" name="Text Placeholder 16">
            <a:extLst>
              <a:ext uri="{FF2B5EF4-FFF2-40B4-BE49-F238E27FC236}">
                <a16:creationId xmlns:a16="http://schemas.microsoft.com/office/drawing/2014/main" id="{C6265DAC-AD68-0F48-8B73-44B6DE2E54FA}"/>
              </a:ext>
            </a:extLst>
          </p:cNvPr>
          <p:cNvSpPr>
            <a:spLocks noGrp="1"/>
          </p:cNvSpPr>
          <p:nvPr>
            <p:ph type="body" sz="quarter" idx="13" hasCustomPrompt="1"/>
          </p:nvPr>
        </p:nvSpPr>
        <p:spPr>
          <a:xfrm>
            <a:off x="600031" y="2893469"/>
            <a:ext cx="10991872" cy="535531"/>
          </a:xfrm>
          <a:prstGeom prst="rect">
            <a:avLst/>
          </a:prstGeom>
          <a:noFill/>
        </p:spPr>
        <p:txBody>
          <a:bodyPr wrap="square" rtlCol="0">
            <a:spAutoFit/>
          </a:bodyPr>
          <a:lstStyle>
            <a:lvl1pPr marL="0" indent="0" algn="ctr">
              <a:buFontTx/>
              <a:buNone/>
              <a:defRPr lang="en-US" sz="3200" b="0" i="0" dirty="0" smtClean="0">
                <a:solidFill>
                  <a:schemeClr val="bg1"/>
                </a:solidFill>
                <a:latin typeface="Arial" panose="020B0604020202020204" pitchFamily="34" charset="0"/>
                <a:cs typeface="Arial" panose="020B0604020202020204" pitchFamily="34" charset="0"/>
              </a:defRPr>
            </a:lvl1pPr>
          </a:lstStyle>
          <a:p>
            <a:pPr marL="0" lvl="0" algn="ctr"/>
            <a:r>
              <a:rPr lang="en-US"/>
              <a:t>Click to edit this big text moment slide</a:t>
            </a:r>
          </a:p>
        </p:txBody>
      </p:sp>
      <p:sp>
        <p:nvSpPr>
          <p:cNvPr id="16" name="Text Placeholder 15">
            <a:extLst>
              <a:ext uri="{FF2B5EF4-FFF2-40B4-BE49-F238E27FC236}">
                <a16:creationId xmlns:a16="http://schemas.microsoft.com/office/drawing/2014/main" id="{0CB861D8-F3AD-5242-B2D9-51208955C275}"/>
              </a:ext>
            </a:extLst>
          </p:cNvPr>
          <p:cNvSpPr>
            <a:spLocks noGrp="1"/>
          </p:cNvSpPr>
          <p:nvPr>
            <p:ph type="body" sz="quarter" idx="14" hasCustomPrompt="1"/>
          </p:nvPr>
        </p:nvSpPr>
        <p:spPr>
          <a:xfrm>
            <a:off x="600053" y="5125218"/>
            <a:ext cx="10991850" cy="381000"/>
          </a:xfrm>
          <a:prstGeom prst="rect">
            <a:avLst/>
          </a:prstGeom>
        </p:spPr>
        <p:txBody>
          <a:bodyPr/>
          <a:lstStyle>
            <a:lvl1pPr marL="0" indent="0" algn="ctr">
              <a:buNone/>
              <a:defRPr sz="1300" spc="100" baseline="0">
                <a:solidFill>
                  <a:schemeClr val="bg1"/>
                </a:solidFill>
                <a:latin typeface="Arial" panose="020B0604020202020204" pitchFamily="34" charset="0"/>
                <a:cs typeface="Arial" panose="020B0604020202020204" pitchFamily="34" charset="0"/>
              </a:defRPr>
            </a:lvl1pPr>
            <a:lvl2pPr algn="ctr">
              <a:defRPr/>
            </a:lvl2pPr>
            <a:lvl3pPr algn="ctr">
              <a:defRPr/>
            </a:lvl3pPr>
            <a:lvl4pPr algn="ctr">
              <a:defRPr/>
            </a:lvl4pPr>
            <a:lvl5pPr algn="ctr">
              <a:defRPr/>
            </a:lvl5pPr>
          </a:lstStyle>
          <a:p>
            <a:pPr lvl="0"/>
            <a:r>
              <a:rPr lang="en-US"/>
              <a:t>Subhead or source could go here</a:t>
            </a:r>
          </a:p>
        </p:txBody>
      </p:sp>
      <p:sp>
        <p:nvSpPr>
          <p:cNvPr id="8" name="Slide Number Placeholder 2">
            <a:extLst>
              <a:ext uri="{FF2B5EF4-FFF2-40B4-BE49-F238E27FC236}">
                <a16:creationId xmlns:a16="http://schemas.microsoft.com/office/drawing/2014/main" id="{33916496-58AE-BA49-B2C7-E3FE8D480159}"/>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smtClean="0">
                <a:solidFill>
                  <a:schemeClr val="bg1">
                    <a:lumMod val="75000"/>
                  </a:schemeClr>
                </a:solidFill>
              </a:rPr>
              <a:pPr algn="r"/>
              <a:t>‹#›</a:t>
            </a:fld>
            <a:endParaRPr lang="en-US" sz="1300">
              <a:solidFill>
                <a:schemeClr val="bg1">
                  <a:lumMod val="75000"/>
                </a:schemeClr>
              </a:solidFill>
            </a:endParaRPr>
          </a:p>
        </p:txBody>
      </p:sp>
      <p:sp>
        <p:nvSpPr>
          <p:cNvPr id="9" name="Rectangle 8">
            <a:extLst>
              <a:ext uri="{FF2B5EF4-FFF2-40B4-BE49-F238E27FC236}">
                <a16:creationId xmlns:a16="http://schemas.microsoft.com/office/drawing/2014/main" id="{A8577E2C-1B10-A040-9192-A6094FCD905E}"/>
              </a:ext>
              <a:ext uri="{C183D7F6-B498-43B3-948B-1728B52AA6E4}">
                <adec:decorative xmlns:adec="http://schemas.microsoft.com/office/drawing/2017/decorative" val="1"/>
              </a:ext>
            </a:extLst>
          </p:cNvPr>
          <p:cNvSpPr/>
          <p:nvPr userDrawn="1"/>
        </p:nvSpPr>
        <p:spPr>
          <a:xfrm>
            <a:off x="-2" y="0"/>
            <a:ext cx="12192002" cy="109728"/>
          </a:xfrm>
          <a:prstGeom prst="rect">
            <a:avLst/>
          </a:prstGeom>
          <a:solidFill>
            <a:srgbClr val="FFA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0" name="Graphic 9">
            <a:extLst>
              <a:ext uri="{FF2B5EF4-FFF2-40B4-BE49-F238E27FC236}">
                <a16:creationId xmlns:a16="http://schemas.microsoft.com/office/drawing/2014/main" id="{BDF4BCEC-4744-0A4B-9874-1C23F655749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71600" y="715182"/>
            <a:ext cx="9448800" cy="1181100"/>
          </a:xfrm>
          <a:prstGeom prst="rect">
            <a:avLst/>
          </a:prstGeom>
        </p:spPr>
      </p:pic>
      <p:pic>
        <p:nvPicPr>
          <p:cNvPr id="11" name="Graphic 10">
            <a:extLst>
              <a:ext uri="{FF2B5EF4-FFF2-40B4-BE49-F238E27FC236}">
                <a16:creationId xmlns:a16="http://schemas.microsoft.com/office/drawing/2014/main" id="{7ADEEC8C-6962-E64F-A5B7-828AE1210E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7667" y="6394449"/>
            <a:ext cx="1104758" cy="309465"/>
          </a:xfrm>
          <a:prstGeom prst="rect">
            <a:avLst/>
          </a:prstGeom>
        </p:spPr>
      </p:pic>
    </p:spTree>
    <p:extLst>
      <p:ext uri="{BB962C8B-B14F-4D97-AF65-F5344CB8AC3E}">
        <p14:creationId xmlns:p14="http://schemas.microsoft.com/office/powerpoint/2010/main" val="217980584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Large Quote slid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5898AAC0-1C9D-C247-8029-CF93F012803F}"/>
              </a:ext>
              <a:ext uri="{C183D7F6-B498-43B3-948B-1728B52AA6E4}">
                <adec:decorative xmlns:adec="http://schemas.microsoft.com/office/drawing/2017/decorative" val="1"/>
              </a:ext>
            </a:extLst>
          </p:cNvPr>
          <p:cNvCxnSpPr>
            <a:cxnSpLocks/>
          </p:cNvCxnSpPr>
          <p:nvPr userDrawn="1"/>
        </p:nvCxnSpPr>
        <p:spPr>
          <a:xfrm>
            <a:off x="5886449" y="4905870"/>
            <a:ext cx="4572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Slide Number Placeholder 2">
            <a:extLst>
              <a:ext uri="{FF2B5EF4-FFF2-40B4-BE49-F238E27FC236}">
                <a16:creationId xmlns:a16="http://schemas.microsoft.com/office/drawing/2014/main" id="{18F57500-C94F-714F-B9A9-1CD74A201FE7}"/>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smtClean="0">
                <a:solidFill>
                  <a:schemeClr val="tx1">
                    <a:lumMod val="50000"/>
                    <a:lumOff val="50000"/>
                  </a:schemeClr>
                </a:solidFill>
              </a:rPr>
              <a:pPr algn="r"/>
              <a:t>‹#›</a:t>
            </a:fld>
            <a:endParaRPr lang="en-US" sz="1300">
              <a:solidFill>
                <a:schemeClr val="tx1">
                  <a:lumMod val="50000"/>
                  <a:lumOff val="50000"/>
                </a:schemeClr>
              </a:solidFill>
            </a:endParaRPr>
          </a:p>
        </p:txBody>
      </p:sp>
      <p:sp>
        <p:nvSpPr>
          <p:cNvPr id="13" name="Text Placeholder 12">
            <a:extLst>
              <a:ext uri="{FF2B5EF4-FFF2-40B4-BE49-F238E27FC236}">
                <a16:creationId xmlns:a16="http://schemas.microsoft.com/office/drawing/2014/main" id="{D8301F66-6A9B-D94D-9A27-8B7D9F5DF78B}"/>
              </a:ext>
            </a:extLst>
          </p:cNvPr>
          <p:cNvSpPr>
            <a:spLocks noGrp="1"/>
          </p:cNvSpPr>
          <p:nvPr>
            <p:ph type="body" sz="quarter" idx="10"/>
          </p:nvPr>
        </p:nvSpPr>
        <p:spPr>
          <a:xfrm>
            <a:off x="1230924" y="1480577"/>
            <a:ext cx="9730154" cy="3129755"/>
          </a:xfrm>
          <a:prstGeom prst="rect">
            <a:avLst/>
          </a:prstGeom>
        </p:spPr>
        <p:txBody>
          <a:bodyPr anchor="ctr"/>
          <a:lstStyle>
            <a:lvl1pPr marL="0" indent="0" algn="ctr">
              <a:buNone/>
              <a:defRPr sz="2200">
                <a:solidFill>
                  <a:schemeClr val="tx1">
                    <a:lumMod val="65000"/>
                    <a:lumOff val="35000"/>
                  </a:schemeClr>
                </a:solidFill>
              </a:defRPr>
            </a:lvl1pPr>
          </a:lstStyle>
          <a:p>
            <a:pPr lvl="0"/>
            <a:r>
              <a:rPr lang="en-US"/>
              <a:t>Click to edit Master text styles</a:t>
            </a:r>
          </a:p>
        </p:txBody>
      </p:sp>
      <p:sp>
        <p:nvSpPr>
          <p:cNvPr id="17" name="Text Placeholder 14">
            <a:extLst>
              <a:ext uri="{FF2B5EF4-FFF2-40B4-BE49-F238E27FC236}">
                <a16:creationId xmlns:a16="http://schemas.microsoft.com/office/drawing/2014/main" id="{30F1B4FC-07FD-B648-96D4-ADCBCA847B11}"/>
              </a:ext>
            </a:extLst>
          </p:cNvPr>
          <p:cNvSpPr>
            <a:spLocks noGrp="1"/>
          </p:cNvSpPr>
          <p:nvPr>
            <p:ph type="body" sz="quarter" idx="11" hasCustomPrompt="1"/>
          </p:nvPr>
        </p:nvSpPr>
        <p:spPr>
          <a:xfrm>
            <a:off x="666749" y="5255287"/>
            <a:ext cx="10896601" cy="276999"/>
          </a:xfrm>
          <a:prstGeom prst="rect">
            <a:avLst/>
          </a:prstGeom>
        </p:spPr>
        <p:txBody>
          <a:bodyPr/>
          <a:lstStyle>
            <a:lvl1pPr marL="0" indent="0" algn="ctr">
              <a:buNone/>
              <a:defRPr sz="1400" b="1" i="0" spc="100" baseline="0">
                <a:latin typeface="Arial" panose="020B0604020202020204" pitchFamily="34" charset="0"/>
                <a:cs typeface="Arial" panose="020B0604020202020204" pitchFamily="34" charset="0"/>
              </a:defRPr>
            </a:lvl1pPr>
          </a:lstStyle>
          <a:p>
            <a:pPr lvl="0"/>
            <a:r>
              <a:rPr lang="en-US"/>
              <a:t>ATTRIBUTION NAME</a:t>
            </a:r>
          </a:p>
        </p:txBody>
      </p:sp>
      <p:sp>
        <p:nvSpPr>
          <p:cNvPr id="18" name="Text Placeholder 14">
            <a:extLst>
              <a:ext uri="{FF2B5EF4-FFF2-40B4-BE49-F238E27FC236}">
                <a16:creationId xmlns:a16="http://schemas.microsoft.com/office/drawing/2014/main" id="{85629E24-0723-364E-AF57-FC8B90BA6D29}"/>
              </a:ext>
            </a:extLst>
          </p:cNvPr>
          <p:cNvSpPr>
            <a:spLocks noGrp="1"/>
          </p:cNvSpPr>
          <p:nvPr>
            <p:ph type="body" sz="quarter" idx="12" hasCustomPrompt="1"/>
          </p:nvPr>
        </p:nvSpPr>
        <p:spPr>
          <a:xfrm>
            <a:off x="666749" y="5541140"/>
            <a:ext cx="10896601" cy="276999"/>
          </a:xfrm>
          <a:prstGeom prst="rect">
            <a:avLst/>
          </a:prstGeom>
        </p:spPr>
        <p:txBody>
          <a:bodyPr/>
          <a:lstStyle>
            <a:lvl1pPr marL="0" indent="0" algn="ctr">
              <a:buNone/>
              <a:defRPr sz="1200" b="0" i="0" spc="100" baseline="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TITLE OF PERSON</a:t>
            </a:r>
          </a:p>
        </p:txBody>
      </p:sp>
      <p:pic>
        <p:nvPicPr>
          <p:cNvPr id="14" name="Graphic 13">
            <a:extLst>
              <a:ext uri="{FF2B5EF4-FFF2-40B4-BE49-F238E27FC236}">
                <a16:creationId xmlns:a16="http://schemas.microsoft.com/office/drawing/2014/main" id="{8E9D76E0-C322-4841-8024-AC60264FD6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41916" y="599943"/>
            <a:ext cx="566772" cy="469611"/>
          </a:xfrm>
          <a:prstGeom prst="rect">
            <a:avLst/>
          </a:prstGeom>
        </p:spPr>
      </p:pic>
      <p:grpSp>
        <p:nvGrpSpPr>
          <p:cNvPr id="16" name="Group 15">
            <a:extLst>
              <a:ext uri="{FF2B5EF4-FFF2-40B4-BE49-F238E27FC236}">
                <a16:creationId xmlns:a16="http://schemas.microsoft.com/office/drawing/2014/main" id="{290A4B9F-5835-5643-AB89-BCDDB83A7C65}"/>
              </a:ext>
            </a:extLst>
          </p:cNvPr>
          <p:cNvGrpSpPr/>
          <p:nvPr userDrawn="1"/>
        </p:nvGrpSpPr>
        <p:grpSpPr>
          <a:xfrm>
            <a:off x="622934" y="771199"/>
            <a:ext cx="5120640" cy="347472"/>
            <a:chOff x="622934" y="771199"/>
            <a:chExt cx="5120640" cy="347472"/>
          </a:xfrm>
        </p:grpSpPr>
        <p:cxnSp>
          <p:nvCxnSpPr>
            <p:cNvPr id="5" name="Straight Connector 4">
              <a:extLst>
                <a:ext uri="{FF2B5EF4-FFF2-40B4-BE49-F238E27FC236}">
                  <a16:creationId xmlns:a16="http://schemas.microsoft.com/office/drawing/2014/main" id="{F3E9D7E8-F5FE-DD42-9A58-E4507CC3D1A7}"/>
                </a:ext>
              </a:extLst>
            </p:cNvPr>
            <p:cNvCxnSpPr>
              <a:cxnSpLocks/>
            </p:cNvCxnSpPr>
            <p:nvPr userDrawn="1"/>
          </p:nvCxnSpPr>
          <p:spPr>
            <a:xfrm flipH="1">
              <a:off x="622934" y="806824"/>
              <a:ext cx="5120640" cy="0"/>
            </a:xfrm>
            <a:prstGeom prst="line">
              <a:avLst/>
            </a:prstGeom>
            <a:ln w="76200">
              <a:solidFill>
                <a:srgbClr val="1472BB"/>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3D7CDF1-3706-CF46-9BD0-81AE27F0C683}"/>
                </a:ext>
              </a:extLst>
            </p:cNvPr>
            <p:cNvCxnSpPr>
              <a:cxnSpLocks/>
            </p:cNvCxnSpPr>
            <p:nvPr userDrawn="1"/>
          </p:nvCxnSpPr>
          <p:spPr>
            <a:xfrm flipV="1">
              <a:off x="650614" y="771199"/>
              <a:ext cx="0" cy="347472"/>
            </a:xfrm>
            <a:prstGeom prst="line">
              <a:avLst/>
            </a:prstGeom>
            <a:ln w="76200">
              <a:solidFill>
                <a:srgbClr val="1472BB"/>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5412645D-39E8-5D40-B02A-1E4B143B80C2}"/>
              </a:ext>
            </a:extLst>
          </p:cNvPr>
          <p:cNvGrpSpPr/>
          <p:nvPr userDrawn="1"/>
        </p:nvGrpSpPr>
        <p:grpSpPr>
          <a:xfrm flipH="1">
            <a:off x="6498367" y="771199"/>
            <a:ext cx="5120640" cy="347472"/>
            <a:chOff x="616729" y="771199"/>
            <a:chExt cx="5120640" cy="347472"/>
          </a:xfrm>
        </p:grpSpPr>
        <p:cxnSp>
          <p:nvCxnSpPr>
            <p:cNvPr id="21" name="Straight Connector 20">
              <a:extLst>
                <a:ext uri="{FF2B5EF4-FFF2-40B4-BE49-F238E27FC236}">
                  <a16:creationId xmlns:a16="http://schemas.microsoft.com/office/drawing/2014/main" id="{68A62415-25C9-AC4A-8098-1CC425605592}"/>
                </a:ext>
              </a:extLst>
            </p:cNvPr>
            <p:cNvCxnSpPr>
              <a:cxnSpLocks/>
            </p:cNvCxnSpPr>
            <p:nvPr userDrawn="1"/>
          </p:nvCxnSpPr>
          <p:spPr>
            <a:xfrm flipH="1">
              <a:off x="616729" y="806824"/>
              <a:ext cx="5120640" cy="0"/>
            </a:xfrm>
            <a:prstGeom prst="line">
              <a:avLst/>
            </a:prstGeom>
            <a:ln w="76200">
              <a:solidFill>
                <a:srgbClr val="1472BB"/>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BAEEE4A-ADE4-C348-881F-B00F2793D11B}"/>
                </a:ext>
              </a:extLst>
            </p:cNvPr>
            <p:cNvCxnSpPr>
              <a:cxnSpLocks/>
            </p:cNvCxnSpPr>
            <p:nvPr userDrawn="1"/>
          </p:nvCxnSpPr>
          <p:spPr>
            <a:xfrm flipV="1">
              <a:off x="650614" y="771199"/>
              <a:ext cx="0" cy="347472"/>
            </a:xfrm>
            <a:prstGeom prst="line">
              <a:avLst/>
            </a:prstGeom>
            <a:ln w="76200">
              <a:solidFill>
                <a:srgbClr val="1472BB"/>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FC7E63A4-97E7-DB4E-9C35-34C853F42D91}"/>
              </a:ext>
            </a:extLst>
          </p:cNvPr>
          <p:cNvGrpSpPr/>
          <p:nvPr userDrawn="1"/>
        </p:nvGrpSpPr>
        <p:grpSpPr>
          <a:xfrm rot="10800000">
            <a:off x="612050" y="5935652"/>
            <a:ext cx="10992121" cy="351591"/>
            <a:chOff x="773080" y="918536"/>
            <a:chExt cx="10992121" cy="351591"/>
          </a:xfrm>
        </p:grpSpPr>
        <p:cxnSp>
          <p:nvCxnSpPr>
            <p:cNvPr id="25" name="Straight Connector 24">
              <a:extLst>
                <a:ext uri="{FF2B5EF4-FFF2-40B4-BE49-F238E27FC236}">
                  <a16:creationId xmlns:a16="http://schemas.microsoft.com/office/drawing/2014/main" id="{9D034A05-32BB-2043-9DC4-DBD9AB3C9D7D}"/>
                </a:ext>
              </a:extLst>
            </p:cNvPr>
            <p:cNvCxnSpPr>
              <a:cxnSpLocks/>
            </p:cNvCxnSpPr>
            <p:nvPr userDrawn="1"/>
          </p:nvCxnSpPr>
          <p:spPr>
            <a:xfrm flipV="1">
              <a:off x="803014" y="922655"/>
              <a:ext cx="0" cy="347472"/>
            </a:xfrm>
            <a:prstGeom prst="line">
              <a:avLst/>
            </a:prstGeom>
            <a:ln w="76200">
              <a:solidFill>
                <a:srgbClr val="1472BB"/>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059F3820-D2FD-0A45-97E4-D37D495F0B75}"/>
                </a:ext>
              </a:extLst>
            </p:cNvPr>
            <p:cNvGrpSpPr/>
            <p:nvPr userDrawn="1"/>
          </p:nvGrpSpPr>
          <p:grpSpPr>
            <a:xfrm flipH="1">
              <a:off x="773080" y="918536"/>
              <a:ext cx="10992121" cy="347472"/>
              <a:chOff x="622935" y="766136"/>
              <a:chExt cx="10992121" cy="347472"/>
            </a:xfrm>
          </p:grpSpPr>
          <p:cxnSp>
            <p:nvCxnSpPr>
              <p:cNvPr id="27" name="Straight Connector 26">
                <a:extLst>
                  <a:ext uri="{FF2B5EF4-FFF2-40B4-BE49-F238E27FC236}">
                    <a16:creationId xmlns:a16="http://schemas.microsoft.com/office/drawing/2014/main" id="{B66C4804-4D8F-384D-A071-428BA3B64FCA}"/>
                  </a:ext>
                </a:extLst>
              </p:cNvPr>
              <p:cNvCxnSpPr>
                <a:cxnSpLocks/>
              </p:cNvCxnSpPr>
              <p:nvPr userDrawn="1"/>
            </p:nvCxnSpPr>
            <p:spPr>
              <a:xfrm rot="10800000">
                <a:off x="622935" y="806824"/>
                <a:ext cx="10992121" cy="0"/>
              </a:xfrm>
              <a:prstGeom prst="line">
                <a:avLst/>
              </a:prstGeom>
              <a:ln w="76200">
                <a:solidFill>
                  <a:srgbClr val="1472BB"/>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B10649F-6065-F04A-A542-9BDD3388E238}"/>
                  </a:ext>
                </a:extLst>
              </p:cNvPr>
              <p:cNvCxnSpPr>
                <a:cxnSpLocks/>
              </p:cNvCxnSpPr>
              <p:nvPr userDrawn="1"/>
            </p:nvCxnSpPr>
            <p:spPr>
              <a:xfrm flipV="1">
                <a:off x="650614" y="766136"/>
                <a:ext cx="0" cy="347472"/>
              </a:xfrm>
              <a:prstGeom prst="line">
                <a:avLst/>
              </a:prstGeom>
              <a:ln w="76200">
                <a:solidFill>
                  <a:srgbClr val="1472BB"/>
                </a:solidFill>
              </a:ln>
            </p:spPr>
            <p:style>
              <a:lnRef idx="1">
                <a:schemeClr val="accent1"/>
              </a:lnRef>
              <a:fillRef idx="0">
                <a:schemeClr val="accent1"/>
              </a:fillRef>
              <a:effectRef idx="0">
                <a:schemeClr val="accent1"/>
              </a:effectRef>
              <a:fontRef idx="minor">
                <a:schemeClr val="tx1"/>
              </a:fontRef>
            </p:style>
          </p:cxnSp>
        </p:grpSp>
      </p:grpSp>
      <p:pic>
        <p:nvPicPr>
          <p:cNvPr id="31" name="Graphic 30">
            <a:extLst>
              <a:ext uri="{FF2B5EF4-FFF2-40B4-BE49-F238E27FC236}">
                <a16:creationId xmlns:a16="http://schemas.microsoft.com/office/drawing/2014/main" id="{9D45520F-ACD7-084A-8DD4-3E1AF59A09F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7667" y="6394449"/>
            <a:ext cx="1104758" cy="309465"/>
          </a:xfrm>
          <a:prstGeom prst="rect">
            <a:avLst/>
          </a:prstGeom>
        </p:spPr>
      </p:pic>
    </p:spTree>
    <p:extLst>
      <p:ext uri="{BB962C8B-B14F-4D97-AF65-F5344CB8AC3E}">
        <p14:creationId xmlns:p14="http://schemas.microsoft.com/office/powerpoint/2010/main" val="127150341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Half Quote slide">
    <p:spTree>
      <p:nvGrpSpPr>
        <p:cNvPr id="1" name=""/>
        <p:cNvGrpSpPr/>
        <p:nvPr/>
      </p:nvGrpSpPr>
      <p:grpSpPr>
        <a:xfrm>
          <a:off x="0" y="0"/>
          <a:ext cx="0" cy="0"/>
          <a:chOff x="0" y="0"/>
          <a:chExt cx="0" cy="0"/>
        </a:xfrm>
      </p:grpSpPr>
      <p:pic>
        <p:nvPicPr>
          <p:cNvPr id="34" name="Graphic 33">
            <a:extLst>
              <a:ext uri="{FF2B5EF4-FFF2-40B4-BE49-F238E27FC236}">
                <a16:creationId xmlns:a16="http://schemas.microsoft.com/office/drawing/2014/main" id="{C1BB492C-063C-2943-8F9F-00E9A57474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29378" y="599943"/>
            <a:ext cx="566772" cy="469611"/>
          </a:xfrm>
          <a:prstGeom prst="rect">
            <a:avLst/>
          </a:prstGeom>
        </p:spPr>
      </p:pic>
      <p:sp>
        <p:nvSpPr>
          <p:cNvPr id="14" name="Picture Placeholder 13">
            <a:extLst>
              <a:ext uri="{FF2B5EF4-FFF2-40B4-BE49-F238E27FC236}">
                <a16:creationId xmlns:a16="http://schemas.microsoft.com/office/drawing/2014/main" id="{F8C08B4E-232A-CD46-8539-28DD36159A27}"/>
              </a:ext>
              <a:ext uri="{C183D7F6-B498-43B3-948B-1728B52AA6E4}">
                <adec:decorative xmlns:adec="http://schemas.microsoft.com/office/drawing/2017/decorative" val="1"/>
              </a:ext>
            </a:extLst>
          </p:cNvPr>
          <p:cNvSpPr>
            <a:spLocks noGrp="1"/>
          </p:cNvSpPr>
          <p:nvPr>
            <p:ph type="pic" sz="quarter" idx="10"/>
          </p:nvPr>
        </p:nvSpPr>
        <p:spPr>
          <a:xfrm>
            <a:off x="6183313" y="806450"/>
            <a:ext cx="5399087" cy="5480050"/>
          </a:xfrm>
          <a:prstGeom prst="rect">
            <a:avLst/>
          </a:prstGeom>
          <a:solidFill>
            <a:srgbClr val="F4F4ED"/>
          </a:solidFill>
          <a:ln w="3175">
            <a:solidFill>
              <a:schemeClr val="bg1">
                <a:lumMod val="85000"/>
              </a:schemeClr>
            </a:solidFill>
          </a:ln>
        </p:spPr>
        <p:txBody>
          <a:bodyPr/>
          <a:lstStyle/>
          <a:p>
            <a:endParaRPr lang="en-US"/>
          </a:p>
        </p:txBody>
      </p:sp>
      <p:cxnSp>
        <p:nvCxnSpPr>
          <p:cNvPr id="3" name="Straight Connector 2">
            <a:extLst>
              <a:ext uri="{FF2B5EF4-FFF2-40B4-BE49-F238E27FC236}">
                <a16:creationId xmlns:a16="http://schemas.microsoft.com/office/drawing/2014/main" id="{4941BA16-4F87-DE4C-9384-769A436B1ED5}"/>
              </a:ext>
              <a:ext uri="{C183D7F6-B498-43B3-948B-1728B52AA6E4}">
                <adec:decorative xmlns:adec="http://schemas.microsoft.com/office/drawing/2017/decorative" val="1"/>
              </a:ext>
            </a:extLst>
          </p:cNvPr>
          <p:cNvCxnSpPr>
            <a:cxnSpLocks/>
          </p:cNvCxnSpPr>
          <p:nvPr userDrawn="1"/>
        </p:nvCxnSpPr>
        <p:spPr>
          <a:xfrm>
            <a:off x="2862494" y="5030840"/>
            <a:ext cx="4572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Slide Number Placeholder 2">
            <a:extLst>
              <a:ext uri="{FF2B5EF4-FFF2-40B4-BE49-F238E27FC236}">
                <a16:creationId xmlns:a16="http://schemas.microsoft.com/office/drawing/2014/main" id="{EDDA5991-0181-B143-9406-663D61F9DF02}"/>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smtClean="0">
                <a:solidFill>
                  <a:schemeClr val="tx1">
                    <a:lumMod val="50000"/>
                    <a:lumOff val="50000"/>
                  </a:schemeClr>
                </a:solidFill>
              </a:rPr>
              <a:pPr algn="r"/>
              <a:t>‹#›</a:t>
            </a:fld>
            <a:endParaRPr lang="en-US" sz="1300">
              <a:solidFill>
                <a:schemeClr val="tx1">
                  <a:lumMod val="50000"/>
                  <a:lumOff val="50000"/>
                </a:schemeClr>
              </a:solidFill>
            </a:endParaRPr>
          </a:p>
        </p:txBody>
      </p:sp>
      <p:sp>
        <p:nvSpPr>
          <p:cNvPr id="15" name="Text Placeholder 12">
            <a:extLst>
              <a:ext uri="{FF2B5EF4-FFF2-40B4-BE49-F238E27FC236}">
                <a16:creationId xmlns:a16="http://schemas.microsoft.com/office/drawing/2014/main" id="{BAD22572-AC7E-7449-A9FE-0867F1481943}"/>
              </a:ext>
            </a:extLst>
          </p:cNvPr>
          <p:cNvSpPr>
            <a:spLocks noGrp="1"/>
          </p:cNvSpPr>
          <p:nvPr>
            <p:ph type="body" sz="quarter" idx="11"/>
          </p:nvPr>
        </p:nvSpPr>
        <p:spPr>
          <a:xfrm>
            <a:off x="902677" y="1479872"/>
            <a:ext cx="4407877" cy="3208615"/>
          </a:xfrm>
          <a:prstGeom prst="rect">
            <a:avLst/>
          </a:prstGeom>
        </p:spPr>
        <p:txBody>
          <a:bodyPr anchor="ctr"/>
          <a:lstStyle>
            <a:lvl1pPr marL="0" indent="0" algn="ctr">
              <a:buNone/>
              <a:defRPr sz="2200">
                <a:solidFill>
                  <a:schemeClr val="tx1">
                    <a:lumMod val="65000"/>
                    <a:lumOff val="35000"/>
                  </a:schemeClr>
                </a:solidFill>
              </a:defRPr>
            </a:lvl1pPr>
          </a:lstStyle>
          <a:p>
            <a:pPr lvl="0"/>
            <a:r>
              <a:rPr lang="en-US"/>
              <a:t>Click to edit Master text styles</a:t>
            </a:r>
          </a:p>
        </p:txBody>
      </p:sp>
      <p:sp>
        <p:nvSpPr>
          <p:cNvPr id="16" name="Text Placeholder 14">
            <a:extLst>
              <a:ext uri="{FF2B5EF4-FFF2-40B4-BE49-F238E27FC236}">
                <a16:creationId xmlns:a16="http://schemas.microsoft.com/office/drawing/2014/main" id="{4C21A3AF-8569-1F49-9507-C21540462B2A}"/>
              </a:ext>
            </a:extLst>
          </p:cNvPr>
          <p:cNvSpPr>
            <a:spLocks noGrp="1"/>
          </p:cNvSpPr>
          <p:nvPr>
            <p:ph type="body" sz="quarter" idx="12" hasCustomPrompt="1"/>
          </p:nvPr>
        </p:nvSpPr>
        <p:spPr>
          <a:xfrm>
            <a:off x="666749" y="5264612"/>
            <a:ext cx="4901099" cy="276999"/>
          </a:xfrm>
          <a:prstGeom prst="rect">
            <a:avLst/>
          </a:prstGeom>
        </p:spPr>
        <p:txBody>
          <a:bodyPr/>
          <a:lstStyle>
            <a:lvl1pPr marL="0" indent="0" algn="ctr">
              <a:buNone/>
              <a:defRPr sz="1300" b="1" i="0" spc="100" baseline="0">
                <a:latin typeface="Arial" panose="020B0604020202020204" pitchFamily="34" charset="0"/>
                <a:cs typeface="Arial" panose="020B0604020202020204" pitchFamily="34" charset="0"/>
              </a:defRPr>
            </a:lvl1pPr>
          </a:lstStyle>
          <a:p>
            <a:pPr lvl="0"/>
            <a:r>
              <a:rPr lang="en-US"/>
              <a:t>ATTRIBUTION NAME</a:t>
            </a:r>
          </a:p>
        </p:txBody>
      </p:sp>
      <p:sp>
        <p:nvSpPr>
          <p:cNvPr id="17" name="Text Placeholder 14">
            <a:extLst>
              <a:ext uri="{FF2B5EF4-FFF2-40B4-BE49-F238E27FC236}">
                <a16:creationId xmlns:a16="http://schemas.microsoft.com/office/drawing/2014/main" id="{53470A71-47B5-E944-9639-6D31BBE83929}"/>
              </a:ext>
            </a:extLst>
          </p:cNvPr>
          <p:cNvSpPr>
            <a:spLocks noGrp="1"/>
          </p:cNvSpPr>
          <p:nvPr>
            <p:ph type="body" sz="quarter" idx="13" hasCustomPrompt="1"/>
          </p:nvPr>
        </p:nvSpPr>
        <p:spPr>
          <a:xfrm>
            <a:off x="666749" y="5550465"/>
            <a:ext cx="4901099" cy="276999"/>
          </a:xfrm>
          <a:prstGeom prst="rect">
            <a:avLst/>
          </a:prstGeom>
        </p:spPr>
        <p:txBody>
          <a:bodyPr/>
          <a:lstStyle>
            <a:lvl1pPr marL="0" indent="0" algn="ctr">
              <a:buNone/>
              <a:defRPr sz="1000" b="0" i="0" spc="100" baseline="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TITLE OF PERSON</a:t>
            </a:r>
          </a:p>
        </p:txBody>
      </p:sp>
      <p:grpSp>
        <p:nvGrpSpPr>
          <p:cNvPr id="18" name="Group 17">
            <a:extLst>
              <a:ext uri="{FF2B5EF4-FFF2-40B4-BE49-F238E27FC236}">
                <a16:creationId xmlns:a16="http://schemas.microsoft.com/office/drawing/2014/main" id="{7BF1A5EC-C91C-6543-A689-A0D10201BD3B}"/>
              </a:ext>
            </a:extLst>
          </p:cNvPr>
          <p:cNvGrpSpPr/>
          <p:nvPr userDrawn="1"/>
        </p:nvGrpSpPr>
        <p:grpSpPr>
          <a:xfrm>
            <a:off x="627017" y="767080"/>
            <a:ext cx="2106208" cy="348042"/>
            <a:chOff x="3631481" y="767080"/>
            <a:chExt cx="2106208" cy="348042"/>
          </a:xfrm>
        </p:grpSpPr>
        <p:cxnSp>
          <p:nvCxnSpPr>
            <p:cNvPr id="19" name="Straight Connector 18">
              <a:extLst>
                <a:ext uri="{FF2B5EF4-FFF2-40B4-BE49-F238E27FC236}">
                  <a16:creationId xmlns:a16="http://schemas.microsoft.com/office/drawing/2014/main" id="{91375911-C803-9D45-8E28-B5B9BFE9AB73}"/>
                </a:ext>
              </a:extLst>
            </p:cNvPr>
            <p:cNvCxnSpPr>
              <a:cxnSpLocks/>
            </p:cNvCxnSpPr>
            <p:nvPr userDrawn="1"/>
          </p:nvCxnSpPr>
          <p:spPr>
            <a:xfrm flipH="1">
              <a:off x="3631481" y="806824"/>
              <a:ext cx="2106208" cy="0"/>
            </a:xfrm>
            <a:prstGeom prst="line">
              <a:avLst/>
            </a:prstGeom>
            <a:ln w="76200">
              <a:solidFill>
                <a:srgbClr val="1472B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DD902C7-4635-0A45-9E8F-71721FD0372D}"/>
                </a:ext>
              </a:extLst>
            </p:cNvPr>
            <p:cNvCxnSpPr>
              <a:cxnSpLocks/>
            </p:cNvCxnSpPr>
            <p:nvPr userDrawn="1"/>
          </p:nvCxnSpPr>
          <p:spPr>
            <a:xfrm flipV="1">
              <a:off x="3655077" y="767080"/>
              <a:ext cx="0" cy="348042"/>
            </a:xfrm>
            <a:prstGeom prst="line">
              <a:avLst/>
            </a:prstGeom>
            <a:ln w="76200">
              <a:solidFill>
                <a:srgbClr val="1472BB"/>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28CEDE70-9108-444A-AA10-9C3EC0967713}"/>
              </a:ext>
            </a:extLst>
          </p:cNvPr>
          <p:cNvGrpSpPr/>
          <p:nvPr userDrawn="1"/>
        </p:nvGrpSpPr>
        <p:grpSpPr>
          <a:xfrm flipH="1">
            <a:off x="3478045" y="767080"/>
            <a:ext cx="2135765" cy="348042"/>
            <a:chOff x="3617462" y="767080"/>
            <a:chExt cx="2135765" cy="348042"/>
          </a:xfrm>
        </p:grpSpPr>
        <p:cxnSp>
          <p:nvCxnSpPr>
            <p:cNvPr id="22" name="Straight Connector 21">
              <a:extLst>
                <a:ext uri="{FF2B5EF4-FFF2-40B4-BE49-F238E27FC236}">
                  <a16:creationId xmlns:a16="http://schemas.microsoft.com/office/drawing/2014/main" id="{22AAA0BD-CA6A-3F40-9F51-9B4D6409C9EF}"/>
                </a:ext>
              </a:extLst>
            </p:cNvPr>
            <p:cNvCxnSpPr>
              <a:cxnSpLocks/>
            </p:cNvCxnSpPr>
            <p:nvPr userDrawn="1"/>
          </p:nvCxnSpPr>
          <p:spPr>
            <a:xfrm flipH="1">
              <a:off x="3617462" y="806824"/>
              <a:ext cx="2135765" cy="0"/>
            </a:xfrm>
            <a:prstGeom prst="line">
              <a:avLst/>
            </a:prstGeom>
            <a:ln w="76200">
              <a:solidFill>
                <a:srgbClr val="1472BB"/>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98F5AA0-B714-0D44-86AB-13604E6B2F98}"/>
                </a:ext>
              </a:extLst>
            </p:cNvPr>
            <p:cNvCxnSpPr>
              <a:cxnSpLocks/>
            </p:cNvCxnSpPr>
            <p:nvPr userDrawn="1"/>
          </p:nvCxnSpPr>
          <p:spPr>
            <a:xfrm flipH="1" flipV="1">
              <a:off x="3629314" y="767080"/>
              <a:ext cx="0" cy="348042"/>
            </a:xfrm>
            <a:prstGeom prst="line">
              <a:avLst/>
            </a:prstGeom>
            <a:ln w="76200">
              <a:solidFill>
                <a:srgbClr val="1472BB"/>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27D568A7-5784-DC4E-B0F7-D99B9FC32E2C}"/>
              </a:ext>
            </a:extLst>
          </p:cNvPr>
          <p:cNvGrpSpPr/>
          <p:nvPr userDrawn="1"/>
        </p:nvGrpSpPr>
        <p:grpSpPr>
          <a:xfrm rot="10800000">
            <a:off x="627017" y="5913255"/>
            <a:ext cx="5011783" cy="360990"/>
            <a:chOff x="4034433" y="922655"/>
            <a:chExt cx="5011783" cy="360990"/>
          </a:xfrm>
        </p:grpSpPr>
        <p:cxnSp>
          <p:nvCxnSpPr>
            <p:cNvPr id="25" name="Straight Connector 24">
              <a:extLst>
                <a:ext uri="{FF2B5EF4-FFF2-40B4-BE49-F238E27FC236}">
                  <a16:creationId xmlns:a16="http://schemas.microsoft.com/office/drawing/2014/main" id="{548B8CA5-7FAC-7344-99A5-954E094B4718}"/>
                </a:ext>
              </a:extLst>
            </p:cNvPr>
            <p:cNvCxnSpPr>
              <a:cxnSpLocks/>
            </p:cNvCxnSpPr>
            <p:nvPr userDrawn="1"/>
          </p:nvCxnSpPr>
          <p:spPr>
            <a:xfrm rot="10800000">
              <a:off x="4073342" y="935355"/>
              <a:ext cx="0" cy="348290"/>
            </a:xfrm>
            <a:prstGeom prst="line">
              <a:avLst/>
            </a:prstGeom>
            <a:ln w="76200">
              <a:solidFill>
                <a:srgbClr val="1472BB"/>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4B77CAFA-B6DB-7F43-9D5E-2124771BD742}"/>
                </a:ext>
              </a:extLst>
            </p:cNvPr>
            <p:cNvGrpSpPr/>
            <p:nvPr userDrawn="1"/>
          </p:nvGrpSpPr>
          <p:grpSpPr>
            <a:xfrm flipH="1">
              <a:off x="4034433" y="922655"/>
              <a:ext cx="5011783" cy="349839"/>
              <a:chOff x="3341920" y="770255"/>
              <a:chExt cx="5011783" cy="349839"/>
            </a:xfrm>
          </p:grpSpPr>
          <p:cxnSp>
            <p:nvCxnSpPr>
              <p:cNvPr id="27" name="Straight Connector 26">
                <a:extLst>
                  <a:ext uri="{FF2B5EF4-FFF2-40B4-BE49-F238E27FC236}">
                    <a16:creationId xmlns:a16="http://schemas.microsoft.com/office/drawing/2014/main" id="{8886646E-DE91-6440-9694-28D9027376A1}"/>
                  </a:ext>
                </a:extLst>
              </p:cNvPr>
              <p:cNvCxnSpPr>
                <a:cxnSpLocks/>
              </p:cNvCxnSpPr>
              <p:nvPr userDrawn="1"/>
            </p:nvCxnSpPr>
            <p:spPr>
              <a:xfrm rot="10800000">
                <a:off x="3341920" y="806824"/>
                <a:ext cx="5011783" cy="0"/>
              </a:xfrm>
              <a:prstGeom prst="line">
                <a:avLst/>
              </a:prstGeom>
              <a:ln w="76200">
                <a:solidFill>
                  <a:srgbClr val="1472BB"/>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D0DC438-8EDA-3C4D-B7B9-EB8A0A586FCF}"/>
                  </a:ext>
                </a:extLst>
              </p:cNvPr>
              <p:cNvCxnSpPr>
                <a:cxnSpLocks/>
              </p:cNvCxnSpPr>
              <p:nvPr userDrawn="1"/>
            </p:nvCxnSpPr>
            <p:spPr>
              <a:xfrm rot="10800000" flipH="1">
                <a:off x="3367693" y="770255"/>
                <a:ext cx="0" cy="349839"/>
              </a:xfrm>
              <a:prstGeom prst="line">
                <a:avLst/>
              </a:prstGeom>
              <a:ln w="76200">
                <a:solidFill>
                  <a:srgbClr val="1472BB"/>
                </a:solidFill>
              </a:ln>
            </p:spPr>
            <p:style>
              <a:lnRef idx="1">
                <a:schemeClr val="accent1"/>
              </a:lnRef>
              <a:fillRef idx="0">
                <a:schemeClr val="accent1"/>
              </a:fillRef>
              <a:effectRef idx="0">
                <a:schemeClr val="accent1"/>
              </a:effectRef>
              <a:fontRef idx="minor">
                <a:schemeClr val="tx1"/>
              </a:fontRef>
            </p:style>
          </p:cxnSp>
        </p:grpSp>
      </p:grpSp>
      <p:pic>
        <p:nvPicPr>
          <p:cNvPr id="33" name="Graphic 32">
            <a:extLst>
              <a:ext uri="{FF2B5EF4-FFF2-40B4-BE49-F238E27FC236}">
                <a16:creationId xmlns:a16="http://schemas.microsoft.com/office/drawing/2014/main" id="{09E74B8B-F75E-8542-BC1E-AD0C214F61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7667" y="6394449"/>
            <a:ext cx="1104758" cy="309465"/>
          </a:xfrm>
          <a:prstGeom prst="rect">
            <a:avLst/>
          </a:prstGeom>
        </p:spPr>
      </p:pic>
    </p:spTree>
    <p:extLst>
      <p:ext uri="{BB962C8B-B14F-4D97-AF65-F5344CB8AC3E}">
        <p14:creationId xmlns:p14="http://schemas.microsoft.com/office/powerpoint/2010/main" val="940658493"/>
      </p:ext>
    </p:extLst>
  </p:cSld>
  <p:clrMapOvr>
    <a:masterClrMapping/>
  </p:clrMapOvr>
  <p:extLst>
    <p:ext uri="{DCECCB84-F9BA-43D5-87BE-67443E8EF086}">
      <p15:sldGuideLst xmlns:p15="http://schemas.microsoft.com/office/powerpoint/2012/main">
        <p15:guide id="1" pos="384">
          <p15:clr>
            <a:srgbClr val="FBAE40"/>
          </p15:clr>
        </p15:guide>
        <p15:guide id="2" pos="3552">
          <p15:clr>
            <a:srgbClr val="FBAE40"/>
          </p15:clr>
        </p15:guide>
        <p15:guide id="3" orient="horz" pos="3960">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441E1F-8D30-4A6C-B7D3-5BBC86EE1E50}"/>
              </a:ext>
            </a:extLst>
          </p:cNvPr>
          <p:cNvSpPr>
            <a:spLocks noGrp="1"/>
          </p:cNvSpPr>
          <p:nvPr>
            <p:ph type="dt" sz="half" idx="10"/>
          </p:nvPr>
        </p:nvSpPr>
        <p:spPr/>
        <p:txBody>
          <a:bodyPr/>
          <a:lstStyle/>
          <a:p>
            <a:fld id="{4DDE463A-7604-40BE-A0EE-DB6A7EFBB59A}" type="datetimeFigureOut">
              <a:rPr lang="en-US" smtClean="0"/>
              <a:t>8/20/2025</a:t>
            </a:fld>
            <a:endParaRPr lang="en-US"/>
          </a:p>
        </p:txBody>
      </p:sp>
      <p:sp>
        <p:nvSpPr>
          <p:cNvPr id="3" name="Footer Placeholder 2">
            <a:extLst>
              <a:ext uri="{FF2B5EF4-FFF2-40B4-BE49-F238E27FC236}">
                <a16:creationId xmlns:a16="http://schemas.microsoft.com/office/drawing/2014/main" id="{54CC4F0D-80D1-4F94-920C-6758712D0A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B161DB-0229-4BB9-BD8F-0212A574D801}"/>
              </a:ext>
            </a:extLst>
          </p:cNvPr>
          <p:cNvSpPr>
            <a:spLocks noGrp="1"/>
          </p:cNvSpPr>
          <p:nvPr>
            <p:ph type="sldNum" sz="quarter" idx="12"/>
          </p:nvPr>
        </p:nvSpPr>
        <p:spPr/>
        <p:txBody>
          <a:bodyPr/>
          <a:lstStyle/>
          <a:p>
            <a:fld id="{8CFA83C1-3C68-47C3-BFCA-2B7E1B54E1B5}" type="slidenum">
              <a:rPr lang="en-US" smtClean="0"/>
              <a:t>‹#›</a:t>
            </a:fld>
            <a:endParaRPr lang="en-US"/>
          </a:p>
        </p:txBody>
      </p:sp>
    </p:spTree>
    <p:extLst>
      <p:ext uri="{BB962C8B-B14F-4D97-AF65-F5344CB8AC3E}">
        <p14:creationId xmlns:p14="http://schemas.microsoft.com/office/powerpoint/2010/main" val="385340316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SImple content slide">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52B36E69-F2A2-1942-8F08-3A48F04CAE02}"/>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smtClean="0">
                <a:solidFill>
                  <a:schemeClr val="tx1">
                    <a:lumMod val="50000"/>
                    <a:lumOff val="50000"/>
                  </a:schemeClr>
                </a:solidFill>
              </a:rPr>
              <a:pPr algn="r"/>
              <a:t>‹#›</a:t>
            </a:fld>
            <a:endParaRPr lang="en-US" sz="1300">
              <a:solidFill>
                <a:schemeClr val="tx1">
                  <a:lumMod val="50000"/>
                  <a:lumOff val="50000"/>
                </a:schemeClr>
              </a:solidFill>
            </a:endParaRPr>
          </a:p>
        </p:txBody>
      </p:sp>
      <p:sp>
        <p:nvSpPr>
          <p:cNvPr id="7" name="Text Placeholder 5">
            <a:extLst>
              <a:ext uri="{FF2B5EF4-FFF2-40B4-BE49-F238E27FC236}">
                <a16:creationId xmlns:a16="http://schemas.microsoft.com/office/drawing/2014/main" id="{6DA26CB2-9898-3F42-8304-D01DC0A5DA6D}"/>
              </a:ext>
            </a:extLst>
          </p:cNvPr>
          <p:cNvSpPr>
            <a:spLocks noGrp="1"/>
          </p:cNvSpPr>
          <p:nvPr>
            <p:ph type="body" sz="quarter" idx="10" hasCustomPrompt="1"/>
          </p:nvPr>
        </p:nvSpPr>
        <p:spPr>
          <a:xfrm>
            <a:off x="539060" y="432596"/>
            <a:ext cx="9855200" cy="424732"/>
          </a:xfrm>
          <a:prstGeom prst="rect">
            <a:avLst/>
          </a:prstGeom>
          <a:noFill/>
        </p:spPr>
        <p:txBody>
          <a:bodyPr wrap="square" rtlCol="0" anchor="t">
            <a:spAutoFit/>
          </a:bodyPr>
          <a:lstStyle>
            <a:lvl1pPr marL="0" indent="0">
              <a:buFontTx/>
              <a:buNone/>
              <a:defRPr lang="en-US" sz="2400" b="1" dirty="0">
                <a:cs typeface="Arial" panose="020B0604020202020204" pitchFamily="34" charset="0"/>
              </a:defRPr>
            </a:lvl1pPr>
          </a:lstStyle>
          <a:p>
            <a:pPr marL="0" lvl="0"/>
            <a:r>
              <a:rPr lang="en-US"/>
              <a:t>Headline goes here</a:t>
            </a:r>
          </a:p>
        </p:txBody>
      </p:sp>
      <p:pic>
        <p:nvPicPr>
          <p:cNvPr id="6" name="Picture 5" descr="A picture containing text, tableware, dishware, plate&#10;&#10;Description automatically generated">
            <a:extLst>
              <a:ext uri="{FF2B5EF4-FFF2-40B4-BE49-F238E27FC236}">
                <a16:creationId xmlns:a16="http://schemas.microsoft.com/office/drawing/2014/main" id="{2226AD63-8B65-E34D-BCBF-9A3C7EA4EF7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4083" y="6483626"/>
            <a:ext cx="819813" cy="172161"/>
          </a:xfrm>
          <a:prstGeom prst="rect">
            <a:avLst/>
          </a:prstGeom>
        </p:spPr>
      </p:pic>
      <p:sp>
        <p:nvSpPr>
          <p:cNvPr id="5" name="Text Placeholder 24">
            <a:extLst>
              <a:ext uri="{FF2B5EF4-FFF2-40B4-BE49-F238E27FC236}">
                <a16:creationId xmlns:a16="http://schemas.microsoft.com/office/drawing/2014/main" id="{89E3C38D-FB38-BC41-9533-CE419549BCB3}"/>
              </a:ext>
            </a:extLst>
          </p:cNvPr>
          <p:cNvSpPr>
            <a:spLocks noGrp="1"/>
          </p:cNvSpPr>
          <p:nvPr>
            <p:ph type="body" sz="quarter" idx="18" hasCustomPrompt="1"/>
          </p:nvPr>
        </p:nvSpPr>
        <p:spPr>
          <a:xfrm>
            <a:off x="609600" y="1720884"/>
            <a:ext cx="10972800" cy="434463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lvl1pPr>
            <a:lvl2pPr>
              <a:defRPr sz="1400"/>
            </a:lvl2pPr>
            <a:lvl3pPr>
              <a:defRPr sz="1400"/>
            </a:lvl3pPr>
            <a:lvl4pPr>
              <a:defRPr sz="1400"/>
            </a:lvl4pPr>
            <a:lvl5pPr>
              <a:defRPr sz="1400"/>
            </a:lvl5pPr>
          </a:lstStyle>
          <a:p>
            <a:pPr lvl="0"/>
            <a:r>
              <a:rPr lang="en-US"/>
              <a:t>Text here!</a:t>
            </a:r>
          </a:p>
          <a:p>
            <a:pPr lvl="0"/>
            <a:endParaRPr lang="en-US"/>
          </a:p>
          <a:p>
            <a:pPr lvl="0"/>
            <a:endParaRPr lang="en-US"/>
          </a:p>
        </p:txBody>
      </p:sp>
      <p:sp>
        <p:nvSpPr>
          <p:cNvPr id="8" name="Text Placeholder 22">
            <a:extLst>
              <a:ext uri="{FF2B5EF4-FFF2-40B4-BE49-F238E27FC236}">
                <a16:creationId xmlns:a16="http://schemas.microsoft.com/office/drawing/2014/main" id="{F2BEA27C-70D5-7241-A72A-0E7354D32C77}"/>
              </a:ext>
            </a:extLst>
          </p:cNvPr>
          <p:cNvSpPr>
            <a:spLocks noGrp="1"/>
          </p:cNvSpPr>
          <p:nvPr>
            <p:ph type="body" sz="quarter" idx="17" hasCustomPrompt="1"/>
          </p:nvPr>
        </p:nvSpPr>
        <p:spPr>
          <a:xfrm>
            <a:off x="609600" y="1275434"/>
            <a:ext cx="4869179" cy="279595"/>
          </a:xfrm>
          <a:prstGeom prst="rect">
            <a:avLst/>
          </a:prstGeom>
        </p:spPr>
        <p:txBody>
          <a:bodyPr/>
          <a:lstStyle>
            <a:lvl1pPr marL="0" indent="0">
              <a:buNone/>
              <a:defRPr sz="1600" b="1">
                <a:solidFill>
                  <a:srgbClr val="1877B3"/>
                </a:solidFill>
              </a:defRPr>
            </a:lvl1pPr>
          </a:lstStyle>
          <a:p>
            <a:pPr lvl="0"/>
            <a:r>
              <a:rPr lang="en-US"/>
              <a:t>Subhead Text Goes Here</a:t>
            </a:r>
          </a:p>
          <a:p>
            <a:pPr lvl="1"/>
            <a:endParaRPr lang="en-US"/>
          </a:p>
        </p:txBody>
      </p:sp>
    </p:spTree>
    <p:extLst>
      <p:ext uri="{BB962C8B-B14F-4D97-AF65-F5344CB8AC3E}">
        <p14:creationId xmlns:p14="http://schemas.microsoft.com/office/powerpoint/2010/main" val="1578846750"/>
      </p:ext>
    </p:extLst>
  </p:cSld>
  <p:clrMapOvr>
    <a:masterClrMapping/>
  </p:clrMapOvr>
  <p:extLst>
    <p:ext uri="{DCECCB84-F9BA-43D5-87BE-67443E8EF086}">
      <p15:sldGuideLst xmlns:p15="http://schemas.microsoft.com/office/powerpoint/2012/main">
        <p15:guide id="1" pos="384">
          <p15:clr>
            <a:srgbClr val="FBAE40"/>
          </p15:clr>
        </p15:guide>
        <p15:guide id="2" pos="729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One chart slide">
    <p:bg>
      <p:bgPr>
        <a:solidFill>
          <a:schemeClr val="bg1"/>
        </a:solidFill>
        <a:effectLst/>
      </p:bgPr>
    </p:bg>
    <p:spTree>
      <p:nvGrpSpPr>
        <p:cNvPr id="1" name=""/>
        <p:cNvGrpSpPr/>
        <p:nvPr/>
      </p:nvGrpSpPr>
      <p:grpSpPr>
        <a:xfrm>
          <a:off x="0" y="0"/>
          <a:ext cx="0" cy="0"/>
          <a:chOff x="0" y="0"/>
          <a:chExt cx="0" cy="0"/>
        </a:xfrm>
      </p:grpSpPr>
      <p:sp>
        <p:nvSpPr>
          <p:cNvPr id="18" name="Chart Placeholder 5">
            <a:extLst>
              <a:ext uri="{FF2B5EF4-FFF2-40B4-BE49-F238E27FC236}">
                <a16:creationId xmlns:a16="http://schemas.microsoft.com/office/drawing/2014/main" id="{99375E50-D738-FB4F-8816-DA64C8964BD2}"/>
              </a:ext>
            </a:extLst>
          </p:cNvPr>
          <p:cNvSpPr>
            <a:spLocks noGrp="1"/>
          </p:cNvSpPr>
          <p:nvPr>
            <p:ph type="chart" sz="quarter" idx="10"/>
          </p:nvPr>
        </p:nvSpPr>
        <p:spPr>
          <a:xfrm>
            <a:off x="457200" y="2377440"/>
            <a:ext cx="11277600" cy="3566160"/>
          </a:xfrm>
          <a:prstGeom prst="rect">
            <a:avLst/>
          </a:prstGeom>
        </p:spPr>
        <p:txBody>
          <a:bodyPr anchor="ctr" anchorCtr="0"/>
          <a:lstStyle>
            <a:lvl1pPr marL="0" indent="0" algn="ctr">
              <a:buNone/>
              <a:defRPr sz="1000" cap="all" baseline="0">
                <a:solidFill>
                  <a:schemeClr val="tx1"/>
                </a:solidFill>
              </a:defRPr>
            </a:lvl1pPr>
          </a:lstStyle>
          <a:p>
            <a:r>
              <a:rPr lang="en-US"/>
              <a:t>Click icon to add chart</a:t>
            </a:r>
          </a:p>
        </p:txBody>
      </p:sp>
      <p:sp>
        <p:nvSpPr>
          <p:cNvPr id="19" name="Text Placeholder 6">
            <a:extLst>
              <a:ext uri="{FF2B5EF4-FFF2-40B4-BE49-F238E27FC236}">
                <a16:creationId xmlns:a16="http://schemas.microsoft.com/office/drawing/2014/main" id="{420080BA-5143-084B-8C9E-57E3283F293B}"/>
              </a:ext>
            </a:extLst>
          </p:cNvPr>
          <p:cNvSpPr>
            <a:spLocks noGrp="1"/>
          </p:cNvSpPr>
          <p:nvPr>
            <p:ph type="body" sz="quarter" idx="11" hasCustomPrompt="1"/>
          </p:nvPr>
        </p:nvSpPr>
        <p:spPr>
          <a:xfrm>
            <a:off x="457200" y="1700081"/>
            <a:ext cx="11277600" cy="592470"/>
          </a:xfrm>
          <a:prstGeom prst="rect">
            <a:avLst/>
          </a:prstGeom>
        </p:spPr>
        <p:txBody>
          <a:bodyPr>
            <a:spAutoFit/>
          </a:bodyPr>
          <a:lstStyle>
            <a:lvl1pPr marL="0" indent="0" algn="ctr">
              <a:spcBef>
                <a:spcPts val="0"/>
              </a:spcBef>
              <a:spcAft>
                <a:spcPts val="300"/>
              </a:spcAft>
              <a:buNone/>
              <a:defRPr sz="2000" cap="none" spc="0" baseline="0">
                <a:solidFill>
                  <a:schemeClr val="tx1"/>
                </a:solidFill>
                <a:latin typeface="+mj-lt"/>
              </a:defRPr>
            </a:lvl1pPr>
            <a:lvl2pPr marL="0" indent="0" algn="ctr">
              <a:spcBef>
                <a:spcPts val="0"/>
              </a:spcBef>
              <a:buNone/>
              <a:defRPr sz="1000" spc="0">
                <a:solidFill>
                  <a:schemeClr val="tx1"/>
                </a:solidFill>
              </a:defRPr>
            </a:lvl2pPr>
            <a:lvl3pPr marL="0" indent="0">
              <a:spcBef>
                <a:spcPts val="0"/>
              </a:spcBef>
              <a:buNone/>
              <a:defRPr sz="1000"/>
            </a:lvl3pPr>
            <a:lvl4pPr marL="0" indent="0">
              <a:spcBef>
                <a:spcPts val="0"/>
              </a:spcBef>
              <a:buNone/>
              <a:defRPr sz="1000"/>
            </a:lvl4pPr>
            <a:lvl5pPr marL="0" indent="0">
              <a:spcBef>
                <a:spcPts val="0"/>
              </a:spcBef>
              <a:buNone/>
              <a:defRPr sz="1000"/>
            </a:lvl5pPr>
            <a:lvl6pPr marL="0" indent="0">
              <a:spcBef>
                <a:spcPts val="0"/>
              </a:spcBef>
              <a:buNone/>
              <a:defRPr sz="1000"/>
            </a:lvl6pPr>
            <a:lvl7pPr marL="0" indent="0">
              <a:spcBef>
                <a:spcPts val="0"/>
              </a:spcBef>
              <a:buNone/>
              <a:defRPr sz="1000"/>
            </a:lvl7pPr>
            <a:lvl8pPr marL="0" indent="0">
              <a:spcBef>
                <a:spcPts val="0"/>
              </a:spcBef>
              <a:buNone/>
              <a:defRPr sz="1000"/>
            </a:lvl8pPr>
            <a:lvl9pPr marL="0" indent="0">
              <a:spcBef>
                <a:spcPts val="0"/>
              </a:spcBef>
              <a:buNone/>
              <a:defRPr sz="1000"/>
            </a:lvl9pPr>
          </a:lstStyle>
          <a:p>
            <a:pPr lvl="0"/>
            <a:r>
              <a:rPr lang="en-US"/>
              <a:t>[Chart Title]</a:t>
            </a:r>
          </a:p>
          <a:p>
            <a:pPr lvl="1"/>
            <a:r>
              <a:rPr lang="en-US"/>
              <a:t>[optional additional chart information]</a:t>
            </a:r>
          </a:p>
        </p:txBody>
      </p:sp>
      <p:sp>
        <p:nvSpPr>
          <p:cNvPr id="7" name="Title 5">
            <a:extLst>
              <a:ext uri="{FF2B5EF4-FFF2-40B4-BE49-F238E27FC236}">
                <a16:creationId xmlns:a16="http://schemas.microsoft.com/office/drawing/2014/main" id="{D3FC4486-60E0-EE4C-BDAB-AA34B418336D}"/>
              </a:ext>
            </a:extLst>
          </p:cNvPr>
          <p:cNvSpPr>
            <a:spLocks noGrp="1"/>
          </p:cNvSpPr>
          <p:nvPr>
            <p:ph type="title" hasCustomPrompt="1"/>
          </p:nvPr>
        </p:nvSpPr>
        <p:spPr>
          <a:xfrm>
            <a:off x="452119" y="457200"/>
            <a:ext cx="11277600" cy="430887"/>
          </a:xfrm>
          <a:prstGeom prst="rect">
            <a:avLst/>
          </a:prstGeom>
        </p:spPr>
        <p:txBody>
          <a:bodyPr lIns="0" tIns="0" rIns="0" bIns="0">
            <a:spAutoFit/>
          </a:bodyPr>
          <a:lstStyle>
            <a:lvl1pPr algn="ctr">
              <a:defRPr sz="2800" spc="0" baseline="0">
                <a:solidFill>
                  <a:schemeClr val="accent1"/>
                </a:solidFill>
              </a:defRPr>
            </a:lvl1pPr>
          </a:lstStyle>
          <a:p>
            <a:r>
              <a:rPr lang="en-US"/>
              <a:t>[Slide Title]</a:t>
            </a:r>
          </a:p>
        </p:txBody>
      </p:sp>
      <p:sp>
        <p:nvSpPr>
          <p:cNvPr id="6" name="Text Placeholder 1">
            <a:extLst>
              <a:ext uri="{FF2B5EF4-FFF2-40B4-BE49-F238E27FC236}">
                <a16:creationId xmlns:a16="http://schemas.microsoft.com/office/drawing/2014/main" id="{91B50362-0B1B-4AA0-96E9-49313558FFB0}"/>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a:t>OPTIONAL SUBHEAD</a:t>
            </a:r>
          </a:p>
        </p:txBody>
      </p:sp>
      <p:sp>
        <p:nvSpPr>
          <p:cNvPr id="11" name="Slide Number Placeholder 1">
            <a:extLst>
              <a:ext uri="{FF2B5EF4-FFF2-40B4-BE49-F238E27FC236}">
                <a16:creationId xmlns:a16="http://schemas.microsoft.com/office/drawing/2014/main" id="{0D195DE0-A73F-497F-A019-160767190381}"/>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2" name="Group 11">
            <a:extLst>
              <a:ext uri="{FF2B5EF4-FFF2-40B4-BE49-F238E27FC236}">
                <a16:creationId xmlns:a16="http://schemas.microsoft.com/office/drawing/2014/main" id="{3C3497AC-3A9A-4265-9F4A-428BAA81E15B}"/>
              </a:ext>
            </a:extLst>
          </p:cNvPr>
          <p:cNvGrpSpPr>
            <a:grpSpLocks noChangeAspect="1"/>
          </p:cNvGrpSpPr>
          <p:nvPr userDrawn="1"/>
        </p:nvGrpSpPr>
        <p:grpSpPr bwMode="auto">
          <a:xfrm>
            <a:off x="11523227" y="6169794"/>
            <a:ext cx="468957" cy="411981"/>
            <a:chOff x="7171" y="3741"/>
            <a:chExt cx="214" cy="188"/>
          </a:xfrm>
          <a:effectLst/>
        </p:grpSpPr>
        <p:sp>
          <p:nvSpPr>
            <p:cNvPr id="13" name="Freeform 6">
              <a:extLst>
                <a:ext uri="{FF2B5EF4-FFF2-40B4-BE49-F238E27FC236}">
                  <a16:creationId xmlns:a16="http://schemas.microsoft.com/office/drawing/2014/main" id="{E939A3FE-751B-47E7-8A13-14C1F83EEA33}"/>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5C72CDFE-AC60-4F62-8EF9-CAD0018119FB}"/>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 name="Footer Placeholder 2">
            <a:extLst>
              <a:ext uri="{FF2B5EF4-FFF2-40B4-BE49-F238E27FC236}">
                <a16:creationId xmlns:a16="http://schemas.microsoft.com/office/drawing/2014/main" id="{8911CFFF-6A6B-437F-8984-82DA486B57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468798608"/>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SImple headline slide">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52B36E69-F2A2-1942-8F08-3A48F04CAE02}"/>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smtClean="0">
                <a:solidFill>
                  <a:schemeClr val="tx1">
                    <a:lumMod val="50000"/>
                    <a:lumOff val="50000"/>
                  </a:schemeClr>
                </a:solidFill>
              </a:rPr>
              <a:pPr algn="r"/>
              <a:t>‹#›</a:t>
            </a:fld>
            <a:endParaRPr lang="en-US" sz="1300">
              <a:solidFill>
                <a:schemeClr val="tx1">
                  <a:lumMod val="50000"/>
                  <a:lumOff val="50000"/>
                </a:schemeClr>
              </a:solidFill>
            </a:endParaRPr>
          </a:p>
        </p:txBody>
      </p:sp>
      <p:sp>
        <p:nvSpPr>
          <p:cNvPr id="7" name="Text Placeholder 5">
            <a:extLst>
              <a:ext uri="{FF2B5EF4-FFF2-40B4-BE49-F238E27FC236}">
                <a16:creationId xmlns:a16="http://schemas.microsoft.com/office/drawing/2014/main" id="{6DA26CB2-9898-3F42-8304-D01DC0A5DA6D}"/>
              </a:ext>
            </a:extLst>
          </p:cNvPr>
          <p:cNvSpPr>
            <a:spLocks noGrp="1"/>
          </p:cNvSpPr>
          <p:nvPr>
            <p:ph type="body" sz="quarter" idx="10" hasCustomPrompt="1"/>
          </p:nvPr>
        </p:nvSpPr>
        <p:spPr>
          <a:xfrm>
            <a:off x="539060" y="432596"/>
            <a:ext cx="9855200" cy="480131"/>
          </a:xfrm>
          <a:prstGeom prst="rect">
            <a:avLst/>
          </a:prstGeom>
          <a:noFill/>
        </p:spPr>
        <p:txBody>
          <a:bodyPr wrap="square" rtlCol="0" anchor="t">
            <a:spAutoFit/>
          </a:bodyPr>
          <a:lstStyle>
            <a:lvl1pPr marL="0" indent="0">
              <a:buFontTx/>
              <a:buNone/>
              <a:defRPr lang="en-US" sz="2800" b="0" dirty="0">
                <a:solidFill>
                  <a:srgbClr val="1472BB"/>
                </a:solidFill>
                <a:cs typeface="Arial" panose="020B0604020202020204" pitchFamily="34" charset="0"/>
              </a:defRPr>
            </a:lvl1pPr>
          </a:lstStyle>
          <a:p>
            <a:pPr marL="0" lvl="0"/>
            <a:r>
              <a:rPr lang="en-US"/>
              <a:t>Headline goes here</a:t>
            </a:r>
          </a:p>
        </p:txBody>
      </p:sp>
      <p:pic>
        <p:nvPicPr>
          <p:cNvPr id="5" name="Graphic 4">
            <a:extLst>
              <a:ext uri="{FF2B5EF4-FFF2-40B4-BE49-F238E27FC236}">
                <a16:creationId xmlns:a16="http://schemas.microsoft.com/office/drawing/2014/main" id="{4F4A2AC0-0111-ED48-8FC3-E1FC889039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7667" y="6394449"/>
            <a:ext cx="1104758" cy="309465"/>
          </a:xfrm>
          <a:prstGeom prst="rect">
            <a:avLst/>
          </a:prstGeom>
        </p:spPr>
      </p:pic>
    </p:spTree>
    <p:extLst>
      <p:ext uri="{BB962C8B-B14F-4D97-AF65-F5344CB8AC3E}">
        <p14:creationId xmlns:p14="http://schemas.microsoft.com/office/powerpoint/2010/main" val="345650310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5A23FBD4-C894-6246-B92A-2C3009945A44}"/>
              </a:ext>
            </a:extLst>
          </p:cNvPr>
          <p:cNvSpPr/>
          <p:nvPr userDrawn="1"/>
        </p:nvSpPr>
        <p:spPr>
          <a:xfrm>
            <a:off x="647701" y="4259168"/>
            <a:ext cx="3549023" cy="19181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6" name="Rectangle 35">
            <a:extLst>
              <a:ext uri="{FF2B5EF4-FFF2-40B4-BE49-F238E27FC236}">
                <a16:creationId xmlns:a16="http://schemas.microsoft.com/office/drawing/2014/main" id="{CFCF50BE-E133-7346-AE2F-35A6CDCF10F5}"/>
              </a:ext>
            </a:extLst>
          </p:cNvPr>
          <p:cNvSpPr/>
          <p:nvPr userDrawn="1"/>
        </p:nvSpPr>
        <p:spPr>
          <a:xfrm>
            <a:off x="647701" y="2155731"/>
            <a:ext cx="3549023" cy="19181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7" name="Rectangle 36">
            <a:extLst>
              <a:ext uri="{FF2B5EF4-FFF2-40B4-BE49-F238E27FC236}">
                <a16:creationId xmlns:a16="http://schemas.microsoft.com/office/drawing/2014/main" id="{62574180-83EA-DC47-B7BB-7EC89DE69213}"/>
              </a:ext>
            </a:extLst>
          </p:cNvPr>
          <p:cNvSpPr/>
          <p:nvPr userDrawn="1"/>
        </p:nvSpPr>
        <p:spPr>
          <a:xfrm>
            <a:off x="4339469" y="2153170"/>
            <a:ext cx="3549023" cy="19181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8" name="Rectangle 37">
            <a:extLst>
              <a:ext uri="{FF2B5EF4-FFF2-40B4-BE49-F238E27FC236}">
                <a16:creationId xmlns:a16="http://schemas.microsoft.com/office/drawing/2014/main" id="{CA3CA662-60C3-1447-9C4F-E11909E52E38}"/>
              </a:ext>
            </a:extLst>
          </p:cNvPr>
          <p:cNvSpPr/>
          <p:nvPr userDrawn="1"/>
        </p:nvSpPr>
        <p:spPr>
          <a:xfrm>
            <a:off x="8033378" y="2155731"/>
            <a:ext cx="3549023" cy="19181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9" name="Rectangle 38">
            <a:extLst>
              <a:ext uri="{FF2B5EF4-FFF2-40B4-BE49-F238E27FC236}">
                <a16:creationId xmlns:a16="http://schemas.microsoft.com/office/drawing/2014/main" id="{38DD919A-FC4F-604F-9FC1-97D92F769009}"/>
              </a:ext>
            </a:extLst>
          </p:cNvPr>
          <p:cNvSpPr/>
          <p:nvPr userDrawn="1"/>
        </p:nvSpPr>
        <p:spPr>
          <a:xfrm>
            <a:off x="4341611" y="4259168"/>
            <a:ext cx="3549023" cy="19181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0" name="Rectangle 39">
            <a:extLst>
              <a:ext uri="{FF2B5EF4-FFF2-40B4-BE49-F238E27FC236}">
                <a16:creationId xmlns:a16="http://schemas.microsoft.com/office/drawing/2014/main" id="{B7E93189-782C-514A-B4FF-27963D152129}"/>
              </a:ext>
            </a:extLst>
          </p:cNvPr>
          <p:cNvSpPr/>
          <p:nvPr userDrawn="1"/>
        </p:nvSpPr>
        <p:spPr>
          <a:xfrm>
            <a:off x="8033378" y="4259168"/>
            <a:ext cx="3549023" cy="19181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7" name="Text Placeholder 22">
            <a:extLst>
              <a:ext uri="{FF2B5EF4-FFF2-40B4-BE49-F238E27FC236}">
                <a16:creationId xmlns:a16="http://schemas.microsoft.com/office/drawing/2014/main" id="{FE03AD7C-685F-A542-8968-1044AE33804F}"/>
              </a:ext>
            </a:extLst>
          </p:cNvPr>
          <p:cNvSpPr>
            <a:spLocks noGrp="1"/>
          </p:cNvSpPr>
          <p:nvPr>
            <p:ph type="body" sz="quarter" idx="27" hasCustomPrompt="1"/>
          </p:nvPr>
        </p:nvSpPr>
        <p:spPr>
          <a:xfrm>
            <a:off x="835151" y="2462472"/>
            <a:ext cx="3172969" cy="221245"/>
          </a:xfrm>
          <a:prstGeom prst="rect">
            <a:avLst/>
          </a:prstGeom>
        </p:spPr>
        <p:txBody>
          <a:bodyPr/>
          <a:lstStyle>
            <a:lvl1pPr marL="0" indent="0">
              <a:buNone/>
              <a:defRPr sz="1600" b="1">
                <a:solidFill>
                  <a:srgbClr val="1877B3"/>
                </a:solidFill>
              </a:defRPr>
            </a:lvl1pPr>
          </a:lstStyle>
          <a:p>
            <a:pPr lvl="0"/>
            <a:r>
              <a:rPr lang="en-US"/>
              <a:t>Subhead Here</a:t>
            </a:r>
          </a:p>
          <a:p>
            <a:pPr lvl="1"/>
            <a:endParaRPr lang="en-US"/>
          </a:p>
        </p:txBody>
      </p:sp>
      <p:sp>
        <p:nvSpPr>
          <p:cNvPr id="28" name="Text Placeholder 24">
            <a:extLst>
              <a:ext uri="{FF2B5EF4-FFF2-40B4-BE49-F238E27FC236}">
                <a16:creationId xmlns:a16="http://schemas.microsoft.com/office/drawing/2014/main" id="{BA91246B-D565-4243-92CA-815A05040224}"/>
              </a:ext>
            </a:extLst>
          </p:cNvPr>
          <p:cNvSpPr>
            <a:spLocks noGrp="1"/>
          </p:cNvSpPr>
          <p:nvPr>
            <p:ph type="body" sz="quarter" idx="28"/>
          </p:nvPr>
        </p:nvSpPr>
        <p:spPr>
          <a:xfrm>
            <a:off x="835150" y="2846036"/>
            <a:ext cx="3172969" cy="1114691"/>
          </a:xfrm>
          <a:prstGeom prst="rect">
            <a:avLst/>
          </a:prstGeom>
        </p:spPr>
        <p:txBody>
          <a:bodyPr/>
          <a:lstStyle>
            <a:lvl1pPr marL="0" indent="0">
              <a:buFontTx/>
              <a:buNone/>
              <a:defRPr sz="1400"/>
            </a:lvl1pPr>
            <a:lvl2pPr>
              <a:defRPr sz="1400"/>
            </a:lvl2pPr>
            <a:lvl3pPr>
              <a:defRPr sz="1400"/>
            </a:lvl3pPr>
            <a:lvl4pPr>
              <a:defRPr sz="1400"/>
            </a:lvl4pPr>
            <a:lvl5pPr>
              <a:defRPr sz="1400"/>
            </a:lvl5pPr>
          </a:lstStyle>
          <a:p>
            <a:pPr lvl="0"/>
            <a:r>
              <a:rPr lang="en-US"/>
              <a:t>Click to edit Master text styles</a:t>
            </a:r>
          </a:p>
          <a:p>
            <a:pPr lvl="0"/>
            <a:endParaRPr lang="en-US"/>
          </a:p>
        </p:txBody>
      </p:sp>
      <p:sp>
        <p:nvSpPr>
          <p:cNvPr id="34" name="Text Placeholder 4">
            <a:extLst>
              <a:ext uri="{FF2B5EF4-FFF2-40B4-BE49-F238E27FC236}">
                <a16:creationId xmlns:a16="http://schemas.microsoft.com/office/drawing/2014/main" id="{92FAD138-1574-4E42-BFA1-6874C7A2B27B}"/>
              </a:ext>
            </a:extLst>
          </p:cNvPr>
          <p:cNvSpPr>
            <a:spLocks noGrp="1"/>
          </p:cNvSpPr>
          <p:nvPr>
            <p:ph type="body" sz="quarter" idx="33" hasCustomPrompt="1"/>
          </p:nvPr>
        </p:nvSpPr>
        <p:spPr>
          <a:xfrm>
            <a:off x="647700" y="629476"/>
            <a:ext cx="6813804" cy="741363"/>
          </a:xfrm>
          <a:prstGeom prst="rect">
            <a:avLst/>
          </a:prstGeom>
        </p:spPr>
        <p:txBody>
          <a:bodyPr/>
          <a:lstStyle>
            <a:lvl1pPr marL="0" indent="0">
              <a:buNone/>
              <a:defRPr b="1"/>
            </a:lvl1pPr>
          </a:lstStyle>
          <a:p>
            <a:r>
              <a:rPr lang="en-US" sz="2800" b="1">
                <a:latin typeface="Arial" panose="020B0604020202020204" pitchFamily="34" charset="0"/>
                <a:cs typeface="Arial" panose="020B0604020202020204" pitchFamily="34" charset="0"/>
              </a:rPr>
              <a:t>Key statement goes here with optional supporting context/copy below.</a:t>
            </a:r>
          </a:p>
        </p:txBody>
      </p:sp>
      <p:sp>
        <p:nvSpPr>
          <p:cNvPr id="41" name="Text Placeholder 22">
            <a:extLst>
              <a:ext uri="{FF2B5EF4-FFF2-40B4-BE49-F238E27FC236}">
                <a16:creationId xmlns:a16="http://schemas.microsoft.com/office/drawing/2014/main" id="{3166D87E-3E78-F444-B043-5F03C8394388}"/>
              </a:ext>
            </a:extLst>
          </p:cNvPr>
          <p:cNvSpPr>
            <a:spLocks noGrp="1"/>
          </p:cNvSpPr>
          <p:nvPr>
            <p:ph type="body" sz="quarter" idx="34" hasCustomPrompt="1"/>
          </p:nvPr>
        </p:nvSpPr>
        <p:spPr>
          <a:xfrm>
            <a:off x="835150" y="4540409"/>
            <a:ext cx="3172969" cy="221245"/>
          </a:xfrm>
          <a:prstGeom prst="rect">
            <a:avLst/>
          </a:prstGeom>
        </p:spPr>
        <p:txBody>
          <a:bodyPr/>
          <a:lstStyle>
            <a:lvl1pPr marL="0" indent="0">
              <a:buNone/>
              <a:defRPr sz="1600" b="1">
                <a:solidFill>
                  <a:srgbClr val="1877B3"/>
                </a:solidFill>
              </a:defRPr>
            </a:lvl1pPr>
            <a:lvl2pPr marL="457200" indent="0">
              <a:buNone/>
              <a:defRPr/>
            </a:lvl2pPr>
          </a:lstStyle>
          <a:p>
            <a:pPr lvl="0"/>
            <a:r>
              <a:rPr lang="en-US"/>
              <a:t>Subhead Here</a:t>
            </a:r>
          </a:p>
          <a:p>
            <a:pPr lvl="1"/>
            <a:endParaRPr lang="en-US"/>
          </a:p>
        </p:txBody>
      </p:sp>
      <p:sp>
        <p:nvSpPr>
          <p:cNvPr id="42" name="Text Placeholder 24">
            <a:extLst>
              <a:ext uri="{FF2B5EF4-FFF2-40B4-BE49-F238E27FC236}">
                <a16:creationId xmlns:a16="http://schemas.microsoft.com/office/drawing/2014/main" id="{E4A6A548-66CD-B04A-B67C-F9A03F56DD22}"/>
              </a:ext>
            </a:extLst>
          </p:cNvPr>
          <p:cNvSpPr>
            <a:spLocks noGrp="1"/>
          </p:cNvSpPr>
          <p:nvPr>
            <p:ph type="body" sz="quarter" idx="35"/>
          </p:nvPr>
        </p:nvSpPr>
        <p:spPr>
          <a:xfrm>
            <a:off x="835149" y="4923973"/>
            <a:ext cx="3172969" cy="1114691"/>
          </a:xfrm>
          <a:prstGeom prst="rect">
            <a:avLst/>
          </a:prstGeom>
        </p:spPr>
        <p:txBody>
          <a:bodyPr/>
          <a:lstStyle>
            <a:lvl1pPr marL="0" indent="0">
              <a:buFontTx/>
              <a:buNone/>
              <a:defRPr sz="1400"/>
            </a:lvl1pPr>
            <a:lvl2pPr>
              <a:defRPr sz="1400"/>
            </a:lvl2pPr>
            <a:lvl3pPr>
              <a:defRPr sz="1400"/>
            </a:lvl3pPr>
            <a:lvl4pPr>
              <a:defRPr sz="1400"/>
            </a:lvl4pPr>
            <a:lvl5pPr>
              <a:defRPr sz="1400"/>
            </a:lvl5pPr>
          </a:lstStyle>
          <a:p>
            <a:pPr lvl="0"/>
            <a:r>
              <a:rPr lang="en-US"/>
              <a:t>Click to edit Master text styles</a:t>
            </a:r>
          </a:p>
          <a:p>
            <a:pPr lvl="0"/>
            <a:endParaRPr lang="en-US"/>
          </a:p>
        </p:txBody>
      </p:sp>
      <p:sp>
        <p:nvSpPr>
          <p:cNvPr id="43" name="Text Placeholder 22">
            <a:extLst>
              <a:ext uri="{FF2B5EF4-FFF2-40B4-BE49-F238E27FC236}">
                <a16:creationId xmlns:a16="http://schemas.microsoft.com/office/drawing/2014/main" id="{39AE003A-6F11-B04F-AB60-B45A67B88355}"/>
              </a:ext>
            </a:extLst>
          </p:cNvPr>
          <p:cNvSpPr>
            <a:spLocks noGrp="1"/>
          </p:cNvSpPr>
          <p:nvPr>
            <p:ph type="body" sz="quarter" idx="36" hasCustomPrompt="1"/>
          </p:nvPr>
        </p:nvSpPr>
        <p:spPr>
          <a:xfrm>
            <a:off x="4528567" y="2467831"/>
            <a:ext cx="3172969" cy="221245"/>
          </a:xfrm>
          <a:prstGeom prst="rect">
            <a:avLst/>
          </a:prstGeom>
        </p:spPr>
        <p:txBody>
          <a:bodyPr/>
          <a:lstStyle>
            <a:lvl1pPr marL="0" indent="0">
              <a:buNone/>
              <a:defRPr sz="1600" b="1">
                <a:solidFill>
                  <a:srgbClr val="1877B3"/>
                </a:solidFill>
              </a:defRPr>
            </a:lvl1pPr>
          </a:lstStyle>
          <a:p>
            <a:pPr lvl="0"/>
            <a:r>
              <a:rPr lang="en-US"/>
              <a:t>Subhead Here</a:t>
            </a:r>
          </a:p>
          <a:p>
            <a:pPr lvl="1"/>
            <a:endParaRPr lang="en-US"/>
          </a:p>
        </p:txBody>
      </p:sp>
      <p:sp>
        <p:nvSpPr>
          <p:cNvPr id="44" name="Text Placeholder 24">
            <a:extLst>
              <a:ext uri="{FF2B5EF4-FFF2-40B4-BE49-F238E27FC236}">
                <a16:creationId xmlns:a16="http://schemas.microsoft.com/office/drawing/2014/main" id="{5211694F-73BE-C04A-A974-E34C3934C0CB}"/>
              </a:ext>
            </a:extLst>
          </p:cNvPr>
          <p:cNvSpPr>
            <a:spLocks noGrp="1"/>
          </p:cNvSpPr>
          <p:nvPr>
            <p:ph type="body" sz="quarter" idx="37"/>
          </p:nvPr>
        </p:nvSpPr>
        <p:spPr>
          <a:xfrm>
            <a:off x="4528566" y="2851395"/>
            <a:ext cx="3172969" cy="1114691"/>
          </a:xfrm>
          <a:prstGeom prst="rect">
            <a:avLst/>
          </a:prstGeom>
        </p:spPr>
        <p:txBody>
          <a:bodyPr/>
          <a:lstStyle>
            <a:lvl1pPr marL="0" indent="0">
              <a:buFontTx/>
              <a:buNone/>
              <a:defRPr sz="1400"/>
            </a:lvl1pPr>
            <a:lvl2pPr>
              <a:defRPr sz="1400"/>
            </a:lvl2pPr>
            <a:lvl3pPr>
              <a:defRPr sz="1400"/>
            </a:lvl3pPr>
            <a:lvl4pPr>
              <a:defRPr sz="1400"/>
            </a:lvl4pPr>
            <a:lvl5pPr>
              <a:defRPr sz="1400"/>
            </a:lvl5pPr>
          </a:lstStyle>
          <a:p>
            <a:pPr lvl="0"/>
            <a:r>
              <a:rPr lang="en-US"/>
              <a:t>Click to edit Master text styles</a:t>
            </a:r>
          </a:p>
          <a:p>
            <a:pPr lvl="0"/>
            <a:endParaRPr lang="en-US"/>
          </a:p>
        </p:txBody>
      </p:sp>
      <p:sp>
        <p:nvSpPr>
          <p:cNvPr id="45" name="Text Placeholder 22">
            <a:extLst>
              <a:ext uri="{FF2B5EF4-FFF2-40B4-BE49-F238E27FC236}">
                <a16:creationId xmlns:a16="http://schemas.microsoft.com/office/drawing/2014/main" id="{1C00D80C-410E-4245-A91A-BA5E7E1EA139}"/>
              </a:ext>
            </a:extLst>
          </p:cNvPr>
          <p:cNvSpPr>
            <a:spLocks noGrp="1"/>
          </p:cNvSpPr>
          <p:nvPr>
            <p:ph type="body" sz="quarter" idx="38" hasCustomPrompt="1"/>
          </p:nvPr>
        </p:nvSpPr>
        <p:spPr>
          <a:xfrm>
            <a:off x="8183880" y="2455264"/>
            <a:ext cx="3172969" cy="221245"/>
          </a:xfrm>
          <a:prstGeom prst="rect">
            <a:avLst/>
          </a:prstGeom>
        </p:spPr>
        <p:txBody>
          <a:bodyPr/>
          <a:lstStyle>
            <a:lvl1pPr marL="0" indent="0">
              <a:buNone/>
              <a:defRPr sz="1600" b="1">
                <a:solidFill>
                  <a:srgbClr val="1877B3"/>
                </a:solidFill>
              </a:defRPr>
            </a:lvl1pPr>
          </a:lstStyle>
          <a:p>
            <a:pPr lvl="0"/>
            <a:r>
              <a:rPr lang="en-US"/>
              <a:t>Subhead Here</a:t>
            </a:r>
          </a:p>
          <a:p>
            <a:pPr lvl="1"/>
            <a:endParaRPr lang="en-US"/>
          </a:p>
        </p:txBody>
      </p:sp>
      <p:sp>
        <p:nvSpPr>
          <p:cNvPr id="46" name="Text Placeholder 24">
            <a:extLst>
              <a:ext uri="{FF2B5EF4-FFF2-40B4-BE49-F238E27FC236}">
                <a16:creationId xmlns:a16="http://schemas.microsoft.com/office/drawing/2014/main" id="{759D42ED-62FC-5E49-A0AF-EEC61619AC72}"/>
              </a:ext>
            </a:extLst>
          </p:cNvPr>
          <p:cNvSpPr>
            <a:spLocks noGrp="1"/>
          </p:cNvSpPr>
          <p:nvPr>
            <p:ph type="body" sz="quarter" idx="39"/>
          </p:nvPr>
        </p:nvSpPr>
        <p:spPr>
          <a:xfrm>
            <a:off x="8183879" y="2838828"/>
            <a:ext cx="3172969" cy="1114691"/>
          </a:xfrm>
          <a:prstGeom prst="rect">
            <a:avLst/>
          </a:prstGeom>
        </p:spPr>
        <p:txBody>
          <a:bodyPr/>
          <a:lstStyle>
            <a:lvl1pPr marL="0" indent="0">
              <a:buFontTx/>
              <a:buNone/>
              <a:defRPr sz="1400"/>
            </a:lvl1pPr>
            <a:lvl2pPr>
              <a:defRPr sz="1400"/>
            </a:lvl2pPr>
            <a:lvl3pPr>
              <a:defRPr sz="1400"/>
            </a:lvl3pPr>
            <a:lvl4pPr>
              <a:defRPr sz="1400"/>
            </a:lvl4pPr>
            <a:lvl5pPr>
              <a:defRPr sz="1400"/>
            </a:lvl5pPr>
          </a:lstStyle>
          <a:p>
            <a:pPr lvl="0"/>
            <a:r>
              <a:rPr lang="en-US"/>
              <a:t>Click to edit Master text styles</a:t>
            </a:r>
          </a:p>
          <a:p>
            <a:pPr lvl="0"/>
            <a:endParaRPr lang="en-US"/>
          </a:p>
        </p:txBody>
      </p:sp>
      <p:sp>
        <p:nvSpPr>
          <p:cNvPr id="47" name="Text Placeholder 22">
            <a:extLst>
              <a:ext uri="{FF2B5EF4-FFF2-40B4-BE49-F238E27FC236}">
                <a16:creationId xmlns:a16="http://schemas.microsoft.com/office/drawing/2014/main" id="{7DA57D8C-3B75-414B-AB8A-744326D89F22}"/>
              </a:ext>
            </a:extLst>
          </p:cNvPr>
          <p:cNvSpPr>
            <a:spLocks noGrp="1"/>
          </p:cNvSpPr>
          <p:nvPr>
            <p:ph type="body" sz="quarter" idx="40" hasCustomPrompt="1"/>
          </p:nvPr>
        </p:nvSpPr>
        <p:spPr>
          <a:xfrm>
            <a:off x="4528567" y="4533201"/>
            <a:ext cx="3172969" cy="221245"/>
          </a:xfrm>
          <a:prstGeom prst="rect">
            <a:avLst/>
          </a:prstGeom>
        </p:spPr>
        <p:txBody>
          <a:bodyPr/>
          <a:lstStyle>
            <a:lvl1pPr marL="0" indent="0">
              <a:buNone/>
              <a:defRPr sz="1600" b="1">
                <a:solidFill>
                  <a:srgbClr val="1877B3"/>
                </a:solidFill>
              </a:defRPr>
            </a:lvl1pPr>
          </a:lstStyle>
          <a:p>
            <a:pPr lvl="0"/>
            <a:r>
              <a:rPr lang="en-US"/>
              <a:t>Subhead Here</a:t>
            </a:r>
          </a:p>
          <a:p>
            <a:pPr lvl="1"/>
            <a:endParaRPr lang="en-US"/>
          </a:p>
        </p:txBody>
      </p:sp>
      <p:sp>
        <p:nvSpPr>
          <p:cNvPr id="48" name="Text Placeholder 24">
            <a:extLst>
              <a:ext uri="{FF2B5EF4-FFF2-40B4-BE49-F238E27FC236}">
                <a16:creationId xmlns:a16="http://schemas.microsoft.com/office/drawing/2014/main" id="{6C7B0C8B-C64D-7A4E-A435-D5377A9F018D}"/>
              </a:ext>
            </a:extLst>
          </p:cNvPr>
          <p:cNvSpPr>
            <a:spLocks noGrp="1"/>
          </p:cNvSpPr>
          <p:nvPr>
            <p:ph type="body" sz="quarter" idx="41"/>
          </p:nvPr>
        </p:nvSpPr>
        <p:spPr>
          <a:xfrm>
            <a:off x="4528566" y="4916765"/>
            <a:ext cx="3172969" cy="1114691"/>
          </a:xfrm>
          <a:prstGeom prst="rect">
            <a:avLst/>
          </a:prstGeom>
        </p:spPr>
        <p:txBody>
          <a:bodyPr/>
          <a:lstStyle>
            <a:lvl1pPr marL="0" indent="0">
              <a:buFontTx/>
              <a:buNone/>
              <a:defRPr sz="1400"/>
            </a:lvl1pPr>
            <a:lvl2pPr>
              <a:defRPr sz="1400"/>
            </a:lvl2pPr>
            <a:lvl3pPr>
              <a:defRPr sz="1400"/>
            </a:lvl3pPr>
            <a:lvl4pPr>
              <a:defRPr sz="1400"/>
            </a:lvl4pPr>
            <a:lvl5pPr>
              <a:defRPr sz="1400"/>
            </a:lvl5pPr>
          </a:lstStyle>
          <a:p>
            <a:pPr lvl="0"/>
            <a:r>
              <a:rPr lang="en-US"/>
              <a:t>Click to edit Master text styles</a:t>
            </a:r>
          </a:p>
          <a:p>
            <a:pPr lvl="0"/>
            <a:endParaRPr lang="en-US"/>
          </a:p>
        </p:txBody>
      </p:sp>
      <p:sp>
        <p:nvSpPr>
          <p:cNvPr id="49" name="Text Placeholder 22">
            <a:extLst>
              <a:ext uri="{FF2B5EF4-FFF2-40B4-BE49-F238E27FC236}">
                <a16:creationId xmlns:a16="http://schemas.microsoft.com/office/drawing/2014/main" id="{0309DCDC-4962-9748-B3EC-54BFC66D1D4D}"/>
              </a:ext>
            </a:extLst>
          </p:cNvPr>
          <p:cNvSpPr>
            <a:spLocks noGrp="1"/>
          </p:cNvSpPr>
          <p:nvPr>
            <p:ph type="body" sz="quarter" idx="42" hasCustomPrompt="1"/>
          </p:nvPr>
        </p:nvSpPr>
        <p:spPr>
          <a:xfrm>
            <a:off x="8183879" y="4554912"/>
            <a:ext cx="3172969" cy="221245"/>
          </a:xfrm>
          <a:prstGeom prst="rect">
            <a:avLst/>
          </a:prstGeom>
        </p:spPr>
        <p:txBody>
          <a:bodyPr/>
          <a:lstStyle>
            <a:lvl1pPr marL="0" indent="0">
              <a:buNone/>
              <a:defRPr sz="1600" b="1">
                <a:solidFill>
                  <a:srgbClr val="1877B3"/>
                </a:solidFill>
              </a:defRPr>
            </a:lvl1pPr>
          </a:lstStyle>
          <a:p>
            <a:pPr lvl="0"/>
            <a:r>
              <a:rPr lang="en-US"/>
              <a:t>Subhead Here</a:t>
            </a:r>
          </a:p>
          <a:p>
            <a:pPr lvl="1"/>
            <a:endParaRPr lang="en-US"/>
          </a:p>
        </p:txBody>
      </p:sp>
      <p:sp>
        <p:nvSpPr>
          <p:cNvPr id="50" name="Text Placeholder 24">
            <a:extLst>
              <a:ext uri="{FF2B5EF4-FFF2-40B4-BE49-F238E27FC236}">
                <a16:creationId xmlns:a16="http://schemas.microsoft.com/office/drawing/2014/main" id="{41D4D8B5-06BA-A74A-9EE8-6ED37AD5472E}"/>
              </a:ext>
            </a:extLst>
          </p:cNvPr>
          <p:cNvSpPr>
            <a:spLocks noGrp="1"/>
          </p:cNvSpPr>
          <p:nvPr>
            <p:ph type="body" sz="quarter" idx="43"/>
          </p:nvPr>
        </p:nvSpPr>
        <p:spPr>
          <a:xfrm>
            <a:off x="8183878" y="4938476"/>
            <a:ext cx="3172969" cy="1114691"/>
          </a:xfrm>
          <a:prstGeom prst="rect">
            <a:avLst/>
          </a:prstGeom>
        </p:spPr>
        <p:txBody>
          <a:bodyPr/>
          <a:lstStyle>
            <a:lvl1pPr marL="0" indent="0">
              <a:buFontTx/>
              <a:buNone/>
              <a:defRPr sz="1400"/>
            </a:lvl1pPr>
            <a:lvl2pPr>
              <a:defRPr sz="1400"/>
            </a:lvl2pPr>
            <a:lvl3pPr>
              <a:defRPr sz="1400"/>
            </a:lvl3pPr>
            <a:lvl4pPr>
              <a:defRPr sz="1400"/>
            </a:lvl4pPr>
            <a:lvl5pPr>
              <a:defRPr sz="1400"/>
            </a:lvl5pPr>
          </a:lstStyle>
          <a:p>
            <a:pPr lvl="0"/>
            <a:r>
              <a:rPr lang="en-US"/>
              <a:t>Click to edit Master text styles</a:t>
            </a:r>
          </a:p>
          <a:p>
            <a:pPr lvl="0"/>
            <a:endParaRPr lang="en-US"/>
          </a:p>
        </p:txBody>
      </p:sp>
      <p:pic>
        <p:nvPicPr>
          <p:cNvPr id="21" name="Picture 20" descr="A picture containing text, tableware, dishware, plate&#10;&#10;Description automatically generated">
            <a:extLst>
              <a:ext uri="{FF2B5EF4-FFF2-40B4-BE49-F238E27FC236}">
                <a16:creationId xmlns:a16="http://schemas.microsoft.com/office/drawing/2014/main" id="{90A19133-82EC-D441-ACFD-9E2E4036A82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4083" y="6483626"/>
            <a:ext cx="819813" cy="172161"/>
          </a:xfrm>
          <a:prstGeom prst="rect">
            <a:avLst/>
          </a:prstGeom>
        </p:spPr>
      </p:pic>
    </p:spTree>
    <p:extLst>
      <p:ext uri="{BB962C8B-B14F-4D97-AF65-F5344CB8AC3E}">
        <p14:creationId xmlns:p14="http://schemas.microsoft.com/office/powerpoint/2010/main" val="224906787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4F4ED"/>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AB6C6588-F5A1-994C-AB09-79BE4028CC3B}"/>
              </a:ext>
              <a:ext uri="{C183D7F6-B498-43B3-948B-1728B52AA6E4}">
                <adec:decorative xmlns:adec="http://schemas.microsoft.com/office/drawing/2017/decorative" val="1"/>
              </a:ext>
            </a:extLst>
          </p:cNvPr>
          <p:cNvCxnSpPr>
            <a:cxnSpLocks/>
          </p:cNvCxnSpPr>
          <p:nvPr userDrawn="1"/>
        </p:nvCxnSpPr>
        <p:spPr>
          <a:xfrm>
            <a:off x="870074" y="5188827"/>
            <a:ext cx="4572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7" name="Picture Placeholder 16">
            <a:extLst>
              <a:ext uri="{FF2B5EF4-FFF2-40B4-BE49-F238E27FC236}">
                <a16:creationId xmlns:a16="http://schemas.microsoft.com/office/drawing/2014/main" id="{0F01303E-3612-984F-AC7B-3783EDDC2C0C}"/>
              </a:ext>
              <a:ext uri="{C183D7F6-B498-43B3-948B-1728B52AA6E4}">
                <adec:decorative xmlns:adec="http://schemas.microsoft.com/office/drawing/2017/decorative" val="1"/>
              </a:ext>
            </a:extLst>
          </p:cNvPr>
          <p:cNvSpPr>
            <a:spLocks noGrp="1"/>
          </p:cNvSpPr>
          <p:nvPr>
            <p:ph type="pic" sz="quarter" idx="10" hasCustomPrompt="1"/>
          </p:nvPr>
        </p:nvSpPr>
        <p:spPr>
          <a:xfrm>
            <a:off x="6798364" y="-1"/>
            <a:ext cx="5393635" cy="6857993"/>
          </a:xfrm>
          <a:prstGeom prst="rect">
            <a:avLst/>
          </a:prstGeom>
          <a:solidFill>
            <a:schemeClr val="bg1">
              <a:lumMod val="85000"/>
            </a:schemeClr>
          </a:solidFill>
        </p:spPr>
        <p:txBody>
          <a:bodyPr/>
          <a:lstStyle/>
          <a:p>
            <a:r>
              <a:rPr lang="en-US"/>
              <a:t>Click to insert picture</a:t>
            </a:r>
          </a:p>
        </p:txBody>
      </p:sp>
      <p:sp>
        <p:nvSpPr>
          <p:cNvPr id="20" name="Text Placeholder 18">
            <a:extLst>
              <a:ext uri="{FF2B5EF4-FFF2-40B4-BE49-F238E27FC236}">
                <a16:creationId xmlns:a16="http://schemas.microsoft.com/office/drawing/2014/main" id="{22B85F02-0B5C-FA4A-B5A9-836CE27F210F}"/>
              </a:ext>
            </a:extLst>
          </p:cNvPr>
          <p:cNvSpPr>
            <a:spLocks noGrp="1"/>
          </p:cNvSpPr>
          <p:nvPr>
            <p:ph type="body" sz="quarter" idx="11" hasCustomPrompt="1"/>
          </p:nvPr>
        </p:nvSpPr>
        <p:spPr>
          <a:xfrm>
            <a:off x="777862" y="2363357"/>
            <a:ext cx="4289438" cy="1579920"/>
          </a:xfrm>
          <a:prstGeom prst="rect">
            <a:avLst/>
          </a:prstGeom>
        </p:spPr>
        <p:txBody>
          <a:bodyPr vert="horz" lIns="91440" tIns="45720" rIns="91440" bIns="45720" rtlCol="0" anchor="t">
            <a:normAutofit/>
          </a:bodyPr>
          <a:lstStyle>
            <a:lvl1pPr>
              <a:defRPr lang="en-US" sz="5300" spc="-150" dirty="0">
                <a:solidFill>
                  <a:srgbClr val="1472BB"/>
                </a:solidFill>
                <a:ea typeface="+mj-ea"/>
                <a:cs typeface="Arial" panose="020B0604020202020204" pitchFamily="34" charset="0"/>
              </a:defRPr>
            </a:lvl1pPr>
          </a:lstStyle>
          <a:p>
            <a:pPr marL="0" lvl="0">
              <a:lnSpc>
                <a:spcPts val="5800"/>
              </a:lnSpc>
              <a:spcBef>
                <a:spcPct val="0"/>
              </a:spcBef>
              <a:buNone/>
            </a:pPr>
            <a:r>
              <a:rPr lang="en-US"/>
              <a:t>Title of presentation</a:t>
            </a:r>
          </a:p>
        </p:txBody>
      </p:sp>
      <p:sp>
        <p:nvSpPr>
          <p:cNvPr id="23" name="Text Placeholder 21">
            <a:extLst>
              <a:ext uri="{FF2B5EF4-FFF2-40B4-BE49-F238E27FC236}">
                <a16:creationId xmlns:a16="http://schemas.microsoft.com/office/drawing/2014/main" id="{05BF5D9A-8FBA-2E4E-A586-6F8134D6C367}"/>
              </a:ext>
            </a:extLst>
          </p:cNvPr>
          <p:cNvSpPr>
            <a:spLocks noGrp="1"/>
          </p:cNvSpPr>
          <p:nvPr>
            <p:ph type="body" sz="quarter" idx="12" hasCustomPrompt="1"/>
          </p:nvPr>
        </p:nvSpPr>
        <p:spPr>
          <a:xfrm>
            <a:off x="777862" y="4251681"/>
            <a:ext cx="2297119" cy="369332"/>
          </a:xfrm>
          <a:prstGeom prst="rect">
            <a:avLst/>
          </a:prstGeom>
          <a:noFill/>
        </p:spPr>
        <p:txBody>
          <a:bodyPr wrap="square" rtlCol="0">
            <a:spAutoFit/>
          </a:bodyPr>
          <a:lstStyle>
            <a:lvl1pPr marL="0" indent="0">
              <a:buFontTx/>
              <a:buNone/>
              <a:defRPr lang="en-US" sz="2000" smtClean="0">
                <a:solidFill>
                  <a:schemeClr val="tx1">
                    <a:lumMod val="85000"/>
                    <a:lumOff val="15000"/>
                  </a:schemeClr>
                </a:solidFill>
                <a:cs typeface="Arial" panose="020B0604020202020204" pitchFamily="34" charset="0"/>
              </a:defRPr>
            </a:lvl1pPr>
            <a:lvl2pPr>
              <a:defRPr lang="en-US" sz="1800" smtClean="0">
                <a:latin typeface="+mn-lt"/>
              </a:defRPr>
            </a:lvl2pPr>
            <a:lvl3pPr>
              <a:defRPr lang="en-US" sz="1800" smtClean="0">
                <a:latin typeface="+mn-lt"/>
              </a:defRPr>
            </a:lvl3pPr>
            <a:lvl4pPr>
              <a:defRPr lang="en-US" smtClean="0">
                <a:latin typeface="+mn-lt"/>
              </a:defRPr>
            </a:lvl4pPr>
            <a:lvl5pPr>
              <a:defRPr lang="en-US">
                <a:latin typeface="+mn-lt"/>
              </a:defRPr>
            </a:lvl5pPr>
          </a:lstStyle>
          <a:p>
            <a:pPr marL="0" lvl="0"/>
            <a:r>
              <a:rPr lang="en-US"/>
              <a:t>Subhead if using</a:t>
            </a:r>
          </a:p>
        </p:txBody>
      </p:sp>
      <p:sp>
        <p:nvSpPr>
          <p:cNvPr id="15" name="Rectangle 14">
            <a:extLst>
              <a:ext uri="{FF2B5EF4-FFF2-40B4-BE49-F238E27FC236}">
                <a16:creationId xmlns:a16="http://schemas.microsoft.com/office/drawing/2014/main" id="{4FDC0CA0-325B-4F49-97A5-EB5B25C0478F}"/>
              </a:ext>
              <a:ext uri="{C183D7F6-B498-43B3-948B-1728B52AA6E4}">
                <adec:decorative xmlns:adec="http://schemas.microsoft.com/office/drawing/2017/decorative" val="1"/>
              </a:ext>
            </a:extLst>
          </p:cNvPr>
          <p:cNvSpPr/>
          <p:nvPr userDrawn="1"/>
        </p:nvSpPr>
        <p:spPr>
          <a:xfrm rot="16200000">
            <a:off x="-3374134" y="3374136"/>
            <a:ext cx="6858000" cy="109728"/>
          </a:xfrm>
          <a:prstGeom prst="rect">
            <a:avLst/>
          </a:prstGeom>
          <a:solidFill>
            <a:srgbClr val="FFA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6" name="Graphic 15">
            <a:extLst>
              <a:ext uri="{FF2B5EF4-FFF2-40B4-BE49-F238E27FC236}">
                <a16:creationId xmlns:a16="http://schemas.microsoft.com/office/drawing/2014/main" id="{EB7FC0FC-0F09-A94B-AC08-8FC3DCDFE40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942" y="477896"/>
            <a:ext cx="2600384" cy="728421"/>
          </a:xfrm>
          <a:prstGeom prst="rect">
            <a:avLst/>
          </a:prstGeom>
        </p:spPr>
      </p:pic>
      <p:sp>
        <p:nvSpPr>
          <p:cNvPr id="19" name="Text Placeholder 24">
            <a:extLst>
              <a:ext uri="{FF2B5EF4-FFF2-40B4-BE49-F238E27FC236}">
                <a16:creationId xmlns:a16="http://schemas.microsoft.com/office/drawing/2014/main" id="{70B54CE1-1E79-2349-97FE-F84EC847F341}"/>
              </a:ext>
            </a:extLst>
          </p:cNvPr>
          <p:cNvSpPr>
            <a:spLocks noGrp="1"/>
          </p:cNvSpPr>
          <p:nvPr>
            <p:ph type="body" sz="quarter" idx="13" hasCustomPrompt="1"/>
          </p:nvPr>
        </p:nvSpPr>
        <p:spPr>
          <a:xfrm>
            <a:off x="790562" y="5970044"/>
            <a:ext cx="2205038" cy="258532"/>
          </a:xfrm>
          <a:prstGeom prst="rect">
            <a:avLst/>
          </a:prstGeom>
          <a:noFill/>
        </p:spPr>
        <p:txBody>
          <a:bodyPr wrap="square" rtlCol="0">
            <a:spAutoFit/>
          </a:bodyPr>
          <a:lstStyle>
            <a:lvl1pPr marL="0" indent="0">
              <a:buFontTx/>
              <a:buNone/>
              <a:defRPr lang="en-US" sz="1200" spc="100" smtClean="0">
                <a:solidFill>
                  <a:schemeClr val="tx1">
                    <a:lumMod val="50000"/>
                    <a:lumOff val="50000"/>
                  </a:schemeClr>
                </a:solidFill>
                <a:cs typeface="Arial" panose="020B0604020202020204" pitchFamily="34" charset="0"/>
              </a:defRPr>
            </a:lvl1pPr>
            <a:lvl2pPr>
              <a:defRPr lang="en-US" sz="1800" smtClean="0">
                <a:latin typeface="+mn-lt"/>
              </a:defRPr>
            </a:lvl2pPr>
            <a:lvl3pPr>
              <a:defRPr lang="en-US" sz="1800" smtClean="0">
                <a:latin typeface="+mn-lt"/>
              </a:defRPr>
            </a:lvl3pPr>
            <a:lvl4pPr>
              <a:defRPr lang="en-US" smtClean="0">
                <a:latin typeface="+mn-lt"/>
              </a:defRPr>
            </a:lvl4pPr>
            <a:lvl5pPr>
              <a:defRPr lang="en-US">
                <a:latin typeface="+mn-lt"/>
              </a:defRPr>
            </a:lvl5pPr>
          </a:lstStyle>
          <a:p>
            <a:pPr marL="0" lvl="0"/>
            <a:r>
              <a:rPr lang="en-US"/>
              <a:t>DATE</a:t>
            </a:r>
          </a:p>
        </p:txBody>
      </p:sp>
    </p:spTree>
    <p:extLst>
      <p:ext uri="{BB962C8B-B14F-4D97-AF65-F5344CB8AC3E}">
        <p14:creationId xmlns:p14="http://schemas.microsoft.com/office/powerpoint/2010/main" val="163832265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Agenda option 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5EEAF4F-C574-0C44-B427-32A73B037050}"/>
              </a:ext>
              <a:ext uri="{C183D7F6-B498-43B3-948B-1728B52AA6E4}">
                <adec:decorative xmlns:adec="http://schemas.microsoft.com/office/drawing/2017/decorative" val="1"/>
              </a:ext>
            </a:extLst>
          </p:cNvPr>
          <p:cNvSpPr/>
          <p:nvPr userDrawn="1"/>
        </p:nvSpPr>
        <p:spPr>
          <a:xfrm>
            <a:off x="-1" y="0"/>
            <a:ext cx="3643313" cy="6858000"/>
          </a:xfrm>
          <a:prstGeom prst="rect">
            <a:avLst/>
          </a:prstGeom>
          <a:solidFill>
            <a:srgbClr val="F4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3" name="Text Placeholder 12">
            <a:extLst>
              <a:ext uri="{FF2B5EF4-FFF2-40B4-BE49-F238E27FC236}">
                <a16:creationId xmlns:a16="http://schemas.microsoft.com/office/drawing/2014/main" id="{14B3110B-F175-F144-A238-ACFA2F899714}"/>
              </a:ext>
            </a:extLst>
          </p:cNvPr>
          <p:cNvSpPr>
            <a:spLocks noGrp="1"/>
          </p:cNvSpPr>
          <p:nvPr>
            <p:ph type="body" sz="quarter" idx="13" hasCustomPrompt="1"/>
          </p:nvPr>
        </p:nvSpPr>
        <p:spPr>
          <a:xfrm>
            <a:off x="5245100" y="1565275"/>
            <a:ext cx="749300" cy="552450"/>
          </a:xfrm>
          <a:prstGeom prst="rect">
            <a:avLst/>
          </a:prstGeom>
        </p:spPr>
        <p:txBody>
          <a:bodyPr>
            <a:normAutofit/>
          </a:bodyPr>
          <a:lstStyle>
            <a:lvl1pPr marL="0" indent="0" algn="l">
              <a:buFontTx/>
              <a:buNone/>
              <a:defRPr sz="1800" b="1" i="0">
                <a:solidFill>
                  <a:srgbClr val="1472BB"/>
                </a:solidFill>
                <a:latin typeface="Arial Black" panose="020B0604020202020204" pitchFamily="34" charset="0"/>
                <a:cs typeface="Arial Black"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1</a:t>
            </a:r>
          </a:p>
        </p:txBody>
      </p:sp>
      <p:sp>
        <p:nvSpPr>
          <p:cNvPr id="17" name="Content Placeholder 16">
            <a:extLst>
              <a:ext uri="{FF2B5EF4-FFF2-40B4-BE49-F238E27FC236}">
                <a16:creationId xmlns:a16="http://schemas.microsoft.com/office/drawing/2014/main" id="{21750CC8-EE3A-A449-BB28-C44A13791A90}"/>
              </a:ext>
            </a:extLst>
          </p:cNvPr>
          <p:cNvSpPr>
            <a:spLocks noGrp="1"/>
          </p:cNvSpPr>
          <p:nvPr>
            <p:ph sz="quarter" idx="14"/>
          </p:nvPr>
        </p:nvSpPr>
        <p:spPr>
          <a:xfrm>
            <a:off x="5994400" y="1565275"/>
            <a:ext cx="4787900" cy="341928"/>
          </a:xfrm>
          <a:prstGeom prst="rect">
            <a:avLst/>
          </a:prstGeo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Text Placeholder 12">
            <a:extLst>
              <a:ext uri="{FF2B5EF4-FFF2-40B4-BE49-F238E27FC236}">
                <a16:creationId xmlns:a16="http://schemas.microsoft.com/office/drawing/2014/main" id="{829F69A9-3D02-C94C-8F13-D34D11932578}"/>
              </a:ext>
            </a:extLst>
          </p:cNvPr>
          <p:cNvSpPr>
            <a:spLocks noGrp="1"/>
          </p:cNvSpPr>
          <p:nvPr>
            <p:ph type="body" sz="quarter" idx="15" hasCustomPrompt="1"/>
          </p:nvPr>
        </p:nvSpPr>
        <p:spPr>
          <a:xfrm>
            <a:off x="5245100" y="5528161"/>
            <a:ext cx="749300" cy="552450"/>
          </a:xfrm>
          <a:prstGeom prst="rect">
            <a:avLst/>
          </a:prstGeom>
        </p:spPr>
        <p:txBody>
          <a:bodyPr>
            <a:normAutofit/>
          </a:bodyPr>
          <a:lstStyle>
            <a:lvl1pPr marL="0" indent="0" algn="l">
              <a:buFontTx/>
              <a:buNone/>
              <a:defRPr sz="1800" b="1" i="0">
                <a:solidFill>
                  <a:srgbClr val="1472BB"/>
                </a:solidFill>
                <a:latin typeface="Arial Black" panose="020B0604020202020204" pitchFamily="34" charset="0"/>
                <a:cs typeface="Arial Black"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7</a:t>
            </a:r>
          </a:p>
        </p:txBody>
      </p:sp>
      <p:sp>
        <p:nvSpPr>
          <p:cNvPr id="19" name="Content Placeholder 16">
            <a:extLst>
              <a:ext uri="{FF2B5EF4-FFF2-40B4-BE49-F238E27FC236}">
                <a16:creationId xmlns:a16="http://schemas.microsoft.com/office/drawing/2014/main" id="{FAC147A0-58A3-D04A-9A85-131695585008}"/>
              </a:ext>
            </a:extLst>
          </p:cNvPr>
          <p:cNvSpPr>
            <a:spLocks noGrp="1"/>
          </p:cNvSpPr>
          <p:nvPr>
            <p:ph sz="quarter" idx="16"/>
          </p:nvPr>
        </p:nvSpPr>
        <p:spPr>
          <a:xfrm>
            <a:off x="5994400" y="5528161"/>
            <a:ext cx="4787900" cy="341928"/>
          </a:xfrm>
          <a:prstGeom prst="rect">
            <a:avLst/>
          </a:prstGeo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0" name="Text Placeholder 12">
            <a:extLst>
              <a:ext uri="{FF2B5EF4-FFF2-40B4-BE49-F238E27FC236}">
                <a16:creationId xmlns:a16="http://schemas.microsoft.com/office/drawing/2014/main" id="{9EEB5E1F-D428-B840-B3E3-37792262DFD7}"/>
              </a:ext>
            </a:extLst>
          </p:cNvPr>
          <p:cNvSpPr>
            <a:spLocks noGrp="1"/>
          </p:cNvSpPr>
          <p:nvPr>
            <p:ph type="body" sz="quarter" idx="17" hasCustomPrompt="1"/>
          </p:nvPr>
        </p:nvSpPr>
        <p:spPr>
          <a:xfrm>
            <a:off x="5245100" y="2225756"/>
            <a:ext cx="749300" cy="552450"/>
          </a:xfrm>
          <a:prstGeom prst="rect">
            <a:avLst/>
          </a:prstGeom>
        </p:spPr>
        <p:txBody>
          <a:bodyPr>
            <a:normAutofit/>
          </a:bodyPr>
          <a:lstStyle>
            <a:lvl1pPr marL="0" indent="0" algn="l">
              <a:buFontTx/>
              <a:buNone/>
              <a:defRPr sz="1800" b="1" i="0">
                <a:solidFill>
                  <a:srgbClr val="1472BB"/>
                </a:solidFill>
                <a:latin typeface="Arial Black" panose="020B0604020202020204" pitchFamily="34" charset="0"/>
                <a:cs typeface="Arial Black"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2</a:t>
            </a:r>
          </a:p>
        </p:txBody>
      </p:sp>
      <p:sp>
        <p:nvSpPr>
          <p:cNvPr id="21" name="Content Placeholder 16">
            <a:extLst>
              <a:ext uri="{FF2B5EF4-FFF2-40B4-BE49-F238E27FC236}">
                <a16:creationId xmlns:a16="http://schemas.microsoft.com/office/drawing/2014/main" id="{EC104C56-AB53-414E-9D30-58883B2BD2D7}"/>
              </a:ext>
            </a:extLst>
          </p:cNvPr>
          <p:cNvSpPr>
            <a:spLocks noGrp="1"/>
          </p:cNvSpPr>
          <p:nvPr>
            <p:ph sz="quarter" idx="18"/>
          </p:nvPr>
        </p:nvSpPr>
        <p:spPr>
          <a:xfrm>
            <a:off x="5994400" y="2225756"/>
            <a:ext cx="4787900" cy="341928"/>
          </a:xfrm>
          <a:prstGeom prst="rect">
            <a:avLst/>
          </a:prstGeo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2" name="Text Placeholder 12">
            <a:extLst>
              <a:ext uri="{FF2B5EF4-FFF2-40B4-BE49-F238E27FC236}">
                <a16:creationId xmlns:a16="http://schemas.microsoft.com/office/drawing/2014/main" id="{66480822-9B4D-374D-8C33-261D06D91E18}"/>
              </a:ext>
            </a:extLst>
          </p:cNvPr>
          <p:cNvSpPr>
            <a:spLocks noGrp="1"/>
          </p:cNvSpPr>
          <p:nvPr>
            <p:ph type="body" sz="quarter" idx="19" hasCustomPrompt="1"/>
          </p:nvPr>
        </p:nvSpPr>
        <p:spPr>
          <a:xfrm>
            <a:off x="5245100" y="2886237"/>
            <a:ext cx="749300" cy="552450"/>
          </a:xfrm>
          <a:prstGeom prst="rect">
            <a:avLst/>
          </a:prstGeom>
        </p:spPr>
        <p:txBody>
          <a:bodyPr>
            <a:normAutofit/>
          </a:bodyPr>
          <a:lstStyle>
            <a:lvl1pPr marL="0" indent="0" algn="l">
              <a:buFontTx/>
              <a:buNone/>
              <a:defRPr sz="1800" b="1" i="0">
                <a:solidFill>
                  <a:srgbClr val="1472BB"/>
                </a:solidFill>
                <a:latin typeface="Arial Black" panose="020B0604020202020204" pitchFamily="34" charset="0"/>
                <a:cs typeface="Arial Black"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3</a:t>
            </a:r>
          </a:p>
        </p:txBody>
      </p:sp>
      <p:sp>
        <p:nvSpPr>
          <p:cNvPr id="23" name="Content Placeholder 16">
            <a:extLst>
              <a:ext uri="{FF2B5EF4-FFF2-40B4-BE49-F238E27FC236}">
                <a16:creationId xmlns:a16="http://schemas.microsoft.com/office/drawing/2014/main" id="{709F27AA-E217-9D42-9662-50CFF5BAB92C}"/>
              </a:ext>
            </a:extLst>
          </p:cNvPr>
          <p:cNvSpPr>
            <a:spLocks noGrp="1"/>
          </p:cNvSpPr>
          <p:nvPr>
            <p:ph sz="quarter" idx="20"/>
          </p:nvPr>
        </p:nvSpPr>
        <p:spPr>
          <a:xfrm>
            <a:off x="5994400" y="2886237"/>
            <a:ext cx="4787900" cy="341928"/>
          </a:xfrm>
          <a:prstGeom prst="rect">
            <a:avLst/>
          </a:prstGeo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4" name="Text Placeholder 12">
            <a:extLst>
              <a:ext uri="{FF2B5EF4-FFF2-40B4-BE49-F238E27FC236}">
                <a16:creationId xmlns:a16="http://schemas.microsoft.com/office/drawing/2014/main" id="{5F81E0D1-85C0-1B49-804D-B244E7945724}"/>
              </a:ext>
            </a:extLst>
          </p:cNvPr>
          <p:cNvSpPr>
            <a:spLocks noGrp="1"/>
          </p:cNvSpPr>
          <p:nvPr>
            <p:ph type="body" sz="quarter" idx="21" hasCustomPrompt="1"/>
          </p:nvPr>
        </p:nvSpPr>
        <p:spPr>
          <a:xfrm>
            <a:off x="5245100" y="3546718"/>
            <a:ext cx="749300" cy="552450"/>
          </a:xfrm>
          <a:prstGeom prst="rect">
            <a:avLst/>
          </a:prstGeom>
        </p:spPr>
        <p:txBody>
          <a:bodyPr>
            <a:normAutofit/>
          </a:bodyPr>
          <a:lstStyle>
            <a:lvl1pPr marL="0" indent="0" algn="l">
              <a:buFontTx/>
              <a:buNone/>
              <a:defRPr sz="1800" b="1" i="0">
                <a:solidFill>
                  <a:srgbClr val="1472BB"/>
                </a:solidFill>
                <a:latin typeface="Arial Black" panose="020B0604020202020204" pitchFamily="34" charset="0"/>
                <a:cs typeface="Arial Black"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4</a:t>
            </a:r>
          </a:p>
        </p:txBody>
      </p:sp>
      <p:sp>
        <p:nvSpPr>
          <p:cNvPr id="25" name="Content Placeholder 16">
            <a:extLst>
              <a:ext uri="{FF2B5EF4-FFF2-40B4-BE49-F238E27FC236}">
                <a16:creationId xmlns:a16="http://schemas.microsoft.com/office/drawing/2014/main" id="{D132C1CA-F31D-3447-832D-F60497922CBE}"/>
              </a:ext>
            </a:extLst>
          </p:cNvPr>
          <p:cNvSpPr>
            <a:spLocks noGrp="1"/>
          </p:cNvSpPr>
          <p:nvPr>
            <p:ph sz="quarter" idx="22"/>
          </p:nvPr>
        </p:nvSpPr>
        <p:spPr>
          <a:xfrm>
            <a:off x="5994400" y="3546718"/>
            <a:ext cx="4787900" cy="341928"/>
          </a:xfrm>
          <a:prstGeom prst="rect">
            <a:avLst/>
          </a:prstGeo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6" name="Text Placeholder 12">
            <a:extLst>
              <a:ext uri="{FF2B5EF4-FFF2-40B4-BE49-F238E27FC236}">
                <a16:creationId xmlns:a16="http://schemas.microsoft.com/office/drawing/2014/main" id="{6BBE1EEB-48AF-634F-9884-BB5660DED29B}"/>
              </a:ext>
            </a:extLst>
          </p:cNvPr>
          <p:cNvSpPr>
            <a:spLocks noGrp="1"/>
          </p:cNvSpPr>
          <p:nvPr>
            <p:ph type="body" sz="quarter" idx="23" hasCustomPrompt="1"/>
          </p:nvPr>
        </p:nvSpPr>
        <p:spPr>
          <a:xfrm>
            <a:off x="5245100" y="4207199"/>
            <a:ext cx="749300" cy="552450"/>
          </a:xfrm>
          <a:prstGeom prst="rect">
            <a:avLst/>
          </a:prstGeom>
        </p:spPr>
        <p:txBody>
          <a:bodyPr>
            <a:normAutofit/>
          </a:bodyPr>
          <a:lstStyle>
            <a:lvl1pPr marL="0" indent="0" algn="l">
              <a:buFontTx/>
              <a:buNone/>
              <a:defRPr sz="1800" b="1" i="0">
                <a:solidFill>
                  <a:srgbClr val="1472BB"/>
                </a:solidFill>
                <a:latin typeface="Arial Black" panose="020B0604020202020204" pitchFamily="34" charset="0"/>
                <a:cs typeface="Arial Black"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5</a:t>
            </a:r>
          </a:p>
        </p:txBody>
      </p:sp>
      <p:sp>
        <p:nvSpPr>
          <p:cNvPr id="27" name="Content Placeholder 16">
            <a:extLst>
              <a:ext uri="{FF2B5EF4-FFF2-40B4-BE49-F238E27FC236}">
                <a16:creationId xmlns:a16="http://schemas.microsoft.com/office/drawing/2014/main" id="{3F66B36E-0B29-7343-B415-77AC38330DB7}"/>
              </a:ext>
            </a:extLst>
          </p:cNvPr>
          <p:cNvSpPr>
            <a:spLocks noGrp="1"/>
          </p:cNvSpPr>
          <p:nvPr>
            <p:ph sz="quarter" idx="24"/>
          </p:nvPr>
        </p:nvSpPr>
        <p:spPr>
          <a:xfrm>
            <a:off x="5994400" y="4207199"/>
            <a:ext cx="4787900" cy="341928"/>
          </a:xfrm>
          <a:prstGeom prst="rect">
            <a:avLst/>
          </a:prstGeo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8" name="Text Placeholder 12">
            <a:extLst>
              <a:ext uri="{FF2B5EF4-FFF2-40B4-BE49-F238E27FC236}">
                <a16:creationId xmlns:a16="http://schemas.microsoft.com/office/drawing/2014/main" id="{81AB1EF8-345A-1C48-9F56-1AEB4BC6829B}"/>
              </a:ext>
            </a:extLst>
          </p:cNvPr>
          <p:cNvSpPr>
            <a:spLocks noGrp="1"/>
          </p:cNvSpPr>
          <p:nvPr>
            <p:ph type="body" sz="quarter" idx="25" hasCustomPrompt="1"/>
          </p:nvPr>
        </p:nvSpPr>
        <p:spPr>
          <a:xfrm>
            <a:off x="5245100" y="4867680"/>
            <a:ext cx="749300" cy="552450"/>
          </a:xfrm>
          <a:prstGeom prst="rect">
            <a:avLst/>
          </a:prstGeom>
        </p:spPr>
        <p:txBody>
          <a:bodyPr>
            <a:normAutofit/>
          </a:bodyPr>
          <a:lstStyle>
            <a:lvl1pPr marL="0" indent="0" algn="l">
              <a:buFontTx/>
              <a:buNone/>
              <a:defRPr sz="1800" b="1" i="0">
                <a:solidFill>
                  <a:srgbClr val="1472BB"/>
                </a:solidFill>
                <a:latin typeface="Arial Black" panose="020B0604020202020204" pitchFamily="34" charset="0"/>
                <a:cs typeface="Arial Black"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6</a:t>
            </a:r>
          </a:p>
        </p:txBody>
      </p:sp>
      <p:sp>
        <p:nvSpPr>
          <p:cNvPr id="29" name="Content Placeholder 16">
            <a:extLst>
              <a:ext uri="{FF2B5EF4-FFF2-40B4-BE49-F238E27FC236}">
                <a16:creationId xmlns:a16="http://schemas.microsoft.com/office/drawing/2014/main" id="{DA4C0CC5-572A-E343-81CE-0BE7E4D9CEED}"/>
              </a:ext>
            </a:extLst>
          </p:cNvPr>
          <p:cNvSpPr>
            <a:spLocks noGrp="1"/>
          </p:cNvSpPr>
          <p:nvPr>
            <p:ph sz="quarter" idx="26"/>
          </p:nvPr>
        </p:nvSpPr>
        <p:spPr>
          <a:xfrm>
            <a:off x="5994400" y="4867680"/>
            <a:ext cx="4787900" cy="341928"/>
          </a:xfrm>
          <a:prstGeom prst="rect">
            <a:avLst/>
          </a:prstGeo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0" name="Slide Number Placeholder 2">
            <a:extLst>
              <a:ext uri="{FF2B5EF4-FFF2-40B4-BE49-F238E27FC236}">
                <a16:creationId xmlns:a16="http://schemas.microsoft.com/office/drawing/2014/main" id="{5AEF3DA6-3162-324A-91AB-D81D4461A132}"/>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smtClean="0">
                <a:solidFill>
                  <a:schemeClr val="tx1">
                    <a:lumMod val="50000"/>
                    <a:lumOff val="50000"/>
                  </a:schemeClr>
                </a:solidFill>
              </a:rPr>
              <a:pPr algn="r"/>
              <a:t>‹#›</a:t>
            </a:fld>
            <a:endParaRPr lang="en-US" sz="1300">
              <a:solidFill>
                <a:schemeClr val="tx1">
                  <a:lumMod val="50000"/>
                  <a:lumOff val="50000"/>
                </a:schemeClr>
              </a:solidFill>
            </a:endParaRPr>
          </a:p>
        </p:txBody>
      </p:sp>
      <p:pic>
        <p:nvPicPr>
          <p:cNvPr id="31" name="Graphic 30">
            <a:extLst>
              <a:ext uri="{FF2B5EF4-FFF2-40B4-BE49-F238E27FC236}">
                <a16:creationId xmlns:a16="http://schemas.microsoft.com/office/drawing/2014/main" id="{9DE47752-7620-7B46-841C-BD8233898EC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7667" y="6394449"/>
            <a:ext cx="1104758" cy="309465"/>
          </a:xfrm>
          <a:prstGeom prst="rect">
            <a:avLst/>
          </a:prstGeom>
        </p:spPr>
      </p:pic>
      <p:sp>
        <p:nvSpPr>
          <p:cNvPr id="32" name="Rectangle 31">
            <a:extLst>
              <a:ext uri="{FF2B5EF4-FFF2-40B4-BE49-F238E27FC236}">
                <a16:creationId xmlns:a16="http://schemas.microsoft.com/office/drawing/2014/main" id="{70F6B80D-41C1-9845-BE87-8D103F96B3BF}"/>
              </a:ext>
            </a:extLst>
          </p:cNvPr>
          <p:cNvSpPr/>
          <p:nvPr userDrawn="1"/>
        </p:nvSpPr>
        <p:spPr>
          <a:xfrm>
            <a:off x="0" y="0"/>
            <a:ext cx="12192000" cy="72887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8129D089-28E7-2F4D-8FB4-8F3CEF2A0A13}"/>
              </a:ext>
            </a:extLst>
          </p:cNvPr>
          <p:cNvSpPr txBox="1"/>
          <p:nvPr userDrawn="1"/>
        </p:nvSpPr>
        <p:spPr>
          <a:xfrm>
            <a:off x="560801" y="1010480"/>
            <a:ext cx="3976493" cy="615553"/>
          </a:xfrm>
          <a:prstGeom prst="rect">
            <a:avLst/>
          </a:prstGeom>
          <a:noFill/>
        </p:spPr>
        <p:txBody>
          <a:bodyPr wrap="square" rtlCol="0" anchor="t">
            <a:spAutoFit/>
          </a:bodyPr>
          <a:lstStyle/>
          <a:p>
            <a:r>
              <a:rPr lang="en-US" sz="3400">
                <a:solidFill>
                  <a:srgbClr val="1472BB"/>
                </a:solidFill>
                <a:latin typeface="Arial" panose="020B0604020202020204" pitchFamily="34" charset="0"/>
                <a:cs typeface="Arial" panose="020B0604020202020204" pitchFamily="34" charset="0"/>
              </a:rPr>
              <a:t>Agenda</a:t>
            </a:r>
          </a:p>
        </p:txBody>
      </p:sp>
      <p:sp>
        <p:nvSpPr>
          <p:cNvPr id="34" name="TextBox 33">
            <a:extLst>
              <a:ext uri="{FF2B5EF4-FFF2-40B4-BE49-F238E27FC236}">
                <a16:creationId xmlns:a16="http://schemas.microsoft.com/office/drawing/2014/main" id="{2044C33D-5CB0-9239-44BD-91806EB6368A}"/>
              </a:ext>
            </a:extLst>
          </p:cNvPr>
          <p:cNvSpPr txBox="1"/>
          <p:nvPr userDrawn="1"/>
        </p:nvSpPr>
        <p:spPr>
          <a:xfrm>
            <a:off x="5188088" y="1134127"/>
            <a:ext cx="877432" cy="338554"/>
          </a:xfrm>
          <a:prstGeom prst="rect">
            <a:avLst/>
          </a:prstGeom>
          <a:noFill/>
        </p:spPr>
        <p:txBody>
          <a:bodyPr wrap="square" rtlCol="0">
            <a:spAutoFit/>
          </a:bodyPr>
          <a:lstStyle/>
          <a:p>
            <a:pPr algn="ctr"/>
            <a:r>
              <a:rPr lang="en-US" sz="1600">
                <a:solidFill>
                  <a:srgbClr val="1472BB"/>
                </a:solidFill>
                <a:latin typeface="Arial" panose="020B0604020202020204" pitchFamily="34" charset="0"/>
                <a:cs typeface="Arial" panose="020B0604020202020204" pitchFamily="34" charset="0"/>
              </a:rPr>
              <a:t>Section</a:t>
            </a:r>
            <a:endParaRPr lang="en-US" sz="1600" b="1">
              <a:solidFill>
                <a:srgbClr val="1472BB"/>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1700147780"/>
      </p:ext>
    </p:extLst>
  </p:cSld>
  <p:clrMapOvr>
    <a:masterClrMapping/>
  </p:clrMapOvr>
  <p:extLst>
    <p:ext uri="{DCECCB84-F9BA-43D5-87BE-67443E8EF086}">
      <p15:sldGuideLst xmlns:p15="http://schemas.microsoft.com/office/powerpoint/2012/main">
        <p15:guide id="1" pos="3840">
          <p15:clr>
            <a:srgbClr val="FBAE40"/>
          </p15:clr>
        </p15:guide>
        <p15:guide id="2" pos="3360">
          <p15:clr>
            <a:srgbClr val="FBAE40"/>
          </p15:clr>
        </p15:guide>
        <p15:guide id="3" orient="horz" pos="1032">
          <p15:clr>
            <a:srgbClr val="FBAE40"/>
          </p15:clr>
        </p15:guide>
        <p15:guide id="4" orient="horz" pos="3528">
          <p15:clr>
            <a:srgbClr val="FBAE4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Agenda option B">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0535980-558D-4945-A0BF-085A13C02055}"/>
              </a:ext>
            </a:extLst>
          </p:cNvPr>
          <p:cNvSpPr/>
          <p:nvPr/>
        </p:nvSpPr>
        <p:spPr>
          <a:xfrm>
            <a:off x="1497156" y="2121903"/>
            <a:ext cx="2154296" cy="3509145"/>
          </a:xfrm>
          <a:prstGeom prst="rect">
            <a:avLst/>
          </a:prstGeom>
          <a:solidFill>
            <a:srgbClr val="F4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cxnSp>
        <p:nvCxnSpPr>
          <p:cNvPr id="10" name="Straight Connector 9">
            <a:extLst>
              <a:ext uri="{FF2B5EF4-FFF2-40B4-BE49-F238E27FC236}">
                <a16:creationId xmlns:a16="http://schemas.microsoft.com/office/drawing/2014/main" id="{E25775AE-C24D-C746-BC2D-7F8FFED1EE1A}"/>
              </a:ext>
            </a:extLst>
          </p:cNvPr>
          <p:cNvCxnSpPr>
            <a:cxnSpLocks/>
          </p:cNvCxnSpPr>
          <p:nvPr/>
        </p:nvCxnSpPr>
        <p:spPr>
          <a:xfrm flipH="1">
            <a:off x="1495312" y="5631048"/>
            <a:ext cx="2157984" cy="0"/>
          </a:xfrm>
          <a:prstGeom prst="line">
            <a:avLst/>
          </a:prstGeom>
          <a:ln>
            <a:solidFill>
              <a:srgbClr val="0077B3"/>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CEF1B94-7493-4445-A88A-496066613B0C}"/>
              </a:ext>
            </a:extLst>
          </p:cNvPr>
          <p:cNvSpPr/>
          <p:nvPr/>
        </p:nvSpPr>
        <p:spPr>
          <a:xfrm>
            <a:off x="3842494" y="2121903"/>
            <a:ext cx="2154296" cy="3509145"/>
          </a:xfrm>
          <a:prstGeom prst="rect">
            <a:avLst/>
          </a:prstGeom>
          <a:solidFill>
            <a:srgbClr val="F4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cxnSp>
        <p:nvCxnSpPr>
          <p:cNvPr id="15" name="Straight Connector 14">
            <a:extLst>
              <a:ext uri="{FF2B5EF4-FFF2-40B4-BE49-F238E27FC236}">
                <a16:creationId xmlns:a16="http://schemas.microsoft.com/office/drawing/2014/main" id="{2BFAE312-AF30-8547-8562-D0E3FF822CB5}"/>
              </a:ext>
            </a:extLst>
          </p:cNvPr>
          <p:cNvCxnSpPr>
            <a:cxnSpLocks/>
          </p:cNvCxnSpPr>
          <p:nvPr/>
        </p:nvCxnSpPr>
        <p:spPr>
          <a:xfrm flipH="1">
            <a:off x="3840650" y="5631048"/>
            <a:ext cx="2157984" cy="0"/>
          </a:xfrm>
          <a:prstGeom prst="line">
            <a:avLst/>
          </a:prstGeom>
          <a:ln>
            <a:solidFill>
              <a:srgbClr val="0077B3"/>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53A93AC4-3ED4-0A48-86C0-D6DC809EBB46}"/>
              </a:ext>
            </a:extLst>
          </p:cNvPr>
          <p:cNvSpPr/>
          <p:nvPr/>
        </p:nvSpPr>
        <p:spPr>
          <a:xfrm>
            <a:off x="6194286" y="2121903"/>
            <a:ext cx="2154296" cy="3509145"/>
          </a:xfrm>
          <a:prstGeom prst="rect">
            <a:avLst/>
          </a:prstGeom>
          <a:solidFill>
            <a:srgbClr val="F4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cxnSp>
        <p:nvCxnSpPr>
          <p:cNvPr id="20" name="Straight Connector 19">
            <a:extLst>
              <a:ext uri="{FF2B5EF4-FFF2-40B4-BE49-F238E27FC236}">
                <a16:creationId xmlns:a16="http://schemas.microsoft.com/office/drawing/2014/main" id="{64E16EE5-AF6C-D84E-934B-DE995EB1E0A1}"/>
              </a:ext>
            </a:extLst>
          </p:cNvPr>
          <p:cNvCxnSpPr>
            <a:cxnSpLocks/>
          </p:cNvCxnSpPr>
          <p:nvPr/>
        </p:nvCxnSpPr>
        <p:spPr>
          <a:xfrm flipH="1">
            <a:off x="6193364" y="5631048"/>
            <a:ext cx="2157984" cy="0"/>
          </a:xfrm>
          <a:prstGeom prst="line">
            <a:avLst/>
          </a:prstGeom>
          <a:ln>
            <a:solidFill>
              <a:srgbClr val="0077B3"/>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845AF35F-3BE6-E34F-8889-013EF4B241B6}"/>
              </a:ext>
            </a:extLst>
          </p:cNvPr>
          <p:cNvSpPr/>
          <p:nvPr/>
        </p:nvSpPr>
        <p:spPr>
          <a:xfrm>
            <a:off x="8542800" y="2121903"/>
            <a:ext cx="2154296" cy="3509145"/>
          </a:xfrm>
          <a:prstGeom prst="rect">
            <a:avLst/>
          </a:prstGeom>
          <a:solidFill>
            <a:srgbClr val="F4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cxnSp>
        <p:nvCxnSpPr>
          <p:cNvPr id="25" name="Straight Connector 24">
            <a:extLst>
              <a:ext uri="{FF2B5EF4-FFF2-40B4-BE49-F238E27FC236}">
                <a16:creationId xmlns:a16="http://schemas.microsoft.com/office/drawing/2014/main" id="{033CC3C7-A3F5-0946-BEC0-EA551114DC61}"/>
              </a:ext>
            </a:extLst>
          </p:cNvPr>
          <p:cNvCxnSpPr>
            <a:cxnSpLocks/>
          </p:cNvCxnSpPr>
          <p:nvPr/>
        </p:nvCxnSpPr>
        <p:spPr>
          <a:xfrm flipH="1">
            <a:off x="8541878" y="5631048"/>
            <a:ext cx="2157984" cy="0"/>
          </a:xfrm>
          <a:prstGeom prst="line">
            <a:avLst/>
          </a:prstGeom>
          <a:ln>
            <a:solidFill>
              <a:srgbClr val="0077B3"/>
            </a:solidFill>
          </a:ln>
        </p:spPr>
        <p:style>
          <a:lnRef idx="1">
            <a:schemeClr val="accent1"/>
          </a:lnRef>
          <a:fillRef idx="0">
            <a:schemeClr val="accent1"/>
          </a:fillRef>
          <a:effectRef idx="0">
            <a:schemeClr val="accent1"/>
          </a:effectRef>
          <a:fontRef idx="minor">
            <a:schemeClr val="tx1"/>
          </a:fontRef>
        </p:style>
      </p:cxnSp>
      <p:sp>
        <p:nvSpPr>
          <p:cNvPr id="33" name="Text Placeholder 30">
            <a:extLst>
              <a:ext uri="{FF2B5EF4-FFF2-40B4-BE49-F238E27FC236}">
                <a16:creationId xmlns:a16="http://schemas.microsoft.com/office/drawing/2014/main" id="{45B4F601-74E2-6A4B-BD09-0ACC6C284E30}"/>
              </a:ext>
            </a:extLst>
          </p:cNvPr>
          <p:cNvSpPr>
            <a:spLocks noGrp="1"/>
          </p:cNvSpPr>
          <p:nvPr>
            <p:ph type="body" sz="quarter" idx="11"/>
          </p:nvPr>
        </p:nvSpPr>
        <p:spPr>
          <a:xfrm>
            <a:off x="1755154" y="3327843"/>
            <a:ext cx="1638300" cy="757130"/>
          </a:xfrm>
          <a:prstGeom prst="rect">
            <a:avLst/>
          </a:prstGeom>
        </p:spPr>
        <p:txBody>
          <a:bodyPr wrap="square">
            <a:spAutoFit/>
          </a:bodyPr>
          <a:lstStyle>
            <a:lvl1pPr marL="0" indent="0">
              <a:buFontTx/>
              <a:buNone/>
              <a:defRPr lang="en-US" sz="1600" smtClean="0">
                <a:solidFill>
                  <a:schemeClr val="tx1">
                    <a:lumMod val="85000"/>
                    <a:lumOff val="15000"/>
                  </a:schemeClr>
                </a:solidFill>
                <a:cs typeface="Arial" panose="020B0604020202020204" pitchFamily="34" charset="0"/>
              </a:defRPr>
            </a:lvl1pPr>
            <a:lvl2pPr marL="228600" indent="0">
              <a:buFontTx/>
              <a:buNone/>
              <a:defRPr lang="en-US" sz="1800" smtClean="0">
                <a:latin typeface="+mn-lt"/>
              </a:defRPr>
            </a:lvl2pPr>
            <a:lvl3pPr marL="685800" indent="0">
              <a:buFontTx/>
              <a:buNone/>
              <a:defRPr lang="en-US" sz="1800" smtClean="0">
                <a:latin typeface="+mn-lt"/>
              </a:defRPr>
            </a:lvl3pPr>
            <a:lvl4pPr marL="1143000" indent="0">
              <a:buFontTx/>
              <a:buNone/>
              <a:defRPr lang="en-US" smtClean="0">
                <a:latin typeface="+mn-lt"/>
              </a:defRPr>
            </a:lvl4pPr>
            <a:lvl5pPr marL="1600200" indent="0">
              <a:buFontTx/>
              <a:buNone/>
              <a:defRPr lang="en-US">
                <a:latin typeface="+mn-lt"/>
              </a:defRPr>
            </a:lvl5pPr>
          </a:lstStyle>
          <a:p>
            <a:pPr marL="0" lvl="0" algn="ctr"/>
            <a:r>
              <a:rPr lang="en-US"/>
              <a:t>Click to edit Master text styles</a:t>
            </a:r>
          </a:p>
        </p:txBody>
      </p:sp>
      <p:sp>
        <p:nvSpPr>
          <p:cNvPr id="35" name="Text Placeholder 30">
            <a:extLst>
              <a:ext uri="{FF2B5EF4-FFF2-40B4-BE49-F238E27FC236}">
                <a16:creationId xmlns:a16="http://schemas.microsoft.com/office/drawing/2014/main" id="{07D29CAA-55F0-B24F-8504-74710AD9B863}"/>
              </a:ext>
            </a:extLst>
          </p:cNvPr>
          <p:cNvSpPr>
            <a:spLocks noGrp="1"/>
          </p:cNvSpPr>
          <p:nvPr>
            <p:ph type="body" sz="quarter" idx="13"/>
          </p:nvPr>
        </p:nvSpPr>
        <p:spPr>
          <a:xfrm>
            <a:off x="4100492" y="3327843"/>
            <a:ext cx="1638300" cy="757130"/>
          </a:xfrm>
          <a:prstGeom prst="rect">
            <a:avLst/>
          </a:prstGeom>
        </p:spPr>
        <p:txBody>
          <a:bodyPr wrap="square">
            <a:spAutoFit/>
          </a:bodyPr>
          <a:lstStyle>
            <a:lvl1pPr marL="0" indent="0">
              <a:buFontTx/>
              <a:buNone/>
              <a:defRPr lang="en-US" sz="1600" smtClean="0">
                <a:solidFill>
                  <a:schemeClr val="tx1">
                    <a:lumMod val="85000"/>
                    <a:lumOff val="15000"/>
                  </a:schemeClr>
                </a:solidFill>
                <a:cs typeface="Arial" panose="020B0604020202020204" pitchFamily="34" charset="0"/>
              </a:defRPr>
            </a:lvl1pPr>
            <a:lvl2pPr marL="228600" indent="0">
              <a:buFontTx/>
              <a:buNone/>
              <a:defRPr lang="en-US" sz="1800" smtClean="0">
                <a:latin typeface="+mn-lt"/>
              </a:defRPr>
            </a:lvl2pPr>
            <a:lvl3pPr marL="685800" indent="0">
              <a:buFontTx/>
              <a:buNone/>
              <a:defRPr lang="en-US" sz="1800" smtClean="0">
                <a:latin typeface="+mn-lt"/>
              </a:defRPr>
            </a:lvl3pPr>
            <a:lvl4pPr marL="1143000" indent="0">
              <a:buFontTx/>
              <a:buNone/>
              <a:defRPr lang="en-US" smtClean="0">
                <a:latin typeface="+mn-lt"/>
              </a:defRPr>
            </a:lvl4pPr>
            <a:lvl5pPr marL="1600200" indent="0">
              <a:buFontTx/>
              <a:buNone/>
              <a:defRPr lang="en-US">
                <a:latin typeface="+mn-lt"/>
              </a:defRPr>
            </a:lvl5pPr>
          </a:lstStyle>
          <a:p>
            <a:pPr marL="0" lvl="0" algn="ctr"/>
            <a:r>
              <a:rPr lang="en-US"/>
              <a:t>Click to edit Master text styles</a:t>
            </a:r>
          </a:p>
        </p:txBody>
      </p:sp>
      <p:sp>
        <p:nvSpPr>
          <p:cNvPr id="37" name="Text Placeholder 30">
            <a:extLst>
              <a:ext uri="{FF2B5EF4-FFF2-40B4-BE49-F238E27FC236}">
                <a16:creationId xmlns:a16="http://schemas.microsoft.com/office/drawing/2014/main" id="{20A9B9E9-9AA6-3B4A-9D49-BA4383A0B955}"/>
              </a:ext>
            </a:extLst>
          </p:cNvPr>
          <p:cNvSpPr>
            <a:spLocks noGrp="1"/>
          </p:cNvSpPr>
          <p:nvPr>
            <p:ph type="body" sz="quarter" idx="15"/>
          </p:nvPr>
        </p:nvSpPr>
        <p:spPr>
          <a:xfrm>
            <a:off x="6452284" y="3327843"/>
            <a:ext cx="1638300" cy="757130"/>
          </a:xfrm>
          <a:prstGeom prst="rect">
            <a:avLst/>
          </a:prstGeom>
        </p:spPr>
        <p:txBody>
          <a:bodyPr wrap="square">
            <a:spAutoFit/>
          </a:bodyPr>
          <a:lstStyle>
            <a:lvl1pPr marL="0" indent="0">
              <a:buFontTx/>
              <a:buNone/>
              <a:defRPr lang="en-US" sz="1600" smtClean="0">
                <a:solidFill>
                  <a:schemeClr val="tx1">
                    <a:lumMod val="85000"/>
                    <a:lumOff val="15000"/>
                  </a:schemeClr>
                </a:solidFill>
                <a:cs typeface="Arial" panose="020B0604020202020204" pitchFamily="34" charset="0"/>
              </a:defRPr>
            </a:lvl1pPr>
            <a:lvl2pPr marL="228600" indent="0">
              <a:buFontTx/>
              <a:buNone/>
              <a:defRPr lang="en-US" sz="1800" smtClean="0">
                <a:latin typeface="+mn-lt"/>
              </a:defRPr>
            </a:lvl2pPr>
            <a:lvl3pPr marL="685800" indent="0">
              <a:buFontTx/>
              <a:buNone/>
              <a:defRPr lang="en-US" sz="1800" smtClean="0">
                <a:latin typeface="+mn-lt"/>
              </a:defRPr>
            </a:lvl3pPr>
            <a:lvl4pPr marL="1143000" indent="0">
              <a:buFontTx/>
              <a:buNone/>
              <a:defRPr lang="en-US" smtClean="0">
                <a:latin typeface="+mn-lt"/>
              </a:defRPr>
            </a:lvl4pPr>
            <a:lvl5pPr marL="1600200" indent="0">
              <a:buFontTx/>
              <a:buNone/>
              <a:defRPr lang="en-US">
                <a:latin typeface="+mn-lt"/>
              </a:defRPr>
            </a:lvl5pPr>
          </a:lstStyle>
          <a:p>
            <a:pPr marL="0" lvl="0" algn="ctr"/>
            <a:r>
              <a:rPr lang="en-US"/>
              <a:t>Click to edit Master text styles</a:t>
            </a:r>
          </a:p>
        </p:txBody>
      </p:sp>
      <p:sp>
        <p:nvSpPr>
          <p:cNvPr id="39" name="Text Placeholder 30">
            <a:extLst>
              <a:ext uri="{FF2B5EF4-FFF2-40B4-BE49-F238E27FC236}">
                <a16:creationId xmlns:a16="http://schemas.microsoft.com/office/drawing/2014/main" id="{69552AEA-BFC6-894C-BDCB-FD81C956AEF1}"/>
              </a:ext>
            </a:extLst>
          </p:cNvPr>
          <p:cNvSpPr>
            <a:spLocks noGrp="1"/>
          </p:cNvSpPr>
          <p:nvPr>
            <p:ph type="body" sz="quarter" idx="17"/>
          </p:nvPr>
        </p:nvSpPr>
        <p:spPr>
          <a:xfrm>
            <a:off x="8800798" y="3327843"/>
            <a:ext cx="1638300" cy="757130"/>
          </a:xfrm>
          <a:prstGeom prst="rect">
            <a:avLst/>
          </a:prstGeom>
        </p:spPr>
        <p:txBody>
          <a:bodyPr wrap="square">
            <a:spAutoFit/>
          </a:bodyPr>
          <a:lstStyle>
            <a:lvl1pPr marL="0" indent="0">
              <a:buFontTx/>
              <a:buNone/>
              <a:defRPr lang="en-US" sz="1600" smtClean="0">
                <a:solidFill>
                  <a:schemeClr val="tx1">
                    <a:lumMod val="85000"/>
                    <a:lumOff val="15000"/>
                  </a:schemeClr>
                </a:solidFill>
                <a:cs typeface="Arial" panose="020B0604020202020204" pitchFamily="34" charset="0"/>
              </a:defRPr>
            </a:lvl1pPr>
            <a:lvl2pPr marL="228600" indent="0">
              <a:buFontTx/>
              <a:buNone/>
              <a:defRPr lang="en-US" sz="1800" smtClean="0">
                <a:latin typeface="+mn-lt"/>
              </a:defRPr>
            </a:lvl2pPr>
            <a:lvl3pPr marL="685800" indent="0">
              <a:buFontTx/>
              <a:buNone/>
              <a:defRPr lang="en-US" sz="1800" smtClean="0">
                <a:latin typeface="+mn-lt"/>
              </a:defRPr>
            </a:lvl3pPr>
            <a:lvl4pPr marL="1143000" indent="0">
              <a:buFontTx/>
              <a:buNone/>
              <a:defRPr lang="en-US" smtClean="0">
                <a:latin typeface="+mn-lt"/>
              </a:defRPr>
            </a:lvl4pPr>
            <a:lvl5pPr marL="1600200" indent="0">
              <a:buFontTx/>
              <a:buNone/>
              <a:defRPr lang="en-US">
                <a:latin typeface="+mn-lt"/>
              </a:defRPr>
            </a:lvl5pPr>
          </a:lstStyle>
          <a:p>
            <a:pPr marL="0" lvl="0" algn="ctr"/>
            <a:r>
              <a:rPr lang="en-US"/>
              <a:t>Click to edit Master text styles</a:t>
            </a:r>
          </a:p>
        </p:txBody>
      </p:sp>
      <p:sp>
        <p:nvSpPr>
          <p:cNvPr id="43" name="Text Placeholder 42">
            <a:extLst>
              <a:ext uri="{FF2B5EF4-FFF2-40B4-BE49-F238E27FC236}">
                <a16:creationId xmlns:a16="http://schemas.microsoft.com/office/drawing/2014/main" id="{060CEAAC-EAC5-9E44-B423-E20D0B9C878A}"/>
              </a:ext>
            </a:extLst>
          </p:cNvPr>
          <p:cNvSpPr>
            <a:spLocks noGrp="1"/>
          </p:cNvSpPr>
          <p:nvPr>
            <p:ph type="body" sz="quarter" idx="18" hasCustomPrompt="1"/>
          </p:nvPr>
        </p:nvSpPr>
        <p:spPr>
          <a:xfrm>
            <a:off x="1493983" y="2640844"/>
            <a:ext cx="2150094" cy="533400"/>
          </a:xfrm>
          <a:prstGeom prst="rect">
            <a:avLst/>
          </a:prstGeom>
        </p:spPr>
        <p:txBody>
          <a:bodyPr>
            <a:noAutofit/>
          </a:bodyPr>
          <a:lstStyle>
            <a:lvl1pPr marL="0" indent="0" algn="ctr">
              <a:buNone/>
              <a:defRPr sz="1800" b="1" i="0">
                <a:solidFill>
                  <a:srgbClr val="1472BB"/>
                </a:solidFill>
                <a:latin typeface="Arial Black" panose="020B0604020202020204" pitchFamily="34" charset="0"/>
                <a:cs typeface="Arial Black"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1</a:t>
            </a:r>
          </a:p>
        </p:txBody>
      </p:sp>
      <p:sp>
        <p:nvSpPr>
          <p:cNvPr id="44" name="Text Placeholder 42">
            <a:extLst>
              <a:ext uri="{FF2B5EF4-FFF2-40B4-BE49-F238E27FC236}">
                <a16:creationId xmlns:a16="http://schemas.microsoft.com/office/drawing/2014/main" id="{E87126FC-9A91-7F40-9A59-FFDB052FB17A}"/>
              </a:ext>
            </a:extLst>
          </p:cNvPr>
          <p:cNvSpPr>
            <a:spLocks noGrp="1"/>
          </p:cNvSpPr>
          <p:nvPr>
            <p:ph type="body" sz="quarter" idx="19" hasCustomPrompt="1"/>
          </p:nvPr>
        </p:nvSpPr>
        <p:spPr>
          <a:xfrm>
            <a:off x="3848025" y="2640844"/>
            <a:ext cx="2116495" cy="533400"/>
          </a:xfrm>
          <a:prstGeom prst="rect">
            <a:avLst/>
          </a:prstGeom>
        </p:spPr>
        <p:txBody>
          <a:bodyPr>
            <a:noAutofit/>
          </a:bodyPr>
          <a:lstStyle>
            <a:lvl1pPr marL="0" indent="0" algn="ctr">
              <a:buNone/>
              <a:defRPr sz="1800" b="1" i="0">
                <a:solidFill>
                  <a:srgbClr val="1472BB"/>
                </a:solidFill>
                <a:latin typeface="Arial Black" panose="020B0604020202020204" pitchFamily="34" charset="0"/>
                <a:cs typeface="Arial Black"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2</a:t>
            </a:r>
          </a:p>
        </p:txBody>
      </p:sp>
      <p:sp>
        <p:nvSpPr>
          <p:cNvPr id="45" name="Text Placeholder 42">
            <a:extLst>
              <a:ext uri="{FF2B5EF4-FFF2-40B4-BE49-F238E27FC236}">
                <a16:creationId xmlns:a16="http://schemas.microsoft.com/office/drawing/2014/main" id="{A848801D-3DA9-A848-99F0-C361865CE56C}"/>
              </a:ext>
            </a:extLst>
          </p:cNvPr>
          <p:cNvSpPr>
            <a:spLocks noGrp="1"/>
          </p:cNvSpPr>
          <p:nvPr>
            <p:ph type="body" sz="quarter" idx="20" hasCustomPrompt="1"/>
          </p:nvPr>
        </p:nvSpPr>
        <p:spPr>
          <a:xfrm>
            <a:off x="6193364" y="2640844"/>
            <a:ext cx="2156140" cy="533400"/>
          </a:xfrm>
          <a:prstGeom prst="rect">
            <a:avLst/>
          </a:prstGeom>
        </p:spPr>
        <p:txBody>
          <a:bodyPr>
            <a:noAutofit/>
          </a:bodyPr>
          <a:lstStyle>
            <a:lvl1pPr marL="0" indent="0" algn="ctr">
              <a:buNone/>
              <a:defRPr sz="1800" b="1" i="0">
                <a:solidFill>
                  <a:srgbClr val="1472BB"/>
                </a:solidFill>
                <a:latin typeface="Arial Black" panose="020B0604020202020204" pitchFamily="34" charset="0"/>
                <a:cs typeface="Arial Black"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3</a:t>
            </a:r>
          </a:p>
        </p:txBody>
      </p:sp>
      <p:sp>
        <p:nvSpPr>
          <p:cNvPr id="46" name="Text Placeholder 42">
            <a:extLst>
              <a:ext uri="{FF2B5EF4-FFF2-40B4-BE49-F238E27FC236}">
                <a16:creationId xmlns:a16="http://schemas.microsoft.com/office/drawing/2014/main" id="{502CB08F-6F02-594F-963F-3AC0A5BBE982}"/>
              </a:ext>
            </a:extLst>
          </p:cNvPr>
          <p:cNvSpPr>
            <a:spLocks noGrp="1"/>
          </p:cNvSpPr>
          <p:nvPr>
            <p:ph type="body" sz="quarter" idx="21" hasCustomPrompt="1"/>
          </p:nvPr>
        </p:nvSpPr>
        <p:spPr>
          <a:xfrm>
            <a:off x="8544901" y="2640844"/>
            <a:ext cx="2150094" cy="533400"/>
          </a:xfrm>
          <a:prstGeom prst="rect">
            <a:avLst/>
          </a:prstGeom>
        </p:spPr>
        <p:txBody>
          <a:bodyPr>
            <a:noAutofit/>
          </a:bodyPr>
          <a:lstStyle>
            <a:lvl1pPr marL="0" indent="0" algn="ctr">
              <a:buNone/>
              <a:defRPr sz="1800" b="1" i="0">
                <a:solidFill>
                  <a:srgbClr val="1472BB"/>
                </a:solidFill>
                <a:latin typeface="Arial Black" panose="020B0604020202020204" pitchFamily="34" charset="0"/>
                <a:cs typeface="Arial Black"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4</a:t>
            </a:r>
          </a:p>
        </p:txBody>
      </p:sp>
      <p:sp>
        <p:nvSpPr>
          <p:cNvPr id="48" name="Slide Number Placeholder 2">
            <a:extLst>
              <a:ext uri="{FF2B5EF4-FFF2-40B4-BE49-F238E27FC236}">
                <a16:creationId xmlns:a16="http://schemas.microsoft.com/office/drawing/2014/main" id="{5BF2BDA2-0742-2A49-87A9-E5A47D0BAD41}"/>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smtClean="0">
                <a:solidFill>
                  <a:schemeClr val="tx1">
                    <a:lumMod val="50000"/>
                    <a:lumOff val="50000"/>
                  </a:schemeClr>
                </a:solidFill>
              </a:rPr>
              <a:pPr algn="r"/>
              <a:t>‹#›</a:t>
            </a:fld>
            <a:endParaRPr lang="en-US" sz="1300">
              <a:solidFill>
                <a:schemeClr val="tx1">
                  <a:lumMod val="50000"/>
                  <a:lumOff val="50000"/>
                </a:schemeClr>
              </a:solidFill>
            </a:endParaRPr>
          </a:p>
        </p:txBody>
      </p:sp>
      <p:pic>
        <p:nvPicPr>
          <p:cNvPr id="21" name="Graphic 20">
            <a:extLst>
              <a:ext uri="{FF2B5EF4-FFF2-40B4-BE49-F238E27FC236}">
                <a16:creationId xmlns:a16="http://schemas.microsoft.com/office/drawing/2014/main" id="{3D3A428F-95A6-9C4F-A562-BC0230E391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7667" y="6394449"/>
            <a:ext cx="1104758" cy="309465"/>
          </a:xfrm>
          <a:prstGeom prst="rect">
            <a:avLst/>
          </a:prstGeom>
        </p:spPr>
      </p:pic>
      <p:sp>
        <p:nvSpPr>
          <p:cNvPr id="22" name="Rectangle 21">
            <a:extLst>
              <a:ext uri="{FF2B5EF4-FFF2-40B4-BE49-F238E27FC236}">
                <a16:creationId xmlns:a16="http://schemas.microsoft.com/office/drawing/2014/main" id="{45EFA1C6-1889-274F-92F5-6CCA67EEE880}"/>
              </a:ext>
            </a:extLst>
          </p:cNvPr>
          <p:cNvSpPr/>
          <p:nvPr userDrawn="1"/>
        </p:nvSpPr>
        <p:spPr>
          <a:xfrm>
            <a:off x="0" y="0"/>
            <a:ext cx="12192000" cy="72887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6793CBF-BBF5-C541-A4D7-DB05313FF75C}"/>
              </a:ext>
            </a:extLst>
          </p:cNvPr>
          <p:cNvSpPr txBox="1"/>
          <p:nvPr userDrawn="1"/>
        </p:nvSpPr>
        <p:spPr>
          <a:xfrm>
            <a:off x="560801" y="1010480"/>
            <a:ext cx="3976493" cy="615553"/>
          </a:xfrm>
          <a:prstGeom prst="rect">
            <a:avLst/>
          </a:prstGeom>
          <a:noFill/>
        </p:spPr>
        <p:txBody>
          <a:bodyPr wrap="square" rtlCol="0" anchor="t">
            <a:spAutoFit/>
          </a:bodyPr>
          <a:lstStyle/>
          <a:p>
            <a:r>
              <a:rPr lang="en-US" sz="3400">
                <a:solidFill>
                  <a:srgbClr val="1472BB"/>
                </a:solidFill>
                <a:latin typeface="Arial" panose="020B0604020202020204" pitchFamily="34" charset="0"/>
                <a:cs typeface="Arial" panose="020B0604020202020204" pitchFamily="34" charset="0"/>
              </a:rPr>
              <a:t>Agenda</a:t>
            </a:r>
          </a:p>
        </p:txBody>
      </p:sp>
      <p:sp>
        <p:nvSpPr>
          <p:cNvPr id="26" name="TextBox 25">
            <a:extLst>
              <a:ext uri="{FF2B5EF4-FFF2-40B4-BE49-F238E27FC236}">
                <a16:creationId xmlns:a16="http://schemas.microsoft.com/office/drawing/2014/main" id="{BF9B3975-FCB7-BABB-9FAC-575A758DFB1C}"/>
              </a:ext>
            </a:extLst>
          </p:cNvPr>
          <p:cNvSpPr txBox="1"/>
          <p:nvPr userDrawn="1"/>
        </p:nvSpPr>
        <p:spPr>
          <a:xfrm>
            <a:off x="2135588" y="2282207"/>
            <a:ext cx="877432" cy="307777"/>
          </a:xfrm>
          <a:prstGeom prst="rect">
            <a:avLst/>
          </a:prstGeom>
          <a:noFill/>
        </p:spPr>
        <p:txBody>
          <a:bodyPr wrap="square" rtlCol="0">
            <a:spAutoFit/>
          </a:bodyPr>
          <a:lstStyle/>
          <a:p>
            <a:pPr algn="ctr"/>
            <a:r>
              <a:rPr lang="en-US" sz="1400">
                <a:solidFill>
                  <a:srgbClr val="1472BB"/>
                </a:solidFill>
                <a:latin typeface="Arial" panose="020B0604020202020204" pitchFamily="34" charset="0"/>
                <a:cs typeface="Arial" panose="020B0604020202020204" pitchFamily="34" charset="0"/>
              </a:rPr>
              <a:t>Section</a:t>
            </a:r>
            <a:endParaRPr lang="en-US" sz="1400" b="1">
              <a:solidFill>
                <a:srgbClr val="1472BB"/>
              </a:solidFill>
              <a:latin typeface="Arial Black" panose="020B0604020202020204" pitchFamily="34" charset="0"/>
              <a:cs typeface="Arial Black" panose="020B0604020202020204" pitchFamily="34" charset="0"/>
            </a:endParaRPr>
          </a:p>
        </p:txBody>
      </p:sp>
      <p:sp>
        <p:nvSpPr>
          <p:cNvPr id="27" name="TextBox 26">
            <a:extLst>
              <a:ext uri="{FF2B5EF4-FFF2-40B4-BE49-F238E27FC236}">
                <a16:creationId xmlns:a16="http://schemas.microsoft.com/office/drawing/2014/main" id="{AC15DB74-9550-F34E-6C2A-193A9FEA38FF}"/>
              </a:ext>
            </a:extLst>
          </p:cNvPr>
          <p:cNvSpPr txBox="1"/>
          <p:nvPr userDrawn="1"/>
        </p:nvSpPr>
        <p:spPr>
          <a:xfrm>
            <a:off x="4480926" y="2282207"/>
            <a:ext cx="877432" cy="307777"/>
          </a:xfrm>
          <a:prstGeom prst="rect">
            <a:avLst/>
          </a:prstGeom>
          <a:noFill/>
        </p:spPr>
        <p:txBody>
          <a:bodyPr wrap="square" rtlCol="0">
            <a:spAutoFit/>
          </a:bodyPr>
          <a:lstStyle/>
          <a:p>
            <a:pPr algn="ctr"/>
            <a:r>
              <a:rPr lang="en-US" sz="1400">
                <a:solidFill>
                  <a:srgbClr val="1472BB"/>
                </a:solidFill>
                <a:latin typeface="Arial" panose="020B0604020202020204" pitchFamily="34" charset="0"/>
                <a:cs typeface="Arial" panose="020B0604020202020204" pitchFamily="34" charset="0"/>
              </a:rPr>
              <a:t>Section</a:t>
            </a:r>
            <a:endParaRPr lang="en-US" sz="1400" b="1">
              <a:solidFill>
                <a:srgbClr val="1472BB"/>
              </a:solidFill>
              <a:latin typeface="Arial Black" panose="020B0604020202020204" pitchFamily="34" charset="0"/>
              <a:cs typeface="Arial Black" panose="020B0604020202020204" pitchFamily="34" charset="0"/>
            </a:endParaRPr>
          </a:p>
        </p:txBody>
      </p:sp>
      <p:sp>
        <p:nvSpPr>
          <p:cNvPr id="28" name="TextBox 27">
            <a:extLst>
              <a:ext uri="{FF2B5EF4-FFF2-40B4-BE49-F238E27FC236}">
                <a16:creationId xmlns:a16="http://schemas.microsoft.com/office/drawing/2014/main" id="{8C132761-2FCA-BE10-8F4E-33FC58F78502}"/>
              </a:ext>
            </a:extLst>
          </p:cNvPr>
          <p:cNvSpPr txBox="1"/>
          <p:nvPr userDrawn="1"/>
        </p:nvSpPr>
        <p:spPr>
          <a:xfrm>
            <a:off x="6832718" y="2282207"/>
            <a:ext cx="877432" cy="307777"/>
          </a:xfrm>
          <a:prstGeom prst="rect">
            <a:avLst/>
          </a:prstGeom>
          <a:noFill/>
        </p:spPr>
        <p:txBody>
          <a:bodyPr wrap="square" rtlCol="0">
            <a:spAutoFit/>
          </a:bodyPr>
          <a:lstStyle/>
          <a:p>
            <a:pPr algn="ctr"/>
            <a:r>
              <a:rPr lang="en-US" sz="1400">
                <a:solidFill>
                  <a:srgbClr val="1472BB"/>
                </a:solidFill>
                <a:latin typeface="Arial" panose="020B0604020202020204" pitchFamily="34" charset="0"/>
                <a:cs typeface="Arial" panose="020B0604020202020204" pitchFamily="34" charset="0"/>
              </a:rPr>
              <a:t>Section</a:t>
            </a:r>
            <a:endParaRPr lang="en-US" sz="1400" b="1">
              <a:solidFill>
                <a:srgbClr val="1472BB"/>
              </a:solidFill>
              <a:latin typeface="Arial Black" panose="020B0604020202020204" pitchFamily="34" charset="0"/>
              <a:cs typeface="Arial Black" panose="020B0604020202020204" pitchFamily="34" charset="0"/>
            </a:endParaRPr>
          </a:p>
        </p:txBody>
      </p:sp>
      <p:sp>
        <p:nvSpPr>
          <p:cNvPr id="29" name="TextBox 28">
            <a:extLst>
              <a:ext uri="{FF2B5EF4-FFF2-40B4-BE49-F238E27FC236}">
                <a16:creationId xmlns:a16="http://schemas.microsoft.com/office/drawing/2014/main" id="{5CACE431-0C74-D65A-B132-D797E2826DB8}"/>
              </a:ext>
            </a:extLst>
          </p:cNvPr>
          <p:cNvSpPr txBox="1"/>
          <p:nvPr userDrawn="1"/>
        </p:nvSpPr>
        <p:spPr>
          <a:xfrm>
            <a:off x="9181232" y="2282207"/>
            <a:ext cx="877432" cy="307777"/>
          </a:xfrm>
          <a:prstGeom prst="rect">
            <a:avLst/>
          </a:prstGeom>
          <a:noFill/>
        </p:spPr>
        <p:txBody>
          <a:bodyPr wrap="square" rtlCol="0">
            <a:spAutoFit/>
          </a:bodyPr>
          <a:lstStyle/>
          <a:p>
            <a:pPr algn="ctr"/>
            <a:r>
              <a:rPr lang="en-US" sz="1400">
                <a:solidFill>
                  <a:srgbClr val="1472BB"/>
                </a:solidFill>
                <a:latin typeface="Arial" panose="020B0604020202020204" pitchFamily="34" charset="0"/>
                <a:cs typeface="Arial" panose="020B0604020202020204" pitchFamily="34" charset="0"/>
              </a:rPr>
              <a:t>Section</a:t>
            </a:r>
            <a:endParaRPr lang="en-US" sz="1400" b="1">
              <a:solidFill>
                <a:srgbClr val="1472BB"/>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1838760754"/>
      </p:ext>
    </p:extLst>
  </p:cSld>
  <p:clrMapOvr>
    <a:masterClrMapping/>
  </p:clrMapOvr>
  <p:extLst>
    <p:ext uri="{DCECCB84-F9BA-43D5-87BE-67443E8EF086}">
      <p15:sldGuideLst xmlns:p15="http://schemas.microsoft.com/office/powerpoint/2012/main">
        <p15:guide id="1" pos="7536">
          <p15:clr>
            <a:srgbClr val="FBAE40"/>
          </p15:clr>
        </p15:guide>
        <p15:guide id="2" orient="horz" pos="4152">
          <p15:clr>
            <a:srgbClr val="FBAE4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2C9D1E5C-48DF-C248-B693-16BB05A1D481}"/>
              </a:ext>
              <a:ext uri="{C183D7F6-B498-43B3-948B-1728B52AA6E4}">
                <adec:decorative xmlns:adec="http://schemas.microsoft.com/office/drawing/2017/decorative" val="1"/>
              </a:ext>
            </a:extLst>
          </p:cNvPr>
          <p:cNvSpPr>
            <a:spLocks noGrp="1"/>
          </p:cNvSpPr>
          <p:nvPr>
            <p:ph type="pic" sz="quarter" idx="10" hasCustomPrompt="1"/>
          </p:nvPr>
        </p:nvSpPr>
        <p:spPr>
          <a:xfrm>
            <a:off x="5603875" y="730250"/>
            <a:ext cx="6588124" cy="6127749"/>
          </a:xfrm>
          <a:prstGeom prst="rect">
            <a:avLst/>
          </a:prstGeom>
          <a:solidFill>
            <a:srgbClr val="F4F4ED"/>
          </a:solidFill>
        </p:spPr>
        <p:txBody>
          <a:bodyPr/>
          <a:lstStyle/>
          <a:p>
            <a:r>
              <a:rPr lang="en-US"/>
              <a:t>Click to insert picture</a:t>
            </a:r>
          </a:p>
        </p:txBody>
      </p:sp>
      <p:sp>
        <p:nvSpPr>
          <p:cNvPr id="7" name="Slide Number Placeholder 2">
            <a:extLst>
              <a:ext uri="{FF2B5EF4-FFF2-40B4-BE49-F238E27FC236}">
                <a16:creationId xmlns:a16="http://schemas.microsoft.com/office/drawing/2014/main" id="{A4850C98-7B6C-3140-AA56-A02BFE0BD72B}"/>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smtClean="0">
                <a:solidFill>
                  <a:schemeClr val="tx1">
                    <a:lumMod val="50000"/>
                    <a:lumOff val="50000"/>
                  </a:schemeClr>
                </a:solidFill>
              </a:rPr>
              <a:pPr algn="r"/>
              <a:t>‹#›</a:t>
            </a:fld>
            <a:endParaRPr lang="en-US" sz="1300">
              <a:solidFill>
                <a:schemeClr val="tx1">
                  <a:lumMod val="50000"/>
                  <a:lumOff val="50000"/>
                </a:schemeClr>
              </a:solidFill>
            </a:endParaRPr>
          </a:p>
        </p:txBody>
      </p:sp>
      <p:sp>
        <p:nvSpPr>
          <p:cNvPr id="13" name="Text Placeholder 11">
            <a:extLst>
              <a:ext uri="{FF2B5EF4-FFF2-40B4-BE49-F238E27FC236}">
                <a16:creationId xmlns:a16="http://schemas.microsoft.com/office/drawing/2014/main" id="{1DD16694-6EFA-994A-A12B-01ACC846808E}"/>
              </a:ext>
            </a:extLst>
          </p:cNvPr>
          <p:cNvSpPr>
            <a:spLocks noGrp="1"/>
          </p:cNvSpPr>
          <p:nvPr>
            <p:ph type="body" sz="quarter" idx="11" hasCustomPrompt="1"/>
          </p:nvPr>
        </p:nvSpPr>
        <p:spPr>
          <a:xfrm>
            <a:off x="1510396" y="2678364"/>
            <a:ext cx="1390543" cy="338220"/>
          </a:xfrm>
          <a:prstGeom prst="rect">
            <a:avLst/>
          </a:prstGeom>
        </p:spPr>
        <p:txBody>
          <a:bodyPr/>
          <a:lstStyle>
            <a:lvl1pPr marL="0" indent="0">
              <a:buNone/>
              <a:defRPr sz="2000" b="1" i="0">
                <a:solidFill>
                  <a:srgbClr val="1472BB"/>
                </a:solidFill>
                <a:latin typeface="Arial Black" panose="020B0604020202020204" pitchFamily="34" charset="0"/>
                <a:cs typeface="Arial Black" panose="020B0604020202020204" pitchFamily="34" charset="0"/>
              </a:defRPr>
            </a:lvl1pPr>
          </a:lstStyle>
          <a:p>
            <a:pPr lvl="0"/>
            <a:r>
              <a:rPr lang="en-US"/>
              <a:t>0</a:t>
            </a:r>
          </a:p>
        </p:txBody>
      </p:sp>
      <p:pic>
        <p:nvPicPr>
          <p:cNvPr id="8" name="Graphic 7">
            <a:extLst>
              <a:ext uri="{FF2B5EF4-FFF2-40B4-BE49-F238E27FC236}">
                <a16:creationId xmlns:a16="http://schemas.microsoft.com/office/drawing/2014/main" id="{6EB2AFAD-32A7-724E-98E2-DC662442CB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7667" y="6394449"/>
            <a:ext cx="1104758" cy="309465"/>
          </a:xfrm>
          <a:prstGeom prst="rect">
            <a:avLst/>
          </a:prstGeom>
        </p:spPr>
      </p:pic>
      <p:sp>
        <p:nvSpPr>
          <p:cNvPr id="15" name="TextBox 14">
            <a:extLst>
              <a:ext uri="{FF2B5EF4-FFF2-40B4-BE49-F238E27FC236}">
                <a16:creationId xmlns:a16="http://schemas.microsoft.com/office/drawing/2014/main" id="{54BD82A0-BAD2-8A4A-8D89-AAC8B0352F2F}"/>
              </a:ext>
            </a:extLst>
          </p:cNvPr>
          <p:cNvSpPr txBox="1"/>
          <p:nvPr userDrawn="1"/>
        </p:nvSpPr>
        <p:spPr>
          <a:xfrm>
            <a:off x="558785" y="2640256"/>
            <a:ext cx="1041415" cy="400110"/>
          </a:xfrm>
          <a:prstGeom prst="rect">
            <a:avLst/>
          </a:prstGeom>
          <a:noFill/>
        </p:spPr>
        <p:txBody>
          <a:bodyPr wrap="square" rtlCol="0">
            <a:spAutoFit/>
          </a:bodyPr>
          <a:lstStyle/>
          <a:p>
            <a:r>
              <a:rPr lang="en-US" sz="2000">
                <a:solidFill>
                  <a:srgbClr val="1472BB"/>
                </a:solidFill>
                <a:latin typeface="Arial" panose="020B0604020202020204" pitchFamily="34" charset="0"/>
                <a:cs typeface="Arial" panose="020B0604020202020204" pitchFamily="34" charset="0"/>
              </a:rPr>
              <a:t>Section</a:t>
            </a:r>
            <a:r>
              <a:rPr lang="en-US" sz="2000" b="1">
                <a:solidFill>
                  <a:srgbClr val="1472BB"/>
                </a:solidFill>
                <a:latin typeface="Arial Black" panose="020B0604020202020204" pitchFamily="34" charset="0"/>
                <a:cs typeface="Arial Black" panose="020B0604020202020204" pitchFamily="34" charset="0"/>
              </a:rPr>
              <a:t> </a:t>
            </a:r>
          </a:p>
        </p:txBody>
      </p:sp>
      <p:sp>
        <p:nvSpPr>
          <p:cNvPr id="18" name="Text Placeholder 14">
            <a:extLst>
              <a:ext uri="{FF2B5EF4-FFF2-40B4-BE49-F238E27FC236}">
                <a16:creationId xmlns:a16="http://schemas.microsoft.com/office/drawing/2014/main" id="{B8512E7C-AE76-5C41-8A3B-896779BB8116}"/>
              </a:ext>
            </a:extLst>
          </p:cNvPr>
          <p:cNvSpPr>
            <a:spLocks noGrp="1"/>
          </p:cNvSpPr>
          <p:nvPr>
            <p:ph type="body" sz="quarter" idx="12" hasCustomPrompt="1"/>
          </p:nvPr>
        </p:nvSpPr>
        <p:spPr>
          <a:xfrm>
            <a:off x="570779" y="3344563"/>
            <a:ext cx="4140200" cy="892552"/>
          </a:xfrm>
          <a:prstGeom prst="rect">
            <a:avLst/>
          </a:prstGeom>
        </p:spPr>
        <p:txBody>
          <a:bodyPr wrap="square">
            <a:spAutoFit/>
          </a:bodyPr>
          <a:lstStyle>
            <a:lvl1pPr marL="0" indent="0">
              <a:lnSpc>
                <a:spcPct val="100000"/>
              </a:lnSpc>
              <a:buFontTx/>
              <a:buNone/>
              <a:defRPr lang="en-US" sz="2600" dirty="0" smtClean="0">
                <a:solidFill>
                  <a:schemeClr val="tx1">
                    <a:lumMod val="85000"/>
                    <a:lumOff val="15000"/>
                  </a:schemeClr>
                </a:solidFill>
                <a:cs typeface="Arial" panose="020B0604020202020204" pitchFamily="34" charset="0"/>
              </a:defRPr>
            </a:lvl1pPr>
          </a:lstStyle>
          <a:p>
            <a:pPr marL="0" lvl="0"/>
            <a:r>
              <a:rPr lang="en-US"/>
              <a:t>Section name and description goes here</a:t>
            </a:r>
          </a:p>
        </p:txBody>
      </p:sp>
      <p:sp>
        <p:nvSpPr>
          <p:cNvPr id="9" name="Rectangle 8">
            <a:extLst>
              <a:ext uri="{FF2B5EF4-FFF2-40B4-BE49-F238E27FC236}">
                <a16:creationId xmlns:a16="http://schemas.microsoft.com/office/drawing/2014/main" id="{C58E84CE-BB71-A44B-8B2E-CE5E2A15494E}"/>
              </a:ext>
            </a:extLst>
          </p:cNvPr>
          <p:cNvSpPr/>
          <p:nvPr userDrawn="1"/>
        </p:nvSpPr>
        <p:spPr>
          <a:xfrm>
            <a:off x="0" y="0"/>
            <a:ext cx="12192000" cy="72887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2155802"/>
      </p:ext>
    </p:extLst>
  </p:cSld>
  <p:clrMapOvr>
    <a:masterClrMapping/>
  </p:clrMapOvr>
  <p:extLst>
    <p:ext uri="{DCECCB84-F9BA-43D5-87BE-67443E8EF086}">
      <p15:sldGuideLst xmlns:p15="http://schemas.microsoft.com/office/powerpoint/2012/main">
        <p15:guide id="1" orient="horz" pos="1848">
          <p15:clr>
            <a:srgbClr val="FBAE40"/>
          </p15:clr>
        </p15:guide>
        <p15:guide id="2" pos="1008">
          <p15:clr>
            <a:srgbClr val="FBAE4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Medium image content page">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50E33BA6-C24F-EF42-BB45-34A6F6308C58}"/>
              </a:ext>
              <a:ext uri="{C183D7F6-B498-43B3-948B-1728B52AA6E4}">
                <adec:decorative xmlns:adec="http://schemas.microsoft.com/office/drawing/2017/decorative" val="1"/>
              </a:ext>
            </a:extLst>
          </p:cNvPr>
          <p:cNvSpPr>
            <a:spLocks noGrp="1"/>
          </p:cNvSpPr>
          <p:nvPr>
            <p:ph type="pic" sz="quarter" idx="11" hasCustomPrompt="1"/>
          </p:nvPr>
        </p:nvSpPr>
        <p:spPr>
          <a:xfrm>
            <a:off x="6816725" y="0"/>
            <a:ext cx="5375275" cy="6858000"/>
          </a:xfrm>
          <a:prstGeom prst="rect">
            <a:avLst/>
          </a:prstGeom>
          <a:solidFill>
            <a:srgbClr val="F4F4ED"/>
          </a:solidFill>
        </p:spPr>
        <p:txBody>
          <a:bodyPr/>
          <a:lstStyle/>
          <a:p>
            <a:r>
              <a:rPr lang="en-US"/>
              <a:t>Click to insert picture</a:t>
            </a:r>
          </a:p>
        </p:txBody>
      </p:sp>
      <p:sp>
        <p:nvSpPr>
          <p:cNvPr id="5" name="Text Placeholder 5">
            <a:extLst>
              <a:ext uri="{FF2B5EF4-FFF2-40B4-BE49-F238E27FC236}">
                <a16:creationId xmlns:a16="http://schemas.microsoft.com/office/drawing/2014/main" id="{83198EB9-5013-8343-A34A-B1F0D7030BA3}"/>
              </a:ext>
            </a:extLst>
          </p:cNvPr>
          <p:cNvSpPr>
            <a:spLocks noGrp="1"/>
          </p:cNvSpPr>
          <p:nvPr>
            <p:ph type="body" sz="quarter" idx="10" hasCustomPrompt="1"/>
          </p:nvPr>
        </p:nvSpPr>
        <p:spPr>
          <a:xfrm>
            <a:off x="539060" y="432596"/>
            <a:ext cx="6153840" cy="480131"/>
          </a:xfrm>
          <a:prstGeom prst="rect">
            <a:avLst/>
          </a:prstGeom>
          <a:noFill/>
        </p:spPr>
        <p:txBody>
          <a:bodyPr wrap="square" rtlCol="0" anchor="t">
            <a:spAutoFit/>
          </a:bodyPr>
          <a:lstStyle>
            <a:lvl1pPr marL="0" indent="0">
              <a:buFontTx/>
              <a:buNone/>
              <a:defRPr lang="en-US" sz="2800" b="0" dirty="0">
                <a:solidFill>
                  <a:srgbClr val="1472BB"/>
                </a:solidFill>
                <a:cs typeface="Arial" panose="020B0604020202020204" pitchFamily="34" charset="0"/>
              </a:defRPr>
            </a:lvl1pPr>
          </a:lstStyle>
          <a:p>
            <a:pPr marL="0" lvl="0"/>
            <a:r>
              <a:rPr lang="en-US"/>
              <a:t>Headline goes here</a:t>
            </a:r>
          </a:p>
        </p:txBody>
      </p:sp>
      <p:sp>
        <p:nvSpPr>
          <p:cNvPr id="4" name="Slide Number Placeholder 2">
            <a:extLst>
              <a:ext uri="{FF2B5EF4-FFF2-40B4-BE49-F238E27FC236}">
                <a16:creationId xmlns:a16="http://schemas.microsoft.com/office/drawing/2014/main" id="{F7F1AB86-9F60-994A-802A-E097892CF759}"/>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smtClean="0">
                <a:solidFill>
                  <a:schemeClr val="bg1">
                    <a:lumMod val="75000"/>
                  </a:schemeClr>
                </a:solidFill>
              </a:rPr>
              <a:pPr algn="r"/>
              <a:t>‹#›</a:t>
            </a:fld>
            <a:endParaRPr lang="en-US" sz="1300">
              <a:solidFill>
                <a:schemeClr val="bg1">
                  <a:lumMod val="75000"/>
                </a:schemeClr>
              </a:solidFill>
            </a:endParaRPr>
          </a:p>
        </p:txBody>
      </p:sp>
      <p:sp>
        <p:nvSpPr>
          <p:cNvPr id="6" name="Content Placeholder 2">
            <a:extLst>
              <a:ext uri="{FF2B5EF4-FFF2-40B4-BE49-F238E27FC236}">
                <a16:creationId xmlns:a16="http://schemas.microsoft.com/office/drawing/2014/main" id="{A61B0DE0-D02D-894D-89F4-D0004679F2B3}"/>
              </a:ext>
            </a:extLst>
          </p:cNvPr>
          <p:cNvSpPr>
            <a:spLocks noGrp="1"/>
          </p:cNvSpPr>
          <p:nvPr>
            <p:ph sz="quarter" idx="12"/>
          </p:nvPr>
        </p:nvSpPr>
        <p:spPr>
          <a:xfrm>
            <a:off x="551039" y="1863417"/>
            <a:ext cx="5821481" cy="4184650"/>
          </a:xfrm>
          <a:prstGeom prst="rect">
            <a:avLst/>
          </a:prstGeom>
        </p:spPr>
        <p:txBody>
          <a:bodyPr/>
          <a:lstStyle>
            <a:lvl1pPr>
              <a:lnSpc>
                <a:spcPct val="100000"/>
              </a:lnSpc>
              <a:spcAft>
                <a:spcPts val="1200"/>
              </a:spcAft>
              <a:defRPr sz="2000"/>
            </a:lvl1pPr>
            <a:lvl2pPr>
              <a:lnSpc>
                <a:spcPct val="100000"/>
              </a:lnSpc>
              <a:spcAft>
                <a:spcPts val="1200"/>
              </a:spcAft>
              <a:defRPr sz="1600"/>
            </a:lvl2pPr>
            <a:lvl3pPr>
              <a:lnSpc>
                <a:spcPct val="100000"/>
              </a:lnSpc>
              <a:spcAft>
                <a:spcPts val="1200"/>
              </a:spcAft>
              <a:defRPr sz="1400"/>
            </a:lvl3pPr>
            <a:lvl4pPr>
              <a:lnSpc>
                <a:spcPct val="100000"/>
              </a:lnSpc>
              <a:spcAft>
                <a:spcPts val="1200"/>
              </a:spcAft>
              <a:defRPr sz="1100"/>
            </a:lvl4pPr>
            <a:lvl5pPr>
              <a:lnSpc>
                <a:spcPct val="100000"/>
              </a:lnSpc>
              <a:spcAft>
                <a:spcPts val="1200"/>
              </a:spcAf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EC4E343D-88B2-1E43-8A8D-ACDEE90CAC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7667" y="6394449"/>
            <a:ext cx="1104758" cy="309465"/>
          </a:xfrm>
          <a:prstGeom prst="rect">
            <a:avLst/>
          </a:prstGeom>
        </p:spPr>
      </p:pic>
    </p:spTree>
    <p:extLst>
      <p:ext uri="{BB962C8B-B14F-4D97-AF65-F5344CB8AC3E}">
        <p14:creationId xmlns:p14="http://schemas.microsoft.com/office/powerpoint/2010/main" val="321110874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Small image content page">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143D8486-FD52-0B4D-8776-3630B80DF6F2}"/>
              </a:ext>
              <a:ext uri="{C183D7F6-B498-43B3-948B-1728B52AA6E4}">
                <adec:decorative xmlns:adec="http://schemas.microsoft.com/office/drawing/2017/decorative" val="1"/>
              </a:ext>
            </a:extLst>
          </p:cNvPr>
          <p:cNvSpPr>
            <a:spLocks noGrp="1"/>
          </p:cNvSpPr>
          <p:nvPr>
            <p:ph type="pic" sz="quarter" idx="11" hasCustomPrompt="1"/>
          </p:nvPr>
        </p:nvSpPr>
        <p:spPr>
          <a:xfrm>
            <a:off x="8637270" y="0"/>
            <a:ext cx="3554730" cy="6858000"/>
          </a:xfrm>
          <a:prstGeom prst="rect">
            <a:avLst/>
          </a:prstGeom>
          <a:solidFill>
            <a:srgbClr val="F4F4ED"/>
          </a:solidFill>
        </p:spPr>
        <p:txBody>
          <a:bodyPr/>
          <a:lstStyle/>
          <a:p>
            <a:r>
              <a:rPr lang="en-US"/>
              <a:t>Click to insert picture</a:t>
            </a:r>
          </a:p>
        </p:txBody>
      </p:sp>
      <p:sp>
        <p:nvSpPr>
          <p:cNvPr id="6" name="Text Placeholder 5">
            <a:extLst>
              <a:ext uri="{FF2B5EF4-FFF2-40B4-BE49-F238E27FC236}">
                <a16:creationId xmlns:a16="http://schemas.microsoft.com/office/drawing/2014/main" id="{A563FC8F-4F86-024F-9D6F-1C1D919AE889}"/>
              </a:ext>
            </a:extLst>
          </p:cNvPr>
          <p:cNvSpPr>
            <a:spLocks noGrp="1"/>
          </p:cNvSpPr>
          <p:nvPr>
            <p:ph type="body" sz="quarter" idx="10" hasCustomPrompt="1"/>
          </p:nvPr>
        </p:nvSpPr>
        <p:spPr>
          <a:xfrm>
            <a:off x="539060" y="432596"/>
            <a:ext cx="7474640" cy="480131"/>
          </a:xfrm>
          <a:prstGeom prst="rect">
            <a:avLst/>
          </a:prstGeom>
          <a:noFill/>
        </p:spPr>
        <p:txBody>
          <a:bodyPr wrap="square" rtlCol="0" anchor="t">
            <a:spAutoFit/>
          </a:bodyPr>
          <a:lstStyle>
            <a:lvl1pPr marL="0" indent="0">
              <a:buFontTx/>
              <a:buNone/>
              <a:defRPr lang="en-US" sz="2800" b="0" dirty="0">
                <a:solidFill>
                  <a:srgbClr val="1472BB"/>
                </a:solidFill>
                <a:cs typeface="Arial" panose="020B0604020202020204" pitchFamily="34" charset="0"/>
              </a:defRPr>
            </a:lvl1pPr>
          </a:lstStyle>
          <a:p>
            <a:pPr marL="0" lvl="0"/>
            <a:r>
              <a:rPr lang="en-US"/>
              <a:t>Headline goes here</a:t>
            </a:r>
          </a:p>
        </p:txBody>
      </p:sp>
      <p:sp>
        <p:nvSpPr>
          <p:cNvPr id="4" name="Slide Number Placeholder 2">
            <a:extLst>
              <a:ext uri="{FF2B5EF4-FFF2-40B4-BE49-F238E27FC236}">
                <a16:creationId xmlns:a16="http://schemas.microsoft.com/office/drawing/2014/main" id="{3CFE2693-99FD-AD47-9254-2BA6F70858CA}"/>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smtClean="0">
                <a:solidFill>
                  <a:schemeClr val="bg1">
                    <a:lumMod val="75000"/>
                  </a:schemeClr>
                </a:solidFill>
              </a:rPr>
              <a:pPr algn="r"/>
              <a:t>‹#›</a:t>
            </a:fld>
            <a:endParaRPr lang="en-US" sz="1300">
              <a:solidFill>
                <a:schemeClr val="bg1">
                  <a:lumMod val="75000"/>
                </a:schemeClr>
              </a:solidFill>
            </a:endParaRPr>
          </a:p>
        </p:txBody>
      </p:sp>
      <p:sp>
        <p:nvSpPr>
          <p:cNvPr id="7" name="Content Placeholder 2">
            <a:extLst>
              <a:ext uri="{FF2B5EF4-FFF2-40B4-BE49-F238E27FC236}">
                <a16:creationId xmlns:a16="http://schemas.microsoft.com/office/drawing/2014/main" id="{519762D4-D70E-F642-BF3F-E81A0969759F}"/>
              </a:ext>
            </a:extLst>
          </p:cNvPr>
          <p:cNvSpPr>
            <a:spLocks noGrp="1"/>
          </p:cNvSpPr>
          <p:nvPr>
            <p:ph sz="quarter" idx="12"/>
          </p:nvPr>
        </p:nvSpPr>
        <p:spPr>
          <a:xfrm>
            <a:off x="551039" y="1863417"/>
            <a:ext cx="7462661" cy="4184650"/>
          </a:xfrm>
          <a:prstGeom prst="rect">
            <a:avLst/>
          </a:prstGeom>
        </p:spPr>
        <p:txBody>
          <a:bodyPr/>
          <a:lstStyle>
            <a:lvl1pPr>
              <a:lnSpc>
                <a:spcPct val="100000"/>
              </a:lnSpc>
              <a:spcAft>
                <a:spcPts val="1200"/>
              </a:spcAft>
              <a:defRPr sz="2000"/>
            </a:lvl1pPr>
            <a:lvl2pPr>
              <a:lnSpc>
                <a:spcPct val="100000"/>
              </a:lnSpc>
              <a:spcAft>
                <a:spcPts val="1200"/>
              </a:spcAft>
              <a:defRPr sz="1600"/>
            </a:lvl2pPr>
            <a:lvl3pPr>
              <a:lnSpc>
                <a:spcPct val="100000"/>
              </a:lnSpc>
              <a:spcAft>
                <a:spcPts val="1200"/>
              </a:spcAft>
              <a:defRPr sz="1400"/>
            </a:lvl3pPr>
            <a:lvl4pPr>
              <a:lnSpc>
                <a:spcPct val="100000"/>
              </a:lnSpc>
              <a:spcAft>
                <a:spcPts val="1200"/>
              </a:spcAft>
              <a:defRPr sz="1100"/>
            </a:lvl4pPr>
            <a:lvl5pPr>
              <a:lnSpc>
                <a:spcPct val="100000"/>
              </a:lnSpc>
              <a:spcAft>
                <a:spcPts val="1200"/>
              </a:spcAf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5E7F3EE2-78ED-5C41-B47A-7B45141465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7667" y="6394449"/>
            <a:ext cx="1104758" cy="309465"/>
          </a:xfrm>
          <a:prstGeom prst="rect">
            <a:avLst/>
          </a:prstGeom>
        </p:spPr>
      </p:pic>
    </p:spTree>
    <p:extLst>
      <p:ext uri="{BB962C8B-B14F-4D97-AF65-F5344CB8AC3E}">
        <p14:creationId xmlns:p14="http://schemas.microsoft.com/office/powerpoint/2010/main" val="212237248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Headline slide with content box">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52B36E69-F2A2-1942-8F08-3A48F04CAE02}"/>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smtClean="0">
                <a:solidFill>
                  <a:schemeClr val="tx1">
                    <a:lumMod val="50000"/>
                    <a:lumOff val="50000"/>
                  </a:schemeClr>
                </a:solidFill>
              </a:rPr>
              <a:pPr algn="r"/>
              <a:t>‹#›</a:t>
            </a:fld>
            <a:endParaRPr lang="en-US" sz="1300">
              <a:solidFill>
                <a:schemeClr val="tx1">
                  <a:lumMod val="50000"/>
                  <a:lumOff val="50000"/>
                </a:schemeClr>
              </a:solidFill>
            </a:endParaRPr>
          </a:p>
        </p:txBody>
      </p:sp>
      <p:sp>
        <p:nvSpPr>
          <p:cNvPr id="7" name="Text Placeholder 5">
            <a:extLst>
              <a:ext uri="{FF2B5EF4-FFF2-40B4-BE49-F238E27FC236}">
                <a16:creationId xmlns:a16="http://schemas.microsoft.com/office/drawing/2014/main" id="{6DA26CB2-9898-3F42-8304-D01DC0A5DA6D}"/>
              </a:ext>
            </a:extLst>
          </p:cNvPr>
          <p:cNvSpPr>
            <a:spLocks noGrp="1"/>
          </p:cNvSpPr>
          <p:nvPr>
            <p:ph type="body" sz="quarter" idx="10" hasCustomPrompt="1"/>
          </p:nvPr>
        </p:nvSpPr>
        <p:spPr>
          <a:xfrm>
            <a:off x="539060" y="434616"/>
            <a:ext cx="9855200" cy="480131"/>
          </a:xfrm>
          <a:prstGeom prst="rect">
            <a:avLst/>
          </a:prstGeom>
          <a:noFill/>
        </p:spPr>
        <p:txBody>
          <a:bodyPr wrap="square" rtlCol="0" anchor="t">
            <a:spAutoFit/>
          </a:bodyPr>
          <a:lstStyle>
            <a:lvl1pPr marL="0" indent="0">
              <a:buFontTx/>
              <a:buNone/>
              <a:defRPr lang="en-US" sz="2800" b="0" dirty="0">
                <a:solidFill>
                  <a:srgbClr val="1472BB"/>
                </a:solidFill>
                <a:cs typeface="Arial" panose="020B0604020202020204" pitchFamily="34" charset="0"/>
              </a:defRPr>
            </a:lvl1pPr>
          </a:lstStyle>
          <a:p>
            <a:pPr marL="0" lvl="0"/>
            <a:r>
              <a:rPr lang="en-US"/>
              <a:t>Headline goes here</a:t>
            </a:r>
          </a:p>
        </p:txBody>
      </p:sp>
      <p:sp>
        <p:nvSpPr>
          <p:cNvPr id="3" name="Content Placeholder 2">
            <a:extLst>
              <a:ext uri="{FF2B5EF4-FFF2-40B4-BE49-F238E27FC236}">
                <a16:creationId xmlns:a16="http://schemas.microsoft.com/office/drawing/2014/main" id="{CB709233-80C2-AA41-A7E5-4DABA52AD43D}"/>
              </a:ext>
            </a:extLst>
          </p:cNvPr>
          <p:cNvSpPr>
            <a:spLocks noGrp="1"/>
          </p:cNvSpPr>
          <p:nvPr>
            <p:ph sz="quarter" idx="11"/>
          </p:nvPr>
        </p:nvSpPr>
        <p:spPr>
          <a:xfrm>
            <a:off x="551039" y="1863417"/>
            <a:ext cx="9855200" cy="4184650"/>
          </a:xfrm>
          <a:prstGeom prst="rect">
            <a:avLst/>
          </a:prstGeom>
        </p:spPr>
        <p:txBody>
          <a:bodyPr/>
          <a:lstStyle>
            <a:lvl1pPr>
              <a:lnSpc>
                <a:spcPct val="100000"/>
              </a:lnSpc>
              <a:spcAft>
                <a:spcPts val="1200"/>
              </a:spcAft>
              <a:defRPr sz="2000"/>
            </a:lvl1pPr>
            <a:lvl2pPr>
              <a:lnSpc>
                <a:spcPct val="100000"/>
              </a:lnSpc>
              <a:spcAft>
                <a:spcPts val="1200"/>
              </a:spcAft>
              <a:defRPr sz="1600"/>
            </a:lvl2pPr>
            <a:lvl3pPr>
              <a:lnSpc>
                <a:spcPct val="100000"/>
              </a:lnSpc>
              <a:spcAft>
                <a:spcPts val="1200"/>
              </a:spcAft>
              <a:defRPr sz="1400"/>
            </a:lvl3pPr>
            <a:lvl4pPr>
              <a:lnSpc>
                <a:spcPct val="100000"/>
              </a:lnSpc>
              <a:spcAft>
                <a:spcPts val="1200"/>
              </a:spcAft>
              <a:defRPr sz="1100"/>
            </a:lvl4pPr>
            <a:lvl5pPr>
              <a:lnSpc>
                <a:spcPct val="100000"/>
              </a:lnSpc>
              <a:spcAft>
                <a:spcPts val="1200"/>
              </a:spcAf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3767452B-3AA9-F644-A1DB-4CEFEA4815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7667" y="6394449"/>
            <a:ext cx="1104758" cy="309465"/>
          </a:xfrm>
          <a:prstGeom prst="rect">
            <a:avLst/>
          </a:prstGeom>
        </p:spPr>
      </p:pic>
    </p:spTree>
    <p:extLst>
      <p:ext uri="{BB962C8B-B14F-4D97-AF65-F5344CB8AC3E}">
        <p14:creationId xmlns:p14="http://schemas.microsoft.com/office/powerpoint/2010/main" val="3515686323"/>
      </p:ext>
    </p:extLst>
  </p:cSld>
  <p:clrMapOvr>
    <a:masterClrMapping/>
  </p:clrMapOvr>
  <p:extLst>
    <p:ext uri="{DCECCB84-F9BA-43D5-87BE-67443E8EF086}">
      <p15:sldGuideLst xmlns:p15="http://schemas.microsoft.com/office/powerpoint/2012/main">
        <p15:guide id="1" orient="horz" pos="312">
          <p15:clr>
            <a:srgbClr val="FBAE40"/>
          </p15:clr>
        </p15:guide>
        <p15:guide id="2" pos="408">
          <p15:clr>
            <a:srgbClr val="FBAE4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Wide_image_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0B4D21C-F026-B249-99EE-13E658918733}"/>
              </a:ext>
            </a:extLst>
          </p:cNvPr>
          <p:cNvSpPr/>
          <p:nvPr userDrawn="1"/>
        </p:nvSpPr>
        <p:spPr>
          <a:xfrm>
            <a:off x="5880100" y="4013200"/>
            <a:ext cx="6311900" cy="2844800"/>
          </a:xfrm>
          <a:prstGeom prst="rect">
            <a:avLst/>
          </a:prstGeom>
          <a:solidFill>
            <a:srgbClr val="F4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6">
            <a:extLst>
              <a:ext uri="{FF2B5EF4-FFF2-40B4-BE49-F238E27FC236}">
                <a16:creationId xmlns:a16="http://schemas.microsoft.com/office/drawing/2014/main" id="{D5E622A6-60C4-B04C-AC63-FB78350DF252}"/>
              </a:ext>
              <a:ext uri="{C183D7F6-B498-43B3-948B-1728B52AA6E4}">
                <adec:decorative xmlns:adec="http://schemas.microsoft.com/office/drawing/2017/decorative" val="1"/>
              </a:ext>
            </a:extLst>
          </p:cNvPr>
          <p:cNvSpPr>
            <a:spLocks noGrp="1"/>
          </p:cNvSpPr>
          <p:nvPr>
            <p:ph type="pic" sz="quarter" idx="11" hasCustomPrompt="1"/>
          </p:nvPr>
        </p:nvSpPr>
        <p:spPr>
          <a:xfrm>
            <a:off x="1" y="0"/>
            <a:ext cx="12192000" cy="4178300"/>
          </a:xfrm>
          <a:prstGeom prst="rect">
            <a:avLst/>
          </a:prstGeom>
          <a:solidFill>
            <a:schemeClr val="bg2">
              <a:lumMod val="90000"/>
            </a:schemeClr>
          </a:solidFill>
        </p:spPr>
        <p:txBody>
          <a:bodyPr/>
          <a:lstStyle/>
          <a:p>
            <a:r>
              <a:rPr lang="en-US"/>
              <a:t>Click to insert picture</a:t>
            </a:r>
          </a:p>
        </p:txBody>
      </p:sp>
      <p:sp>
        <p:nvSpPr>
          <p:cNvPr id="8" name="Slide Number Placeholder 2">
            <a:extLst>
              <a:ext uri="{FF2B5EF4-FFF2-40B4-BE49-F238E27FC236}">
                <a16:creationId xmlns:a16="http://schemas.microsoft.com/office/drawing/2014/main" id="{049F0FFA-3248-8A4F-9D35-5E9A53EC9B83}"/>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smtClean="0">
                <a:solidFill>
                  <a:schemeClr val="tx1">
                    <a:lumMod val="50000"/>
                    <a:lumOff val="50000"/>
                  </a:schemeClr>
                </a:solidFill>
              </a:rPr>
              <a:pPr algn="r"/>
              <a:t>‹#›</a:t>
            </a:fld>
            <a:endParaRPr lang="en-US" sz="1300">
              <a:solidFill>
                <a:schemeClr val="tx1">
                  <a:lumMod val="50000"/>
                  <a:lumOff val="50000"/>
                </a:schemeClr>
              </a:solidFill>
            </a:endParaRPr>
          </a:p>
        </p:txBody>
      </p:sp>
      <p:sp>
        <p:nvSpPr>
          <p:cNvPr id="9" name="Text Placeholder 5">
            <a:extLst>
              <a:ext uri="{FF2B5EF4-FFF2-40B4-BE49-F238E27FC236}">
                <a16:creationId xmlns:a16="http://schemas.microsoft.com/office/drawing/2014/main" id="{3BC8B2C8-4E4E-0C41-9BC5-6EECCC139ACC}"/>
              </a:ext>
            </a:extLst>
          </p:cNvPr>
          <p:cNvSpPr>
            <a:spLocks noGrp="1"/>
          </p:cNvSpPr>
          <p:nvPr>
            <p:ph type="body" sz="quarter" idx="10" hasCustomPrompt="1"/>
          </p:nvPr>
        </p:nvSpPr>
        <p:spPr>
          <a:xfrm>
            <a:off x="539060" y="4918236"/>
            <a:ext cx="5290240" cy="480131"/>
          </a:xfrm>
          <a:prstGeom prst="rect">
            <a:avLst/>
          </a:prstGeom>
          <a:noFill/>
        </p:spPr>
        <p:txBody>
          <a:bodyPr wrap="square" rtlCol="0" anchor="t">
            <a:spAutoFit/>
          </a:bodyPr>
          <a:lstStyle>
            <a:lvl1pPr marL="0" indent="0">
              <a:buFontTx/>
              <a:buNone/>
              <a:defRPr lang="en-US" sz="2800" b="0" dirty="0">
                <a:solidFill>
                  <a:srgbClr val="1472BB"/>
                </a:solidFill>
                <a:cs typeface="Arial" panose="020B0604020202020204" pitchFamily="34" charset="0"/>
              </a:defRPr>
            </a:lvl1pPr>
          </a:lstStyle>
          <a:p>
            <a:pPr marL="0" lvl="0"/>
            <a:r>
              <a:rPr lang="en-US"/>
              <a:t>Headline goes here</a:t>
            </a:r>
          </a:p>
        </p:txBody>
      </p:sp>
      <p:pic>
        <p:nvPicPr>
          <p:cNvPr id="10" name="Graphic 9">
            <a:extLst>
              <a:ext uri="{FF2B5EF4-FFF2-40B4-BE49-F238E27FC236}">
                <a16:creationId xmlns:a16="http://schemas.microsoft.com/office/drawing/2014/main" id="{B7819F6D-6907-D741-A9EA-4F391AADA27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7667" y="6394449"/>
            <a:ext cx="1104758" cy="309465"/>
          </a:xfrm>
          <a:prstGeom prst="rect">
            <a:avLst/>
          </a:prstGeom>
        </p:spPr>
      </p:pic>
      <p:sp>
        <p:nvSpPr>
          <p:cNvPr id="11" name="Text Placeholder 16">
            <a:extLst>
              <a:ext uri="{FF2B5EF4-FFF2-40B4-BE49-F238E27FC236}">
                <a16:creationId xmlns:a16="http://schemas.microsoft.com/office/drawing/2014/main" id="{0882C98E-AF9F-774B-9158-C73D8F65F459}"/>
              </a:ext>
            </a:extLst>
          </p:cNvPr>
          <p:cNvSpPr>
            <a:spLocks noGrp="1"/>
          </p:cNvSpPr>
          <p:nvPr>
            <p:ph type="body" sz="quarter" idx="12" hasCustomPrompt="1"/>
          </p:nvPr>
        </p:nvSpPr>
        <p:spPr>
          <a:xfrm>
            <a:off x="7239970" y="5074698"/>
            <a:ext cx="2879390" cy="323165"/>
          </a:xfrm>
          <a:prstGeom prst="rect">
            <a:avLst/>
          </a:prstGeom>
        </p:spPr>
        <p:txBody>
          <a:bodyPr wrap="square">
            <a:spAutoFit/>
          </a:bodyPr>
          <a:lstStyle>
            <a:lvl1pPr marL="0" indent="0">
              <a:buNone/>
              <a:defRPr lang="en-US" sz="2000" b="0" dirty="0" smtClean="0">
                <a:solidFill>
                  <a:srgbClr val="0077B3"/>
                </a:solidFill>
                <a:cs typeface="Arial" panose="020B0604020202020204" pitchFamily="34" charset="0"/>
              </a:defRPr>
            </a:lvl1pPr>
          </a:lstStyle>
          <a:p>
            <a:pPr marL="0" lvl="0">
              <a:lnSpc>
                <a:spcPts val="1820"/>
              </a:lnSpc>
            </a:pPr>
            <a:r>
              <a:rPr lang="en-US"/>
              <a:t>Optional Subhead</a:t>
            </a:r>
          </a:p>
        </p:txBody>
      </p:sp>
      <p:sp>
        <p:nvSpPr>
          <p:cNvPr id="12" name="Text Placeholder 20">
            <a:extLst>
              <a:ext uri="{FF2B5EF4-FFF2-40B4-BE49-F238E27FC236}">
                <a16:creationId xmlns:a16="http://schemas.microsoft.com/office/drawing/2014/main" id="{81D854E0-6BFA-F740-B353-89BE2F70E332}"/>
              </a:ext>
            </a:extLst>
          </p:cNvPr>
          <p:cNvSpPr>
            <a:spLocks noGrp="1"/>
          </p:cNvSpPr>
          <p:nvPr>
            <p:ph type="body" sz="quarter" idx="13"/>
          </p:nvPr>
        </p:nvSpPr>
        <p:spPr>
          <a:xfrm>
            <a:off x="7235527" y="5506347"/>
            <a:ext cx="3087033" cy="323165"/>
          </a:xfrm>
          <a:prstGeom prst="rect">
            <a:avLst/>
          </a:prstGeom>
          <a:noFill/>
        </p:spPr>
        <p:txBody>
          <a:bodyPr wrap="square" rtlCol="0">
            <a:spAutoFit/>
          </a:bodyPr>
          <a:lstStyle>
            <a:lvl1pPr marL="0" indent="0">
              <a:buNone/>
              <a:defRPr lang="en-US" sz="1600" dirty="0" smtClean="0">
                <a:solidFill>
                  <a:schemeClr val="tx1">
                    <a:lumMod val="75000"/>
                    <a:lumOff val="25000"/>
                  </a:schemeClr>
                </a:solidFill>
                <a:cs typeface="Arial" panose="020B0604020202020204" pitchFamily="34" charset="0"/>
              </a:defRPr>
            </a:lvl1pPr>
          </a:lstStyle>
          <a:p>
            <a:pPr marL="0" lvl="0">
              <a:lnSpc>
                <a:spcPts val="1820"/>
              </a:lnSpc>
            </a:pPr>
            <a:r>
              <a:rPr lang="en-US"/>
              <a:t>Click to edit Master text styles</a:t>
            </a:r>
          </a:p>
        </p:txBody>
      </p:sp>
    </p:spTree>
    <p:extLst>
      <p:ext uri="{BB962C8B-B14F-4D97-AF65-F5344CB8AC3E}">
        <p14:creationId xmlns:p14="http://schemas.microsoft.com/office/powerpoint/2010/main" val="36187312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hree–chart slide">
    <p:bg>
      <p:bgPr>
        <a:solidFill>
          <a:schemeClr val="bg1"/>
        </a:solidFill>
        <a:effectLst/>
      </p:bgPr>
    </p:bg>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B5C7E5FC-9DC2-F241-B000-871BF8AC75EF}"/>
              </a:ext>
            </a:extLst>
          </p:cNvPr>
          <p:cNvSpPr>
            <a:spLocks noGrp="1"/>
          </p:cNvSpPr>
          <p:nvPr>
            <p:ph type="body" sz="quarter" idx="14" hasCustomPrompt="1"/>
          </p:nvPr>
        </p:nvSpPr>
        <p:spPr>
          <a:xfrm>
            <a:off x="843290" y="5185739"/>
            <a:ext cx="3048000" cy="400110"/>
          </a:xfrm>
          <a:prstGeom prst="rect">
            <a:avLst/>
          </a:prstGeom>
        </p:spPr>
        <p:txBody>
          <a:bodyPr>
            <a:spAutoFit/>
          </a:bodyPr>
          <a:lstStyle>
            <a:lvl1pPr marL="0" indent="0" algn="ctr">
              <a:buFont typeface="Arial" panose="020B0604020202020204" pitchFamily="34" charset="0"/>
              <a:buNone/>
              <a:defRPr sz="2000" b="1" i="0">
                <a:solidFill>
                  <a:schemeClr val="tx1"/>
                </a:solidFill>
                <a:latin typeface="+mn-lt"/>
              </a:defRPr>
            </a:lvl1pPr>
            <a:lvl2pPr marL="114300" indent="0">
              <a:buNone/>
              <a:defRPr/>
            </a:lvl2pPr>
            <a:lvl3pPr marL="457200" indent="0">
              <a:buNone/>
              <a:defRPr/>
            </a:lvl3pPr>
            <a:lvl4pPr marL="685800" indent="0">
              <a:buNone/>
              <a:defRPr/>
            </a:lvl4pPr>
            <a:lvl5pPr marL="1028700" indent="0">
              <a:buNone/>
              <a:defRPr/>
            </a:lvl5pPr>
          </a:lstStyle>
          <a:p>
            <a:pPr lvl="0"/>
            <a:r>
              <a:rPr lang="en-US"/>
              <a:t>Lorem ipsum dolor</a:t>
            </a:r>
          </a:p>
        </p:txBody>
      </p:sp>
      <p:sp>
        <p:nvSpPr>
          <p:cNvPr id="8" name="Text Placeholder 4">
            <a:extLst>
              <a:ext uri="{FF2B5EF4-FFF2-40B4-BE49-F238E27FC236}">
                <a16:creationId xmlns:a16="http://schemas.microsoft.com/office/drawing/2014/main" id="{C9FDA11B-5708-7C4B-B9E7-652D69B21F26}"/>
              </a:ext>
            </a:extLst>
          </p:cNvPr>
          <p:cNvSpPr>
            <a:spLocks noGrp="1"/>
          </p:cNvSpPr>
          <p:nvPr>
            <p:ph type="body" sz="quarter" idx="15" hasCustomPrompt="1"/>
          </p:nvPr>
        </p:nvSpPr>
        <p:spPr>
          <a:xfrm>
            <a:off x="4560289" y="5157555"/>
            <a:ext cx="3048000" cy="400110"/>
          </a:xfrm>
          <a:prstGeom prst="rect">
            <a:avLst/>
          </a:prstGeom>
        </p:spPr>
        <p:txBody>
          <a:bodyPr>
            <a:spAutoFit/>
          </a:bodyPr>
          <a:lstStyle>
            <a:lvl1pPr marL="0" indent="0" algn="ctr">
              <a:buFont typeface="Arial" panose="020B0604020202020204" pitchFamily="34" charset="0"/>
              <a:buNone/>
              <a:defRPr lang="en-US" sz="2000" b="1" i="0" kern="120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marL="0" lvl="0" indent="0" algn="ctr" defTabSz="457200" rtl="0" eaLnBrk="1" latinLnBrk="0" hangingPunct="1">
              <a:lnSpc>
                <a:spcPct val="100000"/>
              </a:lnSpc>
              <a:spcBef>
                <a:spcPct val="20000"/>
              </a:spcBef>
              <a:buFont typeface="Arial" panose="020B0604020202020204" pitchFamily="34" charset="0"/>
              <a:buNone/>
            </a:pPr>
            <a:r>
              <a:rPr lang="en-US"/>
              <a:t>Lorem ipsum dolor</a:t>
            </a:r>
          </a:p>
        </p:txBody>
      </p:sp>
      <p:sp>
        <p:nvSpPr>
          <p:cNvPr id="9" name="Text Placeholder 4">
            <a:extLst>
              <a:ext uri="{FF2B5EF4-FFF2-40B4-BE49-F238E27FC236}">
                <a16:creationId xmlns:a16="http://schemas.microsoft.com/office/drawing/2014/main" id="{83C812B6-F7BE-7743-8A19-57EEAC31064E}"/>
              </a:ext>
            </a:extLst>
          </p:cNvPr>
          <p:cNvSpPr>
            <a:spLocks noGrp="1"/>
          </p:cNvSpPr>
          <p:nvPr>
            <p:ph type="body" sz="quarter" idx="16" hasCustomPrompt="1"/>
          </p:nvPr>
        </p:nvSpPr>
        <p:spPr>
          <a:xfrm>
            <a:off x="8321938" y="5157554"/>
            <a:ext cx="3048000" cy="400110"/>
          </a:xfrm>
          <a:prstGeom prst="rect">
            <a:avLst/>
          </a:prstGeom>
        </p:spPr>
        <p:txBody>
          <a:bodyPr>
            <a:spAutoFit/>
          </a:bodyPr>
          <a:lstStyle>
            <a:lvl1pPr marL="0" indent="0" algn="ctr">
              <a:buFont typeface="Arial" panose="020B0604020202020204" pitchFamily="34" charset="0"/>
              <a:buNone/>
              <a:defRPr lang="en-US" sz="2000" b="1" i="0" kern="1200">
                <a:solidFill>
                  <a:schemeClr val="tx1"/>
                </a:solidFill>
                <a:latin typeface="+mn-lt"/>
                <a:ea typeface="+mn-ea"/>
                <a:cs typeface="Trebuchet MS" panose="020B0603020202020204" pitchFamily="34" charset="0"/>
              </a:defRPr>
            </a:lvl1pPr>
            <a:lvl2pPr marL="114300" indent="0">
              <a:buNone/>
              <a:defRPr/>
            </a:lvl2pPr>
            <a:lvl3pPr marL="457200" indent="0">
              <a:buNone/>
              <a:defRPr/>
            </a:lvl3pPr>
            <a:lvl4pPr marL="685800" indent="0">
              <a:buNone/>
              <a:defRPr/>
            </a:lvl4pPr>
            <a:lvl5pPr marL="1028700" indent="0">
              <a:buNone/>
              <a:defRPr/>
            </a:lvl5pPr>
          </a:lstStyle>
          <a:p>
            <a:pPr marL="0" lvl="0" indent="0" algn="ctr" defTabSz="457200" rtl="0" eaLnBrk="1" latinLnBrk="0" hangingPunct="1">
              <a:lnSpc>
                <a:spcPct val="100000"/>
              </a:lnSpc>
              <a:spcBef>
                <a:spcPct val="20000"/>
              </a:spcBef>
              <a:buFont typeface="Arial" panose="020B0604020202020204" pitchFamily="34" charset="0"/>
              <a:buNone/>
            </a:pPr>
            <a:r>
              <a:rPr lang="en-US"/>
              <a:t>Lorem ipsum dolor</a:t>
            </a:r>
          </a:p>
        </p:txBody>
      </p:sp>
      <p:graphicFrame>
        <p:nvGraphicFramePr>
          <p:cNvPr id="11" name="Chart 10">
            <a:extLst>
              <a:ext uri="{FF2B5EF4-FFF2-40B4-BE49-F238E27FC236}">
                <a16:creationId xmlns:a16="http://schemas.microsoft.com/office/drawing/2014/main" id="{C32311C2-63FD-0D42-86AD-37707F80097C}"/>
              </a:ext>
            </a:extLst>
          </p:cNvPr>
          <p:cNvGraphicFramePr/>
          <p:nvPr userDrawn="1"/>
        </p:nvGraphicFramePr>
        <p:xfrm>
          <a:off x="4686236" y="2286000"/>
          <a:ext cx="2845329" cy="2540123"/>
        </p:xfrm>
        <a:graphic>
          <a:graphicData uri="http://schemas.openxmlformats.org/drawingml/2006/chart">
            <c:chart xmlns:c="http://schemas.openxmlformats.org/drawingml/2006/chart" xmlns:r="http://schemas.openxmlformats.org/officeDocument/2006/relationships" r:id="rId2"/>
          </a:graphicData>
        </a:graphic>
      </p:graphicFrame>
      <p:sp>
        <p:nvSpPr>
          <p:cNvPr id="13" name="Chart Placeholder 5">
            <a:extLst>
              <a:ext uri="{FF2B5EF4-FFF2-40B4-BE49-F238E27FC236}">
                <a16:creationId xmlns:a16="http://schemas.microsoft.com/office/drawing/2014/main" id="{3059DBE8-1AE7-CD4A-9452-2C5CD24B50C6}"/>
              </a:ext>
            </a:extLst>
          </p:cNvPr>
          <p:cNvSpPr>
            <a:spLocks noGrp="1"/>
          </p:cNvSpPr>
          <p:nvPr>
            <p:ph type="chart" sz="quarter" idx="17" hasCustomPrompt="1"/>
          </p:nvPr>
        </p:nvSpPr>
        <p:spPr>
          <a:xfrm>
            <a:off x="843290" y="2133600"/>
            <a:ext cx="3048000" cy="2641600"/>
          </a:xfrm>
          <a:prstGeom prst="rect">
            <a:avLst/>
          </a:prstGeom>
        </p:spPr>
        <p:txBody>
          <a:bodyPr tIns="731520" anchor="t" anchorCtr="0"/>
          <a:lstStyle>
            <a:lvl1pPr marL="0" indent="0" algn="ctr">
              <a:buNone/>
              <a:defRPr sz="1200" spc="300">
                <a:solidFill>
                  <a:schemeClr val="tx1"/>
                </a:solidFill>
              </a:defRPr>
            </a:lvl1pPr>
          </a:lstStyle>
          <a:p>
            <a:r>
              <a:rPr lang="en-US"/>
              <a:t>CLICK TO</a:t>
            </a:r>
            <a:br>
              <a:rPr lang="en-US"/>
            </a:br>
            <a:r>
              <a:rPr lang="en-US"/>
              <a:t>INSERT CHART</a:t>
            </a:r>
          </a:p>
        </p:txBody>
      </p:sp>
      <p:sp>
        <p:nvSpPr>
          <p:cNvPr id="14" name="Chart Placeholder 5">
            <a:extLst>
              <a:ext uri="{FF2B5EF4-FFF2-40B4-BE49-F238E27FC236}">
                <a16:creationId xmlns:a16="http://schemas.microsoft.com/office/drawing/2014/main" id="{71E38F7D-6DC5-094A-88AA-AB230BFAAFF5}"/>
              </a:ext>
            </a:extLst>
          </p:cNvPr>
          <p:cNvSpPr>
            <a:spLocks noGrp="1"/>
          </p:cNvSpPr>
          <p:nvPr>
            <p:ph type="chart" sz="quarter" idx="18" hasCustomPrompt="1"/>
          </p:nvPr>
        </p:nvSpPr>
        <p:spPr>
          <a:xfrm>
            <a:off x="4584900" y="2133600"/>
            <a:ext cx="3048000" cy="2641600"/>
          </a:xfrm>
          <a:prstGeom prst="rect">
            <a:avLst/>
          </a:prstGeom>
        </p:spPr>
        <p:txBody>
          <a:bodyPr tIns="731520" anchor="t" anchorCtr="0"/>
          <a:lstStyle>
            <a:lvl1pPr marL="0" indent="0" algn="ctr">
              <a:buNone/>
              <a:defRPr sz="1200" spc="300">
                <a:solidFill>
                  <a:schemeClr val="tx1"/>
                </a:solidFill>
              </a:defRPr>
            </a:lvl1pPr>
          </a:lstStyle>
          <a:p>
            <a:r>
              <a:rPr lang="en-US"/>
              <a:t>CLICK TO</a:t>
            </a:r>
            <a:br>
              <a:rPr lang="en-US"/>
            </a:br>
            <a:r>
              <a:rPr lang="en-US"/>
              <a:t>INSERT CHART</a:t>
            </a:r>
          </a:p>
        </p:txBody>
      </p:sp>
      <p:sp>
        <p:nvSpPr>
          <p:cNvPr id="15" name="Chart Placeholder 5">
            <a:extLst>
              <a:ext uri="{FF2B5EF4-FFF2-40B4-BE49-F238E27FC236}">
                <a16:creationId xmlns:a16="http://schemas.microsoft.com/office/drawing/2014/main" id="{3683D14C-A20A-FB44-84CA-A92E17283667}"/>
              </a:ext>
            </a:extLst>
          </p:cNvPr>
          <p:cNvSpPr>
            <a:spLocks noGrp="1"/>
          </p:cNvSpPr>
          <p:nvPr>
            <p:ph type="chart" sz="quarter" idx="19" hasCustomPrompt="1"/>
          </p:nvPr>
        </p:nvSpPr>
        <p:spPr>
          <a:xfrm>
            <a:off x="8321938" y="2133600"/>
            <a:ext cx="3048000" cy="2641600"/>
          </a:xfrm>
          <a:prstGeom prst="rect">
            <a:avLst/>
          </a:prstGeom>
        </p:spPr>
        <p:txBody>
          <a:bodyPr tIns="731520" anchor="t" anchorCtr="0"/>
          <a:lstStyle>
            <a:lvl1pPr marL="0" indent="0" algn="ctr">
              <a:buNone/>
              <a:defRPr sz="1200" spc="300">
                <a:solidFill>
                  <a:schemeClr val="tx1"/>
                </a:solidFill>
              </a:defRPr>
            </a:lvl1pPr>
          </a:lstStyle>
          <a:p>
            <a:r>
              <a:rPr lang="en-US"/>
              <a:t>CLICK TO</a:t>
            </a:r>
            <a:br>
              <a:rPr lang="en-US"/>
            </a:br>
            <a:r>
              <a:rPr lang="en-US"/>
              <a:t>INSERT CHART</a:t>
            </a:r>
          </a:p>
        </p:txBody>
      </p:sp>
      <p:sp>
        <p:nvSpPr>
          <p:cNvPr id="18" name="Title 5">
            <a:extLst>
              <a:ext uri="{FF2B5EF4-FFF2-40B4-BE49-F238E27FC236}">
                <a16:creationId xmlns:a16="http://schemas.microsoft.com/office/drawing/2014/main" id="{310BB179-6509-BD4E-84B1-49AC83B627A0}"/>
              </a:ext>
            </a:extLst>
          </p:cNvPr>
          <p:cNvSpPr>
            <a:spLocks noGrp="1"/>
          </p:cNvSpPr>
          <p:nvPr>
            <p:ph type="title" hasCustomPrompt="1"/>
          </p:nvPr>
        </p:nvSpPr>
        <p:spPr>
          <a:xfrm>
            <a:off x="452119" y="457200"/>
            <a:ext cx="11277600" cy="430887"/>
          </a:xfrm>
          <a:prstGeom prst="rect">
            <a:avLst/>
          </a:prstGeom>
        </p:spPr>
        <p:txBody>
          <a:bodyPr lIns="0" tIns="0" rIns="0" bIns="0">
            <a:spAutoFit/>
          </a:bodyPr>
          <a:lstStyle>
            <a:lvl1pPr algn="ctr">
              <a:defRPr sz="2800" spc="0" baseline="0">
                <a:solidFill>
                  <a:schemeClr val="accent1"/>
                </a:solidFill>
              </a:defRPr>
            </a:lvl1pPr>
          </a:lstStyle>
          <a:p>
            <a:r>
              <a:rPr lang="en-US"/>
              <a:t>[Slide Title]</a:t>
            </a:r>
          </a:p>
        </p:txBody>
      </p:sp>
      <p:sp>
        <p:nvSpPr>
          <p:cNvPr id="12" name="Text Placeholder 1">
            <a:extLst>
              <a:ext uri="{FF2B5EF4-FFF2-40B4-BE49-F238E27FC236}">
                <a16:creationId xmlns:a16="http://schemas.microsoft.com/office/drawing/2014/main" id="{6E39E754-46B4-432F-8DED-A85C22FC6BE0}"/>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a:t>OPTIONAL SUBHEAD</a:t>
            </a:r>
          </a:p>
        </p:txBody>
      </p:sp>
      <p:sp>
        <p:nvSpPr>
          <p:cNvPr id="20" name="Slide Number Placeholder 1">
            <a:extLst>
              <a:ext uri="{FF2B5EF4-FFF2-40B4-BE49-F238E27FC236}">
                <a16:creationId xmlns:a16="http://schemas.microsoft.com/office/drawing/2014/main" id="{B28E0116-85F2-4993-90E5-1AB17E318469}"/>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21" name="Group 20">
            <a:extLst>
              <a:ext uri="{FF2B5EF4-FFF2-40B4-BE49-F238E27FC236}">
                <a16:creationId xmlns:a16="http://schemas.microsoft.com/office/drawing/2014/main" id="{739436AE-1C7E-49B5-A288-B8DA526C151A}"/>
              </a:ext>
            </a:extLst>
          </p:cNvPr>
          <p:cNvGrpSpPr>
            <a:grpSpLocks noChangeAspect="1"/>
          </p:cNvGrpSpPr>
          <p:nvPr userDrawn="1"/>
        </p:nvGrpSpPr>
        <p:grpSpPr bwMode="auto">
          <a:xfrm>
            <a:off x="11523227" y="6169794"/>
            <a:ext cx="468957" cy="411981"/>
            <a:chOff x="7171" y="3741"/>
            <a:chExt cx="214" cy="188"/>
          </a:xfrm>
          <a:effectLst/>
        </p:grpSpPr>
        <p:sp>
          <p:nvSpPr>
            <p:cNvPr id="22" name="Freeform 6">
              <a:extLst>
                <a:ext uri="{FF2B5EF4-FFF2-40B4-BE49-F238E27FC236}">
                  <a16:creationId xmlns:a16="http://schemas.microsoft.com/office/drawing/2014/main" id="{864D4829-7AA9-4217-A952-92650B314549}"/>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7">
              <a:extLst>
                <a:ext uri="{FF2B5EF4-FFF2-40B4-BE49-F238E27FC236}">
                  <a16:creationId xmlns:a16="http://schemas.microsoft.com/office/drawing/2014/main" id="{E977BF80-AA2C-4592-9B02-55AEBB08306A}"/>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6" name="Footer Placeholder 2">
            <a:extLst>
              <a:ext uri="{FF2B5EF4-FFF2-40B4-BE49-F238E27FC236}">
                <a16:creationId xmlns:a16="http://schemas.microsoft.com/office/drawing/2014/main" id="{1AD42360-A9EB-4CC1-B61A-B61CF1A399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525348168"/>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Grid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FC73321-8B55-A845-8DF1-84B80C1C93B6}"/>
              </a:ext>
            </a:extLst>
          </p:cNvPr>
          <p:cNvSpPr/>
          <p:nvPr userDrawn="1"/>
        </p:nvSpPr>
        <p:spPr>
          <a:xfrm>
            <a:off x="6885709" y="3962400"/>
            <a:ext cx="5306291" cy="2895600"/>
          </a:xfrm>
          <a:prstGeom prst="rect">
            <a:avLst/>
          </a:prstGeom>
          <a:solidFill>
            <a:srgbClr val="F4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6">
            <a:extLst>
              <a:ext uri="{FF2B5EF4-FFF2-40B4-BE49-F238E27FC236}">
                <a16:creationId xmlns:a16="http://schemas.microsoft.com/office/drawing/2014/main" id="{38441E09-6E71-1A49-808B-ADEB902D9E61}"/>
              </a:ext>
              <a:ext uri="{C183D7F6-B498-43B3-948B-1728B52AA6E4}">
                <adec:decorative xmlns:adec="http://schemas.microsoft.com/office/drawing/2017/decorative" val="1"/>
              </a:ext>
            </a:extLst>
          </p:cNvPr>
          <p:cNvSpPr>
            <a:spLocks noGrp="1"/>
          </p:cNvSpPr>
          <p:nvPr>
            <p:ph type="pic" sz="quarter" idx="11" hasCustomPrompt="1"/>
          </p:nvPr>
        </p:nvSpPr>
        <p:spPr>
          <a:xfrm>
            <a:off x="6888480" y="0"/>
            <a:ext cx="5303520" cy="4023360"/>
          </a:xfrm>
          <a:prstGeom prst="rect">
            <a:avLst/>
          </a:prstGeom>
          <a:solidFill>
            <a:schemeClr val="bg2">
              <a:lumMod val="90000"/>
            </a:schemeClr>
          </a:solidFill>
        </p:spPr>
        <p:txBody>
          <a:bodyPr/>
          <a:lstStyle/>
          <a:p>
            <a:r>
              <a:rPr lang="en-US"/>
              <a:t>Click to insert picture</a:t>
            </a:r>
          </a:p>
        </p:txBody>
      </p:sp>
      <p:sp>
        <p:nvSpPr>
          <p:cNvPr id="9" name="Slide Number Placeholder 2">
            <a:extLst>
              <a:ext uri="{FF2B5EF4-FFF2-40B4-BE49-F238E27FC236}">
                <a16:creationId xmlns:a16="http://schemas.microsoft.com/office/drawing/2014/main" id="{B74D4959-A7A0-9146-B4DB-F9CD352D4336}"/>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smtClean="0">
                <a:solidFill>
                  <a:schemeClr val="tx1">
                    <a:lumMod val="50000"/>
                    <a:lumOff val="50000"/>
                  </a:schemeClr>
                </a:solidFill>
              </a:rPr>
              <a:pPr algn="r"/>
              <a:t>‹#›</a:t>
            </a:fld>
            <a:endParaRPr lang="en-US" sz="1300">
              <a:solidFill>
                <a:schemeClr val="tx1">
                  <a:lumMod val="50000"/>
                  <a:lumOff val="50000"/>
                </a:schemeClr>
              </a:solidFill>
            </a:endParaRPr>
          </a:p>
        </p:txBody>
      </p:sp>
      <p:sp>
        <p:nvSpPr>
          <p:cNvPr id="10" name="Text Placeholder 5">
            <a:extLst>
              <a:ext uri="{FF2B5EF4-FFF2-40B4-BE49-F238E27FC236}">
                <a16:creationId xmlns:a16="http://schemas.microsoft.com/office/drawing/2014/main" id="{744B318B-42B2-BF47-8FD5-32C2632D2623}"/>
              </a:ext>
            </a:extLst>
          </p:cNvPr>
          <p:cNvSpPr>
            <a:spLocks noGrp="1"/>
          </p:cNvSpPr>
          <p:nvPr>
            <p:ph type="body" sz="quarter" idx="10" hasCustomPrompt="1"/>
          </p:nvPr>
        </p:nvSpPr>
        <p:spPr>
          <a:xfrm>
            <a:off x="539060" y="432596"/>
            <a:ext cx="6002417" cy="480131"/>
          </a:xfrm>
          <a:prstGeom prst="rect">
            <a:avLst/>
          </a:prstGeom>
          <a:noFill/>
        </p:spPr>
        <p:txBody>
          <a:bodyPr wrap="square" rtlCol="0" anchor="t">
            <a:spAutoFit/>
          </a:bodyPr>
          <a:lstStyle>
            <a:lvl1pPr marL="0" indent="0">
              <a:buFontTx/>
              <a:buNone/>
              <a:defRPr lang="en-US" sz="2800" b="0" dirty="0">
                <a:solidFill>
                  <a:srgbClr val="1472BB"/>
                </a:solidFill>
                <a:cs typeface="Arial" panose="020B0604020202020204" pitchFamily="34" charset="0"/>
              </a:defRPr>
            </a:lvl1pPr>
          </a:lstStyle>
          <a:p>
            <a:pPr marL="0" lvl="0"/>
            <a:r>
              <a:rPr lang="en-US"/>
              <a:t>Headline goes here</a:t>
            </a:r>
          </a:p>
        </p:txBody>
      </p:sp>
      <p:pic>
        <p:nvPicPr>
          <p:cNvPr id="11" name="Graphic 10">
            <a:extLst>
              <a:ext uri="{FF2B5EF4-FFF2-40B4-BE49-F238E27FC236}">
                <a16:creationId xmlns:a16="http://schemas.microsoft.com/office/drawing/2014/main" id="{11A96777-6796-0647-9A4A-A11800CC45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7667" y="6394449"/>
            <a:ext cx="1104758" cy="309465"/>
          </a:xfrm>
          <a:prstGeom prst="rect">
            <a:avLst/>
          </a:prstGeom>
        </p:spPr>
      </p:pic>
      <p:sp>
        <p:nvSpPr>
          <p:cNvPr id="13" name="Content Placeholder 2">
            <a:extLst>
              <a:ext uri="{FF2B5EF4-FFF2-40B4-BE49-F238E27FC236}">
                <a16:creationId xmlns:a16="http://schemas.microsoft.com/office/drawing/2014/main" id="{C4918916-E7E2-4F42-8A09-E6933967C070}"/>
              </a:ext>
            </a:extLst>
          </p:cNvPr>
          <p:cNvSpPr>
            <a:spLocks noGrp="1"/>
          </p:cNvSpPr>
          <p:nvPr>
            <p:ph sz="quarter" idx="12"/>
          </p:nvPr>
        </p:nvSpPr>
        <p:spPr>
          <a:xfrm>
            <a:off x="551039" y="1654094"/>
            <a:ext cx="5821481" cy="4184650"/>
          </a:xfrm>
          <a:prstGeom prst="rect">
            <a:avLst/>
          </a:prstGeom>
        </p:spPr>
        <p:txBody>
          <a:bodyPr/>
          <a:lstStyle>
            <a:lvl1pPr>
              <a:lnSpc>
                <a:spcPct val="100000"/>
              </a:lnSpc>
              <a:spcAft>
                <a:spcPts val="1200"/>
              </a:spcAft>
              <a:defRPr sz="2000"/>
            </a:lvl1pPr>
            <a:lvl2pPr>
              <a:lnSpc>
                <a:spcPct val="100000"/>
              </a:lnSpc>
              <a:spcAft>
                <a:spcPts val="1200"/>
              </a:spcAft>
              <a:defRPr sz="1600"/>
            </a:lvl2pPr>
            <a:lvl3pPr>
              <a:lnSpc>
                <a:spcPct val="100000"/>
              </a:lnSpc>
              <a:spcAft>
                <a:spcPts val="1200"/>
              </a:spcAft>
              <a:defRPr sz="1400"/>
            </a:lvl3pPr>
            <a:lvl4pPr>
              <a:lnSpc>
                <a:spcPct val="100000"/>
              </a:lnSpc>
              <a:spcAft>
                <a:spcPts val="1200"/>
              </a:spcAft>
              <a:defRPr sz="1100"/>
            </a:lvl4pPr>
            <a:lvl5pPr>
              <a:lnSpc>
                <a:spcPct val="100000"/>
              </a:lnSpc>
              <a:spcAft>
                <a:spcPts val="1200"/>
              </a:spcAf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6">
            <a:extLst>
              <a:ext uri="{FF2B5EF4-FFF2-40B4-BE49-F238E27FC236}">
                <a16:creationId xmlns:a16="http://schemas.microsoft.com/office/drawing/2014/main" id="{E47D9265-48C6-6DFB-EEDA-958A183EB68A}"/>
              </a:ext>
            </a:extLst>
          </p:cNvPr>
          <p:cNvSpPr>
            <a:spLocks noGrp="1"/>
          </p:cNvSpPr>
          <p:nvPr>
            <p:ph type="body" sz="quarter" idx="13" hasCustomPrompt="1"/>
          </p:nvPr>
        </p:nvSpPr>
        <p:spPr>
          <a:xfrm>
            <a:off x="7829250" y="5074698"/>
            <a:ext cx="2879390" cy="323165"/>
          </a:xfrm>
          <a:prstGeom prst="rect">
            <a:avLst/>
          </a:prstGeom>
        </p:spPr>
        <p:txBody>
          <a:bodyPr wrap="square">
            <a:spAutoFit/>
          </a:bodyPr>
          <a:lstStyle>
            <a:lvl1pPr marL="0" indent="0">
              <a:buNone/>
              <a:defRPr lang="en-US" sz="2000" b="0" dirty="0" smtClean="0">
                <a:solidFill>
                  <a:srgbClr val="0077B3"/>
                </a:solidFill>
                <a:cs typeface="Arial" panose="020B0604020202020204" pitchFamily="34" charset="0"/>
              </a:defRPr>
            </a:lvl1pPr>
          </a:lstStyle>
          <a:p>
            <a:pPr marL="0" lvl="0">
              <a:lnSpc>
                <a:spcPts val="1820"/>
              </a:lnSpc>
            </a:pPr>
            <a:r>
              <a:rPr lang="en-US"/>
              <a:t>Optional Subhead</a:t>
            </a:r>
          </a:p>
        </p:txBody>
      </p:sp>
      <p:sp>
        <p:nvSpPr>
          <p:cNvPr id="15" name="Text Placeholder 20">
            <a:extLst>
              <a:ext uri="{FF2B5EF4-FFF2-40B4-BE49-F238E27FC236}">
                <a16:creationId xmlns:a16="http://schemas.microsoft.com/office/drawing/2014/main" id="{DB8644F1-9742-9008-A5A5-3D81A8C89215}"/>
              </a:ext>
            </a:extLst>
          </p:cNvPr>
          <p:cNvSpPr>
            <a:spLocks noGrp="1"/>
          </p:cNvSpPr>
          <p:nvPr>
            <p:ph type="body" sz="quarter" idx="14"/>
          </p:nvPr>
        </p:nvSpPr>
        <p:spPr>
          <a:xfrm>
            <a:off x="7824807" y="5506347"/>
            <a:ext cx="3087033" cy="323165"/>
          </a:xfrm>
          <a:prstGeom prst="rect">
            <a:avLst/>
          </a:prstGeom>
          <a:noFill/>
        </p:spPr>
        <p:txBody>
          <a:bodyPr wrap="square" rtlCol="0">
            <a:spAutoFit/>
          </a:bodyPr>
          <a:lstStyle>
            <a:lvl1pPr marL="0" indent="0">
              <a:buNone/>
              <a:defRPr lang="en-US" sz="1600" dirty="0" smtClean="0">
                <a:solidFill>
                  <a:schemeClr val="tx1">
                    <a:lumMod val="75000"/>
                    <a:lumOff val="25000"/>
                  </a:schemeClr>
                </a:solidFill>
                <a:cs typeface="Arial" panose="020B0604020202020204" pitchFamily="34" charset="0"/>
              </a:defRPr>
            </a:lvl1pPr>
          </a:lstStyle>
          <a:p>
            <a:pPr marL="0" lvl="0">
              <a:lnSpc>
                <a:spcPts val="1820"/>
              </a:lnSpc>
            </a:pPr>
            <a:r>
              <a:rPr lang="en-US"/>
              <a:t>Click to edit Master text styles</a:t>
            </a:r>
          </a:p>
        </p:txBody>
      </p:sp>
    </p:spTree>
    <p:extLst>
      <p:ext uri="{BB962C8B-B14F-4D97-AF65-F5344CB8AC3E}">
        <p14:creationId xmlns:p14="http://schemas.microsoft.com/office/powerpoint/2010/main" val="10322448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Grid Layout_small">
    <p:spTree>
      <p:nvGrpSpPr>
        <p:cNvPr id="1" name=""/>
        <p:cNvGrpSpPr/>
        <p:nvPr/>
      </p:nvGrpSpPr>
      <p:grpSpPr>
        <a:xfrm>
          <a:off x="0" y="0"/>
          <a:ext cx="0" cy="0"/>
          <a:chOff x="0" y="0"/>
          <a:chExt cx="0" cy="0"/>
        </a:xfrm>
      </p:grpSpPr>
      <p:sp>
        <p:nvSpPr>
          <p:cNvPr id="9" name="Slide Number Placeholder 2">
            <a:extLst>
              <a:ext uri="{FF2B5EF4-FFF2-40B4-BE49-F238E27FC236}">
                <a16:creationId xmlns:a16="http://schemas.microsoft.com/office/drawing/2014/main" id="{B74D4959-A7A0-9146-B4DB-F9CD352D4336}"/>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smtClean="0">
                <a:solidFill>
                  <a:schemeClr val="tx1">
                    <a:lumMod val="50000"/>
                    <a:lumOff val="50000"/>
                  </a:schemeClr>
                </a:solidFill>
              </a:rPr>
              <a:pPr algn="r"/>
              <a:t>‹#›</a:t>
            </a:fld>
            <a:endParaRPr lang="en-US" sz="1300">
              <a:solidFill>
                <a:schemeClr val="tx1">
                  <a:lumMod val="50000"/>
                  <a:lumOff val="50000"/>
                </a:schemeClr>
              </a:solidFill>
            </a:endParaRPr>
          </a:p>
        </p:txBody>
      </p:sp>
      <p:sp>
        <p:nvSpPr>
          <p:cNvPr id="10" name="Text Placeholder 5">
            <a:extLst>
              <a:ext uri="{FF2B5EF4-FFF2-40B4-BE49-F238E27FC236}">
                <a16:creationId xmlns:a16="http://schemas.microsoft.com/office/drawing/2014/main" id="{744B318B-42B2-BF47-8FD5-32C2632D2623}"/>
              </a:ext>
            </a:extLst>
          </p:cNvPr>
          <p:cNvSpPr>
            <a:spLocks noGrp="1"/>
          </p:cNvSpPr>
          <p:nvPr>
            <p:ph type="body" sz="quarter" idx="10" hasCustomPrompt="1"/>
          </p:nvPr>
        </p:nvSpPr>
        <p:spPr>
          <a:xfrm>
            <a:off x="539060" y="432596"/>
            <a:ext cx="6002417" cy="480131"/>
          </a:xfrm>
          <a:prstGeom prst="rect">
            <a:avLst/>
          </a:prstGeom>
          <a:noFill/>
        </p:spPr>
        <p:txBody>
          <a:bodyPr wrap="square" rtlCol="0" anchor="t">
            <a:spAutoFit/>
          </a:bodyPr>
          <a:lstStyle>
            <a:lvl1pPr marL="0" indent="0">
              <a:buFontTx/>
              <a:buNone/>
              <a:defRPr lang="en-US" sz="2800" b="0" dirty="0">
                <a:solidFill>
                  <a:srgbClr val="1472BB"/>
                </a:solidFill>
                <a:cs typeface="Arial" panose="020B0604020202020204" pitchFamily="34" charset="0"/>
              </a:defRPr>
            </a:lvl1pPr>
          </a:lstStyle>
          <a:p>
            <a:pPr marL="0" lvl="0"/>
            <a:r>
              <a:rPr lang="en-US"/>
              <a:t>Headline goes here</a:t>
            </a:r>
          </a:p>
        </p:txBody>
      </p:sp>
      <p:pic>
        <p:nvPicPr>
          <p:cNvPr id="11" name="Graphic 10">
            <a:extLst>
              <a:ext uri="{FF2B5EF4-FFF2-40B4-BE49-F238E27FC236}">
                <a16:creationId xmlns:a16="http://schemas.microsoft.com/office/drawing/2014/main" id="{11A96777-6796-0647-9A4A-A11800CC45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7667" y="6394449"/>
            <a:ext cx="1104758" cy="309465"/>
          </a:xfrm>
          <a:prstGeom prst="rect">
            <a:avLst/>
          </a:prstGeom>
        </p:spPr>
      </p:pic>
      <p:sp>
        <p:nvSpPr>
          <p:cNvPr id="13" name="Content Placeholder 2">
            <a:extLst>
              <a:ext uri="{FF2B5EF4-FFF2-40B4-BE49-F238E27FC236}">
                <a16:creationId xmlns:a16="http://schemas.microsoft.com/office/drawing/2014/main" id="{C4918916-E7E2-4F42-8A09-E6933967C070}"/>
              </a:ext>
            </a:extLst>
          </p:cNvPr>
          <p:cNvSpPr>
            <a:spLocks noGrp="1"/>
          </p:cNvSpPr>
          <p:nvPr>
            <p:ph sz="quarter" idx="12"/>
          </p:nvPr>
        </p:nvSpPr>
        <p:spPr>
          <a:xfrm>
            <a:off x="551039" y="1654094"/>
            <a:ext cx="5821481" cy="4184650"/>
          </a:xfrm>
          <a:prstGeom prst="rect">
            <a:avLst/>
          </a:prstGeom>
        </p:spPr>
        <p:txBody>
          <a:bodyPr/>
          <a:lstStyle>
            <a:lvl1pPr>
              <a:lnSpc>
                <a:spcPct val="100000"/>
              </a:lnSpc>
              <a:spcAft>
                <a:spcPts val="1200"/>
              </a:spcAft>
              <a:defRPr sz="2000"/>
            </a:lvl1pPr>
            <a:lvl2pPr>
              <a:lnSpc>
                <a:spcPct val="100000"/>
              </a:lnSpc>
              <a:spcAft>
                <a:spcPts val="1200"/>
              </a:spcAft>
              <a:defRPr sz="1600"/>
            </a:lvl2pPr>
            <a:lvl3pPr>
              <a:lnSpc>
                <a:spcPct val="100000"/>
              </a:lnSpc>
              <a:spcAft>
                <a:spcPts val="1200"/>
              </a:spcAft>
              <a:defRPr sz="1400"/>
            </a:lvl3pPr>
            <a:lvl4pPr>
              <a:lnSpc>
                <a:spcPct val="100000"/>
              </a:lnSpc>
              <a:spcAft>
                <a:spcPts val="1200"/>
              </a:spcAft>
              <a:defRPr sz="1100"/>
            </a:lvl4pPr>
            <a:lvl5pPr>
              <a:lnSpc>
                <a:spcPct val="100000"/>
              </a:lnSpc>
              <a:spcAft>
                <a:spcPts val="1200"/>
              </a:spcAf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4F1B1EBF-8053-3F4B-8189-12915141C06D}"/>
              </a:ext>
            </a:extLst>
          </p:cNvPr>
          <p:cNvSpPr/>
          <p:nvPr userDrawn="1"/>
        </p:nvSpPr>
        <p:spPr>
          <a:xfrm>
            <a:off x="8348870" y="3962400"/>
            <a:ext cx="3843130" cy="2895600"/>
          </a:xfrm>
          <a:prstGeom prst="rect">
            <a:avLst/>
          </a:prstGeom>
          <a:solidFill>
            <a:srgbClr val="F4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6">
            <a:extLst>
              <a:ext uri="{FF2B5EF4-FFF2-40B4-BE49-F238E27FC236}">
                <a16:creationId xmlns:a16="http://schemas.microsoft.com/office/drawing/2014/main" id="{38441E09-6E71-1A49-808B-ADEB902D9E61}"/>
              </a:ext>
              <a:ext uri="{C183D7F6-B498-43B3-948B-1728B52AA6E4}">
                <adec:decorative xmlns:adec="http://schemas.microsoft.com/office/drawing/2017/decorative" val="1"/>
              </a:ext>
            </a:extLst>
          </p:cNvPr>
          <p:cNvSpPr>
            <a:spLocks noGrp="1"/>
          </p:cNvSpPr>
          <p:nvPr>
            <p:ph type="pic" sz="quarter" idx="11" hasCustomPrompt="1"/>
          </p:nvPr>
        </p:nvSpPr>
        <p:spPr>
          <a:xfrm>
            <a:off x="8351520" y="0"/>
            <a:ext cx="3840480" cy="4023360"/>
          </a:xfrm>
          <a:prstGeom prst="rect">
            <a:avLst/>
          </a:prstGeom>
          <a:solidFill>
            <a:schemeClr val="bg2">
              <a:lumMod val="90000"/>
            </a:schemeClr>
          </a:solidFill>
        </p:spPr>
        <p:txBody>
          <a:bodyPr/>
          <a:lstStyle/>
          <a:p>
            <a:r>
              <a:rPr lang="en-US"/>
              <a:t>Click to insert picture</a:t>
            </a:r>
          </a:p>
        </p:txBody>
      </p:sp>
      <p:sp>
        <p:nvSpPr>
          <p:cNvPr id="15" name="Text Placeholder 16">
            <a:extLst>
              <a:ext uri="{FF2B5EF4-FFF2-40B4-BE49-F238E27FC236}">
                <a16:creationId xmlns:a16="http://schemas.microsoft.com/office/drawing/2014/main" id="{D9923874-5F32-F48D-69C1-7708FB6D32A7}"/>
              </a:ext>
            </a:extLst>
          </p:cNvPr>
          <p:cNvSpPr>
            <a:spLocks noGrp="1"/>
          </p:cNvSpPr>
          <p:nvPr>
            <p:ph type="body" sz="quarter" idx="13" hasCustomPrompt="1"/>
          </p:nvPr>
        </p:nvSpPr>
        <p:spPr>
          <a:xfrm>
            <a:off x="8896050" y="4932458"/>
            <a:ext cx="2879390" cy="323165"/>
          </a:xfrm>
          <a:prstGeom prst="rect">
            <a:avLst/>
          </a:prstGeom>
        </p:spPr>
        <p:txBody>
          <a:bodyPr wrap="square">
            <a:spAutoFit/>
          </a:bodyPr>
          <a:lstStyle>
            <a:lvl1pPr marL="0" indent="0">
              <a:buNone/>
              <a:defRPr lang="en-US" sz="1800" b="0" dirty="0" smtClean="0">
                <a:solidFill>
                  <a:srgbClr val="0077B3"/>
                </a:solidFill>
                <a:cs typeface="Arial" panose="020B0604020202020204" pitchFamily="34" charset="0"/>
              </a:defRPr>
            </a:lvl1pPr>
          </a:lstStyle>
          <a:p>
            <a:pPr marL="0" lvl="0">
              <a:lnSpc>
                <a:spcPts val="1820"/>
              </a:lnSpc>
            </a:pPr>
            <a:r>
              <a:rPr lang="en-US"/>
              <a:t>Optional Subhead</a:t>
            </a:r>
          </a:p>
        </p:txBody>
      </p:sp>
      <p:sp>
        <p:nvSpPr>
          <p:cNvPr id="16" name="Text Placeholder 20">
            <a:extLst>
              <a:ext uri="{FF2B5EF4-FFF2-40B4-BE49-F238E27FC236}">
                <a16:creationId xmlns:a16="http://schemas.microsoft.com/office/drawing/2014/main" id="{B5567280-DC5C-B0CF-62F5-02DE919A8C6F}"/>
              </a:ext>
            </a:extLst>
          </p:cNvPr>
          <p:cNvSpPr>
            <a:spLocks noGrp="1"/>
          </p:cNvSpPr>
          <p:nvPr>
            <p:ph type="body" sz="quarter" idx="14"/>
          </p:nvPr>
        </p:nvSpPr>
        <p:spPr>
          <a:xfrm>
            <a:off x="8891607" y="5364107"/>
            <a:ext cx="3087033" cy="323165"/>
          </a:xfrm>
          <a:prstGeom prst="rect">
            <a:avLst/>
          </a:prstGeom>
          <a:noFill/>
        </p:spPr>
        <p:txBody>
          <a:bodyPr wrap="square" rtlCol="0">
            <a:spAutoFit/>
          </a:bodyPr>
          <a:lstStyle>
            <a:lvl1pPr marL="0" indent="0">
              <a:buNone/>
              <a:defRPr lang="en-US" sz="1600" dirty="0" smtClean="0">
                <a:solidFill>
                  <a:schemeClr val="tx1">
                    <a:lumMod val="75000"/>
                    <a:lumOff val="25000"/>
                  </a:schemeClr>
                </a:solidFill>
                <a:cs typeface="Arial" panose="020B0604020202020204" pitchFamily="34" charset="0"/>
              </a:defRPr>
            </a:lvl1pPr>
          </a:lstStyle>
          <a:p>
            <a:pPr marL="0" lvl="0">
              <a:lnSpc>
                <a:spcPts val="1820"/>
              </a:lnSpc>
            </a:pPr>
            <a:r>
              <a:rPr lang="en-US"/>
              <a:t>Click to edit Master text styles</a:t>
            </a:r>
          </a:p>
        </p:txBody>
      </p:sp>
    </p:spTree>
    <p:extLst>
      <p:ext uri="{BB962C8B-B14F-4D97-AF65-F5344CB8AC3E}">
        <p14:creationId xmlns:p14="http://schemas.microsoft.com/office/powerpoint/2010/main" val="163212175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Screenshot mockup sidebar">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D26B8B-954C-E243-B3ED-0A7D41916DA0}"/>
              </a:ext>
              <a:ext uri="{C183D7F6-B498-43B3-948B-1728B52AA6E4}">
                <adec:decorative xmlns:adec="http://schemas.microsoft.com/office/drawing/2017/decorative" val="1"/>
              </a:ext>
            </a:extLst>
          </p:cNvPr>
          <p:cNvSpPr/>
          <p:nvPr userDrawn="1"/>
        </p:nvSpPr>
        <p:spPr>
          <a:xfrm>
            <a:off x="0" y="0"/>
            <a:ext cx="3688597" cy="6857999"/>
          </a:xfrm>
          <a:prstGeom prst="rect">
            <a:avLst/>
          </a:prstGeom>
          <a:solidFill>
            <a:srgbClr val="F4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8" name="Picture 7">
            <a:extLst>
              <a:ext uri="{FF2B5EF4-FFF2-40B4-BE49-F238E27FC236}">
                <a16:creationId xmlns:a16="http://schemas.microsoft.com/office/drawing/2014/main" id="{8E443A16-D64B-4E40-B432-DB83E7CAD631}"/>
              </a:ext>
              <a:ext uri="{C183D7F6-B498-43B3-948B-1728B52AA6E4}">
                <adec:decorative xmlns:adec="http://schemas.microsoft.com/office/drawing/2017/decorative" val="1"/>
              </a:ext>
            </a:extLst>
          </p:cNvPr>
          <p:cNvPicPr>
            <a:picLocks noChangeAspect="1"/>
          </p:cNvPicPr>
          <p:nvPr userDrawn="1"/>
        </p:nvPicPr>
        <p:blipFill rotWithShape="1">
          <a:blip r:embed="rId3"/>
          <a:srcRect r="16196"/>
          <a:stretch/>
        </p:blipFill>
        <p:spPr>
          <a:xfrm>
            <a:off x="3807725" y="783128"/>
            <a:ext cx="8384275" cy="5646204"/>
          </a:xfrm>
          <a:prstGeom prst="rect">
            <a:avLst/>
          </a:prstGeom>
        </p:spPr>
      </p:pic>
      <p:sp>
        <p:nvSpPr>
          <p:cNvPr id="9" name="Slide Number Placeholder 2">
            <a:extLst>
              <a:ext uri="{FF2B5EF4-FFF2-40B4-BE49-F238E27FC236}">
                <a16:creationId xmlns:a16="http://schemas.microsoft.com/office/drawing/2014/main" id="{3F3E9186-D138-B341-874C-C7C250B7F265}"/>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smtClean="0">
                <a:solidFill>
                  <a:schemeClr val="tx1">
                    <a:lumMod val="50000"/>
                    <a:lumOff val="50000"/>
                  </a:schemeClr>
                </a:solidFill>
              </a:rPr>
              <a:pPr algn="r"/>
              <a:t>‹#›</a:t>
            </a:fld>
            <a:endParaRPr lang="en-US" sz="1300">
              <a:solidFill>
                <a:schemeClr val="tx1">
                  <a:lumMod val="50000"/>
                  <a:lumOff val="50000"/>
                </a:schemeClr>
              </a:solidFill>
            </a:endParaRPr>
          </a:p>
        </p:txBody>
      </p:sp>
      <p:sp>
        <p:nvSpPr>
          <p:cNvPr id="11" name="Text Placeholder 5">
            <a:extLst>
              <a:ext uri="{FF2B5EF4-FFF2-40B4-BE49-F238E27FC236}">
                <a16:creationId xmlns:a16="http://schemas.microsoft.com/office/drawing/2014/main" id="{C1EEAF60-E21D-8541-88BB-978DFDDC8C3C}"/>
              </a:ext>
            </a:extLst>
          </p:cNvPr>
          <p:cNvSpPr>
            <a:spLocks noGrp="1"/>
          </p:cNvSpPr>
          <p:nvPr>
            <p:ph type="body" sz="quarter" idx="10" hasCustomPrompt="1"/>
          </p:nvPr>
        </p:nvSpPr>
        <p:spPr>
          <a:xfrm>
            <a:off x="540087" y="927084"/>
            <a:ext cx="2986460" cy="954107"/>
          </a:xfrm>
          <a:prstGeom prst="rect">
            <a:avLst/>
          </a:prstGeom>
          <a:noFill/>
        </p:spPr>
        <p:txBody>
          <a:bodyPr wrap="square" rtlCol="0" anchor="t">
            <a:spAutoFit/>
          </a:bodyPr>
          <a:lstStyle>
            <a:lvl1pPr marL="0" indent="0">
              <a:lnSpc>
                <a:spcPct val="100000"/>
              </a:lnSpc>
              <a:buFontTx/>
              <a:buNone/>
              <a:defRPr lang="en-US" sz="2800" b="0" dirty="0">
                <a:solidFill>
                  <a:srgbClr val="1472BB"/>
                </a:solidFill>
                <a:cs typeface="Arial" panose="020B0604020202020204" pitchFamily="34" charset="0"/>
              </a:defRPr>
            </a:lvl1pPr>
          </a:lstStyle>
          <a:p>
            <a:pPr marL="0" lvl="0"/>
            <a:r>
              <a:rPr lang="en-US"/>
              <a:t>Page/screenshot title goes here</a:t>
            </a:r>
          </a:p>
        </p:txBody>
      </p:sp>
      <p:sp>
        <p:nvSpPr>
          <p:cNvPr id="15" name="Text Placeholder 13">
            <a:extLst>
              <a:ext uri="{FF2B5EF4-FFF2-40B4-BE49-F238E27FC236}">
                <a16:creationId xmlns:a16="http://schemas.microsoft.com/office/drawing/2014/main" id="{802D9823-5A63-0A4A-8F70-1ED3DDAD6CE7}"/>
              </a:ext>
            </a:extLst>
          </p:cNvPr>
          <p:cNvSpPr>
            <a:spLocks noGrp="1"/>
          </p:cNvSpPr>
          <p:nvPr>
            <p:ph type="body" sz="quarter" idx="11" hasCustomPrompt="1"/>
          </p:nvPr>
        </p:nvSpPr>
        <p:spPr>
          <a:xfrm>
            <a:off x="3939156" y="6439427"/>
            <a:ext cx="4005964" cy="203133"/>
          </a:xfrm>
          <a:prstGeom prst="rect">
            <a:avLst/>
          </a:prstGeom>
          <a:noFill/>
        </p:spPr>
        <p:txBody>
          <a:bodyPr wrap="square" rtlCol="0">
            <a:spAutoFit/>
          </a:bodyPr>
          <a:lstStyle>
            <a:lvl1pPr marL="0" indent="0">
              <a:buNone/>
              <a:defRPr lang="en-US" sz="3200" b="0" i="1" dirty="0">
                <a:solidFill>
                  <a:schemeClr val="tx1">
                    <a:lumMod val="65000"/>
                    <a:lumOff val="35000"/>
                  </a:schemeClr>
                </a:solidFill>
                <a:latin typeface="Arial" panose="020B0604020202020204" pitchFamily="34" charset="0"/>
                <a:cs typeface="Arial" panose="020B0604020202020204" pitchFamily="34" charset="0"/>
              </a:defRPr>
            </a:lvl1pPr>
          </a:lstStyle>
          <a:p>
            <a:pPr marL="0" lvl="0"/>
            <a:r>
              <a:rPr lang="en-US" sz="800" i="1">
                <a:solidFill>
                  <a:schemeClr val="tx1">
                    <a:lumMod val="65000"/>
                    <a:lumOff val="35000"/>
                  </a:schemeClr>
                </a:solidFill>
                <a:latin typeface="Arial" panose="020B0604020202020204" pitchFamily="34" charset="0"/>
                <a:cs typeface="Arial" panose="020B0604020202020204" pitchFamily="34" charset="0"/>
              </a:rPr>
              <a:t>Source: Source information can go here in this area</a:t>
            </a:r>
            <a:endParaRPr lang="en-US" sz="2800" i="1">
              <a:solidFill>
                <a:schemeClr val="tx1">
                  <a:lumMod val="65000"/>
                  <a:lumOff val="35000"/>
                </a:schemeClr>
              </a:solidFill>
              <a:latin typeface="Arial" panose="020B0604020202020204" pitchFamily="34" charset="0"/>
              <a:cs typeface="Arial" panose="020B0604020202020204" pitchFamily="34" charset="0"/>
            </a:endParaRPr>
          </a:p>
        </p:txBody>
      </p:sp>
      <p:sp>
        <p:nvSpPr>
          <p:cNvPr id="23" name="Picture Placeholder 22">
            <a:extLst>
              <a:ext uri="{FF2B5EF4-FFF2-40B4-BE49-F238E27FC236}">
                <a16:creationId xmlns:a16="http://schemas.microsoft.com/office/drawing/2014/main" id="{EE39ACF1-3437-344E-9D80-688F0BCF448D}"/>
              </a:ext>
              <a:ext uri="{C183D7F6-B498-43B3-948B-1728B52AA6E4}">
                <adec:decorative xmlns:adec="http://schemas.microsoft.com/office/drawing/2017/decorative" val="1"/>
              </a:ext>
            </a:extLst>
          </p:cNvPr>
          <p:cNvSpPr>
            <a:spLocks noGrp="1"/>
          </p:cNvSpPr>
          <p:nvPr>
            <p:ph type="pic" sz="quarter" idx="14" hasCustomPrompt="1"/>
          </p:nvPr>
        </p:nvSpPr>
        <p:spPr>
          <a:xfrm>
            <a:off x="5181601" y="1092199"/>
            <a:ext cx="7227093" cy="4587875"/>
          </a:xfrm>
          <a:prstGeom prst="rect">
            <a:avLst/>
          </a:prstGeom>
        </p:spPr>
        <p:txBody>
          <a:bodyPr/>
          <a:lstStyle/>
          <a:p>
            <a:r>
              <a:rPr lang="en-US"/>
              <a:t>Click to insert screenshot</a:t>
            </a:r>
          </a:p>
        </p:txBody>
      </p:sp>
      <p:pic>
        <p:nvPicPr>
          <p:cNvPr id="10" name="Graphic 9">
            <a:extLst>
              <a:ext uri="{FF2B5EF4-FFF2-40B4-BE49-F238E27FC236}">
                <a16:creationId xmlns:a16="http://schemas.microsoft.com/office/drawing/2014/main" id="{EE8F9948-F721-F44D-9ED0-55C1C31190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7667" y="6394449"/>
            <a:ext cx="1104758" cy="309465"/>
          </a:xfrm>
          <a:prstGeom prst="rect">
            <a:avLst/>
          </a:prstGeom>
        </p:spPr>
      </p:pic>
      <p:sp>
        <p:nvSpPr>
          <p:cNvPr id="12" name="Text Placeholder 16">
            <a:extLst>
              <a:ext uri="{FF2B5EF4-FFF2-40B4-BE49-F238E27FC236}">
                <a16:creationId xmlns:a16="http://schemas.microsoft.com/office/drawing/2014/main" id="{14D9409E-82F3-BEB1-C437-1F91203606AD}"/>
              </a:ext>
            </a:extLst>
          </p:cNvPr>
          <p:cNvSpPr>
            <a:spLocks noGrp="1"/>
          </p:cNvSpPr>
          <p:nvPr>
            <p:ph type="body" sz="quarter" idx="12" hasCustomPrompt="1"/>
          </p:nvPr>
        </p:nvSpPr>
        <p:spPr>
          <a:xfrm>
            <a:off x="524210" y="2656618"/>
            <a:ext cx="2879390" cy="323165"/>
          </a:xfrm>
          <a:prstGeom prst="rect">
            <a:avLst/>
          </a:prstGeom>
        </p:spPr>
        <p:txBody>
          <a:bodyPr wrap="square">
            <a:spAutoFit/>
          </a:bodyPr>
          <a:lstStyle>
            <a:lvl1pPr marL="0" indent="0">
              <a:buNone/>
              <a:defRPr lang="en-US" sz="2000" b="0" dirty="0" smtClean="0">
                <a:solidFill>
                  <a:srgbClr val="0077B3"/>
                </a:solidFill>
                <a:cs typeface="Arial" panose="020B0604020202020204" pitchFamily="34" charset="0"/>
              </a:defRPr>
            </a:lvl1pPr>
          </a:lstStyle>
          <a:p>
            <a:pPr marL="0" lvl="0">
              <a:lnSpc>
                <a:spcPts val="1820"/>
              </a:lnSpc>
            </a:pPr>
            <a:r>
              <a:rPr lang="en-US"/>
              <a:t>Optional Subhead</a:t>
            </a:r>
          </a:p>
        </p:txBody>
      </p:sp>
      <p:sp>
        <p:nvSpPr>
          <p:cNvPr id="13" name="Text Placeholder 20">
            <a:extLst>
              <a:ext uri="{FF2B5EF4-FFF2-40B4-BE49-F238E27FC236}">
                <a16:creationId xmlns:a16="http://schemas.microsoft.com/office/drawing/2014/main" id="{5EF44B16-6AE0-1F02-F8C9-838FD9270325}"/>
              </a:ext>
            </a:extLst>
          </p:cNvPr>
          <p:cNvSpPr>
            <a:spLocks noGrp="1"/>
          </p:cNvSpPr>
          <p:nvPr>
            <p:ph type="body" sz="quarter" idx="13"/>
          </p:nvPr>
        </p:nvSpPr>
        <p:spPr>
          <a:xfrm>
            <a:off x="519767" y="3088267"/>
            <a:ext cx="3087033" cy="323165"/>
          </a:xfrm>
          <a:prstGeom prst="rect">
            <a:avLst/>
          </a:prstGeom>
          <a:noFill/>
        </p:spPr>
        <p:txBody>
          <a:bodyPr wrap="square" rtlCol="0">
            <a:spAutoFit/>
          </a:bodyPr>
          <a:lstStyle>
            <a:lvl1pPr marL="0" indent="0">
              <a:buNone/>
              <a:defRPr lang="en-US" sz="1600" dirty="0" smtClean="0">
                <a:solidFill>
                  <a:schemeClr val="tx1">
                    <a:lumMod val="75000"/>
                    <a:lumOff val="25000"/>
                  </a:schemeClr>
                </a:solidFill>
                <a:cs typeface="Arial" panose="020B0604020202020204" pitchFamily="34" charset="0"/>
              </a:defRPr>
            </a:lvl1pPr>
          </a:lstStyle>
          <a:p>
            <a:pPr marL="0" lvl="0">
              <a:lnSpc>
                <a:spcPts val="1820"/>
              </a:lnSpc>
            </a:pPr>
            <a:r>
              <a:rPr lang="en-US"/>
              <a:t>Click to edit Master text styles</a:t>
            </a:r>
          </a:p>
        </p:txBody>
      </p:sp>
    </p:spTree>
    <p:extLst>
      <p:ext uri="{BB962C8B-B14F-4D97-AF65-F5344CB8AC3E}">
        <p14:creationId xmlns:p14="http://schemas.microsoft.com/office/powerpoint/2010/main" val="2671819044"/>
      </p:ext>
    </p:extLst>
  </p:cSld>
  <p:clrMapOvr>
    <a:overrideClrMapping bg1="lt1" tx1="dk1" bg2="lt2" tx2="dk2" accent1="accent1" accent2="accent2" accent3="accent3" accent4="accent4" accent5="accent5" accent6="accent6" hlink="hlink" folHlink="folHlink"/>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Mobile and Web mockup">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6A4F51-8AD7-324E-A7C8-3F4063B76DF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34482" y="1480591"/>
            <a:ext cx="2402260" cy="4593267"/>
          </a:xfrm>
          <a:prstGeom prst="rect">
            <a:avLst/>
          </a:prstGeom>
        </p:spPr>
      </p:pic>
      <p:pic>
        <p:nvPicPr>
          <p:cNvPr id="4" name="Picture 3">
            <a:extLst>
              <a:ext uri="{FF2B5EF4-FFF2-40B4-BE49-F238E27FC236}">
                <a16:creationId xmlns:a16="http://schemas.microsoft.com/office/drawing/2014/main" id="{0D5368D2-C93D-2C46-B462-39C315B11641}"/>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3619266" y="1371808"/>
            <a:ext cx="8572734" cy="4838131"/>
          </a:xfrm>
          <a:prstGeom prst="rect">
            <a:avLst/>
          </a:prstGeom>
        </p:spPr>
      </p:pic>
      <p:sp>
        <p:nvSpPr>
          <p:cNvPr id="5" name="Slide Number Placeholder 2">
            <a:extLst>
              <a:ext uri="{FF2B5EF4-FFF2-40B4-BE49-F238E27FC236}">
                <a16:creationId xmlns:a16="http://schemas.microsoft.com/office/drawing/2014/main" id="{89B91704-C067-1A48-A7E8-4C1072BCF27A}"/>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smtClean="0">
                <a:solidFill>
                  <a:schemeClr val="tx1">
                    <a:lumMod val="50000"/>
                    <a:lumOff val="50000"/>
                  </a:schemeClr>
                </a:solidFill>
              </a:rPr>
              <a:pPr algn="r"/>
              <a:t>‹#›</a:t>
            </a:fld>
            <a:endParaRPr lang="en-US" sz="1300">
              <a:solidFill>
                <a:schemeClr val="tx1">
                  <a:lumMod val="50000"/>
                  <a:lumOff val="50000"/>
                </a:schemeClr>
              </a:solidFill>
            </a:endParaRPr>
          </a:p>
        </p:txBody>
      </p:sp>
      <p:sp>
        <p:nvSpPr>
          <p:cNvPr id="6" name="Text Placeholder 5">
            <a:extLst>
              <a:ext uri="{FF2B5EF4-FFF2-40B4-BE49-F238E27FC236}">
                <a16:creationId xmlns:a16="http://schemas.microsoft.com/office/drawing/2014/main" id="{5842DF45-C0E1-8648-9001-B8E3AEFE6842}"/>
              </a:ext>
            </a:extLst>
          </p:cNvPr>
          <p:cNvSpPr>
            <a:spLocks noGrp="1"/>
          </p:cNvSpPr>
          <p:nvPr>
            <p:ph type="body" sz="quarter" idx="10" hasCustomPrompt="1"/>
          </p:nvPr>
        </p:nvSpPr>
        <p:spPr>
          <a:xfrm>
            <a:off x="539060" y="432596"/>
            <a:ext cx="9855200" cy="480131"/>
          </a:xfrm>
          <a:prstGeom prst="rect">
            <a:avLst/>
          </a:prstGeom>
          <a:noFill/>
        </p:spPr>
        <p:txBody>
          <a:bodyPr wrap="square" rtlCol="0" anchor="t">
            <a:spAutoFit/>
          </a:bodyPr>
          <a:lstStyle>
            <a:lvl1pPr marL="0" indent="0">
              <a:buFontTx/>
              <a:buNone/>
              <a:defRPr lang="en-US" sz="2800" b="0" dirty="0">
                <a:solidFill>
                  <a:srgbClr val="1472BB"/>
                </a:solidFill>
                <a:cs typeface="Arial" panose="020B0604020202020204" pitchFamily="34" charset="0"/>
              </a:defRPr>
            </a:lvl1pPr>
          </a:lstStyle>
          <a:p>
            <a:pPr marL="0" lvl="0"/>
            <a:r>
              <a:rPr lang="en-US"/>
              <a:t>Headline goes here</a:t>
            </a:r>
          </a:p>
        </p:txBody>
      </p:sp>
      <p:sp>
        <p:nvSpPr>
          <p:cNvPr id="7" name="Picture Placeholder 22">
            <a:extLst>
              <a:ext uri="{FF2B5EF4-FFF2-40B4-BE49-F238E27FC236}">
                <a16:creationId xmlns:a16="http://schemas.microsoft.com/office/drawing/2014/main" id="{635DFCBE-AEFE-B74E-9757-17BFDB0C46F4}"/>
              </a:ext>
              <a:ext uri="{C183D7F6-B498-43B3-948B-1728B52AA6E4}">
                <adec:decorative xmlns:adec="http://schemas.microsoft.com/office/drawing/2017/decorative" val="1"/>
              </a:ext>
            </a:extLst>
          </p:cNvPr>
          <p:cNvSpPr>
            <a:spLocks noGrp="1"/>
          </p:cNvSpPr>
          <p:nvPr>
            <p:ph type="pic" sz="quarter" idx="14" hasCustomPrompt="1"/>
          </p:nvPr>
        </p:nvSpPr>
        <p:spPr>
          <a:xfrm>
            <a:off x="4800497" y="1640148"/>
            <a:ext cx="6156427" cy="3928802"/>
          </a:xfrm>
          <a:prstGeom prst="rect">
            <a:avLst/>
          </a:prstGeom>
        </p:spPr>
        <p:txBody>
          <a:bodyPr anchor="ctr"/>
          <a:lstStyle>
            <a:lvl1pPr>
              <a:defRPr sz="2400"/>
            </a:lvl1pPr>
          </a:lstStyle>
          <a:p>
            <a:r>
              <a:rPr lang="en-US"/>
              <a:t>Click to insert screenshot</a:t>
            </a:r>
          </a:p>
        </p:txBody>
      </p:sp>
      <p:sp>
        <p:nvSpPr>
          <p:cNvPr id="27" name="Picture Placeholder 26">
            <a:extLst>
              <a:ext uri="{FF2B5EF4-FFF2-40B4-BE49-F238E27FC236}">
                <a16:creationId xmlns:a16="http://schemas.microsoft.com/office/drawing/2014/main" id="{36206C69-BD32-5346-A805-BA6B7C1C348F}"/>
              </a:ext>
              <a:ext uri="{C183D7F6-B498-43B3-948B-1728B52AA6E4}">
                <adec:decorative xmlns:adec="http://schemas.microsoft.com/office/drawing/2017/decorative" val="1"/>
              </a:ext>
            </a:extLst>
          </p:cNvPr>
          <p:cNvSpPr>
            <a:spLocks noGrp="1"/>
          </p:cNvSpPr>
          <p:nvPr>
            <p:ph type="pic" sz="quarter" idx="15" hasCustomPrompt="1"/>
          </p:nvPr>
        </p:nvSpPr>
        <p:spPr>
          <a:xfrm>
            <a:off x="890181" y="1601273"/>
            <a:ext cx="2094289" cy="4301386"/>
          </a:xfrm>
          <a:custGeom>
            <a:avLst/>
            <a:gdLst>
              <a:gd name="connsiteX0" fmla="*/ 266919 w 2094289"/>
              <a:gd name="connsiteY0" fmla="*/ 0 h 4301386"/>
              <a:gd name="connsiteX1" fmla="*/ 449948 w 2094289"/>
              <a:gd name="connsiteY1" fmla="*/ 0 h 4301386"/>
              <a:gd name="connsiteX2" fmla="*/ 500790 w 2094289"/>
              <a:gd name="connsiteY2" fmla="*/ 48422 h 4301386"/>
              <a:gd name="connsiteX3" fmla="*/ 626622 w 2094289"/>
              <a:gd name="connsiteY3" fmla="*/ 168839 h 4301386"/>
              <a:gd name="connsiteX4" fmla="*/ 1464363 w 2094289"/>
              <a:gd name="connsiteY4" fmla="*/ 168839 h 4301386"/>
              <a:gd name="connsiteX5" fmla="*/ 1590323 w 2094289"/>
              <a:gd name="connsiteY5" fmla="*/ 48422 h 4301386"/>
              <a:gd name="connsiteX6" fmla="*/ 1641164 w 2094289"/>
              <a:gd name="connsiteY6" fmla="*/ 0 h 4301386"/>
              <a:gd name="connsiteX7" fmla="*/ 1826608 w 2094289"/>
              <a:gd name="connsiteY7" fmla="*/ 0 h 4301386"/>
              <a:gd name="connsiteX8" fmla="*/ 2094289 w 2094289"/>
              <a:gd name="connsiteY8" fmla="*/ 268359 h 4301386"/>
              <a:gd name="connsiteX9" fmla="*/ 2094289 w 2094289"/>
              <a:gd name="connsiteY9" fmla="*/ 4033027 h 4301386"/>
              <a:gd name="connsiteX10" fmla="*/ 1826608 w 2094289"/>
              <a:gd name="connsiteY10" fmla="*/ 4301386 h 4301386"/>
              <a:gd name="connsiteX11" fmla="*/ 266919 w 2094289"/>
              <a:gd name="connsiteY11" fmla="*/ 4301386 h 4301386"/>
              <a:gd name="connsiteX12" fmla="*/ 1 w 2094289"/>
              <a:gd name="connsiteY12" fmla="*/ 4033027 h 4301386"/>
              <a:gd name="connsiteX13" fmla="*/ 1 w 2094289"/>
              <a:gd name="connsiteY13" fmla="*/ 268359 h 4301386"/>
              <a:gd name="connsiteX14" fmla="*/ 266919 w 2094289"/>
              <a:gd name="connsiteY14" fmla="*/ 0 h 430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94289" h="4301386">
                <a:moveTo>
                  <a:pt x="266919" y="0"/>
                </a:moveTo>
                <a:lnTo>
                  <a:pt x="449948" y="0"/>
                </a:lnTo>
                <a:cubicBezTo>
                  <a:pt x="475311" y="3929"/>
                  <a:pt x="495576" y="23230"/>
                  <a:pt x="500790" y="48422"/>
                </a:cubicBezTo>
                <a:cubicBezTo>
                  <a:pt x="511339" y="95315"/>
                  <a:pt x="536760" y="168839"/>
                  <a:pt x="626622" y="168839"/>
                </a:cubicBezTo>
                <a:lnTo>
                  <a:pt x="1464363" y="168839"/>
                </a:lnTo>
                <a:cubicBezTo>
                  <a:pt x="1554225" y="168839"/>
                  <a:pt x="1579646" y="95315"/>
                  <a:pt x="1590323" y="48422"/>
                </a:cubicBezTo>
                <a:cubicBezTo>
                  <a:pt x="1595468" y="23192"/>
                  <a:pt x="1615767" y="3859"/>
                  <a:pt x="1641164" y="0"/>
                </a:cubicBezTo>
                <a:lnTo>
                  <a:pt x="1826608" y="0"/>
                </a:lnTo>
                <a:cubicBezTo>
                  <a:pt x="1974444" y="0"/>
                  <a:pt x="2094289" y="120148"/>
                  <a:pt x="2094289" y="268359"/>
                </a:cubicBezTo>
                <a:lnTo>
                  <a:pt x="2094289" y="4033027"/>
                </a:lnTo>
                <a:cubicBezTo>
                  <a:pt x="2094289" y="4181238"/>
                  <a:pt x="1974444" y="4301386"/>
                  <a:pt x="1826608" y="4301386"/>
                </a:cubicBezTo>
                <a:lnTo>
                  <a:pt x="266919" y="4301386"/>
                </a:lnTo>
                <a:cubicBezTo>
                  <a:pt x="119381" y="4300965"/>
                  <a:pt x="0" y="4180940"/>
                  <a:pt x="1" y="4033027"/>
                </a:cubicBezTo>
                <a:lnTo>
                  <a:pt x="1" y="268359"/>
                </a:lnTo>
                <a:cubicBezTo>
                  <a:pt x="0" y="120446"/>
                  <a:pt x="119381" y="421"/>
                  <a:pt x="266919" y="0"/>
                </a:cubicBezTo>
                <a:close/>
              </a:path>
            </a:pathLst>
          </a:custGeom>
        </p:spPr>
        <p:txBody>
          <a:bodyPr wrap="square" anchor="ctr">
            <a:noAutofit/>
          </a:bodyPr>
          <a:lstStyle>
            <a:lvl1pPr>
              <a:defRPr sz="2400"/>
            </a:lvl1pPr>
          </a:lstStyle>
          <a:p>
            <a:r>
              <a:rPr lang="en-US"/>
              <a:t>Click to insert screenshot</a:t>
            </a:r>
          </a:p>
        </p:txBody>
      </p:sp>
      <p:pic>
        <p:nvPicPr>
          <p:cNvPr id="8" name="Graphic 7">
            <a:extLst>
              <a:ext uri="{FF2B5EF4-FFF2-40B4-BE49-F238E27FC236}">
                <a16:creationId xmlns:a16="http://schemas.microsoft.com/office/drawing/2014/main" id="{A93985C9-0BFC-9040-BEFF-D32A7AFFB09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7667" y="6394449"/>
            <a:ext cx="1104758" cy="309465"/>
          </a:xfrm>
          <a:prstGeom prst="rect">
            <a:avLst/>
          </a:prstGeom>
        </p:spPr>
      </p:pic>
    </p:spTree>
    <p:extLst>
      <p:ext uri="{BB962C8B-B14F-4D97-AF65-F5344CB8AC3E}">
        <p14:creationId xmlns:p14="http://schemas.microsoft.com/office/powerpoint/2010/main" val="914385641"/>
      </p:ext>
    </p:extLst>
  </p:cSld>
  <p:clrMapOvr>
    <a:masterClrMapping/>
  </p:clrMapOvr>
  <p:extLst>
    <p:ext uri="{DCECCB84-F9BA-43D5-87BE-67443E8EF086}">
      <p15:sldGuideLst xmlns:p15="http://schemas.microsoft.com/office/powerpoint/2012/main">
        <p15:guide id="1" pos="408">
          <p15:clr>
            <a:srgbClr val="FBAE40"/>
          </p15:clr>
        </p15:guide>
        <p15:guide id="2" orient="horz" pos="312">
          <p15:clr>
            <a:srgbClr val="FBAE4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Mobile mockup sideba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A9EDBF-03FC-E44C-A9FD-A8AD1F696D5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919362" y="748128"/>
            <a:ext cx="2909866" cy="5563840"/>
          </a:xfrm>
          <a:prstGeom prst="rect">
            <a:avLst/>
          </a:prstGeom>
        </p:spPr>
      </p:pic>
      <p:pic>
        <p:nvPicPr>
          <p:cNvPr id="4" name="Picture 3">
            <a:extLst>
              <a:ext uri="{FF2B5EF4-FFF2-40B4-BE49-F238E27FC236}">
                <a16:creationId xmlns:a16="http://schemas.microsoft.com/office/drawing/2014/main" id="{AA015D30-3779-C84B-8759-97F20CCFEC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8000493" y="748128"/>
            <a:ext cx="2909866" cy="5563840"/>
          </a:xfrm>
          <a:prstGeom prst="rect">
            <a:avLst/>
          </a:prstGeom>
        </p:spPr>
      </p:pic>
      <p:sp>
        <p:nvSpPr>
          <p:cNvPr id="5" name="Rectangle 4">
            <a:extLst>
              <a:ext uri="{FF2B5EF4-FFF2-40B4-BE49-F238E27FC236}">
                <a16:creationId xmlns:a16="http://schemas.microsoft.com/office/drawing/2014/main" id="{ACA9016C-1FD6-DF4E-A6CB-9B13B4BCCB5C}"/>
              </a:ext>
              <a:ext uri="{C183D7F6-B498-43B3-948B-1728B52AA6E4}">
                <adec:decorative xmlns:adec="http://schemas.microsoft.com/office/drawing/2017/decorative" val="1"/>
              </a:ext>
            </a:extLst>
          </p:cNvPr>
          <p:cNvSpPr/>
          <p:nvPr userDrawn="1"/>
        </p:nvSpPr>
        <p:spPr>
          <a:xfrm>
            <a:off x="0" y="0"/>
            <a:ext cx="3688597" cy="6857999"/>
          </a:xfrm>
          <a:prstGeom prst="rect">
            <a:avLst/>
          </a:prstGeom>
          <a:solidFill>
            <a:srgbClr val="F4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 name="Slide Number Placeholder 2">
            <a:extLst>
              <a:ext uri="{FF2B5EF4-FFF2-40B4-BE49-F238E27FC236}">
                <a16:creationId xmlns:a16="http://schemas.microsoft.com/office/drawing/2014/main" id="{5AB60C53-FD47-0F45-BFEF-77405EFD1675}"/>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smtClean="0">
                <a:solidFill>
                  <a:schemeClr val="tx1">
                    <a:lumMod val="50000"/>
                    <a:lumOff val="50000"/>
                  </a:schemeClr>
                </a:solidFill>
              </a:rPr>
              <a:pPr algn="r"/>
              <a:t>‹#›</a:t>
            </a:fld>
            <a:endParaRPr lang="en-US" sz="1300">
              <a:solidFill>
                <a:schemeClr val="tx1">
                  <a:lumMod val="50000"/>
                  <a:lumOff val="50000"/>
                </a:schemeClr>
              </a:solidFill>
            </a:endParaRPr>
          </a:p>
        </p:txBody>
      </p:sp>
      <p:sp>
        <p:nvSpPr>
          <p:cNvPr id="8" name="Text Placeholder 13">
            <a:extLst>
              <a:ext uri="{FF2B5EF4-FFF2-40B4-BE49-F238E27FC236}">
                <a16:creationId xmlns:a16="http://schemas.microsoft.com/office/drawing/2014/main" id="{1D86AA3F-4610-0347-941F-9B741EFB10BA}"/>
              </a:ext>
            </a:extLst>
          </p:cNvPr>
          <p:cNvSpPr>
            <a:spLocks noGrp="1"/>
          </p:cNvSpPr>
          <p:nvPr>
            <p:ph type="body" sz="quarter" idx="11" hasCustomPrompt="1"/>
          </p:nvPr>
        </p:nvSpPr>
        <p:spPr>
          <a:xfrm>
            <a:off x="4889181" y="6439427"/>
            <a:ext cx="3062270" cy="203133"/>
          </a:xfrm>
          <a:prstGeom prst="rect">
            <a:avLst/>
          </a:prstGeom>
          <a:noFill/>
        </p:spPr>
        <p:txBody>
          <a:bodyPr wrap="square" rtlCol="0">
            <a:spAutoFit/>
          </a:bodyPr>
          <a:lstStyle>
            <a:lvl1pPr marL="0" indent="0">
              <a:buNone/>
              <a:defRPr lang="en-US" sz="800" b="0" i="1" dirty="0">
                <a:solidFill>
                  <a:schemeClr val="tx1">
                    <a:lumMod val="65000"/>
                    <a:lumOff val="35000"/>
                  </a:schemeClr>
                </a:solidFill>
                <a:latin typeface="Arial" panose="020B0604020202020204" pitchFamily="34" charset="0"/>
                <a:cs typeface="Arial" panose="020B0604020202020204" pitchFamily="34" charset="0"/>
              </a:defRPr>
            </a:lvl1pPr>
          </a:lstStyle>
          <a:p>
            <a:pPr marL="0" lvl="0"/>
            <a:r>
              <a:rPr lang="en-US" sz="800" i="1">
                <a:solidFill>
                  <a:schemeClr val="tx1">
                    <a:lumMod val="65000"/>
                    <a:lumOff val="35000"/>
                  </a:schemeClr>
                </a:solidFill>
                <a:latin typeface="Arial" panose="020B0604020202020204" pitchFamily="34" charset="0"/>
                <a:cs typeface="Arial" panose="020B0604020202020204" pitchFamily="34" charset="0"/>
              </a:rPr>
              <a:t>Source: Source information can go here in this area</a:t>
            </a:r>
            <a:endParaRPr lang="en-US" sz="2800" i="1">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Picture Placeholder 11">
            <a:extLst>
              <a:ext uri="{FF2B5EF4-FFF2-40B4-BE49-F238E27FC236}">
                <a16:creationId xmlns:a16="http://schemas.microsoft.com/office/drawing/2014/main" id="{AE0811F8-D8E2-0B4B-9040-1AD6ABC2C1E6}"/>
              </a:ext>
              <a:ext uri="{C183D7F6-B498-43B3-948B-1728B52AA6E4}">
                <adec:decorative xmlns:adec="http://schemas.microsoft.com/office/drawing/2017/decorative" val="1"/>
              </a:ext>
            </a:extLst>
          </p:cNvPr>
          <p:cNvSpPr>
            <a:spLocks noGrp="1"/>
          </p:cNvSpPr>
          <p:nvPr>
            <p:ph type="pic" sz="quarter" idx="15" hasCustomPrompt="1"/>
          </p:nvPr>
        </p:nvSpPr>
        <p:spPr>
          <a:xfrm>
            <a:off x="5107301" y="890825"/>
            <a:ext cx="2539540" cy="5215871"/>
          </a:xfrm>
          <a:custGeom>
            <a:avLst/>
            <a:gdLst>
              <a:gd name="connsiteX0" fmla="*/ 266919 w 2094289"/>
              <a:gd name="connsiteY0" fmla="*/ 0 h 4301386"/>
              <a:gd name="connsiteX1" fmla="*/ 449948 w 2094289"/>
              <a:gd name="connsiteY1" fmla="*/ 0 h 4301386"/>
              <a:gd name="connsiteX2" fmla="*/ 500790 w 2094289"/>
              <a:gd name="connsiteY2" fmla="*/ 48422 h 4301386"/>
              <a:gd name="connsiteX3" fmla="*/ 626622 w 2094289"/>
              <a:gd name="connsiteY3" fmla="*/ 168839 h 4301386"/>
              <a:gd name="connsiteX4" fmla="*/ 1464363 w 2094289"/>
              <a:gd name="connsiteY4" fmla="*/ 168839 h 4301386"/>
              <a:gd name="connsiteX5" fmla="*/ 1590323 w 2094289"/>
              <a:gd name="connsiteY5" fmla="*/ 48422 h 4301386"/>
              <a:gd name="connsiteX6" fmla="*/ 1641164 w 2094289"/>
              <a:gd name="connsiteY6" fmla="*/ 0 h 4301386"/>
              <a:gd name="connsiteX7" fmla="*/ 1826608 w 2094289"/>
              <a:gd name="connsiteY7" fmla="*/ 0 h 4301386"/>
              <a:gd name="connsiteX8" fmla="*/ 2094289 w 2094289"/>
              <a:gd name="connsiteY8" fmla="*/ 268359 h 4301386"/>
              <a:gd name="connsiteX9" fmla="*/ 2094289 w 2094289"/>
              <a:gd name="connsiteY9" fmla="*/ 4033027 h 4301386"/>
              <a:gd name="connsiteX10" fmla="*/ 1826608 w 2094289"/>
              <a:gd name="connsiteY10" fmla="*/ 4301386 h 4301386"/>
              <a:gd name="connsiteX11" fmla="*/ 266919 w 2094289"/>
              <a:gd name="connsiteY11" fmla="*/ 4301386 h 4301386"/>
              <a:gd name="connsiteX12" fmla="*/ 1 w 2094289"/>
              <a:gd name="connsiteY12" fmla="*/ 4033027 h 4301386"/>
              <a:gd name="connsiteX13" fmla="*/ 1 w 2094289"/>
              <a:gd name="connsiteY13" fmla="*/ 268359 h 4301386"/>
              <a:gd name="connsiteX14" fmla="*/ 266919 w 2094289"/>
              <a:gd name="connsiteY14" fmla="*/ 0 h 430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94289" h="4301386">
                <a:moveTo>
                  <a:pt x="266919" y="0"/>
                </a:moveTo>
                <a:lnTo>
                  <a:pt x="449948" y="0"/>
                </a:lnTo>
                <a:cubicBezTo>
                  <a:pt x="475311" y="3929"/>
                  <a:pt x="495576" y="23230"/>
                  <a:pt x="500790" y="48422"/>
                </a:cubicBezTo>
                <a:cubicBezTo>
                  <a:pt x="511339" y="95315"/>
                  <a:pt x="536760" y="168839"/>
                  <a:pt x="626622" y="168839"/>
                </a:cubicBezTo>
                <a:lnTo>
                  <a:pt x="1464363" y="168839"/>
                </a:lnTo>
                <a:cubicBezTo>
                  <a:pt x="1554225" y="168839"/>
                  <a:pt x="1579646" y="95315"/>
                  <a:pt x="1590323" y="48422"/>
                </a:cubicBezTo>
                <a:cubicBezTo>
                  <a:pt x="1595468" y="23192"/>
                  <a:pt x="1615767" y="3859"/>
                  <a:pt x="1641164" y="0"/>
                </a:cubicBezTo>
                <a:lnTo>
                  <a:pt x="1826608" y="0"/>
                </a:lnTo>
                <a:cubicBezTo>
                  <a:pt x="1974444" y="0"/>
                  <a:pt x="2094289" y="120148"/>
                  <a:pt x="2094289" y="268359"/>
                </a:cubicBezTo>
                <a:lnTo>
                  <a:pt x="2094289" y="4033027"/>
                </a:lnTo>
                <a:cubicBezTo>
                  <a:pt x="2094289" y="4181238"/>
                  <a:pt x="1974444" y="4301386"/>
                  <a:pt x="1826608" y="4301386"/>
                </a:cubicBezTo>
                <a:lnTo>
                  <a:pt x="266919" y="4301386"/>
                </a:lnTo>
                <a:cubicBezTo>
                  <a:pt x="119381" y="4300965"/>
                  <a:pt x="0" y="4180940"/>
                  <a:pt x="1" y="4033027"/>
                </a:cubicBezTo>
                <a:lnTo>
                  <a:pt x="1" y="268359"/>
                </a:lnTo>
                <a:cubicBezTo>
                  <a:pt x="0" y="120446"/>
                  <a:pt x="119381" y="421"/>
                  <a:pt x="266919" y="0"/>
                </a:cubicBezTo>
                <a:close/>
              </a:path>
            </a:pathLst>
          </a:custGeom>
          <a:noFill/>
        </p:spPr>
        <p:txBody>
          <a:bodyPr wrap="square" anchor="ctr">
            <a:noAutofit/>
          </a:bodyPr>
          <a:lstStyle>
            <a:lvl1pPr>
              <a:defRPr sz="2400"/>
            </a:lvl1pPr>
          </a:lstStyle>
          <a:p>
            <a:r>
              <a:rPr lang="en-US"/>
              <a:t>Click to insert screenshot</a:t>
            </a:r>
          </a:p>
        </p:txBody>
      </p:sp>
      <p:sp>
        <p:nvSpPr>
          <p:cNvPr id="13" name="Picture Placeholder 12">
            <a:extLst>
              <a:ext uri="{FF2B5EF4-FFF2-40B4-BE49-F238E27FC236}">
                <a16:creationId xmlns:a16="http://schemas.microsoft.com/office/drawing/2014/main" id="{C81AFBF3-9F9C-5B42-B3E4-8A60D86657A6}"/>
              </a:ext>
              <a:ext uri="{C183D7F6-B498-43B3-948B-1728B52AA6E4}">
                <adec:decorative xmlns:adec="http://schemas.microsoft.com/office/drawing/2017/decorative" val="1"/>
              </a:ext>
            </a:extLst>
          </p:cNvPr>
          <p:cNvSpPr>
            <a:spLocks noGrp="1"/>
          </p:cNvSpPr>
          <p:nvPr>
            <p:ph type="pic" sz="quarter" idx="16" hasCustomPrompt="1"/>
          </p:nvPr>
        </p:nvSpPr>
        <p:spPr>
          <a:xfrm>
            <a:off x="8185656" y="890825"/>
            <a:ext cx="2539540" cy="5215871"/>
          </a:xfrm>
          <a:custGeom>
            <a:avLst/>
            <a:gdLst>
              <a:gd name="connsiteX0" fmla="*/ 266919 w 2094289"/>
              <a:gd name="connsiteY0" fmla="*/ 0 h 4301386"/>
              <a:gd name="connsiteX1" fmla="*/ 449948 w 2094289"/>
              <a:gd name="connsiteY1" fmla="*/ 0 h 4301386"/>
              <a:gd name="connsiteX2" fmla="*/ 500790 w 2094289"/>
              <a:gd name="connsiteY2" fmla="*/ 48422 h 4301386"/>
              <a:gd name="connsiteX3" fmla="*/ 626622 w 2094289"/>
              <a:gd name="connsiteY3" fmla="*/ 168839 h 4301386"/>
              <a:gd name="connsiteX4" fmla="*/ 1464363 w 2094289"/>
              <a:gd name="connsiteY4" fmla="*/ 168839 h 4301386"/>
              <a:gd name="connsiteX5" fmla="*/ 1590323 w 2094289"/>
              <a:gd name="connsiteY5" fmla="*/ 48422 h 4301386"/>
              <a:gd name="connsiteX6" fmla="*/ 1641164 w 2094289"/>
              <a:gd name="connsiteY6" fmla="*/ 0 h 4301386"/>
              <a:gd name="connsiteX7" fmla="*/ 1826608 w 2094289"/>
              <a:gd name="connsiteY7" fmla="*/ 0 h 4301386"/>
              <a:gd name="connsiteX8" fmla="*/ 2094289 w 2094289"/>
              <a:gd name="connsiteY8" fmla="*/ 268359 h 4301386"/>
              <a:gd name="connsiteX9" fmla="*/ 2094289 w 2094289"/>
              <a:gd name="connsiteY9" fmla="*/ 4033027 h 4301386"/>
              <a:gd name="connsiteX10" fmla="*/ 1826608 w 2094289"/>
              <a:gd name="connsiteY10" fmla="*/ 4301386 h 4301386"/>
              <a:gd name="connsiteX11" fmla="*/ 266919 w 2094289"/>
              <a:gd name="connsiteY11" fmla="*/ 4301386 h 4301386"/>
              <a:gd name="connsiteX12" fmla="*/ 1 w 2094289"/>
              <a:gd name="connsiteY12" fmla="*/ 4033027 h 4301386"/>
              <a:gd name="connsiteX13" fmla="*/ 1 w 2094289"/>
              <a:gd name="connsiteY13" fmla="*/ 268359 h 4301386"/>
              <a:gd name="connsiteX14" fmla="*/ 266919 w 2094289"/>
              <a:gd name="connsiteY14" fmla="*/ 0 h 430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94289" h="4301386">
                <a:moveTo>
                  <a:pt x="266919" y="0"/>
                </a:moveTo>
                <a:lnTo>
                  <a:pt x="449948" y="0"/>
                </a:lnTo>
                <a:cubicBezTo>
                  <a:pt x="475311" y="3929"/>
                  <a:pt x="495576" y="23230"/>
                  <a:pt x="500790" y="48422"/>
                </a:cubicBezTo>
                <a:cubicBezTo>
                  <a:pt x="511339" y="95315"/>
                  <a:pt x="536760" y="168839"/>
                  <a:pt x="626622" y="168839"/>
                </a:cubicBezTo>
                <a:lnTo>
                  <a:pt x="1464363" y="168839"/>
                </a:lnTo>
                <a:cubicBezTo>
                  <a:pt x="1554225" y="168839"/>
                  <a:pt x="1579646" y="95315"/>
                  <a:pt x="1590323" y="48422"/>
                </a:cubicBezTo>
                <a:cubicBezTo>
                  <a:pt x="1595468" y="23192"/>
                  <a:pt x="1615767" y="3859"/>
                  <a:pt x="1641164" y="0"/>
                </a:cubicBezTo>
                <a:lnTo>
                  <a:pt x="1826608" y="0"/>
                </a:lnTo>
                <a:cubicBezTo>
                  <a:pt x="1974444" y="0"/>
                  <a:pt x="2094289" y="120148"/>
                  <a:pt x="2094289" y="268359"/>
                </a:cubicBezTo>
                <a:lnTo>
                  <a:pt x="2094289" y="4033027"/>
                </a:lnTo>
                <a:cubicBezTo>
                  <a:pt x="2094289" y="4181238"/>
                  <a:pt x="1974444" y="4301386"/>
                  <a:pt x="1826608" y="4301386"/>
                </a:cubicBezTo>
                <a:lnTo>
                  <a:pt x="266919" y="4301386"/>
                </a:lnTo>
                <a:cubicBezTo>
                  <a:pt x="119381" y="4300965"/>
                  <a:pt x="0" y="4180940"/>
                  <a:pt x="1" y="4033027"/>
                </a:cubicBezTo>
                <a:lnTo>
                  <a:pt x="1" y="268359"/>
                </a:lnTo>
                <a:cubicBezTo>
                  <a:pt x="0" y="120446"/>
                  <a:pt x="119381" y="421"/>
                  <a:pt x="266919" y="0"/>
                </a:cubicBezTo>
                <a:close/>
              </a:path>
            </a:pathLst>
          </a:custGeom>
          <a:noFill/>
        </p:spPr>
        <p:txBody>
          <a:bodyPr wrap="square" anchor="ctr">
            <a:noAutofit/>
          </a:bodyPr>
          <a:lstStyle>
            <a:lvl1pPr>
              <a:defRPr sz="2400"/>
            </a:lvl1pPr>
          </a:lstStyle>
          <a:p>
            <a:r>
              <a:rPr lang="en-US"/>
              <a:t>Click to insert screenshot</a:t>
            </a:r>
          </a:p>
        </p:txBody>
      </p:sp>
      <p:pic>
        <p:nvPicPr>
          <p:cNvPr id="14" name="Graphic 13">
            <a:extLst>
              <a:ext uri="{FF2B5EF4-FFF2-40B4-BE49-F238E27FC236}">
                <a16:creationId xmlns:a16="http://schemas.microsoft.com/office/drawing/2014/main" id="{2E40BE1A-1727-2E4D-B9D4-0483DE70FE5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17667" y="6394449"/>
            <a:ext cx="1104758" cy="309465"/>
          </a:xfrm>
          <a:prstGeom prst="rect">
            <a:avLst/>
          </a:prstGeom>
        </p:spPr>
      </p:pic>
      <p:sp>
        <p:nvSpPr>
          <p:cNvPr id="15" name="Text Placeholder 5">
            <a:extLst>
              <a:ext uri="{FF2B5EF4-FFF2-40B4-BE49-F238E27FC236}">
                <a16:creationId xmlns:a16="http://schemas.microsoft.com/office/drawing/2014/main" id="{1A38E35A-BDF7-00FC-6918-E3DE031AFD11}"/>
              </a:ext>
            </a:extLst>
          </p:cNvPr>
          <p:cNvSpPr>
            <a:spLocks noGrp="1"/>
          </p:cNvSpPr>
          <p:nvPr>
            <p:ph type="body" sz="quarter" idx="10" hasCustomPrompt="1"/>
          </p:nvPr>
        </p:nvSpPr>
        <p:spPr>
          <a:xfrm>
            <a:off x="540087" y="927084"/>
            <a:ext cx="2986460" cy="954107"/>
          </a:xfrm>
          <a:prstGeom prst="rect">
            <a:avLst/>
          </a:prstGeom>
          <a:noFill/>
        </p:spPr>
        <p:txBody>
          <a:bodyPr wrap="square" rtlCol="0" anchor="t">
            <a:spAutoFit/>
          </a:bodyPr>
          <a:lstStyle>
            <a:lvl1pPr marL="0" indent="0">
              <a:lnSpc>
                <a:spcPct val="100000"/>
              </a:lnSpc>
              <a:buFontTx/>
              <a:buNone/>
              <a:defRPr lang="en-US" sz="2800" b="0" dirty="0">
                <a:solidFill>
                  <a:srgbClr val="1472BB"/>
                </a:solidFill>
                <a:cs typeface="Arial" panose="020B0604020202020204" pitchFamily="34" charset="0"/>
              </a:defRPr>
            </a:lvl1pPr>
          </a:lstStyle>
          <a:p>
            <a:pPr marL="0" lvl="0"/>
            <a:r>
              <a:rPr lang="en-US"/>
              <a:t>Page/screenshot title goes here</a:t>
            </a:r>
          </a:p>
        </p:txBody>
      </p:sp>
      <p:sp>
        <p:nvSpPr>
          <p:cNvPr id="16" name="Text Placeholder 16">
            <a:extLst>
              <a:ext uri="{FF2B5EF4-FFF2-40B4-BE49-F238E27FC236}">
                <a16:creationId xmlns:a16="http://schemas.microsoft.com/office/drawing/2014/main" id="{63EA4312-5FC9-C8D9-84EE-1DE116AF3E0E}"/>
              </a:ext>
            </a:extLst>
          </p:cNvPr>
          <p:cNvSpPr>
            <a:spLocks noGrp="1"/>
          </p:cNvSpPr>
          <p:nvPr>
            <p:ph type="body" sz="quarter" idx="12" hasCustomPrompt="1"/>
          </p:nvPr>
        </p:nvSpPr>
        <p:spPr>
          <a:xfrm>
            <a:off x="524210" y="2656618"/>
            <a:ext cx="2879390" cy="323165"/>
          </a:xfrm>
          <a:prstGeom prst="rect">
            <a:avLst/>
          </a:prstGeom>
        </p:spPr>
        <p:txBody>
          <a:bodyPr wrap="square">
            <a:spAutoFit/>
          </a:bodyPr>
          <a:lstStyle>
            <a:lvl1pPr marL="0" indent="0">
              <a:buNone/>
              <a:defRPr lang="en-US" sz="2000" b="0" dirty="0" smtClean="0">
                <a:solidFill>
                  <a:srgbClr val="0077B3"/>
                </a:solidFill>
                <a:cs typeface="Arial" panose="020B0604020202020204" pitchFamily="34" charset="0"/>
              </a:defRPr>
            </a:lvl1pPr>
          </a:lstStyle>
          <a:p>
            <a:pPr marL="0" lvl="0">
              <a:lnSpc>
                <a:spcPts val="1820"/>
              </a:lnSpc>
            </a:pPr>
            <a:r>
              <a:rPr lang="en-US"/>
              <a:t>Optional Subhead</a:t>
            </a:r>
          </a:p>
        </p:txBody>
      </p:sp>
      <p:sp>
        <p:nvSpPr>
          <p:cNvPr id="17" name="Text Placeholder 20">
            <a:extLst>
              <a:ext uri="{FF2B5EF4-FFF2-40B4-BE49-F238E27FC236}">
                <a16:creationId xmlns:a16="http://schemas.microsoft.com/office/drawing/2014/main" id="{48B0035F-D2CF-E4A2-7CB6-976FE22A018E}"/>
              </a:ext>
            </a:extLst>
          </p:cNvPr>
          <p:cNvSpPr>
            <a:spLocks noGrp="1"/>
          </p:cNvSpPr>
          <p:nvPr>
            <p:ph type="body" sz="quarter" idx="13"/>
          </p:nvPr>
        </p:nvSpPr>
        <p:spPr>
          <a:xfrm>
            <a:off x="519767" y="3088267"/>
            <a:ext cx="3087033" cy="323165"/>
          </a:xfrm>
          <a:prstGeom prst="rect">
            <a:avLst/>
          </a:prstGeom>
          <a:noFill/>
        </p:spPr>
        <p:txBody>
          <a:bodyPr wrap="square" rtlCol="0">
            <a:spAutoFit/>
          </a:bodyPr>
          <a:lstStyle>
            <a:lvl1pPr marL="0" indent="0">
              <a:buNone/>
              <a:defRPr lang="en-US" sz="1600" dirty="0" smtClean="0">
                <a:solidFill>
                  <a:schemeClr val="tx1">
                    <a:lumMod val="75000"/>
                    <a:lumOff val="25000"/>
                  </a:schemeClr>
                </a:solidFill>
                <a:cs typeface="Arial" panose="020B0604020202020204" pitchFamily="34" charset="0"/>
              </a:defRPr>
            </a:lvl1pPr>
          </a:lstStyle>
          <a:p>
            <a:pPr marL="0" lvl="0">
              <a:lnSpc>
                <a:spcPts val="1820"/>
              </a:lnSpc>
            </a:pPr>
            <a:r>
              <a:rPr lang="en-US"/>
              <a:t>Click to edit Master text styles</a:t>
            </a:r>
          </a:p>
        </p:txBody>
      </p:sp>
    </p:spTree>
    <p:extLst>
      <p:ext uri="{BB962C8B-B14F-4D97-AF65-F5344CB8AC3E}">
        <p14:creationId xmlns:p14="http://schemas.microsoft.com/office/powerpoint/2010/main" val="1546705646"/>
      </p:ext>
    </p:extLst>
  </p:cSld>
  <p:clrMapOvr>
    <a:masterClrMapping/>
  </p:clrMapOvr>
  <p:extLst>
    <p:ext uri="{DCECCB84-F9BA-43D5-87BE-67443E8EF086}">
      <p15:sldGuideLst xmlns:p15="http://schemas.microsoft.com/office/powerpoint/2012/main">
        <p15:guide id="1" pos="3144">
          <p15:clr>
            <a:srgbClr val="FBAE40"/>
          </p15:clr>
        </p15:guide>
        <p15:guide id="2" pos="4872">
          <p15:clr>
            <a:srgbClr val="FBAE40"/>
          </p15:clr>
        </p15:guide>
        <p15:guide id="3" pos="5088">
          <p15:clr>
            <a:srgbClr val="FBAE40"/>
          </p15:clr>
        </p15:guide>
        <p15:guide id="4" pos="6792">
          <p15:clr>
            <a:srgbClr val="FBAE40"/>
          </p15:clr>
        </p15:guide>
        <p15:guide id="5" orient="horz" pos="504">
          <p15:clr>
            <a:srgbClr val="FBAE40"/>
          </p15:clr>
        </p15:guide>
        <p15:guide id="6" orient="horz" pos="3912">
          <p15:clr>
            <a:srgbClr val="FBAE4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Mobile mockup tri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A695B3-D532-2F4A-84D6-09C0C7AC902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559936" y="1092685"/>
            <a:ext cx="2909866" cy="5563840"/>
          </a:xfrm>
          <a:prstGeom prst="rect">
            <a:avLst/>
          </a:prstGeom>
        </p:spPr>
      </p:pic>
      <p:pic>
        <p:nvPicPr>
          <p:cNvPr id="4" name="Picture 3">
            <a:extLst>
              <a:ext uri="{FF2B5EF4-FFF2-40B4-BE49-F238E27FC236}">
                <a16:creationId xmlns:a16="http://schemas.microsoft.com/office/drawing/2014/main" id="{DEBACEBD-3211-384D-B4E2-931E68C35D6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641067" y="1092685"/>
            <a:ext cx="2909866" cy="5563840"/>
          </a:xfrm>
          <a:prstGeom prst="rect">
            <a:avLst/>
          </a:prstGeom>
        </p:spPr>
      </p:pic>
      <p:pic>
        <p:nvPicPr>
          <p:cNvPr id="5" name="Picture 4">
            <a:extLst>
              <a:ext uri="{FF2B5EF4-FFF2-40B4-BE49-F238E27FC236}">
                <a16:creationId xmlns:a16="http://schemas.microsoft.com/office/drawing/2014/main" id="{5AE6A4BC-B9D2-0045-937E-4EF32BAEAC9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722198" y="1092685"/>
            <a:ext cx="2909866" cy="5563840"/>
          </a:xfrm>
          <a:prstGeom prst="rect">
            <a:avLst/>
          </a:prstGeom>
        </p:spPr>
      </p:pic>
      <p:sp>
        <p:nvSpPr>
          <p:cNvPr id="6" name="Slide Number Placeholder 2">
            <a:extLst>
              <a:ext uri="{FF2B5EF4-FFF2-40B4-BE49-F238E27FC236}">
                <a16:creationId xmlns:a16="http://schemas.microsoft.com/office/drawing/2014/main" id="{F986AA9C-2715-7446-8885-AF560EE9E669}"/>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smtClean="0">
                <a:solidFill>
                  <a:schemeClr val="tx1">
                    <a:lumMod val="50000"/>
                    <a:lumOff val="50000"/>
                  </a:schemeClr>
                </a:solidFill>
              </a:rPr>
              <a:pPr algn="r"/>
              <a:t>‹#›</a:t>
            </a:fld>
            <a:endParaRPr lang="en-US" sz="1300">
              <a:solidFill>
                <a:schemeClr val="tx1">
                  <a:lumMod val="50000"/>
                  <a:lumOff val="50000"/>
                </a:schemeClr>
              </a:solidFill>
            </a:endParaRPr>
          </a:p>
        </p:txBody>
      </p:sp>
      <p:sp>
        <p:nvSpPr>
          <p:cNvPr id="7" name="Text Placeholder 5">
            <a:extLst>
              <a:ext uri="{FF2B5EF4-FFF2-40B4-BE49-F238E27FC236}">
                <a16:creationId xmlns:a16="http://schemas.microsoft.com/office/drawing/2014/main" id="{9D0BE903-C7B6-F44C-A8D8-5E475D149B0D}"/>
              </a:ext>
            </a:extLst>
          </p:cNvPr>
          <p:cNvSpPr>
            <a:spLocks noGrp="1"/>
          </p:cNvSpPr>
          <p:nvPr>
            <p:ph type="body" sz="quarter" idx="10" hasCustomPrompt="1"/>
          </p:nvPr>
        </p:nvSpPr>
        <p:spPr>
          <a:xfrm>
            <a:off x="539060" y="432596"/>
            <a:ext cx="9855200" cy="480131"/>
          </a:xfrm>
          <a:prstGeom prst="rect">
            <a:avLst/>
          </a:prstGeom>
          <a:noFill/>
        </p:spPr>
        <p:txBody>
          <a:bodyPr wrap="square" rtlCol="0" anchor="t">
            <a:spAutoFit/>
          </a:bodyPr>
          <a:lstStyle>
            <a:lvl1pPr marL="0" indent="0">
              <a:buFontTx/>
              <a:buNone/>
              <a:defRPr lang="en-US" sz="2800" b="0" dirty="0">
                <a:solidFill>
                  <a:srgbClr val="1472BB"/>
                </a:solidFill>
                <a:cs typeface="Arial" panose="020B0604020202020204" pitchFamily="34" charset="0"/>
              </a:defRPr>
            </a:lvl1pPr>
          </a:lstStyle>
          <a:p>
            <a:pPr marL="0" lvl="0"/>
            <a:r>
              <a:rPr lang="en-US"/>
              <a:t>Headline goes here</a:t>
            </a:r>
          </a:p>
        </p:txBody>
      </p:sp>
      <p:sp>
        <p:nvSpPr>
          <p:cNvPr id="8" name="Picture Placeholder 7">
            <a:extLst>
              <a:ext uri="{FF2B5EF4-FFF2-40B4-BE49-F238E27FC236}">
                <a16:creationId xmlns:a16="http://schemas.microsoft.com/office/drawing/2014/main" id="{AE2C2643-85F2-EE46-A88A-837909160614}"/>
              </a:ext>
              <a:ext uri="{C183D7F6-B498-43B3-948B-1728B52AA6E4}">
                <adec:decorative xmlns:adec="http://schemas.microsoft.com/office/drawing/2017/decorative" val="1"/>
              </a:ext>
            </a:extLst>
          </p:cNvPr>
          <p:cNvSpPr>
            <a:spLocks noGrp="1"/>
          </p:cNvSpPr>
          <p:nvPr>
            <p:ph type="pic" sz="quarter" idx="15" hasCustomPrompt="1"/>
          </p:nvPr>
        </p:nvSpPr>
        <p:spPr>
          <a:xfrm>
            <a:off x="1745099" y="1238562"/>
            <a:ext cx="2539540" cy="5215871"/>
          </a:xfrm>
          <a:custGeom>
            <a:avLst/>
            <a:gdLst>
              <a:gd name="connsiteX0" fmla="*/ 266919 w 2094289"/>
              <a:gd name="connsiteY0" fmla="*/ 0 h 4301386"/>
              <a:gd name="connsiteX1" fmla="*/ 449948 w 2094289"/>
              <a:gd name="connsiteY1" fmla="*/ 0 h 4301386"/>
              <a:gd name="connsiteX2" fmla="*/ 500790 w 2094289"/>
              <a:gd name="connsiteY2" fmla="*/ 48422 h 4301386"/>
              <a:gd name="connsiteX3" fmla="*/ 626622 w 2094289"/>
              <a:gd name="connsiteY3" fmla="*/ 168839 h 4301386"/>
              <a:gd name="connsiteX4" fmla="*/ 1464363 w 2094289"/>
              <a:gd name="connsiteY4" fmla="*/ 168839 h 4301386"/>
              <a:gd name="connsiteX5" fmla="*/ 1590323 w 2094289"/>
              <a:gd name="connsiteY5" fmla="*/ 48422 h 4301386"/>
              <a:gd name="connsiteX6" fmla="*/ 1641164 w 2094289"/>
              <a:gd name="connsiteY6" fmla="*/ 0 h 4301386"/>
              <a:gd name="connsiteX7" fmla="*/ 1826608 w 2094289"/>
              <a:gd name="connsiteY7" fmla="*/ 0 h 4301386"/>
              <a:gd name="connsiteX8" fmla="*/ 2094289 w 2094289"/>
              <a:gd name="connsiteY8" fmla="*/ 268359 h 4301386"/>
              <a:gd name="connsiteX9" fmla="*/ 2094289 w 2094289"/>
              <a:gd name="connsiteY9" fmla="*/ 4033027 h 4301386"/>
              <a:gd name="connsiteX10" fmla="*/ 1826608 w 2094289"/>
              <a:gd name="connsiteY10" fmla="*/ 4301386 h 4301386"/>
              <a:gd name="connsiteX11" fmla="*/ 266919 w 2094289"/>
              <a:gd name="connsiteY11" fmla="*/ 4301386 h 4301386"/>
              <a:gd name="connsiteX12" fmla="*/ 1 w 2094289"/>
              <a:gd name="connsiteY12" fmla="*/ 4033027 h 4301386"/>
              <a:gd name="connsiteX13" fmla="*/ 1 w 2094289"/>
              <a:gd name="connsiteY13" fmla="*/ 268359 h 4301386"/>
              <a:gd name="connsiteX14" fmla="*/ 266919 w 2094289"/>
              <a:gd name="connsiteY14" fmla="*/ 0 h 430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94289" h="4301386">
                <a:moveTo>
                  <a:pt x="266919" y="0"/>
                </a:moveTo>
                <a:lnTo>
                  <a:pt x="449948" y="0"/>
                </a:lnTo>
                <a:cubicBezTo>
                  <a:pt x="475311" y="3929"/>
                  <a:pt x="495576" y="23230"/>
                  <a:pt x="500790" y="48422"/>
                </a:cubicBezTo>
                <a:cubicBezTo>
                  <a:pt x="511339" y="95315"/>
                  <a:pt x="536760" y="168839"/>
                  <a:pt x="626622" y="168839"/>
                </a:cubicBezTo>
                <a:lnTo>
                  <a:pt x="1464363" y="168839"/>
                </a:lnTo>
                <a:cubicBezTo>
                  <a:pt x="1554225" y="168839"/>
                  <a:pt x="1579646" y="95315"/>
                  <a:pt x="1590323" y="48422"/>
                </a:cubicBezTo>
                <a:cubicBezTo>
                  <a:pt x="1595468" y="23192"/>
                  <a:pt x="1615767" y="3859"/>
                  <a:pt x="1641164" y="0"/>
                </a:cubicBezTo>
                <a:lnTo>
                  <a:pt x="1826608" y="0"/>
                </a:lnTo>
                <a:cubicBezTo>
                  <a:pt x="1974444" y="0"/>
                  <a:pt x="2094289" y="120148"/>
                  <a:pt x="2094289" y="268359"/>
                </a:cubicBezTo>
                <a:lnTo>
                  <a:pt x="2094289" y="4033027"/>
                </a:lnTo>
                <a:cubicBezTo>
                  <a:pt x="2094289" y="4181238"/>
                  <a:pt x="1974444" y="4301386"/>
                  <a:pt x="1826608" y="4301386"/>
                </a:cubicBezTo>
                <a:lnTo>
                  <a:pt x="266919" y="4301386"/>
                </a:lnTo>
                <a:cubicBezTo>
                  <a:pt x="119381" y="4300965"/>
                  <a:pt x="0" y="4180940"/>
                  <a:pt x="1" y="4033027"/>
                </a:cubicBezTo>
                <a:lnTo>
                  <a:pt x="1" y="268359"/>
                </a:lnTo>
                <a:cubicBezTo>
                  <a:pt x="0" y="120446"/>
                  <a:pt x="119381" y="421"/>
                  <a:pt x="266919" y="0"/>
                </a:cubicBezTo>
                <a:close/>
              </a:path>
            </a:pathLst>
          </a:custGeom>
          <a:noFill/>
        </p:spPr>
        <p:txBody>
          <a:bodyPr wrap="square" anchor="ctr">
            <a:noAutofit/>
          </a:bodyPr>
          <a:lstStyle>
            <a:lvl1pPr>
              <a:defRPr sz="2400"/>
            </a:lvl1pPr>
          </a:lstStyle>
          <a:p>
            <a:r>
              <a:rPr lang="en-US"/>
              <a:t>Click to insert screenshot</a:t>
            </a:r>
          </a:p>
        </p:txBody>
      </p:sp>
      <p:sp>
        <p:nvSpPr>
          <p:cNvPr id="9" name="Picture Placeholder 8">
            <a:extLst>
              <a:ext uri="{FF2B5EF4-FFF2-40B4-BE49-F238E27FC236}">
                <a16:creationId xmlns:a16="http://schemas.microsoft.com/office/drawing/2014/main" id="{57A2ECD7-CC8E-7F4C-A0C2-37D8A9C67C09}"/>
              </a:ext>
              <a:ext uri="{C183D7F6-B498-43B3-948B-1728B52AA6E4}">
                <adec:decorative xmlns:adec="http://schemas.microsoft.com/office/drawing/2017/decorative" val="1"/>
              </a:ext>
            </a:extLst>
          </p:cNvPr>
          <p:cNvSpPr>
            <a:spLocks noGrp="1"/>
          </p:cNvSpPr>
          <p:nvPr>
            <p:ph type="pic" sz="quarter" idx="16" hasCustomPrompt="1"/>
          </p:nvPr>
        </p:nvSpPr>
        <p:spPr>
          <a:xfrm>
            <a:off x="4826230" y="1238562"/>
            <a:ext cx="2539540" cy="5215871"/>
          </a:xfrm>
          <a:custGeom>
            <a:avLst/>
            <a:gdLst>
              <a:gd name="connsiteX0" fmla="*/ 266919 w 2094289"/>
              <a:gd name="connsiteY0" fmla="*/ 0 h 4301386"/>
              <a:gd name="connsiteX1" fmla="*/ 449948 w 2094289"/>
              <a:gd name="connsiteY1" fmla="*/ 0 h 4301386"/>
              <a:gd name="connsiteX2" fmla="*/ 500790 w 2094289"/>
              <a:gd name="connsiteY2" fmla="*/ 48422 h 4301386"/>
              <a:gd name="connsiteX3" fmla="*/ 626622 w 2094289"/>
              <a:gd name="connsiteY3" fmla="*/ 168839 h 4301386"/>
              <a:gd name="connsiteX4" fmla="*/ 1464363 w 2094289"/>
              <a:gd name="connsiteY4" fmla="*/ 168839 h 4301386"/>
              <a:gd name="connsiteX5" fmla="*/ 1590323 w 2094289"/>
              <a:gd name="connsiteY5" fmla="*/ 48422 h 4301386"/>
              <a:gd name="connsiteX6" fmla="*/ 1641164 w 2094289"/>
              <a:gd name="connsiteY6" fmla="*/ 0 h 4301386"/>
              <a:gd name="connsiteX7" fmla="*/ 1826608 w 2094289"/>
              <a:gd name="connsiteY7" fmla="*/ 0 h 4301386"/>
              <a:gd name="connsiteX8" fmla="*/ 2094289 w 2094289"/>
              <a:gd name="connsiteY8" fmla="*/ 268359 h 4301386"/>
              <a:gd name="connsiteX9" fmla="*/ 2094289 w 2094289"/>
              <a:gd name="connsiteY9" fmla="*/ 4033027 h 4301386"/>
              <a:gd name="connsiteX10" fmla="*/ 1826608 w 2094289"/>
              <a:gd name="connsiteY10" fmla="*/ 4301386 h 4301386"/>
              <a:gd name="connsiteX11" fmla="*/ 266919 w 2094289"/>
              <a:gd name="connsiteY11" fmla="*/ 4301386 h 4301386"/>
              <a:gd name="connsiteX12" fmla="*/ 1 w 2094289"/>
              <a:gd name="connsiteY12" fmla="*/ 4033027 h 4301386"/>
              <a:gd name="connsiteX13" fmla="*/ 1 w 2094289"/>
              <a:gd name="connsiteY13" fmla="*/ 268359 h 4301386"/>
              <a:gd name="connsiteX14" fmla="*/ 266919 w 2094289"/>
              <a:gd name="connsiteY14" fmla="*/ 0 h 430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94289" h="4301386">
                <a:moveTo>
                  <a:pt x="266919" y="0"/>
                </a:moveTo>
                <a:lnTo>
                  <a:pt x="449948" y="0"/>
                </a:lnTo>
                <a:cubicBezTo>
                  <a:pt x="475311" y="3929"/>
                  <a:pt x="495576" y="23230"/>
                  <a:pt x="500790" y="48422"/>
                </a:cubicBezTo>
                <a:cubicBezTo>
                  <a:pt x="511339" y="95315"/>
                  <a:pt x="536760" y="168839"/>
                  <a:pt x="626622" y="168839"/>
                </a:cubicBezTo>
                <a:lnTo>
                  <a:pt x="1464363" y="168839"/>
                </a:lnTo>
                <a:cubicBezTo>
                  <a:pt x="1554225" y="168839"/>
                  <a:pt x="1579646" y="95315"/>
                  <a:pt x="1590323" y="48422"/>
                </a:cubicBezTo>
                <a:cubicBezTo>
                  <a:pt x="1595468" y="23192"/>
                  <a:pt x="1615767" y="3859"/>
                  <a:pt x="1641164" y="0"/>
                </a:cubicBezTo>
                <a:lnTo>
                  <a:pt x="1826608" y="0"/>
                </a:lnTo>
                <a:cubicBezTo>
                  <a:pt x="1974444" y="0"/>
                  <a:pt x="2094289" y="120148"/>
                  <a:pt x="2094289" y="268359"/>
                </a:cubicBezTo>
                <a:lnTo>
                  <a:pt x="2094289" y="4033027"/>
                </a:lnTo>
                <a:cubicBezTo>
                  <a:pt x="2094289" y="4181238"/>
                  <a:pt x="1974444" y="4301386"/>
                  <a:pt x="1826608" y="4301386"/>
                </a:cubicBezTo>
                <a:lnTo>
                  <a:pt x="266919" y="4301386"/>
                </a:lnTo>
                <a:cubicBezTo>
                  <a:pt x="119381" y="4300965"/>
                  <a:pt x="0" y="4180940"/>
                  <a:pt x="1" y="4033027"/>
                </a:cubicBezTo>
                <a:lnTo>
                  <a:pt x="1" y="268359"/>
                </a:lnTo>
                <a:cubicBezTo>
                  <a:pt x="0" y="120446"/>
                  <a:pt x="119381" y="421"/>
                  <a:pt x="266919" y="0"/>
                </a:cubicBezTo>
                <a:close/>
              </a:path>
            </a:pathLst>
          </a:custGeom>
          <a:noFill/>
        </p:spPr>
        <p:txBody>
          <a:bodyPr wrap="square" anchor="ctr">
            <a:noAutofit/>
          </a:bodyPr>
          <a:lstStyle>
            <a:lvl1pPr>
              <a:defRPr sz="2400"/>
            </a:lvl1pPr>
          </a:lstStyle>
          <a:p>
            <a:r>
              <a:rPr lang="en-US"/>
              <a:t>Click to insert screenshot</a:t>
            </a:r>
          </a:p>
        </p:txBody>
      </p:sp>
      <p:sp>
        <p:nvSpPr>
          <p:cNvPr id="10" name="Picture Placeholder 9">
            <a:extLst>
              <a:ext uri="{FF2B5EF4-FFF2-40B4-BE49-F238E27FC236}">
                <a16:creationId xmlns:a16="http://schemas.microsoft.com/office/drawing/2014/main" id="{46DA2522-57E7-984E-9196-FE50A9E26EAE}"/>
              </a:ext>
              <a:ext uri="{C183D7F6-B498-43B3-948B-1728B52AA6E4}">
                <adec:decorative xmlns:adec="http://schemas.microsoft.com/office/drawing/2017/decorative" val="1"/>
              </a:ext>
            </a:extLst>
          </p:cNvPr>
          <p:cNvSpPr>
            <a:spLocks noGrp="1"/>
          </p:cNvSpPr>
          <p:nvPr>
            <p:ph type="pic" sz="quarter" idx="17" hasCustomPrompt="1"/>
          </p:nvPr>
        </p:nvSpPr>
        <p:spPr>
          <a:xfrm>
            <a:off x="7907361" y="1238562"/>
            <a:ext cx="2539540" cy="5215871"/>
          </a:xfrm>
          <a:custGeom>
            <a:avLst/>
            <a:gdLst>
              <a:gd name="connsiteX0" fmla="*/ 266919 w 2094289"/>
              <a:gd name="connsiteY0" fmla="*/ 0 h 4301386"/>
              <a:gd name="connsiteX1" fmla="*/ 449948 w 2094289"/>
              <a:gd name="connsiteY1" fmla="*/ 0 h 4301386"/>
              <a:gd name="connsiteX2" fmla="*/ 500790 w 2094289"/>
              <a:gd name="connsiteY2" fmla="*/ 48422 h 4301386"/>
              <a:gd name="connsiteX3" fmla="*/ 626622 w 2094289"/>
              <a:gd name="connsiteY3" fmla="*/ 168839 h 4301386"/>
              <a:gd name="connsiteX4" fmla="*/ 1464363 w 2094289"/>
              <a:gd name="connsiteY4" fmla="*/ 168839 h 4301386"/>
              <a:gd name="connsiteX5" fmla="*/ 1590323 w 2094289"/>
              <a:gd name="connsiteY5" fmla="*/ 48422 h 4301386"/>
              <a:gd name="connsiteX6" fmla="*/ 1641164 w 2094289"/>
              <a:gd name="connsiteY6" fmla="*/ 0 h 4301386"/>
              <a:gd name="connsiteX7" fmla="*/ 1826608 w 2094289"/>
              <a:gd name="connsiteY7" fmla="*/ 0 h 4301386"/>
              <a:gd name="connsiteX8" fmla="*/ 2094289 w 2094289"/>
              <a:gd name="connsiteY8" fmla="*/ 268359 h 4301386"/>
              <a:gd name="connsiteX9" fmla="*/ 2094289 w 2094289"/>
              <a:gd name="connsiteY9" fmla="*/ 4033027 h 4301386"/>
              <a:gd name="connsiteX10" fmla="*/ 1826608 w 2094289"/>
              <a:gd name="connsiteY10" fmla="*/ 4301386 h 4301386"/>
              <a:gd name="connsiteX11" fmla="*/ 266919 w 2094289"/>
              <a:gd name="connsiteY11" fmla="*/ 4301386 h 4301386"/>
              <a:gd name="connsiteX12" fmla="*/ 1 w 2094289"/>
              <a:gd name="connsiteY12" fmla="*/ 4033027 h 4301386"/>
              <a:gd name="connsiteX13" fmla="*/ 1 w 2094289"/>
              <a:gd name="connsiteY13" fmla="*/ 268359 h 4301386"/>
              <a:gd name="connsiteX14" fmla="*/ 266919 w 2094289"/>
              <a:gd name="connsiteY14" fmla="*/ 0 h 430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94289" h="4301386">
                <a:moveTo>
                  <a:pt x="266919" y="0"/>
                </a:moveTo>
                <a:lnTo>
                  <a:pt x="449948" y="0"/>
                </a:lnTo>
                <a:cubicBezTo>
                  <a:pt x="475311" y="3929"/>
                  <a:pt x="495576" y="23230"/>
                  <a:pt x="500790" y="48422"/>
                </a:cubicBezTo>
                <a:cubicBezTo>
                  <a:pt x="511339" y="95315"/>
                  <a:pt x="536760" y="168839"/>
                  <a:pt x="626622" y="168839"/>
                </a:cubicBezTo>
                <a:lnTo>
                  <a:pt x="1464363" y="168839"/>
                </a:lnTo>
                <a:cubicBezTo>
                  <a:pt x="1554225" y="168839"/>
                  <a:pt x="1579646" y="95315"/>
                  <a:pt x="1590323" y="48422"/>
                </a:cubicBezTo>
                <a:cubicBezTo>
                  <a:pt x="1595468" y="23192"/>
                  <a:pt x="1615767" y="3859"/>
                  <a:pt x="1641164" y="0"/>
                </a:cubicBezTo>
                <a:lnTo>
                  <a:pt x="1826608" y="0"/>
                </a:lnTo>
                <a:cubicBezTo>
                  <a:pt x="1974444" y="0"/>
                  <a:pt x="2094289" y="120148"/>
                  <a:pt x="2094289" y="268359"/>
                </a:cubicBezTo>
                <a:lnTo>
                  <a:pt x="2094289" y="4033027"/>
                </a:lnTo>
                <a:cubicBezTo>
                  <a:pt x="2094289" y="4181238"/>
                  <a:pt x="1974444" y="4301386"/>
                  <a:pt x="1826608" y="4301386"/>
                </a:cubicBezTo>
                <a:lnTo>
                  <a:pt x="266919" y="4301386"/>
                </a:lnTo>
                <a:cubicBezTo>
                  <a:pt x="119381" y="4300965"/>
                  <a:pt x="0" y="4180940"/>
                  <a:pt x="1" y="4033027"/>
                </a:cubicBezTo>
                <a:lnTo>
                  <a:pt x="1" y="268359"/>
                </a:lnTo>
                <a:cubicBezTo>
                  <a:pt x="0" y="120446"/>
                  <a:pt x="119381" y="421"/>
                  <a:pt x="266919" y="0"/>
                </a:cubicBezTo>
                <a:close/>
              </a:path>
            </a:pathLst>
          </a:custGeom>
          <a:noFill/>
        </p:spPr>
        <p:txBody>
          <a:bodyPr wrap="square" anchor="ctr">
            <a:noAutofit/>
          </a:bodyPr>
          <a:lstStyle>
            <a:lvl1pPr>
              <a:defRPr sz="2400"/>
            </a:lvl1pPr>
          </a:lstStyle>
          <a:p>
            <a:r>
              <a:rPr lang="en-US"/>
              <a:t>Click to insert screenshot</a:t>
            </a:r>
          </a:p>
        </p:txBody>
      </p:sp>
      <p:pic>
        <p:nvPicPr>
          <p:cNvPr id="11" name="Graphic 10">
            <a:extLst>
              <a:ext uri="{FF2B5EF4-FFF2-40B4-BE49-F238E27FC236}">
                <a16:creationId xmlns:a16="http://schemas.microsoft.com/office/drawing/2014/main" id="{664CE614-7574-0241-A53F-3AAC66E6C2F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17667" y="6394449"/>
            <a:ext cx="1104758" cy="309465"/>
          </a:xfrm>
          <a:prstGeom prst="rect">
            <a:avLst/>
          </a:prstGeom>
        </p:spPr>
      </p:pic>
    </p:spTree>
    <p:extLst>
      <p:ext uri="{BB962C8B-B14F-4D97-AF65-F5344CB8AC3E}">
        <p14:creationId xmlns:p14="http://schemas.microsoft.com/office/powerpoint/2010/main" val="188773942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07A8B1-B967-0243-4CE4-982A01C48D5D}"/>
              </a:ext>
              <a:ext uri="{C183D7F6-B498-43B3-948B-1728B52AA6E4}">
                <adec:decorative xmlns:adec="http://schemas.microsoft.com/office/drawing/2017/decorative" val="1"/>
              </a:ext>
            </a:extLst>
          </p:cNvPr>
          <p:cNvSpPr/>
          <p:nvPr userDrawn="1"/>
        </p:nvSpPr>
        <p:spPr>
          <a:xfrm>
            <a:off x="600053" y="558800"/>
            <a:ext cx="10991894" cy="5702300"/>
          </a:xfrm>
          <a:prstGeom prst="rect">
            <a:avLst/>
          </a:prstGeom>
          <a:solidFill>
            <a:srgbClr val="F4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 name="Rectangle 3">
            <a:extLst>
              <a:ext uri="{FF2B5EF4-FFF2-40B4-BE49-F238E27FC236}">
                <a16:creationId xmlns:a16="http://schemas.microsoft.com/office/drawing/2014/main" id="{2994669C-AA90-B4A7-DA80-225E59C85109}"/>
              </a:ext>
            </a:extLst>
          </p:cNvPr>
          <p:cNvSpPr/>
          <p:nvPr userDrawn="1"/>
        </p:nvSpPr>
        <p:spPr>
          <a:xfrm>
            <a:off x="0" y="2967137"/>
            <a:ext cx="12192000" cy="711605"/>
          </a:xfrm>
          <a:prstGeom prst="rect">
            <a:avLst/>
          </a:prstGeom>
        </p:spPr>
        <p:txBody>
          <a:bodyPr wrap="square">
            <a:spAutoFit/>
          </a:bodyPr>
          <a:lstStyle/>
          <a:p>
            <a:pPr algn="ctr">
              <a:lnSpc>
                <a:spcPts val="4800"/>
              </a:lnSpc>
            </a:pPr>
            <a:r>
              <a:rPr lang="en-US" sz="4800">
                <a:solidFill>
                  <a:srgbClr val="1472BB"/>
                </a:solidFill>
                <a:latin typeface="Arial" panose="020B0604020202020204" pitchFamily="34" charset="0"/>
                <a:cs typeface="Arial" panose="020B0604020202020204" pitchFamily="34" charset="0"/>
              </a:rPr>
              <a:t>Questions</a:t>
            </a:r>
          </a:p>
        </p:txBody>
      </p:sp>
      <p:sp>
        <p:nvSpPr>
          <p:cNvPr id="5" name="Slide Number Placeholder 2">
            <a:extLst>
              <a:ext uri="{FF2B5EF4-FFF2-40B4-BE49-F238E27FC236}">
                <a16:creationId xmlns:a16="http://schemas.microsoft.com/office/drawing/2014/main" id="{DA6C58EA-A558-C4F9-25CA-B21FFC74620A}"/>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smtClean="0">
                <a:solidFill>
                  <a:schemeClr val="tx1">
                    <a:lumMod val="50000"/>
                    <a:lumOff val="50000"/>
                  </a:schemeClr>
                </a:solidFill>
              </a:rPr>
              <a:pPr algn="r"/>
              <a:t>‹#›</a:t>
            </a:fld>
            <a:endParaRPr lang="en-US" sz="1300">
              <a:solidFill>
                <a:schemeClr val="tx1">
                  <a:lumMod val="50000"/>
                  <a:lumOff val="50000"/>
                </a:schemeClr>
              </a:solidFill>
            </a:endParaRPr>
          </a:p>
        </p:txBody>
      </p:sp>
      <p:cxnSp>
        <p:nvCxnSpPr>
          <p:cNvPr id="6" name="Straight Connector 5">
            <a:extLst>
              <a:ext uri="{FF2B5EF4-FFF2-40B4-BE49-F238E27FC236}">
                <a16:creationId xmlns:a16="http://schemas.microsoft.com/office/drawing/2014/main" id="{ABAF2D37-F4B3-59F6-D174-9D81BFD25066}"/>
              </a:ext>
            </a:extLst>
          </p:cNvPr>
          <p:cNvCxnSpPr>
            <a:cxnSpLocks/>
          </p:cNvCxnSpPr>
          <p:nvPr userDrawn="1"/>
        </p:nvCxnSpPr>
        <p:spPr>
          <a:xfrm>
            <a:off x="5776511" y="4362682"/>
            <a:ext cx="638978"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44224ADB-B7E0-B391-5397-6C856AD78A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7667" y="6394449"/>
            <a:ext cx="1104758" cy="309465"/>
          </a:xfrm>
          <a:prstGeom prst="rect">
            <a:avLst/>
          </a:prstGeom>
        </p:spPr>
      </p:pic>
    </p:spTree>
    <p:extLst>
      <p:ext uri="{BB962C8B-B14F-4D97-AF65-F5344CB8AC3E}">
        <p14:creationId xmlns:p14="http://schemas.microsoft.com/office/powerpoint/2010/main" val="90964752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hank You slide">
    <p:bg>
      <p:bgPr>
        <a:solidFill>
          <a:srgbClr val="0077B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54E525-92A9-6941-8118-7D3D082244C3}"/>
              </a:ext>
            </a:extLst>
          </p:cNvPr>
          <p:cNvPicPr>
            <a:picLocks noChangeAspect="1"/>
          </p:cNvPicPr>
          <p:nvPr userDrawn="1"/>
        </p:nvPicPr>
        <p:blipFill>
          <a:blip r:embed="rId2"/>
          <a:stretch>
            <a:fillRect/>
          </a:stretch>
        </p:blipFill>
        <p:spPr>
          <a:xfrm>
            <a:off x="3630202" y="0"/>
            <a:ext cx="8561798" cy="6858000"/>
          </a:xfrm>
          <a:prstGeom prst="rect">
            <a:avLst/>
          </a:prstGeom>
        </p:spPr>
      </p:pic>
      <p:sp>
        <p:nvSpPr>
          <p:cNvPr id="7" name="Rectangle 6">
            <a:extLst>
              <a:ext uri="{FF2B5EF4-FFF2-40B4-BE49-F238E27FC236}">
                <a16:creationId xmlns:a16="http://schemas.microsoft.com/office/drawing/2014/main" id="{BB853718-CC4B-994E-8372-A1C54F023AA8}"/>
              </a:ext>
              <a:ext uri="{C183D7F6-B498-43B3-948B-1728B52AA6E4}">
                <adec:decorative xmlns:adec="http://schemas.microsoft.com/office/drawing/2017/decorative" val="1"/>
              </a:ext>
            </a:extLst>
          </p:cNvPr>
          <p:cNvSpPr/>
          <p:nvPr userDrawn="1"/>
        </p:nvSpPr>
        <p:spPr>
          <a:xfrm>
            <a:off x="0" y="0"/>
            <a:ext cx="3688597" cy="6857999"/>
          </a:xfrm>
          <a:prstGeom prst="rect">
            <a:avLst/>
          </a:prstGeom>
          <a:solidFill>
            <a:srgbClr val="F4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9" name="Graphic 8">
            <a:extLst>
              <a:ext uri="{FF2B5EF4-FFF2-40B4-BE49-F238E27FC236}">
                <a16:creationId xmlns:a16="http://schemas.microsoft.com/office/drawing/2014/main" id="{9826413B-05E4-6344-974B-29352C0D958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17667" y="6394449"/>
            <a:ext cx="1104758" cy="309465"/>
          </a:xfrm>
          <a:prstGeom prst="rect">
            <a:avLst/>
          </a:prstGeom>
        </p:spPr>
      </p:pic>
      <p:sp>
        <p:nvSpPr>
          <p:cNvPr id="11" name="Rectangle 10">
            <a:extLst>
              <a:ext uri="{FF2B5EF4-FFF2-40B4-BE49-F238E27FC236}">
                <a16:creationId xmlns:a16="http://schemas.microsoft.com/office/drawing/2014/main" id="{EDC05C80-F32F-4141-BC79-1DF0CD3B6045}"/>
              </a:ext>
              <a:ext uri="{C183D7F6-B498-43B3-948B-1728B52AA6E4}">
                <adec:decorative xmlns:adec="http://schemas.microsoft.com/office/drawing/2017/decorative" val="1"/>
              </a:ext>
            </a:extLst>
          </p:cNvPr>
          <p:cNvSpPr/>
          <p:nvPr userDrawn="1"/>
        </p:nvSpPr>
        <p:spPr>
          <a:xfrm rot="16200000">
            <a:off x="-3374134" y="3374136"/>
            <a:ext cx="6858000" cy="109728"/>
          </a:xfrm>
          <a:prstGeom prst="rect">
            <a:avLst/>
          </a:prstGeom>
          <a:solidFill>
            <a:srgbClr val="FFA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5" name="Slide Number Placeholder 2">
            <a:extLst>
              <a:ext uri="{FF2B5EF4-FFF2-40B4-BE49-F238E27FC236}">
                <a16:creationId xmlns:a16="http://schemas.microsoft.com/office/drawing/2014/main" id="{03EA8CF9-E772-C74A-9D0E-FB0B18B4F614}"/>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smtClean="0">
                <a:solidFill>
                  <a:schemeClr val="bg1">
                    <a:lumMod val="95000"/>
                  </a:schemeClr>
                </a:solidFill>
              </a:rPr>
              <a:pPr algn="r"/>
              <a:t>‹#›</a:t>
            </a:fld>
            <a:endParaRPr lang="en-US" sz="1300">
              <a:solidFill>
                <a:schemeClr val="bg1">
                  <a:lumMod val="95000"/>
                </a:schemeClr>
              </a:solidFill>
            </a:endParaRPr>
          </a:p>
        </p:txBody>
      </p:sp>
      <p:sp>
        <p:nvSpPr>
          <p:cNvPr id="12" name="Text Placeholder 13">
            <a:extLst>
              <a:ext uri="{FF2B5EF4-FFF2-40B4-BE49-F238E27FC236}">
                <a16:creationId xmlns:a16="http://schemas.microsoft.com/office/drawing/2014/main" id="{6A7E7AD9-5660-B94C-898D-4D9D51F809F5}"/>
              </a:ext>
            </a:extLst>
          </p:cNvPr>
          <p:cNvSpPr>
            <a:spLocks noGrp="1"/>
          </p:cNvSpPr>
          <p:nvPr>
            <p:ph type="body" sz="quarter" idx="10" hasCustomPrompt="1"/>
          </p:nvPr>
        </p:nvSpPr>
        <p:spPr>
          <a:xfrm>
            <a:off x="550862" y="2522269"/>
            <a:ext cx="3492500" cy="286232"/>
          </a:xfrm>
          <a:prstGeom prst="rect">
            <a:avLst/>
          </a:prstGeom>
        </p:spPr>
        <p:txBody>
          <a:bodyPr wrap="square">
            <a:spAutoFit/>
          </a:bodyPr>
          <a:lstStyle>
            <a:lvl1pPr marL="0" indent="0">
              <a:buFontTx/>
              <a:buNone/>
              <a:defRPr lang="en-US" sz="1400" b="0" i="0" spc="100" dirty="0" smtClean="0">
                <a:solidFill>
                  <a:srgbClr val="1472BB"/>
                </a:solidFill>
                <a:latin typeface="Arial" panose="020B0604020202020204" pitchFamily="34" charset="0"/>
                <a:cs typeface="Arial" panose="020B0604020202020204" pitchFamily="34" charset="0"/>
              </a:defRPr>
            </a:lvl1pPr>
          </a:lstStyle>
          <a:p>
            <a:pPr marL="0" lvl="0"/>
            <a:r>
              <a:rPr lang="en-US"/>
              <a:t>Name of presentation</a:t>
            </a:r>
          </a:p>
        </p:txBody>
      </p:sp>
      <p:sp>
        <p:nvSpPr>
          <p:cNvPr id="13" name="Text Placeholder 27">
            <a:extLst>
              <a:ext uri="{FF2B5EF4-FFF2-40B4-BE49-F238E27FC236}">
                <a16:creationId xmlns:a16="http://schemas.microsoft.com/office/drawing/2014/main" id="{2235144F-E8FF-5A4E-8633-EC75D705AE43}"/>
              </a:ext>
            </a:extLst>
          </p:cNvPr>
          <p:cNvSpPr>
            <a:spLocks noGrp="1"/>
          </p:cNvSpPr>
          <p:nvPr>
            <p:ph type="body" sz="quarter" idx="11" hasCustomPrompt="1"/>
          </p:nvPr>
        </p:nvSpPr>
        <p:spPr>
          <a:xfrm>
            <a:off x="539644" y="2987210"/>
            <a:ext cx="2833141" cy="698500"/>
          </a:xfrm>
          <a:prstGeom prst="rect">
            <a:avLst/>
          </a:prstGeom>
        </p:spPr>
        <p:txBody>
          <a:bodyPr/>
          <a:lstStyle>
            <a:lvl1pPr marL="0" indent="0" algn="l">
              <a:buNone/>
              <a:defRPr sz="3600">
                <a:solidFill>
                  <a:srgbClr val="1472BB"/>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Thank You</a:t>
            </a:r>
          </a:p>
        </p:txBody>
      </p:sp>
    </p:spTree>
    <p:extLst>
      <p:ext uri="{BB962C8B-B14F-4D97-AF65-F5344CB8AC3E}">
        <p14:creationId xmlns:p14="http://schemas.microsoft.com/office/powerpoint/2010/main" val="125921356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hank You slide 2">
    <p:bg>
      <p:bgPr>
        <a:solidFill>
          <a:srgbClr val="0077B3"/>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3C2CEA-1DDE-AA45-905C-4FED526E561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BB853718-CC4B-994E-8372-A1C54F023AA8}"/>
              </a:ext>
              <a:ext uri="{C183D7F6-B498-43B3-948B-1728B52AA6E4}">
                <adec:decorative xmlns:adec="http://schemas.microsoft.com/office/drawing/2017/decorative" val="1"/>
              </a:ext>
            </a:extLst>
          </p:cNvPr>
          <p:cNvSpPr/>
          <p:nvPr userDrawn="1"/>
        </p:nvSpPr>
        <p:spPr>
          <a:xfrm>
            <a:off x="0" y="0"/>
            <a:ext cx="3688597" cy="6857999"/>
          </a:xfrm>
          <a:prstGeom prst="rect">
            <a:avLst/>
          </a:prstGeom>
          <a:solidFill>
            <a:srgbClr val="F4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9" name="Graphic 8">
            <a:extLst>
              <a:ext uri="{FF2B5EF4-FFF2-40B4-BE49-F238E27FC236}">
                <a16:creationId xmlns:a16="http://schemas.microsoft.com/office/drawing/2014/main" id="{9826413B-05E4-6344-974B-29352C0D958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17667" y="6394449"/>
            <a:ext cx="1104758" cy="309465"/>
          </a:xfrm>
          <a:prstGeom prst="rect">
            <a:avLst/>
          </a:prstGeom>
        </p:spPr>
      </p:pic>
      <p:sp>
        <p:nvSpPr>
          <p:cNvPr id="11" name="Rectangle 10">
            <a:extLst>
              <a:ext uri="{FF2B5EF4-FFF2-40B4-BE49-F238E27FC236}">
                <a16:creationId xmlns:a16="http://schemas.microsoft.com/office/drawing/2014/main" id="{EDC05C80-F32F-4141-BC79-1DF0CD3B6045}"/>
              </a:ext>
              <a:ext uri="{C183D7F6-B498-43B3-948B-1728B52AA6E4}">
                <adec:decorative xmlns:adec="http://schemas.microsoft.com/office/drawing/2017/decorative" val="1"/>
              </a:ext>
            </a:extLst>
          </p:cNvPr>
          <p:cNvSpPr/>
          <p:nvPr userDrawn="1"/>
        </p:nvSpPr>
        <p:spPr>
          <a:xfrm rot="16200000">
            <a:off x="-3374134" y="3374136"/>
            <a:ext cx="6858000" cy="109728"/>
          </a:xfrm>
          <a:prstGeom prst="rect">
            <a:avLst/>
          </a:prstGeom>
          <a:solidFill>
            <a:srgbClr val="FFA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5" name="Slide Number Placeholder 2">
            <a:extLst>
              <a:ext uri="{FF2B5EF4-FFF2-40B4-BE49-F238E27FC236}">
                <a16:creationId xmlns:a16="http://schemas.microsoft.com/office/drawing/2014/main" id="{03EA8CF9-E772-C74A-9D0E-FB0B18B4F614}"/>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smtClean="0">
                <a:solidFill>
                  <a:schemeClr val="bg1">
                    <a:lumMod val="95000"/>
                  </a:schemeClr>
                </a:solidFill>
              </a:rPr>
              <a:pPr algn="r"/>
              <a:t>‹#›</a:t>
            </a:fld>
            <a:endParaRPr lang="en-US" sz="1300">
              <a:solidFill>
                <a:schemeClr val="bg1">
                  <a:lumMod val="95000"/>
                </a:schemeClr>
              </a:solidFill>
            </a:endParaRPr>
          </a:p>
        </p:txBody>
      </p:sp>
      <p:sp>
        <p:nvSpPr>
          <p:cNvPr id="12" name="Text Placeholder 13">
            <a:extLst>
              <a:ext uri="{FF2B5EF4-FFF2-40B4-BE49-F238E27FC236}">
                <a16:creationId xmlns:a16="http://schemas.microsoft.com/office/drawing/2014/main" id="{6A7E7AD9-5660-B94C-898D-4D9D51F809F5}"/>
              </a:ext>
            </a:extLst>
          </p:cNvPr>
          <p:cNvSpPr>
            <a:spLocks noGrp="1"/>
          </p:cNvSpPr>
          <p:nvPr>
            <p:ph type="body" sz="quarter" idx="10" hasCustomPrompt="1"/>
          </p:nvPr>
        </p:nvSpPr>
        <p:spPr>
          <a:xfrm>
            <a:off x="550862" y="2522269"/>
            <a:ext cx="3492500" cy="286232"/>
          </a:xfrm>
          <a:prstGeom prst="rect">
            <a:avLst/>
          </a:prstGeom>
        </p:spPr>
        <p:txBody>
          <a:bodyPr wrap="square">
            <a:spAutoFit/>
          </a:bodyPr>
          <a:lstStyle>
            <a:lvl1pPr marL="0" indent="0">
              <a:buFontTx/>
              <a:buNone/>
              <a:defRPr lang="en-US" sz="1400" b="0" i="0" spc="100" dirty="0" smtClean="0">
                <a:solidFill>
                  <a:srgbClr val="1472BB"/>
                </a:solidFill>
                <a:latin typeface="Arial" panose="020B0604020202020204" pitchFamily="34" charset="0"/>
                <a:cs typeface="Arial" panose="020B0604020202020204" pitchFamily="34" charset="0"/>
              </a:defRPr>
            </a:lvl1pPr>
          </a:lstStyle>
          <a:p>
            <a:pPr marL="0" lvl="0"/>
            <a:r>
              <a:rPr lang="en-US"/>
              <a:t>Name of presentation</a:t>
            </a:r>
          </a:p>
        </p:txBody>
      </p:sp>
      <p:sp>
        <p:nvSpPr>
          <p:cNvPr id="13" name="Text Placeholder 27">
            <a:extLst>
              <a:ext uri="{FF2B5EF4-FFF2-40B4-BE49-F238E27FC236}">
                <a16:creationId xmlns:a16="http://schemas.microsoft.com/office/drawing/2014/main" id="{2235144F-E8FF-5A4E-8633-EC75D705AE43}"/>
              </a:ext>
            </a:extLst>
          </p:cNvPr>
          <p:cNvSpPr>
            <a:spLocks noGrp="1"/>
          </p:cNvSpPr>
          <p:nvPr>
            <p:ph type="body" sz="quarter" idx="11" hasCustomPrompt="1"/>
          </p:nvPr>
        </p:nvSpPr>
        <p:spPr>
          <a:xfrm>
            <a:off x="539644" y="2987210"/>
            <a:ext cx="2833141" cy="698500"/>
          </a:xfrm>
          <a:prstGeom prst="rect">
            <a:avLst/>
          </a:prstGeom>
        </p:spPr>
        <p:txBody>
          <a:bodyPr/>
          <a:lstStyle>
            <a:lvl1pPr marL="0" indent="0" algn="l">
              <a:buNone/>
              <a:defRPr sz="3600">
                <a:solidFill>
                  <a:srgbClr val="1472BB"/>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Thank You</a:t>
            </a:r>
          </a:p>
        </p:txBody>
      </p:sp>
    </p:spTree>
    <p:extLst>
      <p:ext uri="{BB962C8B-B14F-4D97-AF65-F5344CB8AC3E}">
        <p14:creationId xmlns:p14="http://schemas.microsoft.com/office/powerpoint/2010/main" val="42356211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1_Big image big statement">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2DA4FB45-D3E8-8F4C-9AF6-92C8528198B9}"/>
              </a:ext>
              <a:ext uri="{C183D7F6-B498-43B3-948B-1728B52AA6E4}">
                <adec:decorative xmlns:adec="http://schemas.microsoft.com/office/drawing/2017/decorative" val="1"/>
              </a:ext>
            </a:extLst>
          </p:cNvPr>
          <p:cNvSpPr>
            <a:spLocks noGrp="1"/>
          </p:cNvSpPr>
          <p:nvPr>
            <p:ph type="pic" sz="quarter" idx="10" hasCustomPrompt="1"/>
          </p:nvPr>
        </p:nvSpPr>
        <p:spPr>
          <a:xfrm>
            <a:off x="4383088" y="0"/>
            <a:ext cx="7808912" cy="6858000"/>
          </a:xfrm>
          <a:prstGeom prst="rect">
            <a:avLst/>
          </a:prstGeom>
          <a:solidFill>
            <a:srgbClr val="F4F4ED"/>
          </a:solidFill>
        </p:spPr>
        <p:txBody>
          <a:bodyPr/>
          <a:lstStyle/>
          <a:p>
            <a:r>
              <a:rPr lang="en-US"/>
              <a:t>Click to insert picture</a:t>
            </a:r>
          </a:p>
        </p:txBody>
      </p:sp>
      <p:sp>
        <p:nvSpPr>
          <p:cNvPr id="12" name="Text Placeholder 10">
            <a:extLst>
              <a:ext uri="{FF2B5EF4-FFF2-40B4-BE49-F238E27FC236}">
                <a16:creationId xmlns:a16="http://schemas.microsoft.com/office/drawing/2014/main" id="{6BA1DDA3-5F64-1943-8B67-1D01BDDDBE62}"/>
              </a:ext>
            </a:extLst>
          </p:cNvPr>
          <p:cNvSpPr>
            <a:spLocks noGrp="1"/>
          </p:cNvSpPr>
          <p:nvPr>
            <p:ph type="body" sz="quarter" idx="11" hasCustomPrompt="1"/>
          </p:nvPr>
        </p:nvSpPr>
        <p:spPr>
          <a:xfrm>
            <a:off x="539173" y="2459504"/>
            <a:ext cx="3022600" cy="1815882"/>
          </a:xfrm>
          <a:prstGeom prst="rect">
            <a:avLst/>
          </a:prstGeom>
          <a:noFill/>
        </p:spPr>
        <p:txBody>
          <a:bodyPr wrap="square" rtlCol="0" anchor="ctr">
            <a:spAutoFit/>
          </a:bodyPr>
          <a:lstStyle>
            <a:lvl1pPr marL="0" indent="0">
              <a:lnSpc>
                <a:spcPct val="100000"/>
              </a:lnSpc>
              <a:buFontTx/>
              <a:buNone/>
              <a:defRPr lang="en-US" b="0" dirty="0">
                <a:solidFill>
                  <a:srgbClr val="1472BB"/>
                </a:solidFill>
                <a:cs typeface="Arial" panose="020B0604020202020204" pitchFamily="34" charset="0"/>
              </a:defRPr>
            </a:lvl1pPr>
          </a:lstStyle>
          <a:p>
            <a:pPr marL="0" lvl="0"/>
            <a:r>
              <a:rPr lang="en-US" sz="2800"/>
              <a:t>Key statement or pull quote here lorem ipsum </a:t>
            </a:r>
            <a:r>
              <a:rPr lang="en-US" sz="2800" err="1"/>
              <a:t>dalor</a:t>
            </a:r>
            <a:r>
              <a:rPr lang="en-US" sz="2800"/>
              <a:t>.</a:t>
            </a:r>
          </a:p>
        </p:txBody>
      </p:sp>
      <p:sp>
        <p:nvSpPr>
          <p:cNvPr id="5" name="Slide Number Placeholder 2">
            <a:extLst>
              <a:ext uri="{FF2B5EF4-FFF2-40B4-BE49-F238E27FC236}">
                <a16:creationId xmlns:a16="http://schemas.microsoft.com/office/drawing/2014/main" id="{BAC80E55-0AA3-D148-8825-6AA507E16EC8}"/>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smtClean="0">
                <a:solidFill>
                  <a:schemeClr val="bg1">
                    <a:lumMod val="75000"/>
                  </a:schemeClr>
                </a:solidFill>
              </a:rPr>
              <a:pPr algn="r"/>
              <a:t>‹#›</a:t>
            </a:fld>
            <a:endParaRPr lang="en-US" sz="1300">
              <a:solidFill>
                <a:schemeClr val="bg1">
                  <a:lumMod val="75000"/>
                </a:schemeClr>
              </a:solidFill>
            </a:endParaRPr>
          </a:p>
        </p:txBody>
      </p:sp>
      <p:pic>
        <p:nvPicPr>
          <p:cNvPr id="6" name="Graphic 5">
            <a:extLst>
              <a:ext uri="{FF2B5EF4-FFF2-40B4-BE49-F238E27FC236}">
                <a16:creationId xmlns:a16="http://schemas.microsoft.com/office/drawing/2014/main" id="{752C0781-96E5-6243-A35A-028B871DB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7667" y="6394449"/>
            <a:ext cx="1104758" cy="309465"/>
          </a:xfrm>
          <a:prstGeom prst="rect">
            <a:avLst/>
          </a:prstGeom>
        </p:spPr>
      </p:pic>
    </p:spTree>
    <p:extLst>
      <p:ext uri="{BB962C8B-B14F-4D97-AF65-F5344CB8AC3E}">
        <p14:creationId xmlns:p14="http://schemas.microsoft.com/office/powerpoint/2010/main" val="2388753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ull-bleed photography w/ header">
    <p:bg>
      <p:bgPr>
        <a:solidFill>
          <a:schemeClr val="bg1"/>
        </a:solidFill>
        <a:effectLst/>
      </p:bgPr>
    </p:bg>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971422AE-67EA-6742-8143-5C0DADDDF1FE}"/>
              </a:ext>
            </a:extLst>
          </p:cNvPr>
          <p:cNvSpPr>
            <a:spLocks noGrp="1"/>
          </p:cNvSpPr>
          <p:nvPr>
            <p:ph type="pic" sz="quarter" idx="11"/>
          </p:nvPr>
        </p:nvSpPr>
        <p:spPr>
          <a:xfrm>
            <a:off x="-32084" y="0"/>
            <a:ext cx="12192000" cy="6858000"/>
          </a:xfrm>
          <a:prstGeom prst="rect">
            <a:avLst/>
          </a:prstGeom>
        </p:spPr>
        <p:txBody>
          <a:bodyPr/>
          <a:lstStyle>
            <a:lvl1pPr>
              <a:defRPr>
                <a:solidFill>
                  <a:schemeClr val="tx1"/>
                </a:solidFill>
              </a:defRPr>
            </a:lvl1pPr>
          </a:lstStyle>
          <a:p>
            <a:endParaRPr lang="en-US"/>
          </a:p>
          <a:p>
            <a:endParaRPr lang="en-US"/>
          </a:p>
          <a:p>
            <a:endParaRPr lang="en-US"/>
          </a:p>
          <a:p>
            <a:r>
              <a:rPr lang="en-US"/>
              <a:t>Full-bleed photography slide</a:t>
            </a:r>
          </a:p>
          <a:p>
            <a:r>
              <a:rPr lang="en-US"/>
              <a:t>Click to insert picture.</a:t>
            </a:r>
          </a:p>
          <a:p>
            <a:r>
              <a:rPr lang="en-US"/>
              <a:t>Copy and paste gradient overlay above if needed.</a:t>
            </a:r>
          </a:p>
        </p:txBody>
      </p:sp>
      <p:sp>
        <p:nvSpPr>
          <p:cNvPr id="8" name="Text Placeholder 4">
            <a:extLst>
              <a:ext uri="{FF2B5EF4-FFF2-40B4-BE49-F238E27FC236}">
                <a16:creationId xmlns:a16="http://schemas.microsoft.com/office/drawing/2014/main" id="{496A1E45-ABC2-6E4C-9202-46B517BE79B1}"/>
              </a:ext>
            </a:extLst>
          </p:cNvPr>
          <p:cNvSpPr>
            <a:spLocks noGrp="1"/>
          </p:cNvSpPr>
          <p:nvPr>
            <p:ph type="body" sz="quarter" idx="13" hasCustomPrompt="1"/>
          </p:nvPr>
        </p:nvSpPr>
        <p:spPr>
          <a:xfrm>
            <a:off x="1943100" y="559569"/>
            <a:ext cx="8305800" cy="387798"/>
          </a:xfrm>
          <a:prstGeom prst="rect">
            <a:avLst/>
          </a:prstGeom>
        </p:spPr>
        <p:txBody>
          <a:bodyPr lIns="0" tIns="0" rIns="0" bIns="0" anchor="t" anchorCtr="0">
            <a:spAutoFit/>
          </a:bodyPr>
          <a:lstStyle>
            <a:lvl1pPr marL="0" indent="0" algn="ctr">
              <a:lnSpc>
                <a:spcPct val="90000"/>
              </a:lnSpc>
              <a:spcBef>
                <a:spcPts val="0"/>
              </a:spcBef>
              <a:buNone/>
              <a:defRPr sz="2800" b="0" i="0" cap="none" spc="0" baseline="0">
                <a:solidFill>
                  <a:schemeClr val="accent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a:t>Full-Bleed Photography Slide</a:t>
            </a:r>
          </a:p>
        </p:txBody>
      </p:sp>
      <p:sp>
        <p:nvSpPr>
          <p:cNvPr id="5" name="Text Placeholder 1">
            <a:extLst>
              <a:ext uri="{FF2B5EF4-FFF2-40B4-BE49-F238E27FC236}">
                <a16:creationId xmlns:a16="http://schemas.microsoft.com/office/drawing/2014/main" id="{122A6F2B-D6B4-4E10-BFD4-56BEA1CCE463}"/>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a:t>OPTIONAL SUBHEAD</a:t>
            </a:r>
          </a:p>
        </p:txBody>
      </p:sp>
      <p:sp>
        <p:nvSpPr>
          <p:cNvPr id="9" name="Slide Number Placeholder 1">
            <a:extLst>
              <a:ext uri="{FF2B5EF4-FFF2-40B4-BE49-F238E27FC236}">
                <a16:creationId xmlns:a16="http://schemas.microsoft.com/office/drawing/2014/main" id="{4C69C1DF-47BF-4080-9AD5-09464EAE12F1}"/>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2" name="Group 11">
            <a:extLst>
              <a:ext uri="{FF2B5EF4-FFF2-40B4-BE49-F238E27FC236}">
                <a16:creationId xmlns:a16="http://schemas.microsoft.com/office/drawing/2014/main" id="{3216DC3F-1B71-4795-BB71-5560D16EE9B8}"/>
              </a:ext>
            </a:extLst>
          </p:cNvPr>
          <p:cNvGrpSpPr>
            <a:grpSpLocks noChangeAspect="1"/>
          </p:cNvGrpSpPr>
          <p:nvPr userDrawn="1"/>
        </p:nvGrpSpPr>
        <p:grpSpPr bwMode="auto">
          <a:xfrm>
            <a:off x="11523227" y="6169794"/>
            <a:ext cx="468957" cy="411981"/>
            <a:chOff x="7171" y="3741"/>
            <a:chExt cx="214" cy="188"/>
          </a:xfrm>
          <a:effectLst/>
        </p:grpSpPr>
        <p:sp>
          <p:nvSpPr>
            <p:cNvPr id="13" name="Freeform 6">
              <a:extLst>
                <a:ext uri="{FF2B5EF4-FFF2-40B4-BE49-F238E27FC236}">
                  <a16:creationId xmlns:a16="http://schemas.microsoft.com/office/drawing/2014/main" id="{0030D10D-5CE4-4E37-A7F9-0F9F59D1ACC1}"/>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B7FD410C-8AB3-4BE2-A272-60F9DB8CA3F5}"/>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 name="Footer Placeholder 2">
            <a:extLst>
              <a:ext uri="{FF2B5EF4-FFF2-40B4-BE49-F238E27FC236}">
                <a16:creationId xmlns:a16="http://schemas.microsoft.com/office/drawing/2014/main" id="{2BCD8121-ABFF-47B9-ADAF-C47B083C9E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890458148"/>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wo chart slide w/ subhea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CF7C34-3C12-0343-AAD9-D50B0B78A8DF}"/>
              </a:ext>
            </a:extLst>
          </p:cNvPr>
          <p:cNvSpPr txBox="1"/>
          <p:nvPr userDrawn="1"/>
        </p:nvSpPr>
        <p:spPr>
          <a:xfrm>
            <a:off x="4838218" y="2013995"/>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solidFill>
                <a:schemeClr val="tx1"/>
              </a:solidFill>
              <a:latin typeface="Trebuchet MS" panose="020B0703020202090204" pitchFamily="34" charset="0"/>
            </a:endParaRPr>
          </a:p>
        </p:txBody>
      </p:sp>
      <p:cxnSp>
        <p:nvCxnSpPr>
          <p:cNvPr id="10" name="Straight Connector 9">
            <a:extLst>
              <a:ext uri="{FF2B5EF4-FFF2-40B4-BE49-F238E27FC236}">
                <a16:creationId xmlns:a16="http://schemas.microsoft.com/office/drawing/2014/main" id="{CE1EC708-C9A5-B643-8A72-8BE2F4F1F4C2}"/>
              </a:ext>
            </a:extLst>
          </p:cNvPr>
          <p:cNvCxnSpPr>
            <a:cxnSpLocks/>
          </p:cNvCxnSpPr>
          <p:nvPr userDrawn="1"/>
        </p:nvCxnSpPr>
        <p:spPr>
          <a:xfrm>
            <a:off x="6096000" y="2133600"/>
            <a:ext cx="0" cy="392430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1" name="Title 5">
            <a:extLst>
              <a:ext uri="{FF2B5EF4-FFF2-40B4-BE49-F238E27FC236}">
                <a16:creationId xmlns:a16="http://schemas.microsoft.com/office/drawing/2014/main" id="{E8B7DBE8-8F2D-8247-858B-1DF626847E64}"/>
              </a:ext>
            </a:extLst>
          </p:cNvPr>
          <p:cNvSpPr>
            <a:spLocks noGrp="1"/>
          </p:cNvSpPr>
          <p:nvPr>
            <p:ph type="title" hasCustomPrompt="1"/>
          </p:nvPr>
        </p:nvSpPr>
        <p:spPr>
          <a:xfrm>
            <a:off x="452119" y="457200"/>
            <a:ext cx="11277600" cy="430887"/>
          </a:xfrm>
          <a:prstGeom prst="rect">
            <a:avLst/>
          </a:prstGeom>
        </p:spPr>
        <p:txBody>
          <a:bodyPr lIns="0" tIns="0" rIns="0" bIns="0">
            <a:spAutoFit/>
          </a:bodyPr>
          <a:lstStyle>
            <a:lvl1pPr algn="ctr">
              <a:defRPr sz="2800" spc="0" baseline="0">
                <a:solidFill>
                  <a:schemeClr val="accent1"/>
                </a:solidFill>
              </a:defRPr>
            </a:lvl1pPr>
          </a:lstStyle>
          <a:p>
            <a:r>
              <a:rPr lang="en-US"/>
              <a:t>[Slide Title]</a:t>
            </a:r>
          </a:p>
        </p:txBody>
      </p:sp>
      <p:sp>
        <p:nvSpPr>
          <p:cNvPr id="8" name="Text Placeholder 7">
            <a:extLst>
              <a:ext uri="{FF2B5EF4-FFF2-40B4-BE49-F238E27FC236}">
                <a16:creationId xmlns:a16="http://schemas.microsoft.com/office/drawing/2014/main" id="{A410748E-B50A-0B4C-9E99-7D00911914BA}"/>
              </a:ext>
            </a:extLst>
          </p:cNvPr>
          <p:cNvSpPr>
            <a:spLocks noGrp="1"/>
          </p:cNvSpPr>
          <p:nvPr>
            <p:ph type="body" sz="quarter" idx="16" hasCustomPrompt="1"/>
          </p:nvPr>
        </p:nvSpPr>
        <p:spPr>
          <a:xfrm>
            <a:off x="6382272" y="1038225"/>
            <a:ext cx="5352527" cy="369332"/>
          </a:xfrm>
          <a:prstGeom prst="rect">
            <a:avLst/>
          </a:prstGeom>
        </p:spPr>
        <p:txBody>
          <a:bodyPr wrap="square" lIns="0" tIns="0" rIns="0" bIns="0">
            <a:spAutoFit/>
          </a:bodyPr>
          <a:lstStyle>
            <a:lvl1pPr marL="0" indent="0" algn="ctr">
              <a:buNone/>
              <a:defRPr sz="2400" b="1" spc="0" baseline="0">
                <a:solidFill>
                  <a:schemeClr val="tx1"/>
                </a:solidFill>
              </a:defRPr>
            </a:lvl1pPr>
            <a:lvl2pPr marL="457200" indent="0" algn="ctr">
              <a:buNone/>
              <a:defRPr sz="2400">
                <a:solidFill>
                  <a:schemeClr val="accent1"/>
                </a:solidFill>
              </a:defRPr>
            </a:lvl2pPr>
            <a:lvl3pPr marL="914400" indent="0" algn="ctr">
              <a:buNone/>
              <a:defRPr sz="2400">
                <a:solidFill>
                  <a:schemeClr val="accent1"/>
                </a:solidFill>
              </a:defRPr>
            </a:lvl3pPr>
            <a:lvl4pPr marL="1371600" indent="0" algn="ctr">
              <a:buNone/>
              <a:defRPr sz="2400">
                <a:solidFill>
                  <a:schemeClr val="accent1"/>
                </a:solidFill>
              </a:defRPr>
            </a:lvl4pPr>
            <a:lvl5pPr marL="1828800" indent="0" algn="ctr">
              <a:buNone/>
              <a:defRPr sz="2400">
                <a:solidFill>
                  <a:schemeClr val="accent1"/>
                </a:solidFill>
              </a:defRPr>
            </a:lvl5pPr>
          </a:lstStyle>
          <a:p>
            <a:pPr lvl="0"/>
            <a:r>
              <a:rPr lang="en-US"/>
              <a:t>Chart Title</a:t>
            </a:r>
          </a:p>
        </p:txBody>
      </p:sp>
      <p:sp>
        <p:nvSpPr>
          <p:cNvPr id="12" name="Chart Placeholder 7">
            <a:extLst>
              <a:ext uri="{FF2B5EF4-FFF2-40B4-BE49-F238E27FC236}">
                <a16:creationId xmlns:a16="http://schemas.microsoft.com/office/drawing/2014/main" id="{D82D675A-8DEF-334A-B254-DBF5B22537AB}"/>
              </a:ext>
            </a:extLst>
          </p:cNvPr>
          <p:cNvSpPr>
            <a:spLocks noGrp="1"/>
          </p:cNvSpPr>
          <p:nvPr>
            <p:ph type="chart" sz="quarter" idx="11"/>
          </p:nvPr>
        </p:nvSpPr>
        <p:spPr>
          <a:xfrm>
            <a:off x="6400800" y="1676400"/>
            <a:ext cx="5333999" cy="4469004"/>
          </a:xfrm>
          <a:prstGeom prst="rect">
            <a:avLst/>
          </a:prstGeom>
        </p:spPr>
        <p:txBody>
          <a:bodyPr anchor="ctr" anchorCtr="0"/>
          <a:lstStyle>
            <a:lvl1pPr marL="0" indent="0" algn="ctr">
              <a:buNone/>
              <a:defRPr sz="1000" cap="all" baseline="0">
                <a:solidFill>
                  <a:schemeClr val="tx1"/>
                </a:solidFill>
                <a:latin typeface="Trebuchet MS" panose="020B0703020202090204" pitchFamily="34" charset="0"/>
              </a:defRPr>
            </a:lvl1pPr>
          </a:lstStyle>
          <a:p>
            <a:r>
              <a:rPr lang="en-US"/>
              <a:t>Click icon to add chart</a:t>
            </a:r>
          </a:p>
        </p:txBody>
      </p:sp>
      <p:sp>
        <p:nvSpPr>
          <p:cNvPr id="11" name="Text Placeholder 4">
            <a:extLst>
              <a:ext uri="{FF2B5EF4-FFF2-40B4-BE49-F238E27FC236}">
                <a16:creationId xmlns:a16="http://schemas.microsoft.com/office/drawing/2014/main" id="{DC2CFAA0-2490-D04F-AA0B-B42ED612CFD0}"/>
              </a:ext>
            </a:extLst>
          </p:cNvPr>
          <p:cNvSpPr>
            <a:spLocks noGrp="1"/>
          </p:cNvSpPr>
          <p:nvPr>
            <p:ph type="body" sz="quarter" idx="15" hasCustomPrompt="1"/>
          </p:nvPr>
        </p:nvSpPr>
        <p:spPr>
          <a:xfrm>
            <a:off x="457201" y="2057400"/>
            <a:ext cx="5327644" cy="3886200"/>
          </a:xfrm>
          <a:prstGeom prst="rect">
            <a:avLst/>
          </a:prstGeom>
        </p:spPr>
        <p:txBody>
          <a:bodyPr anchor="ctr" anchorCtr="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An example of a full-bleed photography slide with header and body copy.</a:t>
            </a:r>
          </a:p>
          <a:p>
            <a:pPr lvl="0"/>
            <a:r>
              <a:rPr lang="en-US"/>
              <a:t>Click to edit text.</a:t>
            </a:r>
          </a:p>
        </p:txBody>
      </p:sp>
      <p:sp>
        <p:nvSpPr>
          <p:cNvPr id="9" name="Text Placeholder 1">
            <a:extLst>
              <a:ext uri="{FF2B5EF4-FFF2-40B4-BE49-F238E27FC236}">
                <a16:creationId xmlns:a16="http://schemas.microsoft.com/office/drawing/2014/main" id="{D4A31BF8-272E-4921-889A-20C3C431FA19}"/>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a:t>OPTIONAL SUBHEAD</a:t>
            </a:r>
          </a:p>
        </p:txBody>
      </p:sp>
      <p:sp>
        <p:nvSpPr>
          <p:cNvPr id="16" name="Slide Number Placeholder 1">
            <a:extLst>
              <a:ext uri="{FF2B5EF4-FFF2-40B4-BE49-F238E27FC236}">
                <a16:creationId xmlns:a16="http://schemas.microsoft.com/office/drawing/2014/main" id="{8C1F299F-088B-4780-9B85-571FBDF6E213}"/>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7" name="Group 16">
            <a:extLst>
              <a:ext uri="{FF2B5EF4-FFF2-40B4-BE49-F238E27FC236}">
                <a16:creationId xmlns:a16="http://schemas.microsoft.com/office/drawing/2014/main" id="{8748BDA5-FF09-4741-9F98-E73B18150FC6}"/>
              </a:ext>
            </a:extLst>
          </p:cNvPr>
          <p:cNvGrpSpPr>
            <a:grpSpLocks noChangeAspect="1"/>
          </p:cNvGrpSpPr>
          <p:nvPr userDrawn="1"/>
        </p:nvGrpSpPr>
        <p:grpSpPr bwMode="auto">
          <a:xfrm>
            <a:off x="11523227" y="6169794"/>
            <a:ext cx="468957" cy="411981"/>
            <a:chOff x="7171" y="3741"/>
            <a:chExt cx="214" cy="188"/>
          </a:xfrm>
          <a:effectLst/>
        </p:grpSpPr>
        <p:sp>
          <p:nvSpPr>
            <p:cNvPr id="18" name="Freeform 6">
              <a:extLst>
                <a:ext uri="{FF2B5EF4-FFF2-40B4-BE49-F238E27FC236}">
                  <a16:creationId xmlns:a16="http://schemas.microsoft.com/office/drawing/2014/main" id="{9C0DC745-90E2-4CE8-96A3-4E3A419A1162}"/>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7">
              <a:extLst>
                <a:ext uri="{FF2B5EF4-FFF2-40B4-BE49-F238E27FC236}">
                  <a16:creationId xmlns:a16="http://schemas.microsoft.com/office/drawing/2014/main" id="{4EFE5374-FA34-4E66-AFDB-DC080B5B2A49}"/>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3" name="Footer Placeholder 2">
            <a:extLst>
              <a:ext uri="{FF2B5EF4-FFF2-40B4-BE49-F238E27FC236}">
                <a16:creationId xmlns:a16="http://schemas.microsoft.com/office/drawing/2014/main" id="{FCE0BDBB-6E02-435F-A44C-231CA7B3DD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749570067"/>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One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1" y="181155"/>
            <a:ext cx="10367433" cy="1528986"/>
          </a:xfrm>
        </p:spPr>
        <p:txBody>
          <a:bodyPr/>
          <a:lstStyle>
            <a:lvl1pPr>
              <a:defRPr baseline="0"/>
            </a:lvl1pPr>
          </a:lstStyle>
          <a:p>
            <a:r>
              <a:rPr lang="en-US"/>
              <a:t>Click to add headline</a:t>
            </a:r>
          </a:p>
        </p:txBody>
      </p:sp>
      <p:sp>
        <p:nvSpPr>
          <p:cNvPr id="4" name="Content Placeholder 2"/>
          <p:cNvSpPr>
            <a:spLocks noGrp="1"/>
          </p:cNvSpPr>
          <p:nvPr>
            <p:ph sz="half" idx="11" hasCustomPrompt="1"/>
          </p:nvPr>
        </p:nvSpPr>
        <p:spPr>
          <a:xfrm>
            <a:off x="914401" y="6161837"/>
            <a:ext cx="8839200" cy="467828"/>
          </a:xfrm>
        </p:spPr>
        <p:txBody>
          <a:bodyPr/>
          <a:lstStyle>
            <a:lvl1pPr marL="0" marR="0" indent="0" algn="l" defTabSz="457200" rtl="0" eaLnBrk="1" fontAlgn="auto" latinLnBrk="0" hangingPunct="1">
              <a:lnSpc>
                <a:spcPct val="85000"/>
              </a:lnSpc>
              <a:spcBef>
                <a:spcPct val="20000"/>
              </a:spcBef>
              <a:spcAft>
                <a:spcPct val="0"/>
              </a:spcAft>
              <a:buClrTx/>
              <a:buSzTx/>
              <a:buFont typeface="Arial"/>
              <a:buNone/>
              <a:defRPr sz="900" baseline="0">
                <a:solidFill>
                  <a:schemeClr val="bg2"/>
                </a:solidFill>
              </a:defRPr>
            </a:lvl1pPr>
            <a:lvl2pPr marL="742950" marR="0" indent="-342900" algn="l" defTabSz="457200" rtl="0" eaLnBrk="1" fontAlgn="auto" latinLnBrk="0" hangingPunct="1">
              <a:lnSpc>
                <a:spcPct val="100000"/>
              </a:lnSpc>
              <a:spcBef>
                <a:spcPct val="20000"/>
              </a:spcBef>
              <a:spcAft>
                <a:spcPct val="0"/>
              </a:spcAft>
              <a:buClrTx/>
              <a:buSzTx/>
              <a:buFont typeface="Arial"/>
              <a:buChar char="•"/>
              <a:defRPr sz="1800"/>
            </a:lvl2pPr>
            <a:lvl3pPr marL="800100" indent="0">
              <a:buNone/>
              <a:defRPr sz="2000"/>
            </a:lvl3pPr>
            <a:lvl4pPr>
              <a:defRPr sz="1800"/>
            </a:lvl4pPr>
            <a:lvl5pPr>
              <a:defRPr sz="1800"/>
            </a:lvl5pPr>
            <a:lvl6pPr>
              <a:defRPr sz="1800"/>
            </a:lvl6pPr>
            <a:lvl7pPr>
              <a:defRPr sz="1800"/>
            </a:lvl7pPr>
            <a:lvl8pPr>
              <a:defRPr sz="1800"/>
            </a:lvl8pPr>
            <a:lvl9pPr>
              <a:defRPr sz="1800"/>
            </a:lvl9pPr>
          </a:lstStyle>
          <a:p>
            <a:pPr lvl="0"/>
            <a:r>
              <a:rPr lang="en-US"/>
              <a:t>Click to add sources</a:t>
            </a:r>
          </a:p>
          <a:p>
            <a:pPr lvl="0"/>
            <a:endParaRPr lang="en-US"/>
          </a:p>
        </p:txBody>
      </p:sp>
      <p:sp>
        <p:nvSpPr>
          <p:cNvPr id="6" name="Content Placeholder 2"/>
          <p:cNvSpPr>
            <a:spLocks noGrp="1"/>
          </p:cNvSpPr>
          <p:nvPr>
            <p:ph idx="1"/>
          </p:nvPr>
        </p:nvSpPr>
        <p:spPr>
          <a:xfrm>
            <a:off x="914401" y="2137676"/>
            <a:ext cx="10367433" cy="4012121"/>
          </a:xfrm>
        </p:spPr>
        <p:txBody>
          <a:bodyPr/>
          <a:lstStyle>
            <a:lvl1pPr>
              <a:defRPr sz="2000"/>
            </a:lvl1pPr>
            <a:lvl2pPr>
              <a:defRPr sz="1800"/>
            </a:lvl2pPr>
            <a:lvl3pPr>
              <a:defRPr sz="1600"/>
            </a:lvl3pPr>
            <a:lvl4pPr>
              <a:defRPr sz="1400"/>
            </a:lvl4pPr>
            <a:lvl5pPr marL="1885950" marR="0" indent="-285750" algn="l" defTabSz="457200" rtl="0" eaLnBrk="1" fontAlgn="auto" latinLnBrk="0" hangingPunct="1">
              <a:lnSpc>
                <a:spcPct val="90000"/>
              </a:lnSpc>
              <a:spcBef>
                <a:spcPct val="20000"/>
              </a:spcBef>
              <a:spcAft>
                <a:spcPts val="450"/>
              </a:spcAft>
              <a:buClrTx/>
              <a:buSzTx/>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503929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Two Column Content with 2 Subtit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headline</a:t>
            </a:r>
          </a:p>
        </p:txBody>
      </p:sp>
      <p:sp>
        <p:nvSpPr>
          <p:cNvPr id="3" name="Content Placeholder 2"/>
          <p:cNvSpPr>
            <a:spLocks noGrp="1"/>
          </p:cNvSpPr>
          <p:nvPr>
            <p:ph sz="half" idx="1"/>
          </p:nvPr>
        </p:nvSpPr>
        <p:spPr>
          <a:xfrm>
            <a:off x="914401" y="2620212"/>
            <a:ext cx="5084064" cy="3529584"/>
          </a:xfrm>
        </p:spPr>
        <p:txBody>
          <a:bodyPr/>
          <a:lstStyle>
            <a:lvl1pPr>
              <a:defRPr sz="2000"/>
            </a:lvl1pPr>
            <a:lvl2pPr>
              <a:defRPr sz="1800"/>
            </a:lvl2pPr>
            <a:lvl3pPr>
              <a:defRPr sz="1600"/>
            </a:lvl3pPr>
            <a:lvl4pPr>
              <a:defRPr sz="1400"/>
            </a:lvl4pPr>
            <a:lvl5pPr marL="1885950" marR="0" indent="-285750" algn="l" defTabSz="457200" rtl="0" eaLnBrk="1" fontAlgn="auto" latinLnBrk="0" hangingPunct="1">
              <a:lnSpc>
                <a:spcPct val="90000"/>
              </a:lnSpc>
              <a:spcBef>
                <a:spcPct val="20000"/>
              </a:spcBef>
              <a:spcAft>
                <a:spcPts val="450"/>
              </a:spcAft>
              <a:buClrTx/>
              <a:buSzTx/>
              <a:buFont typeface="Arial" pitchFamily="34" charset="0"/>
              <a:buChar char="•"/>
              <a:defRPr sz="1400"/>
            </a:lvl5pPr>
            <a:lvl6pPr>
              <a:defRPr sz="2000"/>
            </a:lvl6pPr>
            <a:lvl7pPr>
              <a:defRPr sz="1800"/>
            </a:lvl7pPr>
            <a:lvl8pPr>
              <a:defRPr sz="16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2620212"/>
            <a:ext cx="5084233" cy="3529584"/>
          </a:xfrm>
        </p:spPr>
        <p:txBody>
          <a:bodyPr/>
          <a:lstStyle>
            <a:lvl1pPr>
              <a:defRPr sz="2000"/>
            </a:lvl1pPr>
            <a:lvl2pPr>
              <a:defRPr sz="1800"/>
            </a:lvl2pPr>
            <a:lvl3pPr>
              <a:defRPr sz="1600"/>
            </a:lvl3pPr>
            <a:lvl4pPr>
              <a:defRPr sz="1400"/>
            </a:lvl4pPr>
            <a:lvl5pPr marL="1885950" marR="0" indent="-285750" algn="l" defTabSz="457200" rtl="0" eaLnBrk="1" fontAlgn="auto" latinLnBrk="0" hangingPunct="1">
              <a:lnSpc>
                <a:spcPct val="90000"/>
              </a:lnSpc>
              <a:spcBef>
                <a:spcPct val="20000"/>
              </a:spcBef>
              <a:spcAft>
                <a:spcPts val="450"/>
              </a:spcAft>
              <a:buClrTx/>
              <a:buSzTx/>
              <a:buFont typeface="Arial" pitchFamily="34" charset="0"/>
              <a:buChar char="•"/>
              <a:defRPr sz="1400"/>
            </a:lvl5pPr>
            <a:lvl6pPr>
              <a:defRPr sz="2000"/>
            </a:lvl6pPr>
            <a:lvl7pPr>
              <a:defRPr sz="1800"/>
            </a:lvl7pPr>
            <a:lvl8pPr>
              <a:defRPr sz="16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p:cNvSpPr>
            <a:spLocks noGrp="1"/>
          </p:cNvSpPr>
          <p:nvPr>
            <p:ph idx="10" hasCustomPrompt="1"/>
          </p:nvPr>
        </p:nvSpPr>
        <p:spPr>
          <a:xfrm>
            <a:off x="914401" y="2148014"/>
            <a:ext cx="5080000" cy="472198"/>
          </a:xfrm>
        </p:spPr>
        <p:txBody>
          <a:bodyPr anchor="b"/>
          <a:lstStyle>
            <a:lvl1pPr marL="0" indent="0">
              <a:buNone/>
              <a:defRPr sz="2400" baseline="0">
                <a:solidFill>
                  <a:srgbClr val="FF8A00"/>
                </a:solidFill>
              </a:defRPr>
            </a:lvl1pPr>
          </a:lstStyle>
          <a:p>
            <a:pPr lvl="0"/>
            <a:r>
              <a:rPr lang="en-US"/>
              <a:t>Subtitle | 1 line</a:t>
            </a:r>
          </a:p>
        </p:txBody>
      </p:sp>
      <p:sp>
        <p:nvSpPr>
          <p:cNvPr id="7" name="Content Placeholder 2"/>
          <p:cNvSpPr>
            <a:spLocks noGrp="1"/>
          </p:cNvSpPr>
          <p:nvPr>
            <p:ph sz="half" idx="11" hasCustomPrompt="1"/>
          </p:nvPr>
        </p:nvSpPr>
        <p:spPr>
          <a:xfrm>
            <a:off x="914401" y="6161837"/>
            <a:ext cx="8839200" cy="467828"/>
          </a:xfrm>
        </p:spPr>
        <p:txBody>
          <a:bodyPr/>
          <a:lstStyle>
            <a:lvl1pPr marL="0" marR="0" indent="0" algn="l" defTabSz="457200" rtl="0" eaLnBrk="1" fontAlgn="auto" latinLnBrk="0" hangingPunct="1">
              <a:lnSpc>
                <a:spcPct val="85000"/>
              </a:lnSpc>
              <a:spcBef>
                <a:spcPct val="20000"/>
              </a:spcBef>
              <a:spcAft>
                <a:spcPct val="0"/>
              </a:spcAft>
              <a:buClrTx/>
              <a:buSzTx/>
              <a:buFont typeface="Arial"/>
              <a:buNone/>
              <a:defRPr sz="900" baseline="0">
                <a:solidFill>
                  <a:schemeClr val="bg2"/>
                </a:solidFill>
              </a:defRPr>
            </a:lvl1pPr>
            <a:lvl2pPr marL="742950" marR="0" indent="-342900" algn="l" defTabSz="457200" rtl="0" eaLnBrk="1" fontAlgn="auto" latinLnBrk="0" hangingPunct="1">
              <a:lnSpc>
                <a:spcPct val="100000"/>
              </a:lnSpc>
              <a:spcBef>
                <a:spcPct val="20000"/>
              </a:spcBef>
              <a:spcAft>
                <a:spcPct val="0"/>
              </a:spcAft>
              <a:buClrTx/>
              <a:buSzTx/>
              <a:buFont typeface="Arial"/>
              <a:buChar char="•"/>
              <a:defRPr sz="1800"/>
            </a:lvl2pPr>
            <a:lvl3pPr marL="800100" indent="0">
              <a:buNone/>
              <a:defRPr sz="2000"/>
            </a:lvl3pPr>
            <a:lvl4pPr>
              <a:defRPr sz="1800"/>
            </a:lvl4pPr>
            <a:lvl5pPr>
              <a:defRPr sz="1800"/>
            </a:lvl5pPr>
            <a:lvl6pPr>
              <a:defRPr sz="1800"/>
            </a:lvl6pPr>
            <a:lvl7pPr>
              <a:defRPr sz="1800"/>
            </a:lvl7pPr>
            <a:lvl8pPr>
              <a:defRPr sz="1800"/>
            </a:lvl8pPr>
            <a:lvl9pPr>
              <a:defRPr sz="1800"/>
            </a:lvl9pPr>
          </a:lstStyle>
          <a:p>
            <a:pPr lvl="0"/>
            <a:r>
              <a:rPr lang="en-US"/>
              <a:t>Click to add sources</a:t>
            </a:r>
          </a:p>
          <a:p>
            <a:pPr lvl="0"/>
            <a:endParaRPr lang="en-US"/>
          </a:p>
        </p:txBody>
      </p:sp>
      <p:sp>
        <p:nvSpPr>
          <p:cNvPr id="8" name="Content Placeholder 2"/>
          <p:cNvSpPr>
            <a:spLocks noGrp="1"/>
          </p:cNvSpPr>
          <p:nvPr>
            <p:ph idx="12" hasCustomPrompt="1"/>
          </p:nvPr>
        </p:nvSpPr>
        <p:spPr>
          <a:xfrm>
            <a:off x="6201833" y="2148014"/>
            <a:ext cx="5080000" cy="472198"/>
          </a:xfrm>
        </p:spPr>
        <p:txBody>
          <a:bodyPr anchor="b"/>
          <a:lstStyle>
            <a:lvl1pPr marL="0" indent="0">
              <a:buNone/>
              <a:defRPr sz="2400" baseline="0">
                <a:solidFill>
                  <a:srgbClr val="FF8A00"/>
                </a:solidFill>
              </a:defRPr>
            </a:lvl1pPr>
          </a:lstStyle>
          <a:p>
            <a:pPr lvl="0"/>
            <a:r>
              <a:rPr lang="en-US"/>
              <a:t>Subtitle | 1 line</a:t>
            </a:r>
          </a:p>
        </p:txBody>
      </p:sp>
    </p:spTree>
    <p:extLst>
      <p:ext uri="{BB962C8B-B14F-4D97-AF65-F5344CB8AC3E}">
        <p14:creationId xmlns:p14="http://schemas.microsoft.com/office/powerpoint/2010/main" val="180825654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8_SImple headline slide">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52B36E69-F2A2-1942-8F08-3A48F04CAE02}"/>
              </a:ext>
            </a:extLst>
          </p:cNvPr>
          <p:cNvSpPr txBox="1">
            <a:spLocks/>
          </p:cNvSpPr>
          <p:nvPr userDrawn="1"/>
        </p:nvSpPr>
        <p:spPr>
          <a:xfrm>
            <a:off x="11370917" y="6407702"/>
            <a:ext cx="685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9C93148-1C45-654B-A971-1E082E2E12B2}" type="slidenum">
              <a:rPr lang="en-US" sz="1300" smtClean="0">
                <a:solidFill>
                  <a:schemeClr val="tx1">
                    <a:lumMod val="50000"/>
                    <a:lumOff val="50000"/>
                  </a:schemeClr>
                </a:solidFill>
              </a:rPr>
              <a:pPr algn="r"/>
              <a:t>‹#›</a:t>
            </a:fld>
            <a:endParaRPr lang="en-US" sz="1300">
              <a:solidFill>
                <a:schemeClr val="tx1">
                  <a:lumMod val="50000"/>
                  <a:lumOff val="50000"/>
                </a:schemeClr>
              </a:solidFill>
            </a:endParaRPr>
          </a:p>
        </p:txBody>
      </p:sp>
      <p:sp>
        <p:nvSpPr>
          <p:cNvPr id="7" name="Text Placeholder 5">
            <a:extLst>
              <a:ext uri="{FF2B5EF4-FFF2-40B4-BE49-F238E27FC236}">
                <a16:creationId xmlns:a16="http://schemas.microsoft.com/office/drawing/2014/main" id="{6DA26CB2-9898-3F42-8304-D01DC0A5DA6D}"/>
              </a:ext>
            </a:extLst>
          </p:cNvPr>
          <p:cNvSpPr>
            <a:spLocks noGrp="1"/>
          </p:cNvSpPr>
          <p:nvPr>
            <p:ph type="body" sz="quarter" idx="10" hasCustomPrompt="1"/>
          </p:nvPr>
        </p:nvSpPr>
        <p:spPr>
          <a:xfrm>
            <a:off x="539060" y="432596"/>
            <a:ext cx="9855200" cy="424732"/>
          </a:xfrm>
          <a:prstGeom prst="rect">
            <a:avLst/>
          </a:prstGeom>
          <a:noFill/>
        </p:spPr>
        <p:txBody>
          <a:bodyPr wrap="square" rtlCol="0" anchor="t">
            <a:spAutoFit/>
          </a:bodyPr>
          <a:lstStyle>
            <a:lvl1pPr marL="0" indent="0">
              <a:buFontTx/>
              <a:buNone/>
              <a:defRPr lang="en-US" sz="2400" b="1" dirty="0">
                <a:cs typeface="Arial" panose="020B0604020202020204" pitchFamily="34" charset="0"/>
              </a:defRPr>
            </a:lvl1pPr>
          </a:lstStyle>
          <a:p>
            <a:pPr marL="0" lvl="0"/>
            <a:r>
              <a:rPr lang="en-US"/>
              <a:t>Headline goes here</a:t>
            </a:r>
          </a:p>
        </p:txBody>
      </p:sp>
      <p:pic>
        <p:nvPicPr>
          <p:cNvPr id="17" name="Picture 16" descr="A picture containing text, monitor, electronics, iPod&#10;&#10;Description automatically generated">
            <a:extLst>
              <a:ext uri="{FF2B5EF4-FFF2-40B4-BE49-F238E27FC236}">
                <a16:creationId xmlns:a16="http://schemas.microsoft.com/office/drawing/2014/main" id="{ED7C58EE-A094-2341-8B6C-8A02FD7DD90C}"/>
              </a:ext>
            </a:extLst>
          </p:cNvPr>
          <p:cNvPicPr>
            <a:picLocks noChangeAspect="1"/>
          </p:cNvPicPr>
          <p:nvPr userDrawn="1"/>
        </p:nvPicPr>
        <p:blipFill>
          <a:blip r:embed="rId2"/>
          <a:stretch>
            <a:fillRect/>
          </a:stretch>
        </p:blipFill>
        <p:spPr>
          <a:xfrm>
            <a:off x="539060" y="1519788"/>
            <a:ext cx="2606821" cy="4877852"/>
          </a:xfrm>
          <a:prstGeom prst="rect">
            <a:avLst/>
          </a:prstGeom>
        </p:spPr>
      </p:pic>
      <p:pic>
        <p:nvPicPr>
          <p:cNvPr id="18" name="Picture 17" descr="A picture containing text, monitor, electronics, iPod&#10;&#10;Description automatically generated">
            <a:extLst>
              <a:ext uri="{FF2B5EF4-FFF2-40B4-BE49-F238E27FC236}">
                <a16:creationId xmlns:a16="http://schemas.microsoft.com/office/drawing/2014/main" id="{599E7DB7-20F4-E541-A227-027134B39235}"/>
              </a:ext>
            </a:extLst>
          </p:cNvPr>
          <p:cNvPicPr>
            <a:picLocks noChangeAspect="1"/>
          </p:cNvPicPr>
          <p:nvPr userDrawn="1"/>
        </p:nvPicPr>
        <p:blipFill>
          <a:blip r:embed="rId2"/>
          <a:stretch>
            <a:fillRect/>
          </a:stretch>
        </p:blipFill>
        <p:spPr>
          <a:xfrm>
            <a:off x="3210526" y="1529850"/>
            <a:ext cx="2606821" cy="4877852"/>
          </a:xfrm>
          <a:prstGeom prst="rect">
            <a:avLst/>
          </a:prstGeom>
        </p:spPr>
      </p:pic>
      <p:pic>
        <p:nvPicPr>
          <p:cNvPr id="19" name="Picture 18" descr="A picture containing text, monitor, electronics, iPod&#10;&#10;Description automatically generated">
            <a:extLst>
              <a:ext uri="{FF2B5EF4-FFF2-40B4-BE49-F238E27FC236}">
                <a16:creationId xmlns:a16="http://schemas.microsoft.com/office/drawing/2014/main" id="{D8AEC6A5-77D1-E741-8023-C3FE4687BAA6}"/>
              </a:ext>
            </a:extLst>
          </p:cNvPr>
          <p:cNvPicPr>
            <a:picLocks noChangeAspect="1"/>
          </p:cNvPicPr>
          <p:nvPr userDrawn="1"/>
        </p:nvPicPr>
        <p:blipFill>
          <a:blip r:embed="rId2"/>
          <a:stretch>
            <a:fillRect/>
          </a:stretch>
        </p:blipFill>
        <p:spPr>
          <a:xfrm>
            <a:off x="5881994" y="1480023"/>
            <a:ext cx="2606821" cy="4877852"/>
          </a:xfrm>
          <a:prstGeom prst="rect">
            <a:avLst/>
          </a:prstGeom>
        </p:spPr>
      </p:pic>
      <p:pic>
        <p:nvPicPr>
          <p:cNvPr id="23" name="Picture 22" descr="A picture containing text, monitor, electronics, iPod&#10;&#10;Description automatically generated">
            <a:extLst>
              <a:ext uri="{FF2B5EF4-FFF2-40B4-BE49-F238E27FC236}">
                <a16:creationId xmlns:a16="http://schemas.microsoft.com/office/drawing/2014/main" id="{9CF813C8-FA36-304C-8313-FEAC430DDA8E}"/>
              </a:ext>
            </a:extLst>
          </p:cNvPr>
          <p:cNvPicPr>
            <a:picLocks noChangeAspect="1"/>
          </p:cNvPicPr>
          <p:nvPr userDrawn="1"/>
        </p:nvPicPr>
        <p:blipFill>
          <a:blip r:embed="rId2"/>
          <a:stretch>
            <a:fillRect/>
          </a:stretch>
        </p:blipFill>
        <p:spPr>
          <a:xfrm>
            <a:off x="8553460" y="1480023"/>
            <a:ext cx="2606821" cy="4877852"/>
          </a:xfrm>
          <a:prstGeom prst="rect">
            <a:avLst/>
          </a:prstGeom>
        </p:spPr>
      </p:pic>
    </p:spTree>
    <p:extLst>
      <p:ext uri="{BB962C8B-B14F-4D97-AF65-F5344CB8AC3E}">
        <p14:creationId xmlns:p14="http://schemas.microsoft.com/office/powerpoint/2010/main" val="70263126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preserve="1" userDrawn="1">
  <p:cSld name="07_LM_Safeco_Co-Branded_1">
    <p:bg>
      <p:bgPr>
        <a:solidFill>
          <a:srgbClr val="F5F5F5"/>
        </a:solid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D6B88E47-5ED6-5246-AB8C-9B784CD742B0}"/>
              </a:ext>
            </a:extLst>
          </p:cNvPr>
          <p:cNvSpPr>
            <a:spLocks noGrp="1"/>
          </p:cNvSpPr>
          <p:nvPr>
            <p:ph type="body" sz="quarter" idx="10" hasCustomPrompt="1"/>
          </p:nvPr>
        </p:nvSpPr>
        <p:spPr>
          <a:xfrm>
            <a:off x="457200" y="1757363"/>
            <a:ext cx="11277600" cy="1830386"/>
          </a:xfrm>
          <a:prstGeom prst="rect">
            <a:avLst/>
          </a:prstGeom>
        </p:spPr>
        <p:txBody>
          <a:bodyPr lIns="0" tIns="0" rIns="0" bIns="0" anchor="b" anchorCtr="0">
            <a:normAutofit/>
          </a:bodyPr>
          <a:lstStyle>
            <a:lvl1pPr marL="0" indent="0">
              <a:buClr>
                <a:schemeClr val="bg2"/>
              </a:buClr>
              <a:buNone/>
              <a:defRPr sz="6000" b="1" i="0">
                <a:solidFill>
                  <a:srgbClr val="1A1446"/>
                </a:solidFill>
                <a:latin typeface="Roboto" panose="02000000000000000000" pitchFamily="2" charset="0"/>
                <a:ea typeface="Roboto" panose="02000000000000000000" pitchFamily="2" charset="0"/>
                <a:cs typeface="Roboto" panose="02000000000000000000" pitchFamily="2" charset="0"/>
              </a:defRPr>
            </a:lvl1pPr>
            <a:lvl2pPr>
              <a:buClr>
                <a:schemeClr val="bg2"/>
              </a:buClr>
              <a:defRPr/>
            </a:lvl2pPr>
            <a:lvl3pPr>
              <a:buClr>
                <a:schemeClr val="bg2"/>
              </a:buClr>
              <a:defRPr/>
            </a:lvl3pPr>
            <a:lvl4pPr>
              <a:buClr>
                <a:schemeClr val="bg2"/>
              </a:buClr>
              <a:defRPr/>
            </a:lvl4pPr>
            <a:lvl5pPr>
              <a:buClr>
                <a:schemeClr val="bg2"/>
              </a:buClr>
              <a:defRPr/>
            </a:lvl5pPr>
          </a:lstStyle>
          <a:p>
            <a:pPr lvl="0"/>
            <a:r>
              <a:rPr lang="en-US"/>
              <a:t>Click to edit Master title</a:t>
            </a:r>
          </a:p>
        </p:txBody>
      </p:sp>
      <p:sp>
        <p:nvSpPr>
          <p:cNvPr id="11" name="Text Placeholder 4">
            <a:extLst>
              <a:ext uri="{FF2B5EF4-FFF2-40B4-BE49-F238E27FC236}">
                <a16:creationId xmlns:a16="http://schemas.microsoft.com/office/drawing/2014/main" id="{D9BAC7A9-CEBA-A140-9E9B-899CCA7CB29A}"/>
              </a:ext>
            </a:extLst>
          </p:cNvPr>
          <p:cNvSpPr>
            <a:spLocks noGrp="1"/>
          </p:cNvSpPr>
          <p:nvPr>
            <p:ph type="body" sz="quarter" idx="11" hasCustomPrompt="1"/>
          </p:nvPr>
        </p:nvSpPr>
        <p:spPr>
          <a:xfrm>
            <a:off x="457200" y="3746500"/>
            <a:ext cx="11277600" cy="476250"/>
          </a:xfrm>
          <a:prstGeom prst="rect">
            <a:avLst/>
          </a:prstGeom>
        </p:spPr>
        <p:txBody>
          <a:bodyPr lIns="0" tIns="0" rIns="0" bIns="0" anchor="t" anchorCtr="0">
            <a:noAutofit/>
          </a:bodyPr>
          <a:lstStyle>
            <a:lvl1pPr marL="0" indent="0">
              <a:buNone/>
              <a:defRPr sz="3000">
                <a:solidFill>
                  <a:srgbClr val="1A1446"/>
                </a:solidFill>
                <a:latin typeface="Roboto" panose="02000000000000000000" pitchFamily="2" charset="0"/>
                <a:ea typeface="Roboto" panose="02000000000000000000" pitchFamily="2" charset="0"/>
                <a:cs typeface="Roboto" panose="02000000000000000000" pitchFamily="2"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subtitle</a:t>
            </a:r>
          </a:p>
        </p:txBody>
      </p:sp>
      <p:sp>
        <p:nvSpPr>
          <p:cNvPr id="12" name="Text Placeholder 4">
            <a:extLst>
              <a:ext uri="{FF2B5EF4-FFF2-40B4-BE49-F238E27FC236}">
                <a16:creationId xmlns:a16="http://schemas.microsoft.com/office/drawing/2014/main" id="{688C9A49-CED1-BA4F-9AA7-5CBAFD82CC51}"/>
              </a:ext>
            </a:extLst>
          </p:cNvPr>
          <p:cNvSpPr>
            <a:spLocks noGrp="1"/>
          </p:cNvSpPr>
          <p:nvPr>
            <p:ph type="body" sz="quarter" idx="12"/>
          </p:nvPr>
        </p:nvSpPr>
        <p:spPr>
          <a:xfrm>
            <a:off x="457200" y="4381500"/>
            <a:ext cx="11277600" cy="476250"/>
          </a:xfrm>
          <a:prstGeom prst="rect">
            <a:avLst/>
          </a:prstGeom>
        </p:spPr>
        <p:txBody>
          <a:bodyPr lIns="0" tIns="0" rIns="0" bIns="0" anchor="t" anchorCtr="0">
            <a:noAutofit/>
          </a:bodyPr>
          <a:lstStyle>
            <a:lvl1pPr marL="0" indent="0">
              <a:buNone/>
              <a:defRPr sz="2000" b="0" i="0">
                <a:solidFill>
                  <a:srgbClr val="1A1446"/>
                </a:solidFill>
                <a:latin typeface="Roboto" panose="02000000000000000000" pitchFamily="2" charset="0"/>
                <a:ea typeface="Roboto" panose="02000000000000000000" pitchFamily="2" charset="0"/>
                <a:cs typeface="Roboto" panose="02000000000000000000" pitchFamily="2"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Tree>
    <p:extLst>
      <p:ext uri="{BB962C8B-B14F-4D97-AF65-F5344CB8AC3E}">
        <p14:creationId xmlns:p14="http://schemas.microsoft.com/office/powerpoint/2010/main" val="257456250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260">
          <p15:clr>
            <a:srgbClr val="FBAE40"/>
          </p15:clr>
        </p15:guide>
        <p15:guide id="3" orient="horz" pos="2360">
          <p15:clr>
            <a:srgbClr val="FBAE40"/>
          </p15:clr>
        </p15:guide>
        <p15:guide id="4" orient="horz" pos="2460">
          <p15:clr>
            <a:srgbClr val="FBAE40"/>
          </p15:clr>
        </p15:guide>
        <p15:guide id="5" orient="horz" pos="2560">
          <p15:clr>
            <a:srgbClr val="FBAE40"/>
          </p15:clr>
        </p15:guide>
        <p15:guide id="6" orient="horz" pos="2660">
          <p15:clr>
            <a:srgbClr val="FBAE40"/>
          </p15:clr>
        </p15:guide>
        <p15:guide id="7" orient="horz" pos="2760">
          <p15:clr>
            <a:srgbClr val="FBAE40"/>
          </p15:clr>
        </p15:guide>
        <p15:guide id="8" orient="horz" pos="2860">
          <p15:clr>
            <a:srgbClr val="FBAE4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userDrawn="1">
  <p:cSld name="08_LM_Safeco_Co-Branded_Photo">
    <p:bg>
      <p:bgPr>
        <a:solidFill>
          <a:srgbClr val="F5F5F5"/>
        </a:solidFill>
        <a:effectLst/>
      </p:bgPr>
    </p:bg>
    <p:spTree>
      <p:nvGrpSpPr>
        <p:cNvPr id="1" name=""/>
        <p:cNvGrpSpPr/>
        <p:nvPr/>
      </p:nvGrpSpPr>
      <p:grpSpPr>
        <a:xfrm>
          <a:off x="0" y="0"/>
          <a:ext cx="0" cy="0"/>
          <a:chOff x="0" y="0"/>
          <a:chExt cx="0" cy="0"/>
        </a:xfrm>
      </p:grpSpPr>
      <p:sp>
        <p:nvSpPr>
          <p:cNvPr id="6" name="PICTURE PLACEHOLDER">
            <a:extLst>
              <a:ext uri="{FF2B5EF4-FFF2-40B4-BE49-F238E27FC236}">
                <a16:creationId xmlns:a16="http://schemas.microsoft.com/office/drawing/2014/main" id="{D366C201-E0CD-234C-89E3-473C068F8411}"/>
              </a:ext>
            </a:extLst>
          </p:cNvPr>
          <p:cNvSpPr>
            <a:spLocks noGrp="1"/>
          </p:cNvSpPr>
          <p:nvPr>
            <p:ph type="pic" sz="quarter" idx="11"/>
          </p:nvPr>
        </p:nvSpPr>
        <p:spPr>
          <a:xfrm>
            <a:off x="6254750" y="457200"/>
            <a:ext cx="5480050" cy="5943600"/>
          </a:xfrm>
          <a:prstGeom prst="rect">
            <a:avLst/>
          </a:prstGeom>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endParaRPr lang="en-US"/>
          </a:p>
        </p:txBody>
      </p:sp>
      <p:sp>
        <p:nvSpPr>
          <p:cNvPr id="11" name="Text Placeholder 2">
            <a:extLst>
              <a:ext uri="{FF2B5EF4-FFF2-40B4-BE49-F238E27FC236}">
                <a16:creationId xmlns:a16="http://schemas.microsoft.com/office/drawing/2014/main" id="{E10278E5-5982-DB4D-9CF0-4B954FA74010}"/>
              </a:ext>
            </a:extLst>
          </p:cNvPr>
          <p:cNvSpPr>
            <a:spLocks noGrp="1"/>
          </p:cNvSpPr>
          <p:nvPr>
            <p:ph type="body" sz="quarter" idx="10" hasCustomPrompt="1"/>
          </p:nvPr>
        </p:nvSpPr>
        <p:spPr>
          <a:xfrm>
            <a:off x="457200" y="1757363"/>
            <a:ext cx="6035040" cy="1830386"/>
          </a:xfrm>
          <a:prstGeom prst="rect">
            <a:avLst/>
          </a:prstGeom>
        </p:spPr>
        <p:txBody>
          <a:bodyPr lIns="0" tIns="0" rIns="0" bIns="0" anchor="b" anchorCtr="0">
            <a:normAutofit/>
          </a:bodyPr>
          <a:lstStyle>
            <a:lvl1pPr marL="0" indent="0">
              <a:buClr>
                <a:schemeClr val="bg2"/>
              </a:buClr>
              <a:buNone/>
              <a:defRPr sz="6000" b="1" i="0">
                <a:solidFill>
                  <a:srgbClr val="1A1446"/>
                </a:solidFill>
                <a:latin typeface="Roboto" panose="02000000000000000000" pitchFamily="2" charset="0"/>
                <a:ea typeface="Roboto" panose="02000000000000000000" pitchFamily="2" charset="0"/>
                <a:cs typeface="Roboto" panose="02000000000000000000" pitchFamily="2" charset="0"/>
              </a:defRPr>
            </a:lvl1pPr>
            <a:lvl2pPr>
              <a:buClr>
                <a:schemeClr val="bg2"/>
              </a:buClr>
              <a:defRPr/>
            </a:lvl2pPr>
            <a:lvl3pPr>
              <a:buClr>
                <a:schemeClr val="bg2"/>
              </a:buClr>
              <a:defRPr/>
            </a:lvl3pPr>
            <a:lvl4pPr>
              <a:buClr>
                <a:schemeClr val="bg2"/>
              </a:buClr>
              <a:defRPr/>
            </a:lvl4pPr>
            <a:lvl5pPr>
              <a:buClr>
                <a:schemeClr val="bg2"/>
              </a:buClr>
              <a:defRPr/>
            </a:lvl5pPr>
          </a:lstStyle>
          <a:p>
            <a:r>
              <a:rPr lang="en-US"/>
              <a:t>Today, tomorrow</a:t>
            </a:r>
            <a:br>
              <a:rPr lang="en-US"/>
            </a:br>
            <a:r>
              <a:rPr lang="en-US"/>
              <a:t>and beyond</a:t>
            </a:r>
          </a:p>
        </p:txBody>
      </p:sp>
      <p:sp>
        <p:nvSpPr>
          <p:cNvPr id="12" name="Text Placeholder 4">
            <a:extLst>
              <a:ext uri="{FF2B5EF4-FFF2-40B4-BE49-F238E27FC236}">
                <a16:creationId xmlns:a16="http://schemas.microsoft.com/office/drawing/2014/main" id="{DC75A412-DB4C-B34A-B89E-B93DA8260ED3}"/>
              </a:ext>
            </a:extLst>
          </p:cNvPr>
          <p:cNvSpPr>
            <a:spLocks noGrp="1"/>
          </p:cNvSpPr>
          <p:nvPr>
            <p:ph type="body" sz="quarter" idx="12" hasCustomPrompt="1"/>
          </p:nvPr>
        </p:nvSpPr>
        <p:spPr>
          <a:xfrm>
            <a:off x="457200" y="3746500"/>
            <a:ext cx="5638800" cy="476250"/>
          </a:xfrm>
          <a:prstGeom prst="rect">
            <a:avLst/>
          </a:prstGeom>
        </p:spPr>
        <p:txBody>
          <a:bodyPr lIns="0" tIns="0" rIns="0" bIns="0" anchor="t" anchorCtr="0">
            <a:noAutofit/>
          </a:bodyPr>
          <a:lstStyle>
            <a:lvl1pPr marL="0" indent="0">
              <a:buNone/>
              <a:defRPr sz="3000">
                <a:solidFill>
                  <a:srgbClr val="1A1446"/>
                </a:solidFill>
                <a:latin typeface="Roboto" panose="02000000000000000000" pitchFamily="2" charset="0"/>
                <a:ea typeface="Roboto" panose="02000000000000000000" pitchFamily="2" charset="0"/>
                <a:cs typeface="Roboto" panose="02000000000000000000" pitchFamily="2"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subtitle</a:t>
            </a:r>
          </a:p>
        </p:txBody>
      </p:sp>
      <p:sp>
        <p:nvSpPr>
          <p:cNvPr id="13" name="Text Placeholder 4">
            <a:extLst>
              <a:ext uri="{FF2B5EF4-FFF2-40B4-BE49-F238E27FC236}">
                <a16:creationId xmlns:a16="http://schemas.microsoft.com/office/drawing/2014/main" id="{7B6B0ACF-A23D-8249-90FE-16CC602CE254}"/>
              </a:ext>
            </a:extLst>
          </p:cNvPr>
          <p:cNvSpPr>
            <a:spLocks noGrp="1"/>
          </p:cNvSpPr>
          <p:nvPr>
            <p:ph type="body" sz="quarter" idx="13"/>
          </p:nvPr>
        </p:nvSpPr>
        <p:spPr>
          <a:xfrm>
            <a:off x="457200" y="4381500"/>
            <a:ext cx="5638800" cy="476250"/>
          </a:xfrm>
          <a:prstGeom prst="rect">
            <a:avLst/>
          </a:prstGeom>
        </p:spPr>
        <p:txBody>
          <a:bodyPr lIns="0" tIns="0" rIns="0" bIns="0" anchor="t" anchorCtr="0">
            <a:noAutofit/>
          </a:bodyPr>
          <a:lstStyle>
            <a:lvl1pPr marL="0" indent="0">
              <a:buNone/>
              <a:defRPr sz="2000" b="0" i="0">
                <a:solidFill>
                  <a:srgbClr val="1A1446"/>
                </a:solidFill>
                <a:latin typeface="Roboto" panose="02000000000000000000" pitchFamily="2" charset="0"/>
                <a:ea typeface="Roboto" panose="02000000000000000000" pitchFamily="2" charset="0"/>
                <a:cs typeface="Roboto" panose="02000000000000000000" pitchFamily="2"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pic>
        <p:nvPicPr>
          <p:cNvPr id="2" name="Graphic 1">
            <a:extLst>
              <a:ext uri="{FF2B5EF4-FFF2-40B4-BE49-F238E27FC236}">
                <a16:creationId xmlns:a16="http://schemas.microsoft.com/office/drawing/2014/main" id="{24718E86-4E5C-F329-2EA2-64381D2A8D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9485" y="231793"/>
            <a:ext cx="2437715" cy="889437"/>
          </a:xfrm>
          <a:prstGeom prst="rect">
            <a:avLst/>
          </a:prstGeom>
        </p:spPr>
      </p:pic>
    </p:spTree>
    <p:extLst>
      <p:ext uri="{BB962C8B-B14F-4D97-AF65-F5344CB8AC3E}">
        <p14:creationId xmlns:p14="http://schemas.microsoft.com/office/powerpoint/2010/main" val="204177160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260">
          <p15:clr>
            <a:srgbClr val="FBAE40"/>
          </p15:clr>
        </p15:guide>
        <p15:guide id="3" orient="horz" pos="2360">
          <p15:clr>
            <a:srgbClr val="FBAE40"/>
          </p15:clr>
        </p15:guide>
        <p15:guide id="4" orient="horz" pos="2460">
          <p15:clr>
            <a:srgbClr val="FBAE40"/>
          </p15:clr>
        </p15:guide>
        <p15:guide id="5" orient="horz" pos="2560">
          <p15:clr>
            <a:srgbClr val="FBAE40"/>
          </p15:clr>
        </p15:guide>
        <p15:guide id="6" orient="horz" pos="2660">
          <p15:clr>
            <a:srgbClr val="FBAE40"/>
          </p15:clr>
        </p15:guide>
        <p15:guide id="7" orient="horz" pos="2760">
          <p15:clr>
            <a:srgbClr val="FBAE40"/>
          </p15:clr>
        </p15:guide>
        <p15:guide id="8" orient="horz" pos="2860">
          <p15:clr>
            <a:srgbClr val="FBAE4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userDrawn="1">
  <p:cSld name="08_LM_Safeco_Co-Branded_Right Logos">
    <p:bg>
      <p:bgPr>
        <a:solidFill>
          <a:srgbClr val="F5F5F5"/>
        </a:solid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7A2BC3C3-3CAB-BD48-BF0F-43DC48410ACB}"/>
              </a:ext>
            </a:extLst>
          </p:cNvPr>
          <p:cNvSpPr>
            <a:spLocks noGrp="1"/>
          </p:cNvSpPr>
          <p:nvPr>
            <p:ph type="body" sz="quarter" idx="10" hasCustomPrompt="1"/>
          </p:nvPr>
        </p:nvSpPr>
        <p:spPr>
          <a:xfrm>
            <a:off x="457200" y="1757363"/>
            <a:ext cx="7505700" cy="1830386"/>
          </a:xfrm>
          <a:prstGeom prst="rect">
            <a:avLst/>
          </a:prstGeom>
        </p:spPr>
        <p:txBody>
          <a:bodyPr lIns="0" tIns="0" rIns="0" bIns="0" anchor="b" anchorCtr="0">
            <a:normAutofit/>
          </a:bodyPr>
          <a:lstStyle>
            <a:lvl1pPr marL="0" indent="0">
              <a:buClr>
                <a:schemeClr val="bg2"/>
              </a:buClr>
              <a:buNone/>
              <a:defRPr sz="6000" b="1" i="0">
                <a:solidFill>
                  <a:srgbClr val="1A1446"/>
                </a:solidFill>
                <a:latin typeface="Roboto" panose="02000000000000000000" pitchFamily="2" charset="0"/>
                <a:ea typeface="Roboto" panose="02000000000000000000" pitchFamily="2" charset="0"/>
                <a:cs typeface="Roboto" panose="02000000000000000000" pitchFamily="2" charset="0"/>
              </a:defRPr>
            </a:lvl1pPr>
            <a:lvl2pPr>
              <a:buClr>
                <a:schemeClr val="bg2"/>
              </a:buClr>
              <a:defRPr/>
            </a:lvl2pPr>
            <a:lvl3pPr>
              <a:buClr>
                <a:schemeClr val="bg2"/>
              </a:buClr>
              <a:defRPr/>
            </a:lvl3pPr>
            <a:lvl4pPr>
              <a:buClr>
                <a:schemeClr val="bg2"/>
              </a:buClr>
              <a:defRPr/>
            </a:lvl4pPr>
            <a:lvl5pPr>
              <a:buClr>
                <a:schemeClr val="bg2"/>
              </a:buClr>
              <a:defRPr/>
            </a:lvl5pPr>
          </a:lstStyle>
          <a:p>
            <a:pPr lvl="0"/>
            <a:r>
              <a:rPr lang="en-US"/>
              <a:t>Click to edit Master title style</a:t>
            </a:r>
          </a:p>
        </p:txBody>
      </p:sp>
      <p:sp>
        <p:nvSpPr>
          <p:cNvPr id="12" name="Text Placeholder 4">
            <a:extLst>
              <a:ext uri="{FF2B5EF4-FFF2-40B4-BE49-F238E27FC236}">
                <a16:creationId xmlns:a16="http://schemas.microsoft.com/office/drawing/2014/main" id="{B81C71AB-DC5E-E44A-977D-0BE4B31425B5}"/>
              </a:ext>
            </a:extLst>
          </p:cNvPr>
          <p:cNvSpPr>
            <a:spLocks noGrp="1"/>
          </p:cNvSpPr>
          <p:nvPr>
            <p:ph type="body" sz="quarter" idx="11" hasCustomPrompt="1"/>
          </p:nvPr>
        </p:nvSpPr>
        <p:spPr>
          <a:xfrm>
            <a:off x="457200" y="3746500"/>
            <a:ext cx="7505700" cy="476250"/>
          </a:xfrm>
          <a:prstGeom prst="rect">
            <a:avLst/>
          </a:prstGeom>
        </p:spPr>
        <p:txBody>
          <a:bodyPr lIns="0" tIns="0" rIns="0" bIns="0" anchor="t" anchorCtr="0">
            <a:noAutofit/>
          </a:bodyPr>
          <a:lstStyle>
            <a:lvl1pPr marL="0" indent="0">
              <a:buNone/>
              <a:defRPr sz="3000">
                <a:solidFill>
                  <a:srgbClr val="1A1446"/>
                </a:solidFill>
                <a:latin typeface="Roboto" panose="02000000000000000000" pitchFamily="2" charset="0"/>
                <a:ea typeface="Roboto" panose="02000000000000000000" pitchFamily="2" charset="0"/>
                <a:cs typeface="Roboto" panose="02000000000000000000" pitchFamily="2"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subtitle</a:t>
            </a:r>
          </a:p>
        </p:txBody>
      </p:sp>
      <p:sp>
        <p:nvSpPr>
          <p:cNvPr id="13" name="Text Placeholder 4">
            <a:extLst>
              <a:ext uri="{FF2B5EF4-FFF2-40B4-BE49-F238E27FC236}">
                <a16:creationId xmlns:a16="http://schemas.microsoft.com/office/drawing/2014/main" id="{87B19FB7-2E67-E04A-98A3-C51863C25BAC}"/>
              </a:ext>
            </a:extLst>
          </p:cNvPr>
          <p:cNvSpPr>
            <a:spLocks noGrp="1"/>
          </p:cNvSpPr>
          <p:nvPr>
            <p:ph type="body" sz="quarter" idx="12"/>
          </p:nvPr>
        </p:nvSpPr>
        <p:spPr>
          <a:xfrm>
            <a:off x="457200" y="4381500"/>
            <a:ext cx="7505700" cy="476250"/>
          </a:xfrm>
          <a:prstGeom prst="rect">
            <a:avLst/>
          </a:prstGeom>
        </p:spPr>
        <p:txBody>
          <a:bodyPr lIns="0" tIns="0" rIns="0" bIns="0" anchor="t" anchorCtr="0">
            <a:noAutofit/>
          </a:bodyPr>
          <a:lstStyle>
            <a:lvl1pPr marL="0" indent="0">
              <a:buNone/>
              <a:defRPr sz="2000" b="0" i="0">
                <a:solidFill>
                  <a:srgbClr val="1A1446"/>
                </a:solidFill>
                <a:latin typeface="Roboto" panose="02000000000000000000" pitchFamily="2" charset="0"/>
                <a:ea typeface="Roboto" panose="02000000000000000000" pitchFamily="2" charset="0"/>
                <a:cs typeface="Roboto" panose="02000000000000000000" pitchFamily="2"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pic>
        <p:nvPicPr>
          <p:cNvPr id="4" name="Graphic 3">
            <a:extLst>
              <a:ext uri="{FF2B5EF4-FFF2-40B4-BE49-F238E27FC236}">
                <a16:creationId xmlns:a16="http://schemas.microsoft.com/office/drawing/2014/main" id="{69621B20-1118-BAF9-5063-3497A52D34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71043" y="231793"/>
            <a:ext cx="2437715" cy="889437"/>
          </a:xfrm>
          <a:prstGeom prst="rect">
            <a:avLst/>
          </a:prstGeom>
        </p:spPr>
      </p:pic>
    </p:spTree>
    <p:extLst>
      <p:ext uri="{BB962C8B-B14F-4D97-AF65-F5344CB8AC3E}">
        <p14:creationId xmlns:p14="http://schemas.microsoft.com/office/powerpoint/2010/main" val="373614553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2260">
          <p15:clr>
            <a:srgbClr val="FBAE40"/>
          </p15:clr>
        </p15:guide>
        <p15:guide id="3" orient="horz" pos="2360">
          <p15:clr>
            <a:srgbClr val="FBAE40"/>
          </p15:clr>
        </p15:guide>
        <p15:guide id="4" orient="horz" pos="2460">
          <p15:clr>
            <a:srgbClr val="FBAE40"/>
          </p15:clr>
        </p15:guide>
        <p15:guide id="5" orient="horz" pos="2560">
          <p15:clr>
            <a:srgbClr val="FBAE40"/>
          </p15:clr>
        </p15:guide>
        <p15:guide id="6" orient="horz" pos="2660">
          <p15:clr>
            <a:srgbClr val="FBAE40"/>
          </p15:clr>
        </p15:guide>
        <p15:guide id="7" orient="horz" pos="2760">
          <p15:clr>
            <a:srgbClr val="FBAE40"/>
          </p15:clr>
        </p15:guide>
        <p15:guide id="8" orient="horz" pos="2860">
          <p15:clr>
            <a:srgbClr val="FBAE4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userDrawn="1">
  <p:cSld name="100_Title Slide">
    <p:bg>
      <p:bgPr>
        <a:solidFill>
          <a:srgbClr val="343741"/>
        </a:solidFill>
        <a:effectLst/>
      </p:bgPr>
    </p:bg>
    <p:spTree>
      <p:nvGrpSpPr>
        <p:cNvPr id="1" name=""/>
        <p:cNvGrpSpPr/>
        <p:nvPr/>
      </p:nvGrpSpPr>
      <p:grpSpPr>
        <a:xfrm>
          <a:off x="0" y="0"/>
          <a:ext cx="0" cy="0"/>
          <a:chOff x="0" y="0"/>
          <a:chExt cx="0" cy="0"/>
        </a:xfrm>
      </p:grpSpPr>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FFFFFF"/>
                </a:solidFill>
                <a:latin typeface="Roboto" pitchFamily="2" charset="0"/>
                <a:ea typeface="Roboto" pitchFamily="2" charset="0"/>
              </a:defRPr>
            </a:lvl1pPr>
          </a:lstStyle>
          <a:p>
            <a:fld id="{8FB4CE90-470A-43E3-A052-3E8AD880B4A5}" type="slidenum">
              <a:rPr lang="en-US" smtClean="0"/>
              <a:pPr/>
              <a:t>‹#›</a:t>
            </a:fld>
            <a:endParaRPr lang="en-US"/>
          </a:p>
        </p:txBody>
      </p:sp>
      <p:sp>
        <p:nvSpPr>
          <p:cNvPr id="34" name="Footer Placeholder 3">
            <a:extLst>
              <a:ext uri="{FF2B5EF4-FFF2-40B4-BE49-F238E27FC236}">
                <a16:creationId xmlns:a16="http://schemas.microsoft.com/office/drawing/2014/main" id="{E6ED4AD6-BFFD-BA45-8D86-3EBE44249903}"/>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1000" b="1" i="0">
                <a:solidFill>
                  <a:schemeClr val="bg1">
                    <a:lumMod val="50000"/>
                  </a:schemeClr>
                </a:solidFill>
                <a:latin typeface="Roboto" pitchFamily="2" charset="0"/>
                <a:ea typeface="Roboto" pitchFamily="2" charset="0"/>
              </a:defRPr>
            </a:lvl1pPr>
          </a:lstStyle>
          <a:p>
            <a:r>
              <a:rPr lang="en-US"/>
              <a:t>CONFIDENTIAL - PROPRIETARY - DO NOT DISTRIBUTE</a:t>
            </a:r>
          </a:p>
        </p:txBody>
      </p:sp>
      <p:sp>
        <p:nvSpPr>
          <p:cNvPr id="17" name="Title Placeholder 1">
            <a:extLst>
              <a:ext uri="{FF2B5EF4-FFF2-40B4-BE49-F238E27FC236}">
                <a16:creationId xmlns:a16="http://schemas.microsoft.com/office/drawing/2014/main" id="{48A89CC0-050C-9C42-8991-CFB8061BFA6A}"/>
              </a:ext>
            </a:extLst>
          </p:cNvPr>
          <p:cNvSpPr>
            <a:spLocks noGrp="1"/>
          </p:cNvSpPr>
          <p:nvPr>
            <p:ph type="title"/>
          </p:nvPr>
        </p:nvSpPr>
        <p:spPr>
          <a:xfrm>
            <a:off x="457200" y="228603"/>
            <a:ext cx="11284688" cy="838197"/>
          </a:xfrm>
          <a:prstGeom prst="rect">
            <a:avLst/>
          </a:prstGeom>
        </p:spPr>
        <p:txBody>
          <a:bodyPr vert="horz" lIns="0" tIns="91440" rIns="0" bIns="0" rtlCol="0" anchor="t">
            <a:normAutofit/>
          </a:bodyPr>
          <a:lstStyle>
            <a:lvl1pPr>
              <a:defRPr sz="4200">
                <a:solidFill>
                  <a:srgbClr val="FFFFFF"/>
                </a:solidFill>
                <a:latin typeface="Roboto" pitchFamily="2" charset="0"/>
                <a:ea typeface="Roboto" pitchFamily="2" charset="0"/>
              </a:defRPr>
            </a:lvl1pPr>
          </a:lstStyle>
          <a:p>
            <a:r>
              <a:rPr lang="en-US"/>
              <a:t>Click to edit Master title style</a:t>
            </a:r>
          </a:p>
        </p:txBody>
      </p:sp>
      <p:sp>
        <p:nvSpPr>
          <p:cNvPr id="8" name="Text Placeholder 5">
            <a:extLst>
              <a:ext uri="{FF2B5EF4-FFF2-40B4-BE49-F238E27FC236}">
                <a16:creationId xmlns:a16="http://schemas.microsoft.com/office/drawing/2014/main" id="{4ABE16DF-FA80-4A47-BD9B-7F31E65FEE0D}"/>
              </a:ext>
            </a:extLst>
          </p:cNvPr>
          <p:cNvSpPr>
            <a:spLocks noGrp="1"/>
          </p:cNvSpPr>
          <p:nvPr>
            <p:ph type="body" sz="quarter" idx="12" hasCustomPrompt="1"/>
          </p:nvPr>
        </p:nvSpPr>
        <p:spPr>
          <a:xfrm>
            <a:off x="457200" y="1075205"/>
            <a:ext cx="11277600" cy="296395"/>
          </a:xfrm>
          <a:prstGeom prst="rect">
            <a:avLst/>
          </a:prstGeom>
          <a:noFill/>
        </p:spPr>
        <p:txBody>
          <a:bodyPr lIns="0" tIns="0" rIns="0" bIns="0" anchor="t" anchorCtr="0">
            <a:noAutofit/>
          </a:bodyPr>
          <a:lstStyle>
            <a:lvl1pPr marL="0" indent="0">
              <a:buNone/>
              <a:defRPr sz="2800" b="0" i="0">
                <a:solidFill>
                  <a:srgbClr val="FFFFFF"/>
                </a:solidFill>
                <a:latin typeface="Roboto" panose="02000000000000000000" pitchFamily="2" charset="0"/>
                <a:ea typeface="Roboto"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subtitle</a:t>
            </a:r>
          </a:p>
        </p:txBody>
      </p:sp>
    </p:spTree>
    <p:extLst>
      <p:ext uri="{BB962C8B-B14F-4D97-AF65-F5344CB8AC3E}">
        <p14:creationId xmlns:p14="http://schemas.microsoft.com/office/powerpoint/2010/main" val="166056336"/>
      </p:ext>
    </p:extLst>
  </p:cSld>
  <p:clrMapOvr>
    <a:masterClrMapping/>
  </p:clrMapOvr>
  <p:extLst>
    <p:ext uri="{DCECCB84-F9BA-43D5-87BE-67443E8EF086}">
      <p15:sldGuideLst xmlns:p15="http://schemas.microsoft.com/office/powerpoint/2012/main">
        <p15:guide id="2" orient="horz" pos="3888">
          <p15:clr>
            <a:srgbClr val="FBAE4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preserve="1" userDrawn="1">
  <p:cSld name="50_Title Slide">
    <p:bg>
      <p:bgPr>
        <a:solidFill>
          <a:schemeClr val="bg2"/>
        </a:solidFill>
        <a:effectLst/>
      </p:bgPr>
    </p:bg>
    <p:spTree>
      <p:nvGrpSpPr>
        <p:cNvPr id="1" name=""/>
        <p:cNvGrpSpPr/>
        <p:nvPr/>
      </p:nvGrpSpPr>
      <p:grpSpPr>
        <a:xfrm>
          <a:off x="0" y="0"/>
          <a:ext cx="0" cy="0"/>
          <a:chOff x="0" y="0"/>
          <a:chExt cx="0" cy="0"/>
        </a:xfrm>
      </p:grpSpPr>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sp>
        <p:nvSpPr>
          <p:cNvPr id="6" name="Text Placeholder 5">
            <a:extLst>
              <a:ext uri="{FF2B5EF4-FFF2-40B4-BE49-F238E27FC236}">
                <a16:creationId xmlns:a16="http://schemas.microsoft.com/office/drawing/2014/main" id="{B426B742-2A06-2246-A557-7050DA430013}"/>
              </a:ext>
            </a:extLst>
          </p:cNvPr>
          <p:cNvSpPr>
            <a:spLocks noGrp="1"/>
          </p:cNvSpPr>
          <p:nvPr userDrawn="1">
            <p:ph type="body" sz="quarter" idx="10" hasCustomPrompt="1"/>
          </p:nvPr>
        </p:nvSpPr>
        <p:spPr>
          <a:xfrm>
            <a:off x="457200" y="1109330"/>
            <a:ext cx="11277600" cy="470447"/>
          </a:xfrm>
          <a:prstGeom prst="rect">
            <a:avLst/>
          </a:prstGeom>
          <a:noFill/>
        </p:spPr>
        <p:txBody>
          <a:bodyPr lIns="0" tIns="0" rIns="0" bIns="0" anchor="b" anchorCtr="0">
            <a:normAutofit/>
          </a:bodyPr>
          <a:lstStyle>
            <a:lvl1pPr marL="0" indent="0">
              <a:buNone/>
              <a:defRPr sz="3000" b="0" i="0">
                <a:solidFill>
                  <a:srgbClr val="343741"/>
                </a:solidFill>
                <a:latin typeface="Roboto" panose="02000000000000000000" pitchFamily="2" charset="0"/>
                <a:ea typeface="Roboto" panose="02000000000000000000" pitchFamily="2" charset="0"/>
                <a:cs typeface="Roboto"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25" name="Text Placeholder 5">
            <a:extLst>
              <a:ext uri="{FF2B5EF4-FFF2-40B4-BE49-F238E27FC236}">
                <a16:creationId xmlns:a16="http://schemas.microsoft.com/office/drawing/2014/main" id="{8DB40407-164C-AE41-B143-9148BEDC914F}"/>
              </a:ext>
            </a:extLst>
          </p:cNvPr>
          <p:cNvSpPr>
            <a:spLocks noGrp="1"/>
          </p:cNvSpPr>
          <p:nvPr userDrawn="1">
            <p:ph type="body" sz="quarter" idx="13" hasCustomPrompt="1"/>
          </p:nvPr>
        </p:nvSpPr>
        <p:spPr>
          <a:xfrm>
            <a:off x="457200" y="1944780"/>
            <a:ext cx="11277600" cy="462042"/>
          </a:xfrm>
          <a:prstGeom prst="rect">
            <a:avLst/>
          </a:prstGeom>
          <a:noFill/>
        </p:spPr>
        <p:txBody>
          <a:bodyPr lIns="0" tIns="0" rIns="0" bIns="0" anchor="b" anchorCtr="0">
            <a:normAutofit/>
          </a:bodyPr>
          <a:lstStyle>
            <a:lvl1pPr marL="0" indent="0">
              <a:buNone/>
              <a:defRPr sz="3000" b="0" i="0">
                <a:solidFill>
                  <a:srgbClr val="343741"/>
                </a:solidFill>
                <a:latin typeface="Roboto" panose="02000000000000000000" pitchFamily="2" charset="0"/>
                <a:ea typeface="Roboto" panose="02000000000000000000" pitchFamily="2" charset="0"/>
                <a:cs typeface="Roboto"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26" name="Text Placeholder 5">
            <a:extLst>
              <a:ext uri="{FF2B5EF4-FFF2-40B4-BE49-F238E27FC236}">
                <a16:creationId xmlns:a16="http://schemas.microsoft.com/office/drawing/2014/main" id="{ED1BA663-ABD0-104C-9879-18BA31F4E1B8}"/>
              </a:ext>
            </a:extLst>
          </p:cNvPr>
          <p:cNvSpPr>
            <a:spLocks noGrp="1"/>
          </p:cNvSpPr>
          <p:nvPr userDrawn="1">
            <p:ph type="body" sz="quarter" idx="14" hasCustomPrompt="1"/>
          </p:nvPr>
        </p:nvSpPr>
        <p:spPr>
          <a:xfrm>
            <a:off x="457200" y="2771825"/>
            <a:ext cx="11277600" cy="462042"/>
          </a:xfrm>
          <a:prstGeom prst="rect">
            <a:avLst/>
          </a:prstGeom>
          <a:noFill/>
        </p:spPr>
        <p:txBody>
          <a:bodyPr lIns="0" tIns="0" rIns="0" bIns="0" anchor="b" anchorCtr="0">
            <a:normAutofit/>
          </a:bodyPr>
          <a:lstStyle>
            <a:lvl1pPr marL="0" indent="0">
              <a:buNone/>
              <a:defRPr sz="3000" b="0" i="0">
                <a:solidFill>
                  <a:srgbClr val="343741"/>
                </a:solidFill>
                <a:latin typeface="Roboto" panose="02000000000000000000" pitchFamily="2" charset="0"/>
                <a:ea typeface="Roboto" panose="02000000000000000000" pitchFamily="2" charset="0"/>
                <a:cs typeface="Roboto"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27" name="Text Placeholder 5">
            <a:extLst>
              <a:ext uri="{FF2B5EF4-FFF2-40B4-BE49-F238E27FC236}">
                <a16:creationId xmlns:a16="http://schemas.microsoft.com/office/drawing/2014/main" id="{68F6E575-6CE3-3C4F-B3F0-2175991AC731}"/>
              </a:ext>
            </a:extLst>
          </p:cNvPr>
          <p:cNvSpPr>
            <a:spLocks noGrp="1"/>
          </p:cNvSpPr>
          <p:nvPr userDrawn="1">
            <p:ph type="body" sz="quarter" idx="15" hasCustomPrompt="1"/>
          </p:nvPr>
        </p:nvSpPr>
        <p:spPr>
          <a:xfrm>
            <a:off x="457200" y="3598870"/>
            <a:ext cx="11277600" cy="462042"/>
          </a:xfrm>
          <a:prstGeom prst="rect">
            <a:avLst/>
          </a:prstGeom>
          <a:noFill/>
        </p:spPr>
        <p:txBody>
          <a:bodyPr lIns="0" tIns="0" rIns="0" bIns="0" anchor="b" anchorCtr="0">
            <a:normAutofit/>
          </a:bodyPr>
          <a:lstStyle>
            <a:lvl1pPr marL="0" indent="0">
              <a:buNone/>
              <a:defRPr sz="3000" b="0" i="0">
                <a:solidFill>
                  <a:srgbClr val="343741"/>
                </a:solidFill>
                <a:latin typeface="Roboto" panose="02000000000000000000" pitchFamily="2" charset="0"/>
                <a:ea typeface="Roboto" panose="02000000000000000000" pitchFamily="2" charset="0"/>
                <a:cs typeface="Roboto"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28" name="Text Placeholder 5">
            <a:extLst>
              <a:ext uri="{FF2B5EF4-FFF2-40B4-BE49-F238E27FC236}">
                <a16:creationId xmlns:a16="http://schemas.microsoft.com/office/drawing/2014/main" id="{81D0696B-CE93-BA4C-B75F-76B04B3E89BF}"/>
              </a:ext>
            </a:extLst>
          </p:cNvPr>
          <p:cNvSpPr>
            <a:spLocks noGrp="1"/>
          </p:cNvSpPr>
          <p:nvPr userDrawn="1">
            <p:ph type="body" sz="quarter" idx="16" hasCustomPrompt="1"/>
          </p:nvPr>
        </p:nvSpPr>
        <p:spPr>
          <a:xfrm>
            <a:off x="457200" y="4425915"/>
            <a:ext cx="11277600" cy="462042"/>
          </a:xfrm>
          <a:prstGeom prst="rect">
            <a:avLst/>
          </a:prstGeom>
          <a:noFill/>
        </p:spPr>
        <p:txBody>
          <a:bodyPr lIns="0" tIns="0" rIns="0" bIns="0" anchor="b" anchorCtr="0">
            <a:normAutofit/>
          </a:bodyPr>
          <a:lstStyle>
            <a:lvl1pPr marL="0" indent="0">
              <a:buNone/>
              <a:defRPr sz="3000" b="0" i="0">
                <a:solidFill>
                  <a:srgbClr val="343741"/>
                </a:solidFill>
                <a:latin typeface="Roboto" panose="02000000000000000000" pitchFamily="2" charset="0"/>
                <a:ea typeface="Roboto" panose="02000000000000000000" pitchFamily="2" charset="0"/>
                <a:cs typeface="Roboto"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cs typeface="Roboto" panose="02000000000000000000" pitchFamily="2" charset="0"/>
              </a:defRPr>
            </a:lvl1pPr>
          </a:lstStyle>
          <a:p>
            <a:fld id="{8FB4CE90-470A-43E3-A052-3E8AD880B4A5}" type="slidenum">
              <a:rPr lang="en-US" smtClean="0"/>
              <a:pPr/>
              <a:t>‹#›</a:t>
            </a:fld>
            <a:endParaRPr lang="en-US"/>
          </a:p>
        </p:txBody>
      </p:sp>
      <p:sp>
        <p:nvSpPr>
          <p:cNvPr id="34" name="Footer Placeholder 3">
            <a:extLst>
              <a:ext uri="{FF2B5EF4-FFF2-40B4-BE49-F238E27FC236}">
                <a16:creationId xmlns:a16="http://schemas.microsoft.com/office/drawing/2014/main" id="{E6ED4AD6-BFFD-BA45-8D86-3EBE44249903}"/>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algn="ctr">
              <a:defRPr sz="1000" b="0" i="0">
                <a:solidFill>
                  <a:schemeClr val="bg1">
                    <a:lumMod val="50000"/>
                  </a:schemeClr>
                </a:solidFill>
                <a:latin typeface="Roboto" pitchFamily="2" charset="0"/>
                <a:ea typeface="Roboto" pitchFamily="2" charset="0"/>
                <a:cs typeface="Roboto" panose="02000000000000000000" pitchFamily="2" charset="0"/>
              </a:defRPr>
            </a:lvl1pPr>
          </a:lstStyle>
          <a:p>
            <a:r>
              <a:rPr lang="en-US"/>
              <a:t>CONFIDENTIAL - PROPRIETARY - DO NOT DISTRIBUTE</a:t>
            </a:r>
          </a:p>
        </p:txBody>
      </p:sp>
      <p:sp>
        <p:nvSpPr>
          <p:cNvPr id="35" name="Title Placeholder 1">
            <a:extLst>
              <a:ext uri="{FF2B5EF4-FFF2-40B4-BE49-F238E27FC236}">
                <a16:creationId xmlns:a16="http://schemas.microsoft.com/office/drawing/2014/main" id="{A588F93A-EBC3-1244-86CB-4B35F2A1B268}"/>
              </a:ext>
            </a:extLst>
          </p:cNvPr>
          <p:cNvSpPr>
            <a:spLocks noGrp="1"/>
          </p:cNvSpPr>
          <p:nvPr>
            <p:ph type="title"/>
          </p:nvPr>
        </p:nvSpPr>
        <p:spPr>
          <a:xfrm>
            <a:off x="457200" y="228603"/>
            <a:ext cx="11277600" cy="838197"/>
          </a:xfrm>
          <a:prstGeom prst="rect">
            <a:avLst/>
          </a:prstGeom>
        </p:spPr>
        <p:txBody>
          <a:bodyPr vert="horz" lIns="0" tIns="91440" rIns="0" bIns="0" rtlCol="0" anchor="t">
            <a:normAutofit/>
          </a:bodyPr>
          <a:lstStyle>
            <a:lvl1pPr>
              <a:defRPr sz="4200">
                <a:latin typeface="Roboto" pitchFamily="2" charset="0"/>
                <a:ea typeface="Roboto" pitchFamily="2" charset="0"/>
                <a:cs typeface="Roboto" panose="02000000000000000000" pitchFamily="2" charset="0"/>
              </a:defRPr>
            </a:lvl1pPr>
          </a:lstStyle>
          <a:p>
            <a:r>
              <a:rPr lang="en-US"/>
              <a:t>Click to edit Master title style</a:t>
            </a:r>
          </a:p>
        </p:txBody>
      </p:sp>
      <p:sp>
        <p:nvSpPr>
          <p:cNvPr id="16" name="Text Placeholder 5">
            <a:extLst>
              <a:ext uri="{FF2B5EF4-FFF2-40B4-BE49-F238E27FC236}">
                <a16:creationId xmlns:a16="http://schemas.microsoft.com/office/drawing/2014/main" id="{7FEA5142-C662-4F45-9F9C-184B3CCE6F1D}"/>
              </a:ext>
            </a:extLst>
          </p:cNvPr>
          <p:cNvSpPr>
            <a:spLocks noGrp="1"/>
          </p:cNvSpPr>
          <p:nvPr>
            <p:ph type="body" sz="quarter" idx="18" hasCustomPrompt="1"/>
          </p:nvPr>
        </p:nvSpPr>
        <p:spPr>
          <a:xfrm>
            <a:off x="457200" y="5252958"/>
            <a:ext cx="11277600" cy="462042"/>
          </a:xfrm>
          <a:prstGeom prst="rect">
            <a:avLst/>
          </a:prstGeom>
          <a:noFill/>
        </p:spPr>
        <p:txBody>
          <a:bodyPr lIns="0" tIns="0" rIns="0" bIns="0" anchor="b" anchorCtr="0">
            <a:normAutofit/>
          </a:bodyPr>
          <a:lstStyle>
            <a:lvl1pPr marL="0" indent="0">
              <a:buNone/>
              <a:defRPr sz="3000" b="0" i="0">
                <a:solidFill>
                  <a:srgbClr val="343741"/>
                </a:solidFill>
                <a:latin typeface="Roboto" panose="02000000000000000000" pitchFamily="2" charset="0"/>
                <a:ea typeface="Roboto" panose="02000000000000000000" pitchFamily="2" charset="0"/>
                <a:cs typeface="Roboto"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cxnSp>
        <p:nvCxnSpPr>
          <p:cNvPr id="15" name="Straight Connector 14">
            <a:extLst>
              <a:ext uri="{FF2B5EF4-FFF2-40B4-BE49-F238E27FC236}">
                <a16:creationId xmlns:a16="http://schemas.microsoft.com/office/drawing/2014/main" id="{67E3B00B-E789-514D-A337-807ECD6F3CBD}"/>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pic>
        <p:nvPicPr>
          <p:cNvPr id="3" name="Graphic 2">
            <a:extLst>
              <a:ext uri="{FF2B5EF4-FFF2-40B4-BE49-F238E27FC236}">
                <a16:creationId xmlns:a16="http://schemas.microsoft.com/office/drawing/2014/main" id="{13748B06-EE76-C996-6D12-68780B483E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545" y="6172199"/>
            <a:ext cx="1962658" cy="716105"/>
          </a:xfrm>
          <a:prstGeom prst="rect">
            <a:avLst/>
          </a:prstGeom>
        </p:spPr>
      </p:pic>
    </p:spTree>
    <p:extLst>
      <p:ext uri="{BB962C8B-B14F-4D97-AF65-F5344CB8AC3E}">
        <p14:creationId xmlns:p14="http://schemas.microsoft.com/office/powerpoint/2010/main" val="127513777"/>
      </p:ext>
    </p:extLst>
  </p:cSld>
  <p:clrMapOvr>
    <a:masterClrMapping/>
  </p:clrMapOvr>
  <p:extLst>
    <p:ext uri="{DCECCB84-F9BA-43D5-87BE-67443E8EF086}">
      <p15:sldGuideLst xmlns:p15="http://schemas.microsoft.com/office/powerpoint/2012/main">
        <p15:guide id="2" orient="horz" pos="3888">
          <p15:clr>
            <a:srgbClr val="FBAE4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userDrawn="1">
  <p:cSld name="41_Title Slide">
    <p:bg>
      <p:bgPr>
        <a:solidFill>
          <a:schemeClr val="bg2"/>
        </a:solidFill>
        <a:effectLst/>
      </p:bgPr>
    </p:bg>
    <p:spTree>
      <p:nvGrpSpPr>
        <p:cNvPr id="1" name=""/>
        <p:cNvGrpSpPr/>
        <p:nvPr/>
      </p:nvGrpSpPr>
      <p:grpSpPr>
        <a:xfrm>
          <a:off x="0" y="0"/>
          <a:ext cx="0" cy="0"/>
          <a:chOff x="0" y="0"/>
          <a:chExt cx="0" cy="0"/>
        </a:xfrm>
      </p:grpSpPr>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anose="02000000000000000000" pitchFamily="2" charset="0"/>
              <a:ea typeface="Roboto" panose="02000000000000000000" pitchFamily="2" charset="0"/>
              <a:cs typeface="Roboto" panose="02000000000000000000" pitchFamily="2" charset="0"/>
            </a:endParaRPr>
          </a:p>
        </p:txBody>
      </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cs typeface="Roboto" panose="02000000000000000000" pitchFamily="2" charset="0"/>
              </a:defRPr>
            </a:lvl1pPr>
          </a:lstStyle>
          <a:p>
            <a:fld id="{8FB4CE90-470A-43E3-A052-3E8AD880B4A5}" type="slidenum">
              <a:rPr lang="en-US" smtClean="0"/>
              <a:pPr/>
              <a:t>‹#›</a:t>
            </a:fld>
            <a:endParaRPr lang="en-US"/>
          </a:p>
        </p:txBody>
      </p:sp>
      <p:sp>
        <p:nvSpPr>
          <p:cNvPr id="34" name="Footer Placeholder 3">
            <a:extLst>
              <a:ext uri="{FF2B5EF4-FFF2-40B4-BE49-F238E27FC236}">
                <a16:creationId xmlns:a16="http://schemas.microsoft.com/office/drawing/2014/main" id="{E6ED4AD6-BFFD-BA45-8D86-3EBE44249903}"/>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algn="ctr">
              <a:defRPr sz="1000" b="0" i="0">
                <a:solidFill>
                  <a:schemeClr val="bg1">
                    <a:lumMod val="50000"/>
                  </a:schemeClr>
                </a:solidFill>
                <a:latin typeface="Roboto" pitchFamily="2" charset="0"/>
                <a:ea typeface="Roboto" pitchFamily="2" charset="0"/>
                <a:cs typeface="Roboto" panose="02000000000000000000" pitchFamily="2" charset="0"/>
              </a:defRPr>
            </a:lvl1pPr>
          </a:lstStyle>
          <a:p>
            <a:r>
              <a:rPr lang="en-US"/>
              <a:t>CONFIDENTIAL - PROPRIETARY - DO NOT DISTRIBUTE</a:t>
            </a:r>
          </a:p>
        </p:txBody>
      </p:sp>
      <p:sp>
        <p:nvSpPr>
          <p:cNvPr id="15" name="Picture Placeholder 12">
            <a:extLst>
              <a:ext uri="{FF2B5EF4-FFF2-40B4-BE49-F238E27FC236}">
                <a16:creationId xmlns:a16="http://schemas.microsoft.com/office/drawing/2014/main" id="{F60A44AD-3037-7E4E-A139-689F57F8A857}"/>
              </a:ext>
            </a:extLst>
          </p:cNvPr>
          <p:cNvSpPr>
            <a:spLocks noGrp="1"/>
          </p:cNvSpPr>
          <p:nvPr>
            <p:ph type="pic" sz="quarter" idx="11"/>
          </p:nvPr>
        </p:nvSpPr>
        <p:spPr>
          <a:xfrm>
            <a:off x="8229600" y="228600"/>
            <a:ext cx="3746500" cy="5714999"/>
          </a:xfrm>
          <a:prstGeom prst="rect">
            <a:avLst/>
          </a:prstGeom>
        </p:spPr>
        <p:txBody>
          <a:bodyPr/>
          <a:lstStyle>
            <a:lvl1pPr>
              <a:defRPr>
                <a:latin typeface="Roboto" pitchFamily="2" charset="0"/>
                <a:ea typeface="Roboto" pitchFamily="2" charset="0"/>
                <a:cs typeface="Roboto" panose="02000000000000000000" pitchFamily="2" charset="0"/>
              </a:defRPr>
            </a:lvl1pPr>
          </a:lstStyle>
          <a:p>
            <a:r>
              <a:rPr lang="en-US"/>
              <a:t>Click icon to add picture</a:t>
            </a:r>
          </a:p>
        </p:txBody>
      </p:sp>
      <p:sp>
        <p:nvSpPr>
          <p:cNvPr id="17" name="Text Placeholder 5">
            <a:extLst>
              <a:ext uri="{FF2B5EF4-FFF2-40B4-BE49-F238E27FC236}">
                <a16:creationId xmlns:a16="http://schemas.microsoft.com/office/drawing/2014/main" id="{4BE4B75A-8921-3744-9954-CED0A75E8326}"/>
              </a:ext>
            </a:extLst>
          </p:cNvPr>
          <p:cNvSpPr>
            <a:spLocks noGrp="1"/>
          </p:cNvSpPr>
          <p:nvPr>
            <p:ph type="body" sz="quarter" idx="10" hasCustomPrompt="1"/>
          </p:nvPr>
        </p:nvSpPr>
        <p:spPr>
          <a:xfrm>
            <a:off x="457200" y="1109330"/>
            <a:ext cx="7505700" cy="470447"/>
          </a:xfrm>
          <a:prstGeom prst="rect">
            <a:avLst/>
          </a:prstGeom>
          <a:noFill/>
        </p:spPr>
        <p:txBody>
          <a:bodyPr lIns="0" tIns="0" rIns="0" bIns="0" anchor="b" anchorCtr="0">
            <a:normAutofit/>
          </a:bodyPr>
          <a:lstStyle>
            <a:lvl1pPr marL="0" indent="0">
              <a:buNone/>
              <a:defRPr sz="3000" b="0" i="0">
                <a:solidFill>
                  <a:srgbClr val="343741"/>
                </a:solidFill>
                <a:latin typeface="Roboto" panose="02000000000000000000" pitchFamily="2" charset="0"/>
                <a:ea typeface="Roboto" panose="02000000000000000000" pitchFamily="2" charset="0"/>
                <a:cs typeface="Roboto"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18" name="Text Placeholder 5">
            <a:extLst>
              <a:ext uri="{FF2B5EF4-FFF2-40B4-BE49-F238E27FC236}">
                <a16:creationId xmlns:a16="http://schemas.microsoft.com/office/drawing/2014/main" id="{8350A0A1-48CC-AB49-9094-45960E76651E}"/>
              </a:ext>
            </a:extLst>
          </p:cNvPr>
          <p:cNvSpPr>
            <a:spLocks noGrp="1"/>
          </p:cNvSpPr>
          <p:nvPr>
            <p:ph type="body" sz="quarter" idx="13" hasCustomPrompt="1"/>
          </p:nvPr>
        </p:nvSpPr>
        <p:spPr>
          <a:xfrm>
            <a:off x="457200" y="1944780"/>
            <a:ext cx="7505700" cy="462042"/>
          </a:xfrm>
          <a:prstGeom prst="rect">
            <a:avLst/>
          </a:prstGeom>
          <a:noFill/>
        </p:spPr>
        <p:txBody>
          <a:bodyPr lIns="0" tIns="0" rIns="0" bIns="0" anchor="b" anchorCtr="0">
            <a:normAutofit/>
          </a:bodyPr>
          <a:lstStyle>
            <a:lvl1pPr marL="0" indent="0">
              <a:buNone/>
              <a:defRPr sz="3000" b="0" i="0">
                <a:solidFill>
                  <a:srgbClr val="343741"/>
                </a:solidFill>
                <a:latin typeface="Roboto" panose="02000000000000000000" pitchFamily="2" charset="0"/>
                <a:ea typeface="Roboto" panose="02000000000000000000" pitchFamily="2" charset="0"/>
                <a:cs typeface="Roboto"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19" name="Text Placeholder 5">
            <a:extLst>
              <a:ext uri="{FF2B5EF4-FFF2-40B4-BE49-F238E27FC236}">
                <a16:creationId xmlns:a16="http://schemas.microsoft.com/office/drawing/2014/main" id="{656A5A9D-4B6C-1D4E-969F-B4D51090C7EB}"/>
              </a:ext>
            </a:extLst>
          </p:cNvPr>
          <p:cNvSpPr>
            <a:spLocks noGrp="1"/>
          </p:cNvSpPr>
          <p:nvPr>
            <p:ph type="body" sz="quarter" idx="14" hasCustomPrompt="1"/>
          </p:nvPr>
        </p:nvSpPr>
        <p:spPr>
          <a:xfrm>
            <a:off x="457200" y="2771825"/>
            <a:ext cx="7505700" cy="462042"/>
          </a:xfrm>
          <a:prstGeom prst="rect">
            <a:avLst/>
          </a:prstGeom>
          <a:noFill/>
        </p:spPr>
        <p:txBody>
          <a:bodyPr lIns="0" tIns="0" rIns="0" bIns="0" anchor="b" anchorCtr="0">
            <a:normAutofit/>
          </a:bodyPr>
          <a:lstStyle>
            <a:lvl1pPr marL="0" indent="0">
              <a:buNone/>
              <a:defRPr sz="3000" b="0" i="0">
                <a:solidFill>
                  <a:srgbClr val="343741"/>
                </a:solidFill>
                <a:latin typeface="Roboto" panose="02000000000000000000" pitchFamily="2" charset="0"/>
                <a:ea typeface="Roboto" panose="02000000000000000000" pitchFamily="2" charset="0"/>
                <a:cs typeface="Roboto"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20" name="Text Placeholder 5">
            <a:extLst>
              <a:ext uri="{FF2B5EF4-FFF2-40B4-BE49-F238E27FC236}">
                <a16:creationId xmlns:a16="http://schemas.microsoft.com/office/drawing/2014/main" id="{414F9096-5339-1B42-BAD7-3328BCDBB543}"/>
              </a:ext>
            </a:extLst>
          </p:cNvPr>
          <p:cNvSpPr>
            <a:spLocks noGrp="1"/>
          </p:cNvSpPr>
          <p:nvPr>
            <p:ph type="body" sz="quarter" idx="15" hasCustomPrompt="1"/>
          </p:nvPr>
        </p:nvSpPr>
        <p:spPr>
          <a:xfrm>
            <a:off x="457200" y="3598870"/>
            <a:ext cx="7505700" cy="462042"/>
          </a:xfrm>
          <a:prstGeom prst="rect">
            <a:avLst/>
          </a:prstGeom>
          <a:noFill/>
        </p:spPr>
        <p:txBody>
          <a:bodyPr lIns="0" tIns="0" rIns="0" bIns="0" anchor="b" anchorCtr="0">
            <a:normAutofit/>
          </a:bodyPr>
          <a:lstStyle>
            <a:lvl1pPr marL="0" indent="0">
              <a:buNone/>
              <a:defRPr sz="3000" b="0" i="0">
                <a:solidFill>
                  <a:srgbClr val="343741"/>
                </a:solidFill>
                <a:latin typeface="Roboto" panose="02000000000000000000" pitchFamily="2" charset="0"/>
                <a:ea typeface="Roboto" panose="02000000000000000000" pitchFamily="2" charset="0"/>
                <a:cs typeface="Roboto"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21" name="Text Placeholder 5">
            <a:extLst>
              <a:ext uri="{FF2B5EF4-FFF2-40B4-BE49-F238E27FC236}">
                <a16:creationId xmlns:a16="http://schemas.microsoft.com/office/drawing/2014/main" id="{7DC96BAC-451C-CB42-BF62-9C5A28246BDE}"/>
              </a:ext>
            </a:extLst>
          </p:cNvPr>
          <p:cNvSpPr>
            <a:spLocks noGrp="1"/>
          </p:cNvSpPr>
          <p:nvPr>
            <p:ph type="body" sz="quarter" idx="16" hasCustomPrompt="1"/>
          </p:nvPr>
        </p:nvSpPr>
        <p:spPr>
          <a:xfrm>
            <a:off x="457200" y="4425915"/>
            <a:ext cx="7505700" cy="462042"/>
          </a:xfrm>
          <a:prstGeom prst="rect">
            <a:avLst/>
          </a:prstGeom>
          <a:noFill/>
        </p:spPr>
        <p:txBody>
          <a:bodyPr lIns="0" tIns="0" rIns="0" bIns="0" anchor="b" anchorCtr="0">
            <a:normAutofit/>
          </a:bodyPr>
          <a:lstStyle>
            <a:lvl1pPr marL="0" indent="0">
              <a:buNone/>
              <a:defRPr sz="3000" b="0" i="0">
                <a:solidFill>
                  <a:srgbClr val="343741"/>
                </a:solidFill>
                <a:latin typeface="Roboto" panose="02000000000000000000" pitchFamily="2" charset="0"/>
                <a:ea typeface="Roboto" panose="02000000000000000000" pitchFamily="2" charset="0"/>
                <a:cs typeface="Roboto"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22" name="Title Placeholder 1">
            <a:extLst>
              <a:ext uri="{FF2B5EF4-FFF2-40B4-BE49-F238E27FC236}">
                <a16:creationId xmlns:a16="http://schemas.microsoft.com/office/drawing/2014/main" id="{198A8E3E-3756-0F41-9A6F-7E9AF6936FE6}"/>
              </a:ext>
            </a:extLst>
          </p:cNvPr>
          <p:cNvSpPr>
            <a:spLocks noGrp="1"/>
          </p:cNvSpPr>
          <p:nvPr>
            <p:ph type="title"/>
          </p:nvPr>
        </p:nvSpPr>
        <p:spPr>
          <a:xfrm>
            <a:off x="457200" y="228603"/>
            <a:ext cx="7505700" cy="838197"/>
          </a:xfrm>
          <a:prstGeom prst="rect">
            <a:avLst/>
          </a:prstGeom>
        </p:spPr>
        <p:txBody>
          <a:bodyPr vert="horz" lIns="0" tIns="91440" rIns="0" bIns="0" rtlCol="0" anchor="t">
            <a:normAutofit/>
          </a:bodyPr>
          <a:lstStyle>
            <a:lvl1pPr>
              <a:defRPr sz="4200">
                <a:latin typeface="Roboto" pitchFamily="2" charset="0"/>
                <a:ea typeface="Roboto" pitchFamily="2" charset="0"/>
                <a:cs typeface="Roboto" panose="02000000000000000000" pitchFamily="2" charset="0"/>
              </a:defRPr>
            </a:lvl1pPr>
          </a:lstStyle>
          <a:p>
            <a:r>
              <a:rPr lang="en-US"/>
              <a:t>Click to edit Master title style</a:t>
            </a:r>
          </a:p>
        </p:txBody>
      </p:sp>
      <p:sp>
        <p:nvSpPr>
          <p:cNvPr id="23" name="Text Placeholder 5">
            <a:extLst>
              <a:ext uri="{FF2B5EF4-FFF2-40B4-BE49-F238E27FC236}">
                <a16:creationId xmlns:a16="http://schemas.microsoft.com/office/drawing/2014/main" id="{EB6F7960-395C-D64E-940D-D3D2D0A5EE4A}"/>
              </a:ext>
            </a:extLst>
          </p:cNvPr>
          <p:cNvSpPr>
            <a:spLocks noGrp="1"/>
          </p:cNvSpPr>
          <p:nvPr>
            <p:ph type="body" sz="quarter" idx="18" hasCustomPrompt="1"/>
          </p:nvPr>
        </p:nvSpPr>
        <p:spPr>
          <a:xfrm>
            <a:off x="457200" y="5252958"/>
            <a:ext cx="7505700" cy="462042"/>
          </a:xfrm>
          <a:prstGeom prst="rect">
            <a:avLst/>
          </a:prstGeom>
          <a:noFill/>
        </p:spPr>
        <p:txBody>
          <a:bodyPr lIns="0" tIns="0" rIns="0" bIns="0" anchor="b" anchorCtr="0">
            <a:normAutofit/>
          </a:bodyPr>
          <a:lstStyle>
            <a:lvl1pPr marL="0" indent="0">
              <a:buNone/>
              <a:defRPr sz="3000" b="0" i="0">
                <a:solidFill>
                  <a:srgbClr val="343741"/>
                </a:solidFill>
                <a:latin typeface="Roboto" panose="02000000000000000000" pitchFamily="2" charset="0"/>
                <a:ea typeface="Roboto" panose="02000000000000000000" pitchFamily="2" charset="0"/>
                <a:cs typeface="Roboto"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98209538-EC7E-1A4A-8C16-98C0CC70657F}"/>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869D2A04-3FF5-0BC5-89B3-49DC6BFA3F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545" y="6172199"/>
            <a:ext cx="1962658" cy="716105"/>
          </a:xfrm>
          <a:prstGeom prst="rect">
            <a:avLst/>
          </a:prstGeom>
        </p:spPr>
      </p:pic>
    </p:spTree>
    <p:extLst>
      <p:ext uri="{BB962C8B-B14F-4D97-AF65-F5344CB8AC3E}">
        <p14:creationId xmlns:p14="http://schemas.microsoft.com/office/powerpoint/2010/main" val="1441316689"/>
      </p:ext>
    </p:extLst>
  </p:cSld>
  <p:clrMapOvr>
    <a:masterClrMapping/>
  </p:clrMapOvr>
  <p:extLst>
    <p:ext uri="{DCECCB84-F9BA-43D5-87BE-67443E8EF086}">
      <p15:sldGuideLst xmlns:p15="http://schemas.microsoft.com/office/powerpoint/2012/main">
        <p15:guide id="2" orient="horz" pos="3888">
          <p15:clr>
            <a:srgbClr val="FBAE4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userDrawn="1">
  <p:cSld name="73_Title Slide">
    <p:bg>
      <p:bgPr>
        <a:solidFill>
          <a:srgbClr val="FFFFFF"/>
        </a:solidFill>
        <a:effectLst/>
      </p:bgPr>
    </p:bg>
    <p:spTree>
      <p:nvGrpSpPr>
        <p:cNvPr id="1" name=""/>
        <p:cNvGrpSpPr/>
        <p:nvPr/>
      </p:nvGrpSpPr>
      <p:grpSpPr>
        <a:xfrm>
          <a:off x="0" y="0"/>
          <a:ext cx="0" cy="0"/>
          <a:chOff x="0" y="0"/>
          <a:chExt cx="0" cy="0"/>
        </a:xfrm>
      </p:grpSpPr>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000"/>
              <a:t>CONFIDENTIAL – PROPRIETARY</a:t>
            </a:r>
          </a:p>
        </p:txBody>
      </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34" name="Footer Placeholder 3">
            <a:extLst>
              <a:ext uri="{FF2B5EF4-FFF2-40B4-BE49-F238E27FC236}">
                <a16:creationId xmlns:a16="http://schemas.microsoft.com/office/drawing/2014/main" id="{E6ED4AD6-BFFD-BA45-8D86-3EBE44249903}"/>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algn="ctr">
              <a:defRPr sz="1000" b="0" i="0">
                <a:solidFill>
                  <a:schemeClr val="bg1">
                    <a:lumMod val="50000"/>
                  </a:schemeClr>
                </a:solidFill>
                <a:latin typeface="Roboto" pitchFamily="2" charset="0"/>
                <a:ea typeface="Roboto" pitchFamily="2" charset="0"/>
              </a:defRPr>
            </a:lvl1pPr>
          </a:lstStyle>
          <a:p>
            <a:r>
              <a:rPr lang="en-US"/>
              <a:t>CONFIDENTIAL - PROPRIETARY - DO NOT DISTRIBUTE</a:t>
            </a:r>
          </a:p>
        </p:txBody>
      </p:sp>
      <p:cxnSp>
        <p:nvCxnSpPr>
          <p:cNvPr id="10" name="Straight Connector 1">
            <a:extLst>
              <a:ext uri="{FF2B5EF4-FFF2-40B4-BE49-F238E27FC236}">
                <a16:creationId xmlns:a16="http://schemas.microsoft.com/office/drawing/2014/main" id="{73017128-486B-DA4F-AE30-D78034C8D9C7}"/>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sp>
        <p:nvSpPr>
          <p:cNvPr id="19" name="Text Placeholder 1">
            <a:extLst>
              <a:ext uri="{FF2B5EF4-FFF2-40B4-BE49-F238E27FC236}">
                <a16:creationId xmlns:a16="http://schemas.microsoft.com/office/drawing/2014/main" id="{4176F3DA-275B-544F-9026-3B56C3E1B94E}"/>
              </a:ext>
            </a:extLst>
          </p:cNvPr>
          <p:cNvSpPr>
            <a:spLocks noGrp="1"/>
          </p:cNvSpPr>
          <p:nvPr>
            <p:ph type="body" sz="quarter" idx="11" hasCustomPrompt="1"/>
          </p:nvPr>
        </p:nvSpPr>
        <p:spPr>
          <a:xfrm>
            <a:off x="457200" y="1075205"/>
            <a:ext cx="11277600" cy="593174"/>
          </a:xfrm>
          <a:prstGeom prst="rect">
            <a:avLst/>
          </a:prstGeom>
          <a:noFill/>
        </p:spPr>
        <p:txBody>
          <a:bodyPr wrap="none" lIns="0" tIns="0" rIns="0" bIns="0" anchor="t" anchorCtr="0">
            <a:normAutofit/>
          </a:bodyPr>
          <a:lstStyle>
            <a:lvl1pPr marL="0" indent="0" algn="ctr">
              <a:buNone/>
              <a:defRPr sz="2800" b="0" i="0">
                <a:solidFill>
                  <a:srgbClr val="343741"/>
                </a:solidFill>
                <a:latin typeface="Roboto Light" panose="02000000000000000000" pitchFamily="2" charset="0"/>
                <a:ea typeface="Roboto Light"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21" name="Title Placeholder 1">
            <a:extLst>
              <a:ext uri="{FF2B5EF4-FFF2-40B4-BE49-F238E27FC236}">
                <a16:creationId xmlns:a16="http://schemas.microsoft.com/office/drawing/2014/main" id="{413F3423-FE75-1F4E-834F-58BE944C0A3E}"/>
              </a:ext>
            </a:extLst>
          </p:cNvPr>
          <p:cNvSpPr>
            <a:spLocks noGrp="1"/>
          </p:cNvSpPr>
          <p:nvPr>
            <p:ph type="title"/>
          </p:nvPr>
        </p:nvSpPr>
        <p:spPr>
          <a:xfrm>
            <a:off x="457200" y="228603"/>
            <a:ext cx="11284688" cy="838197"/>
          </a:xfrm>
          <a:prstGeom prst="rect">
            <a:avLst/>
          </a:prstGeom>
        </p:spPr>
        <p:txBody>
          <a:bodyPr vert="horz" wrap="none" lIns="0" tIns="91440" rIns="0" bIns="0" rtlCol="0" anchor="t">
            <a:normAutofit/>
          </a:bodyPr>
          <a:lstStyle>
            <a:lvl1pPr algn="ctr">
              <a:defRPr sz="4200">
                <a:latin typeface="Roboto" pitchFamily="2" charset="0"/>
                <a:ea typeface="Roboto" pitchFamily="2" charset="0"/>
              </a:defRPr>
            </a:lvl1pPr>
          </a:lstStyle>
          <a:p>
            <a:r>
              <a:rPr lang="en-US"/>
              <a:t>Click to edit Master title style</a:t>
            </a:r>
          </a:p>
        </p:txBody>
      </p:sp>
      <p:pic>
        <p:nvPicPr>
          <p:cNvPr id="2" name="Graphic 1">
            <a:extLst>
              <a:ext uri="{FF2B5EF4-FFF2-40B4-BE49-F238E27FC236}">
                <a16:creationId xmlns:a16="http://schemas.microsoft.com/office/drawing/2014/main" id="{896410B2-BC5E-40FD-B0BE-6B792FF5387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545" y="6172199"/>
            <a:ext cx="1962658" cy="716105"/>
          </a:xfrm>
          <a:prstGeom prst="rect">
            <a:avLst/>
          </a:prstGeom>
        </p:spPr>
      </p:pic>
    </p:spTree>
    <p:extLst>
      <p:ext uri="{BB962C8B-B14F-4D97-AF65-F5344CB8AC3E}">
        <p14:creationId xmlns:p14="http://schemas.microsoft.com/office/powerpoint/2010/main" val="24203668"/>
      </p:ext>
    </p:extLst>
  </p:cSld>
  <p:clrMapOvr>
    <a:masterClrMapping/>
  </p:clrMapOvr>
  <p:extLst>
    <p:ext uri="{DCECCB84-F9BA-43D5-87BE-67443E8EF086}">
      <p15:sldGuideLst xmlns:p15="http://schemas.microsoft.com/office/powerpoint/2012/main">
        <p15:guide id="2" orient="horz" pos="388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Two chart slide w/ subhead">
    <p:bg>
      <p:bgPr>
        <a:solidFill>
          <a:schemeClr val="bg1"/>
        </a:solidFill>
        <a:effectLst/>
      </p:bgPr>
    </p:bg>
    <p:spTree>
      <p:nvGrpSpPr>
        <p:cNvPr id="1" name=""/>
        <p:cNvGrpSpPr/>
        <p:nvPr/>
      </p:nvGrpSpPr>
      <p:grpSpPr>
        <a:xfrm>
          <a:off x="0" y="0"/>
          <a:ext cx="0" cy="0"/>
          <a:chOff x="0" y="0"/>
          <a:chExt cx="0" cy="0"/>
        </a:xfrm>
      </p:grpSpPr>
      <p:sp>
        <p:nvSpPr>
          <p:cNvPr id="11" name="Chart Placeholder 5">
            <a:extLst>
              <a:ext uri="{FF2B5EF4-FFF2-40B4-BE49-F238E27FC236}">
                <a16:creationId xmlns:a16="http://schemas.microsoft.com/office/drawing/2014/main" id="{931978C9-BC0D-314D-89FE-885FB3CEBEAC}"/>
              </a:ext>
            </a:extLst>
          </p:cNvPr>
          <p:cNvSpPr>
            <a:spLocks noGrp="1"/>
          </p:cNvSpPr>
          <p:nvPr>
            <p:ph type="chart" sz="quarter" idx="10"/>
          </p:nvPr>
        </p:nvSpPr>
        <p:spPr>
          <a:xfrm>
            <a:off x="457200" y="2377440"/>
            <a:ext cx="5327650" cy="3566160"/>
          </a:xfrm>
          <a:prstGeom prst="rect">
            <a:avLst/>
          </a:prstGeom>
        </p:spPr>
        <p:txBody>
          <a:bodyPr anchor="ctr" anchorCtr="0"/>
          <a:lstStyle>
            <a:lvl1pPr marL="0" indent="0" algn="ctr">
              <a:buNone/>
              <a:defRPr sz="1000" cap="all" baseline="0">
                <a:solidFill>
                  <a:schemeClr val="tx1"/>
                </a:solidFill>
                <a:latin typeface="Trebuchet MS" panose="020B0703020202090204" pitchFamily="34" charset="0"/>
              </a:defRPr>
            </a:lvl1pPr>
          </a:lstStyle>
          <a:p>
            <a:r>
              <a:rPr lang="en-US"/>
              <a:t>Click icon to add chart</a:t>
            </a:r>
          </a:p>
        </p:txBody>
      </p:sp>
      <p:sp>
        <p:nvSpPr>
          <p:cNvPr id="12" name="Chart Placeholder 7">
            <a:extLst>
              <a:ext uri="{FF2B5EF4-FFF2-40B4-BE49-F238E27FC236}">
                <a16:creationId xmlns:a16="http://schemas.microsoft.com/office/drawing/2014/main" id="{D82D675A-8DEF-334A-B254-DBF5B22537AB}"/>
              </a:ext>
            </a:extLst>
          </p:cNvPr>
          <p:cNvSpPr>
            <a:spLocks noGrp="1"/>
          </p:cNvSpPr>
          <p:nvPr>
            <p:ph type="chart" sz="quarter" idx="11"/>
          </p:nvPr>
        </p:nvSpPr>
        <p:spPr>
          <a:xfrm>
            <a:off x="6400800" y="2377440"/>
            <a:ext cx="5333999" cy="3566160"/>
          </a:xfrm>
          <a:prstGeom prst="rect">
            <a:avLst/>
          </a:prstGeom>
        </p:spPr>
        <p:txBody>
          <a:bodyPr anchor="ctr" anchorCtr="0"/>
          <a:lstStyle>
            <a:lvl1pPr marL="0" indent="0" algn="ctr">
              <a:buNone/>
              <a:defRPr sz="1000" cap="all" baseline="0">
                <a:solidFill>
                  <a:schemeClr val="tx1"/>
                </a:solidFill>
                <a:latin typeface="Trebuchet MS" panose="020B0703020202090204" pitchFamily="34" charset="0"/>
              </a:defRPr>
            </a:lvl1pPr>
          </a:lstStyle>
          <a:p>
            <a:r>
              <a:rPr lang="en-US"/>
              <a:t>Click icon to add chart</a:t>
            </a:r>
          </a:p>
        </p:txBody>
      </p:sp>
      <p:sp>
        <p:nvSpPr>
          <p:cNvPr id="13" name="Text Placeholder 6">
            <a:extLst>
              <a:ext uri="{FF2B5EF4-FFF2-40B4-BE49-F238E27FC236}">
                <a16:creationId xmlns:a16="http://schemas.microsoft.com/office/drawing/2014/main" id="{DA1D8915-2A81-784C-AA75-C5F412A81036}"/>
              </a:ext>
            </a:extLst>
          </p:cNvPr>
          <p:cNvSpPr>
            <a:spLocks noGrp="1"/>
          </p:cNvSpPr>
          <p:nvPr>
            <p:ph type="body" sz="quarter" idx="12" hasCustomPrompt="1"/>
          </p:nvPr>
        </p:nvSpPr>
        <p:spPr>
          <a:xfrm>
            <a:off x="457200" y="1676400"/>
            <a:ext cx="5327650" cy="592470"/>
          </a:xfrm>
          <a:prstGeom prst="rect">
            <a:avLst/>
          </a:prstGeom>
        </p:spPr>
        <p:txBody>
          <a:bodyPr>
            <a:spAutoFit/>
          </a:bodyPr>
          <a:lstStyle>
            <a:lvl1pPr marL="0" indent="0" algn="ctr">
              <a:spcBef>
                <a:spcPts val="0"/>
              </a:spcBef>
              <a:spcAft>
                <a:spcPts val="300"/>
              </a:spcAft>
              <a:buNone/>
              <a:defRPr sz="1800" b="1" cap="none" spc="0" baseline="0">
                <a:solidFill>
                  <a:schemeClr val="tx1"/>
                </a:solidFill>
                <a:latin typeface="Trebuchet MS" panose="020B0703020202090204" pitchFamily="34" charset="0"/>
              </a:defRPr>
            </a:lvl1pPr>
            <a:lvl2pPr marL="0" indent="0" algn="ctr">
              <a:spcBef>
                <a:spcPts val="0"/>
              </a:spcBef>
              <a:buNone/>
              <a:defRPr sz="1200" spc="0">
                <a:solidFill>
                  <a:schemeClr val="tx1"/>
                </a:solidFill>
                <a:latin typeface="Trebuchet MS" panose="020B0703020202090204" pitchFamily="34" charset="0"/>
              </a:defRPr>
            </a:lvl2pPr>
            <a:lvl3pPr marL="0" indent="0">
              <a:spcBef>
                <a:spcPts val="0"/>
              </a:spcBef>
              <a:buNone/>
              <a:defRPr sz="1000"/>
            </a:lvl3pPr>
            <a:lvl4pPr marL="0" indent="0">
              <a:spcBef>
                <a:spcPts val="0"/>
              </a:spcBef>
              <a:buNone/>
              <a:defRPr sz="1000"/>
            </a:lvl4pPr>
            <a:lvl5pPr marL="0" indent="0">
              <a:spcBef>
                <a:spcPts val="0"/>
              </a:spcBef>
              <a:buNone/>
              <a:defRPr sz="1000"/>
            </a:lvl5pPr>
            <a:lvl6pPr marL="0" indent="0">
              <a:spcBef>
                <a:spcPts val="0"/>
              </a:spcBef>
              <a:buNone/>
              <a:defRPr sz="1000"/>
            </a:lvl6pPr>
            <a:lvl7pPr marL="0" indent="0">
              <a:spcBef>
                <a:spcPts val="0"/>
              </a:spcBef>
              <a:buNone/>
              <a:defRPr sz="1000"/>
            </a:lvl7pPr>
            <a:lvl8pPr marL="0" indent="0">
              <a:spcBef>
                <a:spcPts val="0"/>
              </a:spcBef>
              <a:buNone/>
              <a:defRPr sz="1000"/>
            </a:lvl8pPr>
            <a:lvl9pPr marL="0" indent="0">
              <a:spcBef>
                <a:spcPts val="0"/>
              </a:spcBef>
              <a:buNone/>
              <a:defRPr sz="1000"/>
            </a:lvl9pPr>
          </a:lstStyle>
          <a:p>
            <a:pPr lvl="0"/>
            <a:r>
              <a:rPr lang="en-US"/>
              <a:t>[Chart Title]</a:t>
            </a:r>
          </a:p>
          <a:p>
            <a:pPr lvl="1"/>
            <a:r>
              <a:rPr lang="en-US"/>
              <a:t>[optional additional chart information]</a:t>
            </a:r>
          </a:p>
        </p:txBody>
      </p:sp>
      <p:sp>
        <p:nvSpPr>
          <p:cNvPr id="14" name="Text Placeholder 9">
            <a:extLst>
              <a:ext uri="{FF2B5EF4-FFF2-40B4-BE49-F238E27FC236}">
                <a16:creationId xmlns:a16="http://schemas.microsoft.com/office/drawing/2014/main" id="{104F01D2-AC99-EC44-957F-3EE051BBFFB7}"/>
              </a:ext>
            </a:extLst>
          </p:cNvPr>
          <p:cNvSpPr>
            <a:spLocks noGrp="1"/>
          </p:cNvSpPr>
          <p:nvPr>
            <p:ph type="body" sz="quarter" idx="13" hasCustomPrompt="1"/>
          </p:nvPr>
        </p:nvSpPr>
        <p:spPr>
          <a:xfrm>
            <a:off x="6400800" y="1676400"/>
            <a:ext cx="5334000" cy="592470"/>
          </a:xfrm>
          <a:prstGeom prst="rect">
            <a:avLst/>
          </a:prstGeom>
        </p:spPr>
        <p:txBody>
          <a:bodyPr>
            <a:spAutoFit/>
          </a:bodyPr>
          <a:lstStyle>
            <a:lvl1pPr marL="0" indent="0" algn="ctr">
              <a:spcBef>
                <a:spcPts val="0"/>
              </a:spcBef>
              <a:spcAft>
                <a:spcPts val="300"/>
              </a:spcAft>
              <a:buNone/>
              <a:defRPr sz="1800" b="1" cap="none" spc="0" baseline="0">
                <a:solidFill>
                  <a:schemeClr val="tx1"/>
                </a:solidFill>
                <a:latin typeface="Trebuchet MS" panose="020B0703020202090204" pitchFamily="34" charset="0"/>
              </a:defRPr>
            </a:lvl1pPr>
            <a:lvl2pPr marL="0" indent="0" algn="ctr">
              <a:spcBef>
                <a:spcPts val="0"/>
              </a:spcBef>
              <a:buNone/>
              <a:defRPr lang="en-US" sz="1200" kern="1200" spc="0" dirty="0">
                <a:solidFill>
                  <a:schemeClr val="tx1"/>
                </a:solidFill>
                <a:latin typeface="Trebuchet MS" panose="020B0703020202090204" pitchFamily="34" charset="0"/>
                <a:ea typeface="+mn-ea"/>
                <a:cs typeface="+mn-cs"/>
              </a:defRPr>
            </a:lvl2pPr>
            <a:lvl3pPr marL="0" indent="0">
              <a:spcBef>
                <a:spcPts val="0"/>
              </a:spcBef>
              <a:buNone/>
              <a:defRPr sz="1000"/>
            </a:lvl3pPr>
            <a:lvl4pPr marL="0" indent="0">
              <a:spcBef>
                <a:spcPts val="0"/>
              </a:spcBef>
              <a:buNone/>
              <a:defRPr sz="1000"/>
            </a:lvl4pPr>
            <a:lvl5pPr marL="0" indent="0">
              <a:spcBef>
                <a:spcPts val="0"/>
              </a:spcBef>
              <a:buNone/>
              <a:defRPr sz="1000"/>
            </a:lvl5pPr>
            <a:lvl6pPr marL="0" indent="0">
              <a:spcBef>
                <a:spcPts val="0"/>
              </a:spcBef>
              <a:buNone/>
              <a:defRPr sz="1000"/>
            </a:lvl6pPr>
            <a:lvl7pPr marL="0" indent="0">
              <a:spcBef>
                <a:spcPts val="0"/>
              </a:spcBef>
              <a:buNone/>
              <a:defRPr sz="1000"/>
            </a:lvl7pPr>
            <a:lvl8pPr marL="0" indent="0">
              <a:spcBef>
                <a:spcPts val="0"/>
              </a:spcBef>
              <a:buNone/>
              <a:defRPr sz="1000"/>
            </a:lvl8pPr>
            <a:lvl9pPr marL="0" indent="0">
              <a:spcBef>
                <a:spcPts val="0"/>
              </a:spcBef>
              <a:buNone/>
              <a:defRPr sz="1000"/>
            </a:lvl9pPr>
          </a:lstStyle>
          <a:p>
            <a:pPr lvl="0"/>
            <a:r>
              <a:rPr lang="en-US"/>
              <a:t>[Chart Title]</a:t>
            </a:r>
          </a:p>
          <a:p>
            <a:pPr marL="0" lvl="1" indent="0" algn="ctr" defTabSz="914400" rtl="0" eaLnBrk="1" latinLnBrk="0" hangingPunct="1">
              <a:lnSpc>
                <a:spcPct val="100000"/>
              </a:lnSpc>
              <a:spcBef>
                <a:spcPts val="0"/>
              </a:spcBef>
              <a:buFont typeface="Graphik Regular" panose="020B0503030202060203" pitchFamily="34" charset="0"/>
              <a:buNone/>
            </a:pPr>
            <a:r>
              <a:rPr lang="en-US"/>
              <a:t>[optional additional chart information]</a:t>
            </a:r>
          </a:p>
        </p:txBody>
      </p:sp>
      <p:sp>
        <p:nvSpPr>
          <p:cNvPr id="2" name="TextBox 1">
            <a:extLst>
              <a:ext uri="{FF2B5EF4-FFF2-40B4-BE49-F238E27FC236}">
                <a16:creationId xmlns:a16="http://schemas.microsoft.com/office/drawing/2014/main" id="{8ACF7C34-3C12-0343-AAD9-D50B0B78A8DF}"/>
              </a:ext>
            </a:extLst>
          </p:cNvPr>
          <p:cNvSpPr txBox="1"/>
          <p:nvPr userDrawn="1"/>
        </p:nvSpPr>
        <p:spPr>
          <a:xfrm>
            <a:off x="4838218" y="2013995"/>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solidFill>
                <a:schemeClr val="tx1"/>
              </a:solidFill>
              <a:latin typeface="Trebuchet MS" panose="020B0703020202090204" pitchFamily="34" charset="0"/>
            </a:endParaRPr>
          </a:p>
        </p:txBody>
      </p:sp>
      <p:cxnSp>
        <p:nvCxnSpPr>
          <p:cNvPr id="10" name="Straight Connector 9">
            <a:extLst>
              <a:ext uri="{FF2B5EF4-FFF2-40B4-BE49-F238E27FC236}">
                <a16:creationId xmlns:a16="http://schemas.microsoft.com/office/drawing/2014/main" id="{CE1EC708-C9A5-B643-8A72-8BE2F4F1F4C2}"/>
              </a:ext>
            </a:extLst>
          </p:cNvPr>
          <p:cNvCxnSpPr>
            <a:cxnSpLocks/>
          </p:cNvCxnSpPr>
          <p:nvPr userDrawn="1"/>
        </p:nvCxnSpPr>
        <p:spPr>
          <a:xfrm>
            <a:off x="6096000" y="2133600"/>
            <a:ext cx="0" cy="392430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1" name="Title 5">
            <a:extLst>
              <a:ext uri="{FF2B5EF4-FFF2-40B4-BE49-F238E27FC236}">
                <a16:creationId xmlns:a16="http://schemas.microsoft.com/office/drawing/2014/main" id="{E8B7DBE8-8F2D-8247-858B-1DF626847E64}"/>
              </a:ext>
            </a:extLst>
          </p:cNvPr>
          <p:cNvSpPr>
            <a:spLocks noGrp="1"/>
          </p:cNvSpPr>
          <p:nvPr>
            <p:ph type="title" hasCustomPrompt="1"/>
          </p:nvPr>
        </p:nvSpPr>
        <p:spPr>
          <a:xfrm>
            <a:off x="452119" y="457200"/>
            <a:ext cx="11277600" cy="430887"/>
          </a:xfrm>
          <a:prstGeom prst="rect">
            <a:avLst/>
          </a:prstGeom>
        </p:spPr>
        <p:txBody>
          <a:bodyPr lIns="0" tIns="0" rIns="0" bIns="0">
            <a:spAutoFit/>
          </a:bodyPr>
          <a:lstStyle>
            <a:lvl1pPr algn="ctr">
              <a:defRPr sz="2800" spc="0">
                <a:solidFill>
                  <a:schemeClr val="accent1"/>
                </a:solidFill>
              </a:defRPr>
            </a:lvl1pPr>
          </a:lstStyle>
          <a:p>
            <a:r>
              <a:rPr lang="en-US"/>
              <a:t>[Slide Title]</a:t>
            </a:r>
          </a:p>
        </p:txBody>
      </p:sp>
      <p:sp>
        <p:nvSpPr>
          <p:cNvPr id="8" name="Text Placeholder 7">
            <a:extLst>
              <a:ext uri="{FF2B5EF4-FFF2-40B4-BE49-F238E27FC236}">
                <a16:creationId xmlns:a16="http://schemas.microsoft.com/office/drawing/2014/main" id="{A410748E-B50A-0B4C-9E99-7D00911914BA}"/>
              </a:ext>
            </a:extLst>
          </p:cNvPr>
          <p:cNvSpPr>
            <a:spLocks noGrp="1"/>
          </p:cNvSpPr>
          <p:nvPr>
            <p:ph type="body" sz="quarter" idx="16" hasCustomPrompt="1"/>
          </p:nvPr>
        </p:nvSpPr>
        <p:spPr>
          <a:xfrm>
            <a:off x="457200" y="1038225"/>
            <a:ext cx="11277600" cy="369332"/>
          </a:xfrm>
          <a:prstGeom prst="rect">
            <a:avLst/>
          </a:prstGeom>
        </p:spPr>
        <p:txBody>
          <a:bodyPr lIns="0" tIns="0" rIns="0" bIns="0">
            <a:spAutoFit/>
          </a:bodyPr>
          <a:lstStyle>
            <a:lvl1pPr marL="0" indent="0" algn="ctr">
              <a:buNone/>
              <a:defRPr sz="2400" b="1" spc="0">
                <a:solidFill>
                  <a:schemeClr val="tx1"/>
                </a:solidFill>
              </a:defRPr>
            </a:lvl1pPr>
            <a:lvl2pPr marL="457200" indent="0" algn="ctr">
              <a:buNone/>
              <a:defRPr sz="2400">
                <a:solidFill>
                  <a:schemeClr val="accent1"/>
                </a:solidFill>
              </a:defRPr>
            </a:lvl2pPr>
            <a:lvl3pPr marL="914400" indent="0" algn="ctr">
              <a:buNone/>
              <a:defRPr sz="2400">
                <a:solidFill>
                  <a:schemeClr val="accent1"/>
                </a:solidFill>
              </a:defRPr>
            </a:lvl3pPr>
            <a:lvl4pPr marL="1371600" indent="0" algn="ctr">
              <a:buNone/>
              <a:defRPr sz="2400">
                <a:solidFill>
                  <a:schemeClr val="accent1"/>
                </a:solidFill>
              </a:defRPr>
            </a:lvl4pPr>
            <a:lvl5pPr marL="1828800" indent="0" algn="ctr">
              <a:buNone/>
              <a:defRPr sz="2400">
                <a:solidFill>
                  <a:schemeClr val="accent1"/>
                </a:solidFill>
              </a:defRPr>
            </a:lvl5pPr>
          </a:lstStyle>
          <a:p>
            <a:pPr lvl="0"/>
            <a:r>
              <a:rPr lang="en-US"/>
              <a:t>[Optional Subtitle]</a:t>
            </a:r>
          </a:p>
        </p:txBody>
      </p:sp>
      <p:sp>
        <p:nvSpPr>
          <p:cNvPr id="15" name="Text Placeholder 1">
            <a:extLst>
              <a:ext uri="{FF2B5EF4-FFF2-40B4-BE49-F238E27FC236}">
                <a16:creationId xmlns:a16="http://schemas.microsoft.com/office/drawing/2014/main" id="{73A13DD2-C611-4C28-A7BA-F02B96E49940}"/>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a:t>OPTIONAL SUBHEAD</a:t>
            </a:r>
          </a:p>
        </p:txBody>
      </p:sp>
      <p:sp>
        <p:nvSpPr>
          <p:cNvPr id="19" name="Slide Number Placeholder 1">
            <a:extLst>
              <a:ext uri="{FF2B5EF4-FFF2-40B4-BE49-F238E27FC236}">
                <a16:creationId xmlns:a16="http://schemas.microsoft.com/office/drawing/2014/main" id="{207D5A32-FE24-4B9A-A30F-D40522B6B577}"/>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20" name="Group 19">
            <a:extLst>
              <a:ext uri="{FF2B5EF4-FFF2-40B4-BE49-F238E27FC236}">
                <a16:creationId xmlns:a16="http://schemas.microsoft.com/office/drawing/2014/main" id="{2FE9EEEA-4E33-426E-BEE9-C07513977E47}"/>
              </a:ext>
            </a:extLst>
          </p:cNvPr>
          <p:cNvGrpSpPr>
            <a:grpSpLocks noChangeAspect="1"/>
          </p:cNvGrpSpPr>
          <p:nvPr userDrawn="1"/>
        </p:nvGrpSpPr>
        <p:grpSpPr bwMode="auto">
          <a:xfrm>
            <a:off x="11523227" y="6169794"/>
            <a:ext cx="468957" cy="411981"/>
            <a:chOff x="7171" y="3741"/>
            <a:chExt cx="214" cy="188"/>
          </a:xfrm>
          <a:effectLst/>
        </p:grpSpPr>
        <p:sp>
          <p:nvSpPr>
            <p:cNvPr id="22" name="Freeform 6">
              <a:extLst>
                <a:ext uri="{FF2B5EF4-FFF2-40B4-BE49-F238E27FC236}">
                  <a16:creationId xmlns:a16="http://schemas.microsoft.com/office/drawing/2014/main" id="{4FE02E38-9E8A-45F1-A8E4-83C81EC5277A}"/>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7">
              <a:extLst>
                <a:ext uri="{FF2B5EF4-FFF2-40B4-BE49-F238E27FC236}">
                  <a16:creationId xmlns:a16="http://schemas.microsoft.com/office/drawing/2014/main" id="{82A06588-F146-4B81-8FF3-CFA957FB5F97}"/>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6" name="Footer Placeholder 2">
            <a:extLst>
              <a:ext uri="{FF2B5EF4-FFF2-40B4-BE49-F238E27FC236}">
                <a16:creationId xmlns:a16="http://schemas.microsoft.com/office/drawing/2014/main" id="{F271009A-9938-453F-A317-CEA1473D5B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477307842"/>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reserve="1" userDrawn="1">
  <p:cSld name="67_Title Slide">
    <p:bg>
      <p:bgPr>
        <a:solidFill>
          <a:srgbClr val="FFFFFF"/>
        </a:solidFill>
        <a:effectLst/>
      </p:bgPr>
    </p:bg>
    <p:spTree>
      <p:nvGrpSpPr>
        <p:cNvPr id="1" name=""/>
        <p:cNvGrpSpPr/>
        <p:nvPr/>
      </p:nvGrpSpPr>
      <p:grpSpPr>
        <a:xfrm>
          <a:off x="0" y="0"/>
          <a:ext cx="0" cy="0"/>
          <a:chOff x="0" y="0"/>
          <a:chExt cx="0" cy="0"/>
        </a:xfrm>
      </p:grpSpPr>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34" name="Footer Placeholder 3">
            <a:extLst>
              <a:ext uri="{FF2B5EF4-FFF2-40B4-BE49-F238E27FC236}">
                <a16:creationId xmlns:a16="http://schemas.microsoft.com/office/drawing/2014/main" id="{E6ED4AD6-BFFD-BA45-8D86-3EBE44249903}"/>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algn="ctr">
              <a:defRPr sz="1000" b="0" i="0">
                <a:solidFill>
                  <a:schemeClr val="bg1">
                    <a:lumMod val="50000"/>
                  </a:schemeClr>
                </a:solidFill>
                <a:latin typeface="Roboto" pitchFamily="2" charset="0"/>
                <a:ea typeface="Roboto" pitchFamily="2" charset="0"/>
              </a:defRPr>
            </a:lvl1pPr>
          </a:lstStyle>
          <a:p>
            <a:r>
              <a:rPr lang="en-US"/>
              <a:t>CONFIDENTIAL - PROPRIETARY - DO NOT DISTRIBUTE</a:t>
            </a:r>
          </a:p>
        </p:txBody>
      </p:sp>
      <p:sp>
        <p:nvSpPr>
          <p:cNvPr id="19" name="Text Placeholder 5">
            <a:extLst>
              <a:ext uri="{FF2B5EF4-FFF2-40B4-BE49-F238E27FC236}">
                <a16:creationId xmlns:a16="http://schemas.microsoft.com/office/drawing/2014/main" id="{4176F3DA-275B-544F-9026-3B56C3E1B94E}"/>
              </a:ext>
            </a:extLst>
          </p:cNvPr>
          <p:cNvSpPr>
            <a:spLocks noGrp="1"/>
          </p:cNvSpPr>
          <p:nvPr>
            <p:ph type="body" sz="quarter" idx="11"/>
          </p:nvPr>
        </p:nvSpPr>
        <p:spPr>
          <a:xfrm>
            <a:off x="457200" y="1075206"/>
            <a:ext cx="11277600" cy="305456"/>
          </a:xfrm>
          <a:prstGeom prst="rect">
            <a:avLst/>
          </a:prstGeom>
          <a:noFill/>
        </p:spPr>
        <p:txBody>
          <a:bodyPr lIns="0" tIns="0" rIns="0" bIns="0" anchor="t" anchorCtr="0">
            <a:noAutofit/>
          </a:bodyPr>
          <a:lstStyle>
            <a:lvl1pPr marL="0" indent="0" algn="ctr">
              <a:buNone/>
              <a:defRPr sz="2800" b="0" i="0">
                <a:solidFill>
                  <a:srgbClr val="343741"/>
                </a:solidFill>
                <a:latin typeface="Roboto Light" panose="02000000000000000000" pitchFamily="2" charset="0"/>
                <a:ea typeface="Roboto Light"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21" name="Title Placeholder 1">
            <a:extLst>
              <a:ext uri="{FF2B5EF4-FFF2-40B4-BE49-F238E27FC236}">
                <a16:creationId xmlns:a16="http://schemas.microsoft.com/office/drawing/2014/main" id="{413F3423-FE75-1F4E-834F-58BE944C0A3E}"/>
              </a:ext>
            </a:extLst>
          </p:cNvPr>
          <p:cNvSpPr>
            <a:spLocks noGrp="1"/>
          </p:cNvSpPr>
          <p:nvPr>
            <p:ph type="title"/>
          </p:nvPr>
        </p:nvSpPr>
        <p:spPr>
          <a:xfrm>
            <a:off x="457200" y="228603"/>
            <a:ext cx="11284688" cy="838197"/>
          </a:xfrm>
          <a:prstGeom prst="rect">
            <a:avLst/>
          </a:prstGeom>
        </p:spPr>
        <p:txBody>
          <a:bodyPr vert="horz" lIns="0" tIns="91440" rIns="0" bIns="0" rtlCol="0" anchor="t">
            <a:normAutofit/>
          </a:bodyPr>
          <a:lstStyle>
            <a:lvl1pPr algn="ctr">
              <a:defRPr sz="4200">
                <a:latin typeface="Roboto" pitchFamily="2" charset="0"/>
                <a:ea typeface="Roboto" pitchFamily="2" charset="0"/>
              </a:defRPr>
            </a:lvl1pPr>
          </a:lstStyle>
          <a:p>
            <a:r>
              <a:rPr lang="en-US"/>
              <a:t>Click to edit Master title style</a:t>
            </a:r>
          </a:p>
        </p:txBody>
      </p:sp>
      <p:sp>
        <p:nvSpPr>
          <p:cNvPr id="12" name="Text Placeholder 4">
            <a:extLst>
              <a:ext uri="{FF2B5EF4-FFF2-40B4-BE49-F238E27FC236}">
                <a16:creationId xmlns:a16="http://schemas.microsoft.com/office/drawing/2014/main" id="{50E0628D-AF35-5446-8A90-505B1B61957E}"/>
              </a:ext>
            </a:extLst>
          </p:cNvPr>
          <p:cNvSpPr>
            <a:spLocks noGrp="1"/>
          </p:cNvSpPr>
          <p:nvPr>
            <p:ph type="body" sz="quarter" idx="21" hasCustomPrompt="1"/>
          </p:nvPr>
        </p:nvSpPr>
        <p:spPr>
          <a:xfrm>
            <a:off x="471704" y="2888983"/>
            <a:ext cx="3490696" cy="847693"/>
          </a:xfrm>
          <a:prstGeom prst="rect">
            <a:avLst/>
          </a:prstGeom>
        </p:spPr>
        <p:txBody>
          <a:bodyPr lIns="182880" tIns="182880" rIns="182880" bIns="0">
            <a:normAutofit/>
          </a:bodyPr>
          <a:lstStyle>
            <a:lvl1pPr marL="0" indent="0" algn="ctr">
              <a:buClr>
                <a:srgbClr val="1A1446"/>
              </a:buClr>
              <a:buFont typeface="Arial" panose="020B0604020202020204" pitchFamily="34" charset="0"/>
              <a:buNone/>
              <a:defRPr sz="1800">
                <a:solidFill>
                  <a:srgbClr val="343741"/>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p:txBody>
      </p:sp>
      <p:sp>
        <p:nvSpPr>
          <p:cNvPr id="23" name="Text Placeholder 4">
            <a:extLst>
              <a:ext uri="{FF2B5EF4-FFF2-40B4-BE49-F238E27FC236}">
                <a16:creationId xmlns:a16="http://schemas.microsoft.com/office/drawing/2014/main" id="{267BB196-BB35-F546-9CE8-C44FDBEAFE90}"/>
              </a:ext>
            </a:extLst>
          </p:cNvPr>
          <p:cNvSpPr>
            <a:spLocks noGrp="1"/>
          </p:cNvSpPr>
          <p:nvPr>
            <p:ph type="body" sz="quarter" idx="28" hasCustomPrompt="1"/>
          </p:nvPr>
        </p:nvSpPr>
        <p:spPr>
          <a:xfrm>
            <a:off x="493298" y="5058746"/>
            <a:ext cx="3490696" cy="918649"/>
          </a:xfrm>
          <a:prstGeom prst="rect">
            <a:avLst/>
          </a:prstGeom>
        </p:spPr>
        <p:txBody>
          <a:bodyPr lIns="182880" tIns="182880" rIns="182880" bIns="0">
            <a:normAutofit/>
          </a:bodyPr>
          <a:lstStyle>
            <a:lvl1pPr marL="0" indent="0" algn="ctr">
              <a:buClr>
                <a:srgbClr val="1A1446"/>
              </a:buClr>
              <a:buFont typeface="Arial" panose="020B0604020202020204" pitchFamily="34" charset="0"/>
              <a:buNone/>
              <a:defRPr sz="1800">
                <a:solidFill>
                  <a:srgbClr val="343741"/>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p:txBody>
      </p:sp>
      <p:sp>
        <p:nvSpPr>
          <p:cNvPr id="27" name="Picture Placeholder 2">
            <a:extLst>
              <a:ext uri="{FF2B5EF4-FFF2-40B4-BE49-F238E27FC236}">
                <a16:creationId xmlns:a16="http://schemas.microsoft.com/office/drawing/2014/main" id="{9750E97A-47CA-6145-B1D1-01BAAC9A490F}"/>
              </a:ext>
            </a:extLst>
          </p:cNvPr>
          <p:cNvSpPr>
            <a:spLocks noGrp="1"/>
          </p:cNvSpPr>
          <p:nvPr>
            <p:ph type="pic" sz="quarter" idx="32"/>
          </p:nvPr>
        </p:nvSpPr>
        <p:spPr>
          <a:xfrm>
            <a:off x="1690871" y="3927378"/>
            <a:ext cx="1095551" cy="1095551"/>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sp>
        <p:nvSpPr>
          <p:cNvPr id="28" name="Picture Placeholder 2">
            <a:extLst>
              <a:ext uri="{FF2B5EF4-FFF2-40B4-BE49-F238E27FC236}">
                <a16:creationId xmlns:a16="http://schemas.microsoft.com/office/drawing/2014/main" id="{2A2AA141-06F6-3B4E-AE17-234589CEEA7B}"/>
              </a:ext>
            </a:extLst>
          </p:cNvPr>
          <p:cNvSpPr>
            <a:spLocks noGrp="1"/>
          </p:cNvSpPr>
          <p:nvPr>
            <p:ph type="pic" sz="quarter" idx="33"/>
          </p:nvPr>
        </p:nvSpPr>
        <p:spPr>
          <a:xfrm>
            <a:off x="1669277" y="1775523"/>
            <a:ext cx="1095551" cy="1095551"/>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sp>
        <p:nvSpPr>
          <p:cNvPr id="29" name="Text Placeholder 4">
            <a:extLst>
              <a:ext uri="{FF2B5EF4-FFF2-40B4-BE49-F238E27FC236}">
                <a16:creationId xmlns:a16="http://schemas.microsoft.com/office/drawing/2014/main" id="{F136EFBC-21EE-0845-95B6-305EA496578A}"/>
              </a:ext>
            </a:extLst>
          </p:cNvPr>
          <p:cNvSpPr>
            <a:spLocks noGrp="1"/>
          </p:cNvSpPr>
          <p:nvPr>
            <p:ph type="body" sz="quarter" idx="34" hasCustomPrompt="1"/>
          </p:nvPr>
        </p:nvSpPr>
        <p:spPr>
          <a:xfrm>
            <a:off x="4350652" y="2898807"/>
            <a:ext cx="3490696" cy="847693"/>
          </a:xfrm>
          <a:prstGeom prst="rect">
            <a:avLst/>
          </a:prstGeom>
        </p:spPr>
        <p:txBody>
          <a:bodyPr lIns="182880" tIns="182880" rIns="182880" bIns="0">
            <a:normAutofit/>
          </a:bodyPr>
          <a:lstStyle>
            <a:lvl1pPr marL="0" indent="0" algn="ctr">
              <a:buClr>
                <a:srgbClr val="1A1446"/>
              </a:buClr>
              <a:buFont typeface="Arial" panose="020B0604020202020204" pitchFamily="34" charset="0"/>
              <a:buNone/>
              <a:defRPr sz="1800">
                <a:solidFill>
                  <a:srgbClr val="343741"/>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p:txBody>
      </p:sp>
      <p:sp>
        <p:nvSpPr>
          <p:cNvPr id="30" name="Text Placeholder 4">
            <a:extLst>
              <a:ext uri="{FF2B5EF4-FFF2-40B4-BE49-F238E27FC236}">
                <a16:creationId xmlns:a16="http://schemas.microsoft.com/office/drawing/2014/main" id="{C63B326D-AF05-FF4F-84B6-AB527ED9FA1E}"/>
              </a:ext>
            </a:extLst>
          </p:cNvPr>
          <p:cNvSpPr>
            <a:spLocks noGrp="1"/>
          </p:cNvSpPr>
          <p:nvPr>
            <p:ph type="body" sz="quarter" idx="35" hasCustomPrompt="1"/>
          </p:nvPr>
        </p:nvSpPr>
        <p:spPr>
          <a:xfrm>
            <a:off x="4372246" y="5068570"/>
            <a:ext cx="3490696" cy="918649"/>
          </a:xfrm>
          <a:prstGeom prst="rect">
            <a:avLst/>
          </a:prstGeom>
        </p:spPr>
        <p:txBody>
          <a:bodyPr lIns="182880" tIns="182880" rIns="182880" bIns="0">
            <a:normAutofit/>
          </a:bodyPr>
          <a:lstStyle>
            <a:lvl1pPr marL="0" indent="0" algn="ctr">
              <a:buClr>
                <a:srgbClr val="1A1446"/>
              </a:buClr>
              <a:buFont typeface="Arial" panose="020B0604020202020204" pitchFamily="34" charset="0"/>
              <a:buNone/>
              <a:defRPr sz="1800">
                <a:solidFill>
                  <a:srgbClr val="343741"/>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p:txBody>
      </p:sp>
      <p:sp>
        <p:nvSpPr>
          <p:cNvPr id="31" name="Picture Placeholder 2">
            <a:extLst>
              <a:ext uri="{FF2B5EF4-FFF2-40B4-BE49-F238E27FC236}">
                <a16:creationId xmlns:a16="http://schemas.microsoft.com/office/drawing/2014/main" id="{2347013E-6D87-0540-B836-A64C8BB91187}"/>
              </a:ext>
            </a:extLst>
          </p:cNvPr>
          <p:cNvSpPr>
            <a:spLocks noGrp="1"/>
          </p:cNvSpPr>
          <p:nvPr>
            <p:ph type="pic" sz="quarter" idx="36"/>
          </p:nvPr>
        </p:nvSpPr>
        <p:spPr>
          <a:xfrm>
            <a:off x="5569819" y="3937202"/>
            <a:ext cx="1095551" cy="1095551"/>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sp>
        <p:nvSpPr>
          <p:cNvPr id="32" name="Picture Placeholder 2">
            <a:extLst>
              <a:ext uri="{FF2B5EF4-FFF2-40B4-BE49-F238E27FC236}">
                <a16:creationId xmlns:a16="http://schemas.microsoft.com/office/drawing/2014/main" id="{505761F3-4E52-E048-AE76-108F02EA2E31}"/>
              </a:ext>
            </a:extLst>
          </p:cNvPr>
          <p:cNvSpPr>
            <a:spLocks noGrp="1"/>
          </p:cNvSpPr>
          <p:nvPr>
            <p:ph type="pic" sz="quarter" idx="37"/>
          </p:nvPr>
        </p:nvSpPr>
        <p:spPr>
          <a:xfrm>
            <a:off x="5548225" y="1785347"/>
            <a:ext cx="1095551" cy="1095551"/>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sp>
        <p:nvSpPr>
          <p:cNvPr id="35" name="Text Placeholder 4">
            <a:extLst>
              <a:ext uri="{FF2B5EF4-FFF2-40B4-BE49-F238E27FC236}">
                <a16:creationId xmlns:a16="http://schemas.microsoft.com/office/drawing/2014/main" id="{8CC44493-4405-D143-8F5C-4FBF13E1ED9C}"/>
              </a:ext>
            </a:extLst>
          </p:cNvPr>
          <p:cNvSpPr>
            <a:spLocks noGrp="1"/>
          </p:cNvSpPr>
          <p:nvPr>
            <p:ph type="body" sz="quarter" idx="38" hasCustomPrompt="1"/>
          </p:nvPr>
        </p:nvSpPr>
        <p:spPr>
          <a:xfrm>
            <a:off x="8251194" y="2896207"/>
            <a:ext cx="3490696" cy="847693"/>
          </a:xfrm>
          <a:prstGeom prst="rect">
            <a:avLst/>
          </a:prstGeom>
        </p:spPr>
        <p:txBody>
          <a:bodyPr lIns="182880" tIns="182880" rIns="182880" bIns="0">
            <a:normAutofit/>
          </a:bodyPr>
          <a:lstStyle>
            <a:lvl1pPr marL="0" indent="0" algn="ctr">
              <a:buClr>
                <a:srgbClr val="1A1446"/>
              </a:buClr>
              <a:buFont typeface="Arial" panose="020B0604020202020204" pitchFamily="34" charset="0"/>
              <a:buNone/>
              <a:defRPr sz="1800">
                <a:solidFill>
                  <a:srgbClr val="343741"/>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p:txBody>
      </p:sp>
      <p:sp>
        <p:nvSpPr>
          <p:cNvPr id="36" name="Text Placeholder 4">
            <a:extLst>
              <a:ext uri="{FF2B5EF4-FFF2-40B4-BE49-F238E27FC236}">
                <a16:creationId xmlns:a16="http://schemas.microsoft.com/office/drawing/2014/main" id="{5124536A-1829-CD47-BB16-E0740A3CAC51}"/>
              </a:ext>
            </a:extLst>
          </p:cNvPr>
          <p:cNvSpPr>
            <a:spLocks noGrp="1"/>
          </p:cNvSpPr>
          <p:nvPr>
            <p:ph type="body" sz="quarter" idx="39" hasCustomPrompt="1"/>
          </p:nvPr>
        </p:nvSpPr>
        <p:spPr>
          <a:xfrm>
            <a:off x="8272788" y="5065970"/>
            <a:ext cx="3490696" cy="918649"/>
          </a:xfrm>
          <a:prstGeom prst="rect">
            <a:avLst/>
          </a:prstGeom>
        </p:spPr>
        <p:txBody>
          <a:bodyPr lIns="182880" tIns="182880" rIns="182880" bIns="0">
            <a:normAutofit/>
          </a:bodyPr>
          <a:lstStyle>
            <a:lvl1pPr marL="0" indent="0" algn="ctr">
              <a:buClr>
                <a:srgbClr val="1A1446"/>
              </a:buClr>
              <a:buFont typeface="Arial" panose="020B0604020202020204" pitchFamily="34" charset="0"/>
              <a:buNone/>
              <a:defRPr sz="1800">
                <a:solidFill>
                  <a:srgbClr val="343741"/>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p:txBody>
      </p:sp>
      <p:sp>
        <p:nvSpPr>
          <p:cNvPr id="37" name="Picture Placeholder 2">
            <a:extLst>
              <a:ext uri="{FF2B5EF4-FFF2-40B4-BE49-F238E27FC236}">
                <a16:creationId xmlns:a16="http://schemas.microsoft.com/office/drawing/2014/main" id="{D7DFBB32-7820-4245-BC39-514527CFEA0C}"/>
              </a:ext>
            </a:extLst>
          </p:cNvPr>
          <p:cNvSpPr>
            <a:spLocks noGrp="1"/>
          </p:cNvSpPr>
          <p:nvPr>
            <p:ph type="pic" sz="quarter" idx="40"/>
          </p:nvPr>
        </p:nvSpPr>
        <p:spPr>
          <a:xfrm>
            <a:off x="9470361" y="3934602"/>
            <a:ext cx="1095551" cy="1095551"/>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sp>
        <p:nvSpPr>
          <p:cNvPr id="38" name="Picture Placeholder 2">
            <a:extLst>
              <a:ext uri="{FF2B5EF4-FFF2-40B4-BE49-F238E27FC236}">
                <a16:creationId xmlns:a16="http://schemas.microsoft.com/office/drawing/2014/main" id="{920A87E2-C3D3-FB4A-BDF5-B5421A234222}"/>
              </a:ext>
            </a:extLst>
          </p:cNvPr>
          <p:cNvSpPr>
            <a:spLocks noGrp="1"/>
          </p:cNvSpPr>
          <p:nvPr>
            <p:ph type="pic" sz="quarter" idx="41"/>
          </p:nvPr>
        </p:nvSpPr>
        <p:spPr>
          <a:xfrm>
            <a:off x="9448767" y="1782747"/>
            <a:ext cx="1095551" cy="1095551"/>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cxnSp>
        <p:nvCxnSpPr>
          <p:cNvPr id="25" name="Straight Connector 24">
            <a:extLst>
              <a:ext uri="{FF2B5EF4-FFF2-40B4-BE49-F238E27FC236}">
                <a16:creationId xmlns:a16="http://schemas.microsoft.com/office/drawing/2014/main" id="{ABEFAED6-ABC3-4846-9683-2B62D4BAC09C}"/>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358D8228-3096-F702-EEF6-A26E78349C9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545" y="6172199"/>
            <a:ext cx="1962658" cy="716105"/>
          </a:xfrm>
          <a:prstGeom prst="rect">
            <a:avLst/>
          </a:prstGeom>
        </p:spPr>
      </p:pic>
    </p:spTree>
    <p:extLst>
      <p:ext uri="{BB962C8B-B14F-4D97-AF65-F5344CB8AC3E}">
        <p14:creationId xmlns:p14="http://schemas.microsoft.com/office/powerpoint/2010/main" val="185876980"/>
      </p:ext>
    </p:extLst>
  </p:cSld>
  <p:clrMapOvr>
    <a:masterClrMapping/>
  </p:clrMapOvr>
  <p:extLst>
    <p:ext uri="{DCECCB84-F9BA-43D5-87BE-67443E8EF086}">
      <p15:sldGuideLst xmlns:p15="http://schemas.microsoft.com/office/powerpoint/2012/main">
        <p15:guide id="2" orient="horz" pos="3888">
          <p15:clr>
            <a:srgbClr val="FBAE40"/>
          </p15:clr>
        </p15:guide>
        <p15:guide id="3" orient="horz" pos="2160">
          <p15:clr>
            <a:srgbClr val="FBAE40"/>
          </p15:clr>
        </p15:guide>
        <p15:guide id="4" orient="horz" pos="2260">
          <p15:clr>
            <a:srgbClr val="FBAE40"/>
          </p15:clr>
        </p15:guide>
        <p15:guide id="5" orient="horz" pos="2360">
          <p15:clr>
            <a:srgbClr val="FBAE40"/>
          </p15:clr>
        </p15:guide>
        <p15:guide id="6" orient="horz" pos="2460">
          <p15:clr>
            <a:srgbClr val="FBAE40"/>
          </p15:clr>
        </p15:guide>
        <p15:guide id="8" orient="horz" pos="2660">
          <p15:clr>
            <a:srgbClr val="FBAE40"/>
          </p15:clr>
        </p15:guide>
        <p15:guide id="9" orient="horz" pos="2760">
          <p15:clr>
            <a:srgbClr val="FBAE40"/>
          </p15:clr>
        </p15:guide>
        <p15:guide id="10" orient="horz" pos="2860">
          <p15:clr>
            <a:srgbClr val="FBAE40"/>
          </p15:clr>
        </p15:guide>
        <p15:guide id="11" orient="horz" pos="2560">
          <p15:clr>
            <a:srgbClr val="FBAE4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75_Title Slide">
    <p:bg>
      <p:bgPr>
        <a:solidFill>
          <a:srgbClr val="FFFFFF"/>
        </a:solidFill>
        <a:effectLst/>
      </p:bgPr>
    </p:bg>
    <p:spTree>
      <p:nvGrpSpPr>
        <p:cNvPr id="1" name=""/>
        <p:cNvGrpSpPr/>
        <p:nvPr/>
      </p:nvGrpSpPr>
      <p:grpSpPr>
        <a:xfrm>
          <a:off x="0" y="0"/>
          <a:ext cx="0" cy="0"/>
          <a:chOff x="0" y="0"/>
          <a:chExt cx="0" cy="0"/>
        </a:xfrm>
      </p:grpSpPr>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19" name="Text Placeholder 5" hidden="1">
            <a:extLst>
              <a:ext uri="{FF2B5EF4-FFF2-40B4-BE49-F238E27FC236}">
                <a16:creationId xmlns:a16="http://schemas.microsoft.com/office/drawing/2014/main" id="{4176F3DA-275B-544F-9026-3B56C3E1B94E}"/>
              </a:ext>
            </a:extLst>
          </p:cNvPr>
          <p:cNvSpPr>
            <a:spLocks noGrp="1"/>
          </p:cNvSpPr>
          <p:nvPr>
            <p:ph type="body" sz="quarter" idx="11"/>
          </p:nvPr>
        </p:nvSpPr>
        <p:spPr>
          <a:xfrm>
            <a:off x="457200" y="1075206"/>
            <a:ext cx="11277600" cy="305456"/>
          </a:xfrm>
          <a:prstGeom prst="rect">
            <a:avLst/>
          </a:prstGeom>
          <a:noFill/>
        </p:spPr>
        <p:txBody>
          <a:bodyPr lIns="0" tIns="0" rIns="0" bIns="0" anchor="t" anchorCtr="0">
            <a:noAutofit/>
          </a:bodyPr>
          <a:lstStyle>
            <a:lvl1pPr marL="0" indent="0" algn="ctr">
              <a:buNone/>
              <a:defRPr sz="2800" b="0" i="0">
                <a:solidFill>
                  <a:srgbClr val="343741"/>
                </a:solidFill>
                <a:latin typeface="Roboto Light" panose="02000000000000000000" pitchFamily="2" charset="0"/>
                <a:ea typeface="Roboto Light"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21" name="Title Placeholder 1">
            <a:extLst>
              <a:ext uri="{FF2B5EF4-FFF2-40B4-BE49-F238E27FC236}">
                <a16:creationId xmlns:a16="http://schemas.microsoft.com/office/drawing/2014/main" id="{413F3423-FE75-1F4E-834F-58BE944C0A3E}"/>
              </a:ext>
            </a:extLst>
          </p:cNvPr>
          <p:cNvSpPr>
            <a:spLocks noGrp="1"/>
          </p:cNvSpPr>
          <p:nvPr>
            <p:ph type="title"/>
          </p:nvPr>
        </p:nvSpPr>
        <p:spPr>
          <a:xfrm>
            <a:off x="457200" y="228603"/>
            <a:ext cx="11284688" cy="838197"/>
          </a:xfrm>
          <a:prstGeom prst="rect">
            <a:avLst/>
          </a:prstGeom>
        </p:spPr>
        <p:txBody>
          <a:bodyPr vert="horz" lIns="0" tIns="91440" rIns="0" bIns="0" rtlCol="0" anchor="t">
            <a:normAutofit/>
          </a:bodyPr>
          <a:lstStyle>
            <a:lvl1pPr algn="ctr">
              <a:defRPr sz="4200">
                <a:latin typeface="Roboto" pitchFamily="2" charset="0"/>
                <a:ea typeface="Roboto" pitchFamily="2" charset="0"/>
              </a:defRPr>
            </a:lvl1pPr>
          </a:lstStyle>
          <a:p>
            <a:r>
              <a:rPr lang="en-US"/>
              <a:t>Click to edit Master title style</a:t>
            </a:r>
          </a:p>
        </p:txBody>
      </p:sp>
      <p:sp>
        <p:nvSpPr>
          <p:cNvPr id="12" name="Text Placeholder 4">
            <a:extLst>
              <a:ext uri="{FF2B5EF4-FFF2-40B4-BE49-F238E27FC236}">
                <a16:creationId xmlns:a16="http://schemas.microsoft.com/office/drawing/2014/main" id="{50E0628D-AF35-5446-8A90-505B1B61957E}"/>
              </a:ext>
            </a:extLst>
          </p:cNvPr>
          <p:cNvSpPr>
            <a:spLocks noGrp="1"/>
          </p:cNvSpPr>
          <p:nvPr>
            <p:ph type="body" sz="quarter" idx="21" hasCustomPrompt="1"/>
          </p:nvPr>
        </p:nvSpPr>
        <p:spPr>
          <a:xfrm>
            <a:off x="457200" y="3429000"/>
            <a:ext cx="2604567" cy="1793749"/>
          </a:xfrm>
          <a:prstGeom prst="rect">
            <a:avLst/>
          </a:prstGeom>
        </p:spPr>
        <p:txBody>
          <a:bodyPr lIns="365760" tIns="0" rIns="365760" bIns="0">
            <a:noAutofit/>
          </a:bodyPr>
          <a:lstStyle>
            <a:lvl1pPr marL="0" indent="0" algn="ctr">
              <a:buClr>
                <a:srgbClr val="1A1446"/>
              </a:buClr>
              <a:buFont typeface="Arial" panose="020B0604020202020204" pitchFamily="34" charset="0"/>
              <a:buNone/>
              <a:defRPr sz="2800" b="0" i="0">
                <a:solidFill>
                  <a:srgbClr val="1A1446"/>
                </a:solidFill>
                <a:latin typeface="Roboto" panose="02000000000000000000" pitchFamily="2" charset="0"/>
                <a:ea typeface="Roboto" panose="02000000000000000000"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Customer-centric</a:t>
            </a:r>
          </a:p>
        </p:txBody>
      </p:sp>
      <p:sp>
        <p:nvSpPr>
          <p:cNvPr id="28" name="Picture Placeholder 2">
            <a:extLst>
              <a:ext uri="{FF2B5EF4-FFF2-40B4-BE49-F238E27FC236}">
                <a16:creationId xmlns:a16="http://schemas.microsoft.com/office/drawing/2014/main" id="{2A2AA141-06F6-3B4E-AE17-234589CEEA7B}"/>
              </a:ext>
            </a:extLst>
          </p:cNvPr>
          <p:cNvSpPr>
            <a:spLocks noGrp="1"/>
          </p:cNvSpPr>
          <p:nvPr>
            <p:ph type="pic" sz="quarter" idx="33"/>
          </p:nvPr>
        </p:nvSpPr>
        <p:spPr>
          <a:xfrm>
            <a:off x="957485" y="1461942"/>
            <a:ext cx="1603997" cy="1603997"/>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sp>
        <p:nvSpPr>
          <p:cNvPr id="40" name="Text Placeholder 4">
            <a:extLst>
              <a:ext uri="{FF2B5EF4-FFF2-40B4-BE49-F238E27FC236}">
                <a16:creationId xmlns:a16="http://schemas.microsoft.com/office/drawing/2014/main" id="{8B1A66D4-B89C-DA4A-B945-7B0A560BBB7F}"/>
              </a:ext>
            </a:extLst>
          </p:cNvPr>
          <p:cNvSpPr>
            <a:spLocks noGrp="1"/>
          </p:cNvSpPr>
          <p:nvPr>
            <p:ph type="body" sz="quarter" idx="34" hasCustomPrompt="1"/>
          </p:nvPr>
        </p:nvSpPr>
        <p:spPr>
          <a:xfrm>
            <a:off x="3354152" y="3429000"/>
            <a:ext cx="2604567" cy="1793749"/>
          </a:xfrm>
          <a:prstGeom prst="rect">
            <a:avLst/>
          </a:prstGeom>
        </p:spPr>
        <p:txBody>
          <a:bodyPr lIns="365760" tIns="0" rIns="365760" bIns="0">
            <a:noAutofit/>
          </a:bodyPr>
          <a:lstStyle>
            <a:lvl1pPr marL="0" indent="0" algn="ctr">
              <a:buClr>
                <a:srgbClr val="1A1446"/>
              </a:buClr>
              <a:buFont typeface="Arial" panose="020B0604020202020204" pitchFamily="34" charset="0"/>
              <a:buNone/>
              <a:defRPr sz="2800" b="0" i="0">
                <a:solidFill>
                  <a:srgbClr val="1A1446"/>
                </a:solidFill>
                <a:latin typeface="Roboto" panose="02000000000000000000" pitchFamily="2" charset="0"/>
                <a:ea typeface="Roboto" panose="02000000000000000000"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Deeply </a:t>
            </a:r>
            <a:br>
              <a:rPr lang="en-US"/>
            </a:br>
            <a:r>
              <a:rPr lang="en-US"/>
              <a:t>digital</a:t>
            </a:r>
          </a:p>
        </p:txBody>
      </p:sp>
      <p:sp>
        <p:nvSpPr>
          <p:cNvPr id="41" name="Picture Placeholder 2">
            <a:extLst>
              <a:ext uri="{FF2B5EF4-FFF2-40B4-BE49-F238E27FC236}">
                <a16:creationId xmlns:a16="http://schemas.microsoft.com/office/drawing/2014/main" id="{A8066D70-0F3C-DE4F-9DFB-6AE5C530F4B9}"/>
              </a:ext>
            </a:extLst>
          </p:cNvPr>
          <p:cNvSpPr>
            <a:spLocks noGrp="1"/>
          </p:cNvSpPr>
          <p:nvPr>
            <p:ph type="pic" sz="quarter" idx="35"/>
          </p:nvPr>
        </p:nvSpPr>
        <p:spPr>
          <a:xfrm>
            <a:off x="3854437" y="1461942"/>
            <a:ext cx="1603997" cy="1603997"/>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sp>
        <p:nvSpPr>
          <p:cNvPr id="42" name="Text Placeholder 4">
            <a:extLst>
              <a:ext uri="{FF2B5EF4-FFF2-40B4-BE49-F238E27FC236}">
                <a16:creationId xmlns:a16="http://schemas.microsoft.com/office/drawing/2014/main" id="{07BEFADA-F88B-7245-9333-3D8D358D107B}"/>
              </a:ext>
            </a:extLst>
          </p:cNvPr>
          <p:cNvSpPr>
            <a:spLocks noGrp="1"/>
          </p:cNvSpPr>
          <p:nvPr>
            <p:ph type="body" sz="quarter" idx="36" hasCustomPrompt="1"/>
          </p:nvPr>
        </p:nvSpPr>
        <p:spPr>
          <a:xfrm>
            <a:off x="6254750" y="3429000"/>
            <a:ext cx="2583098" cy="1793749"/>
          </a:xfrm>
          <a:prstGeom prst="rect">
            <a:avLst/>
          </a:prstGeom>
        </p:spPr>
        <p:txBody>
          <a:bodyPr lIns="365760" tIns="0" rIns="365760" bIns="0">
            <a:noAutofit/>
          </a:bodyPr>
          <a:lstStyle>
            <a:lvl1pPr marL="0" indent="0" algn="ctr">
              <a:buClr>
                <a:srgbClr val="1A1446"/>
              </a:buClr>
              <a:buFont typeface="Arial" panose="020B0604020202020204" pitchFamily="34" charset="0"/>
              <a:buNone/>
              <a:defRPr sz="2800" b="0" i="0">
                <a:solidFill>
                  <a:srgbClr val="1A1446"/>
                </a:solidFill>
                <a:latin typeface="Roboto" panose="02000000000000000000" pitchFamily="2" charset="0"/>
                <a:ea typeface="Roboto" panose="02000000000000000000"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Innovation always</a:t>
            </a:r>
          </a:p>
        </p:txBody>
      </p:sp>
      <p:sp>
        <p:nvSpPr>
          <p:cNvPr id="43" name="Picture Placeholder 2">
            <a:extLst>
              <a:ext uri="{FF2B5EF4-FFF2-40B4-BE49-F238E27FC236}">
                <a16:creationId xmlns:a16="http://schemas.microsoft.com/office/drawing/2014/main" id="{3B5B2ECC-95B1-FB4B-8275-A326E62FB1CC}"/>
              </a:ext>
            </a:extLst>
          </p:cNvPr>
          <p:cNvSpPr>
            <a:spLocks noGrp="1"/>
          </p:cNvSpPr>
          <p:nvPr>
            <p:ph type="pic" sz="quarter" idx="37"/>
          </p:nvPr>
        </p:nvSpPr>
        <p:spPr>
          <a:xfrm>
            <a:off x="6733566" y="1461942"/>
            <a:ext cx="1603997" cy="1603997"/>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sp>
        <p:nvSpPr>
          <p:cNvPr id="44" name="Text Placeholder 4">
            <a:extLst>
              <a:ext uri="{FF2B5EF4-FFF2-40B4-BE49-F238E27FC236}">
                <a16:creationId xmlns:a16="http://schemas.microsoft.com/office/drawing/2014/main" id="{1F6F0BAF-53C2-F349-85D1-ED2789634D4C}"/>
              </a:ext>
            </a:extLst>
          </p:cNvPr>
          <p:cNvSpPr>
            <a:spLocks noGrp="1"/>
          </p:cNvSpPr>
          <p:nvPr>
            <p:ph type="body" sz="quarter" idx="38" hasCustomPrompt="1"/>
          </p:nvPr>
        </p:nvSpPr>
        <p:spPr>
          <a:xfrm>
            <a:off x="9130233" y="3429000"/>
            <a:ext cx="2604567" cy="1793749"/>
          </a:xfrm>
          <a:prstGeom prst="rect">
            <a:avLst/>
          </a:prstGeom>
        </p:spPr>
        <p:txBody>
          <a:bodyPr lIns="457200" tIns="0" rIns="457200" bIns="0">
            <a:noAutofit/>
          </a:bodyPr>
          <a:lstStyle>
            <a:lvl1pPr marL="0" indent="0" algn="ctr">
              <a:buClr>
                <a:srgbClr val="1A1446"/>
              </a:buClr>
              <a:buFont typeface="Arial" panose="020B0604020202020204" pitchFamily="34" charset="0"/>
              <a:buNone/>
              <a:defRPr sz="2800" b="0" i="0">
                <a:solidFill>
                  <a:srgbClr val="1A1446"/>
                </a:solidFill>
                <a:latin typeface="Roboto" panose="02000000000000000000" pitchFamily="2" charset="0"/>
                <a:ea typeface="Roboto" panose="02000000000000000000"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Agent </a:t>
            </a:r>
            <a:br>
              <a:rPr lang="en-US"/>
            </a:br>
            <a:r>
              <a:rPr lang="en-US"/>
              <a:t>first</a:t>
            </a:r>
          </a:p>
        </p:txBody>
      </p:sp>
      <p:sp>
        <p:nvSpPr>
          <p:cNvPr id="45" name="Picture Placeholder 2">
            <a:extLst>
              <a:ext uri="{FF2B5EF4-FFF2-40B4-BE49-F238E27FC236}">
                <a16:creationId xmlns:a16="http://schemas.microsoft.com/office/drawing/2014/main" id="{F224C4F9-A5CD-BB4D-AEC5-B7FA6AA1AB39}"/>
              </a:ext>
            </a:extLst>
          </p:cNvPr>
          <p:cNvSpPr>
            <a:spLocks noGrp="1"/>
          </p:cNvSpPr>
          <p:nvPr>
            <p:ph type="pic" sz="quarter" idx="39"/>
          </p:nvPr>
        </p:nvSpPr>
        <p:spPr>
          <a:xfrm>
            <a:off x="9630518" y="1461942"/>
            <a:ext cx="1603997" cy="1603997"/>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cxnSp>
        <p:nvCxnSpPr>
          <p:cNvPr id="17" name="Straight Connector 16">
            <a:extLst>
              <a:ext uri="{FF2B5EF4-FFF2-40B4-BE49-F238E27FC236}">
                <a16:creationId xmlns:a16="http://schemas.microsoft.com/office/drawing/2014/main" id="{4626A11D-B6CA-514F-84F9-75B3261E3264}"/>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sp>
        <p:nvSpPr>
          <p:cNvPr id="18" name="Footer Placeholder 3">
            <a:extLst>
              <a:ext uri="{FF2B5EF4-FFF2-40B4-BE49-F238E27FC236}">
                <a16:creationId xmlns:a16="http://schemas.microsoft.com/office/drawing/2014/main" id="{E1CB25A9-9BA0-CF45-A5F2-8D8FF11F7DB8}"/>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algn="ctr">
              <a:defRPr sz="1000" b="0" i="0">
                <a:solidFill>
                  <a:schemeClr val="bg1">
                    <a:lumMod val="50000"/>
                  </a:schemeClr>
                </a:solidFill>
                <a:latin typeface="Roboto" pitchFamily="2" charset="0"/>
                <a:ea typeface="Roboto" pitchFamily="2" charset="0"/>
              </a:defRPr>
            </a:lvl1pPr>
          </a:lstStyle>
          <a:p>
            <a:r>
              <a:rPr lang="en-US"/>
              <a:t>CONFIDENTIAL - PROPRIETARY - DO NOT DISTRIBUTE</a:t>
            </a:r>
          </a:p>
        </p:txBody>
      </p:sp>
      <p:pic>
        <p:nvPicPr>
          <p:cNvPr id="2" name="Graphic 1">
            <a:extLst>
              <a:ext uri="{FF2B5EF4-FFF2-40B4-BE49-F238E27FC236}">
                <a16:creationId xmlns:a16="http://schemas.microsoft.com/office/drawing/2014/main" id="{04FA0DA8-46F9-B1C0-93CC-44BA70A421A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545" y="6172199"/>
            <a:ext cx="1962658" cy="716105"/>
          </a:xfrm>
          <a:prstGeom prst="rect">
            <a:avLst/>
          </a:prstGeom>
        </p:spPr>
      </p:pic>
    </p:spTree>
    <p:extLst>
      <p:ext uri="{BB962C8B-B14F-4D97-AF65-F5344CB8AC3E}">
        <p14:creationId xmlns:p14="http://schemas.microsoft.com/office/powerpoint/2010/main" val="2826829342"/>
      </p:ext>
    </p:extLst>
  </p:cSld>
  <p:clrMapOvr>
    <a:masterClrMapping/>
  </p:clrMapOvr>
  <p:extLst>
    <p:ext uri="{DCECCB84-F9BA-43D5-87BE-67443E8EF086}">
      <p15:sldGuideLst xmlns:p15="http://schemas.microsoft.com/office/powerpoint/2012/main">
        <p15:guide id="2" orient="horz" pos="3888">
          <p15:clr>
            <a:srgbClr val="FBAE40"/>
          </p15:clr>
        </p15:guide>
        <p15:guide id="3" orient="horz" pos="2160">
          <p15:clr>
            <a:srgbClr val="FBAE40"/>
          </p15:clr>
        </p15:guide>
        <p15:guide id="4" orient="horz" pos="2260">
          <p15:clr>
            <a:srgbClr val="FBAE40"/>
          </p15:clr>
        </p15:guide>
        <p15:guide id="5" orient="horz" pos="2360">
          <p15:clr>
            <a:srgbClr val="FBAE40"/>
          </p15:clr>
        </p15:guide>
        <p15:guide id="6" orient="horz" pos="2448">
          <p15:clr>
            <a:srgbClr val="FBAE40"/>
          </p15:clr>
        </p15:guide>
        <p15:guide id="8" orient="horz" pos="2660">
          <p15:clr>
            <a:srgbClr val="FBAE40"/>
          </p15:clr>
        </p15:guide>
        <p15:guide id="9" orient="horz" pos="2760">
          <p15:clr>
            <a:srgbClr val="FBAE40"/>
          </p15:clr>
        </p15:guide>
        <p15:guide id="10" orient="horz" pos="2860">
          <p15:clr>
            <a:srgbClr val="FBAE40"/>
          </p15:clr>
        </p15:guide>
        <p15:guide id="11" orient="horz" pos="2560">
          <p15:clr>
            <a:srgbClr val="FBAE4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121_Title Slide">
    <p:bg>
      <p:bgPr>
        <a:solidFill>
          <a:schemeClr val="bg2"/>
        </a:solidFill>
        <a:effectLst/>
      </p:bgPr>
    </p:bg>
    <p:spTree>
      <p:nvGrpSpPr>
        <p:cNvPr id="1" name=""/>
        <p:cNvGrpSpPr/>
        <p:nvPr/>
      </p:nvGrpSpPr>
      <p:grpSpPr>
        <a:xfrm>
          <a:off x="0" y="0"/>
          <a:ext cx="0" cy="0"/>
          <a:chOff x="0" y="0"/>
          <a:chExt cx="0" cy="0"/>
        </a:xfrm>
      </p:grpSpPr>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34" name="Footer Placeholder 3">
            <a:extLst>
              <a:ext uri="{FF2B5EF4-FFF2-40B4-BE49-F238E27FC236}">
                <a16:creationId xmlns:a16="http://schemas.microsoft.com/office/drawing/2014/main" id="{E6ED4AD6-BFFD-BA45-8D86-3EBE44249903}"/>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algn="ctr">
              <a:defRPr sz="1000" b="0" i="0">
                <a:solidFill>
                  <a:schemeClr val="bg1">
                    <a:lumMod val="50000"/>
                  </a:schemeClr>
                </a:solidFill>
                <a:latin typeface="Roboto" pitchFamily="2" charset="0"/>
                <a:ea typeface="Roboto" pitchFamily="2" charset="0"/>
              </a:defRPr>
            </a:lvl1pPr>
          </a:lstStyle>
          <a:p>
            <a:r>
              <a:rPr lang="en-US"/>
              <a:t>CONFIDENTIAL - PROPRIETARY - DO NOT DISTRIBUTE</a:t>
            </a:r>
          </a:p>
        </p:txBody>
      </p:sp>
      <p:sp>
        <p:nvSpPr>
          <p:cNvPr id="21" name="Title Placeholder 1">
            <a:extLst>
              <a:ext uri="{FF2B5EF4-FFF2-40B4-BE49-F238E27FC236}">
                <a16:creationId xmlns:a16="http://schemas.microsoft.com/office/drawing/2014/main" id="{413F3423-FE75-1F4E-834F-58BE944C0A3E}"/>
              </a:ext>
            </a:extLst>
          </p:cNvPr>
          <p:cNvSpPr>
            <a:spLocks noGrp="1"/>
          </p:cNvSpPr>
          <p:nvPr>
            <p:ph type="title"/>
          </p:nvPr>
        </p:nvSpPr>
        <p:spPr>
          <a:xfrm>
            <a:off x="457200" y="228603"/>
            <a:ext cx="7505700" cy="838197"/>
          </a:xfrm>
          <a:prstGeom prst="rect">
            <a:avLst/>
          </a:prstGeom>
        </p:spPr>
        <p:txBody>
          <a:bodyPr vert="horz" lIns="0" tIns="91440" rIns="0" bIns="0" rtlCol="0" anchor="t">
            <a:normAutofit/>
          </a:bodyPr>
          <a:lstStyle>
            <a:lvl1pPr algn="l">
              <a:defRPr sz="4200">
                <a:latin typeface="Roboto" pitchFamily="2" charset="0"/>
                <a:ea typeface="Roboto" pitchFamily="2" charset="0"/>
              </a:defRPr>
            </a:lvl1pPr>
          </a:lstStyle>
          <a:p>
            <a:r>
              <a:rPr lang="en-US"/>
              <a:t>Click to edit Master title style</a:t>
            </a:r>
          </a:p>
        </p:txBody>
      </p:sp>
      <p:sp>
        <p:nvSpPr>
          <p:cNvPr id="11" name="Picture Placeholder 12">
            <a:extLst>
              <a:ext uri="{FF2B5EF4-FFF2-40B4-BE49-F238E27FC236}">
                <a16:creationId xmlns:a16="http://schemas.microsoft.com/office/drawing/2014/main" id="{39F0717E-7598-394E-B5B6-1772ED57684A}"/>
              </a:ext>
            </a:extLst>
          </p:cNvPr>
          <p:cNvSpPr>
            <a:spLocks noGrp="1"/>
          </p:cNvSpPr>
          <p:nvPr>
            <p:ph type="pic" sz="quarter" idx="11"/>
          </p:nvPr>
        </p:nvSpPr>
        <p:spPr>
          <a:xfrm>
            <a:off x="7962900" y="228600"/>
            <a:ext cx="4013200" cy="5714999"/>
          </a:xfrm>
          <a:prstGeom prst="rect">
            <a:avLst/>
          </a:prstGeom>
        </p:spPr>
        <p:txBody>
          <a:bodyPr/>
          <a:lstStyle>
            <a:lvl1pPr>
              <a:defRPr>
                <a:latin typeface="Roboto" pitchFamily="2" charset="0"/>
                <a:ea typeface="Roboto" pitchFamily="2" charset="0"/>
              </a:defRPr>
            </a:lvl1pPr>
          </a:lstStyle>
          <a:p>
            <a:r>
              <a:rPr lang="en-US"/>
              <a:t>Click icon to add picture</a:t>
            </a:r>
          </a:p>
        </p:txBody>
      </p:sp>
      <p:cxnSp>
        <p:nvCxnSpPr>
          <p:cNvPr id="10" name="Straight Connector 9">
            <a:extLst>
              <a:ext uri="{FF2B5EF4-FFF2-40B4-BE49-F238E27FC236}">
                <a16:creationId xmlns:a16="http://schemas.microsoft.com/office/drawing/2014/main" id="{A3F3BAE5-8CA9-9449-9FEB-C6839544D7A8}"/>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CE3BB8B2-BB19-B241-8A51-9ACA397492C5}"/>
              </a:ext>
            </a:extLst>
          </p:cNvPr>
          <p:cNvSpPr>
            <a:spLocks noGrp="1"/>
          </p:cNvSpPr>
          <p:nvPr>
            <p:ph type="body" sz="quarter" idx="21" hasCustomPrompt="1"/>
          </p:nvPr>
        </p:nvSpPr>
        <p:spPr>
          <a:xfrm>
            <a:off x="1552750" y="1392382"/>
            <a:ext cx="6410149" cy="995955"/>
          </a:xfrm>
          <a:prstGeom prst="rect">
            <a:avLst/>
          </a:prstGeom>
        </p:spPr>
        <p:txBody>
          <a:bodyPr lIns="182880" tIns="182880" rIns="182880" bIns="0" anchor="ctr" anchorCtr="0">
            <a:noAutofit/>
          </a:bodyPr>
          <a:lstStyle>
            <a:lvl1pPr marL="0" indent="0" algn="l">
              <a:buClr>
                <a:srgbClr val="1A1446"/>
              </a:buClr>
              <a:buFont typeface="Arial" panose="020B0604020202020204" pitchFamily="34" charset="0"/>
              <a:buNone/>
              <a:defRPr sz="2800">
                <a:solidFill>
                  <a:srgbClr val="343741"/>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p:txBody>
      </p:sp>
      <p:sp>
        <p:nvSpPr>
          <p:cNvPr id="13" name="Picture Placeholder 2">
            <a:extLst>
              <a:ext uri="{FF2B5EF4-FFF2-40B4-BE49-F238E27FC236}">
                <a16:creationId xmlns:a16="http://schemas.microsoft.com/office/drawing/2014/main" id="{2C1F1020-2828-394A-8AF3-BCA4913C0E3F}"/>
              </a:ext>
            </a:extLst>
          </p:cNvPr>
          <p:cNvSpPr>
            <a:spLocks noGrp="1"/>
          </p:cNvSpPr>
          <p:nvPr>
            <p:ph type="pic" sz="quarter" idx="33"/>
          </p:nvPr>
        </p:nvSpPr>
        <p:spPr>
          <a:xfrm>
            <a:off x="506998" y="1392382"/>
            <a:ext cx="995955" cy="995955"/>
          </a:xfrm>
          <a:prstGeom prst="ellipse">
            <a:avLst/>
          </a:prstGeom>
          <a:solidFill>
            <a:schemeClr val="accent3"/>
          </a:solidFill>
        </p:spPr>
        <p:txBody>
          <a:bodyPr lIns="0" tIns="0" rIns="0" bIns="0" anchor="ctr" anchorCtr="0">
            <a:normAutofit/>
          </a:bodyPr>
          <a:lstStyle>
            <a:lvl1pPr marL="0" indent="0" algn="ctr">
              <a:buNone/>
              <a:defRPr sz="1400" b="1">
                <a:latin typeface="Roboto" pitchFamily="2" charset="0"/>
                <a:ea typeface="Roboto" pitchFamily="2" charset="0"/>
              </a:defRPr>
            </a:lvl1pPr>
          </a:lstStyle>
          <a:p>
            <a:r>
              <a:rPr lang="en-US"/>
              <a:t>Click icon to add picture</a:t>
            </a:r>
          </a:p>
        </p:txBody>
      </p:sp>
      <p:sp>
        <p:nvSpPr>
          <p:cNvPr id="14" name="Text Placeholder 4">
            <a:extLst>
              <a:ext uri="{FF2B5EF4-FFF2-40B4-BE49-F238E27FC236}">
                <a16:creationId xmlns:a16="http://schemas.microsoft.com/office/drawing/2014/main" id="{EC798783-B723-A044-AE38-71B0B875E3B7}"/>
              </a:ext>
            </a:extLst>
          </p:cNvPr>
          <p:cNvSpPr>
            <a:spLocks noGrp="1"/>
          </p:cNvSpPr>
          <p:nvPr>
            <p:ph type="body" sz="quarter" idx="36" hasCustomPrompt="1"/>
          </p:nvPr>
        </p:nvSpPr>
        <p:spPr>
          <a:xfrm>
            <a:off x="1552751" y="4892500"/>
            <a:ext cx="6410149" cy="1001301"/>
          </a:xfrm>
          <a:prstGeom prst="rect">
            <a:avLst/>
          </a:prstGeom>
        </p:spPr>
        <p:txBody>
          <a:bodyPr lIns="182880" tIns="182880" rIns="182880" bIns="0" anchor="ctr" anchorCtr="0">
            <a:noAutofit/>
          </a:bodyPr>
          <a:lstStyle>
            <a:lvl1pPr marL="0" indent="0" algn="l">
              <a:buClr>
                <a:srgbClr val="1A1446"/>
              </a:buClr>
              <a:buFont typeface="Arial" panose="020B0604020202020204" pitchFamily="34" charset="0"/>
              <a:buNone/>
              <a:defRPr sz="2800">
                <a:solidFill>
                  <a:srgbClr val="343741"/>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p:txBody>
      </p:sp>
      <p:sp>
        <p:nvSpPr>
          <p:cNvPr id="15" name="Picture Placeholder 2">
            <a:extLst>
              <a:ext uri="{FF2B5EF4-FFF2-40B4-BE49-F238E27FC236}">
                <a16:creationId xmlns:a16="http://schemas.microsoft.com/office/drawing/2014/main" id="{B0F5A123-6BBE-7140-9D9A-28011CD59DAA}"/>
              </a:ext>
            </a:extLst>
          </p:cNvPr>
          <p:cNvSpPr>
            <a:spLocks noGrp="1"/>
          </p:cNvSpPr>
          <p:nvPr>
            <p:ph type="pic" sz="quarter" idx="37"/>
          </p:nvPr>
        </p:nvSpPr>
        <p:spPr>
          <a:xfrm>
            <a:off x="506999" y="4897846"/>
            <a:ext cx="995955" cy="995955"/>
          </a:xfrm>
          <a:prstGeom prst="ellipse">
            <a:avLst/>
          </a:prstGeom>
          <a:solidFill>
            <a:schemeClr val="accent3"/>
          </a:solidFill>
        </p:spPr>
        <p:txBody>
          <a:bodyPr lIns="0" tIns="0" rIns="0" bIns="0" anchor="ctr" anchorCtr="0">
            <a:normAutofit/>
          </a:bodyPr>
          <a:lstStyle>
            <a:lvl1pPr marL="0" indent="0" algn="ctr">
              <a:buNone/>
              <a:defRPr sz="1400" b="1">
                <a:latin typeface="Roboto" pitchFamily="2" charset="0"/>
                <a:ea typeface="Roboto" pitchFamily="2" charset="0"/>
              </a:defRPr>
            </a:lvl1pPr>
          </a:lstStyle>
          <a:p>
            <a:r>
              <a:rPr lang="en-US"/>
              <a:t>Click icon to add picture</a:t>
            </a:r>
          </a:p>
        </p:txBody>
      </p:sp>
      <p:sp>
        <p:nvSpPr>
          <p:cNvPr id="16" name="Text Placeholder 4">
            <a:extLst>
              <a:ext uri="{FF2B5EF4-FFF2-40B4-BE49-F238E27FC236}">
                <a16:creationId xmlns:a16="http://schemas.microsoft.com/office/drawing/2014/main" id="{05122CCB-4252-FE4C-AE23-A4AC8013E22C}"/>
              </a:ext>
            </a:extLst>
          </p:cNvPr>
          <p:cNvSpPr>
            <a:spLocks noGrp="1"/>
          </p:cNvSpPr>
          <p:nvPr>
            <p:ph type="body" sz="quarter" idx="38" hasCustomPrompt="1"/>
          </p:nvPr>
        </p:nvSpPr>
        <p:spPr>
          <a:xfrm>
            <a:off x="1552751" y="2592897"/>
            <a:ext cx="6410149" cy="973085"/>
          </a:xfrm>
          <a:prstGeom prst="rect">
            <a:avLst/>
          </a:prstGeom>
        </p:spPr>
        <p:txBody>
          <a:bodyPr lIns="182880" tIns="182880" rIns="182880" bIns="0" anchor="ctr" anchorCtr="0">
            <a:noAutofit/>
          </a:bodyPr>
          <a:lstStyle>
            <a:lvl1pPr marL="0" indent="0" algn="l">
              <a:buClr>
                <a:srgbClr val="1A1446"/>
              </a:buClr>
              <a:buFont typeface="Arial" panose="020B0604020202020204" pitchFamily="34" charset="0"/>
              <a:buNone/>
              <a:defRPr sz="2800">
                <a:solidFill>
                  <a:srgbClr val="343741"/>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p:txBody>
      </p:sp>
      <p:sp>
        <p:nvSpPr>
          <p:cNvPr id="17" name="Picture Placeholder 2">
            <a:extLst>
              <a:ext uri="{FF2B5EF4-FFF2-40B4-BE49-F238E27FC236}">
                <a16:creationId xmlns:a16="http://schemas.microsoft.com/office/drawing/2014/main" id="{587A29CC-330F-004D-A5C7-725961B99912}"/>
              </a:ext>
            </a:extLst>
          </p:cNvPr>
          <p:cNvSpPr>
            <a:spLocks noGrp="1"/>
          </p:cNvSpPr>
          <p:nvPr>
            <p:ph type="pic" sz="quarter" idx="39"/>
          </p:nvPr>
        </p:nvSpPr>
        <p:spPr>
          <a:xfrm>
            <a:off x="506998" y="2594069"/>
            <a:ext cx="995955" cy="995955"/>
          </a:xfrm>
          <a:prstGeom prst="ellipse">
            <a:avLst/>
          </a:prstGeom>
          <a:solidFill>
            <a:schemeClr val="accent3"/>
          </a:solidFill>
        </p:spPr>
        <p:txBody>
          <a:bodyPr lIns="0" tIns="0" rIns="0" bIns="0" anchor="ctr" anchorCtr="0">
            <a:normAutofit/>
          </a:bodyPr>
          <a:lstStyle>
            <a:lvl1pPr marL="0" indent="0" algn="ctr">
              <a:buNone/>
              <a:defRPr sz="1400" b="1">
                <a:latin typeface="Roboto" pitchFamily="2" charset="0"/>
                <a:ea typeface="Roboto" pitchFamily="2" charset="0"/>
              </a:defRPr>
            </a:lvl1pPr>
          </a:lstStyle>
          <a:p>
            <a:r>
              <a:rPr lang="en-US"/>
              <a:t>Click icon to add picture</a:t>
            </a:r>
          </a:p>
        </p:txBody>
      </p:sp>
      <p:sp>
        <p:nvSpPr>
          <p:cNvPr id="19" name="Text Placeholder 4">
            <a:extLst>
              <a:ext uri="{FF2B5EF4-FFF2-40B4-BE49-F238E27FC236}">
                <a16:creationId xmlns:a16="http://schemas.microsoft.com/office/drawing/2014/main" id="{13BE6D75-CC6A-0840-950C-F203E44E2FE4}"/>
              </a:ext>
            </a:extLst>
          </p:cNvPr>
          <p:cNvSpPr>
            <a:spLocks noGrp="1"/>
          </p:cNvSpPr>
          <p:nvPr>
            <p:ph type="body" sz="quarter" idx="40" hasCustomPrompt="1"/>
          </p:nvPr>
        </p:nvSpPr>
        <p:spPr>
          <a:xfrm>
            <a:off x="1552750" y="3770542"/>
            <a:ext cx="6410149" cy="917399"/>
          </a:xfrm>
          <a:prstGeom prst="rect">
            <a:avLst/>
          </a:prstGeom>
        </p:spPr>
        <p:txBody>
          <a:bodyPr lIns="182880" tIns="182880" rIns="182880" bIns="0" anchor="ctr" anchorCtr="0">
            <a:noAutofit/>
          </a:bodyPr>
          <a:lstStyle>
            <a:lvl1pPr marL="0" indent="0" algn="l">
              <a:buClr>
                <a:srgbClr val="1A1446"/>
              </a:buClr>
              <a:buFont typeface="Arial" panose="020B0604020202020204" pitchFamily="34" charset="0"/>
              <a:buNone/>
              <a:defRPr sz="2800">
                <a:solidFill>
                  <a:srgbClr val="343741"/>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p:txBody>
      </p:sp>
      <p:sp>
        <p:nvSpPr>
          <p:cNvPr id="20" name="Picture Placeholder 2">
            <a:extLst>
              <a:ext uri="{FF2B5EF4-FFF2-40B4-BE49-F238E27FC236}">
                <a16:creationId xmlns:a16="http://schemas.microsoft.com/office/drawing/2014/main" id="{0E455F98-6276-2744-95D5-F79582337609}"/>
              </a:ext>
            </a:extLst>
          </p:cNvPr>
          <p:cNvSpPr>
            <a:spLocks noGrp="1"/>
          </p:cNvSpPr>
          <p:nvPr>
            <p:ph type="pic" sz="quarter" idx="41"/>
          </p:nvPr>
        </p:nvSpPr>
        <p:spPr>
          <a:xfrm>
            <a:off x="506998" y="3745958"/>
            <a:ext cx="995955" cy="995955"/>
          </a:xfrm>
          <a:prstGeom prst="ellipse">
            <a:avLst/>
          </a:prstGeom>
          <a:solidFill>
            <a:schemeClr val="accent3"/>
          </a:solidFill>
        </p:spPr>
        <p:txBody>
          <a:bodyPr lIns="0" tIns="0" rIns="0" bIns="0" anchor="ctr" anchorCtr="0">
            <a:normAutofit/>
          </a:bodyPr>
          <a:lstStyle>
            <a:lvl1pPr marL="0" indent="0" algn="ctr">
              <a:buNone/>
              <a:defRPr sz="1400" b="1">
                <a:latin typeface="Roboto" pitchFamily="2" charset="0"/>
                <a:ea typeface="Roboto" pitchFamily="2" charset="0"/>
              </a:defRPr>
            </a:lvl1pPr>
          </a:lstStyle>
          <a:p>
            <a:r>
              <a:rPr lang="en-US"/>
              <a:t>Click icon to add picture</a:t>
            </a:r>
          </a:p>
        </p:txBody>
      </p:sp>
      <p:pic>
        <p:nvPicPr>
          <p:cNvPr id="2" name="Graphic 1">
            <a:extLst>
              <a:ext uri="{FF2B5EF4-FFF2-40B4-BE49-F238E27FC236}">
                <a16:creationId xmlns:a16="http://schemas.microsoft.com/office/drawing/2014/main" id="{24A89910-EFD7-C81A-6E34-784C196541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545" y="6172199"/>
            <a:ext cx="1962658" cy="716105"/>
          </a:xfrm>
          <a:prstGeom prst="rect">
            <a:avLst/>
          </a:prstGeom>
        </p:spPr>
      </p:pic>
    </p:spTree>
    <p:extLst>
      <p:ext uri="{BB962C8B-B14F-4D97-AF65-F5344CB8AC3E}">
        <p14:creationId xmlns:p14="http://schemas.microsoft.com/office/powerpoint/2010/main" val="936734647"/>
      </p:ext>
    </p:extLst>
  </p:cSld>
  <p:clrMapOvr>
    <a:masterClrMapping/>
  </p:clrMapOvr>
  <p:extLst>
    <p:ext uri="{DCECCB84-F9BA-43D5-87BE-67443E8EF086}">
      <p15:sldGuideLst xmlns:p15="http://schemas.microsoft.com/office/powerpoint/2012/main">
        <p15:guide id="2" orient="horz" pos="3888">
          <p15:clr>
            <a:srgbClr val="FBAE40"/>
          </p15:clr>
        </p15:guide>
        <p15:guide id="3" orient="horz" pos="2160">
          <p15:clr>
            <a:srgbClr val="FBAE40"/>
          </p15:clr>
        </p15:guide>
        <p15:guide id="4" orient="horz" pos="2260">
          <p15:clr>
            <a:srgbClr val="FBAE40"/>
          </p15:clr>
        </p15:guide>
        <p15:guide id="5" orient="horz" pos="2360">
          <p15:clr>
            <a:srgbClr val="FBAE40"/>
          </p15:clr>
        </p15:guide>
        <p15:guide id="6" orient="horz" pos="2448">
          <p15:clr>
            <a:srgbClr val="FBAE40"/>
          </p15:clr>
        </p15:guide>
        <p15:guide id="8" orient="horz" pos="2660">
          <p15:clr>
            <a:srgbClr val="FBAE40"/>
          </p15:clr>
        </p15:guide>
        <p15:guide id="9" orient="horz" pos="2760">
          <p15:clr>
            <a:srgbClr val="FBAE40"/>
          </p15:clr>
        </p15:guide>
        <p15:guide id="10" orient="horz" pos="2860">
          <p15:clr>
            <a:srgbClr val="FBAE40"/>
          </p15:clr>
        </p15:guide>
        <p15:guide id="11" orient="horz" pos="2560">
          <p15:clr>
            <a:srgbClr val="FBAE4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108_Title Slide">
    <p:bg>
      <p:bgPr>
        <a:solidFill>
          <a:schemeClr val="bg2"/>
        </a:solidFill>
        <a:effectLst/>
      </p:bgPr>
    </p:bg>
    <p:spTree>
      <p:nvGrpSpPr>
        <p:cNvPr id="1" name=""/>
        <p:cNvGrpSpPr/>
        <p:nvPr/>
      </p:nvGrpSpPr>
      <p:grpSpPr>
        <a:xfrm>
          <a:off x="0" y="0"/>
          <a:ext cx="0" cy="0"/>
          <a:chOff x="0" y="0"/>
          <a:chExt cx="0" cy="0"/>
        </a:xfrm>
      </p:grpSpPr>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34" name="Footer Placeholder 3">
            <a:extLst>
              <a:ext uri="{FF2B5EF4-FFF2-40B4-BE49-F238E27FC236}">
                <a16:creationId xmlns:a16="http://schemas.microsoft.com/office/drawing/2014/main" id="{E6ED4AD6-BFFD-BA45-8D86-3EBE44249903}"/>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algn="ctr">
              <a:defRPr sz="1000" b="0" i="0">
                <a:solidFill>
                  <a:schemeClr val="bg1">
                    <a:lumMod val="50000"/>
                  </a:schemeClr>
                </a:solidFill>
                <a:latin typeface="Roboto" pitchFamily="2" charset="0"/>
                <a:ea typeface="Roboto" pitchFamily="2" charset="0"/>
              </a:defRPr>
            </a:lvl1pPr>
          </a:lstStyle>
          <a:p>
            <a:r>
              <a:rPr lang="en-US"/>
              <a:t>CONFIDENTIAL - PROPRIETARY - DO NOT DISTRIBUTE</a:t>
            </a:r>
          </a:p>
        </p:txBody>
      </p:sp>
      <p:sp>
        <p:nvSpPr>
          <p:cNvPr id="21" name="Title Placeholder 1">
            <a:extLst>
              <a:ext uri="{FF2B5EF4-FFF2-40B4-BE49-F238E27FC236}">
                <a16:creationId xmlns:a16="http://schemas.microsoft.com/office/drawing/2014/main" id="{413F3423-FE75-1F4E-834F-58BE944C0A3E}"/>
              </a:ext>
            </a:extLst>
          </p:cNvPr>
          <p:cNvSpPr>
            <a:spLocks noGrp="1"/>
          </p:cNvSpPr>
          <p:nvPr>
            <p:ph type="title"/>
          </p:nvPr>
        </p:nvSpPr>
        <p:spPr>
          <a:xfrm>
            <a:off x="457200" y="228603"/>
            <a:ext cx="7505700" cy="838197"/>
          </a:xfrm>
          <a:prstGeom prst="rect">
            <a:avLst/>
          </a:prstGeom>
        </p:spPr>
        <p:txBody>
          <a:bodyPr vert="horz" lIns="0" tIns="91440" rIns="0" bIns="0" rtlCol="0" anchor="t">
            <a:normAutofit/>
          </a:bodyPr>
          <a:lstStyle>
            <a:lvl1pPr algn="l">
              <a:defRPr sz="4200">
                <a:latin typeface="Roboto" pitchFamily="2" charset="0"/>
                <a:ea typeface="Roboto" pitchFamily="2" charset="0"/>
              </a:defRPr>
            </a:lvl1pPr>
          </a:lstStyle>
          <a:p>
            <a:r>
              <a:rPr lang="en-US"/>
              <a:t>Click to edit Master title style</a:t>
            </a:r>
          </a:p>
        </p:txBody>
      </p:sp>
      <p:sp>
        <p:nvSpPr>
          <p:cNvPr id="18" name="Text Placeholder 5">
            <a:extLst>
              <a:ext uri="{FF2B5EF4-FFF2-40B4-BE49-F238E27FC236}">
                <a16:creationId xmlns:a16="http://schemas.microsoft.com/office/drawing/2014/main" id="{562A0028-CD1B-E14E-8258-C951D00D8824}"/>
              </a:ext>
            </a:extLst>
          </p:cNvPr>
          <p:cNvSpPr>
            <a:spLocks noGrp="1"/>
          </p:cNvSpPr>
          <p:nvPr>
            <p:ph type="body" sz="quarter" idx="35" hasCustomPrompt="1"/>
          </p:nvPr>
        </p:nvSpPr>
        <p:spPr>
          <a:xfrm>
            <a:off x="457200" y="1371601"/>
            <a:ext cx="7505699" cy="4571998"/>
          </a:xfrm>
          <a:prstGeom prst="rect">
            <a:avLst/>
          </a:prstGeom>
          <a:noFill/>
        </p:spPr>
        <p:txBody>
          <a:bodyPr lIns="0" tIns="0" rIns="0" bIns="0" anchor="t" anchorCtr="0">
            <a:normAutofit/>
          </a:bodyPr>
          <a:lstStyle>
            <a:lvl1pPr marL="457200" indent="-457200" algn="l">
              <a:buClr>
                <a:srgbClr val="1A1446"/>
              </a:buClr>
              <a:buFont typeface="Arial" panose="020B0604020202020204" pitchFamily="34" charset="0"/>
              <a:buChar char="•"/>
              <a:defRPr sz="2800" b="0" i="0">
                <a:solidFill>
                  <a:schemeClr val="accent6"/>
                </a:solidFill>
                <a:latin typeface="Roboto Light" panose="02000000000000000000" pitchFamily="2" charset="0"/>
                <a:ea typeface="Roboto Light"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11" name="Picture Placeholder 12">
            <a:extLst>
              <a:ext uri="{FF2B5EF4-FFF2-40B4-BE49-F238E27FC236}">
                <a16:creationId xmlns:a16="http://schemas.microsoft.com/office/drawing/2014/main" id="{39F0717E-7598-394E-B5B6-1772ED57684A}"/>
              </a:ext>
            </a:extLst>
          </p:cNvPr>
          <p:cNvSpPr>
            <a:spLocks noGrp="1"/>
          </p:cNvSpPr>
          <p:nvPr>
            <p:ph type="pic" sz="quarter" idx="11"/>
          </p:nvPr>
        </p:nvSpPr>
        <p:spPr>
          <a:xfrm>
            <a:off x="7962900" y="228600"/>
            <a:ext cx="4013200" cy="5714999"/>
          </a:xfrm>
          <a:prstGeom prst="rect">
            <a:avLst/>
          </a:prstGeom>
        </p:spPr>
        <p:txBody>
          <a:bodyPr/>
          <a:lstStyle>
            <a:lvl1pPr>
              <a:defRPr>
                <a:latin typeface="Roboto" pitchFamily="2" charset="0"/>
                <a:ea typeface="Roboto" pitchFamily="2" charset="0"/>
              </a:defRPr>
            </a:lvl1pPr>
          </a:lstStyle>
          <a:p>
            <a:r>
              <a:rPr lang="en-US"/>
              <a:t>Click icon to add picture</a:t>
            </a:r>
          </a:p>
        </p:txBody>
      </p:sp>
      <p:cxnSp>
        <p:nvCxnSpPr>
          <p:cNvPr id="10" name="Straight Connector 9">
            <a:extLst>
              <a:ext uri="{FF2B5EF4-FFF2-40B4-BE49-F238E27FC236}">
                <a16:creationId xmlns:a16="http://schemas.microsoft.com/office/drawing/2014/main" id="{A3F3BAE5-8CA9-9449-9FEB-C6839544D7A8}"/>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17CE0A05-9167-23DD-7EE3-4A1D1742EE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545" y="6172199"/>
            <a:ext cx="1962658" cy="716105"/>
          </a:xfrm>
          <a:prstGeom prst="rect">
            <a:avLst/>
          </a:prstGeom>
        </p:spPr>
      </p:pic>
    </p:spTree>
    <p:extLst>
      <p:ext uri="{BB962C8B-B14F-4D97-AF65-F5344CB8AC3E}">
        <p14:creationId xmlns:p14="http://schemas.microsoft.com/office/powerpoint/2010/main" val="999419634"/>
      </p:ext>
    </p:extLst>
  </p:cSld>
  <p:clrMapOvr>
    <a:masterClrMapping/>
  </p:clrMapOvr>
  <p:extLst>
    <p:ext uri="{DCECCB84-F9BA-43D5-87BE-67443E8EF086}">
      <p15:sldGuideLst xmlns:p15="http://schemas.microsoft.com/office/powerpoint/2012/main">
        <p15:guide id="2" orient="horz" pos="3888">
          <p15:clr>
            <a:srgbClr val="FBAE40"/>
          </p15:clr>
        </p15:guide>
        <p15:guide id="3" orient="horz" pos="2160">
          <p15:clr>
            <a:srgbClr val="FBAE40"/>
          </p15:clr>
        </p15:guide>
        <p15:guide id="4" orient="horz" pos="2260">
          <p15:clr>
            <a:srgbClr val="FBAE40"/>
          </p15:clr>
        </p15:guide>
        <p15:guide id="5" orient="horz" pos="2360">
          <p15:clr>
            <a:srgbClr val="FBAE40"/>
          </p15:clr>
        </p15:guide>
        <p15:guide id="6" orient="horz" pos="2448">
          <p15:clr>
            <a:srgbClr val="FBAE40"/>
          </p15:clr>
        </p15:guide>
        <p15:guide id="8" orient="horz" pos="2660">
          <p15:clr>
            <a:srgbClr val="FBAE40"/>
          </p15:clr>
        </p15:guide>
        <p15:guide id="9" orient="horz" pos="2760">
          <p15:clr>
            <a:srgbClr val="FBAE40"/>
          </p15:clr>
        </p15:guide>
        <p15:guide id="10" orient="horz" pos="2860">
          <p15:clr>
            <a:srgbClr val="FBAE40"/>
          </p15:clr>
        </p15:guide>
        <p15:guide id="11" orient="horz" pos="2560">
          <p15:clr>
            <a:srgbClr val="FBAE4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110_Title Slide">
    <p:bg>
      <p:bgPr>
        <a:solidFill>
          <a:schemeClr val="bg2"/>
        </a:solidFill>
        <a:effectLst/>
      </p:bgPr>
    </p:bg>
    <p:spTree>
      <p:nvGrpSpPr>
        <p:cNvPr id="1" name=""/>
        <p:cNvGrpSpPr/>
        <p:nvPr/>
      </p:nvGrpSpPr>
      <p:grpSpPr>
        <a:xfrm>
          <a:off x="0" y="0"/>
          <a:ext cx="0" cy="0"/>
          <a:chOff x="0" y="0"/>
          <a:chExt cx="0" cy="0"/>
        </a:xfrm>
      </p:grpSpPr>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34" name="Footer Placeholder 3">
            <a:extLst>
              <a:ext uri="{FF2B5EF4-FFF2-40B4-BE49-F238E27FC236}">
                <a16:creationId xmlns:a16="http://schemas.microsoft.com/office/drawing/2014/main" id="{E6ED4AD6-BFFD-BA45-8D86-3EBE44249903}"/>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algn="ctr">
              <a:defRPr sz="1000" b="0" i="0">
                <a:solidFill>
                  <a:schemeClr val="bg1">
                    <a:lumMod val="50000"/>
                  </a:schemeClr>
                </a:solidFill>
                <a:latin typeface="Roboto" pitchFamily="2" charset="0"/>
                <a:ea typeface="Roboto" pitchFamily="2" charset="0"/>
              </a:defRPr>
            </a:lvl1pPr>
          </a:lstStyle>
          <a:p>
            <a:r>
              <a:rPr lang="en-US"/>
              <a:t>CONFIDENTIAL - PROPRIETARY - DO NOT DISTRIBUTE</a:t>
            </a:r>
          </a:p>
        </p:txBody>
      </p:sp>
      <p:sp>
        <p:nvSpPr>
          <p:cNvPr id="21" name="Title Placeholder 1">
            <a:extLst>
              <a:ext uri="{FF2B5EF4-FFF2-40B4-BE49-F238E27FC236}">
                <a16:creationId xmlns:a16="http://schemas.microsoft.com/office/drawing/2014/main" id="{413F3423-FE75-1F4E-834F-58BE944C0A3E}"/>
              </a:ext>
            </a:extLst>
          </p:cNvPr>
          <p:cNvSpPr>
            <a:spLocks noGrp="1"/>
          </p:cNvSpPr>
          <p:nvPr>
            <p:ph type="title"/>
          </p:nvPr>
        </p:nvSpPr>
        <p:spPr>
          <a:xfrm>
            <a:off x="457200" y="228603"/>
            <a:ext cx="11277600" cy="838197"/>
          </a:xfrm>
          <a:prstGeom prst="rect">
            <a:avLst/>
          </a:prstGeom>
        </p:spPr>
        <p:txBody>
          <a:bodyPr vert="horz" lIns="0" tIns="91440" rIns="0" bIns="0" rtlCol="0" anchor="t">
            <a:normAutofit/>
          </a:bodyPr>
          <a:lstStyle>
            <a:lvl1pPr algn="l">
              <a:defRPr sz="4200">
                <a:latin typeface="Roboto" pitchFamily="2" charset="0"/>
                <a:ea typeface="Roboto" pitchFamily="2" charset="0"/>
              </a:defRPr>
            </a:lvl1pPr>
          </a:lstStyle>
          <a:p>
            <a:r>
              <a:rPr lang="en-US"/>
              <a:t>Click to edit Master title style</a:t>
            </a:r>
          </a:p>
        </p:txBody>
      </p:sp>
      <p:cxnSp>
        <p:nvCxnSpPr>
          <p:cNvPr id="10" name="Straight Connector 9">
            <a:extLst>
              <a:ext uri="{FF2B5EF4-FFF2-40B4-BE49-F238E27FC236}">
                <a16:creationId xmlns:a16="http://schemas.microsoft.com/office/drawing/2014/main" id="{A3F3BAE5-8CA9-9449-9FEB-C6839544D7A8}"/>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662B8247-EF2B-F243-BCC6-3923000C3094}"/>
              </a:ext>
            </a:extLst>
          </p:cNvPr>
          <p:cNvSpPr>
            <a:spLocks noGrp="1"/>
          </p:cNvSpPr>
          <p:nvPr>
            <p:ph type="body" sz="quarter" idx="35" hasCustomPrompt="1"/>
          </p:nvPr>
        </p:nvSpPr>
        <p:spPr>
          <a:xfrm>
            <a:off x="457201" y="1371601"/>
            <a:ext cx="5486400" cy="4387515"/>
          </a:xfrm>
          <a:prstGeom prst="rect">
            <a:avLst/>
          </a:prstGeom>
          <a:noFill/>
        </p:spPr>
        <p:txBody>
          <a:bodyPr lIns="0" tIns="0" rIns="0" bIns="0" anchor="t" anchorCtr="0">
            <a:normAutofit/>
          </a:bodyPr>
          <a:lstStyle>
            <a:lvl1pPr marL="457200" indent="-457200" algn="l">
              <a:buClr>
                <a:srgbClr val="1A1446"/>
              </a:buClr>
              <a:buFont typeface="Arial" panose="020B0604020202020204" pitchFamily="34" charset="0"/>
              <a:buChar char="•"/>
              <a:defRPr sz="2800" b="0" i="0">
                <a:solidFill>
                  <a:schemeClr val="accent6"/>
                </a:solidFill>
                <a:latin typeface="Roboto Light" panose="02000000000000000000" pitchFamily="2" charset="0"/>
                <a:ea typeface="Roboto Light"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13" name="Text Placeholder 5">
            <a:extLst>
              <a:ext uri="{FF2B5EF4-FFF2-40B4-BE49-F238E27FC236}">
                <a16:creationId xmlns:a16="http://schemas.microsoft.com/office/drawing/2014/main" id="{09FB42D7-1C12-B948-9638-A4E7336A9194}"/>
              </a:ext>
            </a:extLst>
          </p:cNvPr>
          <p:cNvSpPr>
            <a:spLocks noGrp="1"/>
          </p:cNvSpPr>
          <p:nvPr>
            <p:ph type="body" sz="quarter" idx="36" hasCustomPrompt="1"/>
          </p:nvPr>
        </p:nvSpPr>
        <p:spPr>
          <a:xfrm>
            <a:off x="6254750" y="1371601"/>
            <a:ext cx="5486400" cy="4387515"/>
          </a:xfrm>
          <a:prstGeom prst="rect">
            <a:avLst/>
          </a:prstGeom>
          <a:noFill/>
        </p:spPr>
        <p:txBody>
          <a:bodyPr lIns="0" tIns="0" rIns="0" bIns="0" anchor="t" anchorCtr="0">
            <a:normAutofit/>
          </a:bodyPr>
          <a:lstStyle>
            <a:lvl1pPr marL="457200" indent="-457200" algn="l">
              <a:buClr>
                <a:srgbClr val="1A1446"/>
              </a:buClr>
              <a:buFont typeface="Arial" panose="020B0604020202020204" pitchFamily="34" charset="0"/>
              <a:buChar char="•"/>
              <a:defRPr sz="2800" b="0" i="0">
                <a:solidFill>
                  <a:schemeClr val="accent6"/>
                </a:solidFill>
                <a:latin typeface="Roboto Light" panose="02000000000000000000" pitchFamily="2" charset="0"/>
                <a:ea typeface="Roboto Light"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pic>
        <p:nvPicPr>
          <p:cNvPr id="2" name="Graphic 1">
            <a:extLst>
              <a:ext uri="{FF2B5EF4-FFF2-40B4-BE49-F238E27FC236}">
                <a16:creationId xmlns:a16="http://schemas.microsoft.com/office/drawing/2014/main" id="{78A9C213-7818-A84B-1212-AF9C0FE8F9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545" y="6172199"/>
            <a:ext cx="1962658" cy="716105"/>
          </a:xfrm>
          <a:prstGeom prst="rect">
            <a:avLst/>
          </a:prstGeom>
        </p:spPr>
      </p:pic>
    </p:spTree>
    <p:extLst>
      <p:ext uri="{BB962C8B-B14F-4D97-AF65-F5344CB8AC3E}">
        <p14:creationId xmlns:p14="http://schemas.microsoft.com/office/powerpoint/2010/main" val="2724710797"/>
      </p:ext>
    </p:extLst>
  </p:cSld>
  <p:clrMapOvr>
    <a:masterClrMapping/>
  </p:clrMapOvr>
  <p:extLst>
    <p:ext uri="{DCECCB84-F9BA-43D5-87BE-67443E8EF086}">
      <p15:sldGuideLst xmlns:p15="http://schemas.microsoft.com/office/powerpoint/2012/main">
        <p15:guide id="2" orient="horz" pos="3888">
          <p15:clr>
            <a:srgbClr val="FBAE40"/>
          </p15:clr>
        </p15:guide>
        <p15:guide id="3" orient="horz" pos="2160">
          <p15:clr>
            <a:srgbClr val="FBAE40"/>
          </p15:clr>
        </p15:guide>
        <p15:guide id="4" orient="horz" pos="2260">
          <p15:clr>
            <a:srgbClr val="FBAE40"/>
          </p15:clr>
        </p15:guide>
        <p15:guide id="5" orient="horz" pos="2360">
          <p15:clr>
            <a:srgbClr val="FBAE40"/>
          </p15:clr>
        </p15:guide>
        <p15:guide id="6" orient="horz" pos="2448">
          <p15:clr>
            <a:srgbClr val="FBAE40"/>
          </p15:clr>
        </p15:guide>
        <p15:guide id="8" orient="horz" pos="2660">
          <p15:clr>
            <a:srgbClr val="FBAE40"/>
          </p15:clr>
        </p15:guide>
        <p15:guide id="9" orient="horz" pos="2760">
          <p15:clr>
            <a:srgbClr val="FBAE40"/>
          </p15:clr>
        </p15:guide>
        <p15:guide id="10" orient="horz" pos="2860">
          <p15:clr>
            <a:srgbClr val="FBAE40"/>
          </p15:clr>
        </p15:guide>
        <p15:guide id="11" orient="horz" pos="2560">
          <p15:clr>
            <a:srgbClr val="FBAE4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userDrawn="1">
  <p:cSld name="120_Title Slide">
    <p:bg>
      <p:bgPr>
        <a:solidFill>
          <a:schemeClr val="bg2"/>
        </a:solidFill>
        <a:effectLst/>
      </p:bgPr>
    </p:bg>
    <p:spTree>
      <p:nvGrpSpPr>
        <p:cNvPr id="1" name=""/>
        <p:cNvGrpSpPr/>
        <p:nvPr/>
      </p:nvGrpSpPr>
      <p:grpSpPr>
        <a:xfrm>
          <a:off x="0" y="0"/>
          <a:ext cx="0" cy="0"/>
          <a:chOff x="0" y="0"/>
          <a:chExt cx="0" cy="0"/>
        </a:xfrm>
      </p:grpSpPr>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34" name="Footer Placeholder 3">
            <a:extLst>
              <a:ext uri="{FF2B5EF4-FFF2-40B4-BE49-F238E27FC236}">
                <a16:creationId xmlns:a16="http://schemas.microsoft.com/office/drawing/2014/main" id="{E6ED4AD6-BFFD-BA45-8D86-3EBE44249903}"/>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algn="ctr">
              <a:defRPr sz="1000" b="0" i="0">
                <a:solidFill>
                  <a:schemeClr val="bg1">
                    <a:lumMod val="50000"/>
                  </a:schemeClr>
                </a:solidFill>
                <a:latin typeface="Roboto" pitchFamily="2" charset="0"/>
                <a:ea typeface="Roboto" pitchFamily="2" charset="0"/>
              </a:defRPr>
            </a:lvl1pPr>
          </a:lstStyle>
          <a:p>
            <a:r>
              <a:rPr lang="en-US"/>
              <a:t>CONFIDENTIAL - PROPRIETARY - DO NOT DISTRIBUTE</a:t>
            </a:r>
          </a:p>
        </p:txBody>
      </p:sp>
      <p:sp>
        <p:nvSpPr>
          <p:cNvPr id="21" name="Title Placeholder 1">
            <a:extLst>
              <a:ext uri="{FF2B5EF4-FFF2-40B4-BE49-F238E27FC236}">
                <a16:creationId xmlns:a16="http://schemas.microsoft.com/office/drawing/2014/main" id="{413F3423-FE75-1F4E-834F-58BE944C0A3E}"/>
              </a:ext>
            </a:extLst>
          </p:cNvPr>
          <p:cNvSpPr>
            <a:spLocks noGrp="1"/>
          </p:cNvSpPr>
          <p:nvPr>
            <p:ph type="title"/>
          </p:nvPr>
        </p:nvSpPr>
        <p:spPr>
          <a:xfrm>
            <a:off x="457200" y="228603"/>
            <a:ext cx="11277600" cy="838197"/>
          </a:xfrm>
          <a:prstGeom prst="rect">
            <a:avLst/>
          </a:prstGeom>
        </p:spPr>
        <p:txBody>
          <a:bodyPr vert="horz" lIns="0" tIns="91440" rIns="0" bIns="0" rtlCol="0" anchor="t">
            <a:normAutofit/>
          </a:bodyPr>
          <a:lstStyle>
            <a:lvl1pPr algn="ctr">
              <a:defRPr sz="4200">
                <a:latin typeface="Roboto" pitchFamily="2" charset="0"/>
                <a:ea typeface="Roboto" pitchFamily="2" charset="0"/>
              </a:defRPr>
            </a:lvl1pPr>
          </a:lstStyle>
          <a:p>
            <a:r>
              <a:rPr lang="en-US"/>
              <a:t>Click to edit Master title style</a:t>
            </a:r>
          </a:p>
        </p:txBody>
      </p:sp>
      <p:cxnSp>
        <p:nvCxnSpPr>
          <p:cNvPr id="10" name="Straight Connector 9">
            <a:extLst>
              <a:ext uri="{FF2B5EF4-FFF2-40B4-BE49-F238E27FC236}">
                <a16:creationId xmlns:a16="http://schemas.microsoft.com/office/drawing/2014/main" id="{A3F3BAE5-8CA9-9449-9FEB-C6839544D7A8}"/>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DF9A17EF-32B1-E044-9607-B4F032179EA4}"/>
              </a:ext>
            </a:extLst>
          </p:cNvPr>
          <p:cNvSpPr>
            <a:spLocks noGrp="1"/>
          </p:cNvSpPr>
          <p:nvPr>
            <p:ph type="body" sz="quarter" idx="35" hasCustomPrompt="1"/>
          </p:nvPr>
        </p:nvSpPr>
        <p:spPr>
          <a:xfrm>
            <a:off x="457201" y="1371601"/>
            <a:ext cx="5486400" cy="2057399"/>
          </a:xfrm>
          <a:prstGeom prst="rect">
            <a:avLst/>
          </a:prstGeom>
          <a:noFill/>
        </p:spPr>
        <p:txBody>
          <a:bodyPr lIns="0" tIns="0" rIns="0" bIns="0" anchor="t" anchorCtr="0">
            <a:normAutofit/>
          </a:bodyPr>
          <a:lstStyle>
            <a:lvl1pPr marL="457200" indent="-457200" algn="l">
              <a:buClr>
                <a:srgbClr val="1A1446"/>
              </a:buClr>
              <a:buFont typeface="Arial" panose="020B0604020202020204" pitchFamily="34" charset="0"/>
              <a:buChar char="•"/>
              <a:defRPr sz="2800" b="0" i="0">
                <a:solidFill>
                  <a:schemeClr val="accent6"/>
                </a:solidFill>
                <a:latin typeface="Roboto Light" panose="02000000000000000000" pitchFamily="2" charset="0"/>
                <a:ea typeface="Roboto Light"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15" name="Text Placeholder 5">
            <a:extLst>
              <a:ext uri="{FF2B5EF4-FFF2-40B4-BE49-F238E27FC236}">
                <a16:creationId xmlns:a16="http://schemas.microsoft.com/office/drawing/2014/main" id="{9776C751-0566-5444-AE81-08CCEC556FB8}"/>
              </a:ext>
            </a:extLst>
          </p:cNvPr>
          <p:cNvSpPr>
            <a:spLocks noGrp="1"/>
          </p:cNvSpPr>
          <p:nvPr>
            <p:ph type="body" sz="quarter" idx="36" hasCustomPrompt="1"/>
          </p:nvPr>
        </p:nvSpPr>
        <p:spPr>
          <a:xfrm>
            <a:off x="6254750" y="1371601"/>
            <a:ext cx="5486400" cy="2057399"/>
          </a:xfrm>
          <a:prstGeom prst="rect">
            <a:avLst/>
          </a:prstGeom>
          <a:noFill/>
        </p:spPr>
        <p:txBody>
          <a:bodyPr lIns="0" tIns="0" rIns="0" bIns="0" anchor="t" anchorCtr="0">
            <a:normAutofit/>
          </a:bodyPr>
          <a:lstStyle>
            <a:lvl1pPr marL="457200" indent="-457200" algn="l">
              <a:buClr>
                <a:srgbClr val="1A1446"/>
              </a:buClr>
              <a:buFont typeface="Arial" panose="020B0604020202020204" pitchFamily="34" charset="0"/>
              <a:buChar char="•"/>
              <a:defRPr sz="2800" b="0" i="0">
                <a:solidFill>
                  <a:schemeClr val="accent6"/>
                </a:solidFill>
                <a:latin typeface="Roboto Light" panose="02000000000000000000" pitchFamily="2" charset="0"/>
                <a:ea typeface="Roboto Light"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16" name="Text Placeholder 5">
            <a:extLst>
              <a:ext uri="{FF2B5EF4-FFF2-40B4-BE49-F238E27FC236}">
                <a16:creationId xmlns:a16="http://schemas.microsoft.com/office/drawing/2014/main" id="{B09B863B-E3F0-254F-86CA-F1CB9A38D5AC}"/>
              </a:ext>
            </a:extLst>
          </p:cNvPr>
          <p:cNvSpPr>
            <a:spLocks noGrp="1"/>
          </p:cNvSpPr>
          <p:nvPr>
            <p:ph type="body" sz="quarter" idx="37" hasCustomPrompt="1"/>
          </p:nvPr>
        </p:nvSpPr>
        <p:spPr>
          <a:xfrm>
            <a:off x="457201" y="3901354"/>
            <a:ext cx="5486400" cy="2057399"/>
          </a:xfrm>
          <a:prstGeom prst="rect">
            <a:avLst/>
          </a:prstGeom>
          <a:noFill/>
        </p:spPr>
        <p:txBody>
          <a:bodyPr lIns="0" tIns="0" rIns="0" bIns="0" anchor="t" anchorCtr="0">
            <a:normAutofit/>
          </a:bodyPr>
          <a:lstStyle>
            <a:lvl1pPr marL="457200" indent="-457200" algn="l">
              <a:buClr>
                <a:srgbClr val="1A1446"/>
              </a:buClr>
              <a:buFont typeface="Arial" panose="020B0604020202020204" pitchFamily="34" charset="0"/>
              <a:buChar char="•"/>
              <a:defRPr sz="2800" b="0" i="0">
                <a:solidFill>
                  <a:schemeClr val="accent6"/>
                </a:solidFill>
                <a:latin typeface="Roboto Light" panose="02000000000000000000" pitchFamily="2" charset="0"/>
                <a:ea typeface="Roboto Light"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17" name="Text Placeholder 5">
            <a:extLst>
              <a:ext uri="{FF2B5EF4-FFF2-40B4-BE49-F238E27FC236}">
                <a16:creationId xmlns:a16="http://schemas.microsoft.com/office/drawing/2014/main" id="{D1A03DF6-7822-8744-BAD3-12DB50259A05}"/>
              </a:ext>
            </a:extLst>
          </p:cNvPr>
          <p:cNvSpPr>
            <a:spLocks noGrp="1"/>
          </p:cNvSpPr>
          <p:nvPr>
            <p:ph type="body" sz="quarter" idx="38" hasCustomPrompt="1"/>
          </p:nvPr>
        </p:nvSpPr>
        <p:spPr>
          <a:xfrm>
            <a:off x="6254750" y="3901354"/>
            <a:ext cx="5486400" cy="2057399"/>
          </a:xfrm>
          <a:prstGeom prst="rect">
            <a:avLst/>
          </a:prstGeom>
          <a:noFill/>
        </p:spPr>
        <p:txBody>
          <a:bodyPr lIns="0" tIns="0" rIns="0" bIns="0" anchor="t" anchorCtr="0">
            <a:normAutofit/>
          </a:bodyPr>
          <a:lstStyle>
            <a:lvl1pPr marL="457200" indent="-457200" algn="l">
              <a:buClr>
                <a:srgbClr val="1A1446"/>
              </a:buClr>
              <a:buFont typeface="Arial" panose="020B0604020202020204" pitchFamily="34" charset="0"/>
              <a:buChar char="•"/>
              <a:defRPr sz="2800" b="0" i="0">
                <a:solidFill>
                  <a:schemeClr val="accent6"/>
                </a:solidFill>
                <a:latin typeface="Roboto Light" panose="02000000000000000000" pitchFamily="2" charset="0"/>
                <a:ea typeface="Roboto Light"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pic>
        <p:nvPicPr>
          <p:cNvPr id="2" name="Graphic 1">
            <a:extLst>
              <a:ext uri="{FF2B5EF4-FFF2-40B4-BE49-F238E27FC236}">
                <a16:creationId xmlns:a16="http://schemas.microsoft.com/office/drawing/2014/main" id="{9B9D05E4-2CE3-5001-2AC2-D0E016CC16C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545" y="6172199"/>
            <a:ext cx="1962658" cy="716105"/>
          </a:xfrm>
          <a:prstGeom prst="rect">
            <a:avLst/>
          </a:prstGeom>
        </p:spPr>
      </p:pic>
    </p:spTree>
    <p:extLst>
      <p:ext uri="{BB962C8B-B14F-4D97-AF65-F5344CB8AC3E}">
        <p14:creationId xmlns:p14="http://schemas.microsoft.com/office/powerpoint/2010/main" val="899012493"/>
      </p:ext>
    </p:extLst>
  </p:cSld>
  <p:clrMapOvr>
    <a:masterClrMapping/>
  </p:clrMapOvr>
  <p:extLst>
    <p:ext uri="{DCECCB84-F9BA-43D5-87BE-67443E8EF086}">
      <p15:sldGuideLst xmlns:p15="http://schemas.microsoft.com/office/powerpoint/2012/main">
        <p15:guide id="2" orient="horz" pos="3888">
          <p15:clr>
            <a:srgbClr val="FBAE40"/>
          </p15:clr>
        </p15:guide>
        <p15:guide id="3" orient="horz" pos="2160">
          <p15:clr>
            <a:srgbClr val="FBAE40"/>
          </p15:clr>
        </p15:guide>
        <p15:guide id="4" orient="horz" pos="2260">
          <p15:clr>
            <a:srgbClr val="FBAE40"/>
          </p15:clr>
        </p15:guide>
        <p15:guide id="5" orient="horz" pos="2360">
          <p15:clr>
            <a:srgbClr val="FBAE40"/>
          </p15:clr>
        </p15:guide>
        <p15:guide id="6" orient="horz" pos="2448">
          <p15:clr>
            <a:srgbClr val="FBAE40"/>
          </p15:clr>
        </p15:guide>
        <p15:guide id="8" orient="horz" pos="2660">
          <p15:clr>
            <a:srgbClr val="FBAE40"/>
          </p15:clr>
        </p15:guide>
        <p15:guide id="9" orient="horz" pos="2760">
          <p15:clr>
            <a:srgbClr val="FBAE40"/>
          </p15:clr>
        </p15:guide>
        <p15:guide id="10" orient="horz" pos="2860">
          <p15:clr>
            <a:srgbClr val="FBAE40"/>
          </p15:clr>
        </p15:guide>
        <p15:guide id="11" orient="horz" pos="2560">
          <p15:clr>
            <a:srgbClr val="FBAE4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userDrawn="1">
  <p:cSld name="77_Title Slide">
    <p:bg>
      <p:bgPr>
        <a:solidFill>
          <a:srgbClr val="FFFFFF"/>
        </a:solidFill>
        <a:effectLst/>
      </p:bgPr>
    </p:bg>
    <p:spTree>
      <p:nvGrpSpPr>
        <p:cNvPr id="1" name=""/>
        <p:cNvGrpSpPr/>
        <p:nvPr/>
      </p:nvGrpSpPr>
      <p:grpSpPr>
        <a:xfrm>
          <a:off x="0" y="0"/>
          <a:ext cx="0" cy="0"/>
          <a:chOff x="0" y="0"/>
          <a:chExt cx="0" cy="0"/>
        </a:xfrm>
      </p:grpSpPr>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34" name="Footer Placeholder 3">
            <a:extLst>
              <a:ext uri="{FF2B5EF4-FFF2-40B4-BE49-F238E27FC236}">
                <a16:creationId xmlns:a16="http://schemas.microsoft.com/office/drawing/2014/main" id="{E6ED4AD6-BFFD-BA45-8D86-3EBE44249903}"/>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algn="ctr">
              <a:defRPr sz="1000" b="0" i="0">
                <a:solidFill>
                  <a:schemeClr val="bg1">
                    <a:lumMod val="50000"/>
                  </a:schemeClr>
                </a:solidFill>
                <a:latin typeface="Roboto" pitchFamily="2" charset="0"/>
                <a:ea typeface="Roboto" pitchFamily="2" charset="0"/>
              </a:defRPr>
            </a:lvl1pPr>
          </a:lstStyle>
          <a:p>
            <a:r>
              <a:rPr lang="en-US"/>
              <a:t>CONFIDENTIAL - PROPRIETARY - DO NOT DISTRIBUTE</a:t>
            </a:r>
          </a:p>
        </p:txBody>
      </p:sp>
      <p:sp>
        <p:nvSpPr>
          <p:cNvPr id="19" name="Text Placeholder 5" hidden="1">
            <a:extLst>
              <a:ext uri="{FF2B5EF4-FFF2-40B4-BE49-F238E27FC236}">
                <a16:creationId xmlns:a16="http://schemas.microsoft.com/office/drawing/2014/main" id="{4176F3DA-275B-544F-9026-3B56C3E1B94E}"/>
              </a:ext>
            </a:extLst>
          </p:cNvPr>
          <p:cNvSpPr>
            <a:spLocks noGrp="1"/>
          </p:cNvSpPr>
          <p:nvPr>
            <p:ph type="body" sz="quarter" idx="11"/>
          </p:nvPr>
        </p:nvSpPr>
        <p:spPr>
          <a:xfrm>
            <a:off x="457200" y="1075206"/>
            <a:ext cx="11277600" cy="305456"/>
          </a:xfrm>
          <a:prstGeom prst="rect">
            <a:avLst/>
          </a:prstGeom>
          <a:noFill/>
        </p:spPr>
        <p:txBody>
          <a:bodyPr lIns="0" tIns="0" rIns="0" bIns="0" anchor="t" anchorCtr="0">
            <a:noAutofit/>
          </a:bodyPr>
          <a:lstStyle>
            <a:lvl1pPr marL="0" indent="0" algn="ctr">
              <a:buNone/>
              <a:defRPr sz="2800" b="0" i="0">
                <a:solidFill>
                  <a:srgbClr val="343741"/>
                </a:solidFill>
                <a:latin typeface="Roboto Light" panose="02000000000000000000" pitchFamily="2" charset="0"/>
                <a:ea typeface="Roboto Light"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21" name="Title Placeholder 1">
            <a:extLst>
              <a:ext uri="{FF2B5EF4-FFF2-40B4-BE49-F238E27FC236}">
                <a16:creationId xmlns:a16="http://schemas.microsoft.com/office/drawing/2014/main" id="{413F3423-FE75-1F4E-834F-58BE944C0A3E}"/>
              </a:ext>
            </a:extLst>
          </p:cNvPr>
          <p:cNvSpPr>
            <a:spLocks noGrp="1"/>
          </p:cNvSpPr>
          <p:nvPr>
            <p:ph type="title"/>
          </p:nvPr>
        </p:nvSpPr>
        <p:spPr>
          <a:xfrm>
            <a:off x="457200" y="228603"/>
            <a:ext cx="11284688" cy="838197"/>
          </a:xfrm>
          <a:prstGeom prst="rect">
            <a:avLst/>
          </a:prstGeom>
        </p:spPr>
        <p:txBody>
          <a:bodyPr vert="horz" lIns="0" tIns="91440" rIns="0" bIns="0" rtlCol="0" anchor="t">
            <a:normAutofit/>
          </a:bodyPr>
          <a:lstStyle>
            <a:lvl1pPr algn="ctr">
              <a:defRPr sz="4200">
                <a:latin typeface="Roboto" pitchFamily="2" charset="0"/>
                <a:ea typeface="Roboto" pitchFamily="2" charset="0"/>
              </a:defRPr>
            </a:lvl1pPr>
          </a:lstStyle>
          <a:p>
            <a:r>
              <a:rPr lang="en-US"/>
              <a:t>Click to edit Master title style</a:t>
            </a:r>
          </a:p>
        </p:txBody>
      </p:sp>
      <p:sp>
        <p:nvSpPr>
          <p:cNvPr id="28" name="Picture Placeholder 2">
            <a:extLst>
              <a:ext uri="{FF2B5EF4-FFF2-40B4-BE49-F238E27FC236}">
                <a16:creationId xmlns:a16="http://schemas.microsoft.com/office/drawing/2014/main" id="{2A2AA141-06F6-3B4E-AE17-234589CEEA7B}"/>
              </a:ext>
            </a:extLst>
          </p:cNvPr>
          <p:cNvSpPr>
            <a:spLocks noGrp="1"/>
          </p:cNvSpPr>
          <p:nvPr>
            <p:ph type="pic" sz="quarter" idx="33"/>
          </p:nvPr>
        </p:nvSpPr>
        <p:spPr>
          <a:xfrm>
            <a:off x="5032084" y="2405329"/>
            <a:ext cx="2134921" cy="2134921"/>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cxnSp>
        <p:nvCxnSpPr>
          <p:cNvPr id="10" name="Straight Connector 9">
            <a:extLst>
              <a:ext uri="{FF2B5EF4-FFF2-40B4-BE49-F238E27FC236}">
                <a16:creationId xmlns:a16="http://schemas.microsoft.com/office/drawing/2014/main" id="{54DC44BE-28E5-064F-B5AC-AB53B9708004}"/>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11ACCB98-1C88-5D98-858E-F5BA063504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545" y="6172199"/>
            <a:ext cx="1962658" cy="716105"/>
          </a:xfrm>
          <a:prstGeom prst="rect">
            <a:avLst/>
          </a:prstGeom>
        </p:spPr>
      </p:pic>
    </p:spTree>
    <p:extLst>
      <p:ext uri="{BB962C8B-B14F-4D97-AF65-F5344CB8AC3E}">
        <p14:creationId xmlns:p14="http://schemas.microsoft.com/office/powerpoint/2010/main" val="2746709595"/>
      </p:ext>
    </p:extLst>
  </p:cSld>
  <p:clrMapOvr>
    <a:masterClrMapping/>
  </p:clrMapOvr>
  <p:extLst>
    <p:ext uri="{DCECCB84-F9BA-43D5-87BE-67443E8EF086}">
      <p15:sldGuideLst xmlns:p15="http://schemas.microsoft.com/office/powerpoint/2012/main">
        <p15:guide id="2" orient="horz" pos="3888">
          <p15:clr>
            <a:srgbClr val="FBAE40"/>
          </p15:clr>
        </p15:guide>
        <p15:guide id="3" orient="horz" pos="2160">
          <p15:clr>
            <a:srgbClr val="FBAE40"/>
          </p15:clr>
        </p15:guide>
        <p15:guide id="4" orient="horz" pos="2260">
          <p15:clr>
            <a:srgbClr val="FBAE40"/>
          </p15:clr>
        </p15:guide>
        <p15:guide id="5" orient="horz" pos="2360">
          <p15:clr>
            <a:srgbClr val="FBAE40"/>
          </p15:clr>
        </p15:guide>
        <p15:guide id="6" orient="horz" pos="2460">
          <p15:clr>
            <a:srgbClr val="FBAE40"/>
          </p15:clr>
        </p15:guide>
        <p15:guide id="8" orient="horz" pos="2660">
          <p15:clr>
            <a:srgbClr val="FBAE40"/>
          </p15:clr>
        </p15:guide>
        <p15:guide id="9" orient="horz" pos="2760">
          <p15:clr>
            <a:srgbClr val="FBAE40"/>
          </p15:clr>
        </p15:guide>
        <p15:guide id="10" orient="horz" pos="2860">
          <p15:clr>
            <a:srgbClr val="FBAE40"/>
          </p15:clr>
        </p15:guide>
        <p15:guide id="11" orient="horz" pos="2560">
          <p15:clr>
            <a:srgbClr val="FBAE4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101_Title Slide">
    <p:bg>
      <p:bgPr>
        <a:solidFill>
          <a:srgbClr val="FFFFFF"/>
        </a:solidFill>
        <a:effectLst/>
      </p:bgPr>
    </p:bg>
    <p:spTree>
      <p:nvGrpSpPr>
        <p:cNvPr id="1" name=""/>
        <p:cNvGrpSpPr/>
        <p:nvPr/>
      </p:nvGrpSpPr>
      <p:grpSpPr>
        <a:xfrm>
          <a:off x="0" y="0"/>
          <a:ext cx="0" cy="0"/>
          <a:chOff x="0" y="0"/>
          <a:chExt cx="0" cy="0"/>
        </a:xfrm>
      </p:grpSpPr>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34" name="Footer Placeholder 3">
            <a:extLst>
              <a:ext uri="{FF2B5EF4-FFF2-40B4-BE49-F238E27FC236}">
                <a16:creationId xmlns:a16="http://schemas.microsoft.com/office/drawing/2014/main" id="{E6ED4AD6-BFFD-BA45-8D86-3EBE44249903}"/>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algn="ctr">
              <a:defRPr sz="1000" b="0" i="0">
                <a:solidFill>
                  <a:schemeClr val="bg1">
                    <a:lumMod val="50000"/>
                  </a:schemeClr>
                </a:solidFill>
                <a:latin typeface="Roboto" pitchFamily="2" charset="0"/>
                <a:ea typeface="Roboto" pitchFamily="2" charset="0"/>
              </a:defRPr>
            </a:lvl1pPr>
          </a:lstStyle>
          <a:p>
            <a:r>
              <a:rPr lang="en-US"/>
              <a:t>CONFIDENTIAL - PROPRIETARY - DO NOT DISTRIBUTE</a:t>
            </a:r>
          </a:p>
        </p:txBody>
      </p:sp>
      <p:sp>
        <p:nvSpPr>
          <p:cNvPr id="19" name="Text Placeholder 5">
            <a:extLst>
              <a:ext uri="{FF2B5EF4-FFF2-40B4-BE49-F238E27FC236}">
                <a16:creationId xmlns:a16="http://schemas.microsoft.com/office/drawing/2014/main" id="{4176F3DA-275B-544F-9026-3B56C3E1B94E}"/>
              </a:ext>
            </a:extLst>
          </p:cNvPr>
          <p:cNvSpPr>
            <a:spLocks noGrp="1"/>
          </p:cNvSpPr>
          <p:nvPr>
            <p:ph type="body" sz="quarter" idx="11" hasCustomPrompt="1"/>
          </p:nvPr>
        </p:nvSpPr>
        <p:spPr>
          <a:xfrm>
            <a:off x="457200" y="3123812"/>
            <a:ext cx="11277600" cy="2820177"/>
          </a:xfrm>
          <a:prstGeom prst="rect">
            <a:avLst/>
          </a:prstGeom>
          <a:noFill/>
        </p:spPr>
        <p:txBody>
          <a:bodyPr lIns="0" tIns="0" rIns="0" bIns="0" anchor="t" anchorCtr="0">
            <a:normAutofit/>
          </a:bodyPr>
          <a:lstStyle>
            <a:lvl1pPr marL="0" indent="0" algn="ctr">
              <a:buNone/>
              <a:defRPr sz="2800" b="0" i="0">
                <a:solidFill>
                  <a:srgbClr val="343741"/>
                </a:solidFill>
                <a:latin typeface="Roboto Light" panose="02000000000000000000" pitchFamily="2" charset="0"/>
                <a:ea typeface="Roboto Light"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21" name="Title Placeholder 1">
            <a:extLst>
              <a:ext uri="{FF2B5EF4-FFF2-40B4-BE49-F238E27FC236}">
                <a16:creationId xmlns:a16="http://schemas.microsoft.com/office/drawing/2014/main" id="{413F3423-FE75-1F4E-834F-58BE944C0A3E}"/>
              </a:ext>
            </a:extLst>
          </p:cNvPr>
          <p:cNvSpPr>
            <a:spLocks noGrp="1"/>
          </p:cNvSpPr>
          <p:nvPr>
            <p:ph type="title"/>
          </p:nvPr>
        </p:nvSpPr>
        <p:spPr>
          <a:xfrm>
            <a:off x="457200" y="228603"/>
            <a:ext cx="11284688" cy="838197"/>
          </a:xfrm>
          <a:prstGeom prst="rect">
            <a:avLst/>
          </a:prstGeom>
        </p:spPr>
        <p:txBody>
          <a:bodyPr vert="horz" lIns="0" tIns="91440" rIns="0" bIns="0" rtlCol="0" anchor="t">
            <a:normAutofit/>
          </a:bodyPr>
          <a:lstStyle>
            <a:lvl1pPr algn="ctr">
              <a:defRPr sz="4200">
                <a:latin typeface="Roboto" pitchFamily="2" charset="0"/>
                <a:ea typeface="Roboto" pitchFamily="2" charset="0"/>
              </a:defRPr>
            </a:lvl1pPr>
          </a:lstStyle>
          <a:p>
            <a:r>
              <a:rPr lang="en-US"/>
              <a:t>Click to edit Master title style</a:t>
            </a:r>
          </a:p>
        </p:txBody>
      </p:sp>
      <p:sp>
        <p:nvSpPr>
          <p:cNvPr id="3" name="Picture Placeholder 2">
            <a:extLst>
              <a:ext uri="{FF2B5EF4-FFF2-40B4-BE49-F238E27FC236}">
                <a16:creationId xmlns:a16="http://schemas.microsoft.com/office/drawing/2014/main" id="{24DE9F53-786E-4449-BB9E-C55777DCB952}"/>
              </a:ext>
            </a:extLst>
          </p:cNvPr>
          <p:cNvSpPr>
            <a:spLocks noGrp="1"/>
          </p:cNvSpPr>
          <p:nvPr>
            <p:ph type="pic" sz="quarter" idx="12"/>
          </p:nvPr>
        </p:nvSpPr>
        <p:spPr>
          <a:xfrm>
            <a:off x="457200" y="1083242"/>
            <a:ext cx="11283950" cy="1783782"/>
          </a:xfrm>
          <a:prstGeom prst="rect">
            <a:avLst/>
          </a:prstGeom>
        </p:spPr>
        <p:txBody>
          <a:bodyPr/>
          <a:lstStyle/>
          <a:p>
            <a:endParaRPr lang="en-US"/>
          </a:p>
        </p:txBody>
      </p:sp>
      <p:cxnSp>
        <p:nvCxnSpPr>
          <p:cNvPr id="11" name="Straight Connector 10">
            <a:extLst>
              <a:ext uri="{FF2B5EF4-FFF2-40B4-BE49-F238E27FC236}">
                <a16:creationId xmlns:a16="http://schemas.microsoft.com/office/drawing/2014/main" id="{9210B089-DC47-E648-823C-9F03233CDB0E}"/>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27D60AB5-1A3C-8AFF-27E3-4BEB8921A3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545" y="6172199"/>
            <a:ext cx="1962658" cy="716105"/>
          </a:xfrm>
          <a:prstGeom prst="rect">
            <a:avLst/>
          </a:prstGeom>
        </p:spPr>
      </p:pic>
    </p:spTree>
    <p:extLst>
      <p:ext uri="{BB962C8B-B14F-4D97-AF65-F5344CB8AC3E}">
        <p14:creationId xmlns:p14="http://schemas.microsoft.com/office/powerpoint/2010/main" val="1636006503"/>
      </p:ext>
    </p:extLst>
  </p:cSld>
  <p:clrMapOvr>
    <a:masterClrMapping/>
  </p:clrMapOvr>
  <p:extLst>
    <p:ext uri="{DCECCB84-F9BA-43D5-87BE-67443E8EF086}">
      <p15:sldGuideLst xmlns:p15="http://schemas.microsoft.com/office/powerpoint/2012/main">
        <p15:guide id="2" orient="horz" pos="3888">
          <p15:clr>
            <a:srgbClr val="FBAE40"/>
          </p15:clr>
        </p15:guide>
        <p15:guide id="3" orient="horz" pos="2160">
          <p15:clr>
            <a:srgbClr val="FBAE40"/>
          </p15:clr>
        </p15:guide>
        <p15:guide id="4" orient="horz" pos="2260">
          <p15:clr>
            <a:srgbClr val="FBAE40"/>
          </p15:clr>
        </p15:guide>
        <p15:guide id="5" orient="horz" pos="2360">
          <p15:clr>
            <a:srgbClr val="FBAE40"/>
          </p15:clr>
        </p15:guide>
        <p15:guide id="6" orient="horz" pos="2460">
          <p15:clr>
            <a:srgbClr val="FBAE40"/>
          </p15:clr>
        </p15:guide>
        <p15:guide id="8" orient="horz" pos="2660">
          <p15:clr>
            <a:srgbClr val="FBAE40"/>
          </p15:clr>
        </p15:guide>
        <p15:guide id="9" orient="horz" pos="2760">
          <p15:clr>
            <a:srgbClr val="FBAE40"/>
          </p15:clr>
        </p15:guide>
        <p15:guide id="10" orient="horz" pos="2860">
          <p15:clr>
            <a:srgbClr val="FBAE40"/>
          </p15:clr>
        </p15:guide>
        <p15:guide id="11" orient="horz" pos="2560">
          <p15:clr>
            <a:srgbClr val="FBAE4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102_Title Slide">
    <p:bg>
      <p:bgPr>
        <a:solidFill>
          <a:srgbClr val="FFFFFF"/>
        </a:solidFill>
        <a:effectLst/>
      </p:bgPr>
    </p:bg>
    <p:spTree>
      <p:nvGrpSpPr>
        <p:cNvPr id="1" name=""/>
        <p:cNvGrpSpPr/>
        <p:nvPr/>
      </p:nvGrpSpPr>
      <p:grpSpPr>
        <a:xfrm>
          <a:off x="0" y="0"/>
          <a:ext cx="0" cy="0"/>
          <a:chOff x="0" y="0"/>
          <a:chExt cx="0" cy="0"/>
        </a:xfrm>
      </p:grpSpPr>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19" name="Text Placeholder 5">
            <a:extLst>
              <a:ext uri="{FF2B5EF4-FFF2-40B4-BE49-F238E27FC236}">
                <a16:creationId xmlns:a16="http://schemas.microsoft.com/office/drawing/2014/main" id="{4176F3DA-275B-544F-9026-3B56C3E1B94E}"/>
              </a:ext>
            </a:extLst>
          </p:cNvPr>
          <p:cNvSpPr>
            <a:spLocks noGrp="1"/>
          </p:cNvSpPr>
          <p:nvPr>
            <p:ph type="body" sz="quarter" idx="11" hasCustomPrompt="1"/>
          </p:nvPr>
        </p:nvSpPr>
        <p:spPr>
          <a:xfrm>
            <a:off x="457200" y="1066800"/>
            <a:ext cx="11277600" cy="2838451"/>
          </a:xfrm>
          <a:prstGeom prst="rect">
            <a:avLst/>
          </a:prstGeom>
          <a:noFill/>
        </p:spPr>
        <p:txBody>
          <a:bodyPr lIns="0" tIns="0" rIns="0" bIns="0" anchor="t" anchorCtr="0">
            <a:normAutofit/>
          </a:bodyPr>
          <a:lstStyle>
            <a:lvl1pPr marL="0" indent="0" algn="ctr">
              <a:buNone/>
              <a:defRPr sz="2800" b="0" i="0">
                <a:solidFill>
                  <a:srgbClr val="343741"/>
                </a:solidFill>
                <a:latin typeface="Roboto Light" panose="02000000000000000000" pitchFamily="2" charset="0"/>
                <a:ea typeface="Roboto Light"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21" name="Title Placeholder 1">
            <a:extLst>
              <a:ext uri="{FF2B5EF4-FFF2-40B4-BE49-F238E27FC236}">
                <a16:creationId xmlns:a16="http://schemas.microsoft.com/office/drawing/2014/main" id="{413F3423-FE75-1F4E-834F-58BE944C0A3E}"/>
              </a:ext>
            </a:extLst>
          </p:cNvPr>
          <p:cNvSpPr>
            <a:spLocks noGrp="1"/>
          </p:cNvSpPr>
          <p:nvPr>
            <p:ph type="title"/>
          </p:nvPr>
        </p:nvSpPr>
        <p:spPr>
          <a:xfrm>
            <a:off x="457200" y="228603"/>
            <a:ext cx="11284688" cy="838197"/>
          </a:xfrm>
          <a:prstGeom prst="rect">
            <a:avLst/>
          </a:prstGeom>
        </p:spPr>
        <p:txBody>
          <a:bodyPr vert="horz" lIns="0" tIns="91440" rIns="0" bIns="0" rtlCol="0" anchor="t">
            <a:normAutofit/>
          </a:bodyPr>
          <a:lstStyle>
            <a:lvl1pPr algn="ctr">
              <a:defRPr sz="4200">
                <a:latin typeface="Roboto" pitchFamily="2" charset="0"/>
                <a:ea typeface="Roboto" pitchFamily="2" charset="0"/>
              </a:defRPr>
            </a:lvl1pPr>
          </a:lstStyle>
          <a:p>
            <a:r>
              <a:rPr lang="en-US"/>
              <a:t>Click to edit Master title style</a:t>
            </a:r>
          </a:p>
        </p:txBody>
      </p:sp>
      <p:cxnSp>
        <p:nvCxnSpPr>
          <p:cNvPr id="11" name="Straight Connector 10">
            <a:extLst>
              <a:ext uri="{FF2B5EF4-FFF2-40B4-BE49-F238E27FC236}">
                <a16:creationId xmlns:a16="http://schemas.microsoft.com/office/drawing/2014/main" id="{B280C6F5-45E7-FE4A-A50D-33B1770E7F16}"/>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sp>
        <p:nvSpPr>
          <p:cNvPr id="10" name="Picture Placeholder 2">
            <a:extLst>
              <a:ext uri="{FF2B5EF4-FFF2-40B4-BE49-F238E27FC236}">
                <a16:creationId xmlns:a16="http://schemas.microsoft.com/office/drawing/2014/main" id="{5EABFFC3-1CA4-CB43-8A95-24D5848FF7A6}"/>
              </a:ext>
            </a:extLst>
          </p:cNvPr>
          <p:cNvSpPr>
            <a:spLocks noGrp="1"/>
          </p:cNvSpPr>
          <p:nvPr>
            <p:ph type="pic" sz="quarter" idx="13"/>
          </p:nvPr>
        </p:nvSpPr>
        <p:spPr>
          <a:xfrm>
            <a:off x="457200" y="4160206"/>
            <a:ext cx="11283950" cy="1783782"/>
          </a:xfrm>
          <a:prstGeom prst="rect">
            <a:avLst/>
          </a:prstGeom>
        </p:spPr>
        <p:txBody>
          <a:bodyPr/>
          <a:lstStyle/>
          <a:p>
            <a:endParaRPr lang="en-US"/>
          </a:p>
        </p:txBody>
      </p:sp>
      <p:pic>
        <p:nvPicPr>
          <p:cNvPr id="2" name="Graphic 1">
            <a:extLst>
              <a:ext uri="{FF2B5EF4-FFF2-40B4-BE49-F238E27FC236}">
                <a16:creationId xmlns:a16="http://schemas.microsoft.com/office/drawing/2014/main" id="{B50D4106-0AC1-ED27-F75A-EC902B9807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545" y="6172199"/>
            <a:ext cx="1962658" cy="716105"/>
          </a:xfrm>
          <a:prstGeom prst="rect">
            <a:avLst/>
          </a:prstGeom>
        </p:spPr>
      </p:pic>
      <p:sp>
        <p:nvSpPr>
          <p:cNvPr id="3" name="Footer Placeholder 3">
            <a:extLst>
              <a:ext uri="{FF2B5EF4-FFF2-40B4-BE49-F238E27FC236}">
                <a16:creationId xmlns:a16="http://schemas.microsoft.com/office/drawing/2014/main" id="{EB5BFB86-C239-DDBA-0C1D-6B72F2BC7BC0}"/>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algn="ctr">
              <a:defRPr sz="1000" b="0" i="0">
                <a:solidFill>
                  <a:schemeClr val="bg1">
                    <a:lumMod val="50000"/>
                  </a:schemeClr>
                </a:solidFill>
                <a:latin typeface="Roboto" pitchFamily="2" charset="0"/>
                <a:ea typeface="Roboto" pitchFamily="2" charset="0"/>
              </a:defRPr>
            </a:lvl1pPr>
          </a:lstStyle>
          <a:p>
            <a:r>
              <a:rPr lang="en-US"/>
              <a:t>CONFIDENTIAL - PROPRIETARY - DO NOT DISTRIBUTE</a:t>
            </a:r>
          </a:p>
        </p:txBody>
      </p:sp>
    </p:spTree>
    <p:extLst>
      <p:ext uri="{BB962C8B-B14F-4D97-AF65-F5344CB8AC3E}">
        <p14:creationId xmlns:p14="http://schemas.microsoft.com/office/powerpoint/2010/main" val="4262575620"/>
      </p:ext>
    </p:extLst>
  </p:cSld>
  <p:clrMapOvr>
    <a:masterClrMapping/>
  </p:clrMapOvr>
  <p:extLst>
    <p:ext uri="{DCECCB84-F9BA-43D5-87BE-67443E8EF086}">
      <p15:sldGuideLst xmlns:p15="http://schemas.microsoft.com/office/powerpoint/2012/main">
        <p15:guide id="2" orient="horz" pos="3888">
          <p15:clr>
            <a:srgbClr val="FBAE40"/>
          </p15:clr>
        </p15:guide>
        <p15:guide id="3" orient="horz" pos="2160">
          <p15:clr>
            <a:srgbClr val="FBAE40"/>
          </p15:clr>
        </p15:guide>
        <p15:guide id="4" orient="horz" pos="2260">
          <p15:clr>
            <a:srgbClr val="FBAE40"/>
          </p15:clr>
        </p15:guide>
        <p15:guide id="5" orient="horz" pos="2360">
          <p15:clr>
            <a:srgbClr val="FBAE40"/>
          </p15:clr>
        </p15:guide>
        <p15:guide id="6" orient="horz" pos="2460">
          <p15:clr>
            <a:srgbClr val="FBAE40"/>
          </p15:clr>
        </p15:guide>
        <p15:guide id="8" orient="horz" pos="2660">
          <p15:clr>
            <a:srgbClr val="FBAE40"/>
          </p15:clr>
        </p15:guide>
        <p15:guide id="9" orient="horz" pos="2760">
          <p15:clr>
            <a:srgbClr val="FBAE40"/>
          </p15:clr>
        </p15:guide>
        <p15:guide id="10" orient="horz" pos="2860">
          <p15:clr>
            <a:srgbClr val="FBAE40"/>
          </p15:clr>
        </p15:guide>
        <p15:guide id="11" orient="horz" pos="2560">
          <p15:clr>
            <a:srgbClr val="FBAE4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48_Title Slide">
    <p:bg>
      <p:bgPr>
        <a:solidFill>
          <a:schemeClr val="bg2"/>
        </a:solidFill>
        <a:effectLst/>
      </p:bgPr>
    </p:bg>
    <p:spTree>
      <p:nvGrpSpPr>
        <p:cNvPr id="1" name=""/>
        <p:cNvGrpSpPr/>
        <p:nvPr/>
      </p:nvGrpSpPr>
      <p:grpSpPr>
        <a:xfrm>
          <a:off x="0" y="0"/>
          <a:ext cx="0" cy="0"/>
          <a:chOff x="0" y="0"/>
          <a:chExt cx="0" cy="0"/>
        </a:xfrm>
      </p:grpSpPr>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34" name="Footer Placeholder 3">
            <a:extLst>
              <a:ext uri="{FF2B5EF4-FFF2-40B4-BE49-F238E27FC236}">
                <a16:creationId xmlns:a16="http://schemas.microsoft.com/office/drawing/2014/main" id="{E6ED4AD6-BFFD-BA45-8D86-3EBE44249903}"/>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1000" b="0" i="0">
                <a:solidFill>
                  <a:schemeClr val="bg1">
                    <a:lumMod val="50000"/>
                  </a:schemeClr>
                </a:solidFill>
                <a:latin typeface="Roboto" pitchFamily="2" charset="0"/>
                <a:ea typeface="Roboto" pitchFamily="2" charset="0"/>
              </a:defRPr>
            </a:lvl1pPr>
          </a:lstStyle>
          <a:p>
            <a:r>
              <a:rPr lang="en-US"/>
              <a:t>CONFIDENTIAL - PROPRIETARY - DO NOT DISTRIBUTE</a:t>
            </a:r>
          </a:p>
        </p:txBody>
      </p:sp>
      <p:sp>
        <p:nvSpPr>
          <p:cNvPr id="18" name="Text Placeholder 5">
            <a:extLst>
              <a:ext uri="{FF2B5EF4-FFF2-40B4-BE49-F238E27FC236}">
                <a16:creationId xmlns:a16="http://schemas.microsoft.com/office/drawing/2014/main" id="{3D5D3AB1-9897-CD4D-9742-B056DDD5A51B}"/>
              </a:ext>
            </a:extLst>
          </p:cNvPr>
          <p:cNvSpPr>
            <a:spLocks noGrp="1"/>
          </p:cNvSpPr>
          <p:nvPr>
            <p:ph type="body" sz="quarter" idx="11"/>
          </p:nvPr>
        </p:nvSpPr>
        <p:spPr>
          <a:xfrm>
            <a:off x="457200" y="1075205"/>
            <a:ext cx="11277600" cy="462042"/>
          </a:xfrm>
          <a:prstGeom prst="rect">
            <a:avLst/>
          </a:prstGeom>
          <a:noFill/>
        </p:spPr>
        <p:txBody>
          <a:bodyPr lIns="0" tIns="0" rIns="0" bIns="0" anchor="t" anchorCtr="0">
            <a:normAutofit/>
          </a:bodyPr>
          <a:lstStyle>
            <a:lvl1pPr marL="0" indent="0">
              <a:buNone/>
              <a:defRPr sz="2800" b="0" i="0">
                <a:solidFill>
                  <a:srgbClr val="343741"/>
                </a:solidFill>
                <a:latin typeface="Roboto Light" panose="02000000000000000000" pitchFamily="2" charset="0"/>
                <a:ea typeface="Roboto Light"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19" name="Title Placeholder 1">
            <a:extLst>
              <a:ext uri="{FF2B5EF4-FFF2-40B4-BE49-F238E27FC236}">
                <a16:creationId xmlns:a16="http://schemas.microsoft.com/office/drawing/2014/main" id="{CF9A1DD2-B120-1848-9ADD-42CB6ECAA105}"/>
              </a:ext>
            </a:extLst>
          </p:cNvPr>
          <p:cNvSpPr>
            <a:spLocks noGrp="1"/>
          </p:cNvSpPr>
          <p:nvPr>
            <p:ph type="title"/>
          </p:nvPr>
        </p:nvSpPr>
        <p:spPr>
          <a:xfrm>
            <a:off x="457200" y="228603"/>
            <a:ext cx="11284688" cy="838197"/>
          </a:xfrm>
          <a:prstGeom prst="rect">
            <a:avLst/>
          </a:prstGeom>
        </p:spPr>
        <p:txBody>
          <a:bodyPr vert="horz" lIns="0" tIns="91440" rIns="0" bIns="91440" rtlCol="0" anchor="t">
            <a:normAutofit/>
          </a:bodyPr>
          <a:lstStyle>
            <a:lvl1pPr>
              <a:defRPr sz="4200">
                <a:latin typeface="Roboto" pitchFamily="2" charset="0"/>
                <a:ea typeface="Roboto" pitchFamily="2" charset="0"/>
              </a:defRPr>
            </a:lvl1pPr>
          </a:lstStyle>
          <a:p>
            <a:r>
              <a:rPr lang="en-US"/>
              <a:t>Click to edit Master title style</a:t>
            </a:r>
          </a:p>
        </p:txBody>
      </p:sp>
      <p:cxnSp>
        <p:nvCxnSpPr>
          <p:cNvPr id="104" name="Straight Connector 103">
            <a:extLst>
              <a:ext uri="{FF2B5EF4-FFF2-40B4-BE49-F238E27FC236}">
                <a16:creationId xmlns:a16="http://schemas.microsoft.com/office/drawing/2014/main" id="{B6F41A83-512A-BC4C-AA0C-3AE2AE009478}"/>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pic>
        <p:nvPicPr>
          <p:cNvPr id="3" name="Graphic 2">
            <a:extLst>
              <a:ext uri="{FF2B5EF4-FFF2-40B4-BE49-F238E27FC236}">
                <a16:creationId xmlns:a16="http://schemas.microsoft.com/office/drawing/2014/main" id="{91D2678B-7F78-F8C4-DB74-21B708B34B3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545" y="6172199"/>
            <a:ext cx="1962658" cy="716105"/>
          </a:xfrm>
          <a:prstGeom prst="rect">
            <a:avLst/>
          </a:prstGeom>
        </p:spPr>
      </p:pic>
    </p:spTree>
    <p:extLst>
      <p:ext uri="{BB962C8B-B14F-4D97-AF65-F5344CB8AC3E}">
        <p14:creationId xmlns:p14="http://schemas.microsoft.com/office/powerpoint/2010/main" val="2731204258"/>
      </p:ext>
    </p:extLst>
  </p:cSld>
  <p:clrMapOvr>
    <a:masterClrMapping/>
  </p:clrMapOvr>
  <p:extLst>
    <p:ext uri="{DCECCB84-F9BA-43D5-87BE-67443E8EF086}">
      <p15:sldGuideLst xmlns:p15="http://schemas.microsoft.com/office/powerpoint/2012/main">
        <p15:guide id="2" orient="horz" pos="388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ustom Thank you slide — gray">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C1E7E026-6B9D-684C-8F38-BB252D607117}"/>
              </a:ext>
            </a:extLst>
          </p:cNvPr>
          <p:cNvCxnSpPr>
            <a:cxnSpLocks/>
          </p:cNvCxnSpPr>
          <p:nvPr userDrawn="1"/>
        </p:nvCxnSpPr>
        <p:spPr>
          <a:xfrm>
            <a:off x="5554394" y="4092268"/>
            <a:ext cx="1083213" cy="0"/>
          </a:xfrm>
          <a:prstGeom prst="line">
            <a:avLst/>
          </a:prstGeom>
          <a:ln w="28575" cap="sq">
            <a:solidFill>
              <a:schemeClr val="accent1"/>
            </a:solidFill>
          </a:ln>
        </p:spPr>
        <p:style>
          <a:lnRef idx="1">
            <a:schemeClr val="accent1"/>
          </a:lnRef>
          <a:fillRef idx="0">
            <a:schemeClr val="accent1"/>
          </a:fillRef>
          <a:effectRef idx="0">
            <a:schemeClr val="dk1"/>
          </a:effectRef>
          <a:fontRef idx="minor">
            <a:schemeClr val="dk1"/>
          </a:fontRef>
        </p:style>
      </p:cxnSp>
      <p:sp>
        <p:nvSpPr>
          <p:cNvPr id="5" name="Text Placeholder 4">
            <a:extLst>
              <a:ext uri="{FF2B5EF4-FFF2-40B4-BE49-F238E27FC236}">
                <a16:creationId xmlns:a16="http://schemas.microsoft.com/office/drawing/2014/main" id="{938FF3B2-36AB-FF42-A7E7-F274898FD6E7}"/>
              </a:ext>
            </a:extLst>
          </p:cNvPr>
          <p:cNvSpPr>
            <a:spLocks noGrp="1"/>
          </p:cNvSpPr>
          <p:nvPr>
            <p:ph type="body" sz="quarter" idx="13" hasCustomPrompt="1"/>
          </p:nvPr>
        </p:nvSpPr>
        <p:spPr>
          <a:xfrm>
            <a:off x="1943100" y="914400"/>
            <a:ext cx="8305800" cy="5029200"/>
          </a:xfrm>
          <a:prstGeom prst="rect">
            <a:avLst/>
          </a:prstGeom>
        </p:spPr>
        <p:txBody>
          <a:bodyPr anchor="ctr" anchorCtr="0"/>
          <a:lstStyle>
            <a:lvl1pPr marL="0" indent="0" algn="ctr">
              <a:lnSpc>
                <a:spcPct val="90000"/>
              </a:lnSpc>
              <a:spcBef>
                <a:spcPts val="0"/>
              </a:spcBef>
              <a:buNone/>
              <a:defRPr lang="en-US" sz="4000" b="0" i="0" kern="1200" cap="none" spc="300" baseline="0" dirty="0">
                <a:solidFill>
                  <a:schemeClr val="tx1"/>
                </a:solidFill>
                <a:latin typeface="+mj-lt"/>
                <a:ea typeface="+mn-ea"/>
                <a:cs typeface="+mn-cs"/>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a:t>CLICK TO EDIT TEXT</a:t>
            </a:r>
          </a:p>
        </p:txBody>
      </p:sp>
      <p:sp>
        <p:nvSpPr>
          <p:cNvPr id="9" name="Slide Number Placeholder 1">
            <a:extLst>
              <a:ext uri="{FF2B5EF4-FFF2-40B4-BE49-F238E27FC236}">
                <a16:creationId xmlns:a16="http://schemas.microsoft.com/office/drawing/2014/main" id="{B502FE2D-B801-4FD0-BC54-03792F80AF07}"/>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0" name="Group 9">
            <a:extLst>
              <a:ext uri="{FF2B5EF4-FFF2-40B4-BE49-F238E27FC236}">
                <a16:creationId xmlns:a16="http://schemas.microsoft.com/office/drawing/2014/main" id="{5C4E0CC4-AD76-4FEC-A015-18BABD7C6844}"/>
              </a:ext>
            </a:extLst>
          </p:cNvPr>
          <p:cNvGrpSpPr>
            <a:grpSpLocks noChangeAspect="1"/>
          </p:cNvGrpSpPr>
          <p:nvPr userDrawn="1"/>
        </p:nvGrpSpPr>
        <p:grpSpPr bwMode="auto">
          <a:xfrm>
            <a:off x="11523227" y="6169794"/>
            <a:ext cx="468957" cy="411981"/>
            <a:chOff x="7171" y="3741"/>
            <a:chExt cx="214" cy="188"/>
          </a:xfrm>
          <a:effectLst/>
        </p:grpSpPr>
        <p:sp>
          <p:nvSpPr>
            <p:cNvPr id="11" name="Freeform 6">
              <a:extLst>
                <a:ext uri="{FF2B5EF4-FFF2-40B4-BE49-F238E27FC236}">
                  <a16:creationId xmlns:a16="http://schemas.microsoft.com/office/drawing/2014/main" id="{F95D941E-6EF4-4051-B9C9-E1C854C13133}"/>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CE5694B7-BCAE-47BB-B0D8-C77F9D9EB0F7}"/>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8" name="Footer Placeholder 2">
            <a:extLst>
              <a:ext uri="{FF2B5EF4-FFF2-40B4-BE49-F238E27FC236}">
                <a16:creationId xmlns:a16="http://schemas.microsoft.com/office/drawing/2014/main" id="{5800A452-7062-4BD2-902F-6FD7EBACEF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97076555"/>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112_Title Slide">
    <p:bg>
      <p:bgPr>
        <a:solidFill>
          <a:schemeClr val="bg2"/>
        </a:solidFill>
        <a:effectLst/>
      </p:bgPr>
    </p:bg>
    <p:spTree>
      <p:nvGrpSpPr>
        <p:cNvPr id="1" name=""/>
        <p:cNvGrpSpPr/>
        <p:nvPr/>
      </p:nvGrpSpPr>
      <p:grpSpPr>
        <a:xfrm>
          <a:off x="0" y="0"/>
          <a:ext cx="0" cy="0"/>
          <a:chOff x="0" y="0"/>
          <a:chExt cx="0" cy="0"/>
        </a:xfrm>
      </p:grpSpPr>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34" name="Footer Placeholder 3">
            <a:extLst>
              <a:ext uri="{FF2B5EF4-FFF2-40B4-BE49-F238E27FC236}">
                <a16:creationId xmlns:a16="http://schemas.microsoft.com/office/drawing/2014/main" id="{E6ED4AD6-BFFD-BA45-8D86-3EBE44249903}"/>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algn="ctr">
              <a:defRPr sz="1000" b="0" i="0">
                <a:solidFill>
                  <a:schemeClr val="bg1">
                    <a:lumMod val="50000"/>
                  </a:schemeClr>
                </a:solidFill>
                <a:latin typeface="Roboto" pitchFamily="2" charset="0"/>
                <a:ea typeface="Roboto" pitchFamily="2" charset="0"/>
              </a:defRPr>
            </a:lvl1pPr>
          </a:lstStyle>
          <a:p>
            <a:r>
              <a:rPr lang="en-US"/>
              <a:t>CONFIDENTIAL - PROPRIETARY - DO NOT DISTRIBUTE</a:t>
            </a:r>
          </a:p>
        </p:txBody>
      </p:sp>
      <p:sp>
        <p:nvSpPr>
          <p:cNvPr id="19" name="Text Placeholder 5">
            <a:extLst>
              <a:ext uri="{FF2B5EF4-FFF2-40B4-BE49-F238E27FC236}">
                <a16:creationId xmlns:a16="http://schemas.microsoft.com/office/drawing/2014/main" id="{4176F3DA-275B-544F-9026-3B56C3E1B94E}"/>
              </a:ext>
            </a:extLst>
          </p:cNvPr>
          <p:cNvSpPr>
            <a:spLocks noGrp="1"/>
          </p:cNvSpPr>
          <p:nvPr>
            <p:ph type="body" sz="quarter" idx="11" hasCustomPrompt="1"/>
          </p:nvPr>
        </p:nvSpPr>
        <p:spPr>
          <a:xfrm>
            <a:off x="457200" y="1075205"/>
            <a:ext cx="11277600" cy="609216"/>
          </a:xfrm>
          <a:prstGeom prst="rect">
            <a:avLst/>
          </a:prstGeom>
          <a:noFill/>
        </p:spPr>
        <p:txBody>
          <a:bodyPr wrap="none" lIns="0" tIns="0" rIns="0" bIns="0" anchor="t" anchorCtr="0">
            <a:normAutofit/>
          </a:bodyPr>
          <a:lstStyle>
            <a:lvl1pPr marL="0" indent="0">
              <a:buNone/>
              <a:defRPr sz="2400" b="0" i="0">
                <a:solidFill>
                  <a:srgbClr val="343741"/>
                </a:solidFill>
                <a:latin typeface="Roboto Light" panose="02000000000000000000" pitchFamily="2" charset="0"/>
                <a:ea typeface="Roboto Light"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21" name="Title Placeholder 1">
            <a:extLst>
              <a:ext uri="{FF2B5EF4-FFF2-40B4-BE49-F238E27FC236}">
                <a16:creationId xmlns:a16="http://schemas.microsoft.com/office/drawing/2014/main" id="{413F3423-FE75-1F4E-834F-58BE944C0A3E}"/>
              </a:ext>
            </a:extLst>
          </p:cNvPr>
          <p:cNvSpPr>
            <a:spLocks noGrp="1"/>
          </p:cNvSpPr>
          <p:nvPr>
            <p:ph type="title"/>
          </p:nvPr>
        </p:nvSpPr>
        <p:spPr>
          <a:xfrm>
            <a:off x="457200" y="228603"/>
            <a:ext cx="11284688" cy="846602"/>
          </a:xfrm>
          <a:prstGeom prst="rect">
            <a:avLst/>
          </a:prstGeom>
        </p:spPr>
        <p:txBody>
          <a:bodyPr vert="horz" wrap="none" lIns="0" tIns="91440" rIns="0" bIns="0" rtlCol="0" anchor="t">
            <a:normAutofit/>
          </a:bodyPr>
          <a:lstStyle>
            <a:lvl1pPr>
              <a:defRPr sz="4200">
                <a:latin typeface="Roboto" pitchFamily="2" charset="0"/>
                <a:ea typeface="Roboto" pitchFamily="2" charset="0"/>
              </a:defRPr>
            </a:lvl1pPr>
          </a:lstStyle>
          <a:p>
            <a:r>
              <a:rPr lang="en-US"/>
              <a:t>Click to edit Master title style</a:t>
            </a:r>
          </a:p>
        </p:txBody>
      </p:sp>
      <p:sp>
        <p:nvSpPr>
          <p:cNvPr id="8" name="Text Placeholder 5">
            <a:extLst>
              <a:ext uri="{FF2B5EF4-FFF2-40B4-BE49-F238E27FC236}">
                <a16:creationId xmlns:a16="http://schemas.microsoft.com/office/drawing/2014/main" id="{14A0D092-1EE5-FB4F-8C62-6318C8FDEF66}"/>
              </a:ext>
            </a:extLst>
          </p:cNvPr>
          <p:cNvSpPr>
            <a:spLocks noGrp="1"/>
          </p:cNvSpPr>
          <p:nvPr>
            <p:ph type="body" sz="quarter" idx="19" hasCustomPrompt="1"/>
          </p:nvPr>
        </p:nvSpPr>
        <p:spPr>
          <a:xfrm>
            <a:off x="457200" y="2170271"/>
            <a:ext cx="5486400"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9" name="Text Placeholder 4">
            <a:extLst>
              <a:ext uri="{FF2B5EF4-FFF2-40B4-BE49-F238E27FC236}">
                <a16:creationId xmlns:a16="http://schemas.microsoft.com/office/drawing/2014/main" id="{04E48E49-96E1-174D-9897-4822D2D0579B}"/>
              </a:ext>
            </a:extLst>
          </p:cNvPr>
          <p:cNvSpPr>
            <a:spLocks noGrp="1"/>
          </p:cNvSpPr>
          <p:nvPr>
            <p:ph type="body" sz="quarter" idx="20"/>
          </p:nvPr>
        </p:nvSpPr>
        <p:spPr>
          <a:xfrm>
            <a:off x="457200" y="2482211"/>
            <a:ext cx="5486400" cy="1893577"/>
          </a:xfrm>
          <a:prstGeom prst="rect">
            <a:avLst/>
          </a:prstGeom>
        </p:spPr>
        <p:txBody>
          <a:bodyPr lIns="0" tIns="182880" rIns="274320">
            <a:noAutofit/>
          </a:bodyPr>
          <a:lstStyle>
            <a:lvl1pPr marL="285750" marR="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sz="18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 styles</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 styles</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 styles</a:t>
            </a:r>
          </a:p>
          <a:p>
            <a:pPr lvl="0"/>
            <a:endParaRPr lang="en-US"/>
          </a:p>
        </p:txBody>
      </p:sp>
      <p:sp>
        <p:nvSpPr>
          <p:cNvPr id="10" name="Text Placeholder 5">
            <a:extLst>
              <a:ext uri="{FF2B5EF4-FFF2-40B4-BE49-F238E27FC236}">
                <a16:creationId xmlns:a16="http://schemas.microsoft.com/office/drawing/2014/main" id="{69AF4467-79F2-E047-890A-79567BBB485E}"/>
              </a:ext>
            </a:extLst>
          </p:cNvPr>
          <p:cNvSpPr>
            <a:spLocks noGrp="1"/>
          </p:cNvSpPr>
          <p:nvPr>
            <p:ph type="body" sz="quarter" idx="21" hasCustomPrompt="1"/>
          </p:nvPr>
        </p:nvSpPr>
        <p:spPr>
          <a:xfrm>
            <a:off x="6254750" y="2170271"/>
            <a:ext cx="5480052"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11" name="Text Placeholder 4">
            <a:extLst>
              <a:ext uri="{FF2B5EF4-FFF2-40B4-BE49-F238E27FC236}">
                <a16:creationId xmlns:a16="http://schemas.microsoft.com/office/drawing/2014/main" id="{362A2D66-82C4-9045-92E4-03B3D0DB53C2}"/>
              </a:ext>
            </a:extLst>
          </p:cNvPr>
          <p:cNvSpPr>
            <a:spLocks noGrp="1"/>
          </p:cNvSpPr>
          <p:nvPr>
            <p:ph type="body" sz="quarter" idx="22"/>
          </p:nvPr>
        </p:nvSpPr>
        <p:spPr>
          <a:xfrm>
            <a:off x="6254750" y="2482211"/>
            <a:ext cx="5480052" cy="1893578"/>
          </a:xfrm>
          <a:prstGeom prst="rect">
            <a:avLst/>
          </a:prstGeom>
        </p:spPr>
        <p:txBody>
          <a:bodyPr lIns="0" tIns="182880" rIns="274320">
            <a:noAutofit/>
          </a:bodyPr>
          <a:lstStyle>
            <a:lvl1pPr marL="285750" marR="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sz="18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 styles</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 styles</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 styles</a:t>
            </a:r>
          </a:p>
          <a:p>
            <a:pPr lvl="0"/>
            <a:endParaRPr lang="en-US"/>
          </a:p>
        </p:txBody>
      </p:sp>
      <p:cxnSp>
        <p:nvCxnSpPr>
          <p:cNvPr id="14" name="Straight Connector 13">
            <a:extLst>
              <a:ext uri="{FF2B5EF4-FFF2-40B4-BE49-F238E27FC236}">
                <a16:creationId xmlns:a16="http://schemas.microsoft.com/office/drawing/2014/main" id="{011A0B35-3717-D642-BFFB-FB9C2B9667C8}"/>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9744C8DF-A527-B21B-EA36-046E05C316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545" y="6172199"/>
            <a:ext cx="1962658" cy="716105"/>
          </a:xfrm>
          <a:prstGeom prst="rect">
            <a:avLst/>
          </a:prstGeom>
        </p:spPr>
      </p:pic>
    </p:spTree>
    <p:extLst>
      <p:ext uri="{BB962C8B-B14F-4D97-AF65-F5344CB8AC3E}">
        <p14:creationId xmlns:p14="http://schemas.microsoft.com/office/powerpoint/2010/main" val="1867320524"/>
      </p:ext>
    </p:extLst>
  </p:cSld>
  <p:clrMapOvr>
    <a:masterClrMapping/>
  </p:clrMapOvr>
  <p:extLst>
    <p:ext uri="{DCECCB84-F9BA-43D5-87BE-67443E8EF086}">
      <p15:sldGuideLst xmlns:p15="http://schemas.microsoft.com/office/powerpoint/2012/main">
        <p15:guide id="2" orient="horz" pos="3888">
          <p15:clr>
            <a:srgbClr val="FBAE40"/>
          </p15:clr>
        </p15:guide>
        <p15:guide id="3" orient="horz" pos="2160">
          <p15:clr>
            <a:srgbClr val="FBAE40"/>
          </p15:clr>
        </p15:guide>
        <p15:guide id="4" orient="horz" pos="2260">
          <p15:clr>
            <a:srgbClr val="FBAE40"/>
          </p15:clr>
        </p15:guide>
        <p15:guide id="5" orient="horz" pos="2360">
          <p15:clr>
            <a:srgbClr val="FBAE40"/>
          </p15:clr>
        </p15:guide>
        <p15:guide id="6" orient="horz" pos="2460">
          <p15:clr>
            <a:srgbClr val="FBAE40"/>
          </p15:clr>
        </p15:guide>
        <p15:guide id="7" orient="horz" pos="2560">
          <p15:clr>
            <a:srgbClr val="FBAE40"/>
          </p15:clr>
        </p15:guide>
        <p15:guide id="8" orient="horz" pos="2660">
          <p15:clr>
            <a:srgbClr val="FBAE40"/>
          </p15:clr>
        </p15:guide>
        <p15:guide id="9" orient="horz" pos="2760">
          <p15:clr>
            <a:srgbClr val="FBAE4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127_Title Slide">
    <p:bg>
      <p:bgPr>
        <a:solidFill>
          <a:schemeClr val="bg2"/>
        </a:solidFill>
        <a:effectLst/>
      </p:bgPr>
    </p:bg>
    <p:spTree>
      <p:nvGrpSpPr>
        <p:cNvPr id="1" name=""/>
        <p:cNvGrpSpPr/>
        <p:nvPr/>
      </p:nvGrpSpPr>
      <p:grpSpPr>
        <a:xfrm>
          <a:off x="0" y="0"/>
          <a:ext cx="0" cy="0"/>
          <a:chOff x="0" y="0"/>
          <a:chExt cx="0" cy="0"/>
        </a:xfrm>
      </p:grpSpPr>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34" name="Footer Placeholder 3">
            <a:extLst>
              <a:ext uri="{FF2B5EF4-FFF2-40B4-BE49-F238E27FC236}">
                <a16:creationId xmlns:a16="http://schemas.microsoft.com/office/drawing/2014/main" id="{E6ED4AD6-BFFD-BA45-8D86-3EBE44249903}"/>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algn="ctr">
              <a:defRPr sz="1000" b="0" i="0">
                <a:solidFill>
                  <a:schemeClr val="bg1">
                    <a:lumMod val="50000"/>
                  </a:schemeClr>
                </a:solidFill>
                <a:latin typeface="Roboto" pitchFamily="2" charset="0"/>
                <a:ea typeface="Roboto" pitchFamily="2" charset="0"/>
              </a:defRPr>
            </a:lvl1pPr>
          </a:lstStyle>
          <a:p>
            <a:r>
              <a:rPr lang="en-US"/>
              <a:t>CONFIDENTIAL - PROPRIETARY - DO NOT DISTRIBUTE</a:t>
            </a:r>
          </a:p>
        </p:txBody>
      </p:sp>
      <p:sp>
        <p:nvSpPr>
          <p:cNvPr id="19" name="Text Placeholder 5">
            <a:extLst>
              <a:ext uri="{FF2B5EF4-FFF2-40B4-BE49-F238E27FC236}">
                <a16:creationId xmlns:a16="http://schemas.microsoft.com/office/drawing/2014/main" id="{4176F3DA-275B-544F-9026-3B56C3E1B94E}"/>
              </a:ext>
            </a:extLst>
          </p:cNvPr>
          <p:cNvSpPr>
            <a:spLocks noGrp="1"/>
          </p:cNvSpPr>
          <p:nvPr>
            <p:ph type="body" sz="quarter" idx="11" hasCustomPrompt="1"/>
          </p:nvPr>
        </p:nvSpPr>
        <p:spPr>
          <a:xfrm>
            <a:off x="457200" y="1075205"/>
            <a:ext cx="11277600" cy="609216"/>
          </a:xfrm>
          <a:prstGeom prst="rect">
            <a:avLst/>
          </a:prstGeom>
          <a:noFill/>
        </p:spPr>
        <p:txBody>
          <a:bodyPr wrap="none" lIns="0" tIns="0" rIns="0" bIns="0" anchor="t" anchorCtr="0">
            <a:normAutofit/>
          </a:bodyPr>
          <a:lstStyle>
            <a:lvl1pPr marL="0" indent="0">
              <a:buNone/>
              <a:defRPr sz="2400" b="0" i="0">
                <a:solidFill>
                  <a:srgbClr val="343741"/>
                </a:solidFill>
                <a:latin typeface="Roboto Light" panose="02000000000000000000" pitchFamily="2" charset="0"/>
                <a:ea typeface="Roboto Light"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21" name="Title Placeholder 1">
            <a:extLst>
              <a:ext uri="{FF2B5EF4-FFF2-40B4-BE49-F238E27FC236}">
                <a16:creationId xmlns:a16="http://schemas.microsoft.com/office/drawing/2014/main" id="{413F3423-FE75-1F4E-834F-58BE944C0A3E}"/>
              </a:ext>
            </a:extLst>
          </p:cNvPr>
          <p:cNvSpPr>
            <a:spLocks noGrp="1"/>
          </p:cNvSpPr>
          <p:nvPr>
            <p:ph type="title"/>
          </p:nvPr>
        </p:nvSpPr>
        <p:spPr>
          <a:xfrm>
            <a:off x="457200" y="228603"/>
            <a:ext cx="11284688" cy="846602"/>
          </a:xfrm>
          <a:prstGeom prst="rect">
            <a:avLst/>
          </a:prstGeom>
        </p:spPr>
        <p:txBody>
          <a:bodyPr vert="horz" wrap="none" lIns="0" tIns="91440" rIns="0" bIns="0" rtlCol="0" anchor="t">
            <a:normAutofit/>
          </a:bodyPr>
          <a:lstStyle>
            <a:lvl1pPr>
              <a:defRPr sz="4200">
                <a:latin typeface="Roboto" pitchFamily="2" charset="0"/>
                <a:ea typeface="Roboto" pitchFamily="2" charset="0"/>
              </a:defRPr>
            </a:lvl1pPr>
          </a:lstStyle>
          <a:p>
            <a:r>
              <a:rPr lang="en-US"/>
              <a:t>Click to edit Master title style</a:t>
            </a:r>
          </a:p>
        </p:txBody>
      </p:sp>
      <p:sp>
        <p:nvSpPr>
          <p:cNvPr id="8" name="Text Placeholder 5">
            <a:extLst>
              <a:ext uri="{FF2B5EF4-FFF2-40B4-BE49-F238E27FC236}">
                <a16:creationId xmlns:a16="http://schemas.microsoft.com/office/drawing/2014/main" id="{14A0D092-1EE5-FB4F-8C62-6318C8FDEF66}"/>
              </a:ext>
            </a:extLst>
          </p:cNvPr>
          <p:cNvSpPr>
            <a:spLocks noGrp="1"/>
          </p:cNvSpPr>
          <p:nvPr>
            <p:ph type="body" sz="quarter" idx="19" hasCustomPrompt="1"/>
          </p:nvPr>
        </p:nvSpPr>
        <p:spPr>
          <a:xfrm>
            <a:off x="457200" y="3122771"/>
            <a:ext cx="5486400"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9" name="Text Placeholder 4">
            <a:extLst>
              <a:ext uri="{FF2B5EF4-FFF2-40B4-BE49-F238E27FC236}">
                <a16:creationId xmlns:a16="http://schemas.microsoft.com/office/drawing/2014/main" id="{04E48E49-96E1-174D-9897-4822D2D0579B}"/>
              </a:ext>
            </a:extLst>
          </p:cNvPr>
          <p:cNvSpPr>
            <a:spLocks noGrp="1"/>
          </p:cNvSpPr>
          <p:nvPr>
            <p:ph type="body" sz="quarter" idx="20"/>
          </p:nvPr>
        </p:nvSpPr>
        <p:spPr>
          <a:xfrm>
            <a:off x="457200" y="3434711"/>
            <a:ext cx="5486400" cy="1893577"/>
          </a:xfrm>
          <a:prstGeom prst="rect">
            <a:avLst/>
          </a:prstGeom>
        </p:spPr>
        <p:txBody>
          <a:bodyPr lIns="0" tIns="182880" rIns="274320">
            <a:noAutofit/>
          </a:bodyPr>
          <a:lstStyle>
            <a:lvl1pPr marL="285750" marR="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sz="18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 styles</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 styles</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 styles</a:t>
            </a:r>
          </a:p>
          <a:p>
            <a:pPr lvl="0"/>
            <a:endParaRPr lang="en-US"/>
          </a:p>
        </p:txBody>
      </p:sp>
      <p:sp>
        <p:nvSpPr>
          <p:cNvPr id="10" name="Text Placeholder 5">
            <a:extLst>
              <a:ext uri="{FF2B5EF4-FFF2-40B4-BE49-F238E27FC236}">
                <a16:creationId xmlns:a16="http://schemas.microsoft.com/office/drawing/2014/main" id="{69AF4467-79F2-E047-890A-79567BBB485E}"/>
              </a:ext>
            </a:extLst>
          </p:cNvPr>
          <p:cNvSpPr>
            <a:spLocks noGrp="1"/>
          </p:cNvSpPr>
          <p:nvPr>
            <p:ph type="body" sz="quarter" idx="21" hasCustomPrompt="1"/>
          </p:nvPr>
        </p:nvSpPr>
        <p:spPr>
          <a:xfrm>
            <a:off x="6254750" y="3114077"/>
            <a:ext cx="5480052"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11" name="Text Placeholder 4">
            <a:extLst>
              <a:ext uri="{FF2B5EF4-FFF2-40B4-BE49-F238E27FC236}">
                <a16:creationId xmlns:a16="http://schemas.microsoft.com/office/drawing/2014/main" id="{362A2D66-82C4-9045-92E4-03B3D0DB53C2}"/>
              </a:ext>
            </a:extLst>
          </p:cNvPr>
          <p:cNvSpPr>
            <a:spLocks noGrp="1"/>
          </p:cNvSpPr>
          <p:nvPr>
            <p:ph type="body" sz="quarter" idx="22"/>
          </p:nvPr>
        </p:nvSpPr>
        <p:spPr>
          <a:xfrm>
            <a:off x="6254750" y="3426017"/>
            <a:ext cx="5480052" cy="1893578"/>
          </a:xfrm>
          <a:prstGeom prst="rect">
            <a:avLst/>
          </a:prstGeom>
        </p:spPr>
        <p:txBody>
          <a:bodyPr lIns="0" tIns="182880" rIns="274320">
            <a:noAutofit/>
          </a:bodyPr>
          <a:lstStyle>
            <a:lvl1pPr marL="285750" marR="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sz="18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 styles</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 styles</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 styles</a:t>
            </a:r>
          </a:p>
          <a:p>
            <a:pPr lvl="0"/>
            <a:endParaRPr lang="en-US"/>
          </a:p>
        </p:txBody>
      </p:sp>
      <p:cxnSp>
        <p:nvCxnSpPr>
          <p:cNvPr id="14" name="Straight Connector 13">
            <a:extLst>
              <a:ext uri="{FF2B5EF4-FFF2-40B4-BE49-F238E27FC236}">
                <a16:creationId xmlns:a16="http://schemas.microsoft.com/office/drawing/2014/main" id="{011A0B35-3717-D642-BFFB-FB9C2B9667C8}"/>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sp>
        <p:nvSpPr>
          <p:cNvPr id="13" name="Picture Placeholder 2">
            <a:extLst>
              <a:ext uri="{FF2B5EF4-FFF2-40B4-BE49-F238E27FC236}">
                <a16:creationId xmlns:a16="http://schemas.microsoft.com/office/drawing/2014/main" id="{E5681C75-899C-6C40-B750-2F8F81D32755}"/>
              </a:ext>
            </a:extLst>
          </p:cNvPr>
          <p:cNvSpPr>
            <a:spLocks noGrp="1"/>
          </p:cNvSpPr>
          <p:nvPr>
            <p:ph type="pic" sz="quarter" idx="33"/>
          </p:nvPr>
        </p:nvSpPr>
        <p:spPr>
          <a:xfrm>
            <a:off x="457200" y="1775523"/>
            <a:ext cx="1095551" cy="1095551"/>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sp>
        <p:nvSpPr>
          <p:cNvPr id="15" name="Picture Placeholder 2">
            <a:extLst>
              <a:ext uri="{FF2B5EF4-FFF2-40B4-BE49-F238E27FC236}">
                <a16:creationId xmlns:a16="http://schemas.microsoft.com/office/drawing/2014/main" id="{395D59C0-C543-B746-B06B-05F3D60BEADA}"/>
              </a:ext>
            </a:extLst>
          </p:cNvPr>
          <p:cNvSpPr>
            <a:spLocks noGrp="1"/>
          </p:cNvSpPr>
          <p:nvPr>
            <p:ph type="pic" sz="quarter" idx="34"/>
          </p:nvPr>
        </p:nvSpPr>
        <p:spPr>
          <a:xfrm>
            <a:off x="6270801" y="1782662"/>
            <a:ext cx="1095551" cy="1095551"/>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spTree>
    <p:extLst>
      <p:ext uri="{BB962C8B-B14F-4D97-AF65-F5344CB8AC3E}">
        <p14:creationId xmlns:p14="http://schemas.microsoft.com/office/powerpoint/2010/main" val="3755576457"/>
      </p:ext>
    </p:extLst>
  </p:cSld>
  <p:clrMapOvr>
    <a:masterClrMapping/>
  </p:clrMapOvr>
  <p:extLst>
    <p:ext uri="{DCECCB84-F9BA-43D5-87BE-67443E8EF086}">
      <p15:sldGuideLst xmlns:p15="http://schemas.microsoft.com/office/powerpoint/2012/main">
        <p15:guide id="2" orient="horz" pos="3888">
          <p15:clr>
            <a:srgbClr val="FBAE40"/>
          </p15:clr>
        </p15:guide>
        <p15:guide id="3" orient="horz" pos="2160">
          <p15:clr>
            <a:srgbClr val="FBAE40"/>
          </p15:clr>
        </p15:guide>
        <p15:guide id="4" orient="horz" pos="2260">
          <p15:clr>
            <a:srgbClr val="FBAE40"/>
          </p15:clr>
        </p15:guide>
        <p15:guide id="5" orient="horz" pos="2360">
          <p15:clr>
            <a:srgbClr val="FBAE40"/>
          </p15:clr>
        </p15:guide>
        <p15:guide id="6" orient="horz" pos="2460">
          <p15:clr>
            <a:srgbClr val="FBAE40"/>
          </p15:clr>
        </p15:guide>
        <p15:guide id="7" orient="horz" pos="2560">
          <p15:clr>
            <a:srgbClr val="FBAE40"/>
          </p15:clr>
        </p15:guide>
        <p15:guide id="8" orient="horz" pos="2660">
          <p15:clr>
            <a:srgbClr val="FBAE40"/>
          </p15:clr>
        </p15:guide>
        <p15:guide id="9" orient="horz" pos="2760">
          <p15:clr>
            <a:srgbClr val="FBAE4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113_Title Slide">
    <p:bg>
      <p:bgPr>
        <a:solidFill>
          <a:schemeClr val="bg2"/>
        </a:solidFill>
        <a:effectLst/>
      </p:bgPr>
    </p:bg>
    <p:spTree>
      <p:nvGrpSpPr>
        <p:cNvPr id="1" name=""/>
        <p:cNvGrpSpPr/>
        <p:nvPr/>
      </p:nvGrpSpPr>
      <p:grpSpPr>
        <a:xfrm>
          <a:off x="0" y="0"/>
          <a:ext cx="0" cy="0"/>
          <a:chOff x="0" y="0"/>
          <a:chExt cx="0" cy="0"/>
        </a:xfrm>
      </p:grpSpPr>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34" name="Footer Placeholder 3">
            <a:extLst>
              <a:ext uri="{FF2B5EF4-FFF2-40B4-BE49-F238E27FC236}">
                <a16:creationId xmlns:a16="http://schemas.microsoft.com/office/drawing/2014/main" id="{E6ED4AD6-BFFD-BA45-8D86-3EBE44249903}"/>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algn="ctr">
              <a:defRPr sz="1000" b="0" i="0">
                <a:solidFill>
                  <a:schemeClr val="bg1">
                    <a:lumMod val="50000"/>
                  </a:schemeClr>
                </a:solidFill>
                <a:latin typeface="Roboto" pitchFamily="2" charset="0"/>
                <a:ea typeface="Roboto" pitchFamily="2" charset="0"/>
              </a:defRPr>
            </a:lvl1pPr>
          </a:lstStyle>
          <a:p>
            <a:r>
              <a:rPr lang="en-US"/>
              <a:t>CONFIDENTIAL - PROPRIETARY - DO NOT DISTRIBUTE</a:t>
            </a:r>
          </a:p>
        </p:txBody>
      </p:sp>
      <p:sp>
        <p:nvSpPr>
          <p:cNvPr id="19" name="Text Placeholder 5" hidden="1">
            <a:extLst>
              <a:ext uri="{FF2B5EF4-FFF2-40B4-BE49-F238E27FC236}">
                <a16:creationId xmlns:a16="http://schemas.microsoft.com/office/drawing/2014/main" id="{4176F3DA-275B-544F-9026-3B56C3E1B94E}"/>
              </a:ext>
            </a:extLst>
          </p:cNvPr>
          <p:cNvSpPr>
            <a:spLocks noGrp="1"/>
          </p:cNvSpPr>
          <p:nvPr>
            <p:ph type="body" sz="quarter" idx="11" hasCustomPrompt="1"/>
          </p:nvPr>
        </p:nvSpPr>
        <p:spPr>
          <a:xfrm>
            <a:off x="457200" y="1075205"/>
            <a:ext cx="11277600" cy="609216"/>
          </a:xfrm>
          <a:prstGeom prst="rect">
            <a:avLst/>
          </a:prstGeom>
          <a:noFill/>
        </p:spPr>
        <p:txBody>
          <a:bodyPr wrap="none" lIns="0" tIns="0" rIns="0" bIns="0" anchor="t" anchorCtr="0">
            <a:normAutofit/>
          </a:bodyPr>
          <a:lstStyle>
            <a:lvl1pPr marL="0" indent="0">
              <a:buNone/>
              <a:defRPr sz="2400" b="0" i="0">
                <a:solidFill>
                  <a:srgbClr val="343741"/>
                </a:solidFill>
                <a:latin typeface="Roboto Light" panose="02000000000000000000" pitchFamily="2" charset="0"/>
                <a:ea typeface="Roboto Light" panose="02000000000000000000"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21" name="Title Placeholder 1">
            <a:extLst>
              <a:ext uri="{FF2B5EF4-FFF2-40B4-BE49-F238E27FC236}">
                <a16:creationId xmlns:a16="http://schemas.microsoft.com/office/drawing/2014/main" id="{413F3423-FE75-1F4E-834F-58BE944C0A3E}"/>
              </a:ext>
            </a:extLst>
          </p:cNvPr>
          <p:cNvSpPr>
            <a:spLocks noGrp="1"/>
          </p:cNvSpPr>
          <p:nvPr>
            <p:ph type="title"/>
          </p:nvPr>
        </p:nvSpPr>
        <p:spPr>
          <a:xfrm>
            <a:off x="457200" y="228603"/>
            <a:ext cx="11284688" cy="846602"/>
          </a:xfrm>
          <a:prstGeom prst="rect">
            <a:avLst/>
          </a:prstGeom>
        </p:spPr>
        <p:txBody>
          <a:bodyPr vert="horz" wrap="none" lIns="0" tIns="91440" rIns="0" bIns="0" rtlCol="0" anchor="t">
            <a:normAutofit/>
          </a:bodyPr>
          <a:lstStyle>
            <a:lvl1pPr>
              <a:defRPr sz="4200">
                <a:latin typeface="Roboto" pitchFamily="2" charset="0"/>
                <a:ea typeface="Roboto" pitchFamily="2" charset="0"/>
              </a:defRPr>
            </a:lvl1pPr>
          </a:lstStyle>
          <a:p>
            <a:r>
              <a:rPr lang="en-US"/>
              <a:t>Click to edit Master title style</a:t>
            </a:r>
          </a:p>
        </p:txBody>
      </p:sp>
      <p:sp>
        <p:nvSpPr>
          <p:cNvPr id="16" name="Text Placeholder 5">
            <a:extLst>
              <a:ext uri="{FF2B5EF4-FFF2-40B4-BE49-F238E27FC236}">
                <a16:creationId xmlns:a16="http://schemas.microsoft.com/office/drawing/2014/main" id="{F76B358F-1220-BD44-BAC6-93B1CFD27F4B}"/>
              </a:ext>
            </a:extLst>
          </p:cNvPr>
          <p:cNvSpPr>
            <a:spLocks noGrp="1"/>
          </p:cNvSpPr>
          <p:nvPr>
            <p:ph type="body" sz="quarter" idx="19" hasCustomPrompt="1"/>
          </p:nvPr>
        </p:nvSpPr>
        <p:spPr>
          <a:xfrm>
            <a:off x="457200" y="1382232"/>
            <a:ext cx="5486400"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17" name="Text Placeholder 4">
            <a:extLst>
              <a:ext uri="{FF2B5EF4-FFF2-40B4-BE49-F238E27FC236}">
                <a16:creationId xmlns:a16="http://schemas.microsoft.com/office/drawing/2014/main" id="{99F82C59-F27F-9043-9DE3-3F6106522CCF}"/>
              </a:ext>
            </a:extLst>
          </p:cNvPr>
          <p:cNvSpPr>
            <a:spLocks noGrp="1"/>
          </p:cNvSpPr>
          <p:nvPr>
            <p:ph type="body" sz="quarter" idx="20"/>
          </p:nvPr>
        </p:nvSpPr>
        <p:spPr>
          <a:xfrm>
            <a:off x="457200" y="1694172"/>
            <a:ext cx="5486400" cy="1893577"/>
          </a:xfrm>
          <a:prstGeom prst="rect">
            <a:avLst/>
          </a:prstGeom>
        </p:spPr>
        <p:txBody>
          <a:bodyPr lIns="0" tIns="182880" rIns="274320">
            <a:normAutofit/>
          </a:bodyPr>
          <a:lstStyle>
            <a:lvl1pPr marL="285750" marR="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sz="18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 styles</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 styles</a:t>
            </a:r>
          </a:p>
          <a:p>
            <a:pPr lvl="0"/>
            <a:endParaRPr lang="en-US"/>
          </a:p>
        </p:txBody>
      </p:sp>
      <p:sp>
        <p:nvSpPr>
          <p:cNvPr id="18" name="Text Placeholder 5">
            <a:extLst>
              <a:ext uri="{FF2B5EF4-FFF2-40B4-BE49-F238E27FC236}">
                <a16:creationId xmlns:a16="http://schemas.microsoft.com/office/drawing/2014/main" id="{23C35603-8035-EB47-BC41-2DBC4FC2214A}"/>
              </a:ext>
            </a:extLst>
          </p:cNvPr>
          <p:cNvSpPr>
            <a:spLocks noGrp="1"/>
          </p:cNvSpPr>
          <p:nvPr>
            <p:ph type="body" sz="quarter" idx="21" hasCustomPrompt="1"/>
          </p:nvPr>
        </p:nvSpPr>
        <p:spPr>
          <a:xfrm>
            <a:off x="6254750" y="1382232"/>
            <a:ext cx="5480052"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20" name="Text Placeholder 4">
            <a:extLst>
              <a:ext uri="{FF2B5EF4-FFF2-40B4-BE49-F238E27FC236}">
                <a16:creationId xmlns:a16="http://schemas.microsoft.com/office/drawing/2014/main" id="{BC1A53BB-9A4A-6A48-B761-FDD8D48D6D93}"/>
              </a:ext>
            </a:extLst>
          </p:cNvPr>
          <p:cNvSpPr>
            <a:spLocks noGrp="1"/>
          </p:cNvSpPr>
          <p:nvPr>
            <p:ph type="body" sz="quarter" idx="22"/>
          </p:nvPr>
        </p:nvSpPr>
        <p:spPr>
          <a:xfrm>
            <a:off x="6254750" y="1694172"/>
            <a:ext cx="5480052" cy="1893578"/>
          </a:xfrm>
          <a:prstGeom prst="rect">
            <a:avLst/>
          </a:prstGeom>
        </p:spPr>
        <p:txBody>
          <a:bodyPr lIns="0" tIns="182880" rIns="274320">
            <a:normAutofit/>
          </a:bodyPr>
          <a:lstStyle>
            <a:lvl1pPr marL="285750" marR="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sz="18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 styles</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 styles</a:t>
            </a:r>
          </a:p>
          <a:p>
            <a:pPr lvl="0"/>
            <a:endParaRPr lang="en-US"/>
          </a:p>
        </p:txBody>
      </p:sp>
      <p:sp>
        <p:nvSpPr>
          <p:cNvPr id="22" name="Text Placeholder 5">
            <a:extLst>
              <a:ext uri="{FF2B5EF4-FFF2-40B4-BE49-F238E27FC236}">
                <a16:creationId xmlns:a16="http://schemas.microsoft.com/office/drawing/2014/main" id="{38C0FFE6-7F44-2E44-85A9-D43AEA84B124}"/>
              </a:ext>
            </a:extLst>
          </p:cNvPr>
          <p:cNvSpPr>
            <a:spLocks noGrp="1"/>
          </p:cNvSpPr>
          <p:nvPr>
            <p:ph type="body" sz="quarter" idx="23" hasCustomPrompt="1"/>
          </p:nvPr>
        </p:nvSpPr>
        <p:spPr>
          <a:xfrm>
            <a:off x="457200" y="3696606"/>
            <a:ext cx="5486400"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23" name="Text Placeholder 4">
            <a:extLst>
              <a:ext uri="{FF2B5EF4-FFF2-40B4-BE49-F238E27FC236}">
                <a16:creationId xmlns:a16="http://schemas.microsoft.com/office/drawing/2014/main" id="{DB16E779-71BC-D14A-9D3A-EB3A36081F48}"/>
              </a:ext>
            </a:extLst>
          </p:cNvPr>
          <p:cNvSpPr>
            <a:spLocks noGrp="1"/>
          </p:cNvSpPr>
          <p:nvPr>
            <p:ph type="body" sz="quarter" idx="24"/>
          </p:nvPr>
        </p:nvSpPr>
        <p:spPr>
          <a:xfrm>
            <a:off x="457200" y="4008546"/>
            <a:ext cx="5486400" cy="1893577"/>
          </a:xfrm>
          <a:prstGeom prst="rect">
            <a:avLst/>
          </a:prstGeom>
        </p:spPr>
        <p:txBody>
          <a:bodyPr lIns="0" tIns="182880" rIns="274320">
            <a:normAutofit/>
          </a:bodyPr>
          <a:lstStyle>
            <a:lvl1pPr marL="285750" marR="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sz="18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 styles</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 styles</a:t>
            </a:r>
          </a:p>
          <a:p>
            <a:pPr lvl="0"/>
            <a:endParaRPr lang="en-US"/>
          </a:p>
        </p:txBody>
      </p:sp>
      <p:sp>
        <p:nvSpPr>
          <p:cNvPr id="24" name="Text Placeholder 5">
            <a:extLst>
              <a:ext uri="{FF2B5EF4-FFF2-40B4-BE49-F238E27FC236}">
                <a16:creationId xmlns:a16="http://schemas.microsoft.com/office/drawing/2014/main" id="{7A6B28F1-A6BB-B545-84F8-F9A02AAD7527}"/>
              </a:ext>
            </a:extLst>
          </p:cNvPr>
          <p:cNvSpPr>
            <a:spLocks noGrp="1"/>
          </p:cNvSpPr>
          <p:nvPr>
            <p:ph type="body" sz="quarter" idx="25" hasCustomPrompt="1"/>
          </p:nvPr>
        </p:nvSpPr>
        <p:spPr>
          <a:xfrm>
            <a:off x="6254750" y="3696606"/>
            <a:ext cx="5480052"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25" name="Text Placeholder 4">
            <a:extLst>
              <a:ext uri="{FF2B5EF4-FFF2-40B4-BE49-F238E27FC236}">
                <a16:creationId xmlns:a16="http://schemas.microsoft.com/office/drawing/2014/main" id="{929467C8-A46E-F547-8602-E5E5C62BFE1F}"/>
              </a:ext>
            </a:extLst>
          </p:cNvPr>
          <p:cNvSpPr>
            <a:spLocks noGrp="1"/>
          </p:cNvSpPr>
          <p:nvPr>
            <p:ph type="body" sz="quarter" idx="26"/>
          </p:nvPr>
        </p:nvSpPr>
        <p:spPr>
          <a:xfrm>
            <a:off x="6254750" y="4008546"/>
            <a:ext cx="5480052" cy="1893578"/>
          </a:xfrm>
          <a:prstGeom prst="rect">
            <a:avLst/>
          </a:prstGeom>
        </p:spPr>
        <p:txBody>
          <a:bodyPr lIns="0" tIns="182880" rIns="274320">
            <a:normAutofit/>
          </a:bodyPr>
          <a:lstStyle>
            <a:lvl1pPr marL="285750" marR="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sz="18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 styles</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 styles</a:t>
            </a:r>
          </a:p>
          <a:p>
            <a:pPr lvl="0"/>
            <a:endParaRPr lang="en-US"/>
          </a:p>
        </p:txBody>
      </p:sp>
      <p:cxnSp>
        <p:nvCxnSpPr>
          <p:cNvPr id="28" name="Straight Connector 27">
            <a:extLst>
              <a:ext uri="{FF2B5EF4-FFF2-40B4-BE49-F238E27FC236}">
                <a16:creationId xmlns:a16="http://schemas.microsoft.com/office/drawing/2014/main" id="{6C3CA6F4-7D2B-8744-820A-2E9C5C0B5EF5}"/>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06436DA0-048E-60D0-D6E0-0DB8A772583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545" y="6172199"/>
            <a:ext cx="1962658" cy="716105"/>
          </a:xfrm>
          <a:prstGeom prst="rect">
            <a:avLst/>
          </a:prstGeom>
        </p:spPr>
      </p:pic>
    </p:spTree>
    <p:extLst>
      <p:ext uri="{BB962C8B-B14F-4D97-AF65-F5344CB8AC3E}">
        <p14:creationId xmlns:p14="http://schemas.microsoft.com/office/powerpoint/2010/main" val="382715390"/>
      </p:ext>
    </p:extLst>
  </p:cSld>
  <p:clrMapOvr>
    <a:masterClrMapping/>
  </p:clrMapOvr>
  <p:extLst>
    <p:ext uri="{DCECCB84-F9BA-43D5-87BE-67443E8EF086}">
      <p15:sldGuideLst xmlns:p15="http://schemas.microsoft.com/office/powerpoint/2012/main">
        <p15:guide id="2" orient="horz" pos="3888">
          <p15:clr>
            <a:srgbClr val="FBAE4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42_Title Slide">
    <p:bg>
      <p:bgPr>
        <a:solidFill>
          <a:schemeClr val="bg2"/>
        </a:solidFill>
        <a:effectLst/>
      </p:bgPr>
    </p:bg>
    <p:spTree>
      <p:nvGrpSpPr>
        <p:cNvPr id="1" name=""/>
        <p:cNvGrpSpPr/>
        <p:nvPr/>
      </p:nvGrpSpPr>
      <p:grpSpPr>
        <a:xfrm>
          <a:off x="0" y="0"/>
          <a:ext cx="0" cy="0"/>
          <a:chOff x="0" y="0"/>
          <a:chExt cx="0" cy="0"/>
        </a:xfrm>
      </p:grpSpPr>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18" name="Title Placeholder 1">
            <a:extLst>
              <a:ext uri="{FF2B5EF4-FFF2-40B4-BE49-F238E27FC236}">
                <a16:creationId xmlns:a16="http://schemas.microsoft.com/office/drawing/2014/main" id="{85F4E481-F31F-0940-AB93-013381F7C8FC}"/>
              </a:ext>
            </a:extLst>
          </p:cNvPr>
          <p:cNvSpPr>
            <a:spLocks noGrp="1"/>
          </p:cNvSpPr>
          <p:nvPr>
            <p:ph type="title"/>
          </p:nvPr>
        </p:nvSpPr>
        <p:spPr>
          <a:xfrm>
            <a:off x="457200" y="228603"/>
            <a:ext cx="11277600" cy="838197"/>
          </a:xfrm>
          <a:prstGeom prst="rect">
            <a:avLst/>
          </a:prstGeom>
        </p:spPr>
        <p:txBody>
          <a:bodyPr vert="horz" lIns="0" tIns="91440" rIns="182880" bIns="182880" rtlCol="0" anchor="t">
            <a:normAutofit/>
          </a:bodyPr>
          <a:lstStyle>
            <a:lvl1pPr>
              <a:defRPr sz="4400">
                <a:latin typeface="Roboto" pitchFamily="2" charset="0"/>
                <a:ea typeface="Roboto" pitchFamily="2" charset="0"/>
              </a:defRPr>
            </a:lvl1pPr>
          </a:lstStyle>
          <a:p>
            <a:r>
              <a:rPr lang="en-US"/>
              <a:t>Click to edit Master title style</a:t>
            </a:r>
          </a:p>
        </p:txBody>
      </p:sp>
      <p:sp>
        <p:nvSpPr>
          <p:cNvPr id="15" name="Text Placeholder 5">
            <a:extLst>
              <a:ext uri="{FF2B5EF4-FFF2-40B4-BE49-F238E27FC236}">
                <a16:creationId xmlns:a16="http://schemas.microsoft.com/office/drawing/2014/main" id="{476172E2-695E-514B-B40A-F611E2637509}"/>
              </a:ext>
            </a:extLst>
          </p:cNvPr>
          <p:cNvSpPr>
            <a:spLocks noGrp="1"/>
          </p:cNvSpPr>
          <p:nvPr>
            <p:ph type="body" sz="quarter" idx="21" hasCustomPrompt="1"/>
          </p:nvPr>
        </p:nvSpPr>
        <p:spPr>
          <a:xfrm>
            <a:off x="457199" y="1382233"/>
            <a:ext cx="2573863"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16" name="Text Placeholder 5">
            <a:extLst>
              <a:ext uri="{FF2B5EF4-FFF2-40B4-BE49-F238E27FC236}">
                <a16:creationId xmlns:a16="http://schemas.microsoft.com/office/drawing/2014/main" id="{3708F34B-04D7-8543-BEE9-1875304CDEB3}"/>
              </a:ext>
            </a:extLst>
          </p:cNvPr>
          <p:cNvSpPr>
            <a:spLocks noGrp="1"/>
          </p:cNvSpPr>
          <p:nvPr>
            <p:ph type="body" sz="quarter" idx="22" hasCustomPrompt="1"/>
          </p:nvPr>
        </p:nvSpPr>
        <p:spPr>
          <a:xfrm>
            <a:off x="3352798" y="1382233"/>
            <a:ext cx="2590801"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17" name="Text Placeholder 5">
            <a:extLst>
              <a:ext uri="{FF2B5EF4-FFF2-40B4-BE49-F238E27FC236}">
                <a16:creationId xmlns:a16="http://schemas.microsoft.com/office/drawing/2014/main" id="{2727FC19-08E1-F64F-8A36-EB0027677FAB}"/>
              </a:ext>
            </a:extLst>
          </p:cNvPr>
          <p:cNvSpPr>
            <a:spLocks noGrp="1"/>
          </p:cNvSpPr>
          <p:nvPr>
            <p:ph type="body" sz="quarter" idx="23" hasCustomPrompt="1"/>
          </p:nvPr>
        </p:nvSpPr>
        <p:spPr>
          <a:xfrm>
            <a:off x="6265334" y="1382233"/>
            <a:ext cx="2574671"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19" name="Text Placeholder 5">
            <a:extLst>
              <a:ext uri="{FF2B5EF4-FFF2-40B4-BE49-F238E27FC236}">
                <a16:creationId xmlns:a16="http://schemas.microsoft.com/office/drawing/2014/main" id="{58D8F016-5B42-D148-AA86-37E77838FB85}"/>
              </a:ext>
            </a:extLst>
          </p:cNvPr>
          <p:cNvSpPr>
            <a:spLocks noGrp="1"/>
          </p:cNvSpPr>
          <p:nvPr>
            <p:ph type="body" sz="quarter" idx="24" hasCustomPrompt="1"/>
          </p:nvPr>
        </p:nvSpPr>
        <p:spPr>
          <a:xfrm>
            <a:off x="9169400" y="1382233"/>
            <a:ext cx="2578904"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20" name="Text Placeholder 4">
            <a:extLst>
              <a:ext uri="{FF2B5EF4-FFF2-40B4-BE49-F238E27FC236}">
                <a16:creationId xmlns:a16="http://schemas.microsoft.com/office/drawing/2014/main" id="{0B9F79F5-E9DC-9648-AF4F-86A477B51D8E}"/>
              </a:ext>
            </a:extLst>
          </p:cNvPr>
          <p:cNvSpPr>
            <a:spLocks noGrp="1"/>
          </p:cNvSpPr>
          <p:nvPr>
            <p:ph type="body" sz="quarter" idx="25"/>
          </p:nvPr>
        </p:nvSpPr>
        <p:spPr>
          <a:xfrm>
            <a:off x="457200" y="1694173"/>
            <a:ext cx="2560320" cy="4032249"/>
          </a:xfrm>
          <a:prstGeom prst="rect">
            <a:avLst/>
          </a:prstGeom>
        </p:spPr>
        <p:txBody>
          <a:bodyPr lIns="0" tIns="182880" rIns="91440">
            <a:normAutofit/>
          </a:bodyPr>
          <a:lstStyle>
            <a:lvl1pPr marL="285750" indent="-285750">
              <a:buClr>
                <a:srgbClr val="1A1446"/>
              </a:buClr>
              <a:buFont typeface="Arial" panose="020B0604020202020204" pitchFamily="34" charset="0"/>
              <a:buChar char="•"/>
              <a:defRPr sz="16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p:txBody>
      </p:sp>
      <p:sp>
        <p:nvSpPr>
          <p:cNvPr id="22" name="Text Placeholder 4">
            <a:extLst>
              <a:ext uri="{FF2B5EF4-FFF2-40B4-BE49-F238E27FC236}">
                <a16:creationId xmlns:a16="http://schemas.microsoft.com/office/drawing/2014/main" id="{585E5CF2-8029-984F-9FE1-D59F0486BFB3}"/>
              </a:ext>
            </a:extLst>
          </p:cNvPr>
          <p:cNvSpPr>
            <a:spLocks noGrp="1"/>
          </p:cNvSpPr>
          <p:nvPr>
            <p:ph type="body" sz="quarter" idx="26"/>
          </p:nvPr>
        </p:nvSpPr>
        <p:spPr>
          <a:xfrm>
            <a:off x="3361267" y="1696553"/>
            <a:ext cx="2560320" cy="4032249"/>
          </a:xfrm>
          <a:prstGeom prst="rect">
            <a:avLst/>
          </a:prstGeom>
        </p:spPr>
        <p:txBody>
          <a:bodyPr lIns="0" tIns="182880" rIns="91440">
            <a:normAutofit/>
          </a:bodyPr>
          <a:lstStyle>
            <a:lvl1pPr marL="285750" indent="-285750">
              <a:buClr>
                <a:srgbClr val="1A1446"/>
              </a:buClr>
              <a:buFont typeface="Arial" panose="020B0604020202020204" pitchFamily="34" charset="0"/>
              <a:buChar char="•"/>
              <a:defRPr sz="16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p:txBody>
      </p:sp>
      <p:sp>
        <p:nvSpPr>
          <p:cNvPr id="26" name="Text Placeholder 4">
            <a:extLst>
              <a:ext uri="{FF2B5EF4-FFF2-40B4-BE49-F238E27FC236}">
                <a16:creationId xmlns:a16="http://schemas.microsoft.com/office/drawing/2014/main" id="{441F6A96-8B4E-BA42-9532-9AD3185CB2BF}"/>
              </a:ext>
            </a:extLst>
          </p:cNvPr>
          <p:cNvSpPr>
            <a:spLocks noGrp="1"/>
          </p:cNvSpPr>
          <p:nvPr>
            <p:ph type="body" sz="quarter" idx="27"/>
          </p:nvPr>
        </p:nvSpPr>
        <p:spPr>
          <a:xfrm>
            <a:off x="6265334" y="1698933"/>
            <a:ext cx="2560320" cy="4032249"/>
          </a:xfrm>
          <a:prstGeom prst="rect">
            <a:avLst/>
          </a:prstGeom>
        </p:spPr>
        <p:txBody>
          <a:bodyPr lIns="0" tIns="182880" rIns="91440">
            <a:normAutofit/>
          </a:bodyPr>
          <a:lstStyle>
            <a:lvl1pPr marL="285750" indent="-285750">
              <a:buClr>
                <a:srgbClr val="1A1446"/>
              </a:buClr>
              <a:buFont typeface="Arial" panose="020B0604020202020204" pitchFamily="34" charset="0"/>
              <a:buChar char="•"/>
              <a:defRPr sz="16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p:txBody>
      </p:sp>
      <p:sp>
        <p:nvSpPr>
          <p:cNvPr id="27" name="Text Placeholder 4">
            <a:extLst>
              <a:ext uri="{FF2B5EF4-FFF2-40B4-BE49-F238E27FC236}">
                <a16:creationId xmlns:a16="http://schemas.microsoft.com/office/drawing/2014/main" id="{3C62A497-1BAC-CA41-8892-94004241A61F}"/>
              </a:ext>
            </a:extLst>
          </p:cNvPr>
          <p:cNvSpPr>
            <a:spLocks noGrp="1"/>
          </p:cNvSpPr>
          <p:nvPr>
            <p:ph type="body" sz="quarter" idx="28"/>
          </p:nvPr>
        </p:nvSpPr>
        <p:spPr>
          <a:xfrm>
            <a:off x="9169400" y="1701312"/>
            <a:ext cx="2560320" cy="4032249"/>
          </a:xfrm>
          <a:prstGeom prst="rect">
            <a:avLst/>
          </a:prstGeom>
        </p:spPr>
        <p:txBody>
          <a:bodyPr lIns="0" tIns="182880" rIns="91440">
            <a:normAutofit/>
          </a:bodyPr>
          <a:lstStyle>
            <a:lvl1pPr marL="285750" indent="-285750">
              <a:buClr>
                <a:srgbClr val="1A1446"/>
              </a:buClr>
              <a:buFont typeface="Arial" panose="020B0604020202020204" pitchFamily="34" charset="0"/>
              <a:buChar char="•"/>
              <a:defRPr sz="16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p:txBody>
      </p:sp>
      <p:sp>
        <p:nvSpPr>
          <p:cNvPr id="21" name="Footer Placeholder 3">
            <a:extLst>
              <a:ext uri="{FF2B5EF4-FFF2-40B4-BE49-F238E27FC236}">
                <a16:creationId xmlns:a16="http://schemas.microsoft.com/office/drawing/2014/main" id="{996A5D1A-96A5-4346-A949-56665642060F}"/>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900" b="0" i="0">
                <a:solidFill>
                  <a:schemeClr val="bg1">
                    <a:lumMod val="50000"/>
                  </a:schemeClr>
                </a:solidFill>
                <a:latin typeface="Roboto" pitchFamily="2" charset="0"/>
                <a:ea typeface="Roboto" pitchFamily="2" charset="0"/>
              </a:defRPr>
            </a:lvl1pPr>
          </a:lstStyle>
          <a:p>
            <a:r>
              <a:rPr lang="en-US"/>
              <a:t>CONFIDENTIAL - PROPRIETARY - DO NOT DISTRIBUTE</a:t>
            </a:r>
          </a:p>
        </p:txBody>
      </p:sp>
      <p:cxnSp>
        <p:nvCxnSpPr>
          <p:cNvPr id="25" name="Straight Connector 24">
            <a:extLst>
              <a:ext uri="{FF2B5EF4-FFF2-40B4-BE49-F238E27FC236}">
                <a16:creationId xmlns:a16="http://schemas.microsoft.com/office/drawing/2014/main" id="{54C7DCCC-D1AF-D947-B59F-B1B2305C349A}"/>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17187357-1695-D422-8713-D9B5CDC91D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545" y="6172199"/>
            <a:ext cx="1962658" cy="716105"/>
          </a:xfrm>
          <a:prstGeom prst="rect">
            <a:avLst/>
          </a:prstGeom>
        </p:spPr>
      </p:pic>
    </p:spTree>
    <p:extLst>
      <p:ext uri="{BB962C8B-B14F-4D97-AF65-F5344CB8AC3E}">
        <p14:creationId xmlns:p14="http://schemas.microsoft.com/office/powerpoint/2010/main" val="3878119589"/>
      </p:ext>
    </p:extLst>
  </p:cSld>
  <p:clrMapOvr>
    <a:masterClrMapping/>
  </p:clrMapOvr>
  <p:extLst>
    <p:ext uri="{DCECCB84-F9BA-43D5-87BE-67443E8EF086}">
      <p15:sldGuideLst xmlns:p15="http://schemas.microsoft.com/office/powerpoint/2012/main">
        <p15:guide id="2" orient="horz" pos="3888">
          <p15:clr>
            <a:srgbClr val="FBAE40"/>
          </p15:clr>
        </p15:guide>
        <p15:guide id="15" orient="horz" pos="2260">
          <p15:clr>
            <a:srgbClr val="FBAE4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53_Title Slide">
    <p:bg>
      <p:bgPr>
        <a:solidFill>
          <a:schemeClr val="bg2"/>
        </a:solidFill>
        <a:effectLst/>
      </p:bgPr>
    </p:bg>
    <p:spTree>
      <p:nvGrpSpPr>
        <p:cNvPr id="1" name=""/>
        <p:cNvGrpSpPr/>
        <p:nvPr/>
      </p:nvGrpSpPr>
      <p:grpSpPr>
        <a:xfrm>
          <a:off x="0" y="0"/>
          <a:ext cx="0" cy="0"/>
          <a:chOff x="0" y="0"/>
          <a:chExt cx="0" cy="0"/>
        </a:xfrm>
      </p:grpSpPr>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18" name="Title Placeholder 1">
            <a:extLst>
              <a:ext uri="{FF2B5EF4-FFF2-40B4-BE49-F238E27FC236}">
                <a16:creationId xmlns:a16="http://schemas.microsoft.com/office/drawing/2014/main" id="{85F4E481-F31F-0940-AB93-013381F7C8FC}"/>
              </a:ext>
            </a:extLst>
          </p:cNvPr>
          <p:cNvSpPr>
            <a:spLocks noGrp="1"/>
          </p:cNvSpPr>
          <p:nvPr>
            <p:ph type="title"/>
          </p:nvPr>
        </p:nvSpPr>
        <p:spPr>
          <a:xfrm>
            <a:off x="457200" y="228603"/>
            <a:ext cx="11277600" cy="838197"/>
          </a:xfrm>
          <a:prstGeom prst="rect">
            <a:avLst/>
          </a:prstGeom>
        </p:spPr>
        <p:txBody>
          <a:bodyPr vert="horz" lIns="0" tIns="91440" rIns="182880" bIns="182880" rtlCol="0" anchor="t">
            <a:normAutofit/>
          </a:bodyPr>
          <a:lstStyle>
            <a:lvl1pPr>
              <a:defRPr sz="4400">
                <a:latin typeface="Roboto" pitchFamily="2" charset="0"/>
                <a:ea typeface="Roboto" pitchFamily="2" charset="0"/>
              </a:defRPr>
            </a:lvl1pPr>
          </a:lstStyle>
          <a:p>
            <a:r>
              <a:rPr lang="en-US"/>
              <a:t>Click to edit Master title style</a:t>
            </a:r>
          </a:p>
        </p:txBody>
      </p:sp>
      <p:sp>
        <p:nvSpPr>
          <p:cNvPr id="21" name="Footer Placeholder 3">
            <a:extLst>
              <a:ext uri="{FF2B5EF4-FFF2-40B4-BE49-F238E27FC236}">
                <a16:creationId xmlns:a16="http://schemas.microsoft.com/office/drawing/2014/main" id="{996A5D1A-96A5-4346-A949-56665642060F}"/>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900" b="0" i="0">
                <a:solidFill>
                  <a:schemeClr val="bg1">
                    <a:lumMod val="50000"/>
                  </a:schemeClr>
                </a:solidFill>
                <a:latin typeface="Roboto" pitchFamily="2" charset="0"/>
                <a:ea typeface="Roboto" pitchFamily="2" charset="0"/>
              </a:defRPr>
            </a:lvl1pPr>
          </a:lstStyle>
          <a:p>
            <a:r>
              <a:rPr lang="en-US"/>
              <a:t>CONFIDENTIAL - PROPRIETARY - DO NOT DISTRIBUTE</a:t>
            </a:r>
          </a:p>
        </p:txBody>
      </p:sp>
      <p:cxnSp>
        <p:nvCxnSpPr>
          <p:cNvPr id="25" name="Straight Connector 24">
            <a:extLst>
              <a:ext uri="{FF2B5EF4-FFF2-40B4-BE49-F238E27FC236}">
                <a16:creationId xmlns:a16="http://schemas.microsoft.com/office/drawing/2014/main" id="{54C7DCCC-D1AF-D947-B59F-B1B2305C349A}"/>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sp>
        <p:nvSpPr>
          <p:cNvPr id="23" name="Text Placeholder 5">
            <a:extLst>
              <a:ext uri="{FF2B5EF4-FFF2-40B4-BE49-F238E27FC236}">
                <a16:creationId xmlns:a16="http://schemas.microsoft.com/office/drawing/2014/main" id="{D0F92499-C21A-694B-AFFF-FC243C7E2554}"/>
              </a:ext>
            </a:extLst>
          </p:cNvPr>
          <p:cNvSpPr>
            <a:spLocks noGrp="1"/>
          </p:cNvSpPr>
          <p:nvPr>
            <p:ph type="body" sz="quarter" idx="21" hasCustomPrompt="1"/>
          </p:nvPr>
        </p:nvSpPr>
        <p:spPr>
          <a:xfrm>
            <a:off x="457199" y="2743015"/>
            <a:ext cx="2573863" cy="214058"/>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24" name="Text Placeholder 5">
            <a:extLst>
              <a:ext uri="{FF2B5EF4-FFF2-40B4-BE49-F238E27FC236}">
                <a16:creationId xmlns:a16="http://schemas.microsoft.com/office/drawing/2014/main" id="{F232FFA8-7BA5-3A42-B74A-5240BA025204}"/>
              </a:ext>
            </a:extLst>
          </p:cNvPr>
          <p:cNvSpPr>
            <a:spLocks noGrp="1"/>
          </p:cNvSpPr>
          <p:nvPr>
            <p:ph type="body" sz="quarter" idx="22" hasCustomPrompt="1"/>
          </p:nvPr>
        </p:nvSpPr>
        <p:spPr>
          <a:xfrm>
            <a:off x="3352798" y="2743015"/>
            <a:ext cx="2590801" cy="214058"/>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28" name="Text Placeholder 5">
            <a:extLst>
              <a:ext uri="{FF2B5EF4-FFF2-40B4-BE49-F238E27FC236}">
                <a16:creationId xmlns:a16="http://schemas.microsoft.com/office/drawing/2014/main" id="{DC5A4E57-DDE1-2145-AA66-5AC5BD5BD813}"/>
              </a:ext>
            </a:extLst>
          </p:cNvPr>
          <p:cNvSpPr>
            <a:spLocks noGrp="1"/>
          </p:cNvSpPr>
          <p:nvPr>
            <p:ph type="body" sz="quarter" idx="23" hasCustomPrompt="1"/>
          </p:nvPr>
        </p:nvSpPr>
        <p:spPr>
          <a:xfrm>
            <a:off x="6265334" y="2743015"/>
            <a:ext cx="2574671" cy="214058"/>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29" name="Text Placeholder 5">
            <a:extLst>
              <a:ext uri="{FF2B5EF4-FFF2-40B4-BE49-F238E27FC236}">
                <a16:creationId xmlns:a16="http://schemas.microsoft.com/office/drawing/2014/main" id="{44F3E8E4-EF68-4D4E-ABC0-A3FDD4879DA2}"/>
              </a:ext>
            </a:extLst>
          </p:cNvPr>
          <p:cNvSpPr>
            <a:spLocks noGrp="1"/>
          </p:cNvSpPr>
          <p:nvPr>
            <p:ph type="body" sz="quarter" idx="24" hasCustomPrompt="1"/>
          </p:nvPr>
        </p:nvSpPr>
        <p:spPr>
          <a:xfrm>
            <a:off x="9169400" y="2743015"/>
            <a:ext cx="2578904" cy="214058"/>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30" name="Text Placeholder 4">
            <a:extLst>
              <a:ext uri="{FF2B5EF4-FFF2-40B4-BE49-F238E27FC236}">
                <a16:creationId xmlns:a16="http://schemas.microsoft.com/office/drawing/2014/main" id="{845136AA-E0BF-9442-9F92-A4671135FC35}"/>
              </a:ext>
            </a:extLst>
          </p:cNvPr>
          <p:cNvSpPr>
            <a:spLocks noGrp="1"/>
          </p:cNvSpPr>
          <p:nvPr>
            <p:ph type="body" sz="quarter" idx="25"/>
          </p:nvPr>
        </p:nvSpPr>
        <p:spPr>
          <a:xfrm>
            <a:off x="457200" y="3054955"/>
            <a:ext cx="2560320" cy="2831800"/>
          </a:xfrm>
          <a:prstGeom prst="rect">
            <a:avLst/>
          </a:prstGeom>
        </p:spPr>
        <p:txBody>
          <a:bodyPr lIns="0" tIns="182880" rIns="91440">
            <a:normAutofit/>
          </a:bodyPr>
          <a:lstStyle>
            <a:lvl1pPr marL="285750" indent="-285750">
              <a:buClr>
                <a:srgbClr val="1A1446"/>
              </a:buClr>
              <a:buFont typeface="Arial" panose="020B0604020202020204" pitchFamily="34" charset="0"/>
              <a:buChar char="•"/>
              <a:defRPr sz="16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p:txBody>
      </p:sp>
      <p:sp>
        <p:nvSpPr>
          <p:cNvPr id="31" name="Text Placeholder 4">
            <a:extLst>
              <a:ext uri="{FF2B5EF4-FFF2-40B4-BE49-F238E27FC236}">
                <a16:creationId xmlns:a16="http://schemas.microsoft.com/office/drawing/2014/main" id="{AB012928-BA93-8C4D-AF86-8FA8F6D563AB}"/>
              </a:ext>
            </a:extLst>
          </p:cNvPr>
          <p:cNvSpPr>
            <a:spLocks noGrp="1"/>
          </p:cNvSpPr>
          <p:nvPr>
            <p:ph type="body" sz="quarter" idx="26"/>
          </p:nvPr>
        </p:nvSpPr>
        <p:spPr>
          <a:xfrm>
            <a:off x="3361267" y="3057335"/>
            <a:ext cx="2560320" cy="2831800"/>
          </a:xfrm>
          <a:prstGeom prst="rect">
            <a:avLst/>
          </a:prstGeom>
        </p:spPr>
        <p:txBody>
          <a:bodyPr lIns="0" tIns="182880" rIns="91440">
            <a:normAutofit/>
          </a:bodyPr>
          <a:lstStyle>
            <a:lvl1pPr marL="285750" indent="-285750">
              <a:buClr>
                <a:srgbClr val="1A1446"/>
              </a:buClr>
              <a:buFont typeface="Arial" panose="020B0604020202020204" pitchFamily="34" charset="0"/>
              <a:buChar char="•"/>
              <a:defRPr sz="16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p:txBody>
      </p:sp>
      <p:sp>
        <p:nvSpPr>
          <p:cNvPr id="32" name="Text Placeholder 4">
            <a:extLst>
              <a:ext uri="{FF2B5EF4-FFF2-40B4-BE49-F238E27FC236}">
                <a16:creationId xmlns:a16="http://schemas.microsoft.com/office/drawing/2014/main" id="{50288126-A8A6-514A-890E-57EBEFB78BBD}"/>
              </a:ext>
            </a:extLst>
          </p:cNvPr>
          <p:cNvSpPr>
            <a:spLocks noGrp="1"/>
          </p:cNvSpPr>
          <p:nvPr>
            <p:ph type="body" sz="quarter" idx="27"/>
          </p:nvPr>
        </p:nvSpPr>
        <p:spPr>
          <a:xfrm>
            <a:off x="6265334" y="3059715"/>
            <a:ext cx="2560320" cy="2831800"/>
          </a:xfrm>
          <a:prstGeom prst="rect">
            <a:avLst/>
          </a:prstGeom>
        </p:spPr>
        <p:txBody>
          <a:bodyPr lIns="0" tIns="182880" rIns="91440">
            <a:normAutofit/>
          </a:bodyPr>
          <a:lstStyle>
            <a:lvl1pPr marL="285750" indent="-285750">
              <a:buClr>
                <a:srgbClr val="1A1446"/>
              </a:buClr>
              <a:buFont typeface="Arial" panose="020B0604020202020204" pitchFamily="34" charset="0"/>
              <a:buChar char="•"/>
              <a:defRPr sz="16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p:txBody>
      </p:sp>
      <p:sp>
        <p:nvSpPr>
          <p:cNvPr id="34" name="Text Placeholder 4">
            <a:extLst>
              <a:ext uri="{FF2B5EF4-FFF2-40B4-BE49-F238E27FC236}">
                <a16:creationId xmlns:a16="http://schemas.microsoft.com/office/drawing/2014/main" id="{312B41DA-6228-A84F-9F0F-C80EE5EFAF93}"/>
              </a:ext>
            </a:extLst>
          </p:cNvPr>
          <p:cNvSpPr>
            <a:spLocks noGrp="1"/>
          </p:cNvSpPr>
          <p:nvPr>
            <p:ph type="body" sz="quarter" idx="28"/>
          </p:nvPr>
        </p:nvSpPr>
        <p:spPr>
          <a:xfrm>
            <a:off x="9169400" y="3062094"/>
            <a:ext cx="2560320" cy="2831800"/>
          </a:xfrm>
          <a:prstGeom prst="rect">
            <a:avLst/>
          </a:prstGeom>
        </p:spPr>
        <p:txBody>
          <a:bodyPr lIns="0" tIns="182880" rIns="91440">
            <a:normAutofit/>
          </a:bodyPr>
          <a:lstStyle>
            <a:lvl1pPr marL="285750" indent="-285750">
              <a:buClr>
                <a:srgbClr val="1A1446"/>
              </a:buClr>
              <a:buFont typeface="Arial" panose="020B0604020202020204" pitchFamily="34" charset="0"/>
              <a:buChar char="•"/>
              <a:defRPr sz="16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p:txBody>
      </p:sp>
      <p:sp>
        <p:nvSpPr>
          <p:cNvPr id="35" name="Picture Placeholder 2">
            <a:extLst>
              <a:ext uri="{FF2B5EF4-FFF2-40B4-BE49-F238E27FC236}">
                <a16:creationId xmlns:a16="http://schemas.microsoft.com/office/drawing/2014/main" id="{E895A61F-C933-6344-A279-D15647A4A379}"/>
              </a:ext>
            </a:extLst>
          </p:cNvPr>
          <p:cNvSpPr>
            <a:spLocks noGrp="1"/>
          </p:cNvSpPr>
          <p:nvPr>
            <p:ph type="pic" sz="quarter" idx="33"/>
          </p:nvPr>
        </p:nvSpPr>
        <p:spPr>
          <a:xfrm>
            <a:off x="457200" y="1371600"/>
            <a:ext cx="1095551" cy="1095551"/>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sp>
        <p:nvSpPr>
          <p:cNvPr id="36" name="Picture Placeholder 2">
            <a:extLst>
              <a:ext uri="{FF2B5EF4-FFF2-40B4-BE49-F238E27FC236}">
                <a16:creationId xmlns:a16="http://schemas.microsoft.com/office/drawing/2014/main" id="{7EF8E978-4E31-3144-8925-8BBC84CB55C2}"/>
              </a:ext>
            </a:extLst>
          </p:cNvPr>
          <p:cNvSpPr>
            <a:spLocks noGrp="1"/>
          </p:cNvSpPr>
          <p:nvPr>
            <p:ph type="pic" sz="quarter" idx="34"/>
          </p:nvPr>
        </p:nvSpPr>
        <p:spPr>
          <a:xfrm>
            <a:off x="3352798" y="1382009"/>
            <a:ext cx="1095551" cy="1095551"/>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sp>
        <p:nvSpPr>
          <p:cNvPr id="37" name="Picture Placeholder 2">
            <a:extLst>
              <a:ext uri="{FF2B5EF4-FFF2-40B4-BE49-F238E27FC236}">
                <a16:creationId xmlns:a16="http://schemas.microsoft.com/office/drawing/2014/main" id="{BBB5F2B6-076D-5841-AEC2-A032F1511C1E}"/>
              </a:ext>
            </a:extLst>
          </p:cNvPr>
          <p:cNvSpPr>
            <a:spLocks noGrp="1"/>
          </p:cNvSpPr>
          <p:nvPr>
            <p:ph type="pic" sz="quarter" idx="35"/>
          </p:nvPr>
        </p:nvSpPr>
        <p:spPr>
          <a:xfrm>
            <a:off x="6265334" y="1381583"/>
            <a:ext cx="1095551" cy="1095551"/>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sp>
        <p:nvSpPr>
          <p:cNvPr id="38" name="Picture Placeholder 2">
            <a:extLst>
              <a:ext uri="{FF2B5EF4-FFF2-40B4-BE49-F238E27FC236}">
                <a16:creationId xmlns:a16="http://schemas.microsoft.com/office/drawing/2014/main" id="{FAB62FD0-4FCF-9441-9BED-AEC9D056302C}"/>
              </a:ext>
            </a:extLst>
          </p:cNvPr>
          <p:cNvSpPr>
            <a:spLocks noGrp="1"/>
          </p:cNvSpPr>
          <p:nvPr>
            <p:ph type="pic" sz="quarter" idx="36"/>
          </p:nvPr>
        </p:nvSpPr>
        <p:spPr>
          <a:xfrm>
            <a:off x="9160932" y="1391992"/>
            <a:ext cx="1095551" cy="1095551"/>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pic>
        <p:nvPicPr>
          <p:cNvPr id="2" name="Graphic 1">
            <a:extLst>
              <a:ext uri="{FF2B5EF4-FFF2-40B4-BE49-F238E27FC236}">
                <a16:creationId xmlns:a16="http://schemas.microsoft.com/office/drawing/2014/main" id="{04898430-C0EA-70DB-A83C-060FC47E4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545" y="6172199"/>
            <a:ext cx="1962658" cy="716105"/>
          </a:xfrm>
          <a:prstGeom prst="rect">
            <a:avLst/>
          </a:prstGeom>
        </p:spPr>
      </p:pic>
    </p:spTree>
    <p:extLst>
      <p:ext uri="{BB962C8B-B14F-4D97-AF65-F5344CB8AC3E}">
        <p14:creationId xmlns:p14="http://schemas.microsoft.com/office/powerpoint/2010/main" val="545867626"/>
      </p:ext>
    </p:extLst>
  </p:cSld>
  <p:clrMapOvr>
    <a:masterClrMapping/>
  </p:clrMapOvr>
  <p:extLst>
    <p:ext uri="{DCECCB84-F9BA-43D5-87BE-67443E8EF086}">
      <p15:sldGuideLst xmlns:p15="http://schemas.microsoft.com/office/powerpoint/2012/main">
        <p15:guide id="2" orient="horz" pos="3888">
          <p15:clr>
            <a:srgbClr val="FBAE40"/>
          </p15:clr>
        </p15:guide>
        <p15:guide id="15" orient="horz" pos="2260">
          <p15:clr>
            <a:srgbClr val="FBAE4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114_Title Slide">
    <p:bg>
      <p:bgPr>
        <a:solidFill>
          <a:schemeClr val="bg2"/>
        </a:solidFill>
        <a:effectLst/>
      </p:bgPr>
    </p:bg>
    <p:spTree>
      <p:nvGrpSpPr>
        <p:cNvPr id="1" name=""/>
        <p:cNvGrpSpPr/>
        <p:nvPr/>
      </p:nvGrpSpPr>
      <p:grpSpPr>
        <a:xfrm>
          <a:off x="0" y="0"/>
          <a:ext cx="0" cy="0"/>
          <a:chOff x="0" y="0"/>
          <a:chExt cx="0" cy="0"/>
        </a:xfrm>
      </p:grpSpPr>
      <p:sp>
        <p:nvSpPr>
          <p:cNvPr id="20" name="Rectangle 6" hidden="1">
            <a:extLst>
              <a:ext uri="{FF2B5EF4-FFF2-40B4-BE49-F238E27FC236}">
                <a16:creationId xmlns:a16="http://schemas.microsoft.com/office/drawing/2014/main" id="{EC3F8EEE-CF07-614D-AB34-F7A0F6066006}"/>
              </a:ext>
            </a:extLst>
          </p:cNvPr>
          <p:cNvSpPr txBox="1">
            <a:spLocks noChangeArrowheads="1"/>
          </p:cNvSpPr>
          <p:nvPr userDrawn="1"/>
        </p:nvSpPr>
        <p:spPr>
          <a:xfrm>
            <a:off x="477554" y="1371600"/>
            <a:ext cx="10419046" cy="4800601"/>
          </a:xfrm>
          <a:prstGeom prst="rect">
            <a:avLst/>
          </a:prstGeom>
        </p:spPr>
        <p:txBody>
          <a:bodyPr lIns="0" tIns="0" rIns="0" bIns="0"/>
          <a:lstStyle>
            <a:lvl1pPr marL="266700" indent="-266700" algn="l" defTabSz="914400" rtl="0" eaLnBrk="1" latinLnBrk="0" hangingPunct="1">
              <a:lnSpc>
                <a:spcPct val="90000"/>
              </a:lnSpc>
              <a:spcBef>
                <a:spcPts val="1200"/>
              </a:spcBef>
              <a:buClr>
                <a:schemeClr val="accent5"/>
              </a:buClr>
              <a:buFont typeface="Wingdings 2" panose="05020102010507070707" pitchFamily="18" charset="2"/>
              <a:buChar char=""/>
              <a:tabLst/>
              <a:defRPr sz="2800" kern="1200">
                <a:solidFill>
                  <a:schemeClr val="tx2"/>
                </a:solidFill>
                <a:latin typeface="Roboto" pitchFamily="2" charset="0"/>
                <a:ea typeface="Roboto" pitchFamily="2" charset="0"/>
                <a:cs typeface="+mn-cs"/>
              </a:defRPr>
            </a:lvl1pPr>
            <a:lvl2pPr marL="533400" indent="-266700" algn="l" defTabSz="914400" rtl="0" eaLnBrk="1" latinLnBrk="0" hangingPunct="1">
              <a:lnSpc>
                <a:spcPct val="90000"/>
              </a:lnSpc>
              <a:spcBef>
                <a:spcPts val="600"/>
              </a:spcBef>
              <a:buClr>
                <a:schemeClr val="accent5"/>
              </a:buClr>
              <a:buFont typeface="Arial" panose="020B0604020202020204" pitchFamily="34" charset="0"/>
              <a:buChar char="−"/>
              <a:defRPr sz="2400" kern="1200">
                <a:solidFill>
                  <a:schemeClr val="tx2"/>
                </a:solidFill>
                <a:latin typeface="Roboto" pitchFamily="2" charset="0"/>
                <a:ea typeface="Roboto" pitchFamily="2" charset="0"/>
                <a:cs typeface="+mn-cs"/>
              </a:defRPr>
            </a:lvl2pPr>
            <a:lvl3pPr marL="647700" indent="-152400" algn="l" defTabSz="914400" rtl="0" eaLnBrk="1" latinLnBrk="0" hangingPunct="1">
              <a:lnSpc>
                <a:spcPct val="90000"/>
              </a:lnSpc>
              <a:spcBef>
                <a:spcPts val="600"/>
              </a:spcBef>
              <a:buClr>
                <a:schemeClr val="accent5"/>
              </a:buClr>
              <a:buFont typeface="Arial" panose="020B0604020202020204" pitchFamily="34" charset="0"/>
              <a:buChar char="•"/>
              <a:defRPr sz="2200" kern="1200">
                <a:solidFill>
                  <a:schemeClr val="tx2"/>
                </a:solidFill>
                <a:latin typeface="Roboto" pitchFamily="2" charset="0"/>
                <a:ea typeface="Roboto" pitchFamily="2" charset="0"/>
                <a:cs typeface="+mn-cs"/>
              </a:defRPr>
            </a:lvl3pPr>
            <a:lvl4pPr marL="819150" indent="-230188" algn="l" defTabSz="914400" rtl="0" eaLnBrk="1" latinLnBrk="0" hangingPunct="1">
              <a:lnSpc>
                <a:spcPct val="90000"/>
              </a:lnSpc>
              <a:spcBef>
                <a:spcPts val="600"/>
              </a:spcBef>
              <a:buClr>
                <a:schemeClr val="accent5"/>
              </a:buClr>
              <a:buFont typeface="Arial" panose="020B0604020202020204" pitchFamily="34" charset="0"/>
              <a:buChar char="−"/>
              <a:defRPr sz="2000" kern="1200">
                <a:solidFill>
                  <a:schemeClr val="tx2"/>
                </a:solidFill>
                <a:latin typeface="Roboto" pitchFamily="2" charset="0"/>
                <a:ea typeface="Roboto" pitchFamily="2" charset="0"/>
                <a:cs typeface="+mn-cs"/>
              </a:defRPr>
            </a:lvl4pPr>
            <a:lvl5pPr marL="950913" indent="-157163" algn="l" defTabSz="914400" rtl="0" eaLnBrk="1" latinLnBrk="0" hangingPunct="1">
              <a:lnSpc>
                <a:spcPct val="90000"/>
              </a:lnSpc>
              <a:spcBef>
                <a:spcPts val="600"/>
              </a:spcBef>
              <a:buClr>
                <a:schemeClr val="accent5"/>
              </a:buClr>
              <a:buFont typeface="Arial" panose="020B0604020202020204" pitchFamily="34" charset="0"/>
              <a:buChar char="•"/>
              <a:defRPr sz="1800" kern="1200">
                <a:solidFill>
                  <a:schemeClr val="tx2"/>
                </a:solidFill>
                <a:latin typeface="Roboto" pitchFamily="2" charset="0"/>
                <a:ea typeface="Roboto"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atin typeface="Guardian Sans Regular" panose="020B0503050503060803" pitchFamily="34" charset="77"/>
              </a:rPr>
              <a:t>When using photos, </a:t>
            </a:r>
            <a:r>
              <a:rPr lang="en-US" b="1">
                <a:latin typeface="Guardian Sans Semibold" panose="020B0503050503060803" pitchFamily="34" charset="77"/>
              </a:rPr>
              <a:t>it is important </a:t>
            </a:r>
            <a:r>
              <a:rPr lang="en-US">
                <a:latin typeface="Guardian Sans Regular" panose="020B0503050503060803" pitchFamily="34" charset="77"/>
              </a:rPr>
              <a:t>to keep the photo size down for file size maintenance. See the details below to show you how we do this.</a:t>
            </a:r>
            <a:br>
              <a:rPr lang="en-US" sz="2600">
                <a:latin typeface="Guardian Sans Regular" panose="020B0503050503060803" pitchFamily="34" charset="77"/>
              </a:rPr>
            </a:br>
            <a:br>
              <a:rPr lang="en-US" sz="2600" b="1">
                <a:latin typeface="Guardian Sans Bold" panose="020B0503050503060803" pitchFamily="34" charset="77"/>
              </a:rPr>
            </a:br>
            <a:r>
              <a:rPr lang="en-US" sz="2400" b="1">
                <a:latin typeface="Guardian Sans Semibold" panose="020B0503050503060803" pitchFamily="34" charset="77"/>
              </a:rPr>
              <a:t>Sub-section</a:t>
            </a:r>
            <a:endParaRPr lang="en-US" sz="1400">
              <a:latin typeface="Guardian Sans Regular" panose="020B0503050503060803" pitchFamily="34" charset="77"/>
            </a:endParaRPr>
          </a:p>
          <a:p>
            <a:pPr>
              <a:buClr>
                <a:srgbClr val="1A1446"/>
              </a:buClr>
            </a:pPr>
            <a:r>
              <a:rPr lang="en-US" sz="1800">
                <a:solidFill>
                  <a:srgbClr val="404040"/>
                </a:solidFill>
                <a:latin typeface="Guardian Sans Regular" panose="020B0503050503060803" pitchFamily="34" charset="77"/>
              </a:rPr>
              <a:t>Most photos should be scanned at 96 dpi (dots per inch)</a:t>
            </a:r>
          </a:p>
          <a:p>
            <a:pPr>
              <a:buClr>
                <a:srgbClr val="1A1446"/>
              </a:buClr>
            </a:pPr>
            <a:r>
              <a:rPr lang="en-US" sz="1800">
                <a:solidFill>
                  <a:srgbClr val="404040"/>
                </a:solidFill>
                <a:latin typeface="Guardian Sans Regular" panose="020B0503050503060803" pitchFamily="34" charset="77"/>
              </a:rPr>
              <a:t>When projected on a computer, photos will not show a resolution greater than 96dpi</a:t>
            </a:r>
          </a:p>
        </p:txBody>
      </p:sp>
      <p:pic>
        <p:nvPicPr>
          <p:cNvPr id="51" name="Picture 50" hidden="1">
            <a:extLst>
              <a:ext uri="{FF2B5EF4-FFF2-40B4-BE49-F238E27FC236}">
                <a16:creationId xmlns:a16="http://schemas.microsoft.com/office/drawing/2014/main" id="{AF76077C-71A0-174F-8688-6D6BE8139B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70617"/>
            <a:ext cx="12192000" cy="6716765"/>
          </a:xfrm>
          <a:prstGeom prst="rect">
            <a:avLst/>
          </a:prstGeom>
        </p:spPr>
      </p:pic>
      <p:sp>
        <p:nvSpPr>
          <p:cNvPr id="147" name="GRADIENT" hidden="1">
            <a:extLst>
              <a:ext uri="{FF2B5EF4-FFF2-40B4-BE49-F238E27FC236}">
                <a16:creationId xmlns:a16="http://schemas.microsoft.com/office/drawing/2014/main" id="{90FCF658-D35F-204A-9865-764C6A984E23}"/>
              </a:ext>
            </a:extLst>
          </p:cNvPr>
          <p:cNvSpPr/>
          <p:nvPr userDrawn="1"/>
        </p:nvSpPr>
        <p:spPr>
          <a:xfrm>
            <a:off x="0" y="4495801"/>
            <a:ext cx="12192000" cy="2362198"/>
          </a:xfrm>
          <a:prstGeom prst="rect">
            <a:avLst/>
          </a:prstGeom>
          <a:gradFill>
            <a:gsLst>
              <a:gs pos="0">
                <a:schemeClr val="bg1">
                  <a:lumMod val="10000"/>
                  <a:alpha val="0"/>
                </a:schemeClr>
              </a:gs>
              <a:gs pos="100000">
                <a:schemeClr val="bg1">
                  <a:lumMod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pic>
        <p:nvPicPr>
          <p:cNvPr id="95" name="RIGHT LOGO HORZ" hidden="1">
            <a:extLst>
              <a:ext uri="{FF2B5EF4-FFF2-40B4-BE49-F238E27FC236}">
                <a16:creationId xmlns:a16="http://schemas.microsoft.com/office/drawing/2014/main" id="{CE1E2902-61F1-2348-B001-B575187882B0}"/>
              </a:ext>
            </a:extLst>
          </p:cNvPr>
          <p:cNvPicPr>
            <a:picLocks noChangeAspect="1"/>
          </p:cNvPicPr>
          <p:nvPr userDrawn="1"/>
        </p:nvPicPr>
        <p:blipFill>
          <a:blip r:embed="rId3"/>
          <a:stretch>
            <a:fillRect/>
          </a:stretch>
        </p:blipFill>
        <p:spPr>
          <a:xfrm>
            <a:off x="10030085" y="6308775"/>
            <a:ext cx="1704714" cy="412650"/>
          </a:xfrm>
          <a:prstGeom prst="rect">
            <a:avLst/>
          </a:prstGeom>
        </p:spPr>
      </p:pic>
      <p:grpSp>
        <p:nvGrpSpPr>
          <p:cNvPr id="4" name="GUIDES" hidden="1">
            <a:extLst>
              <a:ext uri="{FF2B5EF4-FFF2-40B4-BE49-F238E27FC236}">
                <a16:creationId xmlns:a16="http://schemas.microsoft.com/office/drawing/2014/main" id="{A008EA28-91D7-1643-8721-4FF3B716A436}"/>
              </a:ext>
            </a:extLst>
          </p:cNvPr>
          <p:cNvGrpSpPr/>
          <p:nvPr userDrawn="1"/>
        </p:nvGrpSpPr>
        <p:grpSpPr>
          <a:xfrm>
            <a:off x="462043" y="228600"/>
            <a:ext cx="4447175" cy="4812233"/>
            <a:chOff x="462043" y="228600"/>
            <a:chExt cx="4447175" cy="4812233"/>
          </a:xfrm>
        </p:grpSpPr>
        <p:sp>
          <p:nvSpPr>
            <p:cNvPr id="2" name="Rectangle 1">
              <a:extLst>
                <a:ext uri="{FF2B5EF4-FFF2-40B4-BE49-F238E27FC236}">
                  <a16:creationId xmlns:a16="http://schemas.microsoft.com/office/drawing/2014/main" id="{2002E379-AD4A-774F-8706-D2CF706B194B}"/>
                </a:ext>
              </a:extLst>
            </p:cNvPr>
            <p:cNvSpPr/>
            <p:nvPr userDrawn="1"/>
          </p:nvSpPr>
          <p:spPr>
            <a:xfrm>
              <a:off x="462043" y="249237"/>
              <a:ext cx="462042" cy="47915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45" name="Rectangle 44">
              <a:extLst>
                <a:ext uri="{FF2B5EF4-FFF2-40B4-BE49-F238E27FC236}">
                  <a16:creationId xmlns:a16="http://schemas.microsoft.com/office/drawing/2014/main" id="{8E5A26C3-2978-434A-898C-113272596ABA}"/>
                </a:ext>
              </a:extLst>
            </p:cNvPr>
            <p:cNvSpPr/>
            <p:nvPr userDrawn="1"/>
          </p:nvSpPr>
          <p:spPr>
            <a:xfrm rot="5400000">
              <a:off x="2223937" y="-1529986"/>
              <a:ext cx="462042" cy="3985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46" name="Rectangle 45">
              <a:extLst>
                <a:ext uri="{FF2B5EF4-FFF2-40B4-BE49-F238E27FC236}">
                  <a16:creationId xmlns:a16="http://schemas.microsoft.com/office/drawing/2014/main" id="{05A52CF0-8398-894B-B828-B0EE21C9C7C4}"/>
                </a:ext>
              </a:extLst>
            </p:cNvPr>
            <p:cNvSpPr/>
            <p:nvPr userDrawn="1"/>
          </p:nvSpPr>
          <p:spPr>
            <a:xfrm rot="5400000">
              <a:off x="2239448" y="2816897"/>
              <a:ext cx="462042" cy="3985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47" name="Rectangle 46">
              <a:extLst>
                <a:ext uri="{FF2B5EF4-FFF2-40B4-BE49-F238E27FC236}">
                  <a16:creationId xmlns:a16="http://schemas.microsoft.com/office/drawing/2014/main" id="{44EA92EE-C3F5-9842-852E-C8EAFCC36C07}"/>
                </a:ext>
              </a:extLst>
            </p:cNvPr>
            <p:cNvSpPr/>
            <p:nvPr userDrawn="1"/>
          </p:nvSpPr>
          <p:spPr>
            <a:xfrm>
              <a:off x="4447176" y="228600"/>
              <a:ext cx="462042" cy="48122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gr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34" name="Footer Placeholder 3">
            <a:extLst>
              <a:ext uri="{FF2B5EF4-FFF2-40B4-BE49-F238E27FC236}">
                <a16:creationId xmlns:a16="http://schemas.microsoft.com/office/drawing/2014/main" id="{E6ED4AD6-BFFD-BA45-8D86-3EBE44249903}"/>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1000" b="0" i="0">
                <a:solidFill>
                  <a:schemeClr val="bg1">
                    <a:lumMod val="50000"/>
                  </a:schemeClr>
                </a:solidFill>
                <a:latin typeface="Roboto" pitchFamily="2" charset="0"/>
                <a:ea typeface="Roboto" pitchFamily="2" charset="0"/>
              </a:defRPr>
            </a:lvl1pPr>
          </a:lstStyle>
          <a:p>
            <a:r>
              <a:rPr lang="en-US"/>
              <a:t>CONFIDENTIAL - PROPRIETARY - DO NOT DISTRIBUTE</a:t>
            </a:r>
          </a:p>
        </p:txBody>
      </p:sp>
      <p:sp>
        <p:nvSpPr>
          <p:cNvPr id="21" name="Title Placeholder 1">
            <a:extLst>
              <a:ext uri="{FF2B5EF4-FFF2-40B4-BE49-F238E27FC236}">
                <a16:creationId xmlns:a16="http://schemas.microsoft.com/office/drawing/2014/main" id="{0459E293-4A9B-B447-A95A-68B23E726FEE}"/>
              </a:ext>
            </a:extLst>
          </p:cNvPr>
          <p:cNvSpPr>
            <a:spLocks noGrp="1"/>
          </p:cNvSpPr>
          <p:nvPr>
            <p:ph type="title"/>
          </p:nvPr>
        </p:nvSpPr>
        <p:spPr>
          <a:xfrm>
            <a:off x="457200" y="228603"/>
            <a:ext cx="7254708" cy="838197"/>
          </a:xfrm>
          <a:prstGeom prst="rect">
            <a:avLst/>
          </a:prstGeom>
        </p:spPr>
        <p:txBody>
          <a:bodyPr vert="horz" lIns="0" tIns="91440" rIns="0" bIns="0" rtlCol="0" anchor="t">
            <a:normAutofit/>
          </a:bodyPr>
          <a:lstStyle>
            <a:lvl1pPr>
              <a:defRPr sz="4200">
                <a:latin typeface="Roboto" pitchFamily="2" charset="0"/>
                <a:ea typeface="Roboto" pitchFamily="2" charset="0"/>
              </a:defRPr>
            </a:lvl1pPr>
          </a:lstStyle>
          <a:p>
            <a:r>
              <a:rPr lang="en-US"/>
              <a:t>Click to edit Master title style</a:t>
            </a:r>
          </a:p>
        </p:txBody>
      </p:sp>
      <p:sp>
        <p:nvSpPr>
          <p:cNvPr id="25" name="Rectangle 24" hidden="1">
            <a:extLst>
              <a:ext uri="{FF2B5EF4-FFF2-40B4-BE49-F238E27FC236}">
                <a16:creationId xmlns:a16="http://schemas.microsoft.com/office/drawing/2014/main" id="{47951E93-275F-CE4C-8D81-01504B17C602}"/>
              </a:ext>
            </a:extLst>
          </p:cNvPr>
          <p:cNvSpPr/>
          <p:nvPr userDrawn="1"/>
        </p:nvSpPr>
        <p:spPr>
          <a:xfrm>
            <a:off x="457200" y="5292338"/>
            <a:ext cx="2514600" cy="2216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6" name="Rectangle 25" hidden="1">
            <a:extLst>
              <a:ext uri="{FF2B5EF4-FFF2-40B4-BE49-F238E27FC236}">
                <a16:creationId xmlns:a16="http://schemas.microsoft.com/office/drawing/2014/main" id="{9EAE0214-E411-BB4C-B61A-AD694BFF70C0}"/>
              </a:ext>
            </a:extLst>
          </p:cNvPr>
          <p:cNvSpPr/>
          <p:nvPr userDrawn="1"/>
        </p:nvSpPr>
        <p:spPr>
          <a:xfrm>
            <a:off x="3352799" y="5860973"/>
            <a:ext cx="2514600" cy="2216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7" name="Rectangle 26" hidden="1">
            <a:extLst>
              <a:ext uri="{FF2B5EF4-FFF2-40B4-BE49-F238E27FC236}">
                <a16:creationId xmlns:a16="http://schemas.microsoft.com/office/drawing/2014/main" id="{B2E78A56-7A5F-C54B-AD5D-97E5B283A4A3}"/>
              </a:ext>
            </a:extLst>
          </p:cNvPr>
          <p:cNvSpPr/>
          <p:nvPr userDrawn="1"/>
        </p:nvSpPr>
        <p:spPr>
          <a:xfrm>
            <a:off x="6324600" y="5857918"/>
            <a:ext cx="2514600" cy="22192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8" name="Rectangle 27" hidden="1">
            <a:extLst>
              <a:ext uri="{FF2B5EF4-FFF2-40B4-BE49-F238E27FC236}">
                <a16:creationId xmlns:a16="http://schemas.microsoft.com/office/drawing/2014/main" id="{C34D16D7-6F2C-2945-92C7-8FD4F0071D89}"/>
              </a:ext>
            </a:extLst>
          </p:cNvPr>
          <p:cNvSpPr/>
          <p:nvPr userDrawn="1"/>
        </p:nvSpPr>
        <p:spPr>
          <a:xfrm>
            <a:off x="9220200" y="5860973"/>
            <a:ext cx="2514600" cy="2216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9" name="Text Placeholder 5">
            <a:extLst>
              <a:ext uri="{FF2B5EF4-FFF2-40B4-BE49-F238E27FC236}">
                <a16:creationId xmlns:a16="http://schemas.microsoft.com/office/drawing/2014/main" id="{BD3E5B66-F6D0-4745-851B-734B3A7BE506}"/>
              </a:ext>
            </a:extLst>
          </p:cNvPr>
          <p:cNvSpPr>
            <a:spLocks noGrp="1"/>
          </p:cNvSpPr>
          <p:nvPr>
            <p:ph type="body" sz="quarter" idx="19" hasCustomPrompt="1"/>
          </p:nvPr>
        </p:nvSpPr>
        <p:spPr>
          <a:xfrm>
            <a:off x="457200" y="1382232"/>
            <a:ext cx="3486842"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30" name="Text Placeholder 4">
            <a:extLst>
              <a:ext uri="{FF2B5EF4-FFF2-40B4-BE49-F238E27FC236}">
                <a16:creationId xmlns:a16="http://schemas.microsoft.com/office/drawing/2014/main" id="{5FB89757-B329-8A40-B9AA-952FE2293828}"/>
              </a:ext>
            </a:extLst>
          </p:cNvPr>
          <p:cNvSpPr>
            <a:spLocks noGrp="1"/>
          </p:cNvSpPr>
          <p:nvPr>
            <p:ph type="body" sz="quarter" idx="20"/>
          </p:nvPr>
        </p:nvSpPr>
        <p:spPr>
          <a:xfrm>
            <a:off x="457200" y="1694172"/>
            <a:ext cx="3486842" cy="1893577"/>
          </a:xfrm>
          <a:prstGeom prst="rect">
            <a:avLst/>
          </a:prstGeom>
        </p:spPr>
        <p:txBody>
          <a:bodyPr lIns="0" tIns="182880" rIns="274320">
            <a:normAutofit/>
          </a:bodyPr>
          <a:lstStyle>
            <a:lvl1pPr marL="285750" marR="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sz="18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endParaRPr lang="en-US"/>
          </a:p>
        </p:txBody>
      </p:sp>
      <p:sp>
        <p:nvSpPr>
          <p:cNvPr id="37" name="Text Placeholder 5">
            <a:extLst>
              <a:ext uri="{FF2B5EF4-FFF2-40B4-BE49-F238E27FC236}">
                <a16:creationId xmlns:a16="http://schemas.microsoft.com/office/drawing/2014/main" id="{5D3FCCB9-7315-7341-8D80-CB749F802A9D}"/>
              </a:ext>
            </a:extLst>
          </p:cNvPr>
          <p:cNvSpPr>
            <a:spLocks noGrp="1"/>
          </p:cNvSpPr>
          <p:nvPr>
            <p:ph type="body" sz="quarter" idx="21" hasCustomPrompt="1"/>
          </p:nvPr>
        </p:nvSpPr>
        <p:spPr>
          <a:xfrm>
            <a:off x="4229100" y="1382232"/>
            <a:ext cx="3482808"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38" name="Text Placeholder 4">
            <a:extLst>
              <a:ext uri="{FF2B5EF4-FFF2-40B4-BE49-F238E27FC236}">
                <a16:creationId xmlns:a16="http://schemas.microsoft.com/office/drawing/2014/main" id="{554D5B19-8B5B-B44F-9398-C1209537501D}"/>
              </a:ext>
            </a:extLst>
          </p:cNvPr>
          <p:cNvSpPr>
            <a:spLocks noGrp="1"/>
          </p:cNvSpPr>
          <p:nvPr>
            <p:ph type="body" sz="quarter" idx="22"/>
          </p:nvPr>
        </p:nvSpPr>
        <p:spPr>
          <a:xfrm>
            <a:off x="4229100" y="1694172"/>
            <a:ext cx="3482808" cy="1893578"/>
          </a:xfrm>
          <a:prstGeom prst="rect">
            <a:avLst/>
          </a:prstGeom>
        </p:spPr>
        <p:txBody>
          <a:bodyPr lIns="0" tIns="182880" rIns="274320">
            <a:normAutofit/>
          </a:bodyPr>
          <a:lstStyle>
            <a:lvl1pPr marL="285750" marR="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sz="18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 </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endParaRPr lang="en-US"/>
          </a:p>
        </p:txBody>
      </p:sp>
      <p:sp>
        <p:nvSpPr>
          <p:cNvPr id="39" name="Picture Placeholder 12">
            <a:extLst>
              <a:ext uri="{FF2B5EF4-FFF2-40B4-BE49-F238E27FC236}">
                <a16:creationId xmlns:a16="http://schemas.microsoft.com/office/drawing/2014/main" id="{BA1DAAB9-61D9-124D-AD69-BE2334B7170D}"/>
              </a:ext>
            </a:extLst>
          </p:cNvPr>
          <p:cNvSpPr>
            <a:spLocks noGrp="1"/>
          </p:cNvSpPr>
          <p:nvPr>
            <p:ph type="pic" sz="quarter" idx="11"/>
          </p:nvPr>
        </p:nvSpPr>
        <p:spPr>
          <a:xfrm>
            <a:off x="7962900" y="228600"/>
            <a:ext cx="4013200" cy="5714999"/>
          </a:xfrm>
          <a:prstGeom prst="rect">
            <a:avLst/>
          </a:prstGeom>
        </p:spPr>
        <p:txBody>
          <a:bodyPr/>
          <a:lstStyle>
            <a:lvl1pPr>
              <a:defRPr>
                <a:latin typeface="Roboto" pitchFamily="2" charset="0"/>
                <a:ea typeface="Roboto" pitchFamily="2" charset="0"/>
              </a:defRPr>
            </a:lvl1pPr>
          </a:lstStyle>
          <a:p>
            <a:r>
              <a:rPr lang="en-US"/>
              <a:t>Click icon to add picture</a:t>
            </a:r>
          </a:p>
        </p:txBody>
      </p:sp>
      <p:cxnSp>
        <p:nvCxnSpPr>
          <p:cNvPr id="40" name="Straight Connector 39">
            <a:extLst>
              <a:ext uri="{FF2B5EF4-FFF2-40B4-BE49-F238E27FC236}">
                <a16:creationId xmlns:a16="http://schemas.microsoft.com/office/drawing/2014/main" id="{FB690739-AF7A-734B-825E-956CD01F45B5}"/>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pic>
        <p:nvPicPr>
          <p:cNvPr id="3" name="Graphic 2">
            <a:extLst>
              <a:ext uri="{FF2B5EF4-FFF2-40B4-BE49-F238E27FC236}">
                <a16:creationId xmlns:a16="http://schemas.microsoft.com/office/drawing/2014/main" id="{D47C6605-2068-FCED-F8A5-C62DC6125F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45" y="6172199"/>
            <a:ext cx="1962658" cy="716105"/>
          </a:xfrm>
          <a:prstGeom prst="rect">
            <a:avLst/>
          </a:prstGeom>
        </p:spPr>
      </p:pic>
    </p:spTree>
    <p:extLst>
      <p:ext uri="{BB962C8B-B14F-4D97-AF65-F5344CB8AC3E}">
        <p14:creationId xmlns:p14="http://schemas.microsoft.com/office/powerpoint/2010/main" val="3748563867"/>
      </p:ext>
    </p:extLst>
  </p:cSld>
  <p:clrMapOvr>
    <a:masterClrMapping/>
  </p:clrMapOvr>
  <p:extLst>
    <p:ext uri="{DCECCB84-F9BA-43D5-87BE-67443E8EF086}">
      <p15:sldGuideLst xmlns:p15="http://schemas.microsoft.com/office/powerpoint/2012/main">
        <p15:guide id="2" orient="horz" pos="3888">
          <p15:clr>
            <a:srgbClr val="FBAE4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128_Title Slide">
    <p:bg>
      <p:bgPr>
        <a:solidFill>
          <a:schemeClr val="bg2"/>
        </a:solidFill>
        <a:effectLst/>
      </p:bgPr>
    </p:bg>
    <p:spTree>
      <p:nvGrpSpPr>
        <p:cNvPr id="1" name=""/>
        <p:cNvGrpSpPr/>
        <p:nvPr/>
      </p:nvGrpSpPr>
      <p:grpSpPr>
        <a:xfrm>
          <a:off x="0" y="0"/>
          <a:ext cx="0" cy="0"/>
          <a:chOff x="0" y="0"/>
          <a:chExt cx="0" cy="0"/>
        </a:xfrm>
      </p:grpSpPr>
      <p:sp>
        <p:nvSpPr>
          <p:cNvPr id="20" name="Rectangle 6" hidden="1">
            <a:extLst>
              <a:ext uri="{FF2B5EF4-FFF2-40B4-BE49-F238E27FC236}">
                <a16:creationId xmlns:a16="http://schemas.microsoft.com/office/drawing/2014/main" id="{EC3F8EEE-CF07-614D-AB34-F7A0F6066006}"/>
              </a:ext>
            </a:extLst>
          </p:cNvPr>
          <p:cNvSpPr txBox="1">
            <a:spLocks noChangeArrowheads="1"/>
          </p:cNvSpPr>
          <p:nvPr userDrawn="1"/>
        </p:nvSpPr>
        <p:spPr>
          <a:xfrm>
            <a:off x="477554" y="1371600"/>
            <a:ext cx="10419046" cy="4800601"/>
          </a:xfrm>
          <a:prstGeom prst="rect">
            <a:avLst/>
          </a:prstGeom>
        </p:spPr>
        <p:txBody>
          <a:bodyPr lIns="0" tIns="0" rIns="0" bIns="0"/>
          <a:lstStyle>
            <a:lvl1pPr marL="266700" indent="-266700" algn="l" defTabSz="914400" rtl="0" eaLnBrk="1" latinLnBrk="0" hangingPunct="1">
              <a:lnSpc>
                <a:spcPct val="90000"/>
              </a:lnSpc>
              <a:spcBef>
                <a:spcPts val="1200"/>
              </a:spcBef>
              <a:buClr>
                <a:schemeClr val="accent5"/>
              </a:buClr>
              <a:buFont typeface="Wingdings 2" panose="05020102010507070707" pitchFamily="18" charset="2"/>
              <a:buChar char=""/>
              <a:tabLst/>
              <a:defRPr sz="2800" kern="1200">
                <a:solidFill>
                  <a:schemeClr val="tx2"/>
                </a:solidFill>
                <a:latin typeface="Roboto" pitchFamily="2" charset="0"/>
                <a:ea typeface="Roboto" pitchFamily="2" charset="0"/>
                <a:cs typeface="+mn-cs"/>
              </a:defRPr>
            </a:lvl1pPr>
            <a:lvl2pPr marL="533400" indent="-266700" algn="l" defTabSz="914400" rtl="0" eaLnBrk="1" latinLnBrk="0" hangingPunct="1">
              <a:lnSpc>
                <a:spcPct val="90000"/>
              </a:lnSpc>
              <a:spcBef>
                <a:spcPts val="600"/>
              </a:spcBef>
              <a:buClr>
                <a:schemeClr val="accent5"/>
              </a:buClr>
              <a:buFont typeface="Arial" panose="020B0604020202020204" pitchFamily="34" charset="0"/>
              <a:buChar char="−"/>
              <a:defRPr sz="2400" kern="1200">
                <a:solidFill>
                  <a:schemeClr val="tx2"/>
                </a:solidFill>
                <a:latin typeface="Roboto" pitchFamily="2" charset="0"/>
                <a:ea typeface="Roboto" pitchFamily="2" charset="0"/>
                <a:cs typeface="+mn-cs"/>
              </a:defRPr>
            </a:lvl2pPr>
            <a:lvl3pPr marL="647700" indent="-152400" algn="l" defTabSz="914400" rtl="0" eaLnBrk="1" latinLnBrk="0" hangingPunct="1">
              <a:lnSpc>
                <a:spcPct val="90000"/>
              </a:lnSpc>
              <a:spcBef>
                <a:spcPts val="600"/>
              </a:spcBef>
              <a:buClr>
                <a:schemeClr val="accent5"/>
              </a:buClr>
              <a:buFont typeface="Arial" panose="020B0604020202020204" pitchFamily="34" charset="0"/>
              <a:buChar char="•"/>
              <a:defRPr sz="2200" kern="1200">
                <a:solidFill>
                  <a:schemeClr val="tx2"/>
                </a:solidFill>
                <a:latin typeface="Roboto" pitchFamily="2" charset="0"/>
                <a:ea typeface="Roboto" pitchFamily="2" charset="0"/>
                <a:cs typeface="+mn-cs"/>
              </a:defRPr>
            </a:lvl3pPr>
            <a:lvl4pPr marL="819150" indent="-230188" algn="l" defTabSz="914400" rtl="0" eaLnBrk="1" latinLnBrk="0" hangingPunct="1">
              <a:lnSpc>
                <a:spcPct val="90000"/>
              </a:lnSpc>
              <a:spcBef>
                <a:spcPts val="600"/>
              </a:spcBef>
              <a:buClr>
                <a:schemeClr val="accent5"/>
              </a:buClr>
              <a:buFont typeface="Arial" panose="020B0604020202020204" pitchFamily="34" charset="0"/>
              <a:buChar char="−"/>
              <a:defRPr sz="2000" kern="1200">
                <a:solidFill>
                  <a:schemeClr val="tx2"/>
                </a:solidFill>
                <a:latin typeface="Roboto" pitchFamily="2" charset="0"/>
                <a:ea typeface="Roboto" pitchFamily="2" charset="0"/>
                <a:cs typeface="+mn-cs"/>
              </a:defRPr>
            </a:lvl4pPr>
            <a:lvl5pPr marL="950913" indent="-157163" algn="l" defTabSz="914400" rtl="0" eaLnBrk="1" latinLnBrk="0" hangingPunct="1">
              <a:lnSpc>
                <a:spcPct val="90000"/>
              </a:lnSpc>
              <a:spcBef>
                <a:spcPts val="600"/>
              </a:spcBef>
              <a:buClr>
                <a:schemeClr val="accent5"/>
              </a:buClr>
              <a:buFont typeface="Arial" panose="020B0604020202020204" pitchFamily="34" charset="0"/>
              <a:buChar char="•"/>
              <a:defRPr sz="1800" kern="1200">
                <a:solidFill>
                  <a:schemeClr val="tx2"/>
                </a:solidFill>
                <a:latin typeface="Roboto" pitchFamily="2" charset="0"/>
                <a:ea typeface="Roboto"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atin typeface="Guardian Sans Regular" panose="020B0503050503060803" pitchFamily="34" charset="77"/>
              </a:rPr>
              <a:t>When using photos, </a:t>
            </a:r>
            <a:r>
              <a:rPr lang="en-US" b="1">
                <a:latin typeface="Guardian Sans Semibold" panose="020B0503050503060803" pitchFamily="34" charset="77"/>
              </a:rPr>
              <a:t>it is important </a:t>
            </a:r>
            <a:r>
              <a:rPr lang="en-US">
                <a:latin typeface="Guardian Sans Regular" panose="020B0503050503060803" pitchFamily="34" charset="77"/>
              </a:rPr>
              <a:t>to keep the photo size down for file size maintenance. See the details below to show you how we do this.</a:t>
            </a:r>
            <a:br>
              <a:rPr lang="en-US" sz="2600">
                <a:latin typeface="Guardian Sans Regular" panose="020B0503050503060803" pitchFamily="34" charset="77"/>
              </a:rPr>
            </a:br>
            <a:br>
              <a:rPr lang="en-US" sz="2600" b="1">
                <a:latin typeface="Guardian Sans Bold" panose="020B0503050503060803" pitchFamily="34" charset="77"/>
              </a:rPr>
            </a:br>
            <a:r>
              <a:rPr lang="en-US" sz="2400" b="1">
                <a:latin typeface="Guardian Sans Semibold" panose="020B0503050503060803" pitchFamily="34" charset="77"/>
              </a:rPr>
              <a:t>Sub-section</a:t>
            </a:r>
            <a:endParaRPr lang="en-US" sz="1400">
              <a:latin typeface="Guardian Sans Regular" panose="020B0503050503060803" pitchFamily="34" charset="77"/>
            </a:endParaRPr>
          </a:p>
          <a:p>
            <a:pPr>
              <a:buClr>
                <a:srgbClr val="1A1446"/>
              </a:buClr>
            </a:pPr>
            <a:r>
              <a:rPr lang="en-US" sz="1800">
                <a:solidFill>
                  <a:srgbClr val="404040"/>
                </a:solidFill>
                <a:latin typeface="Guardian Sans Regular" panose="020B0503050503060803" pitchFamily="34" charset="77"/>
              </a:rPr>
              <a:t>Most photos should be scanned at 96 dpi (dots per inch)</a:t>
            </a:r>
          </a:p>
          <a:p>
            <a:pPr>
              <a:buClr>
                <a:srgbClr val="1A1446"/>
              </a:buClr>
            </a:pPr>
            <a:r>
              <a:rPr lang="en-US" sz="1800">
                <a:solidFill>
                  <a:srgbClr val="404040"/>
                </a:solidFill>
                <a:latin typeface="Guardian Sans Regular" panose="020B0503050503060803" pitchFamily="34" charset="77"/>
              </a:rPr>
              <a:t>When projected on a computer, photos will not show a resolution greater than 96dpi</a:t>
            </a:r>
          </a:p>
        </p:txBody>
      </p:sp>
      <p:pic>
        <p:nvPicPr>
          <p:cNvPr id="51" name="Picture 50" hidden="1">
            <a:extLst>
              <a:ext uri="{FF2B5EF4-FFF2-40B4-BE49-F238E27FC236}">
                <a16:creationId xmlns:a16="http://schemas.microsoft.com/office/drawing/2014/main" id="{AF76077C-71A0-174F-8688-6D6BE8139B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70617"/>
            <a:ext cx="12192000" cy="6716765"/>
          </a:xfrm>
          <a:prstGeom prst="rect">
            <a:avLst/>
          </a:prstGeom>
        </p:spPr>
      </p:pic>
      <p:sp>
        <p:nvSpPr>
          <p:cNvPr id="147" name="GRADIENT" hidden="1">
            <a:extLst>
              <a:ext uri="{FF2B5EF4-FFF2-40B4-BE49-F238E27FC236}">
                <a16:creationId xmlns:a16="http://schemas.microsoft.com/office/drawing/2014/main" id="{90FCF658-D35F-204A-9865-764C6A984E23}"/>
              </a:ext>
            </a:extLst>
          </p:cNvPr>
          <p:cNvSpPr/>
          <p:nvPr userDrawn="1"/>
        </p:nvSpPr>
        <p:spPr>
          <a:xfrm>
            <a:off x="0" y="4495801"/>
            <a:ext cx="12192000" cy="2362198"/>
          </a:xfrm>
          <a:prstGeom prst="rect">
            <a:avLst/>
          </a:prstGeom>
          <a:gradFill>
            <a:gsLst>
              <a:gs pos="0">
                <a:schemeClr val="bg1">
                  <a:lumMod val="10000"/>
                  <a:alpha val="0"/>
                </a:schemeClr>
              </a:gs>
              <a:gs pos="100000">
                <a:schemeClr val="bg1">
                  <a:lumMod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pic>
        <p:nvPicPr>
          <p:cNvPr id="95" name="RIGHT LOGO HORZ" hidden="1">
            <a:extLst>
              <a:ext uri="{FF2B5EF4-FFF2-40B4-BE49-F238E27FC236}">
                <a16:creationId xmlns:a16="http://schemas.microsoft.com/office/drawing/2014/main" id="{CE1E2902-61F1-2348-B001-B575187882B0}"/>
              </a:ext>
            </a:extLst>
          </p:cNvPr>
          <p:cNvPicPr>
            <a:picLocks noChangeAspect="1"/>
          </p:cNvPicPr>
          <p:nvPr userDrawn="1"/>
        </p:nvPicPr>
        <p:blipFill>
          <a:blip r:embed="rId3"/>
          <a:stretch>
            <a:fillRect/>
          </a:stretch>
        </p:blipFill>
        <p:spPr>
          <a:xfrm>
            <a:off x="10030085" y="6308775"/>
            <a:ext cx="1704714" cy="412650"/>
          </a:xfrm>
          <a:prstGeom prst="rect">
            <a:avLst/>
          </a:prstGeom>
        </p:spPr>
      </p:pic>
      <p:grpSp>
        <p:nvGrpSpPr>
          <p:cNvPr id="4" name="GUIDES" hidden="1">
            <a:extLst>
              <a:ext uri="{FF2B5EF4-FFF2-40B4-BE49-F238E27FC236}">
                <a16:creationId xmlns:a16="http://schemas.microsoft.com/office/drawing/2014/main" id="{A008EA28-91D7-1643-8721-4FF3B716A436}"/>
              </a:ext>
            </a:extLst>
          </p:cNvPr>
          <p:cNvGrpSpPr/>
          <p:nvPr userDrawn="1"/>
        </p:nvGrpSpPr>
        <p:grpSpPr>
          <a:xfrm>
            <a:off x="462043" y="228600"/>
            <a:ext cx="4447175" cy="4812233"/>
            <a:chOff x="462043" y="228600"/>
            <a:chExt cx="4447175" cy="4812233"/>
          </a:xfrm>
        </p:grpSpPr>
        <p:sp>
          <p:nvSpPr>
            <p:cNvPr id="2" name="Rectangle 1">
              <a:extLst>
                <a:ext uri="{FF2B5EF4-FFF2-40B4-BE49-F238E27FC236}">
                  <a16:creationId xmlns:a16="http://schemas.microsoft.com/office/drawing/2014/main" id="{2002E379-AD4A-774F-8706-D2CF706B194B}"/>
                </a:ext>
              </a:extLst>
            </p:cNvPr>
            <p:cNvSpPr/>
            <p:nvPr userDrawn="1"/>
          </p:nvSpPr>
          <p:spPr>
            <a:xfrm>
              <a:off x="462043" y="249237"/>
              <a:ext cx="462042" cy="47915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45" name="Rectangle 44">
              <a:extLst>
                <a:ext uri="{FF2B5EF4-FFF2-40B4-BE49-F238E27FC236}">
                  <a16:creationId xmlns:a16="http://schemas.microsoft.com/office/drawing/2014/main" id="{8E5A26C3-2978-434A-898C-113272596ABA}"/>
                </a:ext>
              </a:extLst>
            </p:cNvPr>
            <p:cNvSpPr/>
            <p:nvPr userDrawn="1"/>
          </p:nvSpPr>
          <p:spPr>
            <a:xfrm rot="5400000">
              <a:off x="2223937" y="-1529986"/>
              <a:ext cx="462042" cy="3985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46" name="Rectangle 45">
              <a:extLst>
                <a:ext uri="{FF2B5EF4-FFF2-40B4-BE49-F238E27FC236}">
                  <a16:creationId xmlns:a16="http://schemas.microsoft.com/office/drawing/2014/main" id="{05A52CF0-8398-894B-B828-B0EE21C9C7C4}"/>
                </a:ext>
              </a:extLst>
            </p:cNvPr>
            <p:cNvSpPr/>
            <p:nvPr userDrawn="1"/>
          </p:nvSpPr>
          <p:spPr>
            <a:xfrm rot="5400000">
              <a:off x="2239448" y="2816897"/>
              <a:ext cx="462042" cy="3985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47" name="Rectangle 46">
              <a:extLst>
                <a:ext uri="{FF2B5EF4-FFF2-40B4-BE49-F238E27FC236}">
                  <a16:creationId xmlns:a16="http://schemas.microsoft.com/office/drawing/2014/main" id="{44EA92EE-C3F5-9842-852E-C8EAFCC36C07}"/>
                </a:ext>
              </a:extLst>
            </p:cNvPr>
            <p:cNvSpPr/>
            <p:nvPr userDrawn="1"/>
          </p:nvSpPr>
          <p:spPr>
            <a:xfrm>
              <a:off x="4447176" y="228600"/>
              <a:ext cx="462042" cy="48122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gr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34" name="Footer Placeholder 3">
            <a:extLst>
              <a:ext uri="{FF2B5EF4-FFF2-40B4-BE49-F238E27FC236}">
                <a16:creationId xmlns:a16="http://schemas.microsoft.com/office/drawing/2014/main" id="{E6ED4AD6-BFFD-BA45-8D86-3EBE44249903}"/>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1000" b="0" i="0">
                <a:solidFill>
                  <a:schemeClr val="bg1">
                    <a:lumMod val="50000"/>
                  </a:schemeClr>
                </a:solidFill>
                <a:latin typeface="Roboto" pitchFamily="2" charset="0"/>
                <a:ea typeface="Roboto" pitchFamily="2" charset="0"/>
              </a:defRPr>
            </a:lvl1pPr>
          </a:lstStyle>
          <a:p>
            <a:r>
              <a:rPr lang="en-US"/>
              <a:t>CONFIDENTIAL - PROPRIETARY - DO NOT DISTRIBUTE</a:t>
            </a:r>
          </a:p>
        </p:txBody>
      </p:sp>
      <p:sp>
        <p:nvSpPr>
          <p:cNvPr id="21" name="Title Placeholder 1">
            <a:extLst>
              <a:ext uri="{FF2B5EF4-FFF2-40B4-BE49-F238E27FC236}">
                <a16:creationId xmlns:a16="http://schemas.microsoft.com/office/drawing/2014/main" id="{0459E293-4A9B-B447-A95A-68B23E726FEE}"/>
              </a:ext>
            </a:extLst>
          </p:cNvPr>
          <p:cNvSpPr>
            <a:spLocks noGrp="1"/>
          </p:cNvSpPr>
          <p:nvPr>
            <p:ph type="title"/>
          </p:nvPr>
        </p:nvSpPr>
        <p:spPr>
          <a:xfrm>
            <a:off x="457200" y="228603"/>
            <a:ext cx="7254708" cy="838197"/>
          </a:xfrm>
          <a:prstGeom prst="rect">
            <a:avLst/>
          </a:prstGeom>
        </p:spPr>
        <p:txBody>
          <a:bodyPr vert="horz" lIns="0" tIns="91440" rIns="0" bIns="0" rtlCol="0" anchor="t">
            <a:normAutofit/>
          </a:bodyPr>
          <a:lstStyle>
            <a:lvl1pPr>
              <a:defRPr sz="4200">
                <a:latin typeface="Roboto" pitchFamily="2" charset="0"/>
                <a:ea typeface="Roboto" pitchFamily="2" charset="0"/>
              </a:defRPr>
            </a:lvl1pPr>
          </a:lstStyle>
          <a:p>
            <a:r>
              <a:rPr lang="en-US"/>
              <a:t>Click to edit Master title style</a:t>
            </a:r>
          </a:p>
        </p:txBody>
      </p:sp>
      <p:sp>
        <p:nvSpPr>
          <p:cNvPr id="25" name="Rectangle 24" hidden="1">
            <a:extLst>
              <a:ext uri="{FF2B5EF4-FFF2-40B4-BE49-F238E27FC236}">
                <a16:creationId xmlns:a16="http://schemas.microsoft.com/office/drawing/2014/main" id="{47951E93-275F-CE4C-8D81-01504B17C602}"/>
              </a:ext>
            </a:extLst>
          </p:cNvPr>
          <p:cNvSpPr/>
          <p:nvPr userDrawn="1"/>
        </p:nvSpPr>
        <p:spPr>
          <a:xfrm>
            <a:off x="457200" y="5292338"/>
            <a:ext cx="2514600" cy="2216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6" name="Rectangle 25" hidden="1">
            <a:extLst>
              <a:ext uri="{FF2B5EF4-FFF2-40B4-BE49-F238E27FC236}">
                <a16:creationId xmlns:a16="http://schemas.microsoft.com/office/drawing/2014/main" id="{9EAE0214-E411-BB4C-B61A-AD694BFF70C0}"/>
              </a:ext>
            </a:extLst>
          </p:cNvPr>
          <p:cNvSpPr/>
          <p:nvPr userDrawn="1"/>
        </p:nvSpPr>
        <p:spPr>
          <a:xfrm>
            <a:off x="3352799" y="5860973"/>
            <a:ext cx="2514600" cy="2216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7" name="Rectangle 26" hidden="1">
            <a:extLst>
              <a:ext uri="{FF2B5EF4-FFF2-40B4-BE49-F238E27FC236}">
                <a16:creationId xmlns:a16="http://schemas.microsoft.com/office/drawing/2014/main" id="{B2E78A56-7A5F-C54B-AD5D-97E5B283A4A3}"/>
              </a:ext>
            </a:extLst>
          </p:cNvPr>
          <p:cNvSpPr/>
          <p:nvPr userDrawn="1"/>
        </p:nvSpPr>
        <p:spPr>
          <a:xfrm>
            <a:off x="6324600" y="5857918"/>
            <a:ext cx="2514600" cy="22192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8" name="Rectangle 27" hidden="1">
            <a:extLst>
              <a:ext uri="{FF2B5EF4-FFF2-40B4-BE49-F238E27FC236}">
                <a16:creationId xmlns:a16="http://schemas.microsoft.com/office/drawing/2014/main" id="{C34D16D7-6F2C-2945-92C7-8FD4F0071D89}"/>
              </a:ext>
            </a:extLst>
          </p:cNvPr>
          <p:cNvSpPr/>
          <p:nvPr userDrawn="1"/>
        </p:nvSpPr>
        <p:spPr>
          <a:xfrm>
            <a:off x="9220200" y="5860973"/>
            <a:ext cx="2514600" cy="2216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9" name="Text Placeholder 5">
            <a:extLst>
              <a:ext uri="{FF2B5EF4-FFF2-40B4-BE49-F238E27FC236}">
                <a16:creationId xmlns:a16="http://schemas.microsoft.com/office/drawing/2014/main" id="{BD3E5B66-F6D0-4745-851B-734B3A7BE506}"/>
              </a:ext>
            </a:extLst>
          </p:cNvPr>
          <p:cNvSpPr>
            <a:spLocks noGrp="1"/>
          </p:cNvSpPr>
          <p:nvPr>
            <p:ph type="body" sz="quarter" idx="19" hasCustomPrompt="1"/>
          </p:nvPr>
        </p:nvSpPr>
        <p:spPr>
          <a:xfrm>
            <a:off x="457200" y="2691161"/>
            <a:ext cx="3486842"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30" name="Text Placeholder 4">
            <a:extLst>
              <a:ext uri="{FF2B5EF4-FFF2-40B4-BE49-F238E27FC236}">
                <a16:creationId xmlns:a16="http://schemas.microsoft.com/office/drawing/2014/main" id="{5FB89757-B329-8A40-B9AA-952FE2293828}"/>
              </a:ext>
            </a:extLst>
          </p:cNvPr>
          <p:cNvSpPr>
            <a:spLocks noGrp="1"/>
          </p:cNvSpPr>
          <p:nvPr>
            <p:ph type="body" sz="quarter" idx="20"/>
          </p:nvPr>
        </p:nvSpPr>
        <p:spPr>
          <a:xfrm>
            <a:off x="457200" y="3003101"/>
            <a:ext cx="3486842" cy="1893577"/>
          </a:xfrm>
          <a:prstGeom prst="rect">
            <a:avLst/>
          </a:prstGeom>
        </p:spPr>
        <p:txBody>
          <a:bodyPr lIns="0" tIns="182880" rIns="274320">
            <a:normAutofit/>
          </a:bodyPr>
          <a:lstStyle>
            <a:lvl1pPr marL="285750" marR="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sz="18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endParaRPr lang="en-US"/>
          </a:p>
        </p:txBody>
      </p:sp>
      <p:sp>
        <p:nvSpPr>
          <p:cNvPr id="37" name="Text Placeholder 5">
            <a:extLst>
              <a:ext uri="{FF2B5EF4-FFF2-40B4-BE49-F238E27FC236}">
                <a16:creationId xmlns:a16="http://schemas.microsoft.com/office/drawing/2014/main" id="{5D3FCCB9-7315-7341-8D80-CB749F802A9D}"/>
              </a:ext>
            </a:extLst>
          </p:cNvPr>
          <p:cNvSpPr>
            <a:spLocks noGrp="1"/>
          </p:cNvSpPr>
          <p:nvPr>
            <p:ph type="body" sz="quarter" idx="21" hasCustomPrompt="1"/>
          </p:nvPr>
        </p:nvSpPr>
        <p:spPr>
          <a:xfrm>
            <a:off x="4229100" y="2684618"/>
            <a:ext cx="3482808"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38" name="Text Placeholder 4">
            <a:extLst>
              <a:ext uri="{FF2B5EF4-FFF2-40B4-BE49-F238E27FC236}">
                <a16:creationId xmlns:a16="http://schemas.microsoft.com/office/drawing/2014/main" id="{554D5B19-8B5B-B44F-9398-C1209537501D}"/>
              </a:ext>
            </a:extLst>
          </p:cNvPr>
          <p:cNvSpPr>
            <a:spLocks noGrp="1"/>
          </p:cNvSpPr>
          <p:nvPr>
            <p:ph type="body" sz="quarter" idx="22"/>
          </p:nvPr>
        </p:nvSpPr>
        <p:spPr>
          <a:xfrm>
            <a:off x="4229100" y="2996558"/>
            <a:ext cx="3482808" cy="1893578"/>
          </a:xfrm>
          <a:prstGeom prst="rect">
            <a:avLst/>
          </a:prstGeom>
        </p:spPr>
        <p:txBody>
          <a:bodyPr lIns="0" tIns="182880" rIns="274320">
            <a:normAutofit/>
          </a:bodyPr>
          <a:lstStyle>
            <a:lvl1pPr marL="285750" marR="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sz="18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 </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endParaRPr lang="en-US"/>
          </a:p>
        </p:txBody>
      </p:sp>
      <p:sp>
        <p:nvSpPr>
          <p:cNvPr id="39" name="Picture Placeholder 12">
            <a:extLst>
              <a:ext uri="{FF2B5EF4-FFF2-40B4-BE49-F238E27FC236}">
                <a16:creationId xmlns:a16="http://schemas.microsoft.com/office/drawing/2014/main" id="{BA1DAAB9-61D9-124D-AD69-BE2334B7170D}"/>
              </a:ext>
            </a:extLst>
          </p:cNvPr>
          <p:cNvSpPr>
            <a:spLocks noGrp="1"/>
          </p:cNvSpPr>
          <p:nvPr>
            <p:ph type="pic" sz="quarter" idx="11"/>
          </p:nvPr>
        </p:nvSpPr>
        <p:spPr>
          <a:xfrm>
            <a:off x="7962900" y="228600"/>
            <a:ext cx="4013200" cy="5714999"/>
          </a:xfrm>
          <a:prstGeom prst="rect">
            <a:avLst/>
          </a:prstGeom>
        </p:spPr>
        <p:txBody>
          <a:bodyPr/>
          <a:lstStyle>
            <a:lvl1pPr>
              <a:defRPr>
                <a:latin typeface="Roboto" pitchFamily="2" charset="0"/>
                <a:ea typeface="Roboto" pitchFamily="2" charset="0"/>
              </a:defRPr>
            </a:lvl1pPr>
          </a:lstStyle>
          <a:p>
            <a:r>
              <a:rPr lang="en-US"/>
              <a:t>Click icon to add picture</a:t>
            </a:r>
          </a:p>
        </p:txBody>
      </p:sp>
      <p:cxnSp>
        <p:nvCxnSpPr>
          <p:cNvPr id="40" name="Straight Connector 39">
            <a:extLst>
              <a:ext uri="{FF2B5EF4-FFF2-40B4-BE49-F238E27FC236}">
                <a16:creationId xmlns:a16="http://schemas.microsoft.com/office/drawing/2014/main" id="{FB690739-AF7A-734B-825E-956CD01F45B5}"/>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sp>
        <p:nvSpPr>
          <p:cNvPr id="31" name="Picture Placeholder 2">
            <a:extLst>
              <a:ext uri="{FF2B5EF4-FFF2-40B4-BE49-F238E27FC236}">
                <a16:creationId xmlns:a16="http://schemas.microsoft.com/office/drawing/2014/main" id="{2AF27D02-17DD-334E-AC2F-7D7FADD1D01B}"/>
              </a:ext>
            </a:extLst>
          </p:cNvPr>
          <p:cNvSpPr>
            <a:spLocks noGrp="1"/>
          </p:cNvSpPr>
          <p:nvPr>
            <p:ph type="pic" sz="quarter" idx="33"/>
          </p:nvPr>
        </p:nvSpPr>
        <p:spPr>
          <a:xfrm>
            <a:off x="457200" y="1371600"/>
            <a:ext cx="1095551" cy="1095551"/>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sp>
        <p:nvSpPr>
          <p:cNvPr id="32" name="Picture Placeholder 2">
            <a:extLst>
              <a:ext uri="{FF2B5EF4-FFF2-40B4-BE49-F238E27FC236}">
                <a16:creationId xmlns:a16="http://schemas.microsoft.com/office/drawing/2014/main" id="{55BC3A41-3471-4045-B510-C6364D7F3B44}"/>
              </a:ext>
            </a:extLst>
          </p:cNvPr>
          <p:cNvSpPr>
            <a:spLocks noGrp="1"/>
          </p:cNvSpPr>
          <p:nvPr>
            <p:ph type="pic" sz="quarter" idx="34"/>
          </p:nvPr>
        </p:nvSpPr>
        <p:spPr>
          <a:xfrm>
            <a:off x="4229100" y="1394808"/>
            <a:ext cx="1095551" cy="1095551"/>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pic>
        <p:nvPicPr>
          <p:cNvPr id="3" name="Graphic 2">
            <a:extLst>
              <a:ext uri="{FF2B5EF4-FFF2-40B4-BE49-F238E27FC236}">
                <a16:creationId xmlns:a16="http://schemas.microsoft.com/office/drawing/2014/main" id="{484FC3B7-E511-16E4-5CE6-4BC179D435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45" y="6172199"/>
            <a:ext cx="1962658" cy="716105"/>
          </a:xfrm>
          <a:prstGeom prst="rect">
            <a:avLst/>
          </a:prstGeom>
        </p:spPr>
      </p:pic>
    </p:spTree>
    <p:extLst>
      <p:ext uri="{BB962C8B-B14F-4D97-AF65-F5344CB8AC3E}">
        <p14:creationId xmlns:p14="http://schemas.microsoft.com/office/powerpoint/2010/main" val="2539802038"/>
      </p:ext>
    </p:extLst>
  </p:cSld>
  <p:clrMapOvr>
    <a:masterClrMapping/>
  </p:clrMapOvr>
  <p:extLst>
    <p:ext uri="{DCECCB84-F9BA-43D5-87BE-67443E8EF086}">
      <p15:sldGuideLst xmlns:p15="http://schemas.microsoft.com/office/powerpoint/2012/main">
        <p15:guide id="2" orient="horz" pos="3888">
          <p15:clr>
            <a:srgbClr val="FBAE4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userDrawn="1">
  <p:cSld name="117_Title Slide">
    <p:bg>
      <p:bgPr>
        <a:solidFill>
          <a:schemeClr val="bg2"/>
        </a:solidFill>
        <a:effectLst/>
      </p:bgPr>
    </p:bg>
    <p:spTree>
      <p:nvGrpSpPr>
        <p:cNvPr id="1" name=""/>
        <p:cNvGrpSpPr/>
        <p:nvPr/>
      </p:nvGrpSpPr>
      <p:grpSpPr>
        <a:xfrm>
          <a:off x="0" y="0"/>
          <a:ext cx="0" cy="0"/>
          <a:chOff x="0" y="0"/>
          <a:chExt cx="0" cy="0"/>
        </a:xfrm>
      </p:grpSpPr>
      <p:sp>
        <p:nvSpPr>
          <p:cNvPr id="20" name="Rectangle 6" hidden="1">
            <a:extLst>
              <a:ext uri="{FF2B5EF4-FFF2-40B4-BE49-F238E27FC236}">
                <a16:creationId xmlns:a16="http://schemas.microsoft.com/office/drawing/2014/main" id="{EC3F8EEE-CF07-614D-AB34-F7A0F6066006}"/>
              </a:ext>
            </a:extLst>
          </p:cNvPr>
          <p:cNvSpPr txBox="1">
            <a:spLocks noChangeArrowheads="1"/>
          </p:cNvSpPr>
          <p:nvPr userDrawn="1"/>
        </p:nvSpPr>
        <p:spPr>
          <a:xfrm>
            <a:off x="477554" y="1371600"/>
            <a:ext cx="10419046" cy="4800601"/>
          </a:xfrm>
          <a:prstGeom prst="rect">
            <a:avLst/>
          </a:prstGeom>
        </p:spPr>
        <p:txBody>
          <a:bodyPr lIns="0" tIns="0" rIns="0" bIns="0"/>
          <a:lstStyle>
            <a:lvl1pPr marL="266700" indent="-266700" algn="l" defTabSz="914400" rtl="0" eaLnBrk="1" latinLnBrk="0" hangingPunct="1">
              <a:lnSpc>
                <a:spcPct val="90000"/>
              </a:lnSpc>
              <a:spcBef>
                <a:spcPts val="1200"/>
              </a:spcBef>
              <a:buClr>
                <a:schemeClr val="accent5"/>
              </a:buClr>
              <a:buFont typeface="Wingdings 2" panose="05020102010507070707" pitchFamily="18" charset="2"/>
              <a:buChar char=""/>
              <a:tabLst/>
              <a:defRPr sz="2800" kern="1200">
                <a:solidFill>
                  <a:schemeClr val="tx2"/>
                </a:solidFill>
                <a:latin typeface="Roboto" pitchFamily="2" charset="0"/>
                <a:ea typeface="Roboto" pitchFamily="2" charset="0"/>
                <a:cs typeface="+mn-cs"/>
              </a:defRPr>
            </a:lvl1pPr>
            <a:lvl2pPr marL="533400" indent="-266700" algn="l" defTabSz="914400" rtl="0" eaLnBrk="1" latinLnBrk="0" hangingPunct="1">
              <a:lnSpc>
                <a:spcPct val="90000"/>
              </a:lnSpc>
              <a:spcBef>
                <a:spcPts val="600"/>
              </a:spcBef>
              <a:buClr>
                <a:schemeClr val="accent5"/>
              </a:buClr>
              <a:buFont typeface="Arial" panose="020B0604020202020204" pitchFamily="34" charset="0"/>
              <a:buChar char="−"/>
              <a:defRPr sz="2400" kern="1200">
                <a:solidFill>
                  <a:schemeClr val="tx2"/>
                </a:solidFill>
                <a:latin typeface="Roboto" pitchFamily="2" charset="0"/>
                <a:ea typeface="Roboto" pitchFamily="2" charset="0"/>
                <a:cs typeface="+mn-cs"/>
              </a:defRPr>
            </a:lvl2pPr>
            <a:lvl3pPr marL="647700" indent="-152400" algn="l" defTabSz="914400" rtl="0" eaLnBrk="1" latinLnBrk="0" hangingPunct="1">
              <a:lnSpc>
                <a:spcPct val="90000"/>
              </a:lnSpc>
              <a:spcBef>
                <a:spcPts val="600"/>
              </a:spcBef>
              <a:buClr>
                <a:schemeClr val="accent5"/>
              </a:buClr>
              <a:buFont typeface="Arial" panose="020B0604020202020204" pitchFamily="34" charset="0"/>
              <a:buChar char="•"/>
              <a:defRPr sz="2200" kern="1200">
                <a:solidFill>
                  <a:schemeClr val="tx2"/>
                </a:solidFill>
                <a:latin typeface="Roboto" pitchFamily="2" charset="0"/>
                <a:ea typeface="Roboto" pitchFamily="2" charset="0"/>
                <a:cs typeface="+mn-cs"/>
              </a:defRPr>
            </a:lvl3pPr>
            <a:lvl4pPr marL="819150" indent="-230188" algn="l" defTabSz="914400" rtl="0" eaLnBrk="1" latinLnBrk="0" hangingPunct="1">
              <a:lnSpc>
                <a:spcPct val="90000"/>
              </a:lnSpc>
              <a:spcBef>
                <a:spcPts val="600"/>
              </a:spcBef>
              <a:buClr>
                <a:schemeClr val="accent5"/>
              </a:buClr>
              <a:buFont typeface="Arial" panose="020B0604020202020204" pitchFamily="34" charset="0"/>
              <a:buChar char="−"/>
              <a:defRPr sz="2000" kern="1200">
                <a:solidFill>
                  <a:schemeClr val="tx2"/>
                </a:solidFill>
                <a:latin typeface="Roboto" pitchFamily="2" charset="0"/>
                <a:ea typeface="Roboto" pitchFamily="2" charset="0"/>
                <a:cs typeface="+mn-cs"/>
              </a:defRPr>
            </a:lvl4pPr>
            <a:lvl5pPr marL="950913" indent="-157163" algn="l" defTabSz="914400" rtl="0" eaLnBrk="1" latinLnBrk="0" hangingPunct="1">
              <a:lnSpc>
                <a:spcPct val="90000"/>
              </a:lnSpc>
              <a:spcBef>
                <a:spcPts val="600"/>
              </a:spcBef>
              <a:buClr>
                <a:schemeClr val="accent5"/>
              </a:buClr>
              <a:buFont typeface="Arial" panose="020B0604020202020204" pitchFamily="34" charset="0"/>
              <a:buChar char="•"/>
              <a:defRPr sz="1800" kern="1200">
                <a:solidFill>
                  <a:schemeClr val="tx2"/>
                </a:solidFill>
                <a:latin typeface="Roboto" pitchFamily="2" charset="0"/>
                <a:ea typeface="Roboto"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atin typeface="Guardian Sans Regular" panose="020B0503050503060803" pitchFamily="34" charset="77"/>
              </a:rPr>
              <a:t>When using photos, </a:t>
            </a:r>
            <a:r>
              <a:rPr lang="en-US" b="1">
                <a:latin typeface="Guardian Sans Semibold" panose="020B0503050503060803" pitchFamily="34" charset="77"/>
              </a:rPr>
              <a:t>it is important </a:t>
            </a:r>
            <a:r>
              <a:rPr lang="en-US">
                <a:latin typeface="Guardian Sans Regular" panose="020B0503050503060803" pitchFamily="34" charset="77"/>
              </a:rPr>
              <a:t>to keep the photo size down for file size maintenance. See the details below to show you how we do this.</a:t>
            </a:r>
            <a:br>
              <a:rPr lang="en-US" sz="2600">
                <a:latin typeface="Guardian Sans Regular" panose="020B0503050503060803" pitchFamily="34" charset="77"/>
              </a:rPr>
            </a:br>
            <a:br>
              <a:rPr lang="en-US" sz="2600" b="1">
                <a:latin typeface="Guardian Sans Bold" panose="020B0503050503060803" pitchFamily="34" charset="77"/>
              </a:rPr>
            </a:br>
            <a:r>
              <a:rPr lang="en-US" sz="2400" b="1">
                <a:latin typeface="Guardian Sans Semibold" panose="020B0503050503060803" pitchFamily="34" charset="77"/>
              </a:rPr>
              <a:t>Sub-section</a:t>
            </a:r>
            <a:endParaRPr lang="en-US" sz="1400">
              <a:latin typeface="Guardian Sans Regular" panose="020B0503050503060803" pitchFamily="34" charset="77"/>
            </a:endParaRPr>
          </a:p>
          <a:p>
            <a:pPr>
              <a:buClr>
                <a:srgbClr val="1A1446"/>
              </a:buClr>
            </a:pPr>
            <a:r>
              <a:rPr lang="en-US" sz="1800">
                <a:solidFill>
                  <a:srgbClr val="404040"/>
                </a:solidFill>
                <a:latin typeface="Guardian Sans Regular" panose="020B0503050503060803" pitchFamily="34" charset="77"/>
              </a:rPr>
              <a:t>Most photos should be scanned at 96 dpi (dots per inch)</a:t>
            </a:r>
          </a:p>
          <a:p>
            <a:pPr>
              <a:buClr>
                <a:srgbClr val="1A1446"/>
              </a:buClr>
            </a:pPr>
            <a:r>
              <a:rPr lang="en-US" sz="1800">
                <a:solidFill>
                  <a:srgbClr val="404040"/>
                </a:solidFill>
                <a:latin typeface="Guardian Sans Regular" panose="020B0503050503060803" pitchFamily="34" charset="77"/>
              </a:rPr>
              <a:t>When projected on a computer, photos will not show a resolution greater than 96dpi</a:t>
            </a:r>
          </a:p>
        </p:txBody>
      </p:sp>
      <p:pic>
        <p:nvPicPr>
          <p:cNvPr id="51" name="Picture 50" hidden="1">
            <a:extLst>
              <a:ext uri="{FF2B5EF4-FFF2-40B4-BE49-F238E27FC236}">
                <a16:creationId xmlns:a16="http://schemas.microsoft.com/office/drawing/2014/main" id="{AF76077C-71A0-174F-8688-6D6BE8139B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70617"/>
            <a:ext cx="12192000" cy="6716765"/>
          </a:xfrm>
          <a:prstGeom prst="rect">
            <a:avLst/>
          </a:prstGeom>
        </p:spPr>
      </p:pic>
      <p:sp>
        <p:nvSpPr>
          <p:cNvPr id="147" name="GRADIENT" hidden="1">
            <a:extLst>
              <a:ext uri="{FF2B5EF4-FFF2-40B4-BE49-F238E27FC236}">
                <a16:creationId xmlns:a16="http://schemas.microsoft.com/office/drawing/2014/main" id="{90FCF658-D35F-204A-9865-764C6A984E23}"/>
              </a:ext>
            </a:extLst>
          </p:cNvPr>
          <p:cNvSpPr/>
          <p:nvPr userDrawn="1"/>
        </p:nvSpPr>
        <p:spPr>
          <a:xfrm>
            <a:off x="0" y="4495801"/>
            <a:ext cx="12192000" cy="2362198"/>
          </a:xfrm>
          <a:prstGeom prst="rect">
            <a:avLst/>
          </a:prstGeom>
          <a:gradFill>
            <a:gsLst>
              <a:gs pos="0">
                <a:schemeClr val="bg1">
                  <a:lumMod val="10000"/>
                  <a:alpha val="0"/>
                </a:schemeClr>
              </a:gs>
              <a:gs pos="100000">
                <a:schemeClr val="bg1">
                  <a:lumMod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pic>
        <p:nvPicPr>
          <p:cNvPr id="95" name="RIGHT LOGO HORZ" hidden="1">
            <a:extLst>
              <a:ext uri="{FF2B5EF4-FFF2-40B4-BE49-F238E27FC236}">
                <a16:creationId xmlns:a16="http://schemas.microsoft.com/office/drawing/2014/main" id="{CE1E2902-61F1-2348-B001-B575187882B0}"/>
              </a:ext>
            </a:extLst>
          </p:cNvPr>
          <p:cNvPicPr>
            <a:picLocks noChangeAspect="1"/>
          </p:cNvPicPr>
          <p:nvPr userDrawn="1"/>
        </p:nvPicPr>
        <p:blipFill>
          <a:blip r:embed="rId3"/>
          <a:stretch>
            <a:fillRect/>
          </a:stretch>
        </p:blipFill>
        <p:spPr>
          <a:xfrm>
            <a:off x="10030085" y="6308775"/>
            <a:ext cx="1704714" cy="412650"/>
          </a:xfrm>
          <a:prstGeom prst="rect">
            <a:avLst/>
          </a:prstGeom>
        </p:spPr>
      </p:pic>
      <p:grpSp>
        <p:nvGrpSpPr>
          <p:cNvPr id="4" name="GUIDES" hidden="1">
            <a:extLst>
              <a:ext uri="{FF2B5EF4-FFF2-40B4-BE49-F238E27FC236}">
                <a16:creationId xmlns:a16="http://schemas.microsoft.com/office/drawing/2014/main" id="{A008EA28-91D7-1643-8721-4FF3B716A436}"/>
              </a:ext>
            </a:extLst>
          </p:cNvPr>
          <p:cNvGrpSpPr/>
          <p:nvPr userDrawn="1"/>
        </p:nvGrpSpPr>
        <p:grpSpPr>
          <a:xfrm>
            <a:off x="462043" y="228600"/>
            <a:ext cx="4447175" cy="4812233"/>
            <a:chOff x="462043" y="228600"/>
            <a:chExt cx="4447175" cy="4812233"/>
          </a:xfrm>
        </p:grpSpPr>
        <p:sp>
          <p:nvSpPr>
            <p:cNvPr id="2" name="Rectangle 1">
              <a:extLst>
                <a:ext uri="{FF2B5EF4-FFF2-40B4-BE49-F238E27FC236}">
                  <a16:creationId xmlns:a16="http://schemas.microsoft.com/office/drawing/2014/main" id="{2002E379-AD4A-774F-8706-D2CF706B194B}"/>
                </a:ext>
              </a:extLst>
            </p:cNvPr>
            <p:cNvSpPr/>
            <p:nvPr userDrawn="1"/>
          </p:nvSpPr>
          <p:spPr>
            <a:xfrm>
              <a:off x="462043" y="249237"/>
              <a:ext cx="462042" cy="47915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45" name="Rectangle 44">
              <a:extLst>
                <a:ext uri="{FF2B5EF4-FFF2-40B4-BE49-F238E27FC236}">
                  <a16:creationId xmlns:a16="http://schemas.microsoft.com/office/drawing/2014/main" id="{8E5A26C3-2978-434A-898C-113272596ABA}"/>
                </a:ext>
              </a:extLst>
            </p:cNvPr>
            <p:cNvSpPr/>
            <p:nvPr userDrawn="1"/>
          </p:nvSpPr>
          <p:spPr>
            <a:xfrm rot="5400000">
              <a:off x="2223937" y="-1529986"/>
              <a:ext cx="462042" cy="3985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46" name="Rectangle 45">
              <a:extLst>
                <a:ext uri="{FF2B5EF4-FFF2-40B4-BE49-F238E27FC236}">
                  <a16:creationId xmlns:a16="http://schemas.microsoft.com/office/drawing/2014/main" id="{05A52CF0-8398-894B-B828-B0EE21C9C7C4}"/>
                </a:ext>
              </a:extLst>
            </p:cNvPr>
            <p:cNvSpPr/>
            <p:nvPr userDrawn="1"/>
          </p:nvSpPr>
          <p:spPr>
            <a:xfrm rot="5400000">
              <a:off x="2239448" y="2816897"/>
              <a:ext cx="462042" cy="3985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47" name="Rectangle 46">
              <a:extLst>
                <a:ext uri="{FF2B5EF4-FFF2-40B4-BE49-F238E27FC236}">
                  <a16:creationId xmlns:a16="http://schemas.microsoft.com/office/drawing/2014/main" id="{44EA92EE-C3F5-9842-852E-C8EAFCC36C07}"/>
                </a:ext>
              </a:extLst>
            </p:cNvPr>
            <p:cNvSpPr/>
            <p:nvPr userDrawn="1"/>
          </p:nvSpPr>
          <p:spPr>
            <a:xfrm>
              <a:off x="4447176" y="228600"/>
              <a:ext cx="462042" cy="48122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gr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34" name="Footer Placeholder 3">
            <a:extLst>
              <a:ext uri="{FF2B5EF4-FFF2-40B4-BE49-F238E27FC236}">
                <a16:creationId xmlns:a16="http://schemas.microsoft.com/office/drawing/2014/main" id="{E6ED4AD6-BFFD-BA45-8D86-3EBE44249903}"/>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1000" b="0" i="0">
                <a:solidFill>
                  <a:schemeClr val="bg1">
                    <a:lumMod val="50000"/>
                  </a:schemeClr>
                </a:solidFill>
                <a:latin typeface="Roboto" pitchFamily="2" charset="0"/>
                <a:ea typeface="Roboto" pitchFamily="2" charset="0"/>
              </a:defRPr>
            </a:lvl1pPr>
          </a:lstStyle>
          <a:p>
            <a:r>
              <a:rPr lang="en-US"/>
              <a:t>CONFIDENTIAL - PROPRIETARY - DO NOT DISTRIBUTE</a:t>
            </a:r>
          </a:p>
        </p:txBody>
      </p:sp>
      <p:sp>
        <p:nvSpPr>
          <p:cNvPr id="21" name="Title Placeholder 1">
            <a:extLst>
              <a:ext uri="{FF2B5EF4-FFF2-40B4-BE49-F238E27FC236}">
                <a16:creationId xmlns:a16="http://schemas.microsoft.com/office/drawing/2014/main" id="{0459E293-4A9B-B447-A95A-68B23E726FEE}"/>
              </a:ext>
            </a:extLst>
          </p:cNvPr>
          <p:cNvSpPr>
            <a:spLocks noGrp="1"/>
          </p:cNvSpPr>
          <p:nvPr>
            <p:ph type="title"/>
          </p:nvPr>
        </p:nvSpPr>
        <p:spPr>
          <a:xfrm>
            <a:off x="457200" y="228603"/>
            <a:ext cx="5480051" cy="838197"/>
          </a:xfrm>
          <a:prstGeom prst="rect">
            <a:avLst/>
          </a:prstGeom>
        </p:spPr>
        <p:txBody>
          <a:bodyPr vert="horz" lIns="0" tIns="91440" rIns="0" bIns="0" rtlCol="0" anchor="t">
            <a:normAutofit/>
          </a:bodyPr>
          <a:lstStyle>
            <a:lvl1pPr>
              <a:defRPr sz="4200">
                <a:latin typeface="Roboto" pitchFamily="2" charset="0"/>
                <a:ea typeface="Roboto" pitchFamily="2" charset="0"/>
              </a:defRPr>
            </a:lvl1pPr>
          </a:lstStyle>
          <a:p>
            <a:r>
              <a:rPr lang="en-US"/>
              <a:t>Click to edit Master</a:t>
            </a:r>
          </a:p>
        </p:txBody>
      </p:sp>
      <p:sp>
        <p:nvSpPr>
          <p:cNvPr id="25" name="Rectangle 24" hidden="1">
            <a:extLst>
              <a:ext uri="{FF2B5EF4-FFF2-40B4-BE49-F238E27FC236}">
                <a16:creationId xmlns:a16="http://schemas.microsoft.com/office/drawing/2014/main" id="{47951E93-275F-CE4C-8D81-01504B17C602}"/>
              </a:ext>
            </a:extLst>
          </p:cNvPr>
          <p:cNvSpPr/>
          <p:nvPr userDrawn="1"/>
        </p:nvSpPr>
        <p:spPr>
          <a:xfrm>
            <a:off x="457200" y="5292338"/>
            <a:ext cx="2514600" cy="2216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6" name="Rectangle 25" hidden="1">
            <a:extLst>
              <a:ext uri="{FF2B5EF4-FFF2-40B4-BE49-F238E27FC236}">
                <a16:creationId xmlns:a16="http://schemas.microsoft.com/office/drawing/2014/main" id="{9EAE0214-E411-BB4C-B61A-AD694BFF70C0}"/>
              </a:ext>
            </a:extLst>
          </p:cNvPr>
          <p:cNvSpPr/>
          <p:nvPr userDrawn="1"/>
        </p:nvSpPr>
        <p:spPr>
          <a:xfrm>
            <a:off x="3352799" y="5860973"/>
            <a:ext cx="2514600" cy="2216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7" name="Rectangle 26" hidden="1">
            <a:extLst>
              <a:ext uri="{FF2B5EF4-FFF2-40B4-BE49-F238E27FC236}">
                <a16:creationId xmlns:a16="http://schemas.microsoft.com/office/drawing/2014/main" id="{B2E78A56-7A5F-C54B-AD5D-97E5B283A4A3}"/>
              </a:ext>
            </a:extLst>
          </p:cNvPr>
          <p:cNvSpPr/>
          <p:nvPr userDrawn="1"/>
        </p:nvSpPr>
        <p:spPr>
          <a:xfrm>
            <a:off x="6324600" y="5857918"/>
            <a:ext cx="2514600" cy="22192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8" name="Rectangle 27" hidden="1">
            <a:extLst>
              <a:ext uri="{FF2B5EF4-FFF2-40B4-BE49-F238E27FC236}">
                <a16:creationId xmlns:a16="http://schemas.microsoft.com/office/drawing/2014/main" id="{C34D16D7-6F2C-2945-92C7-8FD4F0071D89}"/>
              </a:ext>
            </a:extLst>
          </p:cNvPr>
          <p:cNvSpPr/>
          <p:nvPr userDrawn="1"/>
        </p:nvSpPr>
        <p:spPr>
          <a:xfrm>
            <a:off x="9220200" y="5860973"/>
            <a:ext cx="2514600" cy="2216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9" name="Text Placeholder 5">
            <a:extLst>
              <a:ext uri="{FF2B5EF4-FFF2-40B4-BE49-F238E27FC236}">
                <a16:creationId xmlns:a16="http://schemas.microsoft.com/office/drawing/2014/main" id="{BD3E5B66-F6D0-4745-851B-734B3A7BE506}"/>
              </a:ext>
            </a:extLst>
          </p:cNvPr>
          <p:cNvSpPr>
            <a:spLocks noGrp="1"/>
          </p:cNvSpPr>
          <p:nvPr>
            <p:ph type="body" sz="quarter" idx="19" hasCustomPrompt="1"/>
          </p:nvPr>
        </p:nvSpPr>
        <p:spPr>
          <a:xfrm>
            <a:off x="457200" y="1382232"/>
            <a:ext cx="5486400"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30" name="Text Placeholder 4">
            <a:extLst>
              <a:ext uri="{FF2B5EF4-FFF2-40B4-BE49-F238E27FC236}">
                <a16:creationId xmlns:a16="http://schemas.microsoft.com/office/drawing/2014/main" id="{5FB89757-B329-8A40-B9AA-952FE2293828}"/>
              </a:ext>
            </a:extLst>
          </p:cNvPr>
          <p:cNvSpPr>
            <a:spLocks noGrp="1"/>
          </p:cNvSpPr>
          <p:nvPr>
            <p:ph type="body" sz="quarter" idx="20"/>
          </p:nvPr>
        </p:nvSpPr>
        <p:spPr>
          <a:xfrm>
            <a:off x="457200" y="1694173"/>
            <a:ext cx="5486400" cy="1305702"/>
          </a:xfrm>
          <a:prstGeom prst="rect">
            <a:avLst/>
          </a:prstGeom>
        </p:spPr>
        <p:txBody>
          <a:bodyPr lIns="0" tIns="182880" rIns="274320">
            <a:normAutofit/>
          </a:bodyPr>
          <a:lstStyle>
            <a:lvl1pPr marL="285750" marR="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sz="18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endParaRPr lang="en-US"/>
          </a:p>
        </p:txBody>
      </p:sp>
      <p:sp>
        <p:nvSpPr>
          <p:cNvPr id="39" name="Picture Placeholder 12">
            <a:extLst>
              <a:ext uri="{FF2B5EF4-FFF2-40B4-BE49-F238E27FC236}">
                <a16:creationId xmlns:a16="http://schemas.microsoft.com/office/drawing/2014/main" id="{BA1DAAB9-61D9-124D-AD69-BE2334B7170D}"/>
              </a:ext>
            </a:extLst>
          </p:cNvPr>
          <p:cNvSpPr>
            <a:spLocks noGrp="1"/>
          </p:cNvSpPr>
          <p:nvPr>
            <p:ph type="pic" sz="quarter" idx="11"/>
          </p:nvPr>
        </p:nvSpPr>
        <p:spPr>
          <a:xfrm>
            <a:off x="6254750" y="228600"/>
            <a:ext cx="5721350" cy="5714999"/>
          </a:xfrm>
          <a:prstGeom prst="rect">
            <a:avLst/>
          </a:prstGeom>
        </p:spPr>
        <p:txBody>
          <a:bodyPr/>
          <a:lstStyle>
            <a:lvl1pPr>
              <a:defRPr>
                <a:latin typeface="Roboto" pitchFamily="2" charset="0"/>
                <a:ea typeface="Roboto" pitchFamily="2" charset="0"/>
              </a:defRPr>
            </a:lvl1pPr>
          </a:lstStyle>
          <a:p>
            <a:r>
              <a:rPr lang="en-US"/>
              <a:t>Click icon to add picture</a:t>
            </a:r>
          </a:p>
        </p:txBody>
      </p:sp>
      <p:sp>
        <p:nvSpPr>
          <p:cNvPr id="40" name="Text Placeholder 5">
            <a:extLst>
              <a:ext uri="{FF2B5EF4-FFF2-40B4-BE49-F238E27FC236}">
                <a16:creationId xmlns:a16="http://schemas.microsoft.com/office/drawing/2014/main" id="{08B7FEAF-E18F-D646-8F6B-BAAC27AB3EB2}"/>
              </a:ext>
            </a:extLst>
          </p:cNvPr>
          <p:cNvSpPr>
            <a:spLocks noGrp="1"/>
          </p:cNvSpPr>
          <p:nvPr>
            <p:ph type="body" sz="quarter" idx="21" hasCustomPrompt="1"/>
          </p:nvPr>
        </p:nvSpPr>
        <p:spPr>
          <a:xfrm>
            <a:off x="457200" y="3580906"/>
            <a:ext cx="5486400"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41" name="Text Placeholder 4">
            <a:extLst>
              <a:ext uri="{FF2B5EF4-FFF2-40B4-BE49-F238E27FC236}">
                <a16:creationId xmlns:a16="http://schemas.microsoft.com/office/drawing/2014/main" id="{2C34894A-8AD3-F547-B272-16CEEF1AFAAA}"/>
              </a:ext>
            </a:extLst>
          </p:cNvPr>
          <p:cNvSpPr>
            <a:spLocks noGrp="1"/>
          </p:cNvSpPr>
          <p:nvPr>
            <p:ph type="body" sz="quarter" idx="22"/>
          </p:nvPr>
        </p:nvSpPr>
        <p:spPr>
          <a:xfrm>
            <a:off x="457200" y="3892847"/>
            <a:ext cx="5486400" cy="1305702"/>
          </a:xfrm>
          <a:prstGeom prst="rect">
            <a:avLst/>
          </a:prstGeom>
        </p:spPr>
        <p:txBody>
          <a:bodyPr lIns="0" tIns="182880" rIns="274320">
            <a:normAutofit/>
          </a:bodyPr>
          <a:lstStyle>
            <a:lvl1pPr marL="285750" marR="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sz="18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endParaRPr lang="en-US"/>
          </a:p>
        </p:txBody>
      </p:sp>
      <p:cxnSp>
        <p:nvCxnSpPr>
          <p:cNvPr id="42" name="Straight Connector 41">
            <a:extLst>
              <a:ext uri="{FF2B5EF4-FFF2-40B4-BE49-F238E27FC236}">
                <a16:creationId xmlns:a16="http://schemas.microsoft.com/office/drawing/2014/main" id="{FA85B6D8-9FC6-E143-838C-A3B624AE56D8}"/>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pic>
        <p:nvPicPr>
          <p:cNvPr id="3" name="Graphic 2">
            <a:extLst>
              <a:ext uri="{FF2B5EF4-FFF2-40B4-BE49-F238E27FC236}">
                <a16:creationId xmlns:a16="http://schemas.microsoft.com/office/drawing/2014/main" id="{C62268E7-5FAE-C16E-0ECC-F537D39C57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45" y="6172199"/>
            <a:ext cx="1962658" cy="716105"/>
          </a:xfrm>
          <a:prstGeom prst="rect">
            <a:avLst/>
          </a:prstGeom>
        </p:spPr>
      </p:pic>
    </p:spTree>
    <p:extLst>
      <p:ext uri="{BB962C8B-B14F-4D97-AF65-F5344CB8AC3E}">
        <p14:creationId xmlns:p14="http://schemas.microsoft.com/office/powerpoint/2010/main" val="3304094120"/>
      </p:ext>
    </p:extLst>
  </p:cSld>
  <p:clrMapOvr>
    <a:masterClrMapping/>
  </p:clrMapOvr>
  <p:extLst>
    <p:ext uri="{DCECCB84-F9BA-43D5-87BE-67443E8EF086}">
      <p15:sldGuideLst xmlns:p15="http://schemas.microsoft.com/office/powerpoint/2012/main">
        <p15:guide id="2" orient="horz" pos="3888">
          <p15:clr>
            <a:srgbClr val="FBAE4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131_Title Slide">
    <p:bg>
      <p:bgPr>
        <a:solidFill>
          <a:schemeClr val="bg2"/>
        </a:solidFill>
        <a:effectLst/>
      </p:bgPr>
    </p:bg>
    <p:spTree>
      <p:nvGrpSpPr>
        <p:cNvPr id="1" name=""/>
        <p:cNvGrpSpPr/>
        <p:nvPr/>
      </p:nvGrpSpPr>
      <p:grpSpPr>
        <a:xfrm>
          <a:off x="0" y="0"/>
          <a:ext cx="0" cy="0"/>
          <a:chOff x="0" y="0"/>
          <a:chExt cx="0" cy="0"/>
        </a:xfrm>
      </p:grpSpPr>
      <p:sp>
        <p:nvSpPr>
          <p:cNvPr id="20" name="Rectangle 6" hidden="1">
            <a:extLst>
              <a:ext uri="{FF2B5EF4-FFF2-40B4-BE49-F238E27FC236}">
                <a16:creationId xmlns:a16="http://schemas.microsoft.com/office/drawing/2014/main" id="{EC3F8EEE-CF07-614D-AB34-F7A0F6066006}"/>
              </a:ext>
            </a:extLst>
          </p:cNvPr>
          <p:cNvSpPr txBox="1">
            <a:spLocks noChangeArrowheads="1"/>
          </p:cNvSpPr>
          <p:nvPr userDrawn="1"/>
        </p:nvSpPr>
        <p:spPr>
          <a:xfrm>
            <a:off x="477554" y="1371600"/>
            <a:ext cx="10419046" cy="4800601"/>
          </a:xfrm>
          <a:prstGeom prst="rect">
            <a:avLst/>
          </a:prstGeom>
        </p:spPr>
        <p:txBody>
          <a:bodyPr lIns="0" tIns="0" rIns="0" bIns="0"/>
          <a:lstStyle>
            <a:lvl1pPr marL="266700" indent="-266700" algn="l" defTabSz="914400" rtl="0" eaLnBrk="1" latinLnBrk="0" hangingPunct="1">
              <a:lnSpc>
                <a:spcPct val="90000"/>
              </a:lnSpc>
              <a:spcBef>
                <a:spcPts val="1200"/>
              </a:spcBef>
              <a:buClr>
                <a:schemeClr val="accent5"/>
              </a:buClr>
              <a:buFont typeface="Wingdings 2" panose="05020102010507070707" pitchFamily="18" charset="2"/>
              <a:buChar char=""/>
              <a:tabLst/>
              <a:defRPr sz="2800" kern="1200">
                <a:solidFill>
                  <a:schemeClr val="tx2"/>
                </a:solidFill>
                <a:latin typeface="Roboto" pitchFamily="2" charset="0"/>
                <a:ea typeface="Roboto" pitchFamily="2" charset="0"/>
                <a:cs typeface="+mn-cs"/>
              </a:defRPr>
            </a:lvl1pPr>
            <a:lvl2pPr marL="533400" indent="-266700" algn="l" defTabSz="914400" rtl="0" eaLnBrk="1" latinLnBrk="0" hangingPunct="1">
              <a:lnSpc>
                <a:spcPct val="90000"/>
              </a:lnSpc>
              <a:spcBef>
                <a:spcPts val="600"/>
              </a:spcBef>
              <a:buClr>
                <a:schemeClr val="accent5"/>
              </a:buClr>
              <a:buFont typeface="Arial" panose="020B0604020202020204" pitchFamily="34" charset="0"/>
              <a:buChar char="−"/>
              <a:defRPr sz="2400" kern="1200">
                <a:solidFill>
                  <a:schemeClr val="tx2"/>
                </a:solidFill>
                <a:latin typeface="Roboto" pitchFamily="2" charset="0"/>
                <a:ea typeface="Roboto" pitchFamily="2" charset="0"/>
                <a:cs typeface="+mn-cs"/>
              </a:defRPr>
            </a:lvl2pPr>
            <a:lvl3pPr marL="647700" indent="-152400" algn="l" defTabSz="914400" rtl="0" eaLnBrk="1" latinLnBrk="0" hangingPunct="1">
              <a:lnSpc>
                <a:spcPct val="90000"/>
              </a:lnSpc>
              <a:spcBef>
                <a:spcPts val="600"/>
              </a:spcBef>
              <a:buClr>
                <a:schemeClr val="accent5"/>
              </a:buClr>
              <a:buFont typeface="Arial" panose="020B0604020202020204" pitchFamily="34" charset="0"/>
              <a:buChar char="•"/>
              <a:defRPr sz="2200" kern="1200">
                <a:solidFill>
                  <a:schemeClr val="tx2"/>
                </a:solidFill>
                <a:latin typeface="Roboto" pitchFamily="2" charset="0"/>
                <a:ea typeface="Roboto" pitchFamily="2" charset="0"/>
                <a:cs typeface="+mn-cs"/>
              </a:defRPr>
            </a:lvl3pPr>
            <a:lvl4pPr marL="819150" indent="-230188" algn="l" defTabSz="914400" rtl="0" eaLnBrk="1" latinLnBrk="0" hangingPunct="1">
              <a:lnSpc>
                <a:spcPct val="90000"/>
              </a:lnSpc>
              <a:spcBef>
                <a:spcPts val="600"/>
              </a:spcBef>
              <a:buClr>
                <a:schemeClr val="accent5"/>
              </a:buClr>
              <a:buFont typeface="Arial" panose="020B0604020202020204" pitchFamily="34" charset="0"/>
              <a:buChar char="−"/>
              <a:defRPr sz="2000" kern="1200">
                <a:solidFill>
                  <a:schemeClr val="tx2"/>
                </a:solidFill>
                <a:latin typeface="Roboto" pitchFamily="2" charset="0"/>
                <a:ea typeface="Roboto" pitchFamily="2" charset="0"/>
                <a:cs typeface="+mn-cs"/>
              </a:defRPr>
            </a:lvl4pPr>
            <a:lvl5pPr marL="950913" indent="-157163" algn="l" defTabSz="914400" rtl="0" eaLnBrk="1" latinLnBrk="0" hangingPunct="1">
              <a:lnSpc>
                <a:spcPct val="90000"/>
              </a:lnSpc>
              <a:spcBef>
                <a:spcPts val="600"/>
              </a:spcBef>
              <a:buClr>
                <a:schemeClr val="accent5"/>
              </a:buClr>
              <a:buFont typeface="Arial" panose="020B0604020202020204" pitchFamily="34" charset="0"/>
              <a:buChar char="•"/>
              <a:defRPr sz="1800" kern="1200">
                <a:solidFill>
                  <a:schemeClr val="tx2"/>
                </a:solidFill>
                <a:latin typeface="Roboto" pitchFamily="2" charset="0"/>
                <a:ea typeface="Roboto"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atin typeface="Guardian Sans Regular" panose="020B0503050503060803" pitchFamily="34" charset="77"/>
              </a:rPr>
              <a:t>When using photos, </a:t>
            </a:r>
            <a:r>
              <a:rPr lang="en-US" b="1">
                <a:latin typeface="Guardian Sans Semibold" panose="020B0503050503060803" pitchFamily="34" charset="77"/>
              </a:rPr>
              <a:t>it is important </a:t>
            </a:r>
            <a:r>
              <a:rPr lang="en-US">
                <a:latin typeface="Guardian Sans Regular" panose="020B0503050503060803" pitchFamily="34" charset="77"/>
              </a:rPr>
              <a:t>to keep the photo size down for file size maintenance. See the details below to show you how we do this.</a:t>
            </a:r>
            <a:br>
              <a:rPr lang="en-US" sz="2600">
                <a:latin typeface="Guardian Sans Regular" panose="020B0503050503060803" pitchFamily="34" charset="77"/>
              </a:rPr>
            </a:br>
            <a:br>
              <a:rPr lang="en-US" sz="2600" b="1">
                <a:latin typeface="Guardian Sans Bold" panose="020B0503050503060803" pitchFamily="34" charset="77"/>
              </a:rPr>
            </a:br>
            <a:r>
              <a:rPr lang="en-US" sz="2400" b="1">
                <a:latin typeface="Guardian Sans Semibold" panose="020B0503050503060803" pitchFamily="34" charset="77"/>
              </a:rPr>
              <a:t>Sub-section</a:t>
            </a:r>
            <a:endParaRPr lang="en-US" sz="1400">
              <a:latin typeface="Guardian Sans Regular" panose="020B0503050503060803" pitchFamily="34" charset="77"/>
            </a:endParaRPr>
          </a:p>
          <a:p>
            <a:pPr>
              <a:buClr>
                <a:srgbClr val="1A1446"/>
              </a:buClr>
            </a:pPr>
            <a:r>
              <a:rPr lang="en-US" sz="1800">
                <a:solidFill>
                  <a:srgbClr val="404040"/>
                </a:solidFill>
                <a:latin typeface="Guardian Sans Regular" panose="020B0503050503060803" pitchFamily="34" charset="77"/>
              </a:rPr>
              <a:t>Most photos should be scanned at 96 dpi (dots per inch)</a:t>
            </a:r>
          </a:p>
          <a:p>
            <a:pPr>
              <a:buClr>
                <a:srgbClr val="1A1446"/>
              </a:buClr>
            </a:pPr>
            <a:r>
              <a:rPr lang="en-US" sz="1800">
                <a:solidFill>
                  <a:srgbClr val="404040"/>
                </a:solidFill>
                <a:latin typeface="Guardian Sans Regular" panose="020B0503050503060803" pitchFamily="34" charset="77"/>
              </a:rPr>
              <a:t>When projected on a computer, photos will not show a resolution greater than 96dpi</a:t>
            </a:r>
          </a:p>
        </p:txBody>
      </p:sp>
      <p:pic>
        <p:nvPicPr>
          <p:cNvPr id="51" name="Picture 50" hidden="1">
            <a:extLst>
              <a:ext uri="{FF2B5EF4-FFF2-40B4-BE49-F238E27FC236}">
                <a16:creationId xmlns:a16="http://schemas.microsoft.com/office/drawing/2014/main" id="{AF76077C-71A0-174F-8688-6D6BE8139B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70617"/>
            <a:ext cx="12192000" cy="6716765"/>
          </a:xfrm>
          <a:prstGeom prst="rect">
            <a:avLst/>
          </a:prstGeom>
        </p:spPr>
      </p:pic>
      <p:sp>
        <p:nvSpPr>
          <p:cNvPr id="147" name="GRADIENT" hidden="1">
            <a:extLst>
              <a:ext uri="{FF2B5EF4-FFF2-40B4-BE49-F238E27FC236}">
                <a16:creationId xmlns:a16="http://schemas.microsoft.com/office/drawing/2014/main" id="{90FCF658-D35F-204A-9865-764C6A984E23}"/>
              </a:ext>
            </a:extLst>
          </p:cNvPr>
          <p:cNvSpPr/>
          <p:nvPr userDrawn="1"/>
        </p:nvSpPr>
        <p:spPr>
          <a:xfrm>
            <a:off x="0" y="4495801"/>
            <a:ext cx="12192000" cy="2362198"/>
          </a:xfrm>
          <a:prstGeom prst="rect">
            <a:avLst/>
          </a:prstGeom>
          <a:gradFill>
            <a:gsLst>
              <a:gs pos="0">
                <a:schemeClr val="bg1">
                  <a:lumMod val="10000"/>
                  <a:alpha val="0"/>
                </a:schemeClr>
              </a:gs>
              <a:gs pos="100000">
                <a:schemeClr val="bg1">
                  <a:lumMod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pic>
        <p:nvPicPr>
          <p:cNvPr id="95" name="RIGHT LOGO HORZ" hidden="1">
            <a:extLst>
              <a:ext uri="{FF2B5EF4-FFF2-40B4-BE49-F238E27FC236}">
                <a16:creationId xmlns:a16="http://schemas.microsoft.com/office/drawing/2014/main" id="{CE1E2902-61F1-2348-B001-B575187882B0}"/>
              </a:ext>
            </a:extLst>
          </p:cNvPr>
          <p:cNvPicPr>
            <a:picLocks noChangeAspect="1"/>
          </p:cNvPicPr>
          <p:nvPr userDrawn="1"/>
        </p:nvPicPr>
        <p:blipFill>
          <a:blip r:embed="rId3"/>
          <a:stretch>
            <a:fillRect/>
          </a:stretch>
        </p:blipFill>
        <p:spPr>
          <a:xfrm>
            <a:off x="10030085" y="6308775"/>
            <a:ext cx="1704714" cy="412650"/>
          </a:xfrm>
          <a:prstGeom prst="rect">
            <a:avLst/>
          </a:prstGeom>
        </p:spPr>
      </p:pic>
      <p:grpSp>
        <p:nvGrpSpPr>
          <p:cNvPr id="4" name="GUIDES" hidden="1">
            <a:extLst>
              <a:ext uri="{FF2B5EF4-FFF2-40B4-BE49-F238E27FC236}">
                <a16:creationId xmlns:a16="http://schemas.microsoft.com/office/drawing/2014/main" id="{A008EA28-91D7-1643-8721-4FF3B716A436}"/>
              </a:ext>
            </a:extLst>
          </p:cNvPr>
          <p:cNvGrpSpPr/>
          <p:nvPr userDrawn="1"/>
        </p:nvGrpSpPr>
        <p:grpSpPr>
          <a:xfrm>
            <a:off x="462043" y="228600"/>
            <a:ext cx="4447175" cy="4812233"/>
            <a:chOff x="462043" y="228600"/>
            <a:chExt cx="4447175" cy="4812233"/>
          </a:xfrm>
        </p:grpSpPr>
        <p:sp>
          <p:nvSpPr>
            <p:cNvPr id="2" name="Rectangle 1">
              <a:extLst>
                <a:ext uri="{FF2B5EF4-FFF2-40B4-BE49-F238E27FC236}">
                  <a16:creationId xmlns:a16="http://schemas.microsoft.com/office/drawing/2014/main" id="{2002E379-AD4A-774F-8706-D2CF706B194B}"/>
                </a:ext>
              </a:extLst>
            </p:cNvPr>
            <p:cNvSpPr/>
            <p:nvPr userDrawn="1"/>
          </p:nvSpPr>
          <p:spPr>
            <a:xfrm>
              <a:off x="462043" y="249237"/>
              <a:ext cx="462042" cy="47915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45" name="Rectangle 44">
              <a:extLst>
                <a:ext uri="{FF2B5EF4-FFF2-40B4-BE49-F238E27FC236}">
                  <a16:creationId xmlns:a16="http://schemas.microsoft.com/office/drawing/2014/main" id="{8E5A26C3-2978-434A-898C-113272596ABA}"/>
                </a:ext>
              </a:extLst>
            </p:cNvPr>
            <p:cNvSpPr/>
            <p:nvPr userDrawn="1"/>
          </p:nvSpPr>
          <p:spPr>
            <a:xfrm rot="5400000">
              <a:off x="2223937" y="-1529986"/>
              <a:ext cx="462042" cy="3985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46" name="Rectangle 45">
              <a:extLst>
                <a:ext uri="{FF2B5EF4-FFF2-40B4-BE49-F238E27FC236}">
                  <a16:creationId xmlns:a16="http://schemas.microsoft.com/office/drawing/2014/main" id="{05A52CF0-8398-894B-B828-B0EE21C9C7C4}"/>
                </a:ext>
              </a:extLst>
            </p:cNvPr>
            <p:cNvSpPr/>
            <p:nvPr userDrawn="1"/>
          </p:nvSpPr>
          <p:spPr>
            <a:xfrm rot="5400000">
              <a:off x="2239448" y="2816897"/>
              <a:ext cx="462042" cy="3985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47" name="Rectangle 46">
              <a:extLst>
                <a:ext uri="{FF2B5EF4-FFF2-40B4-BE49-F238E27FC236}">
                  <a16:creationId xmlns:a16="http://schemas.microsoft.com/office/drawing/2014/main" id="{44EA92EE-C3F5-9842-852E-C8EAFCC36C07}"/>
                </a:ext>
              </a:extLst>
            </p:cNvPr>
            <p:cNvSpPr/>
            <p:nvPr userDrawn="1"/>
          </p:nvSpPr>
          <p:spPr>
            <a:xfrm>
              <a:off x="4447176" y="228600"/>
              <a:ext cx="462042" cy="48122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gr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34" name="Footer Placeholder 3">
            <a:extLst>
              <a:ext uri="{FF2B5EF4-FFF2-40B4-BE49-F238E27FC236}">
                <a16:creationId xmlns:a16="http://schemas.microsoft.com/office/drawing/2014/main" id="{E6ED4AD6-BFFD-BA45-8D86-3EBE44249903}"/>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1000" b="0" i="0">
                <a:solidFill>
                  <a:schemeClr val="bg1">
                    <a:lumMod val="50000"/>
                  </a:schemeClr>
                </a:solidFill>
                <a:latin typeface="Roboto" pitchFamily="2" charset="0"/>
                <a:ea typeface="Roboto" pitchFamily="2" charset="0"/>
              </a:defRPr>
            </a:lvl1pPr>
          </a:lstStyle>
          <a:p>
            <a:r>
              <a:rPr lang="en-US"/>
              <a:t>CONFIDENTIAL - PROPRIETARY - DO NOT DISTRIBUTE</a:t>
            </a:r>
          </a:p>
        </p:txBody>
      </p:sp>
      <p:sp>
        <p:nvSpPr>
          <p:cNvPr id="21" name="Title Placeholder 1">
            <a:extLst>
              <a:ext uri="{FF2B5EF4-FFF2-40B4-BE49-F238E27FC236}">
                <a16:creationId xmlns:a16="http://schemas.microsoft.com/office/drawing/2014/main" id="{0459E293-4A9B-B447-A95A-68B23E726FEE}"/>
              </a:ext>
            </a:extLst>
          </p:cNvPr>
          <p:cNvSpPr>
            <a:spLocks noGrp="1"/>
          </p:cNvSpPr>
          <p:nvPr>
            <p:ph type="title"/>
          </p:nvPr>
        </p:nvSpPr>
        <p:spPr>
          <a:xfrm>
            <a:off x="457200" y="228603"/>
            <a:ext cx="5480051" cy="838197"/>
          </a:xfrm>
          <a:prstGeom prst="rect">
            <a:avLst/>
          </a:prstGeom>
        </p:spPr>
        <p:txBody>
          <a:bodyPr vert="horz" lIns="0" tIns="91440" rIns="0" bIns="0" rtlCol="0" anchor="t">
            <a:normAutofit/>
          </a:bodyPr>
          <a:lstStyle>
            <a:lvl1pPr>
              <a:defRPr sz="4200">
                <a:latin typeface="Roboto" pitchFamily="2" charset="0"/>
                <a:ea typeface="Roboto" pitchFamily="2" charset="0"/>
              </a:defRPr>
            </a:lvl1pPr>
          </a:lstStyle>
          <a:p>
            <a:r>
              <a:rPr lang="en-US"/>
              <a:t>Click to edit Master</a:t>
            </a:r>
          </a:p>
        </p:txBody>
      </p:sp>
      <p:sp>
        <p:nvSpPr>
          <p:cNvPr id="25" name="Rectangle 24" hidden="1">
            <a:extLst>
              <a:ext uri="{FF2B5EF4-FFF2-40B4-BE49-F238E27FC236}">
                <a16:creationId xmlns:a16="http://schemas.microsoft.com/office/drawing/2014/main" id="{47951E93-275F-CE4C-8D81-01504B17C602}"/>
              </a:ext>
            </a:extLst>
          </p:cNvPr>
          <p:cNvSpPr/>
          <p:nvPr userDrawn="1"/>
        </p:nvSpPr>
        <p:spPr>
          <a:xfrm>
            <a:off x="457200" y="5292338"/>
            <a:ext cx="2514600" cy="2216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6" name="Rectangle 25" hidden="1">
            <a:extLst>
              <a:ext uri="{FF2B5EF4-FFF2-40B4-BE49-F238E27FC236}">
                <a16:creationId xmlns:a16="http://schemas.microsoft.com/office/drawing/2014/main" id="{9EAE0214-E411-BB4C-B61A-AD694BFF70C0}"/>
              </a:ext>
            </a:extLst>
          </p:cNvPr>
          <p:cNvSpPr/>
          <p:nvPr userDrawn="1"/>
        </p:nvSpPr>
        <p:spPr>
          <a:xfrm>
            <a:off x="3352799" y="5860973"/>
            <a:ext cx="2514600" cy="2216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7" name="Rectangle 26" hidden="1">
            <a:extLst>
              <a:ext uri="{FF2B5EF4-FFF2-40B4-BE49-F238E27FC236}">
                <a16:creationId xmlns:a16="http://schemas.microsoft.com/office/drawing/2014/main" id="{B2E78A56-7A5F-C54B-AD5D-97E5B283A4A3}"/>
              </a:ext>
            </a:extLst>
          </p:cNvPr>
          <p:cNvSpPr/>
          <p:nvPr userDrawn="1"/>
        </p:nvSpPr>
        <p:spPr>
          <a:xfrm>
            <a:off x="6324600" y="5857918"/>
            <a:ext cx="2514600" cy="22192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8" name="Rectangle 27" hidden="1">
            <a:extLst>
              <a:ext uri="{FF2B5EF4-FFF2-40B4-BE49-F238E27FC236}">
                <a16:creationId xmlns:a16="http://schemas.microsoft.com/office/drawing/2014/main" id="{C34D16D7-6F2C-2945-92C7-8FD4F0071D89}"/>
              </a:ext>
            </a:extLst>
          </p:cNvPr>
          <p:cNvSpPr/>
          <p:nvPr userDrawn="1"/>
        </p:nvSpPr>
        <p:spPr>
          <a:xfrm>
            <a:off x="9220200" y="5860973"/>
            <a:ext cx="2514600" cy="2216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9" name="Text Placeholder 5">
            <a:extLst>
              <a:ext uri="{FF2B5EF4-FFF2-40B4-BE49-F238E27FC236}">
                <a16:creationId xmlns:a16="http://schemas.microsoft.com/office/drawing/2014/main" id="{BD3E5B66-F6D0-4745-851B-734B3A7BE506}"/>
              </a:ext>
            </a:extLst>
          </p:cNvPr>
          <p:cNvSpPr>
            <a:spLocks noGrp="1"/>
          </p:cNvSpPr>
          <p:nvPr>
            <p:ph type="body" sz="quarter" idx="19" hasCustomPrompt="1"/>
          </p:nvPr>
        </p:nvSpPr>
        <p:spPr>
          <a:xfrm>
            <a:off x="1943100" y="1382232"/>
            <a:ext cx="4000500"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30" name="Text Placeholder 4">
            <a:extLst>
              <a:ext uri="{FF2B5EF4-FFF2-40B4-BE49-F238E27FC236}">
                <a16:creationId xmlns:a16="http://schemas.microsoft.com/office/drawing/2014/main" id="{5FB89757-B329-8A40-B9AA-952FE2293828}"/>
              </a:ext>
            </a:extLst>
          </p:cNvPr>
          <p:cNvSpPr>
            <a:spLocks noGrp="1"/>
          </p:cNvSpPr>
          <p:nvPr>
            <p:ph type="body" sz="quarter" idx="20" hasCustomPrompt="1"/>
          </p:nvPr>
        </p:nvSpPr>
        <p:spPr>
          <a:xfrm>
            <a:off x="1943100" y="1694173"/>
            <a:ext cx="4000500" cy="850603"/>
          </a:xfrm>
          <a:prstGeom prst="rect">
            <a:avLst/>
          </a:prstGeom>
        </p:spPr>
        <p:txBody>
          <a:bodyPr lIns="0" tIns="182880" rIns="274320">
            <a:normAutofit/>
          </a:bodyPr>
          <a:lstStyle>
            <a:lvl1pPr marL="0" marR="0" indent="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None/>
              <a:tabLst/>
              <a:defRPr sz="18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endParaRPr lang="en-US"/>
          </a:p>
        </p:txBody>
      </p:sp>
      <p:sp>
        <p:nvSpPr>
          <p:cNvPr id="39" name="Picture Placeholder 12">
            <a:extLst>
              <a:ext uri="{FF2B5EF4-FFF2-40B4-BE49-F238E27FC236}">
                <a16:creationId xmlns:a16="http://schemas.microsoft.com/office/drawing/2014/main" id="{BA1DAAB9-61D9-124D-AD69-BE2334B7170D}"/>
              </a:ext>
            </a:extLst>
          </p:cNvPr>
          <p:cNvSpPr>
            <a:spLocks noGrp="1"/>
          </p:cNvSpPr>
          <p:nvPr>
            <p:ph type="pic" sz="quarter" idx="11"/>
          </p:nvPr>
        </p:nvSpPr>
        <p:spPr>
          <a:xfrm>
            <a:off x="6254750" y="228600"/>
            <a:ext cx="5721350" cy="5714999"/>
          </a:xfrm>
          <a:prstGeom prst="rect">
            <a:avLst/>
          </a:prstGeom>
        </p:spPr>
        <p:txBody>
          <a:bodyPr/>
          <a:lstStyle>
            <a:lvl1pPr>
              <a:defRPr>
                <a:latin typeface="Roboto" pitchFamily="2" charset="0"/>
                <a:ea typeface="Roboto" pitchFamily="2" charset="0"/>
              </a:defRPr>
            </a:lvl1pPr>
          </a:lstStyle>
          <a:p>
            <a:r>
              <a:rPr lang="en-US"/>
              <a:t>Click icon to add picture</a:t>
            </a:r>
          </a:p>
        </p:txBody>
      </p:sp>
      <p:sp>
        <p:nvSpPr>
          <p:cNvPr id="40" name="Text Placeholder 5">
            <a:extLst>
              <a:ext uri="{FF2B5EF4-FFF2-40B4-BE49-F238E27FC236}">
                <a16:creationId xmlns:a16="http://schemas.microsoft.com/office/drawing/2014/main" id="{08B7FEAF-E18F-D646-8F6B-BAAC27AB3EB2}"/>
              </a:ext>
            </a:extLst>
          </p:cNvPr>
          <p:cNvSpPr>
            <a:spLocks noGrp="1"/>
          </p:cNvSpPr>
          <p:nvPr>
            <p:ph type="body" sz="quarter" idx="21" hasCustomPrompt="1"/>
          </p:nvPr>
        </p:nvSpPr>
        <p:spPr>
          <a:xfrm>
            <a:off x="1943100" y="2990603"/>
            <a:ext cx="4000500"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41" name="Text Placeholder 4">
            <a:extLst>
              <a:ext uri="{FF2B5EF4-FFF2-40B4-BE49-F238E27FC236}">
                <a16:creationId xmlns:a16="http://schemas.microsoft.com/office/drawing/2014/main" id="{2C34894A-8AD3-F547-B272-16CEEF1AFAAA}"/>
              </a:ext>
            </a:extLst>
          </p:cNvPr>
          <p:cNvSpPr>
            <a:spLocks noGrp="1"/>
          </p:cNvSpPr>
          <p:nvPr>
            <p:ph type="body" sz="quarter" idx="22" hasCustomPrompt="1"/>
          </p:nvPr>
        </p:nvSpPr>
        <p:spPr>
          <a:xfrm>
            <a:off x="1943100" y="3302544"/>
            <a:ext cx="4000500" cy="850603"/>
          </a:xfrm>
          <a:prstGeom prst="rect">
            <a:avLst/>
          </a:prstGeom>
        </p:spPr>
        <p:txBody>
          <a:bodyPr lIns="0" tIns="182880" rIns="274320">
            <a:normAutofit/>
          </a:bodyPr>
          <a:lstStyle>
            <a:lvl1pPr marL="285750" marR="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sz="18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endParaRPr lang="en-US"/>
          </a:p>
        </p:txBody>
      </p:sp>
      <p:cxnSp>
        <p:nvCxnSpPr>
          <p:cNvPr id="42" name="Straight Connector 41">
            <a:extLst>
              <a:ext uri="{FF2B5EF4-FFF2-40B4-BE49-F238E27FC236}">
                <a16:creationId xmlns:a16="http://schemas.microsoft.com/office/drawing/2014/main" id="{FA85B6D8-9FC6-E143-838C-A3B624AE56D8}"/>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sp>
        <p:nvSpPr>
          <p:cNvPr id="48" name="Picture Placeholder 2">
            <a:extLst>
              <a:ext uri="{FF2B5EF4-FFF2-40B4-BE49-F238E27FC236}">
                <a16:creationId xmlns:a16="http://schemas.microsoft.com/office/drawing/2014/main" id="{764438CA-E04B-724C-A13F-74451A7B3583}"/>
              </a:ext>
            </a:extLst>
          </p:cNvPr>
          <p:cNvSpPr>
            <a:spLocks noGrp="1"/>
          </p:cNvSpPr>
          <p:nvPr>
            <p:ph type="pic" sz="quarter" idx="33"/>
          </p:nvPr>
        </p:nvSpPr>
        <p:spPr>
          <a:xfrm>
            <a:off x="457200" y="3000231"/>
            <a:ext cx="996696" cy="996696"/>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sp>
        <p:nvSpPr>
          <p:cNvPr id="49" name="Picture Placeholder 2">
            <a:extLst>
              <a:ext uri="{FF2B5EF4-FFF2-40B4-BE49-F238E27FC236}">
                <a16:creationId xmlns:a16="http://schemas.microsoft.com/office/drawing/2014/main" id="{2888E52B-7945-DE4D-88C8-A9E7BCEA8655}"/>
              </a:ext>
            </a:extLst>
          </p:cNvPr>
          <p:cNvSpPr>
            <a:spLocks noGrp="1"/>
          </p:cNvSpPr>
          <p:nvPr>
            <p:ph type="pic" sz="quarter" idx="34"/>
          </p:nvPr>
        </p:nvSpPr>
        <p:spPr>
          <a:xfrm>
            <a:off x="457200" y="1402765"/>
            <a:ext cx="996696" cy="996696"/>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sp>
        <p:nvSpPr>
          <p:cNvPr id="31" name="Text Placeholder 5">
            <a:extLst>
              <a:ext uri="{FF2B5EF4-FFF2-40B4-BE49-F238E27FC236}">
                <a16:creationId xmlns:a16="http://schemas.microsoft.com/office/drawing/2014/main" id="{BF838246-555B-438E-9F1A-C0F75B39F8DF}"/>
              </a:ext>
            </a:extLst>
          </p:cNvPr>
          <p:cNvSpPr>
            <a:spLocks noGrp="1"/>
          </p:cNvSpPr>
          <p:nvPr>
            <p:ph type="body" sz="quarter" idx="35" hasCustomPrompt="1"/>
          </p:nvPr>
        </p:nvSpPr>
        <p:spPr>
          <a:xfrm>
            <a:off x="1964230" y="4595351"/>
            <a:ext cx="4000500"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32" name="Text Placeholder 4">
            <a:extLst>
              <a:ext uri="{FF2B5EF4-FFF2-40B4-BE49-F238E27FC236}">
                <a16:creationId xmlns:a16="http://schemas.microsoft.com/office/drawing/2014/main" id="{BD81B0B0-35DE-4ECA-B3A6-F86376BDA7D9}"/>
              </a:ext>
            </a:extLst>
          </p:cNvPr>
          <p:cNvSpPr>
            <a:spLocks noGrp="1"/>
          </p:cNvSpPr>
          <p:nvPr>
            <p:ph type="body" sz="quarter" idx="36" hasCustomPrompt="1"/>
          </p:nvPr>
        </p:nvSpPr>
        <p:spPr>
          <a:xfrm>
            <a:off x="1964230" y="4907292"/>
            <a:ext cx="4000500" cy="850603"/>
          </a:xfrm>
          <a:prstGeom prst="rect">
            <a:avLst/>
          </a:prstGeom>
        </p:spPr>
        <p:txBody>
          <a:bodyPr lIns="0" tIns="182880" rIns="274320">
            <a:normAutofit/>
          </a:bodyPr>
          <a:lstStyle>
            <a:lvl1pPr marL="285750" marR="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sz="18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endParaRPr lang="en-US"/>
          </a:p>
        </p:txBody>
      </p:sp>
      <p:sp>
        <p:nvSpPr>
          <p:cNvPr id="35" name="Picture Placeholder 2">
            <a:extLst>
              <a:ext uri="{FF2B5EF4-FFF2-40B4-BE49-F238E27FC236}">
                <a16:creationId xmlns:a16="http://schemas.microsoft.com/office/drawing/2014/main" id="{5E124AA6-F4D6-4629-8AE4-4DB3DF74A056}"/>
              </a:ext>
            </a:extLst>
          </p:cNvPr>
          <p:cNvSpPr>
            <a:spLocks noGrp="1"/>
          </p:cNvSpPr>
          <p:nvPr>
            <p:ph type="pic" sz="quarter" idx="37"/>
          </p:nvPr>
        </p:nvSpPr>
        <p:spPr>
          <a:xfrm>
            <a:off x="478330" y="4604979"/>
            <a:ext cx="996696" cy="996696"/>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pic>
        <p:nvPicPr>
          <p:cNvPr id="3" name="Graphic 2">
            <a:extLst>
              <a:ext uri="{FF2B5EF4-FFF2-40B4-BE49-F238E27FC236}">
                <a16:creationId xmlns:a16="http://schemas.microsoft.com/office/drawing/2014/main" id="{118DAFAF-AAE0-9340-AB03-32E18DC426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45" y="6172199"/>
            <a:ext cx="1962658" cy="716105"/>
          </a:xfrm>
          <a:prstGeom prst="rect">
            <a:avLst/>
          </a:prstGeom>
        </p:spPr>
      </p:pic>
    </p:spTree>
    <p:extLst>
      <p:ext uri="{BB962C8B-B14F-4D97-AF65-F5344CB8AC3E}">
        <p14:creationId xmlns:p14="http://schemas.microsoft.com/office/powerpoint/2010/main" val="3784578159"/>
      </p:ext>
    </p:extLst>
  </p:cSld>
  <p:clrMapOvr>
    <a:masterClrMapping/>
  </p:clrMapOvr>
  <p:extLst>
    <p:ext uri="{DCECCB84-F9BA-43D5-87BE-67443E8EF086}">
      <p15:sldGuideLst xmlns:p15="http://schemas.microsoft.com/office/powerpoint/2012/main">
        <p15:guide id="2" orient="horz" pos="3888">
          <p15:clr>
            <a:srgbClr val="FBAE4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reserve="1" userDrawn="1">
  <p:cSld name="133_Title Slide">
    <p:bg>
      <p:bgPr>
        <a:solidFill>
          <a:schemeClr val="bg2"/>
        </a:solidFill>
        <a:effectLst/>
      </p:bgPr>
    </p:bg>
    <p:spTree>
      <p:nvGrpSpPr>
        <p:cNvPr id="1" name=""/>
        <p:cNvGrpSpPr/>
        <p:nvPr/>
      </p:nvGrpSpPr>
      <p:grpSpPr>
        <a:xfrm>
          <a:off x="0" y="0"/>
          <a:ext cx="0" cy="0"/>
          <a:chOff x="0" y="0"/>
          <a:chExt cx="0" cy="0"/>
        </a:xfrm>
      </p:grpSpPr>
      <p:sp>
        <p:nvSpPr>
          <p:cNvPr id="20" name="Rectangle 6" hidden="1">
            <a:extLst>
              <a:ext uri="{FF2B5EF4-FFF2-40B4-BE49-F238E27FC236}">
                <a16:creationId xmlns:a16="http://schemas.microsoft.com/office/drawing/2014/main" id="{EC3F8EEE-CF07-614D-AB34-F7A0F6066006}"/>
              </a:ext>
            </a:extLst>
          </p:cNvPr>
          <p:cNvSpPr txBox="1">
            <a:spLocks noChangeArrowheads="1"/>
          </p:cNvSpPr>
          <p:nvPr userDrawn="1"/>
        </p:nvSpPr>
        <p:spPr>
          <a:xfrm>
            <a:off x="477554" y="1371600"/>
            <a:ext cx="10419046" cy="4800601"/>
          </a:xfrm>
          <a:prstGeom prst="rect">
            <a:avLst/>
          </a:prstGeom>
        </p:spPr>
        <p:txBody>
          <a:bodyPr lIns="0" tIns="0" rIns="0" bIns="0"/>
          <a:lstStyle>
            <a:lvl1pPr marL="266700" indent="-266700" algn="l" defTabSz="914400" rtl="0" eaLnBrk="1" latinLnBrk="0" hangingPunct="1">
              <a:lnSpc>
                <a:spcPct val="90000"/>
              </a:lnSpc>
              <a:spcBef>
                <a:spcPts val="1200"/>
              </a:spcBef>
              <a:buClr>
                <a:schemeClr val="accent5"/>
              </a:buClr>
              <a:buFont typeface="Wingdings 2" panose="05020102010507070707" pitchFamily="18" charset="2"/>
              <a:buChar char=""/>
              <a:tabLst/>
              <a:defRPr sz="2800" kern="1200">
                <a:solidFill>
                  <a:schemeClr val="tx2"/>
                </a:solidFill>
                <a:latin typeface="Roboto" pitchFamily="2" charset="0"/>
                <a:ea typeface="Roboto" pitchFamily="2" charset="0"/>
                <a:cs typeface="+mn-cs"/>
              </a:defRPr>
            </a:lvl1pPr>
            <a:lvl2pPr marL="533400" indent="-266700" algn="l" defTabSz="914400" rtl="0" eaLnBrk="1" latinLnBrk="0" hangingPunct="1">
              <a:lnSpc>
                <a:spcPct val="90000"/>
              </a:lnSpc>
              <a:spcBef>
                <a:spcPts val="600"/>
              </a:spcBef>
              <a:buClr>
                <a:schemeClr val="accent5"/>
              </a:buClr>
              <a:buFont typeface="Arial" panose="020B0604020202020204" pitchFamily="34" charset="0"/>
              <a:buChar char="−"/>
              <a:defRPr sz="2400" kern="1200">
                <a:solidFill>
                  <a:schemeClr val="tx2"/>
                </a:solidFill>
                <a:latin typeface="Roboto" pitchFamily="2" charset="0"/>
                <a:ea typeface="Roboto" pitchFamily="2" charset="0"/>
                <a:cs typeface="+mn-cs"/>
              </a:defRPr>
            </a:lvl2pPr>
            <a:lvl3pPr marL="647700" indent="-152400" algn="l" defTabSz="914400" rtl="0" eaLnBrk="1" latinLnBrk="0" hangingPunct="1">
              <a:lnSpc>
                <a:spcPct val="90000"/>
              </a:lnSpc>
              <a:spcBef>
                <a:spcPts val="600"/>
              </a:spcBef>
              <a:buClr>
                <a:schemeClr val="accent5"/>
              </a:buClr>
              <a:buFont typeface="Arial" panose="020B0604020202020204" pitchFamily="34" charset="0"/>
              <a:buChar char="•"/>
              <a:defRPr sz="2200" kern="1200">
                <a:solidFill>
                  <a:schemeClr val="tx2"/>
                </a:solidFill>
                <a:latin typeface="Roboto" pitchFamily="2" charset="0"/>
                <a:ea typeface="Roboto" pitchFamily="2" charset="0"/>
                <a:cs typeface="+mn-cs"/>
              </a:defRPr>
            </a:lvl3pPr>
            <a:lvl4pPr marL="819150" indent="-230188" algn="l" defTabSz="914400" rtl="0" eaLnBrk="1" latinLnBrk="0" hangingPunct="1">
              <a:lnSpc>
                <a:spcPct val="90000"/>
              </a:lnSpc>
              <a:spcBef>
                <a:spcPts val="600"/>
              </a:spcBef>
              <a:buClr>
                <a:schemeClr val="accent5"/>
              </a:buClr>
              <a:buFont typeface="Arial" panose="020B0604020202020204" pitchFamily="34" charset="0"/>
              <a:buChar char="−"/>
              <a:defRPr sz="2000" kern="1200">
                <a:solidFill>
                  <a:schemeClr val="tx2"/>
                </a:solidFill>
                <a:latin typeface="Roboto" pitchFamily="2" charset="0"/>
                <a:ea typeface="Roboto" pitchFamily="2" charset="0"/>
                <a:cs typeface="+mn-cs"/>
              </a:defRPr>
            </a:lvl4pPr>
            <a:lvl5pPr marL="950913" indent="-157163" algn="l" defTabSz="914400" rtl="0" eaLnBrk="1" latinLnBrk="0" hangingPunct="1">
              <a:lnSpc>
                <a:spcPct val="90000"/>
              </a:lnSpc>
              <a:spcBef>
                <a:spcPts val="600"/>
              </a:spcBef>
              <a:buClr>
                <a:schemeClr val="accent5"/>
              </a:buClr>
              <a:buFont typeface="Arial" panose="020B0604020202020204" pitchFamily="34" charset="0"/>
              <a:buChar char="•"/>
              <a:defRPr sz="1800" kern="1200">
                <a:solidFill>
                  <a:schemeClr val="tx2"/>
                </a:solidFill>
                <a:latin typeface="Roboto" pitchFamily="2" charset="0"/>
                <a:ea typeface="Roboto"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atin typeface="Guardian Sans Regular" panose="020B0503050503060803" pitchFamily="34" charset="77"/>
              </a:rPr>
              <a:t>When using photos, </a:t>
            </a:r>
            <a:r>
              <a:rPr lang="en-US" b="1">
                <a:latin typeface="Guardian Sans Semibold" panose="020B0503050503060803" pitchFamily="34" charset="77"/>
              </a:rPr>
              <a:t>it is important </a:t>
            </a:r>
            <a:r>
              <a:rPr lang="en-US">
                <a:latin typeface="Guardian Sans Regular" panose="020B0503050503060803" pitchFamily="34" charset="77"/>
              </a:rPr>
              <a:t>to keep the photo size down for file size maintenance. See the details below to show you how we do this.</a:t>
            </a:r>
            <a:br>
              <a:rPr lang="en-US" sz="2600">
                <a:latin typeface="Guardian Sans Regular" panose="020B0503050503060803" pitchFamily="34" charset="77"/>
              </a:rPr>
            </a:br>
            <a:br>
              <a:rPr lang="en-US" sz="2600" b="1">
                <a:latin typeface="Guardian Sans Bold" panose="020B0503050503060803" pitchFamily="34" charset="77"/>
              </a:rPr>
            </a:br>
            <a:r>
              <a:rPr lang="en-US" sz="2400" b="1">
                <a:latin typeface="Guardian Sans Semibold" panose="020B0503050503060803" pitchFamily="34" charset="77"/>
              </a:rPr>
              <a:t>Sub-section</a:t>
            </a:r>
            <a:endParaRPr lang="en-US" sz="1400">
              <a:latin typeface="Guardian Sans Regular" panose="020B0503050503060803" pitchFamily="34" charset="77"/>
            </a:endParaRPr>
          </a:p>
          <a:p>
            <a:pPr>
              <a:buClr>
                <a:srgbClr val="1A1446"/>
              </a:buClr>
            </a:pPr>
            <a:r>
              <a:rPr lang="en-US" sz="1800">
                <a:solidFill>
                  <a:srgbClr val="404040"/>
                </a:solidFill>
                <a:latin typeface="Guardian Sans Regular" panose="020B0503050503060803" pitchFamily="34" charset="77"/>
              </a:rPr>
              <a:t>Most photos should be scanned at 96 dpi (dots per inch)</a:t>
            </a:r>
          </a:p>
          <a:p>
            <a:pPr>
              <a:buClr>
                <a:srgbClr val="1A1446"/>
              </a:buClr>
            </a:pPr>
            <a:r>
              <a:rPr lang="en-US" sz="1800">
                <a:solidFill>
                  <a:srgbClr val="404040"/>
                </a:solidFill>
                <a:latin typeface="Guardian Sans Regular" panose="020B0503050503060803" pitchFamily="34" charset="77"/>
              </a:rPr>
              <a:t>When projected on a computer, photos will not show a resolution greater than 96dpi</a:t>
            </a:r>
          </a:p>
        </p:txBody>
      </p:sp>
      <p:pic>
        <p:nvPicPr>
          <p:cNvPr id="51" name="Picture 50" hidden="1">
            <a:extLst>
              <a:ext uri="{FF2B5EF4-FFF2-40B4-BE49-F238E27FC236}">
                <a16:creationId xmlns:a16="http://schemas.microsoft.com/office/drawing/2014/main" id="{AF76077C-71A0-174F-8688-6D6BE8139B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70617"/>
            <a:ext cx="12192000" cy="6716765"/>
          </a:xfrm>
          <a:prstGeom prst="rect">
            <a:avLst/>
          </a:prstGeom>
        </p:spPr>
      </p:pic>
      <p:sp>
        <p:nvSpPr>
          <p:cNvPr id="147" name="GRADIENT" hidden="1">
            <a:extLst>
              <a:ext uri="{FF2B5EF4-FFF2-40B4-BE49-F238E27FC236}">
                <a16:creationId xmlns:a16="http://schemas.microsoft.com/office/drawing/2014/main" id="{90FCF658-D35F-204A-9865-764C6A984E23}"/>
              </a:ext>
            </a:extLst>
          </p:cNvPr>
          <p:cNvSpPr/>
          <p:nvPr userDrawn="1"/>
        </p:nvSpPr>
        <p:spPr>
          <a:xfrm>
            <a:off x="0" y="4495801"/>
            <a:ext cx="12192000" cy="2362198"/>
          </a:xfrm>
          <a:prstGeom prst="rect">
            <a:avLst/>
          </a:prstGeom>
          <a:gradFill>
            <a:gsLst>
              <a:gs pos="0">
                <a:schemeClr val="bg1">
                  <a:lumMod val="10000"/>
                  <a:alpha val="0"/>
                </a:schemeClr>
              </a:gs>
              <a:gs pos="100000">
                <a:schemeClr val="bg1">
                  <a:lumMod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pic>
        <p:nvPicPr>
          <p:cNvPr id="95" name="RIGHT LOGO HORZ" hidden="1">
            <a:extLst>
              <a:ext uri="{FF2B5EF4-FFF2-40B4-BE49-F238E27FC236}">
                <a16:creationId xmlns:a16="http://schemas.microsoft.com/office/drawing/2014/main" id="{CE1E2902-61F1-2348-B001-B575187882B0}"/>
              </a:ext>
            </a:extLst>
          </p:cNvPr>
          <p:cNvPicPr>
            <a:picLocks noChangeAspect="1"/>
          </p:cNvPicPr>
          <p:nvPr userDrawn="1"/>
        </p:nvPicPr>
        <p:blipFill>
          <a:blip r:embed="rId3"/>
          <a:stretch>
            <a:fillRect/>
          </a:stretch>
        </p:blipFill>
        <p:spPr>
          <a:xfrm>
            <a:off x="10030085" y="6308775"/>
            <a:ext cx="1704714" cy="412650"/>
          </a:xfrm>
          <a:prstGeom prst="rect">
            <a:avLst/>
          </a:prstGeom>
        </p:spPr>
      </p:pic>
      <p:grpSp>
        <p:nvGrpSpPr>
          <p:cNvPr id="4" name="GUIDES" hidden="1">
            <a:extLst>
              <a:ext uri="{FF2B5EF4-FFF2-40B4-BE49-F238E27FC236}">
                <a16:creationId xmlns:a16="http://schemas.microsoft.com/office/drawing/2014/main" id="{A008EA28-91D7-1643-8721-4FF3B716A436}"/>
              </a:ext>
            </a:extLst>
          </p:cNvPr>
          <p:cNvGrpSpPr/>
          <p:nvPr userDrawn="1"/>
        </p:nvGrpSpPr>
        <p:grpSpPr>
          <a:xfrm>
            <a:off x="462043" y="228600"/>
            <a:ext cx="4447175" cy="4812233"/>
            <a:chOff x="462043" y="228600"/>
            <a:chExt cx="4447175" cy="4812233"/>
          </a:xfrm>
        </p:grpSpPr>
        <p:sp>
          <p:nvSpPr>
            <p:cNvPr id="2" name="Rectangle 1">
              <a:extLst>
                <a:ext uri="{FF2B5EF4-FFF2-40B4-BE49-F238E27FC236}">
                  <a16:creationId xmlns:a16="http://schemas.microsoft.com/office/drawing/2014/main" id="{2002E379-AD4A-774F-8706-D2CF706B194B}"/>
                </a:ext>
              </a:extLst>
            </p:cNvPr>
            <p:cNvSpPr/>
            <p:nvPr userDrawn="1"/>
          </p:nvSpPr>
          <p:spPr>
            <a:xfrm>
              <a:off x="462043" y="249237"/>
              <a:ext cx="462042" cy="47915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45" name="Rectangle 44">
              <a:extLst>
                <a:ext uri="{FF2B5EF4-FFF2-40B4-BE49-F238E27FC236}">
                  <a16:creationId xmlns:a16="http://schemas.microsoft.com/office/drawing/2014/main" id="{8E5A26C3-2978-434A-898C-113272596ABA}"/>
                </a:ext>
              </a:extLst>
            </p:cNvPr>
            <p:cNvSpPr/>
            <p:nvPr userDrawn="1"/>
          </p:nvSpPr>
          <p:spPr>
            <a:xfrm rot="5400000">
              <a:off x="2223937" y="-1529986"/>
              <a:ext cx="462042" cy="3985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46" name="Rectangle 45">
              <a:extLst>
                <a:ext uri="{FF2B5EF4-FFF2-40B4-BE49-F238E27FC236}">
                  <a16:creationId xmlns:a16="http://schemas.microsoft.com/office/drawing/2014/main" id="{05A52CF0-8398-894B-B828-B0EE21C9C7C4}"/>
                </a:ext>
              </a:extLst>
            </p:cNvPr>
            <p:cNvSpPr/>
            <p:nvPr userDrawn="1"/>
          </p:nvSpPr>
          <p:spPr>
            <a:xfrm rot="5400000">
              <a:off x="2239448" y="2816897"/>
              <a:ext cx="462042" cy="3985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47" name="Rectangle 46">
              <a:extLst>
                <a:ext uri="{FF2B5EF4-FFF2-40B4-BE49-F238E27FC236}">
                  <a16:creationId xmlns:a16="http://schemas.microsoft.com/office/drawing/2014/main" id="{44EA92EE-C3F5-9842-852E-C8EAFCC36C07}"/>
                </a:ext>
              </a:extLst>
            </p:cNvPr>
            <p:cNvSpPr/>
            <p:nvPr userDrawn="1"/>
          </p:nvSpPr>
          <p:spPr>
            <a:xfrm>
              <a:off x="4447176" y="228600"/>
              <a:ext cx="462042" cy="48122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gr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34" name="Footer Placeholder 3">
            <a:extLst>
              <a:ext uri="{FF2B5EF4-FFF2-40B4-BE49-F238E27FC236}">
                <a16:creationId xmlns:a16="http://schemas.microsoft.com/office/drawing/2014/main" id="{E6ED4AD6-BFFD-BA45-8D86-3EBE44249903}"/>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1000" b="0" i="0">
                <a:solidFill>
                  <a:schemeClr val="bg1">
                    <a:lumMod val="50000"/>
                  </a:schemeClr>
                </a:solidFill>
                <a:latin typeface="Roboto" pitchFamily="2" charset="0"/>
                <a:ea typeface="Roboto" pitchFamily="2" charset="0"/>
              </a:defRPr>
            </a:lvl1pPr>
          </a:lstStyle>
          <a:p>
            <a:r>
              <a:rPr lang="en-US"/>
              <a:t>CONFIDENTIAL - PROPRIETARY - DO NOT DISTRIBUTE</a:t>
            </a:r>
          </a:p>
        </p:txBody>
      </p:sp>
      <p:sp>
        <p:nvSpPr>
          <p:cNvPr id="21" name="Title Placeholder 1">
            <a:extLst>
              <a:ext uri="{FF2B5EF4-FFF2-40B4-BE49-F238E27FC236}">
                <a16:creationId xmlns:a16="http://schemas.microsoft.com/office/drawing/2014/main" id="{0459E293-4A9B-B447-A95A-68B23E726FEE}"/>
              </a:ext>
            </a:extLst>
          </p:cNvPr>
          <p:cNvSpPr>
            <a:spLocks noGrp="1"/>
          </p:cNvSpPr>
          <p:nvPr>
            <p:ph type="title"/>
          </p:nvPr>
        </p:nvSpPr>
        <p:spPr>
          <a:xfrm>
            <a:off x="457200" y="228603"/>
            <a:ext cx="5480051" cy="838197"/>
          </a:xfrm>
          <a:prstGeom prst="rect">
            <a:avLst/>
          </a:prstGeom>
        </p:spPr>
        <p:txBody>
          <a:bodyPr vert="horz" lIns="0" tIns="91440" rIns="0" bIns="0" rtlCol="0" anchor="t">
            <a:normAutofit/>
          </a:bodyPr>
          <a:lstStyle>
            <a:lvl1pPr>
              <a:defRPr sz="4200">
                <a:latin typeface="Roboto" pitchFamily="2" charset="0"/>
                <a:ea typeface="Roboto" pitchFamily="2" charset="0"/>
              </a:defRPr>
            </a:lvl1pPr>
          </a:lstStyle>
          <a:p>
            <a:r>
              <a:rPr lang="en-US"/>
              <a:t>Click to edit Master</a:t>
            </a:r>
          </a:p>
        </p:txBody>
      </p:sp>
      <p:sp>
        <p:nvSpPr>
          <p:cNvPr id="25" name="Rectangle 24" hidden="1">
            <a:extLst>
              <a:ext uri="{FF2B5EF4-FFF2-40B4-BE49-F238E27FC236}">
                <a16:creationId xmlns:a16="http://schemas.microsoft.com/office/drawing/2014/main" id="{47951E93-275F-CE4C-8D81-01504B17C602}"/>
              </a:ext>
            </a:extLst>
          </p:cNvPr>
          <p:cNvSpPr/>
          <p:nvPr userDrawn="1"/>
        </p:nvSpPr>
        <p:spPr>
          <a:xfrm>
            <a:off x="457200" y="5292338"/>
            <a:ext cx="2514600" cy="2216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6" name="Rectangle 25" hidden="1">
            <a:extLst>
              <a:ext uri="{FF2B5EF4-FFF2-40B4-BE49-F238E27FC236}">
                <a16:creationId xmlns:a16="http://schemas.microsoft.com/office/drawing/2014/main" id="{9EAE0214-E411-BB4C-B61A-AD694BFF70C0}"/>
              </a:ext>
            </a:extLst>
          </p:cNvPr>
          <p:cNvSpPr/>
          <p:nvPr userDrawn="1"/>
        </p:nvSpPr>
        <p:spPr>
          <a:xfrm>
            <a:off x="3352799" y="5860973"/>
            <a:ext cx="2514600" cy="2216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7" name="Rectangle 26" hidden="1">
            <a:extLst>
              <a:ext uri="{FF2B5EF4-FFF2-40B4-BE49-F238E27FC236}">
                <a16:creationId xmlns:a16="http://schemas.microsoft.com/office/drawing/2014/main" id="{B2E78A56-7A5F-C54B-AD5D-97E5B283A4A3}"/>
              </a:ext>
            </a:extLst>
          </p:cNvPr>
          <p:cNvSpPr/>
          <p:nvPr userDrawn="1"/>
        </p:nvSpPr>
        <p:spPr>
          <a:xfrm>
            <a:off x="6324600" y="5857918"/>
            <a:ext cx="2514600" cy="22192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8" name="Rectangle 27" hidden="1">
            <a:extLst>
              <a:ext uri="{FF2B5EF4-FFF2-40B4-BE49-F238E27FC236}">
                <a16:creationId xmlns:a16="http://schemas.microsoft.com/office/drawing/2014/main" id="{C34D16D7-6F2C-2945-92C7-8FD4F0071D89}"/>
              </a:ext>
            </a:extLst>
          </p:cNvPr>
          <p:cNvSpPr/>
          <p:nvPr userDrawn="1"/>
        </p:nvSpPr>
        <p:spPr>
          <a:xfrm>
            <a:off x="9220200" y="5860973"/>
            <a:ext cx="2514600" cy="2216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9" name="Text Placeholder 5">
            <a:extLst>
              <a:ext uri="{FF2B5EF4-FFF2-40B4-BE49-F238E27FC236}">
                <a16:creationId xmlns:a16="http://schemas.microsoft.com/office/drawing/2014/main" id="{BD3E5B66-F6D0-4745-851B-734B3A7BE506}"/>
              </a:ext>
            </a:extLst>
          </p:cNvPr>
          <p:cNvSpPr>
            <a:spLocks noGrp="1"/>
          </p:cNvSpPr>
          <p:nvPr>
            <p:ph type="body" sz="quarter" idx="19" hasCustomPrompt="1"/>
          </p:nvPr>
        </p:nvSpPr>
        <p:spPr>
          <a:xfrm>
            <a:off x="1943100" y="1382232"/>
            <a:ext cx="4000500"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30" name="Text Placeholder 4">
            <a:extLst>
              <a:ext uri="{FF2B5EF4-FFF2-40B4-BE49-F238E27FC236}">
                <a16:creationId xmlns:a16="http://schemas.microsoft.com/office/drawing/2014/main" id="{5FB89757-B329-8A40-B9AA-952FE2293828}"/>
              </a:ext>
            </a:extLst>
          </p:cNvPr>
          <p:cNvSpPr>
            <a:spLocks noGrp="1"/>
          </p:cNvSpPr>
          <p:nvPr>
            <p:ph type="body" sz="quarter" idx="20"/>
          </p:nvPr>
        </p:nvSpPr>
        <p:spPr>
          <a:xfrm>
            <a:off x="1943100" y="1694173"/>
            <a:ext cx="4000500" cy="1305702"/>
          </a:xfrm>
          <a:prstGeom prst="rect">
            <a:avLst/>
          </a:prstGeom>
        </p:spPr>
        <p:txBody>
          <a:bodyPr lIns="0" tIns="182880" rIns="274320">
            <a:normAutofit/>
          </a:bodyPr>
          <a:lstStyle>
            <a:lvl1pPr marL="285750" marR="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sz="18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endParaRPr lang="en-US"/>
          </a:p>
        </p:txBody>
      </p:sp>
      <p:sp>
        <p:nvSpPr>
          <p:cNvPr id="39" name="Picture Placeholder 12">
            <a:extLst>
              <a:ext uri="{FF2B5EF4-FFF2-40B4-BE49-F238E27FC236}">
                <a16:creationId xmlns:a16="http://schemas.microsoft.com/office/drawing/2014/main" id="{BA1DAAB9-61D9-124D-AD69-BE2334B7170D}"/>
              </a:ext>
            </a:extLst>
          </p:cNvPr>
          <p:cNvSpPr>
            <a:spLocks noGrp="1"/>
          </p:cNvSpPr>
          <p:nvPr>
            <p:ph type="pic" sz="quarter" idx="11"/>
          </p:nvPr>
        </p:nvSpPr>
        <p:spPr>
          <a:xfrm>
            <a:off x="6254750" y="228600"/>
            <a:ext cx="5721350" cy="5714999"/>
          </a:xfrm>
          <a:prstGeom prst="rect">
            <a:avLst/>
          </a:prstGeom>
        </p:spPr>
        <p:txBody>
          <a:bodyPr/>
          <a:lstStyle>
            <a:lvl1pPr>
              <a:defRPr>
                <a:latin typeface="Roboto" pitchFamily="2" charset="0"/>
                <a:ea typeface="Roboto" pitchFamily="2" charset="0"/>
              </a:defRPr>
            </a:lvl1pPr>
          </a:lstStyle>
          <a:p>
            <a:r>
              <a:rPr lang="en-US"/>
              <a:t>Click icon to add picture</a:t>
            </a:r>
          </a:p>
        </p:txBody>
      </p:sp>
      <p:sp>
        <p:nvSpPr>
          <p:cNvPr id="40" name="Text Placeholder 5">
            <a:extLst>
              <a:ext uri="{FF2B5EF4-FFF2-40B4-BE49-F238E27FC236}">
                <a16:creationId xmlns:a16="http://schemas.microsoft.com/office/drawing/2014/main" id="{08B7FEAF-E18F-D646-8F6B-BAAC27AB3EB2}"/>
              </a:ext>
            </a:extLst>
          </p:cNvPr>
          <p:cNvSpPr>
            <a:spLocks noGrp="1"/>
          </p:cNvSpPr>
          <p:nvPr>
            <p:ph type="body" sz="quarter" idx="21" hasCustomPrompt="1"/>
          </p:nvPr>
        </p:nvSpPr>
        <p:spPr>
          <a:xfrm>
            <a:off x="1943100" y="3580906"/>
            <a:ext cx="4000500"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41" name="Text Placeholder 4">
            <a:extLst>
              <a:ext uri="{FF2B5EF4-FFF2-40B4-BE49-F238E27FC236}">
                <a16:creationId xmlns:a16="http://schemas.microsoft.com/office/drawing/2014/main" id="{2C34894A-8AD3-F547-B272-16CEEF1AFAAA}"/>
              </a:ext>
            </a:extLst>
          </p:cNvPr>
          <p:cNvSpPr>
            <a:spLocks noGrp="1"/>
          </p:cNvSpPr>
          <p:nvPr>
            <p:ph type="body" sz="quarter" idx="22"/>
          </p:nvPr>
        </p:nvSpPr>
        <p:spPr>
          <a:xfrm>
            <a:off x="1943100" y="3892847"/>
            <a:ext cx="4000500" cy="1305702"/>
          </a:xfrm>
          <a:prstGeom prst="rect">
            <a:avLst/>
          </a:prstGeom>
        </p:spPr>
        <p:txBody>
          <a:bodyPr lIns="0" tIns="182880" rIns="274320">
            <a:normAutofit/>
          </a:bodyPr>
          <a:lstStyle>
            <a:lvl1pPr marL="285750" marR="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sz="18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endParaRPr lang="en-US"/>
          </a:p>
        </p:txBody>
      </p:sp>
      <p:cxnSp>
        <p:nvCxnSpPr>
          <p:cNvPr id="42" name="Straight Connector 41">
            <a:extLst>
              <a:ext uri="{FF2B5EF4-FFF2-40B4-BE49-F238E27FC236}">
                <a16:creationId xmlns:a16="http://schemas.microsoft.com/office/drawing/2014/main" id="{FA85B6D8-9FC6-E143-838C-A3B624AE56D8}"/>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sp>
        <p:nvSpPr>
          <p:cNvPr id="48" name="Picture Placeholder 2">
            <a:extLst>
              <a:ext uri="{FF2B5EF4-FFF2-40B4-BE49-F238E27FC236}">
                <a16:creationId xmlns:a16="http://schemas.microsoft.com/office/drawing/2014/main" id="{764438CA-E04B-724C-A13F-74451A7B3583}"/>
              </a:ext>
            </a:extLst>
          </p:cNvPr>
          <p:cNvSpPr>
            <a:spLocks noGrp="1"/>
          </p:cNvSpPr>
          <p:nvPr>
            <p:ph type="pic" sz="quarter" idx="33"/>
          </p:nvPr>
        </p:nvSpPr>
        <p:spPr>
          <a:xfrm>
            <a:off x="457200" y="3590534"/>
            <a:ext cx="1095551" cy="1095551"/>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sp>
        <p:nvSpPr>
          <p:cNvPr id="49" name="Picture Placeholder 2">
            <a:extLst>
              <a:ext uri="{FF2B5EF4-FFF2-40B4-BE49-F238E27FC236}">
                <a16:creationId xmlns:a16="http://schemas.microsoft.com/office/drawing/2014/main" id="{2888E52B-7945-DE4D-88C8-A9E7BCEA8655}"/>
              </a:ext>
            </a:extLst>
          </p:cNvPr>
          <p:cNvSpPr>
            <a:spLocks noGrp="1"/>
          </p:cNvSpPr>
          <p:nvPr>
            <p:ph type="pic" sz="quarter" idx="34"/>
          </p:nvPr>
        </p:nvSpPr>
        <p:spPr>
          <a:xfrm>
            <a:off x="457200" y="1402765"/>
            <a:ext cx="1095551" cy="1095551"/>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pic>
        <p:nvPicPr>
          <p:cNvPr id="3" name="Graphic 2">
            <a:extLst>
              <a:ext uri="{FF2B5EF4-FFF2-40B4-BE49-F238E27FC236}">
                <a16:creationId xmlns:a16="http://schemas.microsoft.com/office/drawing/2014/main" id="{1DAFBD9E-62B4-BCEF-A403-07692B60B40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45" y="6172199"/>
            <a:ext cx="1962658" cy="716105"/>
          </a:xfrm>
          <a:prstGeom prst="rect">
            <a:avLst/>
          </a:prstGeom>
        </p:spPr>
      </p:pic>
    </p:spTree>
    <p:extLst>
      <p:ext uri="{BB962C8B-B14F-4D97-AF65-F5344CB8AC3E}">
        <p14:creationId xmlns:p14="http://schemas.microsoft.com/office/powerpoint/2010/main" val="1825053582"/>
      </p:ext>
    </p:extLst>
  </p:cSld>
  <p:clrMapOvr>
    <a:masterClrMapping/>
  </p:clrMapOvr>
  <p:extLst>
    <p:ext uri="{DCECCB84-F9BA-43D5-87BE-67443E8EF086}">
      <p15:sldGuideLst xmlns:p15="http://schemas.microsoft.com/office/powerpoint/2012/main">
        <p15:guide id="2" orient="horz" pos="388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Thank you slide — gray">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C1E7E026-6B9D-684C-8F38-BB252D607117}"/>
              </a:ext>
            </a:extLst>
          </p:cNvPr>
          <p:cNvCxnSpPr>
            <a:cxnSpLocks/>
          </p:cNvCxnSpPr>
          <p:nvPr userDrawn="1"/>
        </p:nvCxnSpPr>
        <p:spPr>
          <a:xfrm>
            <a:off x="5554394" y="4092268"/>
            <a:ext cx="1083213" cy="0"/>
          </a:xfrm>
          <a:prstGeom prst="line">
            <a:avLst/>
          </a:prstGeom>
          <a:ln w="28575" cap="sq">
            <a:solidFill>
              <a:schemeClr val="accent1"/>
            </a:solidFill>
          </a:ln>
        </p:spPr>
        <p:style>
          <a:lnRef idx="1">
            <a:schemeClr val="accent1"/>
          </a:lnRef>
          <a:fillRef idx="0">
            <a:schemeClr val="accent1"/>
          </a:fillRef>
          <a:effectRef idx="0">
            <a:schemeClr val="dk1"/>
          </a:effectRef>
          <a:fontRef idx="minor">
            <a:schemeClr val="dk1"/>
          </a:fontRef>
        </p:style>
      </p:cxnSp>
      <p:sp>
        <p:nvSpPr>
          <p:cNvPr id="20" name="Title 1">
            <a:extLst>
              <a:ext uri="{FF2B5EF4-FFF2-40B4-BE49-F238E27FC236}">
                <a16:creationId xmlns:a16="http://schemas.microsoft.com/office/drawing/2014/main" id="{F241BB8A-38CA-0446-8FD9-CD1318DE1C08}"/>
              </a:ext>
            </a:extLst>
          </p:cNvPr>
          <p:cNvSpPr txBox="1">
            <a:spLocks/>
          </p:cNvSpPr>
          <p:nvPr userDrawn="1"/>
        </p:nvSpPr>
        <p:spPr>
          <a:xfrm>
            <a:off x="571500" y="999066"/>
            <a:ext cx="11049000" cy="4859867"/>
          </a:xfrm>
          <a:prstGeom prst="rect">
            <a:avLst/>
          </a:prstGeom>
        </p:spPr>
        <p:txBody>
          <a:bodyPr vert="horz" wrap="square" lIns="0" tIns="0" rIns="0" bIns="0" rtlCol="0" anchor="ctr" anchorCtr="0">
            <a:noAutofit/>
          </a:bodyPr>
          <a:lstStyle>
            <a:lvl1pPr algn="l" defTabSz="914400" rtl="0" eaLnBrk="1" latinLnBrk="0" hangingPunct="1">
              <a:lnSpc>
                <a:spcPct val="90000"/>
              </a:lnSpc>
              <a:spcBef>
                <a:spcPct val="0"/>
              </a:spcBef>
              <a:buNone/>
              <a:defRPr sz="4400" b="0" i="0" kern="1200">
                <a:solidFill>
                  <a:schemeClr val="bg1"/>
                </a:solidFill>
                <a:latin typeface="+mn-lt"/>
                <a:ea typeface="+mj-ea"/>
                <a:cs typeface="Arial" panose="020B0604020202020204" pitchFamily="34" charset="0"/>
              </a:defRPr>
            </a:lvl1pPr>
          </a:lstStyle>
          <a:p>
            <a:pPr algn="ctr"/>
            <a:r>
              <a:rPr lang="en-US" sz="3600" spc="300">
                <a:solidFill>
                  <a:schemeClr val="tx1"/>
                </a:solidFill>
                <a:latin typeface="Trebuchet MS" panose="020B0703020202090204" pitchFamily="34" charset="0"/>
                <a:cs typeface="Calibri" panose="020F0502020204030204" pitchFamily="34" charset="0"/>
              </a:rPr>
              <a:t>THANK YOU</a:t>
            </a:r>
          </a:p>
        </p:txBody>
      </p:sp>
      <p:sp>
        <p:nvSpPr>
          <p:cNvPr id="8" name="Slide Number Placeholder 1">
            <a:extLst>
              <a:ext uri="{FF2B5EF4-FFF2-40B4-BE49-F238E27FC236}">
                <a16:creationId xmlns:a16="http://schemas.microsoft.com/office/drawing/2014/main" id="{9809301A-6127-4910-B9C4-02D9F89BEFAF}"/>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9" name="Group 8">
            <a:extLst>
              <a:ext uri="{FF2B5EF4-FFF2-40B4-BE49-F238E27FC236}">
                <a16:creationId xmlns:a16="http://schemas.microsoft.com/office/drawing/2014/main" id="{79522C7C-6422-4CC5-8C65-F42B4FA1FC93}"/>
              </a:ext>
            </a:extLst>
          </p:cNvPr>
          <p:cNvGrpSpPr>
            <a:grpSpLocks noChangeAspect="1"/>
          </p:cNvGrpSpPr>
          <p:nvPr userDrawn="1"/>
        </p:nvGrpSpPr>
        <p:grpSpPr bwMode="auto">
          <a:xfrm>
            <a:off x="11523227" y="6169794"/>
            <a:ext cx="468957" cy="411981"/>
            <a:chOff x="7171" y="3741"/>
            <a:chExt cx="214" cy="188"/>
          </a:xfrm>
          <a:effectLst/>
        </p:grpSpPr>
        <p:sp>
          <p:nvSpPr>
            <p:cNvPr id="10" name="Freeform 6">
              <a:extLst>
                <a:ext uri="{FF2B5EF4-FFF2-40B4-BE49-F238E27FC236}">
                  <a16:creationId xmlns:a16="http://schemas.microsoft.com/office/drawing/2014/main" id="{840A788F-B54E-4FD5-A6DE-ACD3169FA99C}"/>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658DEECA-0A4C-49F0-8A44-B89F843CD1C5}"/>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 name="Footer Placeholder 2">
            <a:extLst>
              <a:ext uri="{FF2B5EF4-FFF2-40B4-BE49-F238E27FC236}">
                <a16:creationId xmlns:a16="http://schemas.microsoft.com/office/drawing/2014/main" id="{51A86D8B-5C01-42F4-9ED0-492D1FF294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612875306"/>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reserve="1" userDrawn="1">
  <p:cSld name="116_Title Slide">
    <p:bg>
      <p:bgPr>
        <a:solidFill>
          <a:schemeClr val="bg2"/>
        </a:solidFill>
        <a:effectLst/>
      </p:bgPr>
    </p:bg>
    <p:spTree>
      <p:nvGrpSpPr>
        <p:cNvPr id="1" name=""/>
        <p:cNvGrpSpPr/>
        <p:nvPr/>
      </p:nvGrpSpPr>
      <p:grpSpPr>
        <a:xfrm>
          <a:off x="0" y="0"/>
          <a:ext cx="0" cy="0"/>
          <a:chOff x="0" y="0"/>
          <a:chExt cx="0" cy="0"/>
        </a:xfrm>
      </p:grpSpPr>
      <p:sp>
        <p:nvSpPr>
          <p:cNvPr id="20" name="Rectangle 6" hidden="1">
            <a:extLst>
              <a:ext uri="{FF2B5EF4-FFF2-40B4-BE49-F238E27FC236}">
                <a16:creationId xmlns:a16="http://schemas.microsoft.com/office/drawing/2014/main" id="{EC3F8EEE-CF07-614D-AB34-F7A0F6066006}"/>
              </a:ext>
            </a:extLst>
          </p:cNvPr>
          <p:cNvSpPr txBox="1">
            <a:spLocks noChangeArrowheads="1"/>
          </p:cNvSpPr>
          <p:nvPr userDrawn="1"/>
        </p:nvSpPr>
        <p:spPr>
          <a:xfrm>
            <a:off x="477554" y="1371600"/>
            <a:ext cx="10419046" cy="4800601"/>
          </a:xfrm>
          <a:prstGeom prst="rect">
            <a:avLst/>
          </a:prstGeom>
        </p:spPr>
        <p:txBody>
          <a:bodyPr lIns="0" tIns="0" rIns="0" bIns="0"/>
          <a:lstStyle>
            <a:lvl1pPr marL="266700" indent="-266700" algn="l" defTabSz="914400" rtl="0" eaLnBrk="1" latinLnBrk="0" hangingPunct="1">
              <a:lnSpc>
                <a:spcPct val="90000"/>
              </a:lnSpc>
              <a:spcBef>
                <a:spcPts val="1200"/>
              </a:spcBef>
              <a:buClr>
                <a:schemeClr val="accent5"/>
              </a:buClr>
              <a:buFont typeface="Wingdings 2" panose="05020102010507070707" pitchFamily="18" charset="2"/>
              <a:buChar char=""/>
              <a:tabLst/>
              <a:defRPr sz="2800" kern="1200">
                <a:solidFill>
                  <a:schemeClr val="tx2"/>
                </a:solidFill>
                <a:latin typeface="Roboto" pitchFamily="2" charset="0"/>
                <a:ea typeface="Roboto" pitchFamily="2" charset="0"/>
                <a:cs typeface="+mn-cs"/>
              </a:defRPr>
            </a:lvl1pPr>
            <a:lvl2pPr marL="533400" indent="-266700" algn="l" defTabSz="914400" rtl="0" eaLnBrk="1" latinLnBrk="0" hangingPunct="1">
              <a:lnSpc>
                <a:spcPct val="90000"/>
              </a:lnSpc>
              <a:spcBef>
                <a:spcPts val="600"/>
              </a:spcBef>
              <a:buClr>
                <a:schemeClr val="accent5"/>
              </a:buClr>
              <a:buFont typeface="Arial" panose="020B0604020202020204" pitchFamily="34" charset="0"/>
              <a:buChar char="−"/>
              <a:defRPr sz="2400" kern="1200">
                <a:solidFill>
                  <a:schemeClr val="tx2"/>
                </a:solidFill>
                <a:latin typeface="Roboto" pitchFamily="2" charset="0"/>
                <a:ea typeface="Roboto" pitchFamily="2" charset="0"/>
                <a:cs typeface="+mn-cs"/>
              </a:defRPr>
            </a:lvl2pPr>
            <a:lvl3pPr marL="647700" indent="-152400" algn="l" defTabSz="914400" rtl="0" eaLnBrk="1" latinLnBrk="0" hangingPunct="1">
              <a:lnSpc>
                <a:spcPct val="90000"/>
              </a:lnSpc>
              <a:spcBef>
                <a:spcPts val="600"/>
              </a:spcBef>
              <a:buClr>
                <a:schemeClr val="accent5"/>
              </a:buClr>
              <a:buFont typeface="Arial" panose="020B0604020202020204" pitchFamily="34" charset="0"/>
              <a:buChar char="•"/>
              <a:defRPr sz="2200" kern="1200">
                <a:solidFill>
                  <a:schemeClr val="tx2"/>
                </a:solidFill>
                <a:latin typeface="Roboto" pitchFamily="2" charset="0"/>
                <a:ea typeface="Roboto" pitchFamily="2" charset="0"/>
                <a:cs typeface="+mn-cs"/>
              </a:defRPr>
            </a:lvl3pPr>
            <a:lvl4pPr marL="819150" indent="-230188" algn="l" defTabSz="914400" rtl="0" eaLnBrk="1" latinLnBrk="0" hangingPunct="1">
              <a:lnSpc>
                <a:spcPct val="90000"/>
              </a:lnSpc>
              <a:spcBef>
                <a:spcPts val="600"/>
              </a:spcBef>
              <a:buClr>
                <a:schemeClr val="accent5"/>
              </a:buClr>
              <a:buFont typeface="Arial" panose="020B0604020202020204" pitchFamily="34" charset="0"/>
              <a:buChar char="−"/>
              <a:defRPr sz="2000" kern="1200">
                <a:solidFill>
                  <a:schemeClr val="tx2"/>
                </a:solidFill>
                <a:latin typeface="Roboto" pitchFamily="2" charset="0"/>
                <a:ea typeface="Roboto" pitchFamily="2" charset="0"/>
                <a:cs typeface="+mn-cs"/>
              </a:defRPr>
            </a:lvl4pPr>
            <a:lvl5pPr marL="950913" indent="-157163" algn="l" defTabSz="914400" rtl="0" eaLnBrk="1" latinLnBrk="0" hangingPunct="1">
              <a:lnSpc>
                <a:spcPct val="90000"/>
              </a:lnSpc>
              <a:spcBef>
                <a:spcPts val="600"/>
              </a:spcBef>
              <a:buClr>
                <a:schemeClr val="accent5"/>
              </a:buClr>
              <a:buFont typeface="Arial" panose="020B0604020202020204" pitchFamily="34" charset="0"/>
              <a:buChar char="•"/>
              <a:defRPr sz="1800" kern="1200">
                <a:solidFill>
                  <a:schemeClr val="tx2"/>
                </a:solidFill>
                <a:latin typeface="Roboto" pitchFamily="2" charset="0"/>
                <a:ea typeface="Roboto"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atin typeface="Guardian Sans Regular" panose="020B0503050503060803" pitchFamily="34" charset="77"/>
              </a:rPr>
              <a:t>When using photos, </a:t>
            </a:r>
            <a:r>
              <a:rPr lang="en-US" b="1">
                <a:latin typeface="Guardian Sans Semibold" panose="020B0503050503060803" pitchFamily="34" charset="77"/>
              </a:rPr>
              <a:t>it is important </a:t>
            </a:r>
            <a:r>
              <a:rPr lang="en-US">
                <a:latin typeface="Guardian Sans Regular" panose="020B0503050503060803" pitchFamily="34" charset="77"/>
              </a:rPr>
              <a:t>to keep the photo size down for file size maintenance. See the details below to show you how we do this.</a:t>
            </a:r>
            <a:br>
              <a:rPr lang="en-US" sz="2600">
                <a:latin typeface="Guardian Sans Regular" panose="020B0503050503060803" pitchFamily="34" charset="77"/>
              </a:rPr>
            </a:br>
            <a:br>
              <a:rPr lang="en-US" sz="2600" b="1">
                <a:latin typeface="Guardian Sans Bold" panose="020B0503050503060803" pitchFamily="34" charset="77"/>
              </a:rPr>
            </a:br>
            <a:r>
              <a:rPr lang="en-US" sz="2400" b="1">
                <a:latin typeface="Guardian Sans Semibold" panose="020B0503050503060803" pitchFamily="34" charset="77"/>
              </a:rPr>
              <a:t>Sub-section</a:t>
            </a:r>
            <a:endParaRPr lang="en-US" sz="1400">
              <a:latin typeface="Guardian Sans Regular" panose="020B0503050503060803" pitchFamily="34" charset="77"/>
            </a:endParaRPr>
          </a:p>
          <a:p>
            <a:pPr>
              <a:buClr>
                <a:srgbClr val="1A1446"/>
              </a:buClr>
            </a:pPr>
            <a:r>
              <a:rPr lang="en-US" sz="1800">
                <a:solidFill>
                  <a:srgbClr val="404040"/>
                </a:solidFill>
                <a:latin typeface="Guardian Sans Regular" panose="020B0503050503060803" pitchFamily="34" charset="77"/>
              </a:rPr>
              <a:t>Most photos should be scanned at 96 dpi (dots per inch)</a:t>
            </a:r>
          </a:p>
          <a:p>
            <a:pPr>
              <a:buClr>
                <a:srgbClr val="1A1446"/>
              </a:buClr>
            </a:pPr>
            <a:r>
              <a:rPr lang="en-US" sz="1800">
                <a:solidFill>
                  <a:srgbClr val="404040"/>
                </a:solidFill>
                <a:latin typeface="Guardian Sans Regular" panose="020B0503050503060803" pitchFamily="34" charset="77"/>
              </a:rPr>
              <a:t>When projected on a computer, photos will not show a resolution greater than 96dpi</a:t>
            </a:r>
          </a:p>
        </p:txBody>
      </p:sp>
      <p:pic>
        <p:nvPicPr>
          <p:cNvPr id="51" name="Picture 50" hidden="1">
            <a:extLst>
              <a:ext uri="{FF2B5EF4-FFF2-40B4-BE49-F238E27FC236}">
                <a16:creationId xmlns:a16="http://schemas.microsoft.com/office/drawing/2014/main" id="{AF76077C-71A0-174F-8688-6D6BE8139B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70617"/>
            <a:ext cx="12192000" cy="6716765"/>
          </a:xfrm>
          <a:prstGeom prst="rect">
            <a:avLst/>
          </a:prstGeom>
        </p:spPr>
      </p:pic>
      <p:sp>
        <p:nvSpPr>
          <p:cNvPr id="147" name="GRADIENT" hidden="1">
            <a:extLst>
              <a:ext uri="{FF2B5EF4-FFF2-40B4-BE49-F238E27FC236}">
                <a16:creationId xmlns:a16="http://schemas.microsoft.com/office/drawing/2014/main" id="{90FCF658-D35F-204A-9865-764C6A984E23}"/>
              </a:ext>
            </a:extLst>
          </p:cNvPr>
          <p:cNvSpPr/>
          <p:nvPr userDrawn="1"/>
        </p:nvSpPr>
        <p:spPr>
          <a:xfrm>
            <a:off x="0" y="4495801"/>
            <a:ext cx="12192000" cy="2362198"/>
          </a:xfrm>
          <a:prstGeom prst="rect">
            <a:avLst/>
          </a:prstGeom>
          <a:gradFill>
            <a:gsLst>
              <a:gs pos="0">
                <a:schemeClr val="bg1">
                  <a:lumMod val="10000"/>
                  <a:alpha val="0"/>
                </a:schemeClr>
              </a:gs>
              <a:gs pos="100000">
                <a:schemeClr val="bg1">
                  <a:lumMod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pic>
        <p:nvPicPr>
          <p:cNvPr id="95" name="RIGHT LOGO HORZ" hidden="1">
            <a:extLst>
              <a:ext uri="{FF2B5EF4-FFF2-40B4-BE49-F238E27FC236}">
                <a16:creationId xmlns:a16="http://schemas.microsoft.com/office/drawing/2014/main" id="{CE1E2902-61F1-2348-B001-B575187882B0}"/>
              </a:ext>
            </a:extLst>
          </p:cNvPr>
          <p:cNvPicPr>
            <a:picLocks noChangeAspect="1"/>
          </p:cNvPicPr>
          <p:nvPr userDrawn="1"/>
        </p:nvPicPr>
        <p:blipFill>
          <a:blip r:embed="rId3"/>
          <a:stretch>
            <a:fillRect/>
          </a:stretch>
        </p:blipFill>
        <p:spPr>
          <a:xfrm>
            <a:off x="10030085" y="6308775"/>
            <a:ext cx="1704714" cy="412650"/>
          </a:xfrm>
          <a:prstGeom prst="rect">
            <a:avLst/>
          </a:prstGeom>
        </p:spPr>
      </p:pic>
      <p:grpSp>
        <p:nvGrpSpPr>
          <p:cNvPr id="4" name="GUIDES" hidden="1">
            <a:extLst>
              <a:ext uri="{FF2B5EF4-FFF2-40B4-BE49-F238E27FC236}">
                <a16:creationId xmlns:a16="http://schemas.microsoft.com/office/drawing/2014/main" id="{A008EA28-91D7-1643-8721-4FF3B716A436}"/>
              </a:ext>
            </a:extLst>
          </p:cNvPr>
          <p:cNvGrpSpPr/>
          <p:nvPr userDrawn="1"/>
        </p:nvGrpSpPr>
        <p:grpSpPr>
          <a:xfrm>
            <a:off x="462043" y="228600"/>
            <a:ext cx="4447175" cy="4812233"/>
            <a:chOff x="462043" y="228600"/>
            <a:chExt cx="4447175" cy="4812233"/>
          </a:xfrm>
        </p:grpSpPr>
        <p:sp>
          <p:nvSpPr>
            <p:cNvPr id="2" name="Rectangle 1">
              <a:extLst>
                <a:ext uri="{FF2B5EF4-FFF2-40B4-BE49-F238E27FC236}">
                  <a16:creationId xmlns:a16="http://schemas.microsoft.com/office/drawing/2014/main" id="{2002E379-AD4A-774F-8706-D2CF706B194B}"/>
                </a:ext>
              </a:extLst>
            </p:cNvPr>
            <p:cNvSpPr/>
            <p:nvPr userDrawn="1"/>
          </p:nvSpPr>
          <p:spPr>
            <a:xfrm>
              <a:off x="462043" y="249237"/>
              <a:ext cx="462042" cy="47915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45" name="Rectangle 44">
              <a:extLst>
                <a:ext uri="{FF2B5EF4-FFF2-40B4-BE49-F238E27FC236}">
                  <a16:creationId xmlns:a16="http://schemas.microsoft.com/office/drawing/2014/main" id="{8E5A26C3-2978-434A-898C-113272596ABA}"/>
                </a:ext>
              </a:extLst>
            </p:cNvPr>
            <p:cNvSpPr/>
            <p:nvPr userDrawn="1"/>
          </p:nvSpPr>
          <p:spPr>
            <a:xfrm rot="5400000">
              <a:off x="2223937" y="-1529986"/>
              <a:ext cx="462042" cy="3985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46" name="Rectangle 45">
              <a:extLst>
                <a:ext uri="{FF2B5EF4-FFF2-40B4-BE49-F238E27FC236}">
                  <a16:creationId xmlns:a16="http://schemas.microsoft.com/office/drawing/2014/main" id="{05A52CF0-8398-894B-B828-B0EE21C9C7C4}"/>
                </a:ext>
              </a:extLst>
            </p:cNvPr>
            <p:cNvSpPr/>
            <p:nvPr userDrawn="1"/>
          </p:nvSpPr>
          <p:spPr>
            <a:xfrm rot="5400000">
              <a:off x="2239448" y="2816897"/>
              <a:ext cx="462042" cy="3985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47" name="Rectangle 46">
              <a:extLst>
                <a:ext uri="{FF2B5EF4-FFF2-40B4-BE49-F238E27FC236}">
                  <a16:creationId xmlns:a16="http://schemas.microsoft.com/office/drawing/2014/main" id="{44EA92EE-C3F5-9842-852E-C8EAFCC36C07}"/>
                </a:ext>
              </a:extLst>
            </p:cNvPr>
            <p:cNvSpPr/>
            <p:nvPr userDrawn="1"/>
          </p:nvSpPr>
          <p:spPr>
            <a:xfrm>
              <a:off x="4447176" y="228600"/>
              <a:ext cx="462042" cy="48122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gr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34" name="Footer Placeholder 3">
            <a:extLst>
              <a:ext uri="{FF2B5EF4-FFF2-40B4-BE49-F238E27FC236}">
                <a16:creationId xmlns:a16="http://schemas.microsoft.com/office/drawing/2014/main" id="{E6ED4AD6-BFFD-BA45-8D86-3EBE44249903}"/>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1000" b="0" i="0">
                <a:solidFill>
                  <a:schemeClr val="bg1">
                    <a:lumMod val="50000"/>
                  </a:schemeClr>
                </a:solidFill>
                <a:latin typeface="Roboto" pitchFamily="2" charset="0"/>
                <a:ea typeface="Roboto" pitchFamily="2" charset="0"/>
              </a:defRPr>
            </a:lvl1pPr>
          </a:lstStyle>
          <a:p>
            <a:r>
              <a:rPr lang="en-US"/>
              <a:t>CONFIDENTIAL - PROPRIETARY - DO NOT DISTRIBUTE</a:t>
            </a:r>
          </a:p>
        </p:txBody>
      </p:sp>
      <p:sp>
        <p:nvSpPr>
          <p:cNvPr id="21" name="Title Placeholder 1">
            <a:extLst>
              <a:ext uri="{FF2B5EF4-FFF2-40B4-BE49-F238E27FC236}">
                <a16:creationId xmlns:a16="http://schemas.microsoft.com/office/drawing/2014/main" id="{0459E293-4A9B-B447-A95A-68B23E726FEE}"/>
              </a:ext>
            </a:extLst>
          </p:cNvPr>
          <p:cNvSpPr>
            <a:spLocks noGrp="1"/>
          </p:cNvSpPr>
          <p:nvPr>
            <p:ph type="title"/>
          </p:nvPr>
        </p:nvSpPr>
        <p:spPr>
          <a:xfrm>
            <a:off x="457200" y="228603"/>
            <a:ext cx="11277600" cy="838197"/>
          </a:xfrm>
          <a:prstGeom prst="rect">
            <a:avLst/>
          </a:prstGeom>
        </p:spPr>
        <p:txBody>
          <a:bodyPr vert="horz" lIns="0" tIns="91440" rIns="0" bIns="0" rtlCol="0" anchor="t">
            <a:normAutofit/>
          </a:bodyPr>
          <a:lstStyle>
            <a:lvl1pPr>
              <a:defRPr sz="4200">
                <a:latin typeface="Roboto" pitchFamily="2" charset="0"/>
                <a:ea typeface="Roboto" pitchFamily="2" charset="0"/>
              </a:defRPr>
            </a:lvl1pPr>
          </a:lstStyle>
          <a:p>
            <a:r>
              <a:rPr lang="en-US"/>
              <a:t>Click to edit Master title style</a:t>
            </a:r>
          </a:p>
        </p:txBody>
      </p:sp>
      <p:sp>
        <p:nvSpPr>
          <p:cNvPr id="25" name="Rectangle 24" hidden="1">
            <a:extLst>
              <a:ext uri="{FF2B5EF4-FFF2-40B4-BE49-F238E27FC236}">
                <a16:creationId xmlns:a16="http://schemas.microsoft.com/office/drawing/2014/main" id="{47951E93-275F-CE4C-8D81-01504B17C602}"/>
              </a:ext>
            </a:extLst>
          </p:cNvPr>
          <p:cNvSpPr/>
          <p:nvPr userDrawn="1"/>
        </p:nvSpPr>
        <p:spPr>
          <a:xfrm>
            <a:off x="457200" y="5292338"/>
            <a:ext cx="2514600" cy="2216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6" name="Rectangle 25" hidden="1">
            <a:extLst>
              <a:ext uri="{FF2B5EF4-FFF2-40B4-BE49-F238E27FC236}">
                <a16:creationId xmlns:a16="http://schemas.microsoft.com/office/drawing/2014/main" id="{9EAE0214-E411-BB4C-B61A-AD694BFF70C0}"/>
              </a:ext>
            </a:extLst>
          </p:cNvPr>
          <p:cNvSpPr/>
          <p:nvPr userDrawn="1"/>
        </p:nvSpPr>
        <p:spPr>
          <a:xfrm>
            <a:off x="3352799" y="5860973"/>
            <a:ext cx="2514600" cy="2216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7" name="Rectangle 26" hidden="1">
            <a:extLst>
              <a:ext uri="{FF2B5EF4-FFF2-40B4-BE49-F238E27FC236}">
                <a16:creationId xmlns:a16="http://schemas.microsoft.com/office/drawing/2014/main" id="{B2E78A56-7A5F-C54B-AD5D-97E5B283A4A3}"/>
              </a:ext>
            </a:extLst>
          </p:cNvPr>
          <p:cNvSpPr/>
          <p:nvPr userDrawn="1"/>
        </p:nvSpPr>
        <p:spPr>
          <a:xfrm>
            <a:off x="6324600" y="5857918"/>
            <a:ext cx="2514600" cy="22192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8" name="Rectangle 27" hidden="1">
            <a:extLst>
              <a:ext uri="{FF2B5EF4-FFF2-40B4-BE49-F238E27FC236}">
                <a16:creationId xmlns:a16="http://schemas.microsoft.com/office/drawing/2014/main" id="{C34D16D7-6F2C-2945-92C7-8FD4F0071D89}"/>
              </a:ext>
            </a:extLst>
          </p:cNvPr>
          <p:cNvSpPr/>
          <p:nvPr userDrawn="1"/>
        </p:nvSpPr>
        <p:spPr>
          <a:xfrm>
            <a:off x="9220200" y="5860973"/>
            <a:ext cx="2514600" cy="2216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9" name="Text Placeholder 5">
            <a:extLst>
              <a:ext uri="{FF2B5EF4-FFF2-40B4-BE49-F238E27FC236}">
                <a16:creationId xmlns:a16="http://schemas.microsoft.com/office/drawing/2014/main" id="{BD3E5B66-F6D0-4745-851B-734B3A7BE506}"/>
              </a:ext>
            </a:extLst>
          </p:cNvPr>
          <p:cNvSpPr>
            <a:spLocks noGrp="1"/>
          </p:cNvSpPr>
          <p:nvPr>
            <p:ph type="body" sz="quarter" idx="19" hasCustomPrompt="1"/>
          </p:nvPr>
        </p:nvSpPr>
        <p:spPr>
          <a:xfrm>
            <a:off x="457200" y="1382232"/>
            <a:ext cx="3486842"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30" name="Text Placeholder 4">
            <a:extLst>
              <a:ext uri="{FF2B5EF4-FFF2-40B4-BE49-F238E27FC236}">
                <a16:creationId xmlns:a16="http://schemas.microsoft.com/office/drawing/2014/main" id="{5FB89757-B329-8A40-B9AA-952FE2293828}"/>
              </a:ext>
            </a:extLst>
          </p:cNvPr>
          <p:cNvSpPr>
            <a:spLocks noGrp="1"/>
          </p:cNvSpPr>
          <p:nvPr>
            <p:ph type="body" sz="quarter" idx="20"/>
          </p:nvPr>
        </p:nvSpPr>
        <p:spPr>
          <a:xfrm>
            <a:off x="457200" y="1694172"/>
            <a:ext cx="3486842" cy="3530811"/>
          </a:xfrm>
          <a:prstGeom prst="rect">
            <a:avLst/>
          </a:prstGeom>
        </p:spPr>
        <p:txBody>
          <a:bodyPr lIns="0" tIns="182880" rIns="274320">
            <a:normAutofit/>
          </a:bodyPr>
          <a:lstStyle>
            <a:lvl1pPr marL="285750" marR="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sz="16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p:txBody>
      </p:sp>
      <p:sp>
        <p:nvSpPr>
          <p:cNvPr id="31" name="Text Placeholder 5">
            <a:extLst>
              <a:ext uri="{FF2B5EF4-FFF2-40B4-BE49-F238E27FC236}">
                <a16:creationId xmlns:a16="http://schemas.microsoft.com/office/drawing/2014/main" id="{9FE96B79-0BEB-D14F-8A1D-0309D7941344}"/>
              </a:ext>
            </a:extLst>
          </p:cNvPr>
          <p:cNvSpPr>
            <a:spLocks noGrp="1"/>
          </p:cNvSpPr>
          <p:nvPr>
            <p:ph type="body" sz="quarter" idx="23" hasCustomPrompt="1"/>
          </p:nvPr>
        </p:nvSpPr>
        <p:spPr>
          <a:xfrm>
            <a:off x="8231638" y="1389371"/>
            <a:ext cx="3482808"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32" name="Text Placeholder 4">
            <a:extLst>
              <a:ext uri="{FF2B5EF4-FFF2-40B4-BE49-F238E27FC236}">
                <a16:creationId xmlns:a16="http://schemas.microsoft.com/office/drawing/2014/main" id="{DE52FB65-08D0-9543-B659-E6F3E8CE95C3}"/>
              </a:ext>
            </a:extLst>
          </p:cNvPr>
          <p:cNvSpPr>
            <a:spLocks noGrp="1"/>
          </p:cNvSpPr>
          <p:nvPr>
            <p:ph type="body" sz="quarter" idx="24"/>
          </p:nvPr>
        </p:nvSpPr>
        <p:spPr>
          <a:xfrm>
            <a:off x="8231638" y="1701310"/>
            <a:ext cx="3482808" cy="3477805"/>
          </a:xfrm>
          <a:prstGeom prst="rect">
            <a:avLst/>
          </a:prstGeom>
        </p:spPr>
        <p:txBody>
          <a:bodyPr lIns="0" tIns="182880" rIns="274320">
            <a:normAutofit/>
          </a:bodyPr>
          <a:lstStyle>
            <a:lvl1pPr marL="0" marR="0" indent="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None/>
              <a:tabLst/>
              <a:defRPr sz="16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endParaRPr lang="en-US"/>
          </a:p>
          <a:p>
            <a:pPr lvl="0"/>
            <a:endParaRPr lang="en-US"/>
          </a:p>
        </p:txBody>
      </p:sp>
      <p:cxnSp>
        <p:nvCxnSpPr>
          <p:cNvPr id="39" name="Straight Connector 38">
            <a:extLst>
              <a:ext uri="{FF2B5EF4-FFF2-40B4-BE49-F238E27FC236}">
                <a16:creationId xmlns:a16="http://schemas.microsoft.com/office/drawing/2014/main" id="{1B62CE2F-CFEF-D643-ACF1-28F14C9095F8}"/>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sp>
        <p:nvSpPr>
          <p:cNvPr id="35" name="Text Placeholder 5">
            <a:extLst>
              <a:ext uri="{FF2B5EF4-FFF2-40B4-BE49-F238E27FC236}">
                <a16:creationId xmlns:a16="http://schemas.microsoft.com/office/drawing/2014/main" id="{4A7A3A57-7634-1543-9941-97B54DEFDF1F}"/>
              </a:ext>
            </a:extLst>
          </p:cNvPr>
          <p:cNvSpPr>
            <a:spLocks noGrp="1"/>
          </p:cNvSpPr>
          <p:nvPr>
            <p:ph type="body" sz="quarter" idx="21" hasCustomPrompt="1"/>
          </p:nvPr>
        </p:nvSpPr>
        <p:spPr>
          <a:xfrm>
            <a:off x="4360724" y="1382232"/>
            <a:ext cx="3482808"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36" name="Text Placeholder 4">
            <a:extLst>
              <a:ext uri="{FF2B5EF4-FFF2-40B4-BE49-F238E27FC236}">
                <a16:creationId xmlns:a16="http://schemas.microsoft.com/office/drawing/2014/main" id="{1020CD80-22FE-9B4A-9EFB-1FEAF825AC8D}"/>
              </a:ext>
            </a:extLst>
          </p:cNvPr>
          <p:cNvSpPr>
            <a:spLocks noGrp="1"/>
          </p:cNvSpPr>
          <p:nvPr>
            <p:ph type="body" sz="quarter" idx="22"/>
          </p:nvPr>
        </p:nvSpPr>
        <p:spPr>
          <a:xfrm>
            <a:off x="4360724" y="1694171"/>
            <a:ext cx="3482808" cy="3484945"/>
          </a:xfrm>
          <a:prstGeom prst="rect">
            <a:avLst/>
          </a:prstGeom>
        </p:spPr>
        <p:txBody>
          <a:bodyPr lIns="0" tIns="182880" rIns="274320">
            <a:normAutofit/>
          </a:bodyPr>
          <a:lstStyle>
            <a:lvl1pPr marL="285750" marR="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sz="1600">
                <a:solidFill>
                  <a:schemeClr val="accent6"/>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p:txBody>
      </p:sp>
      <p:pic>
        <p:nvPicPr>
          <p:cNvPr id="3" name="Graphic 2">
            <a:extLst>
              <a:ext uri="{FF2B5EF4-FFF2-40B4-BE49-F238E27FC236}">
                <a16:creationId xmlns:a16="http://schemas.microsoft.com/office/drawing/2014/main" id="{278645D8-4284-BF13-052F-5D740EC8F08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45" y="6172199"/>
            <a:ext cx="1962658" cy="716105"/>
          </a:xfrm>
          <a:prstGeom prst="rect">
            <a:avLst/>
          </a:prstGeom>
        </p:spPr>
      </p:pic>
    </p:spTree>
    <p:extLst>
      <p:ext uri="{BB962C8B-B14F-4D97-AF65-F5344CB8AC3E}">
        <p14:creationId xmlns:p14="http://schemas.microsoft.com/office/powerpoint/2010/main" val="4124828250"/>
      </p:ext>
    </p:extLst>
  </p:cSld>
  <p:clrMapOvr>
    <a:masterClrMapping/>
  </p:clrMapOvr>
  <p:extLst>
    <p:ext uri="{DCECCB84-F9BA-43D5-87BE-67443E8EF086}">
      <p15:sldGuideLst xmlns:p15="http://schemas.microsoft.com/office/powerpoint/2012/main">
        <p15:guide id="2" orient="horz" pos="3888">
          <p15:clr>
            <a:srgbClr val="FBAE4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preserve="1" userDrawn="1">
  <p:cSld name="130_Title Slide">
    <p:bg>
      <p:bgPr>
        <a:solidFill>
          <a:schemeClr val="bg2"/>
        </a:solidFill>
        <a:effectLst/>
      </p:bgPr>
    </p:bg>
    <p:spTree>
      <p:nvGrpSpPr>
        <p:cNvPr id="1" name=""/>
        <p:cNvGrpSpPr/>
        <p:nvPr/>
      </p:nvGrpSpPr>
      <p:grpSpPr>
        <a:xfrm>
          <a:off x="0" y="0"/>
          <a:ext cx="0" cy="0"/>
          <a:chOff x="0" y="0"/>
          <a:chExt cx="0" cy="0"/>
        </a:xfrm>
      </p:grpSpPr>
      <p:sp>
        <p:nvSpPr>
          <p:cNvPr id="20" name="Rectangle 6" hidden="1">
            <a:extLst>
              <a:ext uri="{FF2B5EF4-FFF2-40B4-BE49-F238E27FC236}">
                <a16:creationId xmlns:a16="http://schemas.microsoft.com/office/drawing/2014/main" id="{EC3F8EEE-CF07-614D-AB34-F7A0F6066006}"/>
              </a:ext>
            </a:extLst>
          </p:cNvPr>
          <p:cNvSpPr txBox="1">
            <a:spLocks noChangeArrowheads="1"/>
          </p:cNvSpPr>
          <p:nvPr userDrawn="1"/>
        </p:nvSpPr>
        <p:spPr>
          <a:xfrm>
            <a:off x="477554" y="1371600"/>
            <a:ext cx="10419046" cy="4800601"/>
          </a:xfrm>
          <a:prstGeom prst="rect">
            <a:avLst/>
          </a:prstGeom>
        </p:spPr>
        <p:txBody>
          <a:bodyPr lIns="0" tIns="0" rIns="0" bIns="0"/>
          <a:lstStyle>
            <a:lvl1pPr marL="266700" indent="-266700" algn="l" defTabSz="914400" rtl="0" eaLnBrk="1" latinLnBrk="0" hangingPunct="1">
              <a:lnSpc>
                <a:spcPct val="90000"/>
              </a:lnSpc>
              <a:spcBef>
                <a:spcPts val="1200"/>
              </a:spcBef>
              <a:buClr>
                <a:schemeClr val="accent5"/>
              </a:buClr>
              <a:buFont typeface="Wingdings 2" panose="05020102010507070707" pitchFamily="18" charset="2"/>
              <a:buChar char=""/>
              <a:tabLst/>
              <a:defRPr sz="2800" kern="1200">
                <a:solidFill>
                  <a:schemeClr val="tx2"/>
                </a:solidFill>
                <a:latin typeface="Roboto" pitchFamily="2" charset="0"/>
                <a:ea typeface="Roboto" pitchFamily="2" charset="0"/>
                <a:cs typeface="+mn-cs"/>
              </a:defRPr>
            </a:lvl1pPr>
            <a:lvl2pPr marL="533400" indent="-266700" algn="l" defTabSz="914400" rtl="0" eaLnBrk="1" latinLnBrk="0" hangingPunct="1">
              <a:lnSpc>
                <a:spcPct val="90000"/>
              </a:lnSpc>
              <a:spcBef>
                <a:spcPts val="600"/>
              </a:spcBef>
              <a:buClr>
                <a:schemeClr val="accent5"/>
              </a:buClr>
              <a:buFont typeface="Arial" panose="020B0604020202020204" pitchFamily="34" charset="0"/>
              <a:buChar char="−"/>
              <a:defRPr sz="2400" kern="1200">
                <a:solidFill>
                  <a:schemeClr val="tx2"/>
                </a:solidFill>
                <a:latin typeface="Roboto" pitchFamily="2" charset="0"/>
                <a:ea typeface="Roboto" pitchFamily="2" charset="0"/>
                <a:cs typeface="+mn-cs"/>
              </a:defRPr>
            </a:lvl2pPr>
            <a:lvl3pPr marL="647700" indent="-152400" algn="l" defTabSz="914400" rtl="0" eaLnBrk="1" latinLnBrk="0" hangingPunct="1">
              <a:lnSpc>
                <a:spcPct val="90000"/>
              </a:lnSpc>
              <a:spcBef>
                <a:spcPts val="600"/>
              </a:spcBef>
              <a:buClr>
                <a:schemeClr val="accent5"/>
              </a:buClr>
              <a:buFont typeface="Arial" panose="020B0604020202020204" pitchFamily="34" charset="0"/>
              <a:buChar char="•"/>
              <a:defRPr sz="2200" kern="1200">
                <a:solidFill>
                  <a:schemeClr val="tx2"/>
                </a:solidFill>
                <a:latin typeface="Roboto" pitchFamily="2" charset="0"/>
                <a:ea typeface="Roboto" pitchFamily="2" charset="0"/>
                <a:cs typeface="+mn-cs"/>
              </a:defRPr>
            </a:lvl3pPr>
            <a:lvl4pPr marL="819150" indent="-230188" algn="l" defTabSz="914400" rtl="0" eaLnBrk="1" latinLnBrk="0" hangingPunct="1">
              <a:lnSpc>
                <a:spcPct val="90000"/>
              </a:lnSpc>
              <a:spcBef>
                <a:spcPts val="600"/>
              </a:spcBef>
              <a:buClr>
                <a:schemeClr val="accent5"/>
              </a:buClr>
              <a:buFont typeface="Arial" panose="020B0604020202020204" pitchFamily="34" charset="0"/>
              <a:buChar char="−"/>
              <a:defRPr sz="2000" kern="1200">
                <a:solidFill>
                  <a:schemeClr val="tx2"/>
                </a:solidFill>
                <a:latin typeface="Roboto" pitchFamily="2" charset="0"/>
                <a:ea typeface="Roboto" pitchFamily="2" charset="0"/>
                <a:cs typeface="+mn-cs"/>
              </a:defRPr>
            </a:lvl4pPr>
            <a:lvl5pPr marL="950913" indent="-157163" algn="l" defTabSz="914400" rtl="0" eaLnBrk="1" latinLnBrk="0" hangingPunct="1">
              <a:lnSpc>
                <a:spcPct val="90000"/>
              </a:lnSpc>
              <a:spcBef>
                <a:spcPts val="600"/>
              </a:spcBef>
              <a:buClr>
                <a:schemeClr val="accent5"/>
              </a:buClr>
              <a:buFont typeface="Arial" panose="020B0604020202020204" pitchFamily="34" charset="0"/>
              <a:buChar char="•"/>
              <a:defRPr sz="1800" kern="1200">
                <a:solidFill>
                  <a:schemeClr val="tx2"/>
                </a:solidFill>
                <a:latin typeface="Roboto" pitchFamily="2" charset="0"/>
                <a:ea typeface="Roboto"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atin typeface="Guardian Sans Regular" panose="020B0503050503060803" pitchFamily="34" charset="77"/>
              </a:rPr>
              <a:t>When using photos, </a:t>
            </a:r>
            <a:r>
              <a:rPr lang="en-US" b="1">
                <a:latin typeface="Guardian Sans Semibold" panose="020B0503050503060803" pitchFamily="34" charset="77"/>
              </a:rPr>
              <a:t>it is important </a:t>
            </a:r>
            <a:r>
              <a:rPr lang="en-US">
                <a:latin typeface="Guardian Sans Regular" panose="020B0503050503060803" pitchFamily="34" charset="77"/>
              </a:rPr>
              <a:t>to keep the photo size down for file size maintenance. See the details below to show you how we do this.</a:t>
            </a:r>
            <a:br>
              <a:rPr lang="en-US" sz="2600">
                <a:latin typeface="Guardian Sans Regular" panose="020B0503050503060803" pitchFamily="34" charset="77"/>
              </a:rPr>
            </a:br>
            <a:br>
              <a:rPr lang="en-US" sz="2600" b="1">
                <a:latin typeface="Guardian Sans Bold" panose="020B0503050503060803" pitchFamily="34" charset="77"/>
              </a:rPr>
            </a:br>
            <a:r>
              <a:rPr lang="en-US" sz="2400" b="1">
                <a:latin typeface="Guardian Sans Semibold" panose="020B0503050503060803" pitchFamily="34" charset="77"/>
              </a:rPr>
              <a:t>Sub-section</a:t>
            </a:r>
            <a:endParaRPr lang="en-US" sz="1400">
              <a:latin typeface="Guardian Sans Regular" panose="020B0503050503060803" pitchFamily="34" charset="77"/>
            </a:endParaRPr>
          </a:p>
          <a:p>
            <a:pPr>
              <a:buClr>
                <a:srgbClr val="1A1446"/>
              </a:buClr>
            </a:pPr>
            <a:r>
              <a:rPr lang="en-US" sz="1800">
                <a:solidFill>
                  <a:srgbClr val="404040"/>
                </a:solidFill>
                <a:latin typeface="Guardian Sans Regular" panose="020B0503050503060803" pitchFamily="34" charset="77"/>
              </a:rPr>
              <a:t>Most photos should be scanned at 96 dpi (dots per inch)</a:t>
            </a:r>
          </a:p>
          <a:p>
            <a:pPr>
              <a:buClr>
                <a:srgbClr val="1A1446"/>
              </a:buClr>
            </a:pPr>
            <a:r>
              <a:rPr lang="en-US" sz="1800">
                <a:solidFill>
                  <a:srgbClr val="404040"/>
                </a:solidFill>
                <a:latin typeface="Guardian Sans Regular" panose="020B0503050503060803" pitchFamily="34" charset="77"/>
              </a:rPr>
              <a:t>When projected on a computer, photos will not show a resolution greater than 96dpi</a:t>
            </a:r>
          </a:p>
        </p:txBody>
      </p:sp>
      <p:pic>
        <p:nvPicPr>
          <p:cNvPr id="51" name="Picture 50" hidden="1">
            <a:extLst>
              <a:ext uri="{FF2B5EF4-FFF2-40B4-BE49-F238E27FC236}">
                <a16:creationId xmlns:a16="http://schemas.microsoft.com/office/drawing/2014/main" id="{AF76077C-71A0-174F-8688-6D6BE8139B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70617"/>
            <a:ext cx="12192000" cy="6716765"/>
          </a:xfrm>
          <a:prstGeom prst="rect">
            <a:avLst/>
          </a:prstGeom>
        </p:spPr>
      </p:pic>
      <p:sp>
        <p:nvSpPr>
          <p:cNvPr id="147" name="GRADIENT" hidden="1">
            <a:extLst>
              <a:ext uri="{FF2B5EF4-FFF2-40B4-BE49-F238E27FC236}">
                <a16:creationId xmlns:a16="http://schemas.microsoft.com/office/drawing/2014/main" id="{90FCF658-D35F-204A-9865-764C6A984E23}"/>
              </a:ext>
            </a:extLst>
          </p:cNvPr>
          <p:cNvSpPr/>
          <p:nvPr userDrawn="1"/>
        </p:nvSpPr>
        <p:spPr>
          <a:xfrm>
            <a:off x="0" y="4495801"/>
            <a:ext cx="12192000" cy="2362198"/>
          </a:xfrm>
          <a:prstGeom prst="rect">
            <a:avLst/>
          </a:prstGeom>
          <a:gradFill>
            <a:gsLst>
              <a:gs pos="0">
                <a:schemeClr val="bg1">
                  <a:lumMod val="10000"/>
                  <a:alpha val="0"/>
                </a:schemeClr>
              </a:gs>
              <a:gs pos="100000">
                <a:schemeClr val="bg1">
                  <a:lumMod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pic>
        <p:nvPicPr>
          <p:cNvPr id="95" name="RIGHT LOGO HORZ" hidden="1">
            <a:extLst>
              <a:ext uri="{FF2B5EF4-FFF2-40B4-BE49-F238E27FC236}">
                <a16:creationId xmlns:a16="http://schemas.microsoft.com/office/drawing/2014/main" id="{CE1E2902-61F1-2348-B001-B575187882B0}"/>
              </a:ext>
            </a:extLst>
          </p:cNvPr>
          <p:cNvPicPr>
            <a:picLocks noChangeAspect="1"/>
          </p:cNvPicPr>
          <p:nvPr userDrawn="1"/>
        </p:nvPicPr>
        <p:blipFill>
          <a:blip r:embed="rId3"/>
          <a:stretch>
            <a:fillRect/>
          </a:stretch>
        </p:blipFill>
        <p:spPr>
          <a:xfrm>
            <a:off x="10030085" y="6308775"/>
            <a:ext cx="1704714" cy="412650"/>
          </a:xfrm>
          <a:prstGeom prst="rect">
            <a:avLst/>
          </a:prstGeom>
        </p:spPr>
      </p:pic>
      <p:grpSp>
        <p:nvGrpSpPr>
          <p:cNvPr id="4" name="GUIDES" hidden="1">
            <a:extLst>
              <a:ext uri="{FF2B5EF4-FFF2-40B4-BE49-F238E27FC236}">
                <a16:creationId xmlns:a16="http://schemas.microsoft.com/office/drawing/2014/main" id="{A008EA28-91D7-1643-8721-4FF3B716A436}"/>
              </a:ext>
            </a:extLst>
          </p:cNvPr>
          <p:cNvGrpSpPr/>
          <p:nvPr userDrawn="1"/>
        </p:nvGrpSpPr>
        <p:grpSpPr>
          <a:xfrm>
            <a:off x="462043" y="228600"/>
            <a:ext cx="4447175" cy="4812233"/>
            <a:chOff x="462043" y="228600"/>
            <a:chExt cx="4447175" cy="4812233"/>
          </a:xfrm>
        </p:grpSpPr>
        <p:sp>
          <p:nvSpPr>
            <p:cNvPr id="2" name="Rectangle 1">
              <a:extLst>
                <a:ext uri="{FF2B5EF4-FFF2-40B4-BE49-F238E27FC236}">
                  <a16:creationId xmlns:a16="http://schemas.microsoft.com/office/drawing/2014/main" id="{2002E379-AD4A-774F-8706-D2CF706B194B}"/>
                </a:ext>
              </a:extLst>
            </p:cNvPr>
            <p:cNvSpPr/>
            <p:nvPr userDrawn="1"/>
          </p:nvSpPr>
          <p:spPr>
            <a:xfrm>
              <a:off x="462043" y="249237"/>
              <a:ext cx="462042" cy="47915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45" name="Rectangle 44">
              <a:extLst>
                <a:ext uri="{FF2B5EF4-FFF2-40B4-BE49-F238E27FC236}">
                  <a16:creationId xmlns:a16="http://schemas.microsoft.com/office/drawing/2014/main" id="{8E5A26C3-2978-434A-898C-113272596ABA}"/>
                </a:ext>
              </a:extLst>
            </p:cNvPr>
            <p:cNvSpPr/>
            <p:nvPr userDrawn="1"/>
          </p:nvSpPr>
          <p:spPr>
            <a:xfrm rot="5400000">
              <a:off x="2223937" y="-1529986"/>
              <a:ext cx="462042" cy="3985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46" name="Rectangle 45">
              <a:extLst>
                <a:ext uri="{FF2B5EF4-FFF2-40B4-BE49-F238E27FC236}">
                  <a16:creationId xmlns:a16="http://schemas.microsoft.com/office/drawing/2014/main" id="{05A52CF0-8398-894B-B828-B0EE21C9C7C4}"/>
                </a:ext>
              </a:extLst>
            </p:cNvPr>
            <p:cNvSpPr/>
            <p:nvPr userDrawn="1"/>
          </p:nvSpPr>
          <p:spPr>
            <a:xfrm rot="5400000">
              <a:off x="2239448" y="2816897"/>
              <a:ext cx="462042" cy="3985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47" name="Rectangle 46">
              <a:extLst>
                <a:ext uri="{FF2B5EF4-FFF2-40B4-BE49-F238E27FC236}">
                  <a16:creationId xmlns:a16="http://schemas.microsoft.com/office/drawing/2014/main" id="{44EA92EE-C3F5-9842-852E-C8EAFCC36C07}"/>
                </a:ext>
              </a:extLst>
            </p:cNvPr>
            <p:cNvSpPr/>
            <p:nvPr userDrawn="1"/>
          </p:nvSpPr>
          <p:spPr>
            <a:xfrm>
              <a:off x="4447176" y="228600"/>
              <a:ext cx="462042" cy="48122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gr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34" name="Footer Placeholder 3">
            <a:extLst>
              <a:ext uri="{FF2B5EF4-FFF2-40B4-BE49-F238E27FC236}">
                <a16:creationId xmlns:a16="http://schemas.microsoft.com/office/drawing/2014/main" id="{E6ED4AD6-BFFD-BA45-8D86-3EBE44249903}"/>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1000" b="0" i="0">
                <a:solidFill>
                  <a:schemeClr val="bg1">
                    <a:lumMod val="50000"/>
                  </a:schemeClr>
                </a:solidFill>
                <a:latin typeface="Roboto" pitchFamily="2" charset="0"/>
                <a:ea typeface="Roboto" pitchFamily="2" charset="0"/>
              </a:defRPr>
            </a:lvl1pPr>
          </a:lstStyle>
          <a:p>
            <a:r>
              <a:rPr lang="en-US"/>
              <a:t>CONFIDENTIAL - PROPRIETARY - DO NOT DISTRIBUTE</a:t>
            </a:r>
          </a:p>
        </p:txBody>
      </p:sp>
      <p:sp>
        <p:nvSpPr>
          <p:cNvPr id="21" name="Title Placeholder 1">
            <a:extLst>
              <a:ext uri="{FF2B5EF4-FFF2-40B4-BE49-F238E27FC236}">
                <a16:creationId xmlns:a16="http://schemas.microsoft.com/office/drawing/2014/main" id="{0459E293-4A9B-B447-A95A-68B23E726FEE}"/>
              </a:ext>
            </a:extLst>
          </p:cNvPr>
          <p:cNvSpPr>
            <a:spLocks noGrp="1"/>
          </p:cNvSpPr>
          <p:nvPr>
            <p:ph type="title"/>
          </p:nvPr>
        </p:nvSpPr>
        <p:spPr>
          <a:xfrm>
            <a:off x="457200" y="228603"/>
            <a:ext cx="11277600" cy="838197"/>
          </a:xfrm>
          <a:prstGeom prst="rect">
            <a:avLst/>
          </a:prstGeom>
        </p:spPr>
        <p:txBody>
          <a:bodyPr vert="horz" lIns="0" tIns="91440" rIns="0" bIns="0" rtlCol="0" anchor="t">
            <a:normAutofit/>
          </a:bodyPr>
          <a:lstStyle>
            <a:lvl1pPr>
              <a:defRPr sz="4200">
                <a:latin typeface="Roboto" pitchFamily="2" charset="0"/>
                <a:ea typeface="Roboto" pitchFamily="2" charset="0"/>
              </a:defRPr>
            </a:lvl1pPr>
          </a:lstStyle>
          <a:p>
            <a:r>
              <a:rPr lang="en-US"/>
              <a:t>Click to edit Master title style</a:t>
            </a:r>
          </a:p>
        </p:txBody>
      </p:sp>
      <p:sp>
        <p:nvSpPr>
          <p:cNvPr id="25" name="Rectangle 24" hidden="1">
            <a:extLst>
              <a:ext uri="{FF2B5EF4-FFF2-40B4-BE49-F238E27FC236}">
                <a16:creationId xmlns:a16="http://schemas.microsoft.com/office/drawing/2014/main" id="{47951E93-275F-CE4C-8D81-01504B17C602}"/>
              </a:ext>
            </a:extLst>
          </p:cNvPr>
          <p:cNvSpPr/>
          <p:nvPr userDrawn="1"/>
        </p:nvSpPr>
        <p:spPr>
          <a:xfrm>
            <a:off x="457200" y="5292338"/>
            <a:ext cx="2514600" cy="2216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6" name="Rectangle 25" hidden="1">
            <a:extLst>
              <a:ext uri="{FF2B5EF4-FFF2-40B4-BE49-F238E27FC236}">
                <a16:creationId xmlns:a16="http://schemas.microsoft.com/office/drawing/2014/main" id="{9EAE0214-E411-BB4C-B61A-AD694BFF70C0}"/>
              </a:ext>
            </a:extLst>
          </p:cNvPr>
          <p:cNvSpPr/>
          <p:nvPr userDrawn="1"/>
        </p:nvSpPr>
        <p:spPr>
          <a:xfrm>
            <a:off x="3352799" y="5860973"/>
            <a:ext cx="2514600" cy="2216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7" name="Rectangle 26" hidden="1">
            <a:extLst>
              <a:ext uri="{FF2B5EF4-FFF2-40B4-BE49-F238E27FC236}">
                <a16:creationId xmlns:a16="http://schemas.microsoft.com/office/drawing/2014/main" id="{B2E78A56-7A5F-C54B-AD5D-97E5B283A4A3}"/>
              </a:ext>
            </a:extLst>
          </p:cNvPr>
          <p:cNvSpPr/>
          <p:nvPr userDrawn="1"/>
        </p:nvSpPr>
        <p:spPr>
          <a:xfrm>
            <a:off x="6324600" y="5857918"/>
            <a:ext cx="2514600" cy="22192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8" name="Rectangle 27" hidden="1">
            <a:extLst>
              <a:ext uri="{FF2B5EF4-FFF2-40B4-BE49-F238E27FC236}">
                <a16:creationId xmlns:a16="http://schemas.microsoft.com/office/drawing/2014/main" id="{C34D16D7-6F2C-2945-92C7-8FD4F0071D89}"/>
              </a:ext>
            </a:extLst>
          </p:cNvPr>
          <p:cNvSpPr/>
          <p:nvPr userDrawn="1"/>
        </p:nvSpPr>
        <p:spPr>
          <a:xfrm>
            <a:off x="9220200" y="5860973"/>
            <a:ext cx="2514600" cy="2216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cxnSp>
        <p:nvCxnSpPr>
          <p:cNvPr id="39" name="Straight Connector 38">
            <a:extLst>
              <a:ext uri="{FF2B5EF4-FFF2-40B4-BE49-F238E27FC236}">
                <a16:creationId xmlns:a16="http://schemas.microsoft.com/office/drawing/2014/main" id="{1B62CE2F-CFEF-D643-ACF1-28F14C9095F8}"/>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sp>
        <p:nvSpPr>
          <p:cNvPr id="37" name="Text Placeholder 5">
            <a:extLst>
              <a:ext uri="{FF2B5EF4-FFF2-40B4-BE49-F238E27FC236}">
                <a16:creationId xmlns:a16="http://schemas.microsoft.com/office/drawing/2014/main" id="{0A1B029F-BA2C-3F4A-BC66-7676CD67CC8C}"/>
              </a:ext>
            </a:extLst>
          </p:cNvPr>
          <p:cNvSpPr>
            <a:spLocks noGrp="1"/>
          </p:cNvSpPr>
          <p:nvPr>
            <p:ph type="body" sz="quarter" idx="19" hasCustomPrompt="1"/>
          </p:nvPr>
        </p:nvSpPr>
        <p:spPr>
          <a:xfrm>
            <a:off x="457200" y="2718572"/>
            <a:ext cx="3486842"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38" name="Text Placeholder 4">
            <a:extLst>
              <a:ext uri="{FF2B5EF4-FFF2-40B4-BE49-F238E27FC236}">
                <a16:creationId xmlns:a16="http://schemas.microsoft.com/office/drawing/2014/main" id="{48C132D9-B9D3-7D42-96D5-3A390E88A24A}"/>
              </a:ext>
            </a:extLst>
          </p:cNvPr>
          <p:cNvSpPr>
            <a:spLocks noGrp="1"/>
          </p:cNvSpPr>
          <p:nvPr>
            <p:ph type="body" sz="quarter" idx="20"/>
          </p:nvPr>
        </p:nvSpPr>
        <p:spPr>
          <a:xfrm>
            <a:off x="457200" y="3030512"/>
            <a:ext cx="3486842" cy="2369105"/>
          </a:xfrm>
          <a:prstGeom prst="rect">
            <a:avLst/>
          </a:prstGeom>
        </p:spPr>
        <p:txBody>
          <a:bodyPr lIns="0" tIns="182880" rIns="274320">
            <a:normAutofit/>
          </a:bodyPr>
          <a:lstStyle>
            <a:lvl1pPr marL="285750" marR="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sz="1600">
                <a:solidFill>
                  <a:schemeClr val="accent6"/>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p:txBody>
      </p:sp>
      <p:sp>
        <p:nvSpPr>
          <p:cNvPr id="40" name="Text Placeholder 5">
            <a:extLst>
              <a:ext uri="{FF2B5EF4-FFF2-40B4-BE49-F238E27FC236}">
                <a16:creationId xmlns:a16="http://schemas.microsoft.com/office/drawing/2014/main" id="{E6739B5D-D929-A647-AC60-47583356CE9C}"/>
              </a:ext>
            </a:extLst>
          </p:cNvPr>
          <p:cNvSpPr>
            <a:spLocks noGrp="1"/>
          </p:cNvSpPr>
          <p:nvPr>
            <p:ph type="body" sz="quarter" idx="23" hasCustomPrompt="1"/>
          </p:nvPr>
        </p:nvSpPr>
        <p:spPr>
          <a:xfrm>
            <a:off x="8231638" y="2725711"/>
            <a:ext cx="3482808"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41" name="Text Placeholder 4">
            <a:extLst>
              <a:ext uri="{FF2B5EF4-FFF2-40B4-BE49-F238E27FC236}">
                <a16:creationId xmlns:a16="http://schemas.microsoft.com/office/drawing/2014/main" id="{B4FC54A7-A22D-BF4E-93EF-BAD2E95B128D}"/>
              </a:ext>
            </a:extLst>
          </p:cNvPr>
          <p:cNvSpPr>
            <a:spLocks noGrp="1"/>
          </p:cNvSpPr>
          <p:nvPr>
            <p:ph type="body" sz="quarter" idx="24"/>
          </p:nvPr>
        </p:nvSpPr>
        <p:spPr>
          <a:xfrm>
            <a:off x="8231638" y="3037650"/>
            <a:ext cx="3482808" cy="2333539"/>
          </a:xfrm>
          <a:prstGeom prst="rect">
            <a:avLst/>
          </a:prstGeom>
        </p:spPr>
        <p:txBody>
          <a:bodyPr lIns="0" tIns="182880" rIns="274320">
            <a:normAutofit/>
          </a:bodyPr>
          <a:lstStyle>
            <a:lvl1pPr marL="0" marR="0" indent="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None/>
              <a:tabLst/>
              <a:defRPr sz="1600">
                <a:solidFill>
                  <a:srgbClr val="404040"/>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endParaRPr lang="en-US"/>
          </a:p>
          <a:p>
            <a:pPr lvl="0"/>
            <a:endParaRPr lang="en-US"/>
          </a:p>
        </p:txBody>
      </p:sp>
      <p:sp>
        <p:nvSpPr>
          <p:cNvPr id="42" name="Text Placeholder 5">
            <a:extLst>
              <a:ext uri="{FF2B5EF4-FFF2-40B4-BE49-F238E27FC236}">
                <a16:creationId xmlns:a16="http://schemas.microsoft.com/office/drawing/2014/main" id="{98C56422-15A0-1649-9953-B3945B636DBD}"/>
              </a:ext>
            </a:extLst>
          </p:cNvPr>
          <p:cNvSpPr>
            <a:spLocks noGrp="1"/>
          </p:cNvSpPr>
          <p:nvPr>
            <p:ph type="body" sz="quarter" idx="21" hasCustomPrompt="1"/>
          </p:nvPr>
        </p:nvSpPr>
        <p:spPr>
          <a:xfrm>
            <a:off x="4360724" y="2718572"/>
            <a:ext cx="3482808"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43" name="Text Placeholder 4">
            <a:extLst>
              <a:ext uri="{FF2B5EF4-FFF2-40B4-BE49-F238E27FC236}">
                <a16:creationId xmlns:a16="http://schemas.microsoft.com/office/drawing/2014/main" id="{31EB2293-4D76-9945-8FE8-CAC0B69124A2}"/>
              </a:ext>
            </a:extLst>
          </p:cNvPr>
          <p:cNvSpPr>
            <a:spLocks noGrp="1"/>
          </p:cNvSpPr>
          <p:nvPr>
            <p:ph type="body" sz="quarter" idx="22"/>
          </p:nvPr>
        </p:nvSpPr>
        <p:spPr>
          <a:xfrm>
            <a:off x="4360724" y="3030512"/>
            <a:ext cx="3482808" cy="2338330"/>
          </a:xfrm>
          <a:prstGeom prst="rect">
            <a:avLst/>
          </a:prstGeom>
        </p:spPr>
        <p:txBody>
          <a:bodyPr lIns="0" tIns="182880" rIns="274320">
            <a:normAutofit/>
          </a:bodyPr>
          <a:lstStyle>
            <a:lvl1pPr marL="285750" marR="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sz="1600">
                <a:solidFill>
                  <a:schemeClr val="accent6"/>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a:p>
            <a:pPr marL="285750" marR="0" lvl="0" indent="-285750" algn="l" defTabSz="914400" rtl="0" eaLnBrk="1" fontAlgn="auto" latinLnBrk="0" hangingPunct="1">
              <a:lnSpc>
                <a:spcPct val="90000"/>
              </a:lnSpc>
              <a:spcBef>
                <a:spcPts val="1200"/>
              </a:spcBef>
              <a:spcAft>
                <a:spcPts val="0"/>
              </a:spcAft>
              <a:buClr>
                <a:srgbClr val="1A1446"/>
              </a:buClr>
              <a:buSzTx/>
              <a:buFont typeface="Arial" panose="020B0604020202020204" pitchFamily="34" charset="0"/>
              <a:buChar char="•"/>
              <a:tabLst/>
              <a:defRPr/>
            </a:pPr>
            <a:r>
              <a:rPr lang="en-US"/>
              <a:t>Click to edit Master text</a:t>
            </a:r>
          </a:p>
        </p:txBody>
      </p:sp>
      <p:sp>
        <p:nvSpPr>
          <p:cNvPr id="44" name="Picture Placeholder 2">
            <a:extLst>
              <a:ext uri="{FF2B5EF4-FFF2-40B4-BE49-F238E27FC236}">
                <a16:creationId xmlns:a16="http://schemas.microsoft.com/office/drawing/2014/main" id="{35113B64-59DA-E440-BBAB-76C0956FBFEF}"/>
              </a:ext>
            </a:extLst>
          </p:cNvPr>
          <p:cNvSpPr>
            <a:spLocks noGrp="1"/>
          </p:cNvSpPr>
          <p:nvPr>
            <p:ph type="pic" sz="quarter" idx="33"/>
          </p:nvPr>
        </p:nvSpPr>
        <p:spPr>
          <a:xfrm>
            <a:off x="457200" y="1371600"/>
            <a:ext cx="1095551" cy="1095551"/>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sp>
        <p:nvSpPr>
          <p:cNvPr id="48" name="Picture Placeholder 2">
            <a:extLst>
              <a:ext uri="{FF2B5EF4-FFF2-40B4-BE49-F238E27FC236}">
                <a16:creationId xmlns:a16="http://schemas.microsoft.com/office/drawing/2014/main" id="{D58843C9-0BDE-FB49-A169-CDE4F339EC1C}"/>
              </a:ext>
            </a:extLst>
          </p:cNvPr>
          <p:cNvSpPr>
            <a:spLocks noGrp="1"/>
          </p:cNvSpPr>
          <p:nvPr>
            <p:ph type="pic" sz="quarter" idx="34"/>
          </p:nvPr>
        </p:nvSpPr>
        <p:spPr>
          <a:xfrm>
            <a:off x="4361442" y="1394808"/>
            <a:ext cx="1095551" cy="1095551"/>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sp>
        <p:nvSpPr>
          <p:cNvPr id="49" name="Picture Placeholder 2">
            <a:extLst>
              <a:ext uri="{FF2B5EF4-FFF2-40B4-BE49-F238E27FC236}">
                <a16:creationId xmlns:a16="http://schemas.microsoft.com/office/drawing/2014/main" id="{B60840B1-54E8-D844-992C-D03FDBE67B41}"/>
              </a:ext>
            </a:extLst>
          </p:cNvPr>
          <p:cNvSpPr>
            <a:spLocks noGrp="1"/>
          </p:cNvSpPr>
          <p:nvPr>
            <p:ph type="pic" sz="quarter" idx="35"/>
          </p:nvPr>
        </p:nvSpPr>
        <p:spPr>
          <a:xfrm>
            <a:off x="8231638" y="1390755"/>
            <a:ext cx="1095551" cy="1095551"/>
          </a:xfrm>
          <a:prstGeom prst="ellipse">
            <a:avLst/>
          </a:prstGeom>
          <a:solidFill>
            <a:srgbClr val="9ED5D5"/>
          </a:solidFill>
        </p:spPr>
        <p:txBody>
          <a:bodyPr lIns="0" tIns="0" rIns="0" bIns="0" anchor="ctr" anchorCtr="0">
            <a:normAutofit/>
          </a:bodyPr>
          <a:lstStyle>
            <a:lvl1pPr marL="0" indent="0" algn="ctr">
              <a:buNone/>
              <a:defRPr sz="1600" b="1">
                <a:latin typeface="Roboto" pitchFamily="2" charset="0"/>
                <a:ea typeface="Roboto" pitchFamily="2" charset="0"/>
              </a:defRPr>
            </a:lvl1pPr>
          </a:lstStyle>
          <a:p>
            <a:r>
              <a:rPr lang="en-US"/>
              <a:t>Click icon to add picture</a:t>
            </a:r>
          </a:p>
        </p:txBody>
      </p:sp>
      <p:pic>
        <p:nvPicPr>
          <p:cNvPr id="3" name="Graphic 2">
            <a:extLst>
              <a:ext uri="{FF2B5EF4-FFF2-40B4-BE49-F238E27FC236}">
                <a16:creationId xmlns:a16="http://schemas.microsoft.com/office/drawing/2014/main" id="{A715C7F7-ED36-996C-BA97-6F1F67D3DCB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45" y="6172199"/>
            <a:ext cx="1962658" cy="716105"/>
          </a:xfrm>
          <a:prstGeom prst="rect">
            <a:avLst/>
          </a:prstGeom>
        </p:spPr>
      </p:pic>
    </p:spTree>
    <p:extLst>
      <p:ext uri="{BB962C8B-B14F-4D97-AF65-F5344CB8AC3E}">
        <p14:creationId xmlns:p14="http://schemas.microsoft.com/office/powerpoint/2010/main" val="2933600645"/>
      </p:ext>
    </p:extLst>
  </p:cSld>
  <p:clrMapOvr>
    <a:masterClrMapping/>
  </p:clrMapOvr>
  <p:extLst>
    <p:ext uri="{DCECCB84-F9BA-43D5-87BE-67443E8EF086}">
      <p15:sldGuideLst xmlns:p15="http://schemas.microsoft.com/office/powerpoint/2012/main">
        <p15:guide id="2" orient="horz" pos="3888">
          <p15:clr>
            <a:srgbClr val="FBAE4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preserve="1" userDrawn="1">
  <p:cSld name="51_Title Slide">
    <p:bg>
      <p:bgPr>
        <a:solidFill>
          <a:schemeClr val="bg2"/>
        </a:solidFill>
        <a:effectLst/>
      </p:bgPr>
    </p:bg>
    <p:spTree>
      <p:nvGrpSpPr>
        <p:cNvPr id="1" name=""/>
        <p:cNvGrpSpPr/>
        <p:nvPr/>
      </p:nvGrpSpPr>
      <p:grpSpPr>
        <a:xfrm>
          <a:off x="0" y="0"/>
          <a:ext cx="0" cy="0"/>
          <a:chOff x="0" y="0"/>
          <a:chExt cx="0" cy="0"/>
        </a:xfrm>
      </p:grpSpPr>
      <p:sp>
        <p:nvSpPr>
          <p:cNvPr id="20" name="Rectangle 6" hidden="1">
            <a:extLst>
              <a:ext uri="{FF2B5EF4-FFF2-40B4-BE49-F238E27FC236}">
                <a16:creationId xmlns:a16="http://schemas.microsoft.com/office/drawing/2014/main" id="{EC3F8EEE-CF07-614D-AB34-F7A0F6066006}"/>
              </a:ext>
            </a:extLst>
          </p:cNvPr>
          <p:cNvSpPr txBox="1">
            <a:spLocks noChangeArrowheads="1"/>
          </p:cNvSpPr>
          <p:nvPr userDrawn="1"/>
        </p:nvSpPr>
        <p:spPr>
          <a:xfrm>
            <a:off x="477554" y="1371600"/>
            <a:ext cx="10419046" cy="4800601"/>
          </a:xfrm>
          <a:prstGeom prst="rect">
            <a:avLst/>
          </a:prstGeom>
        </p:spPr>
        <p:txBody>
          <a:bodyPr lIns="0" tIns="0" rIns="0" bIns="0"/>
          <a:lstStyle>
            <a:lvl1pPr marL="266700" indent="-266700" algn="l" defTabSz="914400" rtl="0" eaLnBrk="1" latinLnBrk="0" hangingPunct="1">
              <a:lnSpc>
                <a:spcPct val="90000"/>
              </a:lnSpc>
              <a:spcBef>
                <a:spcPts val="1200"/>
              </a:spcBef>
              <a:buClr>
                <a:schemeClr val="accent5"/>
              </a:buClr>
              <a:buFont typeface="Wingdings 2" panose="05020102010507070707" pitchFamily="18" charset="2"/>
              <a:buChar char=""/>
              <a:tabLst/>
              <a:defRPr sz="2800" kern="1200">
                <a:solidFill>
                  <a:schemeClr val="tx2"/>
                </a:solidFill>
                <a:latin typeface="Roboto" pitchFamily="2" charset="0"/>
                <a:ea typeface="Roboto" pitchFamily="2" charset="0"/>
                <a:cs typeface="+mn-cs"/>
              </a:defRPr>
            </a:lvl1pPr>
            <a:lvl2pPr marL="533400" indent="-266700" algn="l" defTabSz="914400" rtl="0" eaLnBrk="1" latinLnBrk="0" hangingPunct="1">
              <a:lnSpc>
                <a:spcPct val="90000"/>
              </a:lnSpc>
              <a:spcBef>
                <a:spcPts val="600"/>
              </a:spcBef>
              <a:buClr>
                <a:schemeClr val="accent5"/>
              </a:buClr>
              <a:buFont typeface="Arial" panose="020B0604020202020204" pitchFamily="34" charset="0"/>
              <a:buChar char="−"/>
              <a:defRPr sz="2400" kern="1200">
                <a:solidFill>
                  <a:schemeClr val="tx2"/>
                </a:solidFill>
                <a:latin typeface="Roboto" pitchFamily="2" charset="0"/>
                <a:ea typeface="Roboto" pitchFamily="2" charset="0"/>
                <a:cs typeface="+mn-cs"/>
              </a:defRPr>
            </a:lvl2pPr>
            <a:lvl3pPr marL="647700" indent="-152400" algn="l" defTabSz="914400" rtl="0" eaLnBrk="1" latinLnBrk="0" hangingPunct="1">
              <a:lnSpc>
                <a:spcPct val="90000"/>
              </a:lnSpc>
              <a:spcBef>
                <a:spcPts val="600"/>
              </a:spcBef>
              <a:buClr>
                <a:schemeClr val="accent5"/>
              </a:buClr>
              <a:buFont typeface="Arial" panose="020B0604020202020204" pitchFamily="34" charset="0"/>
              <a:buChar char="•"/>
              <a:defRPr sz="2200" kern="1200">
                <a:solidFill>
                  <a:schemeClr val="tx2"/>
                </a:solidFill>
                <a:latin typeface="Roboto" pitchFamily="2" charset="0"/>
                <a:ea typeface="Roboto" pitchFamily="2" charset="0"/>
                <a:cs typeface="+mn-cs"/>
              </a:defRPr>
            </a:lvl3pPr>
            <a:lvl4pPr marL="819150" indent="-230188" algn="l" defTabSz="914400" rtl="0" eaLnBrk="1" latinLnBrk="0" hangingPunct="1">
              <a:lnSpc>
                <a:spcPct val="90000"/>
              </a:lnSpc>
              <a:spcBef>
                <a:spcPts val="600"/>
              </a:spcBef>
              <a:buClr>
                <a:schemeClr val="accent5"/>
              </a:buClr>
              <a:buFont typeface="Arial" panose="020B0604020202020204" pitchFamily="34" charset="0"/>
              <a:buChar char="−"/>
              <a:defRPr sz="2000" kern="1200">
                <a:solidFill>
                  <a:schemeClr val="tx2"/>
                </a:solidFill>
                <a:latin typeface="Roboto" pitchFamily="2" charset="0"/>
                <a:ea typeface="Roboto" pitchFamily="2" charset="0"/>
                <a:cs typeface="+mn-cs"/>
              </a:defRPr>
            </a:lvl4pPr>
            <a:lvl5pPr marL="950913" indent="-157163" algn="l" defTabSz="914400" rtl="0" eaLnBrk="1" latinLnBrk="0" hangingPunct="1">
              <a:lnSpc>
                <a:spcPct val="90000"/>
              </a:lnSpc>
              <a:spcBef>
                <a:spcPts val="600"/>
              </a:spcBef>
              <a:buClr>
                <a:schemeClr val="accent5"/>
              </a:buClr>
              <a:buFont typeface="Arial" panose="020B0604020202020204" pitchFamily="34" charset="0"/>
              <a:buChar char="•"/>
              <a:defRPr sz="1800" kern="1200">
                <a:solidFill>
                  <a:schemeClr val="tx2"/>
                </a:solidFill>
                <a:latin typeface="Roboto" pitchFamily="2" charset="0"/>
                <a:ea typeface="Roboto"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atin typeface="Guardian Sans Regular" panose="020B0503050503060803" pitchFamily="34" charset="77"/>
              </a:rPr>
              <a:t>When using photos, </a:t>
            </a:r>
            <a:r>
              <a:rPr lang="en-US" b="1">
                <a:latin typeface="Guardian Sans Semibold" panose="020B0503050503060803" pitchFamily="34" charset="77"/>
              </a:rPr>
              <a:t>it is important </a:t>
            </a:r>
            <a:r>
              <a:rPr lang="en-US">
                <a:latin typeface="Guardian Sans Regular" panose="020B0503050503060803" pitchFamily="34" charset="77"/>
              </a:rPr>
              <a:t>to keep the photo size down for file size maintenance. See the details below to show you how we do this.</a:t>
            </a:r>
            <a:br>
              <a:rPr lang="en-US" sz="2600">
                <a:latin typeface="Guardian Sans Regular" panose="020B0503050503060803" pitchFamily="34" charset="77"/>
              </a:rPr>
            </a:br>
            <a:br>
              <a:rPr lang="en-US" sz="2600" b="1">
                <a:latin typeface="Guardian Sans Bold" panose="020B0503050503060803" pitchFamily="34" charset="77"/>
              </a:rPr>
            </a:br>
            <a:r>
              <a:rPr lang="en-US" sz="2400" b="1">
                <a:latin typeface="Guardian Sans Semibold" panose="020B0503050503060803" pitchFamily="34" charset="77"/>
              </a:rPr>
              <a:t>Sub-section</a:t>
            </a:r>
            <a:endParaRPr lang="en-US" sz="1400">
              <a:latin typeface="Guardian Sans Regular" panose="020B0503050503060803" pitchFamily="34" charset="77"/>
            </a:endParaRPr>
          </a:p>
          <a:p>
            <a:pPr>
              <a:buClr>
                <a:srgbClr val="1A1446"/>
              </a:buClr>
            </a:pPr>
            <a:r>
              <a:rPr lang="en-US" sz="1800">
                <a:solidFill>
                  <a:srgbClr val="404040"/>
                </a:solidFill>
                <a:latin typeface="Guardian Sans Regular" panose="020B0503050503060803" pitchFamily="34" charset="77"/>
              </a:rPr>
              <a:t>Most photos should be scanned at 96 dpi (dots per inch)</a:t>
            </a:r>
          </a:p>
          <a:p>
            <a:pPr>
              <a:buClr>
                <a:srgbClr val="1A1446"/>
              </a:buClr>
            </a:pPr>
            <a:r>
              <a:rPr lang="en-US" sz="1800">
                <a:solidFill>
                  <a:srgbClr val="404040"/>
                </a:solidFill>
                <a:latin typeface="Guardian Sans Regular" panose="020B0503050503060803" pitchFamily="34" charset="77"/>
              </a:rPr>
              <a:t>When projected on a computer, photos will not show a resolution greater than 96dpi</a:t>
            </a:r>
          </a:p>
        </p:txBody>
      </p:sp>
      <p:pic>
        <p:nvPicPr>
          <p:cNvPr id="51" name="Picture 50" hidden="1">
            <a:extLst>
              <a:ext uri="{FF2B5EF4-FFF2-40B4-BE49-F238E27FC236}">
                <a16:creationId xmlns:a16="http://schemas.microsoft.com/office/drawing/2014/main" id="{AF76077C-71A0-174F-8688-6D6BE8139B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70617"/>
            <a:ext cx="12192000" cy="6716765"/>
          </a:xfrm>
          <a:prstGeom prst="rect">
            <a:avLst/>
          </a:prstGeom>
        </p:spPr>
      </p:pic>
      <p:sp>
        <p:nvSpPr>
          <p:cNvPr id="147" name="GRADIENT" hidden="1">
            <a:extLst>
              <a:ext uri="{FF2B5EF4-FFF2-40B4-BE49-F238E27FC236}">
                <a16:creationId xmlns:a16="http://schemas.microsoft.com/office/drawing/2014/main" id="{90FCF658-D35F-204A-9865-764C6A984E23}"/>
              </a:ext>
            </a:extLst>
          </p:cNvPr>
          <p:cNvSpPr/>
          <p:nvPr userDrawn="1"/>
        </p:nvSpPr>
        <p:spPr>
          <a:xfrm>
            <a:off x="0" y="4495801"/>
            <a:ext cx="12192000" cy="2362198"/>
          </a:xfrm>
          <a:prstGeom prst="rect">
            <a:avLst/>
          </a:prstGeom>
          <a:gradFill>
            <a:gsLst>
              <a:gs pos="0">
                <a:schemeClr val="bg1">
                  <a:lumMod val="10000"/>
                  <a:alpha val="0"/>
                </a:schemeClr>
              </a:gs>
              <a:gs pos="100000">
                <a:schemeClr val="bg1">
                  <a:lumMod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pic>
        <p:nvPicPr>
          <p:cNvPr id="95" name="RIGHT LOGO HORZ" hidden="1">
            <a:extLst>
              <a:ext uri="{FF2B5EF4-FFF2-40B4-BE49-F238E27FC236}">
                <a16:creationId xmlns:a16="http://schemas.microsoft.com/office/drawing/2014/main" id="{CE1E2902-61F1-2348-B001-B575187882B0}"/>
              </a:ext>
            </a:extLst>
          </p:cNvPr>
          <p:cNvPicPr>
            <a:picLocks noChangeAspect="1"/>
          </p:cNvPicPr>
          <p:nvPr userDrawn="1"/>
        </p:nvPicPr>
        <p:blipFill>
          <a:blip r:embed="rId3"/>
          <a:stretch>
            <a:fillRect/>
          </a:stretch>
        </p:blipFill>
        <p:spPr>
          <a:xfrm>
            <a:off x="10030085" y="6308775"/>
            <a:ext cx="1704714" cy="412650"/>
          </a:xfrm>
          <a:prstGeom prst="rect">
            <a:avLst/>
          </a:prstGeom>
        </p:spPr>
      </p:pic>
      <p:grpSp>
        <p:nvGrpSpPr>
          <p:cNvPr id="4" name="GUIDES" hidden="1">
            <a:extLst>
              <a:ext uri="{FF2B5EF4-FFF2-40B4-BE49-F238E27FC236}">
                <a16:creationId xmlns:a16="http://schemas.microsoft.com/office/drawing/2014/main" id="{A008EA28-91D7-1643-8721-4FF3B716A436}"/>
              </a:ext>
            </a:extLst>
          </p:cNvPr>
          <p:cNvGrpSpPr/>
          <p:nvPr userDrawn="1"/>
        </p:nvGrpSpPr>
        <p:grpSpPr>
          <a:xfrm>
            <a:off x="462043" y="228600"/>
            <a:ext cx="4447175" cy="4812233"/>
            <a:chOff x="462043" y="228600"/>
            <a:chExt cx="4447175" cy="4812233"/>
          </a:xfrm>
        </p:grpSpPr>
        <p:sp>
          <p:nvSpPr>
            <p:cNvPr id="2" name="Rectangle 1">
              <a:extLst>
                <a:ext uri="{FF2B5EF4-FFF2-40B4-BE49-F238E27FC236}">
                  <a16:creationId xmlns:a16="http://schemas.microsoft.com/office/drawing/2014/main" id="{2002E379-AD4A-774F-8706-D2CF706B194B}"/>
                </a:ext>
              </a:extLst>
            </p:cNvPr>
            <p:cNvSpPr/>
            <p:nvPr userDrawn="1"/>
          </p:nvSpPr>
          <p:spPr>
            <a:xfrm>
              <a:off x="462043" y="249237"/>
              <a:ext cx="462042" cy="47915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45" name="Rectangle 44">
              <a:extLst>
                <a:ext uri="{FF2B5EF4-FFF2-40B4-BE49-F238E27FC236}">
                  <a16:creationId xmlns:a16="http://schemas.microsoft.com/office/drawing/2014/main" id="{8E5A26C3-2978-434A-898C-113272596ABA}"/>
                </a:ext>
              </a:extLst>
            </p:cNvPr>
            <p:cNvSpPr/>
            <p:nvPr userDrawn="1"/>
          </p:nvSpPr>
          <p:spPr>
            <a:xfrm rot="5400000">
              <a:off x="2223937" y="-1529986"/>
              <a:ext cx="462042" cy="3985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46" name="Rectangle 45">
              <a:extLst>
                <a:ext uri="{FF2B5EF4-FFF2-40B4-BE49-F238E27FC236}">
                  <a16:creationId xmlns:a16="http://schemas.microsoft.com/office/drawing/2014/main" id="{05A52CF0-8398-894B-B828-B0EE21C9C7C4}"/>
                </a:ext>
              </a:extLst>
            </p:cNvPr>
            <p:cNvSpPr/>
            <p:nvPr userDrawn="1"/>
          </p:nvSpPr>
          <p:spPr>
            <a:xfrm rot="5400000">
              <a:off x="2239448" y="2816897"/>
              <a:ext cx="462042" cy="3985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47" name="Rectangle 46">
              <a:extLst>
                <a:ext uri="{FF2B5EF4-FFF2-40B4-BE49-F238E27FC236}">
                  <a16:creationId xmlns:a16="http://schemas.microsoft.com/office/drawing/2014/main" id="{44EA92EE-C3F5-9842-852E-C8EAFCC36C07}"/>
                </a:ext>
              </a:extLst>
            </p:cNvPr>
            <p:cNvSpPr/>
            <p:nvPr userDrawn="1"/>
          </p:nvSpPr>
          <p:spPr>
            <a:xfrm>
              <a:off x="4447176" y="228600"/>
              <a:ext cx="462042" cy="48122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gr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34" name="Footer Placeholder 3">
            <a:extLst>
              <a:ext uri="{FF2B5EF4-FFF2-40B4-BE49-F238E27FC236}">
                <a16:creationId xmlns:a16="http://schemas.microsoft.com/office/drawing/2014/main" id="{E6ED4AD6-BFFD-BA45-8D86-3EBE44249903}"/>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1000" b="0" i="0">
                <a:solidFill>
                  <a:schemeClr val="bg1">
                    <a:lumMod val="50000"/>
                  </a:schemeClr>
                </a:solidFill>
                <a:latin typeface="Roboto" pitchFamily="2" charset="0"/>
                <a:ea typeface="Roboto" pitchFamily="2" charset="0"/>
              </a:defRPr>
            </a:lvl1pPr>
          </a:lstStyle>
          <a:p>
            <a:r>
              <a:rPr lang="en-US"/>
              <a:t>CONFIDENTIAL - PROPRIETARY - DO NOT DISTRIBUTE</a:t>
            </a:r>
          </a:p>
        </p:txBody>
      </p:sp>
      <p:sp>
        <p:nvSpPr>
          <p:cNvPr id="21" name="Title Placeholder 1">
            <a:extLst>
              <a:ext uri="{FF2B5EF4-FFF2-40B4-BE49-F238E27FC236}">
                <a16:creationId xmlns:a16="http://schemas.microsoft.com/office/drawing/2014/main" id="{0459E293-4A9B-B447-A95A-68B23E726FEE}"/>
              </a:ext>
            </a:extLst>
          </p:cNvPr>
          <p:cNvSpPr>
            <a:spLocks noGrp="1"/>
          </p:cNvSpPr>
          <p:nvPr>
            <p:ph type="title"/>
          </p:nvPr>
        </p:nvSpPr>
        <p:spPr>
          <a:xfrm>
            <a:off x="457200" y="228603"/>
            <a:ext cx="11277600" cy="838197"/>
          </a:xfrm>
          <a:prstGeom prst="rect">
            <a:avLst/>
          </a:prstGeom>
        </p:spPr>
        <p:txBody>
          <a:bodyPr vert="horz" lIns="0" tIns="91440" rIns="0" bIns="0" rtlCol="0" anchor="t">
            <a:normAutofit/>
          </a:bodyPr>
          <a:lstStyle>
            <a:lvl1pPr>
              <a:defRPr sz="4200">
                <a:latin typeface="Roboto" pitchFamily="2" charset="0"/>
                <a:ea typeface="Roboto" pitchFamily="2" charset="0"/>
              </a:defRPr>
            </a:lvl1pPr>
          </a:lstStyle>
          <a:p>
            <a:r>
              <a:rPr lang="en-US"/>
              <a:t>Click to edit Master title style</a:t>
            </a:r>
          </a:p>
        </p:txBody>
      </p:sp>
      <p:sp>
        <p:nvSpPr>
          <p:cNvPr id="25" name="Rectangle 24" hidden="1">
            <a:extLst>
              <a:ext uri="{FF2B5EF4-FFF2-40B4-BE49-F238E27FC236}">
                <a16:creationId xmlns:a16="http://schemas.microsoft.com/office/drawing/2014/main" id="{47951E93-275F-CE4C-8D81-01504B17C602}"/>
              </a:ext>
            </a:extLst>
          </p:cNvPr>
          <p:cNvSpPr/>
          <p:nvPr userDrawn="1"/>
        </p:nvSpPr>
        <p:spPr>
          <a:xfrm>
            <a:off x="457200" y="5292338"/>
            <a:ext cx="2514600" cy="2216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6" name="Rectangle 25" hidden="1">
            <a:extLst>
              <a:ext uri="{FF2B5EF4-FFF2-40B4-BE49-F238E27FC236}">
                <a16:creationId xmlns:a16="http://schemas.microsoft.com/office/drawing/2014/main" id="{9EAE0214-E411-BB4C-B61A-AD694BFF70C0}"/>
              </a:ext>
            </a:extLst>
          </p:cNvPr>
          <p:cNvSpPr/>
          <p:nvPr userDrawn="1"/>
        </p:nvSpPr>
        <p:spPr>
          <a:xfrm>
            <a:off x="3352799" y="5860973"/>
            <a:ext cx="2514600" cy="2216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7" name="Rectangle 26" hidden="1">
            <a:extLst>
              <a:ext uri="{FF2B5EF4-FFF2-40B4-BE49-F238E27FC236}">
                <a16:creationId xmlns:a16="http://schemas.microsoft.com/office/drawing/2014/main" id="{B2E78A56-7A5F-C54B-AD5D-97E5B283A4A3}"/>
              </a:ext>
            </a:extLst>
          </p:cNvPr>
          <p:cNvSpPr/>
          <p:nvPr userDrawn="1"/>
        </p:nvSpPr>
        <p:spPr>
          <a:xfrm>
            <a:off x="6324600" y="5857918"/>
            <a:ext cx="2514600" cy="22192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28" name="Rectangle 27" hidden="1">
            <a:extLst>
              <a:ext uri="{FF2B5EF4-FFF2-40B4-BE49-F238E27FC236}">
                <a16:creationId xmlns:a16="http://schemas.microsoft.com/office/drawing/2014/main" id="{C34D16D7-6F2C-2945-92C7-8FD4F0071D89}"/>
              </a:ext>
            </a:extLst>
          </p:cNvPr>
          <p:cNvSpPr/>
          <p:nvPr userDrawn="1"/>
        </p:nvSpPr>
        <p:spPr>
          <a:xfrm>
            <a:off x="9220200" y="5860973"/>
            <a:ext cx="2514600" cy="2216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37" name="Text Placeholder 5">
            <a:extLst>
              <a:ext uri="{FF2B5EF4-FFF2-40B4-BE49-F238E27FC236}">
                <a16:creationId xmlns:a16="http://schemas.microsoft.com/office/drawing/2014/main" id="{8D439F67-9227-C642-B26D-4F7FBC37751A}"/>
              </a:ext>
            </a:extLst>
          </p:cNvPr>
          <p:cNvSpPr>
            <a:spLocks noGrp="1"/>
          </p:cNvSpPr>
          <p:nvPr>
            <p:ph type="body" sz="quarter" idx="19" hasCustomPrompt="1"/>
          </p:nvPr>
        </p:nvSpPr>
        <p:spPr>
          <a:xfrm>
            <a:off x="457200" y="1382233"/>
            <a:ext cx="5486400"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38" name="Text Placeholder 4">
            <a:extLst>
              <a:ext uri="{FF2B5EF4-FFF2-40B4-BE49-F238E27FC236}">
                <a16:creationId xmlns:a16="http://schemas.microsoft.com/office/drawing/2014/main" id="{C51A221C-160D-0849-BFCB-BD8A2F155BDB}"/>
              </a:ext>
            </a:extLst>
          </p:cNvPr>
          <p:cNvSpPr>
            <a:spLocks noGrp="1"/>
          </p:cNvSpPr>
          <p:nvPr>
            <p:ph type="body" sz="quarter" idx="20"/>
          </p:nvPr>
        </p:nvSpPr>
        <p:spPr>
          <a:xfrm>
            <a:off x="457200" y="1694174"/>
            <a:ext cx="5486400" cy="1556358"/>
          </a:xfrm>
          <a:prstGeom prst="rect">
            <a:avLst/>
          </a:prstGeom>
        </p:spPr>
        <p:txBody>
          <a:bodyPr lIns="0" tIns="182880" rIns="274320">
            <a:normAutofit/>
          </a:bodyPr>
          <a:lstStyle>
            <a:lvl1pPr marL="285750" indent="-285750">
              <a:buClr>
                <a:srgbClr val="1A1446"/>
              </a:buClr>
              <a:buFont typeface="Arial" panose="020B0604020202020204" pitchFamily="34" charset="0"/>
              <a:buChar char="•"/>
              <a:defRPr sz="1600">
                <a:solidFill>
                  <a:schemeClr val="accent6"/>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p:txBody>
      </p:sp>
      <p:sp>
        <p:nvSpPr>
          <p:cNvPr id="39" name="Text Placeholder 5">
            <a:extLst>
              <a:ext uri="{FF2B5EF4-FFF2-40B4-BE49-F238E27FC236}">
                <a16:creationId xmlns:a16="http://schemas.microsoft.com/office/drawing/2014/main" id="{000E86CB-0426-2A4A-BE60-BF6CD3895D32}"/>
              </a:ext>
            </a:extLst>
          </p:cNvPr>
          <p:cNvSpPr>
            <a:spLocks noGrp="1"/>
          </p:cNvSpPr>
          <p:nvPr>
            <p:ph type="body" sz="quarter" idx="21" hasCustomPrompt="1"/>
          </p:nvPr>
        </p:nvSpPr>
        <p:spPr>
          <a:xfrm>
            <a:off x="6254750" y="1382233"/>
            <a:ext cx="5480052"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40" name="Text Placeholder 4">
            <a:extLst>
              <a:ext uri="{FF2B5EF4-FFF2-40B4-BE49-F238E27FC236}">
                <a16:creationId xmlns:a16="http://schemas.microsoft.com/office/drawing/2014/main" id="{5DF34232-07FF-D447-AA88-1B11A834B14C}"/>
              </a:ext>
            </a:extLst>
          </p:cNvPr>
          <p:cNvSpPr>
            <a:spLocks noGrp="1"/>
          </p:cNvSpPr>
          <p:nvPr>
            <p:ph type="body" sz="quarter" idx="22"/>
          </p:nvPr>
        </p:nvSpPr>
        <p:spPr>
          <a:xfrm>
            <a:off x="6254750" y="1694173"/>
            <a:ext cx="5480052" cy="1556359"/>
          </a:xfrm>
          <a:prstGeom prst="rect">
            <a:avLst/>
          </a:prstGeom>
        </p:spPr>
        <p:txBody>
          <a:bodyPr lIns="0" tIns="182880" rIns="274320">
            <a:normAutofit/>
          </a:bodyPr>
          <a:lstStyle>
            <a:lvl1pPr marL="285750" indent="-285750">
              <a:buClr>
                <a:srgbClr val="1A1446"/>
              </a:buClr>
              <a:buFont typeface="Arial" panose="020B0604020202020204" pitchFamily="34" charset="0"/>
              <a:buChar char="•"/>
              <a:defRPr sz="1600">
                <a:solidFill>
                  <a:schemeClr val="accent6"/>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p:txBody>
      </p:sp>
      <p:cxnSp>
        <p:nvCxnSpPr>
          <p:cNvPr id="31" name="Straight Connector 30">
            <a:extLst>
              <a:ext uri="{FF2B5EF4-FFF2-40B4-BE49-F238E27FC236}">
                <a16:creationId xmlns:a16="http://schemas.microsoft.com/office/drawing/2014/main" id="{783BA8B7-B088-B14E-BC07-E34B8BE92EF3}"/>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sp>
        <p:nvSpPr>
          <p:cNvPr id="29" name="Text Placeholder 5">
            <a:extLst>
              <a:ext uri="{FF2B5EF4-FFF2-40B4-BE49-F238E27FC236}">
                <a16:creationId xmlns:a16="http://schemas.microsoft.com/office/drawing/2014/main" id="{3BD552DE-F087-0E4B-AE12-BBBCB458C781}"/>
              </a:ext>
            </a:extLst>
          </p:cNvPr>
          <p:cNvSpPr>
            <a:spLocks noGrp="1"/>
          </p:cNvSpPr>
          <p:nvPr>
            <p:ph type="body" sz="quarter" idx="23" hasCustomPrompt="1"/>
          </p:nvPr>
        </p:nvSpPr>
        <p:spPr>
          <a:xfrm>
            <a:off x="457200" y="3870766"/>
            <a:ext cx="5486400"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30" name="Text Placeholder 4">
            <a:extLst>
              <a:ext uri="{FF2B5EF4-FFF2-40B4-BE49-F238E27FC236}">
                <a16:creationId xmlns:a16="http://schemas.microsoft.com/office/drawing/2014/main" id="{85295D76-F5FA-A343-B1F6-D76516155A4C}"/>
              </a:ext>
            </a:extLst>
          </p:cNvPr>
          <p:cNvSpPr>
            <a:spLocks noGrp="1"/>
          </p:cNvSpPr>
          <p:nvPr>
            <p:ph type="body" sz="quarter" idx="24"/>
          </p:nvPr>
        </p:nvSpPr>
        <p:spPr>
          <a:xfrm>
            <a:off x="457200" y="4182706"/>
            <a:ext cx="5486400" cy="1912582"/>
          </a:xfrm>
          <a:prstGeom prst="rect">
            <a:avLst/>
          </a:prstGeom>
        </p:spPr>
        <p:txBody>
          <a:bodyPr lIns="0" tIns="182880" rIns="274320">
            <a:normAutofit/>
          </a:bodyPr>
          <a:lstStyle>
            <a:lvl1pPr marL="285750" indent="-285750">
              <a:buClr>
                <a:srgbClr val="1A1446"/>
              </a:buClr>
              <a:buFont typeface="Arial" panose="020B0604020202020204" pitchFamily="34" charset="0"/>
              <a:buChar char="•"/>
              <a:defRPr sz="1600">
                <a:solidFill>
                  <a:schemeClr val="accent6"/>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p:txBody>
      </p:sp>
      <p:sp>
        <p:nvSpPr>
          <p:cNvPr id="32" name="Text Placeholder 5">
            <a:extLst>
              <a:ext uri="{FF2B5EF4-FFF2-40B4-BE49-F238E27FC236}">
                <a16:creationId xmlns:a16="http://schemas.microsoft.com/office/drawing/2014/main" id="{F0134B9F-26B6-2B47-918E-B1BC5184D94D}"/>
              </a:ext>
            </a:extLst>
          </p:cNvPr>
          <p:cNvSpPr>
            <a:spLocks noGrp="1"/>
          </p:cNvSpPr>
          <p:nvPr>
            <p:ph type="body" sz="quarter" idx="25" hasCustomPrompt="1"/>
          </p:nvPr>
        </p:nvSpPr>
        <p:spPr>
          <a:xfrm>
            <a:off x="6254750" y="3870766"/>
            <a:ext cx="5480052" cy="304801"/>
          </a:xfrm>
          <a:prstGeom prst="rect">
            <a:avLst/>
          </a:prstGeom>
          <a:noFill/>
        </p:spPr>
        <p:txBody>
          <a:bodyPr lIns="0" tIns="0" rIns="0" bIns="0" anchor="t" anchorCtr="0">
            <a:normAutofit/>
          </a:bodyPr>
          <a:lstStyle>
            <a:lvl1pPr marL="0" indent="0">
              <a:buNone/>
              <a:defRPr sz="24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p>
        </p:txBody>
      </p:sp>
      <p:sp>
        <p:nvSpPr>
          <p:cNvPr id="35" name="Text Placeholder 4">
            <a:extLst>
              <a:ext uri="{FF2B5EF4-FFF2-40B4-BE49-F238E27FC236}">
                <a16:creationId xmlns:a16="http://schemas.microsoft.com/office/drawing/2014/main" id="{E047800B-80BE-6E4F-8727-F7E5135F54CB}"/>
              </a:ext>
            </a:extLst>
          </p:cNvPr>
          <p:cNvSpPr>
            <a:spLocks noGrp="1"/>
          </p:cNvSpPr>
          <p:nvPr>
            <p:ph type="body" sz="quarter" idx="26"/>
          </p:nvPr>
        </p:nvSpPr>
        <p:spPr>
          <a:xfrm>
            <a:off x="6254750" y="4182705"/>
            <a:ext cx="5480052" cy="1912581"/>
          </a:xfrm>
          <a:prstGeom prst="rect">
            <a:avLst/>
          </a:prstGeom>
        </p:spPr>
        <p:txBody>
          <a:bodyPr lIns="0" tIns="182880" rIns="274320">
            <a:normAutofit/>
          </a:bodyPr>
          <a:lstStyle>
            <a:lvl1pPr marL="285750" indent="-285750">
              <a:buClr>
                <a:srgbClr val="1A1446"/>
              </a:buClr>
              <a:buFont typeface="Arial" panose="020B0604020202020204" pitchFamily="34" charset="0"/>
              <a:buChar char="•"/>
              <a:defRPr sz="1600">
                <a:solidFill>
                  <a:schemeClr val="accent6"/>
                </a:solidFill>
                <a:latin typeface="Roboto" pitchFamily="2" charset="0"/>
                <a:ea typeface="Roboto" pitchFamily="2" charset="0"/>
              </a:defRPr>
            </a:lvl1pPr>
            <a:lvl2pPr marL="266700" indent="0">
              <a:buNone/>
              <a:defRPr/>
            </a:lvl2pPr>
            <a:lvl3pPr marL="495300" indent="0">
              <a:buNone/>
              <a:defRPr/>
            </a:lvl3pPr>
            <a:lvl4pPr marL="588962" indent="0">
              <a:buNone/>
              <a:defRPr/>
            </a:lvl4pPr>
            <a:lvl5pPr marL="793750" indent="0">
              <a:buNone/>
              <a:defRPr/>
            </a:lvl5pPr>
          </a:lstStyle>
          <a:p>
            <a:pPr lvl="0"/>
            <a:r>
              <a:rPr lang="en-US"/>
              <a:t>Click to edit Master text styles</a:t>
            </a:r>
          </a:p>
        </p:txBody>
      </p:sp>
      <p:pic>
        <p:nvPicPr>
          <p:cNvPr id="3" name="Graphic 2">
            <a:extLst>
              <a:ext uri="{FF2B5EF4-FFF2-40B4-BE49-F238E27FC236}">
                <a16:creationId xmlns:a16="http://schemas.microsoft.com/office/drawing/2014/main" id="{817CC89C-F8A9-2E0E-6FE6-1DB0ED5CD8E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545" y="6172199"/>
            <a:ext cx="1962658" cy="716105"/>
          </a:xfrm>
          <a:prstGeom prst="rect">
            <a:avLst/>
          </a:prstGeom>
        </p:spPr>
      </p:pic>
    </p:spTree>
    <p:extLst>
      <p:ext uri="{BB962C8B-B14F-4D97-AF65-F5344CB8AC3E}">
        <p14:creationId xmlns:p14="http://schemas.microsoft.com/office/powerpoint/2010/main" val="2473719131"/>
      </p:ext>
    </p:extLst>
  </p:cSld>
  <p:clrMapOvr>
    <a:masterClrMapping/>
  </p:clrMapOvr>
  <p:extLst>
    <p:ext uri="{DCECCB84-F9BA-43D5-87BE-67443E8EF086}">
      <p15:sldGuideLst xmlns:p15="http://schemas.microsoft.com/office/powerpoint/2012/main">
        <p15:guide id="2" orient="horz" pos="3888">
          <p15:clr>
            <a:srgbClr val="FBAE4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preserve="1" userDrawn="1">
  <p:cSld name="103_Title Slide">
    <p:bg>
      <p:bgPr>
        <a:solidFill>
          <a:srgbClr val="E6E6E6"/>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D1F5603B-0760-09AF-D3D4-B00AFD2D057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87019" y="2489878"/>
            <a:ext cx="6017961" cy="2195743"/>
          </a:xfrm>
          <a:prstGeom prst="rect">
            <a:avLst/>
          </a:prstGeom>
        </p:spPr>
      </p:pic>
    </p:spTree>
    <p:extLst>
      <p:ext uri="{BB962C8B-B14F-4D97-AF65-F5344CB8AC3E}">
        <p14:creationId xmlns:p14="http://schemas.microsoft.com/office/powerpoint/2010/main" val="939257902"/>
      </p:ext>
    </p:extLst>
  </p:cSld>
  <p:clrMapOvr>
    <a:masterClrMapping/>
  </p:clrMapOvr>
  <p:extLst>
    <p:ext uri="{DCECCB84-F9BA-43D5-87BE-67443E8EF086}">
      <p15:sldGuideLst xmlns:p15="http://schemas.microsoft.com/office/powerpoint/2012/main"/>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reserve="1" userDrawn="1">
  <p:cSld name="31_Title Slide">
    <p:bg>
      <p:bgPr>
        <a:solidFill>
          <a:srgbClr val="1A1446"/>
        </a:solidFill>
        <a:effectLst/>
      </p:bgPr>
    </p:bg>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68D76040-9EE2-A04F-98D9-4BF9186D568C}"/>
              </a:ext>
            </a:extLst>
          </p:cNvPr>
          <p:cNvSpPr>
            <a:spLocks noGrp="1"/>
          </p:cNvSpPr>
          <p:nvPr>
            <p:ph type="body" sz="quarter" idx="10"/>
          </p:nvPr>
        </p:nvSpPr>
        <p:spPr>
          <a:xfrm>
            <a:off x="480868" y="457200"/>
            <a:ext cx="11253932" cy="5943600"/>
          </a:xfrm>
          <a:prstGeom prst="rect">
            <a:avLst/>
          </a:prstGeom>
        </p:spPr>
        <p:txBody>
          <a:bodyPr lIns="0" tIns="0" rIns="0" bIns="0" anchor="ctr">
            <a:normAutofit/>
          </a:bodyPr>
          <a:lstStyle>
            <a:lvl1pPr marL="0" indent="0">
              <a:buNone/>
              <a:defRPr sz="6000" b="1">
                <a:solidFill>
                  <a:schemeClr val="bg2"/>
                </a:solidFill>
                <a:latin typeface="Roboto" pitchFamily="2" charset="0"/>
                <a:ea typeface="Roboto" pitchFamily="2" charset="0"/>
              </a:defRPr>
            </a:lvl1pPr>
            <a:lvl2pPr>
              <a:defRPr>
                <a:latin typeface="Guardian Sans Regular" panose="020B0503050503060803" pitchFamily="34" charset="77"/>
              </a:defRPr>
            </a:lvl2pPr>
            <a:lvl3pPr>
              <a:defRPr>
                <a:latin typeface="Guardian Sans Regular" panose="020B0503050503060803" pitchFamily="34" charset="77"/>
              </a:defRPr>
            </a:lvl3pPr>
            <a:lvl4pPr>
              <a:defRPr>
                <a:latin typeface="Guardian Sans Regular" panose="020B0503050503060803" pitchFamily="34" charset="77"/>
              </a:defRPr>
            </a:lvl4pPr>
            <a:lvl5pPr>
              <a:defRPr>
                <a:latin typeface="Guardian Sans Regular" panose="020B0503050503060803" pitchFamily="34" charset="77"/>
              </a:defRPr>
            </a:lvl5pPr>
          </a:lstStyle>
          <a:p>
            <a:pPr lvl="0"/>
            <a:r>
              <a:rPr lang="en-US"/>
              <a:t>Click to edit Master text style</a:t>
            </a:r>
          </a:p>
        </p:txBody>
      </p:sp>
    </p:spTree>
    <p:extLst>
      <p:ext uri="{BB962C8B-B14F-4D97-AF65-F5344CB8AC3E}">
        <p14:creationId xmlns:p14="http://schemas.microsoft.com/office/powerpoint/2010/main" val="427300345"/>
      </p:ext>
    </p:extLst>
  </p:cSld>
  <p:clrMapOvr>
    <a:masterClrMapping/>
  </p:clrMapOvr>
  <p:extLst>
    <p:ext uri="{DCECCB84-F9BA-43D5-87BE-67443E8EF086}">
      <p15:sldGuideLst xmlns:p15="http://schemas.microsoft.com/office/powerpoint/2012/main">
        <p15:guide id="2" orient="horz" pos="3888">
          <p15:clr>
            <a:srgbClr val="FBAE4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preserve="1" userDrawn="1">
  <p:cSld name="39_Title Slide">
    <p:bg>
      <p:bgPr>
        <a:solidFill>
          <a:srgbClr val="1A1446"/>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5D5F88D-87C4-9C4C-92E6-6C5403A06987}"/>
              </a:ext>
            </a:extLst>
          </p:cNvPr>
          <p:cNvSpPr>
            <a:spLocks noGrp="1"/>
          </p:cNvSpPr>
          <p:nvPr>
            <p:ph type="body" sz="quarter" idx="10"/>
          </p:nvPr>
        </p:nvSpPr>
        <p:spPr>
          <a:xfrm>
            <a:off x="4254500" y="457200"/>
            <a:ext cx="7480300" cy="5943600"/>
          </a:xfrm>
          <a:prstGeom prst="rect">
            <a:avLst/>
          </a:prstGeom>
        </p:spPr>
        <p:txBody>
          <a:bodyPr lIns="365760" tIns="0" rIns="0" bIns="0" anchor="ctr">
            <a:normAutofit/>
          </a:bodyPr>
          <a:lstStyle>
            <a:lvl1pPr marL="0" indent="0">
              <a:buNone/>
              <a:defRPr sz="6000" b="1">
                <a:solidFill>
                  <a:schemeClr val="bg2"/>
                </a:solidFill>
                <a:latin typeface="Roboto" pitchFamily="2" charset="0"/>
                <a:ea typeface="Roboto" pitchFamily="2" charset="0"/>
              </a:defRPr>
            </a:lvl1pPr>
            <a:lvl2pPr>
              <a:defRPr>
                <a:latin typeface="Guardian Sans Regular" panose="020B0503050503060803" pitchFamily="34" charset="77"/>
              </a:defRPr>
            </a:lvl2pPr>
            <a:lvl3pPr>
              <a:defRPr>
                <a:latin typeface="Guardian Sans Regular" panose="020B0503050503060803" pitchFamily="34" charset="77"/>
              </a:defRPr>
            </a:lvl3pPr>
            <a:lvl4pPr>
              <a:defRPr>
                <a:latin typeface="Guardian Sans Regular" panose="020B0503050503060803" pitchFamily="34" charset="77"/>
              </a:defRPr>
            </a:lvl4pPr>
            <a:lvl5pPr>
              <a:defRPr>
                <a:latin typeface="Guardian Sans Regular" panose="020B0503050503060803" pitchFamily="34" charset="77"/>
              </a:defRPr>
            </a:lvl5pPr>
          </a:lstStyle>
          <a:p>
            <a:pPr lvl="0"/>
            <a:r>
              <a:rPr lang="en-US"/>
              <a:t>Click to edit Master text style</a:t>
            </a:r>
          </a:p>
        </p:txBody>
      </p:sp>
      <p:sp>
        <p:nvSpPr>
          <p:cNvPr id="3" name="Picture Placeholder 2">
            <a:extLst>
              <a:ext uri="{FF2B5EF4-FFF2-40B4-BE49-F238E27FC236}">
                <a16:creationId xmlns:a16="http://schemas.microsoft.com/office/drawing/2014/main" id="{E7E931A9-8F52-7A4A-97E9-D49F8ECFFDF4}"/>
              </a:ext>
            </a:extLst>
          </p:cNvPr>
          <p:cNvSpPr>
            <a:spLocks noGrp="1"/>
          </p:cNvSpPr>
          <p:nvPr>
            <p:ph type="pic" sz="quarter" idx="11"/>
          </p:nvPr>
        </p:nvSpPr>
        <p:spPr>
          <a:xfrm>
            <a:off x="228600" y="228600"/>
            <a:ext cx="4025900" cy="6400800"/>
          </a:xfrm>
          <a:prstGeom prst="rect">
            <a:avLst/>
          </a:prstGeom>
        </p:spPr>
        <p:txBody>
          <a:bodyPr/>
          <a:lstStyle>
            <a:lvl1pPr>
              <a:defRPr>
                <a:solidFill>
                  <a:schemeClr val="bg2"/>
                </a:solidFill>
              </a:defRPr>
            </a:lvl1pPr>
          </a:lstStyle>
          <a:p>
            <a:endParaRPr lang="en-US"/>
          </a:p>
        </p:txBody>
      </p:sp>
    </p:spTree>
    <p:extLst>
      <p:ext uri="{BB962C8B-B14F-4D97-AF65-F5344CB8AC3E}">
        <p14:creationId xmlns:p14="http://schemas.microsoft.com/office/powerpoint/2010/main" val="590723211"/>
      </p:ext>
    </p:extLst>
  </p:cSld>
  <p:clrMapOvr>
    <a:masterClrMapping/>
  </p:clrMapOvr>
  <p:extLst>
    <p:ext uri="{DCECCB84-F9BA-43D5-87BE-67443E8EF086}">
      <p15:sldGuideLst xmlns:p15="http://schemas.microsoft.com/office/powerpoint/2012/main">
        <p15:guide id="2" orient="horz" pos="3888">
          <p15:clr>
            <a:srgbClr val="FBAE4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preserve="1" userDrawn="1">
  <p:cSld name="35_Title Slide">
    <p:bg>
      <p:bgPr>
        <a:solidFill>
          <a:srgbClr val="FFD000"/>
        </a:solidFill>
        <a:effectLst/>
      </p:bgPr>
    </p:bg>
    <p:spTree>
      <p:nvGrpSpPr>
        <p:cNvPr id="1" name=""/>
        <p:cNvGrpSpPr/>
        <p:nvPr/>
      </p:nvGrpSpPr>
      <p:grpSpPr>
        <a:xfrm>
          <a:off x="0" y="0"/>
          <a:ext cx="0" cy="0"/>
          <a:chOff x="0" y="0"/>
          <a:chExt cx="0" cy="0"/>
        </a:xfrm>
      </p:grpSpPr>
      <p:pic>
        <p:nvPicPr>
          <p:cNvPr id="51" name="Picture 50" hidden="1">
            <a:extLst>
              <a:ext uri="{FF2B5EF4-FFF2-40B4-BE49-F238E27FC236}">
                <a16:creationId xmlns:a16="http://schemas.microsoft.com/office/drawing/2014/main" id="{AF76077C-71A0-174F-8688-6D6BE8139B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70617"/>
            <a:ext cx="12192000" cy="6716765"/>
          </a:xfrm>
          <a:prstGeom prst="rect">
            <a:avLst/>
          </a:prstGeom>
        </p:spPr>
      </p:pic>
      <p:sp>
        <p:nvSpPr>
          <p:cNvPr id="147" name="GRADIENT" hidden="1">
            <a:extLst>
              <a:ext uri="{FF2B5EF4-FFF2-40B4-BE49-F238E27FC236}">
                <a16:creationId xmlns:a16="http://schemas.microsoft.com/office/drawing/2014/main" id="{90FCF658-D35F-204A-9865-764C6A984E23}"/>
              </a:ext>
            </a:extLst>
          </p:cNvPr>
          <p:cNvSpPr/>
          <p:nvPr userDrawn="1"/>
        </p:nvSpPr>
        <p:spPr>
          <a:xfrm>
            <a:off x="0" y="4495801"/>
            <a:ext cx="12192000" cy="2362198"/>
          </a:xfrm>
          <a:prstGeom prst="rect">
            <a:avLst/>
          </a:prstGeom>
          <a:gradFill>
            <a:gsLst>
              <a:gs pos="0">
                <a:schemeClr val="bg1">
                  <a:lumMod val="10000"/>
                  <a:alpha val="0"/>
                </a:schemeClr>
              </a:gs>
              <a:gs pos="100000">
                <a:schemeClr val="bg1">
                  <a:lumMod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6" name="Text Placeholder 5">
            <a:extLst>
              <a:ext uri="{FF2B5EF4-FFF2-40B4-BE49-F238E27FC236}">
                <a16:creationId xmlns:a16="http://schemas.microsoft.com/office/drawing/2014/main" id="{C5D5F88D-87C4-9C4C-92E6-6C5403A06987}"/>
              </a:ext>
            </a:extLst>
          </p:cNvPr>
          <p:cNvSpPr>
            <a:spLocks noGrp="1"/>
          </p:cNvSpPr>
          <p:nvPr>
            <p:ph type="body" sz="quarter" idx="10"/>
          </p:nvPr>
        </p:nvSpPr>
        <p:spPr>
          <a:xfrm>
            <a:off x="480868" y="457200"/>
            <a:ext cx="11253932" cy="5943600"/>
          </a:xfrm>
          <a:prstGeom prst="rect">
            <a:avLst/>
          </a:prstGeom>
        </p:spPr>
        <p:txBody>
          <a:bodyPr lIns="0" tIns="0" rIns="0" bIns="0" anchor="ctr">
            <a:normAutofit/>
          </a:bodyPr>
          <a:lstStyle>
            <a:lvl1pPr marL="0" indent="0">
              <a:buNone/>
              <a:defRPr sz="6000" b="1">
                <a:solidFill>
                  <a:srgbClr val="1A1446"/>
                </a:solidFill>
                <a:latin typeface="Roboto" pitchFamily="2" charset="0"/>
                <a:ea typeface="Roboto" pitchFamily="2" charset="0"/>
              </a:defRPr>
            </a:lvl1pPr>
            <a:lvl2pPr>
              <a:defRPr>
                <a:latin typeface="Guardian Sans Regular" panose="020B0503050503060803" pitchFamily="34" charset="77"/>
              </a:defRPr>
            </a:lvl2pPr>
            <a:lvl3pPr>
              <a:defRPr>
                <a:latin typeface="Guardian Sans Regular" panose="020B0503050503060803" pitchFamily="34" charset="77"/>
              </a:defRPr>
            </a:lvl3pPr>
            <a:lvl4pPr>
              <a:defRPr>
                <a:latin typeface="Guardian Sans Regular" panose="020B0503050503060803" pitchFamily="34" charset="77"/>
              </a:defRPr>
            </a:lvl4pPr>
            <a:lvl5pPr>
              <a:defRPr>
                <a:latin typeface="Guardian Sans Regular" panose="020B0503050503060803" pitchFamily="34" charset="77"/>
              </a:defRPr>
            </a:lvl5pPr>
          </a:lstStyle>
          <a:p>
            <a:pPr lvl="0"/>
            <a:r>
              <a:rPr lang="en-US"/>
              <a:t>Click to edit Master text style</a:t>
            </a:r>
          </a:p>
        </p:txBody>
      </p:sp>
    </p:spTree>
    <p:extLst>
      <p:ext uri="{BB962C8B-B14F-4D97-AF65-F5344CB8AC3E}">
        <p14:creationId xmlns:p14="http://schemas.microsoft.com/office/powerpoint/2010/main" val="4145435114"/>
      </p:ext>
    </p:extLst>
  </p:cSld>
  <p:clrMapOvr>
    <a:masterClrMapping/>
  </p:clrMapOvr>
  <p:extLst>
    <p:ext uri="{DCECCB84-F9BA-43D5-87BE-67443E8EF086}">
      <p15:sldGuideLst xmlns:p15="http://schemas.microsoft.com/office/powerpoint/2012/main">
        <p15:guide id="2" orient="horz" pos="3888">
          <p15:clr>
            <a:srgbClr val="FBAE4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preserve="1" userDrawn="1">
  <p:cSld name="36_Title Slide">
    <p:bg>
      <p:bgPr>
        <a:solidFill>
          <a:srgbClr val="FFD000"/>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5D5F88D-87C4-9C4C-92E6-6C5403A06987}"/>
              </a:ext>
            </a:extLst>
          </p:cNvPr>
          <p:cNvSpPr>
            <a:spLocks noGrp="1"/>
          </p:cNvSpPr>
          <p:nvPr>
            <p:ph type="body" sz="quarter" idx="10"/>
          </p:nvPr>
        </p:nvSpPr>
        <p:spPr>
          <a:xfrm>
            <a:off x="4254500" y="457200"/>
            <a:ext cx="7480300" cy="5943600"/>
          </a:xfrm>
          <a:prstGeom prst="rect">
            <a:avLst/>
          </a:prstGeom>
        </p:spPr>
        <p:txBody>
          <a:bodyPr lIns="365760" tIns="0" rIns="0" bIns="0" anchor="ctr">
            <a:normAutofit/>
          </a:bodyPr>
          <a:lstStyle>
            <a:lvl1pPr marL="0" indent="0">
              <a:buNone/>
              <a:defRPr sz="6000" b="1">
                <a:solidFill>
                  <a:srgbClr val="1A1446"/>
                </a:solidFill>
                <a:latin typeface="Roboto" pitchFamily="2" charset="0"/>
                <a:ea typeface="Roboto" pitchFamily="2" charset="0"/>
              </a:defRPr>
            </a:lvl1pPr>
            <a:lvl2pPr>
              <a:defRPr>
                <a:latin typeface="Guardian Sans Regular" panose="020B0503050503060803" pitchFamily="34" charset="77"/>
              </a:defRPr>
            </a:lvl2pPr>
            <a:lvl3pPr>
              <a:defRPr>
                <a:latin typeface="Guardian Sans Regular" panose="020B0503050503060803" pitchFamily="34" charset="77"/>
              </a:defRPr>
            </a:lvl3pPr>
            <a:lvl4pPr>
              <a:defRPr>
                <a:latin typeface="Guardian Sans Regular" panose="020B0503050503060803" pitchFamily="34" charset="77"/>
              </a:defRPr>
            </a:lvl4pPr>
            <a:lvl5pPr>
              <a:defRPr>
                <a:latin typeface="Guardian Sans Regular" panose="020B0503050503060803" pitchFamily="34" charset="77"/>
              </a:defRPr>
            </a:lvl5pPr>
          </a:lstStyle>
          <a:p>
            <a:pPr lvl="0"/>
            <a:r>
              <a:rPr lang="en-US"/>
              <a:t>Click to edit Master text style</a:t>
            </a:r>
          </a:p>
        </p:txBody>
      </p:sp>
      <p:sp>
        <p:nvSpPr>
          <p:cNvPr id="3" name="Picture Placeholder 2">
            <a:extLst>
              <a:ext uri="{FF2B5EF4-FFF2-40B4-BE49-F238E27FC236}">
                <a16:creationId xmlns:a16="http://schemas.microsoft.com/office/drawing/2014/main" id="{E7E931A9-8F52-7A4A-97E9-D49F8ECFFDF4}"/>
              </a:ext>
            </a:extLst>
          </p:cNvPr>
          <p:cNvSpPr>
            <a:spLocks noGrp="1"/>
          </p:cNvSpPr>
          <p:nvPr>
            <p:ph type="pic" sz="quarter" idx="11"/>
          </p:nvPr>
        </p:nvSpPr>
        <p:spPr>
          <a:xfrm>
            <a:off x="228600" y="228600"/>
            <a:ext cx="4025900" cy="6400800"/>
          </a:xfrm>
          <a:prstGeom prst="rect">
            <a:avLst/>
          </a:prstGeom>
        </p:spPr>
        <p:txBody>
          <a:bodyPr/>
          <a:lstStyle/>
          <a:p>
            <a:endParaRPr lang="en-US"/>
          </a:p>
        </p:txBody>
      </p:sp>
    </p:spTree>
    <p:extLst>
      <p:ext uri="{BB962C8B-B14F-4D97-AF65-F5344CB8AC3E}">
        <p14:creationId xmlns:p14="http://schemas.microsoft.com/office/powerpoint/2010/main" val="1548840647"/>
      </p:ext>
    </p:extLst>
  </p:cSld>
  <p:clrMapOvr>
    <a:masterClrMapping/>
  </p:clrMapOvr>
  <p:extLst>
    <p:ext uri="{DCECCB84-F9BA-43D5-87BE-67443E8EF086}">
      <p15:sldGuideLst xmlns:p15="http://schemas.microsoft.com/office/powerpoint/2012/main">
        <p15:guide id="2" orient="horz" pos="3888">
          <p15:clr>
            <a:srgbClr val="FBAE4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preserve="1" userDrawn="1">
  <p:cSld name="58_Title Slide">
    <p:bg>
      <p:bgPr>
        <a:solidFill>
          <a:srgbClr val="78E1E1"/>
        </a:solidFill>
        <a:effectLst/>
      </p:bgPr>
    </p:bg>
    <p:spTree>
      <p:nvGrpSpPr>
        <p:cNvPr id="1" name=""/>
        <p:cNvGrpSpPr/>
        <p:nvPr/>
      </p:nvGrpSpPr>
      <p:grpSpPr>
        <a:xfrm>
          <a:off x="0" y="0"/>
          <a:ext cx="0" cy="0"/>
          <a:chOff x="0" y="0"/>
          <a:chExt cx="0" cy="0"/>
        </a:xfrm>
      </p:grpSpPr>
      <p:sp>
        <p:nvSpPr>
          <p:cNvPr id="21" name="Text Placeholder 5">
            <a:extLst>
              <a:ext uri="{FF2B5EF4-FFF2-40B4-BE49-F238E27FC236}">
                <a16:creationId xmlns:a16="http://schemas.microsoft.com/office/drawing/2014/main" id="{A3B6A58D-1C21-1949-8950-5389EA4286CD}"/>
              </a:ext>
            </a:extLst>
          </p:cNvPr>
          <p:cNvSpPr>
            <a:spLocks noGrp="1"/>
          </p:cNvSpPr>
          <p:nvPr>
            <p:ph type="body" sz="quarter" idx="10"/>
          </p:nvPr>
        </p:nvSpPr>
        <p:spPr>
          <a:xfrm>
            <a:off x="480868" y="457200"/>
            <a:ext cx="11253932" cy="5943600"/>
          </a:xfrm>
          <a:prstGeom prst="rect">
            <a:avLst/>
          </a:prstGeom>
        </p:spPr>
        <p:txBody>
          <a:bodyPr lIns="0" tIns="0" rIns="0" bIns="0" anchor="ctr">
            <a:normAutofit/>
          </a:bodyPr>
          <a:lstStyle>
            <a:lvl1pPr marL="0" indent="0">
              <a:buNone/>
              <a:defRPr sz="6000" b="1">
                <a:solidFill>
                  <a:srgbClr val="1A1446"/>
                </a:solidFill>
                <a:latin typeface="Roboto" pitchFamily="2" charset="0"/>
                <a:ea typeface="Roboto" pitchFamily="2" charset="0"/>
              </a:defRPr>
            </a:lvl1pPr>
            <a:lvl2pPr>
              <a:defRPr>
                <a:latin typeface="Guardian Sans Regular" panose="020B0503050503060803" pitchFamily="34" charset="77"/>
              </a:defRPr>
            </a:lvl2pPr>
            <a:lvl3pPr>
              <a:defRPr>
                <a:latin typeface="Guardian Sans Regular" panose="020B0503050503060803" pitchFamily="34" charset="77"/>
              </a:defRPr>
            </a:lvl3pPr>
            <a:lvl4pPr>
              <a:defRPr>
                <a:latin typeface="Guardian Sans Regular" panose="020B0503050503060803" pitchFamily="34" charset="77"/>
              </a:defRPr>
            </a:lvl4pPr>
            <a:lvl5pPr>
              <a:defRPr>
                <a:latin typeface="Guardian Sans Regular" panose="020B0503050503060803" pitchFamily="34" charset="77"/>
              </a:defRPr>
            </a:lvl5pPr>
          </a:lstStyle>
          <a:p>
            <a:pPr lvl="0"/>
            <a:r>
              <a:rPr lang="en-US"/>
              <a:t>Click to edit Master text styles</a:t>
            </a:r>
          </a:p>
        </p:txBody>
      </p:sp>
    </p:spTree>
    <p:extLst>
      <p:ext uri="{BB962C8B-B14F-4D97-AF65-F5344CB8AC3E}">
        <p14:creationId xmlns:p14="http://schemas.microsoft.com/office/powerpoint/2010/main" val="3516319399"/>
      </p:ext>
    </p:extLst>
  </p:cSld>
  <p:clrMapOvr>
    <a:masterClrMapping/>
  </p:clrMapOvr>
  <p:extLst>
    <p:ext uri="{DCECCB84-F9BA-43D5-87BE-67443E8EF086}">
      <p15:sldGuideLst xmlns:p15="http://schemas.microsoft.com/office/powerpoint/2012/main"/>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preserve="1" userDrawn="1">
  <p:cSld name="69_Title Slide">
    <p:bg>
      <p:bgPr>
        <a:solidFill>
          <a:srgbClr val="FFFFFF"/>
        </a:solidFill>
        <a:effectLst/>
      </p:bgPr>
    </p:bg>
    <p:spTree>
      <p:nvGrpSpPr>
        <p:cNvPr id="1" name=""/>
        <p:cNvGrpSpPr/>
        <p:nvPr/>
      </p:nvGrpSpPr>
      <p:grpSpPr>
        <a:xfrm>
          <a:off x="0" y="0"/>
          <a:ext cx="0" cy="0"/>
          <a:chOff x="0" y="0"/>
          <a:chExt cx="0" cy="0"/>
        </a:xfrm>
      </p:grpSpPr>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21" name="Title Placeholder 1">
            <a:extLst>
              <a:ext uri="{FF2B5EF4-FFF2-40B4-BE49-F238E27FC236}">
                <a16:creationId xmlns:a16="http://schemas.microsoft.com/office/drawing/2014/main" id="{413F3423-FE75-1F4E-834F-58BE944C0A3E}"/>
              </a:ext>
            </a:extLst>
          </p:cNvPr>
          <p:cNvSpPr>
            <a:spLocks noGrp="1"/>
          </p:cNvSpPr>
          <p:nvPr>
            <p:ph type="title" hasCustomPrompt="1"/>
          </p:nvPr>
        </p:nvSpPr>
        <p:spPr>
          <a:xfrm>
            <a:off x="457200" y="228603"/>
            <a:ext cx="11284688" cy="838197"/>
          </a:xfrm>
          <a:prstGeom prst="rect">
            <a:avLst/>
          </a:prstGeom>
        </p:spPr>
        <p:txBody>
          <a:bodyPr vert="horz" lIns="0" tIns="91440" rIns="0" bIns="0" rtlCol="0" anchor="t">
            <a:normAutofit/>
          </a:bodyPr>
          <a:lstStyle>
            <a:lvl1pPr algn="ctr">
              <a:defRPr sz="4200">
                <a:latin typeface="Roboto" pitchFamily="2" charset="0"/>
                <a:ea typeface="Roboto" pitchFamily="2" charset="0"/>
              </a:defRPr>
            </a:lvl1pPr>
          </a:lstStyle>
          <a:p>
            <a:r>
              <a:rPr lang="en-US"/>
              <a:t>Liberty Mutual and co-branded icons</a:t>
            </a:r>
          </a:p>
        </p:txBody>
      </p:sp>
      <p:sp>
        <p:nvSpPr>
          <p:cNvPr id="28" name="Picture Placeholder 2">
            <a:extLst>
              <a:ext uri="{FF2B5EF4-FFF2-40B4-BE49-F238E27FC236}">
                <a16:creationId xmlns:a16="http://schemas.microsoft.com/office/drawing/2014/main" id="{2A2AA141-06F6-3B4E-AE17-234589CEEA7B}"/>
              </a:ext>
            </a:extLst>
          </p:cNvPr>
          <p:cNvSpPr>
            <a:spLocks noGrp="1"/>
          </p:cNvSpPr>
          <p:nvPr>
            <p:ph type="pic" sz="quarter" idx="33"/>
          </p:nvPr>
        </p:nvSpPr>
        <p:spPr>
          <a:xfrm>
            <a:off x="491430" y="1066800"/>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32" name="Picture Placeholder 2">
            <a:extLst>
              <a:ext uri="{FF2B5EF4-FFF2-40B4-BE49-F238E27FC236}">
                <a16:creationId xmlns:a16="http://schemas.microsoft.com/office/drawing/2014/main" id="{505761F3-4E52-E048-AE76-108F02EA2E31}"/>
              </a:ext>
            </a:extLst>
          </p:cNvPr>
          <p:cNvSpPr>
            <a:spLocks noGrp="1"/>
          </p:cNvSpPr>
          <p:nvPr>
            <p:ph type="pic" sz="quarter" idx="37"/>
          </p:nvPr>
        </p:nvSpPr>
        <p:spPr>
          <a:xfrm>
            <a:off x="1760793" y="1066800"/>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38" name="Picture Placeholder 2">
            <a:extLst>
              <a:ext uri="{FF2B5EF4-FFF2-40B4-BE49-F238E27FC236}">
                <a16:creationId xmlns:a16="http://schemas.microsoft.com/office/drawing/2014/main" id="{920A87E2-C3D3-FB4A-BDF5-B5421A234222}"/>
              </a:ext>
            </a:extLst>
          </p:cNvPr>
          <p:cNvSpPr>
            <a:spLocks noGrp="1"/>
          </p:cNvSpPr>
          <p:nvPr>
            <p:ph type="pic" sz="quarter" idx="41"/>
          </p:nvPr>
        </p:nvSpPr>
        <p:spPr>
          <a:xfrm>
            <a:off x="3030156" y="1066800"/>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cxnSp>
        <p:nvCxnSpPr>
          <p:cNvPr id="25" name="Straight Connector 24">
            <a:extLst>
              <a:ext uri="{FF2B5EF4-FFF2-40B4-BE49-F238E27FC236}">
                <a16:creationId xmlns:a16="http://schemas.microsoft.com/office/drawing/2014/main" id="{ABEFAED6-ABC3-4846-9683-2B62D4BAC09C}"/>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pic>
        <p:nvPicPr>
          <p:cNvPr id="65" name="Picture 64">
            <a:extLst>
              <a:ext uri="{FF2B5EF4-FFF2-40B4-BE49-F238E27FC236}">
                <a16:creationId xmlns:a16="http://schemas.microsoft.com/office/drawing/2014/main" id="{25B7ADF4-791E-5944-B704-568D28C74F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440" y="6264634"/>
            <a:ext cx="1607532" cy="487947"/>
          </a:xfrm>
          <a:prstGeom prst="rect">
            <a:avLst/>
          </a:prstGeom>
        </p:spPr>
      </p:pic>
      <p:sp>
        <p:nvSpPr>
          <p:cNvPr id="22" name="Picture Placeholder 2">
            <a:extLst>
              <a:ext uri="{FF2B5EF4-FFF2-40B4-BE49-F238E27FC236}">
                <a16:creationId xmlns:a16="http://schemas.microsoft.com/office/drawing/2014/main" id="{C00BB8C3-C7F9-8D45-A283-242B3B07E044}"/>
              </a:ext>
            </a:extLst>
          </p:cNvPr>
          <p:cNvSpPr>
            <a:spLocks noGrp="1"/>
          </p:cNvSpPr>
          <p:nvPr>
            <p:ph type="pic" sz="quarter" idx="42"/>
          </p:nvPr>
        </p:nvSpPr>
        <p:spPr>
          <a:xfrm>
            <a:off x="4299519" y="1066800"/>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24" name="Picture Placeholder 2">
            <a:extLst>
              <a:ext uri="{FF2B5EF4-FFF2-40B4-BE49-F238E27FC236}">
                <a16:creationId xmlns:a16="http://schemas.microsoft.com/office/drawing/2014/main" id="{02FCCC54-97E3-A84A-951E-892CD7BA5B90}"/>
              </a:ext>
            </a:extLst>
          </p:cNvPr>
          <p:cNvSpPr>
            <a:spLocks noGrp="1"/>
          </p:cNvSpPr>
          <p:nvPr>
            <p:ph type="pic" sz="quarter" idx="43"/>
          </p:nvPr>
        </p:nvSpPr>
        <p:spPr>
          <a:xfrm>
            <a:off x="5568882" y="1066800"/>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26" name="Picture Placeholder 2">
            <a:extLst>
              <a:ext uri="{FF2B5EF4-FFF2-40B4-BE49-F238E27FC236}">
                <a16:creationId xmlns:a16="http://schemas.microsoft.com/office/drawing/2014/main" id="{E7CD79CE-3DD3-F846-BD3D-D28378E30468}"/>
              </a:ext>
            </a:extLst>
          </p:cNvPr>
          <p:cNvSpPr>
            <a:spLocks noGrp="1"/>
          </p:cNvSpPr>
          <p:nvPr>
            <p:ph type="pic" sz="quarter" idx="44"/>
          </p:nvPr>
        </p:nvSpPr>
        <p:spPr>
          <a:xfrm>
            <a:off x="6838245" y="1066800"/>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39" name="Picture Placeholder 2">
            <a:extLst>
              <a:ext uri="{FF2B5EF4-FFF2-40B4-BE49-F238E27FC236}">
                <a16:creationId xmlns:a16="http://schemas.microsoft.com/office/drawing/2014/main" id="{157A05C2-F25E-FF4A-96AB-C71DD3059E2D}"/>
              </a:ext>
            </a:extLst>
          </p:cNvPr>
          <p:cNvSpPr>
            <a:spLocks noGrp="1"/>
          </p:cNvSpPr>
          <p:nvPr>
            <p:ph type="pic" sz="quarter" idx="45"/>
          </p:nvPr>
        </p:nvSpPr>
        <p:spPr>
          <a:xfrm>
            <a:off x="8107608" y="1066800"/>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40" name="Picture Placeholder 2">
            <a:extLst>
              <a:ext uri="{FF2B5EF4-FFF2-40B4-BE49-F238E27FC236}">
                <a16:creationId xmlns:a16="http://schemas.microsoft.com/office/drawing/2014/main" id="{2704515B-C3C9-B243-BE12-90E09AE141BD}"/>
              </a:ext>
            </a:extLst>
          </p:cNvPr>
          <p:cNvSpPr>
            <a:spLocks noGrp="1"/>
          </p:cNvSpPr>
          <p:nvPr>
            <p:ph type="pic" sz="quarter" idx="46"/>
          </p:nvPr>
        </p:nvSpPr>
        <p:spPr>
          <a:xfrm>
            <a:off x="9376971" y="1066800"/>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41" name="Picture Placeholder 2">
            <a:extLst>
              <a:ext uri="{FF2B5EF4-FFF2-40B4-BE49-F238E27FC236}">
                <a16:creationId xmlns:a16="http://schemas.microsoft.com/office/drawing/2014/main" id="{283242FC-D1A9-674D-B897-E53024E54B9A}"/>
              </a:ext>
            </a:extLst>
          </p:cNvPr>
          <p:cNvSpPr>
            <a:spLocks noGrp="1"/>
          </p:cNvSpPr>
          <p:nvPr>
            <p:ph type="pic" sz="quarter" idx="47"/>
          </p:nvPr>
        </p:nvSpPr>
        <p:spPr>
          <a:xfrm>
            <a:off x="10646337" y="1066800"/>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42" name="Picture Placeholder 2">
            <a:extLst>
              <a:ext uri="{FF2B5EF4-FFF2-40B4-BE49-F238E27FC236}">
                <a16:creationId xmlns:a16="http://schemas.microsoft.com/office/drawing/2014/main" id="{F759FE6B-175B-7243-9148-7AAB31F63B1F}"/>
              </a:ext>
            </a:extLst>
          </p:cNvPr>
          <p:cNvSpPr>
            <a:spLocks noGrp="1"/>
          </p:cNvSpPr>
          <p:nvPr>
            <p:ph type="pic" sz="quarter" idx="48"/>
          </p:nvPr>
        </p:nvSpPr>
        <p:spPr>
          <a:xfrm>
            <a:off x="491430" y="2346149"/>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43" name="Picture Placeholder 2">
            <a:extLst>
              <a:ext uri="{FF2B5EF4-FFF2-40B4-BE49-F238E27FC236}">
                <a16:creationId xmlns:a16="http://schemas.microsoft.com/office/drawing/2014/main" id="{62AC324F-302A-CF47-B532-625096621A79}"/>
              </a:ext>
            </a:extLst>
          </p:cNvPr>
          <p:cNvSpPr>
            <a:spLocks noGrp="1"/>
          </p:cNvSpPr>
          <p:nvPr>
            <p:ph type="pic" sz="quarter" idx="49"/>
          </p:nvPr>
        </p:nvSpPr>
        <p:spPr>
          <a:xfrm>
            <a:off x="1760793" y="2346149"/>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44" name="Picture Placeholder 2">
            <a:extLst>
              <a:ext uri="{FF2B5EF4-FFF2-40B4-BE49-F238E27FC236}">
                <a16:creationId xmlns:a16="http://schemas.microsoft.com/office/drawing/2014/main" id="{AA87A84C-4D2F-9843-8C5A-CF3E5BCA5532}"/>
              </a:ext>
            </a:extLst>
          </p:cNvPr>
          <p:cNvSpPr>
            <a:spLocks noGrp="1"/>
          </p:cNvSpPr>
          <p:nvPr>
            <p:ph type="pic" sz="quarter" idx="50"/>
          </p:nvPr>
        </p:nvSpPr>
        <p:spPr>
          <a:xfrm>
            <a:off x="3030156" y="2346149"/>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45" name="Picture Placeholder 2">
            <a:extLst>
              <a:ext uri="{FF2B5EF4-FFF2-40B4-BE49-F238E27FC236}">
                <a16:creationId xmlns:a16="http://schemas.microsoft.com/office/drawing/2014/main" id="{726FF6C3-3BEA-CC4F-B4F7-CE39CC3F902D}"/>
              </a:ext>
            </a:extLst>
          </p:cNvPr>
          <p:cNvSpPr>
            <a:spLocks noGrp="1"/>
          </p:cNvSpPr>
          <p:nvPr>
            <p:ph type="pic" sz="quarter" idx="51"/>
          </p:nvPr>
        </p:nvSpPr>
        <p:spPr>
          <a:xfrm>
            <a:off x="4299519" y="2346149"/>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46" name="Picture Placeholder 2">
            <a:extLst>
              <a:ext uri="{FF2B5EF4-FFF2-40B4-BE49-F238E27FC236}">
                <a16:creationId xmlns:a16="http://schemas.microsoft.com/office/drawing/2014/main" id="{F23D693E-D3CC-8742-A03C-A68654E314BF}"/>
              </a:ext>
            </a:extLst>
          </p:cNvPr>
          <p:cNvSpPr>
            <a:spLocks noGrp="1"/>
          </p:cNvSpPr>
          <p:nvPr>
            <p:ph type="pic" sz="quarter" idx="52"/>
          </p:nvPr>
        </p:nvSpPr>
        <p:spPr>
          <a:xfrm>
            <a:off x="5568882" y="2346149"/>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47" name="Picture Placeholder 2">
            <a:extLst>
              <a:ext uri="{FF2B5EF4-FFF2-40B4-BE49-F238E27FC236}">
                <a16:creationId xmlns:a16="http://schemas.microsoft.com/office/drawing/2014/main" id="{97C070D0-26B6-5D40-A43D-5607250CFB2D}"/>
              </a:ext>
            </a:extLst>
          </p:cNvPr>
          <p:cNvSpPr>
            <a:spLocks noGrp="1"/>
          </p:cNvSpPr>
          <p:nvPr>
            <p:ph type="pic" sz="quarter" idx="53"/>
          </p:nvPr>
        </p:nvSpPr>
        <p:spPr>
          <a:xfrm>
            <a:off x="6838245" y="2346149"/>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48" name="Picture Placeholder 2">
            <a:extLst>
              <a:ext uri="{FF2B5EF4-FFF2-40B4-BE49-F238E27FC236}">
                <a16:creationId xmlns:a16="http://schemas.microsoft.com/office/drawing/2014/main" id="{2325E0D0-44FD-8A42-BC33-54A079E17C51}"/>
              </a:ext>
            </a:extLst>
          </p:cNvPr>
          <p:cNvSpPr>
            <a:spLocks noGrp="1"/>
          </p:cNvSpPr>
          <p:nvPr>
            <p:ph type="pic" sz="quarter" idx="54"/>
          </p:nvPr>
        </p:nvSpPr>
        <p:spPr>
          <a:xfrm>
            <a:off x="8107608" y="2346149"/>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49" name="Picture Placeholder 2">
            <a:extLst>
              <a:ext uri="{FF2B5EF4-FFF2-40B4-BE49-F238E27FC236}">
                <a16:creationId xmlns:a16="http://schemas.microsoft.com/office/drawing/2014/main" id="{025FFC0D-1576-044D-B9CE-CCEB9BF8A358}"/>
              </a:ext>
            </a:extLst>
          </p:cNvPr>
          <p:cNvSpPr>
            <a:spLocks noGrp="1"/>
          </p:cNvSpPr>
          <p:nvPr>
            <p:ph type="pic" sz="quarter" idx="55"/>
          </p:nvPr>
        </p:nvSpPr>
        <p:spPr>
          <a:xfrm>
            <a:off x="9376971" y="2346149"/>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50" name="Picture Placeholder 2">
            <a:extLst>
              <a:ext uri="{FF2B5EF4-FFF2-40B4-BE49-F238E27FC236}">
                <a16:creationId xmlns:a16="http://schemas.microsoft.com/office/drawing/2014/main" id="{7D820BE1-4583-E94D-B428-9EC229BC0769}"/>
              </a:ext>
            </a:extLst>
          </p:cNvPr>
          <p:cNvSpPr>
            <a:spLocks noGrp="1"/>
          </p:cNvSpPr>
          <p:nvPr>
            <p:ph type="pic" sz="quarter" idx="56"/>
          </p:nvPr>
        </p:nvSpPr>
        <p:spPr>
          <a:xfrm>
            <a:off x="10646337" y="2346149"/>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70" name="Picture Placeholder 2">
            <a:extLst>
              <a:ext uri="{FF2B5EF4-FFF2-40B4-BE49-F238E27FC236}">
                <a16:creationId xmlns:a16="http://schemas.microsoft.com/office/drawing/2014/main" id="{A518517A-6EA7-CB4C-A1E2-04B31D52BC21}"/>
              </a:ext>
            </a:extLst>
          </p:cNvPr>
          <p:cNvSpPr>
            <a:spLocks noGrp="1"/>
          </p:cNvSpPr>
          <p:nvPr>
            <p:ph type="pic" sz="quarter" idx="57"/>
          </p:nvPr>
        </p:nvSpPr>
        <p:spPr>
          <a:xfrm>
            <a:off x="484342" y="3587750"/>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71" name="Picture Placeholder 2">
            <a:extLst>
              <a:ext uri="{FF2B5EF4-FFF2-40B4-BE49-F238E27FC236}">
                <a16:creationId xmlns:a16="http://schemas.microsoft.com/office/drawing/2014/main" id="{FFDE7702-E7CB-7949-8498-52458B733AD2}"/>
              </a:ext>
            </a:extLst>
          </p:cNvPr>
          <p:cNvSpPr>
            <a:spLocks noGrp="1"/>
          </p:cNvSpPr>
          <p:nvPr>
            <p:ph type="pic" sz="quarter" idx="58"/>
          </p:nvPr>
        </p:nvSpPr>
        <p:spPr>
          <a:xfrm>
            <a:off x="1753705" y="3587750"/>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72" name="Picture Placeholder 2">
            <a:extLst>
              <a:ext uri="{FF2B5EF4-FFF2-40B4-BE49-F238E27FC236}">
                <a16:creationId xmlns:a16="http://schemas.microsoft.com/office/drawing/2014/main" id="{F6878659-73D2-F04F-93A5-E8D5FE45D22A}"/>
              </a:ext>
            </a:extLst>
          </p:cNvPr>
          <p:cNvSpPr>
            <a:spLocks noGrp="1"/>
          </p:cNvSpPr>
          <p:nvPr>
            <p:ph type="pic" sz="quarter" idx="59"/>
          </p:nvPr>
        </p:nvSpPr>
        <p:spPr>
          <a:xfrm>
            <a:off x="3023068" y="3587750"/>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73" name="Picture Placeholder 2">
            <a:extLst>
              <a:ext uri="{FF2B5EF4-FFF2-40B4-BE49-F238E27FC236}">
                <a16:creationId xmlns:a16="http://schemas.microsoft.com/office/drawing/2014/main" id="{023A12A7-74CB-C64B-903B-F0397DFD5448}"/>
              </a:ext>
            </a:extLst>
          </p:cNvPr>
          <p:cNvSpPr>
            <a:spLocks noGrp="1"/>
          </p:cNvSpPr>
          <p:nvPr>
            <p:ph type="pic" sz="quarter" idx="60"/>
          </p:nvPr>
        </p:nvSpPr>
        <p:spPr>
          <a:xfrm>
            <a:off x="4292431" y="3587750"/>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74" name="Picture Placeholder 2">
            <a:extLst>
              <a:ext uri="{FF2B5EF4-FFF2-40B4-BE49-F238E27FC236}">
                <a16:creationId xmlns:a16="http://schemas.microsoft.com/office/drawing/2014/main" id="{CC5436DA-095E-3547-8E20-1332CA0AA0BC}"/>
              </a:ext>
            </a:extLst>
          </p:cNvPr>
          <p:cNvSpPr>
            <a:spLocks noGrp="1"/>
          </p:cNvSpPr>
          <p:nvPr>
            <p:ph type="pic" sz="quarter" idx="61"/>
          </p:nvPr>
        </p:nvSpPr>
        <p:spPr>
          <a:xfrm>
            <a:off x="5561794" y="3587750"/>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75" name="Picture Placeholder 2">
            <a:extLst>
              <a:ext uri="{FF2B5EF4-FFF2-40B4-BE49-F238E27FC236}">
                <a16:creationId xmlns:a16="http://schemas.microsoft.com/office/drawing/2014/main" id="{5B2B710F-0C04-7C43-BFD8-877606647629}"/>
              </a:ext>
            </a:extLst>
          </p:cNvPr>
          <p:cNvSpPr>
            <a:spLocks noGrp="1"/>
          </p:cNvSpPr>
          <p:nvPr>
            <p:ph type="pic" sz="quarter" idx="62"/>
          </p:nvPr>
        </p:nvSpPr>
        <p:spPr>
          <a:xfrm>
            <a:off x="6831157" y="3587750"/>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76" name="Picture Placeholder 2">
            <a:extLst>
              <a:ext uri="{FF2B5EF4-FFF2-40B4-BE49-F238E27FC236}">
                <a16:creationId xmlns:a16="http://schemas.microsoft.com/office/drawing/2014/main" id="{52906F9D-7CEB-4A45-8049-1BA0029258E4}"/>
              </a:ext>
            </a:extLst>
          </p:cNvPr>
          <p:cNvSpPr>
            <a:spLocks noGrp="1"/>
          </p:cNvSpPr>
          <p:nvPr>
            <p:ph type="pic" sz="quarter" idx="63"/>
          </p:nvPr>
        </p:nvSpPr>
        <p:spPr>
          <a:xfrm>
            <a:off x="8100520" y="3587750"/>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77" name="Picture Placeholder 2">
            <a:extLst>
              <a:ext uri="{FF2B5EF4-FFF2-40B4-BE49-F238E27FC236}">
                <a16:creationId xmlns:a16="http://schemas.microsoft.com/office/drawing/2014/main" id="{7682DD51-D676-BA48-8A4F-23B69E4EE00F}"/>
              </a:ext>
            </a:extLst>
          </p:cNvPr>
          <p:cNvSpPr>
            <a:spLocks noGrp="1"/>
          </p:cNvSpPr>
          <p:nvPr>
            <p:ph type="pic" sz="quarter" idx="64"/>
          </p:nvPr>
        </p:nvSpPr>
        <p:spPr>
          <a:xfrm>
            <a:off x="9369883" y="3587750"/>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78" name="Picture Placeholder 2">
            <a:extLst>
              <a:ext uri="{FF2B5EF4-FFF2-40B4-BE49-F238E27FC236}">
                <a16:creationId xmlns:a16="http://schemas.microsoft.com/office/drawing/2014/main" id="{C6763201-CB58-7E4B-B2E5-808EE0BC86AC}"/>
              </a:ext>
            </a:extLst>
          </p:cNvPr>
          <p:cNvSpPr>
            <a:spLocks noGrp="1"/>
          </p:cNvSpPr>
          <p:nvPr>
            <p:ph type="pic" sz="quarter" idx="65"/>
          </p:nvPr>
        </p:nvSpPr>
        <p:spPr>
          <a:xfrm>
            <a:off x="10639249" y="3587750"/>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79" name="Picture Placeholder 2">
            <a:extLst>
              <a:ext uri="{FF2B5EF4-FFF2-40B4-BE49-F238E27FC236}">
                <a16:creationId xmlns:a16="http://schemas.microsoft.com/office/drawing/2014/main" id="{50E75451-4FAB-C547-88F8-109F0852FBBB}"/>
              </a:ext>
            </a:extLst>
          </p:cNvPr>
          <p:cNvSpPr>
            <a:spLocks noGrp="1"/>
          </p:cNvSpPr>
          <p:nvPr>
            <p:ph type="pic" sz="quarter" idx="66"/>
          </p:nvPr>
        </p:nvSpPr>
        <p:spPr>
          <a:xfrm>
            <a:off x="484342" y="4867099"/>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80" name="Picture Placeholder 2">
            <a:extLst>
              <a:ext uri="{FF2B5EF4-FFF2-40B4-BE49-F238E27FC236}">
                <a16:creationId xmlns:a16="http://schemas.microsoft.com/office/drawing/2014/main" id="{5DAC5737-C7AB-5D44-991B-3081F70DBCB3}"/>
              </a:ext>
            </a:extLst>
          </p:cNvPr>
          <p:cNvSpPr>
            <a:spLocks noGrp="1"/>
          </p:cNvSpPr>
          <p:nvPr>
            <p:ph type="pic" sz="quarter" idx="67"/>
          </p:nvPr>
        </p:nvSpPr>
        <p:spPr>
          <a:xfrm>
            <a:off x="1753705" y="4867099"/>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81" name="Picture Placeholder 2">
            <a:extLst>
              <a:ext uri="{FF2B5EF4-FFF2-40B4-BE49-F238E27FC236}">
                <a16:creationId xmlns:a16="http://schemas.microsoft.com/office/drawing/2014/main" id="{E7F54853-7D42-2448-BB98-E3A0E75D7F56}"/>
              </a:ext>
            </a:extLst>
          </p:cNvPr>
          <p:cNvSpPr>
            <a:spLocks noGrp="1"/>
          </p:cNvSpPr>
          <p:nvPr>
            <p:ph type="pic" sz="quarter" idx="68"/>
          </p:nvPr>
        </p:nvSpPr>
        <p:spPr>
          <a:xfrm>
            <a:off x="3023068" y="4867099"/>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82" name="Picture Placeholder 2">
            <a:extLst>
              <a:ext uri="{FF2B5EF4-FFF2-40B4-BE49-F238E27FC236}">
                <a16:creationId xmlns:a16="http://schemas.microsoft.com/office/drawing/2014/main" id="{8EF1A7AD-73CA-2745-A79A-1027CCFF0387}"/>
              </a:ext>
            </a:extLst>
          </p:cNvPr>
          <p:cNvSpPr>
            <a:spLocks noGrp="1"/>
          </p:cNvSpPr>
          <p:nvPr>
            <p:ph type="pic" sz="quarter" idx="69"/>
          </p:nvPr>
        </p:nvSpPr>
        <p:spPr>
          <a:xfrm>
            <a:off x="4292431" y="4867099"/>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83" name="Picture Placeholder 2">
            <a:extLst>
              <a:ext uri="{FF2B5EF4-FFF2-40B4-BE49-F238E27FC236}">
                <a16:creationId xmlns:a16="http://schemas.microsoft.com/office/drawing/2014/main" id="{1AF60291-E91E-704F-83FA-32C16F91F108}"/>
              </a:ext>
            </a:extLst>
          </p:cNvPr>
          <p:cNvSpPr>
            <a:spLocks noGrp="1"/>
          </p:cNvSpPr>
          <p:nvPr>
            <p:ph type="pic" sz="quarter" idx="70"/>
          </p:nvPr>
        </p:nvSpPr>
        <p:spPr>
          <a:xfrm>
            <a:off x="5561794" y="4867099"/>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84" name="Picture Placeholder 2">
            <a:extLst>
              <a:ext uri="{FF2B5EF4-FFF2-40B4-BE49-F238E27FC236}">
                <a16:creationId xmlns:a16="http://schemas.microsoft.com/office/drawing/2014/main" id="{8C0595D3-CF9E-7745-B0A3-881DC2397CBC}"/>
              </a:ext>
            </a:extLst>
          </p:cNvPr>
          <p:cNvSpPr>
            <a:spLocks noGrp="1"/>
          </p:cNvSpPr>
          <p:nvPr>
            <p:ph type="pic" sz="quarter" idx="71"/>
          </p:nvPr>
        </p:nvSpPr>
        <p:spPr>
          <a:xfrm>
            <a:off x="6831157" y="4867099"/>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85" name="Picture Placeholder 2">
            <a:extLst>
              <a:ext uri="{FF2B5EF4-FFF2-40B4-BE49-F238E27FC236}">
                <a16:creationId xmlns:a16="http://schemas.microsoft.com/office/drawing/2014/main" id="{3540D0C2-62DC-CB4C-86A4-1E4A37241BDB}"/>
              </a:ext>
            </a:extLst>
          </p:cNvPr>
          <p:cNvSpPr>
            <a:spLocks noGrp="1"/>
          </p:cNvSpPr>
          <p:nvPr>
            <p:ph type="pic" sz="quarter" idx="72"/>
          </p:nvPr>
        </p:nvSpPr>
        <p:spPr>
          <a:xfrm>
            <a:off x="8100520" y="4867099"/>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86" name="Picture Placeholder 2">
            <a:extLst>
              <a:ext uri="{FF2B5EF4-FFF2-40B4-BE49-F238E27FC236}">
                <a16:creationId xmlns:a16="http://schemas.microsoft.com/office/drawing/2014/main" id="{24B19119-86BD-D34E-8C63-6BB43B3C1741}"/>
              </a:ext>
            </a:extLst>
          </p:cNvPr>
          <p:cNvSpPr>
            <a:spLocks noGrp="1"/>
          </p:cNvSpPr>
          <p:nvPr>
            <p:ph type="pic" sz="quarter" idx="73"/>
          </p:nvPr>
        </p:nvSpPr>
        <p:spPr>
          <a:xfrm>
            <a:off x="9369883" y="4867099"/>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87" name="Picture Placeholder 2">
            <a:extLst>
              <a:ext uri="{FF2B5EF4-FFF2-40B4-BE49-F238E27FC236}">
                <a16:creationId xmlns:a16="http://schemas.microsoft.com/office/drawing/2014/main" id="{BEF87D7E-4E09-7C4F-B19F-A4F078670CA0}"/>
              </a:ext>
            </a:extLst>
          </p:cNvPr>
          <p:cNvSpPr>
            <a:spLocks noGrp="1"/>
          </p:cNvSpPr>
          <p:nvPr>
            <p:ph type="pic" sz="quarter" idx="74"/>
          </p:nvPr>
        </p:nvSpPr>
        <p:spPr>
          <a:xfrm>
            <a:off x="10639249" y="4867099"/>
            <a:ext cx="1095551" cy="1095551"/>
          </a:xfrm>
          <a:prstGeom prst="ellipse">
            <a:avLst/>
          </a:prstGeom>
          <a:solidFill>
            <a:srgbClr val="9ED5D5"/>
          </a:solid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Tree>
    <p:extLst>
      <p:ext uri="{BB962C8B-B14F-4D97-AF65-F5344CB8AC3E}">
        <p14:creationId xmlns:p14="http://schemas.microsoft.com/office/powerpoint/2010/main" val="2110258696"/>
      </p:ext>
    </p:extLst>
  </p:cSld>
  <p:clrMapOvr>
    <a:masterClrMapping/>
  </p:clrMapOvr>
  <p:extLst>
    <p:ext uri="{DCECCB84-F9BA-43D5-87BE-67443E8EF086}">
      <p15:sldGuideLst xmlns:p15="http://schemas.microsoft.com/office/powerpoint/2012/main">
        <p15:guide id="2" orient="horz" pos="3888">
          <p15:clr>
            <a:srgbClr val="FBAE40"/>
          </p15:clr>
        </p15:guide>
        <p15:guide id="3" orient="horz" pos="2160">
          <p15:clr>
            <a:srgbClr val="FBAE40"/>
          </p15:clr>
        </p15:guide>
        <p15:guide id="4" orient="horz" pos="2260">
          <p15:clr>
            <a:srgbClr val="FBAE40"/>
          </p15:clr>
        </p15:guide>
        <p15:guide id="5" orient="horz" pos="2360">
          <p15:clr>
            <a:srgbClr val="FBAE40"/>
          </p15:clr>
        </p15:guide>
        <p15:guide id="6" orient="horz" pos="2460">
          <p15:clr>
            <a:srgbClr val="FBAE40"/>
          </p15:clr>
        </p15:guide>
        <p15:guide id="8" orient="horz" pos="2660">
          <p15:clr>
            <a:srgbClr val="FBAE40"/>
          </p15:clr>
        </p15:guide>
        <p15:guide id="9" orient="horz" pos="2760">
          <p15:clr>
            <a:srgbClr val="FBAE40"/>
          </p15:clr>
        </p15:guide>
        <p15:guide id="10" orient="horz" pos="2860">
          <p15:clr>
            <a:srgbClr val="FBAE40"/>
          </p15:clr>
        </p15:guide>
        <p15:guide id="11" orient="horz" pos="256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lank_Slide">
    <p:bg>
      <p:bgPr>
        <a:solidFill>
          <a:schemeClr val="bg1"/>
        </a:solidFill>
        <a:effectLst/>
      </p:bgPr>
    </p:bg>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43DF1FC8-7F2A-4072-BB3A-9295C48C25B9}"/>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7" name="Group 6">
            <a:extLst>
              <a:ext uri="{FF2B5EF4-FFF2-40B4-BE49-F238E27FC236}">
                <a16:creationId xmlns:a16="http://schemas.microsoft.com/office/drawing/2014/main" id="{BA2005DA-F8E7-4C07-BECA-D7A960C99225}"/>
              </a:ext>
            </a:extLst>
          </p:cNvPr>
          <p:cNvGrpSpPr>
            <a:grpSpLocks noChangeAspect="1"/>
          </p:cNvGrpSpPr>
          <p:nvPr userDrawn="1"/>
        </p:nvGrpSpPr>
        <p:grpSpPr bwMode="auto">
          <a:xfrm>
            <a:off x="11523227" y="6169794"/>
            <a:ext cx="468957" cy="411981"/>
            <a:chOff x="7171" y="3741"/>
            <a:chExt cx="214" cy="188"/>
          </a:xfrm>
          <a:effectLst/>
        </p:grpSpPr>
        <p:sp>
          <p:nvSpPr>
            <p:cNvPr id="8" name="Freeform 6">
              <a:extLst>
                <a:ext uri="{FF2B5EF4-FFF2-40B4-BE49-F238E27FC236}">
                  <a16:creationId xmlns:a16="http://schemas.microsoft.com/office/drawing/2014/main" id="{56FD912F-D343-42A1-BC79-3E54FE6EFAE7}"/>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5FC3C724-198B-41CE-AE43-5AA5D0A25146}"/>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 name="Footer Placeholder 2">
            <a:extLst>
              <a:ext uri="{FF2B5EF4-FFF2-40B4-BE49-F238E27FC236}">
                <a16:creationId xmlns:a16="http://schemas.microsoft.com/office/drawing/2014/main" id="{6A667175-2B04-44FB-AEC9-FAF7E946D9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646537924"/>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preserve="1" userDrawn="1">
  <p:cSld name="78_Title Slide">
    <p:bg>
      <p:bgPr>
        <a:solidFill>
          <a:srgbClr val="FFFFFF"/>
        </a:solidFill>
        <a:effectLst/>
      </p:bgPr>
    </p:bg>
    <p:spTree>
      <p:nvGrpSpPr>
        <p:cNvPr id="1" name=""/>
        <p:cNvGrpSpPr/>
        <p:nvPr/>
      </p:nvGrpSpPr>
      <p:grpSpPr>
        <a:xfrm>
          <a:off x="0" y="0"/>
          <a:ext cx="0" cy="0"/>
          <a:chOff x="0" y="0"/>
          <a:chExt cx="0" cy="0"/>
        </a:xfrm>
      </p:grpSpPr>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21" name="Title Placeholder 1">
            <a:extLst>
              <a:ext uri="{FF2B5EF4-FFF2-40B4-BE49-F238E27FC236}">
                <a16:creationId xmlns:a16="http://schemas.microsoft.com/office/drawing/2014/main" id="{413F3423-FE75-1F4E-834F-58BE944C0A3E}"/>
              </a:ext>
            </a:extLst>
          </p:cNvPr>
          <p:cNvSpPr>
            <a:spLocks noGrp="1"/>
          </p:cNvSpPr>
          <p:nvPr>
            <p:ph type="title" hasCustomPrompt="1"/>
          </p:nvPr>
        </p:nvSpPr>
        <p:spPr>
          <a:xfrm>
            <a:off x="457200" y="228603"/>
            <a:ext cx="11284688" cy="838197"/>
          </a:xfrm>
          <a:prstGeom prst="rect">
            <a:avLst/>
          </a:prstGeom>
        </p:spPr>
        <p:txBody>
          <a:bodyPr vert="horz" lIns="0" tIns="91440" rIns="0" bIns="0" rtlCol="0" anchor="t">
            <a:normAutofit/>
          </a:bodyPr>
          <a:lstStyle>
            <a:lvl1pPr algn="ctr">
              <a:defRPr sz="4200">
                <a:latin typeface="Roboto" pitchFamily="2" charset="0"/>
                <a:ea typeface="Roboto" pitchFamily="2" charset="0"/>
              </a:defRPr>
            </a:lvl1pPr>
          </a:lstStyle>
          <a:p>
            <a:r>
              <a:rPr lang="en-US"/>
              <a:t>Liberty Mutual and co-branded icons</a:t>
            </a:r>
          </a:p>
        </p:txBody>
      </p:sp>
      <p:sp>
        <p:nvSpPr>
          <p:cNvPr id="28" name="Picture Placeholder 2">
            <a:extLst>
              <a:ext uri="{FF2B5EF4-FFF2-40B4-BE49-F238E27FC236}">
                <a16:creationId xmlns:a16="http://schemas.microsoft.com/office/drawing/2014/main" id="{2A2AA141-06F6-3B4E-AE17-234589CEEA7B}"/>
              </a:ext>
            </a:extLst>
          </p:cNvPr>
          <p:cNvSpPr>
            <a:spLocks noGrp="1"/>
          </p:cNvSpPr>
          <p:nvPr>
            <p:ph type="pic" sz="quarter" idx="33"/>
          </p:nvPr>
        </p:nvSpPr>
        <p:spPr>
          <a:xfrm>
            <a:off x="491430" y="1066800"/>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32" name="Picture Placeholder 2">
            <a:extLst>
              <a:ext uri="{FF2B5EF4-FFF2-40B4-BE49-F238E27FC236}">
                <a16:creationId xmlns:a16="http://schemas.microsoft.com/office/drawing/2014/main" id="{505761F3-4E52-E048-AE76-108F02EA2E31}"/>
              </a:ext>
            </a:extLst>
          </p:cNvPr>
          <p:cNvSpPr>
            <a:spLocks noGrp="1"/>
          </p:cNvSpPr>
          <p:nvPr>
            <p:ph type="pic" sz="quarter" idx="37"/>
          </p:nvPr>
        </p:nvSpPr>
        <p:spPr>
          <a:xfrm>
            <a:off x="1760793" y="1066800"/>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38" name="Picture Placeholder 2">
            <a:extLst>
              <a:ext uri="{FF2B5EF4-FFF2-40B4-BE49-F238E27FC236}">
                <a16:creationId xmlns:a16="http://schemas.microsoft.com/office/drawing/2014/main" id="{920A87E2-C3D3-FB4A-BDF5-B5421A234222}"/>
              </a:ext>
            </a:extLst>
          </p:cNvPr>
          <p:cNvSpPr>
            <a:spLocks noGrp="1"/>
          </p:cNvSpPr>
          <p:nvPr>
            <p:ph type="pic" sz="quarter" idx="41"/>
          </p:nvPr>
        </p:nvSpPr>
        <p:spPr>
          <a:xfrm>
            <a:off x="3030156" y="1066800"/>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cxnSp>
        <p:nvCxnSpPr>
          <p:cNvPr id="25" name="Straight Connector 24">
            <a:extLst>
              <a:ext uri="{FF2B5EF4-FFF2-40B4-BE49-F238E27FC236}">
                <a16:creationId xmlns:a16="http://schemas.microsoft.com/office/drawing/2014/main" id="{ABEFAED6-ABC3-4846-9683-2B62D4BAC09C}"/>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pic>
        <p:nvPicPr>
          <p:cNvPr id="65" name="Picture 64">
            <a:extLst>
              <a:ext uri="{FF2B5EF4-FFF2-40B4-BE49-F238E27FC236}">
                <a16:creationId xmlns:a16="http://schemas.microsoft.com/office/drawing/2014/main" id="{25B7ADF4-791E-5944-B704-568D28C74F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440" y="6264634"/>
            <a:ext cx="1607532" cy="487947"/>
          </a:xfrm>
          <a:prstGeom prst="rect">
            <a:avLst/>
          </a:prstGeom>
        </p:spPr>
      </p:pic>
      <p:sp>
        <p:nvSpPr>
          <p:cNvPr id="22" name="Picture Placeholder 2">
            <a:extLst>
              <a:ext uri="{FF2B5EF4-FFF2-40B4-BE49-F238E27FC236}">
                <a16:creationId xmlns:a16="http://schemas.microsoft.com/office/drawing/2014/main" id="{C00BB8C3-C7F9-8D45-A283-242B3B07E044}"/>
              </a:ext>
            </a:extLst>
          </p:cNvPr>
          <p:cNvSpPr>
            <a:spLocks noGrp="1"/>
          </p:cNvSpPr>
          <p:nvPr>
            <p:ph type="pic" sz="quarter" idx="42"/>
          </p:nvPr>
        </p:nvSpPr>
        <p:spPr>
          <a:xfrm>
            <a:off x="4299519" y="1066800"/>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24" name="Picture Placeholder 2">
            <a:extLst>
              <a:ext uri="{FF2B5EF4-FFF2-40B4-BE49-F238E27FC236}">
                <a16:creationId xmlns:a16="http://schemas.microsoft.com/office/drawing/2014/main" id="{02FCCC54-97E3-A84A-951E-892CD7BA5B90}"/>
              </a:ext>
            </a:extLst>
          </p:cNvPr>
          <p:cNvSpPr>
            <a:spLocks noGrp="1"/>
          </p:cNvSpPr>
          <p:nvPr>
            <p:ph type="pic" sz="quarter" idx="43"/>
          </p:nvPr>
        </p:nvSpPr>
        <p:spPr>
          <a:xfrm>
            <a:off x="5568882" y="1066800"/>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26" name="Picture Placeholder 2">
            <a:extLst>
              <a:ext uri="{FF2B5EF4-FFF2-40B4-BE49-F238E27FC236}">
                <a16:creationId xmlns:a16="http://schemas.microsoft.com/office/drawing/2014/main" id="{E7CD79CE-3DD3-F846-BD3D-D28378E30468}"/>
              </a:ext>
            </a:extLst>
          </p:cNvPr>
          <p:cNvSpPr>
            <a:spLocks noGrp="1"/>
          </p:cNvSpPr>
          <p:nvPr>
            <p:ph type="pic" sz="quarter" idx="44"/>
          </p:nvPr>
        </p:nvSpPr>
        <p:spPr>
          <a:xfrm>
            <a:off x="6838245" y="1066800"/>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39" name="Picture Placeholder 2">
            <a:extLst>
              <a:ext uri="{FF2B5EF4-FFF2-40B4-BE49-F238E27FC236}">
                <a16:creationId xmlns:a16="http://schemas.microsoft.com/office/drawing/2014/main" id="{157A05C2-F25E-FF4A-96AB-C71DD3059E2D}"/>
              </a:ext>
            </a:extLst>
          </p:cNvPr>
          <p:cNvSpPr>
            <a:spLocks noGrp="1"/>
          </p:cNvSpPr>
          <p:nvPr>
            <p:ph type="pic" sz="quarter" idx="45"/>
          </p:nvPr>
        </p:nvSpPr>
        <p:spPr>
          <a:xfrm>
            <a:off x="8107608" y="1066800"/>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40" name="Picture Placeholder 2">
            <a:extLst>
              <a:ext uri="{FF2B5EF4-FFF2-40B4-BE49-F238E27FC236}">
                <a16:creationId xmlns:a16="http://schemas.microsoft.com/office/drawing/2014/main" id="{2704515B-C3C9-B243-BE12-90E09AE141BD}"/>
              </a:ext>
            </a:extLst>
          </p:cNvPr>
          <p:cNvSpPr>
            <a:spLocks noGrp="1"/>
          </p:cNvSpPr>
          <p:nvPr>
            <p:ph type="pic" sz="quarter" idx="46"/>
          </p:nvPr>
        </p:nvSpPr>
        <p:spPr>
          <a:xfrm>
            <a:off x="9376971" y="1066800"/>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41" name="Picture Placeholder 2">
            <a:extLst>
              <a:ext uri="{FF2B5EF4-FFF2-40B4-BE49-F238E27FC236}">
                <a16:creationId xmlns:a16="http://schemas.microsoft.com/office/drawing/2014/main" id="{283242FC-D1A9-674D-B897-E53024E54B9A}"/>
              </a:ext>
            </a:extLst>
          </p:cNvPr>
          <p:cNvSpPr>
            <a:spLocks noGrp="1"/>
          </p:cNvSpPr>
          <p:nvPr>
            <p:ph type="pic" sz="quarter" idx="47"/>
          </p:nvPr>
        </p:nvSpPr>
        <p:spPr>
          <a:xfrm>
            <a:off x="10646337" y="1066800"/>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42" name="Picture Placeholder 2">
            <a:extLst>
              <a:ext uri="{FF2B5EF4-FFF2-40B4-BE49-F238E27FC236}">
                <a16:creationId xmlns:a16="http://schemas.microsoft.com/office/drawing/2014/main" id="{F759FE6B-175B-7243-9148-7AAB31F63B1F}"/>
              </a:ext>
            </a:extLst>
          </p:cNvPr>
          <p:cNvSpPr>
            <a:spLocks noGrp="1"/>
          </p:cNvSpPr>
          <p:nvPr>
            <p:ph type="pic" sz="quarter" idx="48"/>
          </p:nvPr>
        </p:nvSpPr>
        <p:spPr>
          <a:xfrm>
            <a:off x="491430" y="2346149"/>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43" name="Picture Placeholder 2">
            <a:extLst>
              <a:ext uri="{FF2B5EF4-FFF2-40B4-BE49-F238E27FC236}">
                <a16:creationId xmlns:a16="http://schemas.microsoft.com/office/drawing/2014/main" id="{62AC324F-302A-CF47-B532-625096621A79}"/>
              </a:ext>
            </a:extLst>
          </p:cNvPr>
          <p:cNvSpPr>
            <a:spLocks noGrp="1"/>
          </p:cNvSpPr>
          <p:nvPr>
            <p:ph type="pic" sz="quarter" idx="49"/>
          </p:nvPr>
        </p:nvSpPr>
        <p:spPr>
          <a:xfrm>
            <a:off x="1760793" y="2346149"/>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44" name="Picture Placeholder 2">
            <a:extLst>
              <a:ext uri="{FF2B5EF4-FFF2-40B4-BE49-F238E27FC236}">
                <a16:creationId xmlns:a16="http://schemas.microsoft.com/office/drawing/2014/main" id="{AA87A84C-4D2F-9843-8C5A-CF3E5BCA5532}"/>
              </a:ext>
            </a:extLst>
          </p:cNvPr>
          <p:cNvSpPr>
            <a:spLocks noGrp="1"/>
          </p:cNvSpPr>
          <p:nvPr>
            <p:ph type="pic" sz="quarter" idx="50"/>
          </p:nvPr>
        </p:nvSpPr>
        <p:spPr>
          <a:xfrm>
            <a:off x="3030156" y="2346149"/>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45" name="Picture Placeholder 2">
            <a:extLst>
              <a:ext uri="{FF2B5EF4-FFF2-40B4-BE49-F238E27FC236}">
                <a16:creationId xmlns:a16="http://schemas.microsoft.com/office/drawing/2014/main" id="{726FF6C3-3BEA-CC4F-B4F7-CE39CC3F902D}"/>
              </a:ext>
            </a:extLst>
          </p:cNvPr>
          <p:cNvSpPr>
            <a:spLocks noGrp="1"/>
          </p:cNvSpPr>
          <p:nvPr>
            <p:ph type="pic" sz="quarter" idx="51"/>
          </p:nvPr>
        </p:nvSpPr>
        <p:spPr>
          <a:xfrm>
            <a:off x="4299519" y="2346149"/>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46" name="Picture Placeholder 2">
            <a:extLst>
              <a:ext uri="{FF2B5EF4-FFF2-40B4-BE49-F238E27FC236}">
                <a16:creationId xmlns:a16="http://schemas.microsoft.com/office/drawing/2014/main" id="{F23D693E-D3CC-8742-A03C-A68654E314BF}"/>
              </a:ext>
            </a:extLst>
          </p:cNvPr>
          <p:cNvSpPr>
            <a:spLocks noGrp="1"/>
          </p:cNvSpPr>
          <p:nvPr>
            <p:ph type="pic" sz="quarter" idx="52"/>
          </p:nvPr>
        </p:nvSpPr>
        <p:spPr>
          <a:xfrm>
            <a:off x="5568882" y="2346149"/>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47" name="Picture Placeholder 2">
            <a:extLst>
              <a:ext uri="{FF2B5EF4-FFF2-40B4-BE49-F238E27FC236}">
                <a16:creationId xmlns:a16="http://schemas.microsoft.com/office/drawing/2014/main" id="{97C070D0-26B6-5D40-A43D-5607250CFB2D}"/>
              </a:ext>
            </a:extLst>
          </p:cNvPr>
          <p:cNvSpPr>
            <a:spLocks noGrp="1"/>
          </p:cNvSpPr>
          <p:nvPr>
            <p:ph type="pic" sz="quarter" idx="53"/>
          </p:nvPr>
        </p:nvSpPr>
        <p:spPr>
          <a:xfrm>
            <a:off x="6838245" y="2346149"/>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48" name="Picture Placeholder 2">
            <a:extLst>
              <a:ext uri="{FF2B5EF4-FFF2-40B4-BE49-F238E27FC236}">
                <a16:creationId xmlns:a16="http://schemas.microsoft.com/office/drawing/2014/main" id="{2325E0D0-44FD-8A42-BC33-54A079E17C51}"/>
              </a:ext>
            </a:extLst>
          </p:cNvPr>
          <p:cNvSpPr>
            <a:spLocks noGrp="1"/>
          </p:cNvSpPr>
          <p:nvPr>
            <p:ph type="pic" sz="quarter" idx="54"/>
          </p:nvPr>
        </p:nvSpPr>
        <p:spPr>
          <a:xfrm>
            <a:off x="8107608" y="2346149"/>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49" name="Picture Placeholder 2">
            <a:extLst>
              <a:ext uri="{FF2B5EF4-FFF2-40B4-BE49-F238E27FC236}">
                <a16:creationId xmlns:a16="http://schemas.microsoft.com/office/drawing/2014/main" id="{025FFC0D-1576-044D-B9CE-CCEB9BF8A358}"/>
              </a:ext>
            </a:extLst>
          </p:cNvPr>
          <p:cNvSpPr>
            <a:spLocks noGrp="1"/>
          </p:cNvSpPr>
          <p:nvPr>
            <p:ph type="pic" sz="quarter" idx="55"/>
          </p:nvPr>
        </p:nvSpPr>
        <p:spPr>
          <a:xfrm>
            <a:off x="9376971" y="2346149"/>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50" name="Picture Placeholder 2">
            <a:extLst>
              <a:ext uri="{FF2B5EF4-FFF2-40B4-BE49-F238E27FC236}">
                <a16:creationId xmlns:a16="http://schemas.microsoft.com/office/drawing/2014/main" id="{7D820BE1-4583-E94D-B428-9EC229BC0769}"/>
              </a:ext>
            </a:extLst>
          </p:cNvPr>
          <p:cNvSpPr>
            <a:spLocks noGrp="1"/>
          </p:cNvSpPr>
          <p:nvPr>
            <p:ph type="pic" sz="quarter" idx="56"/>
          </p:nvPr>
        </p:nvSpPr>
        <p:spPr>
          <a:xfrm>
            <a:off x="10646337" y="2346149"/>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70" name="Picture Placeholder 2">
            <a:extLst>
              <a:ext uri="{FF2B5EF4-FFF2-40B4-BE49-F238E27FC236}">
                <a16:creationId xmlns:a16="http://schemas.microsoft.com/office/drawing/2014/main" id="{A518517A-6EA7-CB4C-A1E2-04B31D52BC21}"/>
              </a:ext>
            </a:extLst>
          </p:cNvPr>
          <p:cNvSpPr>
            <a:spLocks noGrp="1"/>
          </p:cNvSpPr>
          <p:nvPr>
            <p:ph type="pic" sz="quarter" idx="57"/>
          </p:nvPr>
        </p:nvSpPr>
        <p:spPr>
          <a:xfrm>
            <a:off x="484342" y="3587750"/>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71" name="Picture Placeholder 2">
            <a:extLst>
              <a:ext uri="{FF2B5EF4-FFF2-40B4-BE49-F238E27FC236}">
                <a16:creationId xmlns:a16="http://schemas.microsoft.com/office/drawing/2014/main" id="{FFDE7702-E7CB-7949-8498-52458B733AD2}"/>
              </a:ext>
            </a:extLst>
          </p:cNvPr>
          <p:cNvSpPr>
            <a:spLocks noGrp="1"/>
          </p:cNvSpPr>
          <p:nvPr>
            <p:ph type="pic" sz="quarter" idx="58"/>
          </p:nvPr>
        </p:nvSpPr>
        <p:spPr>
          <a:xfrm>
            <a:off x="1753705" y="3587750"/>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72" name="Picture Placeholder 2">
            <a:extLst>
              <a:ext uri="{FF2B5EF4-FFF2-40B4-BE49-F238E27FC236}">
                <a16:creationId xmlns:a16="http://schemas.microsoft.com/office/drawing/2014/main" id="{F6878659-73D2-F04F-93A5-E8D5FE45D22A}"/>
              </a:ext>
            </a:extLst>
          </p:cNvPr>
          <p:cNvSpPr>
            <a:spLocks noGrp="1"/>
          </p:cNvSpPr>
          <p:nvPr>
            <p:ph type="pic" sz="quarter" idx="59"/>
          </p:nvPr>
        </p:nvSpPr>
        <p:spPr>
          <a:xfrm>
            <a:off x="3023068" y="3587750"/>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73" name="Picture Placeholder 2">
            <a:extLst>
              <a:ext uri="{FF2B5EF4-FFF2-40B4-BE49-F238E27FC236}">
                <a16:creationId xmlns:a16="http://schemas.microsoft.com/office/drawing/2014/main" id="{023A12A7-74CB-C64B-903B-F0397DFD5448}"/>
              </a:ext>
            </a:extLst>
          </p:cNvPr>
          <p:cNvSpPr>
            <a:spLocks noGrp="1"/>
          </p:cNvSpPr>
          <p:nvPr>
            <p:ph type="pic" sz="quarter" idx="60"/>
          </p:nvPr>
        </p:nvSpPr>
        <p:spPr>
          <a:xfrm>
            <a:off x="4292431" y="3587750"/>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74" name="Picture Placeholder 2">
            <a:extLst>
              <a:ext uri="{FF2B5EF4-FFF2-40B4-BE49-F238E27FC236}">
                <a16:creationId xmlns:a16="http://schemas.microsoft.com/office/drawing/2014/main" id="{CC5436DA-095E-3547-8E20-1332CA0AA0BC}"/>
              </a:ext>
            </a:extLst>
          </p:cNvPr>
          <p:cNvSpPr>
            <a:spLocks noGrp="1"/>
          </p:cNvSpPr>
          <p:nvPr>
            <p:ph type="pic" sz="quarter" idx="61"/>
          </p:nvPr>
        </p:nvSpPr>
        <p:spPr>
          <a:xfrm>
            <a:off x="5561794" y="3587750"/>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75" name="Picture Placeholder 2">
            <a:extLst>
              <a:ext uri="{FF2B5EF4-FFF2-40B4-BE49-F238E27FC236}">
                <a16:creationId xmlns:a16="http://schemas.microsoft.com/office/drawing/2014/main" id="{5B2B710F-0C04-7C43-BFD8-877606647629}"/>
              </a:ext>
            </a:extLst>
          </p:cNvPr>
          <p:cNvSpPr>
            <a:spLocks noGrp="1"/>
          </p:cNvSpPr>
          <p:nvPr>
            <p:ph type="pic" sz="quarter" idx="62"/>
          </p:nvPr>
        </p:nvSpPr>
        <p:spPr>
          <a:xfrm>
            <a:off x="6831157" y="3587750"/>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76" name="Picture Placeholder 2">
            <a:extLst>
              <a:ext uri="{FF2B5EF4-FFF2-40B4-BE49-F238E27FC236}">
                <a16:creationId xmlns:a16="http://schemas.microsoft.com/office/drawing/2014/main" id="{52906F9D-7CEB-4A45-8049-1BA0029258E4}"/>
              </a:ext>
            </a:extLst>
          </p:cNvPr>
          <p:cNvSpPr>
            <a:spLocks noGrp="1"/>
          </p:cNvSpPr>
          <p:nvPr>
            <p:ph type="pic" sz="quarter" idx="63"/>
          </p:nvPr>
        </p:nvSpPr>
        <p:spPr>
          <a:xfrm>
            <a:off x="8100520" y="3587750"/>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77" name="Picture Placeholder 2">
            <a:extLst>
              <a:ext uri="{FF2B5EF4-FFF2-40B4-BE49-F238E27FC236}">
                <a16:creationId xmlns:a16="http://schemas.microsoft.com/office/drawing/2014/main" id="{7682DD51-D676-BA48-8A4F-23B69E4EE00F}"/>
              </a:ext>
            </a:extLst>
          </p:cNvPr>
          <p:cNvSpPr>
            <a:spLocks noGrp="1"/>
          </p:cNvSpPr>
          <p:nvPr>
            <p:ph type="pic" sz="quarter" idx="64"/>
          </p:nvPr>
        </p:nvSpPr>
        <p:spPr>
          <a:xfrm>
            <a:off x="9369883" y="3587750"/>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78" name="Picture Placeholder 2">
            <a:extLst>
              <a:ext uri="{FF2B5EF4-FFF2-40B4-BE49-F238E27FC236}">
                <a16:creationId xmlns:a16="http://schemas.microsoft.com/office/drawing/2014/main" id="{C6763201-CB58-7E4B-B2E5-808EE0BC86AC}"/>
              </a:ext>
            </a:extLst>
          </p:cNvPr>
          <p:cNvSpPr>
            <a:spLocks noGrp="1"/>
          </p:cNvSpPr>
          <p:nvPr>
            <p:ph type="pic" sz="quarter" idx="65"/>
          </p:nvPr>
        </p:nvSpPr>
        <p:spPr>
          <a:xfrm>
            <a:off x="10639249" y="3587750"/>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79" name="Picture Placeholder 2">
            <a:extLst>
              <a:ext uri="{FF2B5EF4-FFF2-40B4-BE49-F238E27FC236}">
                <a16:creationId xmlns:a16="http://schemas.microsoft.com/office/drawing/2014/main" id="{50E75451-4FAB-C547-88F8-109F0852FBBB}"/>
              </a:ext>
            </a:extLst>
          </p:cNvPr>
          <p:cNvSpPr>
            <a:spLocks noGrp="1"/>
          </p:cNvSpPr>
          <p:nvPr>
            <p:ph type="pic" sz="quarter" idx="66"/>
          </p:nvPr>
        </p:nvSpPr>
        <p:spPr>
          <a:xfrm>
            <a:off x="484342" y="4867099"/>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80" name="Picture Placeholder 2">
            <a:extLst>
              <a:ext uri="{FF2B5EF4-FFF2-40B4-BE49-F238E27FC236}">
                <a16:creationId xmlns:a16="http://schemas.microsoft.com/office/drawing/2014/main" id="{5DAC5737-C7AB-5D44-991B-3081F70DBCB3}"/>
              </a:ext>
            </a:extLst>
          </p:cNvPr>
          <p:cNvSpPr>
            <a:spLocks noGrp="1"/>
          </p:cNvSpPr>
          <p:nvPr>
            <p:ph type="pic" sz="quarter" idx="67"/>
          </p:nvPr>
        </p:nvSpPr>
        <p:spPr>
          <a:xfrm>
            <a:off x="1753705" y="4867099"/>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81" name="Picture Placeholder 2">
            <a:extLst>
              <a:ext uri="{FF2B5EF4-FFF2-40B4-BE49-F238E27FC236}">
                <a16:creationId xmlns:a16="http://schemas.microsoft.com/office/drawing/2014/main" id="{E7F54853-7D42-2448-BB98-E3A0E75D7F56}"/>
              </a:ext>
            </a:extLst>
          </p:cNvPr>
          <p:cNvSpPr>
            <a:spLocks noGrp="1"/>
          </p:cNvSpPr>
          <p:nvPr>
            <p:ph type="pic" sz="quarter" idx="68"/>
          </p:nvPr>
        </p:nvSpPr>
        <p:spPr>
          <a:xfrm>
            <a:off x="3023068" y="4867099"/>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82" name="Picture Placeholder 2">
            <a:extLst>
              <a:ext uri="{FF2B5EF4-FFF2-40B4-BE49-F238E27FC236}">
                <a16:creationId xmlns:a16="http://schemas.microsoft.com/office/drawing/2014/main" id="{8EF1A7AD-73CA-2745-A79A-1027CCFF0387}"/>
              </a:ext>
            </a:extLst>
          </p:cNvPr>
          <p:cNvSpPr>
            <a:spLocks noGrp="1"/>
          </p:cNvSpPr>
          <p:nvPr>
            <p:ph type="pic" sz="quarter" idx="69"/>
          </p:nvPr>
        </p:nvSpPr>
        <p:spPr>
          <a:xfrm>
            <a:off x="4292431" y="4867099"/>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83" name="Picture Placeholder 2">
            <a:extLst>
              <a:ext uri="{FF2B5EF4-FFF2-40B4-BE49-F238E27FC236}">
                <a16:creationId xmlns:a16="http://schemas.microsoft.com/office/drawing/2014/main" id="{1AF60291-E91E-704F-83FA-32C16F91F108}"/>
              </a:ext>
            </a:extLst>
          </p:cNvPr>
          <p:cNvSpPr>
            <a:spLocks noGrp="1"/>
          </p:cNvSpPr>
          <p:nvPr>
            <p:ph type="pic" sz="quarter" idx="70"/>
          </p:nvPr>
        </p:nvSpPr>
        <p:spPr>
          <a:xfrm>
            <a:off x="5561794" y="4867099"/>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84" name="Picture Placeholder 2">
            <a:extLst>
              <a:ext uri="{FF2B5EF4-FFF2-40B4-BE49-F238E27FC236}">
                <a16:creationId xmlns:a16="http://schemas.microsoft.com/office/drawing/2014/main" id="{8C0595D3-CF9E-7745-B0A3-881DC2397CBC}"/>
              </a:ext>
            </a:extLst>
          </p:cNvPr>
          <p:cNvSpPr>
            <a:spLocks noGrp="1"/>
          </p:cNvSpPr>
          <p:nvPr>
            <p:ph type="pic" sz="quarter" idx="71"/>
          </p:nvPr>
        </p:nvSpPr>
        <p:spPr>
          <a:xfrm>
            <a:off x="6831157" y="4867099"/>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85" name="Picture Placeholder 2">
            <a:extLst>
              <a:ext uri="{FF2B5EF4-FFF2-40B4-BE49-F238E27FC236}">
                <a16:creationId xmlns:a16="http://schemas.microsoft.com/office/drawing/2014/main" id="{3540D0C2-62DC-CB4C-86A4-1E4A37241BDB}"/>
              </a:ext>
            </a:extLst>
          </p:cNvPr>
          <p:cNvSpPr>
            <a:spLocks noGrp="1"/>
          </p:cNvSpPr>
          <p:nvPr>
            <p:ph type="pic" sz="quarter" idx="72"/>
          </p:nvPr>
        </p:nvSpPr>
        <p:spPr>
          <a:xfrm>
            <a:off x="8100520" y="4867099"/>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86" name="Picture Placeholder 2">
            <a:extLst>
              <a:ext uri="{FF2B5EF4-FFF2-40B4-BE49-F238E27FC236}">
                <a16:creationId xmlns:a16="http://schemas.microsoft.com/office/drawing/2014/main" id="{24B19119-86BD-D34E-8C63-6BB43B3C1741}"/>
              </a:ext>
            </a:extLst>
          </p:cNvPr>
          <p:cNvSpPr>
            <a:spLocks noGrp="1"/>
          </p:cNvSpPr>
          <p:nvPr>
            <p:ph type="pic" sz="quarter" idx="73"/>
          </p:nvPr>
        </p:nvSpPr>
        <p:spPr>
          <a:xfrm>
            <a:off x="9369883" y="4867099"/>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
        <p:nvSpPr>
          <p:cNvPr id="87" name="Picture Placeholder 2">
            <a:extLst>
              <a:ext uri="{FF2B5EF4-FFF2-40B4-BE49-F238E27FC236}">
                <a16:creationId xmlns:a16="http://schemas.microsoft.com/office/drawing/2014/main" id="{BEF87D7E-4E09-7C4F-B19F-A4F078670CA0}"/>
              </a:ext>
            </a:extLst>
          </p:cNvPr>
          <p:cNvSpPr>
            <a:spLocks noGrp="1"/>
          </p:cNvSpPr>
          <p:nvPr>
            <p:ph type="pic" sz="quarter" idx="74"/>
          </p:nvPr>
        </p:nvSpPr>
        <p:spPr>
          <a:xfrm>
            <a:off x="10639249" y="4867099"/>
            <a:ext cx="1095551" cy="1095551"/>
          </a:xfrm>
          <a:prstGeom prst="ellipse">
            <a:avLst/>
          </a:prstGeom>
          <a:noFill/>
        </p:spPr>
        <p:txBody>
          <a:bodyPr lIns="0" tIns="0" rIns="0" bIns="0" anchor="ctr" anchorCtr="0">
            <a:normAutofit/>
          </a:bodyPr>
          <a:lstStyle>
            <a:lvl1pPr marL="0" indent="0" algn="ctr">
              <a:buNone/>
              <a:defRPr sz="1200" b="1">
                <a:latin typeface="Roboto" pitchFamily="2" charset="0"/>
                <a:ea typeface="Roboto" pitchFamily="2" charset="0"/>
              </a:defRPr>
            </a:lvl1pPr>
          </a:lstStyle>
          <a:p>
            <a:r>
              <a:rPr lang="en-US"/>
              <a:t>Click icon to add picture</a:t>
            </a:r>
          </a:p>
        </p:txBody>
      </p:sp>
    </p:spTree>
    <p:extLst>
      <p:ext uri="{BB962C8B-B14F-4D97-AF65-F5344CB8AC3E}">
        <p14:creationId xmlns:p14="http://schemas.microsoft.com/office/powerpoint/2010/main" val="3946045531"/>
      </p:ext>
    </p:extLst>
  </p:cSld>
  <p:clrMapOvr>
    <a:masterClrMapping/>
  </p:clrMapOvr>
  <p:extLst>
    <p:ext uri="{DCECCB84-F9BA-43D5-87BE-67443E8EF086}">
      <p15:sldGuideLst xmlns:p15="http://schemas.microsoft.com/office/powerpoint/2012/main">
        <p15:guide id="2" orient="horz" pos="3888">
          <p15:clr>
            <a:srgbClr val="FBAE40"/>
          </p15:clr>
        </p15:guide>
        <p15:guide id="3" orient="horz" pos="2160">
          <p15:clr>
            <a:srgbClr val="FBAE40"/>
          </p15:clr>
        </p15:guide>
        <p15:guide id="4" orient="horz" pos="2260">
          <p15:clr>
            <a:srgbClr val="FBAE40"/>
          </p15:clr>
        </p15:guide>
        <p15:guide id="5" orient="horz" pos="2360">
          <p15:clr>
            <a:srgbClr val="FBAE40"/>
          </p15:clr>
        </p15:guide>
        <p15:guide id="6" orient="horz" pos="2460">
          <p15:clr>
            <a:srgbClr val="FBAE40"/>
          </p15:clr>
        </p15:guide>
        <p15:guide id="8" orient="horz" pos="2660">
          <p15:clr>
            <a:srgbClr val="FBAE40"/>
          </p15:clr>
        </p15:guide>
        <p15:guide id="9" orient="horz" pos="2760">
          <p15:clr>
            <a:srgbClr val="FBAE40"/>
          </p15:clr>
        </p15:guide>
        <p15:guide id="10" orient="horz" pos="2860">
          <p15:clr>
            <a:srgbClr val="FBAE40"/>
          </p15:clr>
        </p15:guide>
        <p15:guide id="11" orient="horz" pos="2560">
          <p15:clr>
            <a:srgbClr val="FBAE4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preserve="1" userDrawn="1">
  <p:cSld name="96_Title Slide">
    <p:bg>
      <p:bgPr>
        <a:solidFill>
          <a:schemeClr val="bg2"/>
        </a:solidFill>
        <a:effectLst/>
      </p:bgPr>
    </p:bg>
    <p:spTree>
      <p:nvGrpSpPr>
        <p:cNvPr id="1" name=""/>
        <p:cNvGrpSpPr/>
        <p:nvPr/>
      </p:nvGrpSpPr>
      <p:grpSpPr>
        <a:xfrm>
          <a:off x="0" y="0"/>
          <a:ext cx="0" cy="0"/>
          <a:chOff x="0" y="0"/>
          <a:chExt cx="0" cy="0"/>
        </a:xfrm>
      </p:grpSpPr>
      <p:sp>
        <p:nvSpPr>
          <p:cNvPr id="92" name="FOOTER">
            <a:extLst>
              <a:ext uri="{FF2B5EF4-FFF2-40B4-BE49-F238E27FC236}">
                <a16:creationId xmlns:a16="http://schemas.microsoft.com/office/drawing/2014/main" id="{29425A91-278B-6140-B5D4-4503DB9CB9F7}"/>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latin typeface="Roboto" pitchFamily="2" charset="0"/>
              <a:ea typeface="Roboto" pitchFamily="2" charset="0"/>
            </a:endParaRPr>
          </a:p>
        </p:txBody>
      </p:sp>
      <p:sp>
        <p:nvSpPr>
          <p:cNvPr id="33" name="Slide Number Placeholder 4">
            <a:extLst>
              <a:ext uri="{FF2B5EF4-FFF2-40B4-BE49-F238E27FC236}">
                <a16:creationId xmlns:a16="http://schemas.microsoft.com/office/drawing/2014/main" id="{249D166D-ACB6-FA42-9361-810EEF2A1003}"/>
              </a:ext>
            </a:extLst>
          </p:cNvPr>
          <p:cNvSpPr>
            <a:spLocks noGrp="1"/>
          </p:cNvSpPr>
          <p:nvPr>
            <p:ph type="sldNum" sz="quarter" idx="4"/>
          </p:nvPr>
        </p:nvSpPr>
        <p:spPr>
          <a:xfrm>
            <a:off x="11430376" y="6400413"/>
            <a:ext cx="545724" cy="307777"/>
          </a:xfrm>
          <a:prstGeom prst="rect">
            <a:avLst/>
          </a:prstGeom>
          <a:noFill/>
        </p:spPr>
        <p:txBody>
          <a:bodyPr wrap="square" rtlCol="0">
            <a:spAutoFit/>
          </a:bodyPr>
          <a:lstStyle>
            <a:lvl1pPr algn="r">
              <a:defRPr lang="en-US" sz="1400" b="1" i="0" smtClean="0">
                <a:solidFill>
                  <a:srgbClr val="1A1446"/>
                </a:solidFill>
                <a:latin typeface="Roboto" pitchFamily="2" charset="0"/>
                <a:ea typeface="Roboto" pitchFamily="2" charset="0"/>
              </a:defRPr>
            </a:lvl1pPr>
          </a:lstStyle>
          <a:p>
            <a:fld id="{8FB4CE90-470A-43E3-A052-3E8AD880B4A5}" type="slidenum">
              <a:rPr lang="en-US" smtClean="0"/>
              <a:pPr/>
              <a:t>‹#›</a:t>
            </a:fld>
            <a:endParaRPr lang="en-US"/>
          </a:p>
        </p:txBody>
      </p:sp>
      <p:sp>
        <p:nvSpPr>
          <p:cNvPr id="34" name="Footer Placeholder 3">
            <a:extLst>
              <a:ext uri="{FF2B5EF4-FFF2-40B4-BE49-F238E27FC236}">
                <a16:creationId xmlns:a16="http://schemas.microsoft.com/office/drawing/2014/main" id="{E6ED4AD6-BFFD-BA45-8D86-3EBE44249903}"/>
              </a:ext>
            </a:extLst>
          </p:cNvPr>
          <p:cNvSpPr>
            <a:spLocks noGrp="1"/>
          </p:cNvSpPr>
          <p:nvPr>
            <p:ph type="ftr" sz="quarter" idx="3"/>
          </p:nvPr>
        </p:nvSpPr>
        <p:spPr>
          <a:xfrm>
            <a:off x="2854761" y="6356350"/>
            <a:ext cx="6482478" cy="365125"/>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1000" b="0" i="0">
                <a:solidFill>
                  <a:schemeClr val="bg1">
                    <a:lumMod val="50000"/>
                  </a:schemeClr>
                </a:solidFill>
                <a:latin typeface="Roboto" pitchFamily="2" charset="0"/>
                <a:ea typeface="Roboto" pitchFamily="2" charset="0"/>
              </a:defRPr>
            </a:lvl1pPr>
          </a:lstStyle>
          <a:p>
            <a:r>
              <a:rPr lang="en-US"/>
              <a:t>CONFIDENTIAL - PROPRIETARY - DO NOT DISTRIBUTE</a:t>
            </a:r>
          </a:p>
        </p:txBody>
      </p:sp>
      <p:sp>
        <p:nvSpPr>
          <p:cNvPr id="17" name="Title Placeholder 1">
            <a:extLst>
              <a:ext uri="{FF2B5EF4-FFF2-40B4-BE49-F238E27FC236}">
                <a16:creationId xmlns:a16="http://schemas.microsoft.com/office/drawing/2014/main" id="{48A89CC0-050C-9C42-8991-CFB8061BFA6A}"/>
              </a:ext>
            </a:extLst>
          </p:cNvPr>
          <p:cNvSpPr>
            <a:spLocks noGrp="1"/>
          </p:cNvSpPr>
          <p:nvPr>
            <p:ph type="title"/>
          </p:nvPr>
        </p:nvSpPr>
        <p:spPr>
          <a:xfrm>
            <a:off x="457200" y="228603"/>
            <a:ext cx="11284688" cy="838197"/>
          </a:xfrm>
          <a:prstGeom prst="rect">
            <a:avLst/>
          </a:prstGeom>
        </p:spPr>
        <p:txBody>
          <a:bodyPr vert="horz" lIns="0" tIns="91440" rIns="0" bIns="0" rtlCol="0" anchor="t">
            <a:noAutofit/>
          </a:bodyPr>
          <a:lstStyle>
            <a:lvl1pPr>
              <a:defRPr>
                <a:latin typeface="Roboto" pitchFamily="2" charset="0"/>
                <a:ea typeface="Roboto" pitchFamily="2" charset="0"/>
              </a:defRPr>
            </a:lvl1pPr>
          </a:lstStyle>
          <a:p>
            <a:r>
              <a:rPr lang="en-US"/>
              <a:t>Click to edit Master title style</a:t>
            </a:r>
          </a:p>
        </p:txBody>
      </p:sp>
      <p:sp>
        <p:nvSpPr>
          <p:cNvPr id="18" name="Text Placeholder 5">
            <a:extLst>
              <a:ext uri="{FF2B5EF4-FFF2-40B4-BE49-F238E27FC236}">
                <a16:creationId xmlns:a16="http://schemas.microsoft.com/office/drawing/2014/main" id="{AB1E7829-5EA4-054D-87CC-1783DCEF4613}"/>
              </a:ext>
            </a:extLst>
          </p:cNvPr>
          <p:cNvSpPr>
            <a:spLocks noGrp="1"/>
          </p:cNvSpPr>
          <p:nvPr>
            <p:ph type="body" sz="quarter" idx="23" hasCustomPrompt="1"/>
          </p:nvPr>
        </p:nvSpPr>
        <p:spPr>
          <a:xfrm>
            <a:off x="457200" y="1676401"/>
            <a:ext cx="11277600" cy="609599"/>
          </a:xfrm>
          <a:prstGeom prst="rect">
            <a:avLst/>
          </a:prstGeom>
          <a:noFill/>
        </p:spPr>
        <p:txBody>
          <a:bodyPr lIns="0" tIns="0" rIns="457200" bIns="0" anchor="t" anchorCtr="0">
            <a:noAutofit/>
          </a:bodyPr>
          <a:lstStyle>
            <a:lvl1pPr marL="0" indent="0">
              <a:lnSpc>
                <a:spcPct val="100000"/>
              </a:lnSpc>
              <a:buNone/>
              <a:defRPr sz="18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title</a:t>
            </a:r>
            <a:br>
              <a:rPr lang="en-US"/>
            </a:br>
            <a:r>
              <a:rPr lang="en-US"/>
              <a:t>Click to edit title</a:t>
            </a:r>
          </a:p>
        </p:txBody>
      </p:sp>
      <p:sp>
        <p:nvSpPr>
          <p:cNvPr id="29" name="Text Placeholder 5">
            <a:extLst>
              <a:ext uri="{FF2B5EF4-FFF2-40B4-BE49-F238E27FC236}">
                <a16:creationId xmlns:a16="http://schemas.microsoft.com/office/drawing/2014/main" id="{2C7C77FB-CC30-A740-91CC-A8E208C22A87}"/>
              </a:ext>
            </a:extLst>
          </p:cNvPr>
          <p:cNvSpPr>
            <a:spLocks noGrp="1"/>
          </p:cNvSpPr>
          <p:nvPr>
            <p:ph type="body" sz="quarter" idx="11"/>
          </p:nvPr>
        </p:nvSpPr>
        <p:spPr>
          <a:xfrm>
            <a:off x="457200" y="1075205"/>
            <a:ext cx="11277600" cy="296395"/>
          </a:xfrm>
          <a:prstGeom prst="rect">
            <a:avLst/>
          </a:prstGeom>
          <a:noFill/>
        </p:spPr>
        <p:txBody>
          <a:bodyPr lIns="0" tIns="0" rIns="0" bIns="0" anchor="t" anchorCtr="0">
            <a:noAutofit/>
          </a:bodyPr>
          <a:lstStyle>
            <a:lvl1pPr marL="0" indent="0">
              <a:buNone/>
              <a:defRPr sz="2400" b="0" i="0">
                <a:solidFill>
                  <a:srgbClr val="343741"/>
                </a:solidFill>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 Master text styles</a:t>
            </a:r>
          </a:p>
        </p:txBody>
      </p:sp>
      <p:sp>
        <p:nvSpPr>
          <p:cNvPr id="30" name="Text Placeholder 5">
            <a:extLst>
              <a:ext uri="{FF2B5EF4-FFF2-40B4-BE49-F238E27FC236}">
                <a16:creationId xmlns:a16="http://schemas.microsoft.com/office/drawing/2014/main" id="{277D6C10-E257-1748-AC1F-93FA8DC688F0}"/>
              </a:ext>
            </a:extLst>
          </p:cNvPr>
          <p:cNvSpPr>
            <a:spLocks noGrp="1"/>
          </p:cNvSpPr>
          <p:nvPr>
            <p:ph type="body" sz="quarter" idx="24" hasCustomPrompt="1"/>
          </p:nvPr>
        </p:nvSpPr>
        <p:spPr>
          <a:xfrm>
            <a:off x="457200" y="3587750"/>
            <a:ext cx="2264237" cy="602559"/>
          </a:xfrm>
          <a:prstGeom prst="rect">
            <a:avLst/>
          </a:prstGeom>
          <a:noFill/>
        </p:spPr>
        <p:txBody>
          <a:bodyPr lIns="0" tIns="91440" rIns="0" bIns="0" anchor="t" anchorCtr="0">
            <a:noAutofit/>
          </a:bodyPr>
          <a:lstStyle>
            <a:lvl1pPr marL="0" marR="0" indent="0" algn="ctr" defTabSz="914400" rtl="0" eaLnBrk="1" fontAlgn="auto" latinLnBrk="0" hangingPunct="1">
              <a:lnSpc>
                <a:spcPct val="90000"/>
              </a:lnSpc>
              <a:spcBef>
                <a:spcPts val="1200"/>
              </a:spcBef>
              <a:spcAft>
                <a:spcPts val="0"/>
              </a:spcAft>
              <a:buClr>
                <a:schemeClr val="accent5"/>
              </a:buClr>
              <a:buSzTx/>
              <a:buFont typeface="Arial" panose="020B0604020202020204" pitchFamily="34" charset="0"/>
              <a:buNone/>
              <a:tabLst/>
              <a:defRPr sz="18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marL="0" marR="0" lvl="0" indent="0" algn="ctr" defTabSz="914400" rtl="0" eaLnBrk="1" fontAlgn="auto" latinLnBrk="0" hangingPunct="1">
              <a:lnSpc>
                <a:spcPct val="90000"/>
              </a:lnSpc>
              <a:spcBef>
                <a:spcPts val="1200"/>
              </a:spcBef>
              <a:spcAft>
                <a:spcPts val="0"/>
              </a:spcAft>
              <a:buClr>
                <a:schemeClr val="accent5"/>
              </a:buClr>
              <a:buSzTx/>
              <a:buFont typeface="Arial" panose="020B0604020202020204" pitchFamily="34" charset="0"/>
              <a:buNone/>
              <a:tabLst/>
              <a:defRPr/>
            </a:pPr>
            <a:r>
              <a:rPr lang="en-US"/>
              <a:t>Click to edit</a:t>
            </a:r>
            <a:br>
              <a:rPr lang="en-US"/>
            </a:br>
            <a:r>
              <a:rPr lang="en-US"/>
              <a:t>Click to edit</a:t>
            </a:r>
          </a:p>
        </p:txBody>
      </p:sp>
      <p:sp>
        <p:nvSpPr>
          <p:cNvPr id="32" name="Picture Placeholder 2">
            <a:extLst>
              <a:ext uri="{FF2B5EF4-FFF2-40B4-BE49-F238E27FC236}">
                <a16:creationId xmlns:a16="http://schemas.microsoft.com/office/drawing/2014/main" id="{E5723486-9228-054B-A425-B2C1152B7B8F}"/>
              </a:ext>
            </a:extLst>
          </p:cNvPr>
          <p:cNvSpPr>
            <a:spLocks noGrp="1"/>
          </p:cNvSpPr>
          <p:nvPr>
            <p:ph type="pic" sz="quarter" idx="19"/>
          </p:nvPr>
        </p:nvSpPr>
        <p:spPr>
          <a:xfrm>
            <a:off x="1177998" y="2609144"/>
            <a:ext cx="822641" cy="822641"/>
          </a:xfrm>
          <a:prstGeom prst="ellipse">
            <a:avLst/>
          </a:prstGeom>
          <a:solidFill>
            <a:schemeClr val="accent1"/>
          </a:solidFill>
        </p:spPr>
        <p:txBody>
          <a:bodyPr lIns="0" tIns="0" rIns="0" bIns="0" anchor="ctr" anchorCtr="0">
            <a:normAutofit/>
          </a:bodyPr>
          <a:lstStyle>
            <a:lvl1pPr marL="0" indent="0" algn="ctr">
              <a:buNone/>
              <a:defRPr sz="1400" b="1">
                <a:latin typeface="Roboto" pitchFamily="2" charset="0"/>
                <a:ea typeface="Roboto" pitchFamily="2" charset="0"/>
              </a:defRPr>
            </a:lvl1pPr>
          </a:lstStyle>
          <a:p>
            <a:endParaRPr lang="en-US"/>
          </a:p>
        </p:txBody>
      </p:sp>
      <p:grpSp>
        <p:nvGrpSpPr>
          <p:cNvPr id="4" name="Group 3" hidden="1">
            <a:extLst>
              <a:ext uri="{FF2B5EF4-FFF2-40B4-BE49-F238E27FC236}">
                <a16:creationId xmlns:a16="http://schemas.microsoft.com/office/drawing/2014/main" id="{6EED465C-2844-8E45-A5AE-E238D6A5C3B8}"/>
              </a:ext>
            </a:extLst>
          </p:cNvPr>
          <p:cNvGrpSpPr/>
          <p:nvPr userDrawn="1"/>
        </p:nvGrpSpPr>
        <p:grpSpPr>
          <a:xfrm>
            <a:off x="457200" y="4038956"/>
            <a:ext cx="7696200" cy="2057400"/>
            <a:chOff x="457200" y="1371600"/>
            <a:chExt cx="8382000" cy="2057400"/>
          </a:xfrm>
        </p:grpSpPr>
        <p:sp>
          <p:nvSpPr>
            <p:cNvPr id="3" name="Rectangle 2">
              <a:extLst>
                <a:ext uri="{FF2B5EF4-FFF2-40B4-BE49-F238E27FC236}">
                  <a16:creationId xmlns:a16="http://schemas.microsoft.com/office/drawing/2014/main" id="{01B8DD0F-642C-E54C-B6CA-8784435CF087}"/>
                </a:ext>
              </a:extLst>
            </p:cNvPr>
            <p:cNvSpPr/>
            <p:nvPr userDrawn="1"/>
          </p:nvSpPr>
          <p:spPr>
            <a:xfrm>
              <a:off x="457200" y="2286000"/>
              <a:ext cx="1676400"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35" name="Rectangle 34">
              <a:extLst>
                <a:ext uri="{FF2B5EF4-FFF2-40B4-BE49-F238E27FC236}">
                  <a16:creationId xmlns:a16="http://schemas.microsoft.com/office/drawing/2014/main" id="{2CF2DEBD-75B9-7B4D-B095-377B8EDFFE70}"/>
                </a:ext>
              </a:extLst>
            </p:cNvPr>
            <p:cNvSpPr/>
            <p:nvPr userDrawn="1"/>
          </p:nvSpPr>
          <p:spPr>
            <a:xfrm>
              <a:off x="2133600" y="1859192"/>
              <a:ext cx="1676400"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36" name="Rectangle 35">
              <a:extLst>
                <a:ext uri="{FF2B5EF4-FFF2-40B4-BE49-F238E27FC236}">
                  <a16:creationId xmlns:a16="http://schemas.microsoft.com/office/drawing/2014/main" id="{7A4A541B-CA12-6844-9917-1A033178E244}"/>
                </a:ext>
              </a:extLst>
            </p:cNvPr>
            <p:cNvSpPr/>
            <p:nvPr userDrawn="1"/>
          </p:nvSpPr>
          <p:spPr>
            <a:xfrm>
              <a:off x="3810000" y="1432384"/>
              <a:ext cx="1676400"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37" name="Rectangle 36">
              <a:extLst>
                <a:ext uri="{FF2B5EF4-FFF2-40B4-BE49-F238E27FC236}">
                  <a16:creationId xmlns:a16="http://schemas.microsoft.com/office/drawing/2014/main" id="{2095ED52-2C1D-A447-B071-16DC06CA98E9}"/>
                </a:ext>
              </a:extLst>
            </p:cNvPr>
            <p:cNvSpPr/>
            <p:nvPr userDrawn="1"/>
          </p:nvSpPr>
          <p:spPr>
            <a:xfrm>
              <a:off x="5486400" y="2171700"/>
              <a:ext cx="1676400"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38" name="Rectangle 37">
              <a:extLst>
                <a:ext uri="{FF2B5EF4-FFF2-40B4-BE49-F238E27FC236}">
                  <a16:creationId xmlns:a16="http://schemas.microsoft.com/office/drawing/2014/main" id="{5F0EB306-6679-B842-86CE-373128DECED6}"/>
                </a:ext>
              </a:extLst>
            </p:cNvPr>
            <p:cNvSpPr/>
            <p:nvPr userDrawn="1"/>
          </p:nvSpPr>
          <p:spPr>
            <a:xfrm>
              <a:off x="7162800" y="1371600"/>
              <a:ext cx="1676400" cy="1143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grpSp>
      <p:sp>
        <p:nvSpPr>
          <p:cNvPr id="47" name="Text Placeholder 5">
            <a:extLst>
              <a:ext uri="{FF2B5EF4-FFF2-40B4-BE49-F238E27FC236}">
                <a16:creationId xmlns:a16="http://schemas.microsoft.com/office/drawing/2014/main" id="{CAA57A76-E51E-0441-BD05-42BCF01C9DBF}"/>
              </a:ext>
            </a:extLst>
          </p:cNvPr>
          <p:cNvSpPr>
            <a:spLocks noGrp="1"/>
          </p:cNvSpPr>
          <p:nvPr userDrawn="1">
            <p:ph type="body" sz="quarter" idx="25" hasCustomPrompt="1"/>
          </p:nvPr>
        </p:nvSpPr>
        <p:spPr>
          <a:xfrm>
            <a:off x="3485291" y="3587750"/>
            <a:ext cx="2228278" cy="601033"/>
          </a:xfrm>
          <a:prstGeom prst="rect">
            <a:avLst/>
          </a:prstGeom>
          <a:noFill/>
        </p:spPr>
        <p:txBody>
          <a:bodyPr lIns="0" tIns="91440" rIns="0" bIns="0" anchor="t" anchorCtr="0">
            <a:noAutofit/>
          </a:bodyPr>
          <a:lstStyle>
            <a:lvl1pPr marL="0" marR="0" indent="0" algn="ctr" defTabSz="914400" rtl="0" eaLnBrk="1" fontAlgn="auto" latinLnBrk="0" hangingPunct="1">
              <a:lnSpc>
                <a:spcPct val="90000"/>
              </a:lnSpc>
              <a:spcBef>
                <a:spcPts val="1200"/>
              </a:spcBef>
              <a:spcAft>
                <a:spcPts val="0"/>
              </a:spcAft>
              <a:buClr>
                <a:schemeClr val="accent5"/>
              </a:buClr>
              <a:buSzTx/>
              <a:buFont typeface="Arial" panose="020B0604020202020204" pitchFamily="34" charset="0"/>
              <a:buNone/>
              <a:tabLst/>
              <a:defRPr sz="18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lvl="0"/>
            <a:r>
              <a:rPr lang="en-US"/>
              <a:t>Click to edit</a:t>
            </a:r>
            <a:br>
              <a:rPr lang="en-US"/>
            </a:br>
            <a:r>
              <a:rPr lang="en-US"/>
              <a:t>Click to edit</a:t>
            </a:r>
          </a:p>
        </p:txBody>
      </p:sp>
      <p:sp>
        <p:nvSpPr>
          <p:cNvPr id="49" name="Picture Placeholder 2">
            <a:extLst>
              <a:ext uri="{FF2B5EF4-FFF2-40B4-BE49-F238E27FC236}">
                <a16:creationId xmlns:a16="http://schemas.microsoft.com/office/drawing/2014/main" id="{F4D92CCB-8E35-EA45-B1AB-4F0FF0D0E020}"/>
              </a:ext>
            </a:extLst>
          </p:cNvPr>
          <p:cNvSpPr>
            <a:spLocks noGrp="1"/>
          </p:cNvSpPr>
          <p:nvPr userDrawn="1">
            <p:ph type="pic" sz="quarter" idx="27"/>
          </p:nvPr>
        </p:nvSpPr>
        <p:spPr>
          <a:xfrm>
            <a:off x="4188110" y="2609144"/>
            <a:ext cx="822641" cy="822641"/>
          </a:xfrm>
          <a:prstGeom prst="ellipse">
            <a:avLst/>
          </a:prstGeom>
          <a:solidFill>
            <a:schemeClr val="accent1"/>
          </a:solidFill>
        </p:spPr>
        <p:txBody>
          <a:bodyPr lIns="0" tIns="0" rIns="0" bIns="0" anchor="ctr" anchorCtr="0">
            <a:normAutofit/>
          </a:bodyPr>
          <a:lstStyle>
            <a:lvl1pPr marL="0" indent="0" algn="ctr">
              <a:buNone/>
              <a:defRPr sz="1400" b="1">
                <a:latin typeface="Roboto" pitchFamily="2" charset="0"/>
                <a:ea typeface="Roboto" pitchFamily="2" charset="0"/>
              </a:defRPr>
            </a:lvl1pPr>
          </a:lstStyle>
          <a:p>
            <a:endParaRPr lang="en-US"/>
          </a:p>
        </p:txBody>
      </p:sp>
      <p:sp>
        <p:nvSpPr>
          <p:cNvPr id="50" name="Text Placeholder 5">
            <a:extLst>
              <a:ext uri="{FF2B5EF4-FFF2-40B4-BE49-F238E27FC236}">
                <a16:creationId xmlns:a16="http://schemas.microsoft.com/office/drawing/2014/main" id="{505AD701-AF89-DC4F-8D0B-2805BE9B07E7}"/>
              </a:ext>
            </a:extLst>
          </p:cNvPr>
          <p:cNvSpPr>
            <a:spLocks noGrp="1"/>
          </p:cNvSpPr>
          <p:nvPr userDrawn="1">
            <p:ph type="body" sz="quarter" idx="28" hasCustomPrompt="1"/>
          </p:nvPr>
        </p:nvSpPr>
        <p:spPr>
          <a:xfrm>
            <a:off x="6477423" y="3587750"/>
            <a:ext cx="2246917" cy="601033"/>
          </a:xfrm>
          <a:prstGeom prst="rect">
            <a:avLst/>
          </a:prstGeom>
          <a:noFill/>
        </p:spPr>
        <p:txBody>
          <a:bodyPr lIns="0" tIns="91440" rIns="0" bIns="0" anchor="t" anchorCtr="0">
            <a:noAutofit/>
          </a:bodyPr>
          <a:lstStyle>
            <a:lvl1pPr marL="0" marR="0" indent="0" algn="ctr" defTabSz="914400" rtl="0" eaLnBrk="1" fontAlgn="auto" latinLnBrk="0" hangingPunct="1">
              <a:lnSpc>
                <a:spcPct val="90000"/>
              </a:lnSpc>
              <a:spcBef>
                <a:spcPts val="1200"/>
              </a:spcBef>
              <a:spcAft>
                <a:spcPts val="0"/>
              </a:spcAft>
              <a:buClr>
                <a:schemeClr val="accent5"/>
              </a:buClr>
              <a:buSzTx/>
              <a:buFont typeface="Arial" panose="020B0604020202020204" pitchFamily="34" charset="0"/>
              <a:buNone/>
              <a:tabLst/>
              <a:defRPr sz="18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marL="0" marR="0" lvl="0" indent="0" algn="ctr" defTabSz="914400" rtl="0" eaLnBrk="1" fontAlgn="auto" latinLnBrk="0" hangingPunct="1">
              <a:lnSpc>
                <a:spcPct val="90000"/>
              </a:lnSpc>
              <a:spcBef>
                <a:spcPts val="1200"/>
              </a:spcBef>
              <a:spcAft>
                <a:spcPts val="0"/>
              </a:spcAft>
              <a:buClr>
                <a:schemeClr val="accent5"/>
              </a:buClr>
              <a:buSzTx/>
              <a:buFont typeface="Arial" panose="020B0604020202020204" pitchFamily="34" charset="0"/>
              <a:buNone/>
              <a:tabLst/>
              <a:defRPr/>
            </a:pPr>
            <a:r>
              <a:rPr lang="en-US"/>
              <a:t>Click to edit</a:t>
            </a:r>
            <a:br>
              <a:rPr lang="en-US"/>
            </a:br>
            <a:r>
              <a:rPr lang="en-US"/>
              <a:t>Click to edit</a:t>
            </a:r>
          </a:p>
        </p:txBody>
      </p:sp>
      <p:sp>
        <p:nvSpPr>
          <p:cNvPr id="52" name="Picture Placeholder 2">
            <a:extLst>
              <a:ext uri="{FF2B5EF4-FFF2-40B4-BE49-F238E27FC236}">
                <a16:creationId xmlns:a16="http://schemas.microsoft.com/office/drawing/2014/main" id="{173CC7BD-D698-2D47-99FC-A85EFD5C3654}"/>
              </a:ext>
            </a:extLst>
          </p:cNvPr>
          <p:cNvSpPr>
            <a:spLocks noGrp="1"/>
          </p:cNvSpPr>
          <p:nvPr userDrawn="1">
            <p:ph type="pic" sz="quarter" idx="30"/>
          </p:nvPr>
        </p:nvSpPr>
        <p:spPr>
          <a:xfrm>
            <a:off x="7189561" y="2609144"/>
            <a:ext cx="822641" cy="822641"/>
          </a:xfrm>
          <a:prstGeom prst="ellipse">
            <a:avLst/>
          </a:prstGeom>
          <a:solidFill>
            <a:schemeClr val="accent1"/>
          </a:solidFill>
        </p:spPr>
        <p:txBody>
          <a:bodyPr lIns="0" tIns="0" rIns="0" bIns="0" anchor="ctr" anchorCtr="0">
            <a:normAutofit/>
          </a:bodyPr>
          <a:lstStyle>
            <a:lvl1pPr marL="0" indent="0" algn="ctr">
              <a:buNone/>
              <a:defRPr sz="1400" b="1">
                <a:latin typeface="Roboto" pitchFamily="2" charset="0"/>
                <a:ea typeface="Roboto" pitchFamily="2" charset="0"/>
              </a:defRPr>
            </a:lvl1pPr>
          </a:lstStyle>
          <a:p>
            <a:endParaRPr lang="en-US"/>
          </a:p>
        </p:txBody>
      </p:sp>
      <p:sp>
        <p:nvSpPr>
          <p:cNvPr id="53" name="Text Placeholder 5">
            <a:extLst>
              <a:ext uri="{FF2B5EF4-FFF2-40B4-BE49-F238E27FC236}">
                <a16:creationId xmlns:a16="http://schemas.microsoft.com/office/drawing/2014/main" id="{7B1669D9-0924-5E44-8A82-8F27E889E5DF}"/>
              </a:ext>
            </a:extLst>
          </p:cNvPr>
          <p:cNvSpPr>
            <a:spLocks noGrp="1"/>
          </p:cNvSpPr>
          <p:nvPr userDrawn="1">
            <p:ph type="body" sz="quarter" idx="31" hasCustomPrompt="1"/>
          </p:nvPr>
        </p:nvSpPr>
        <p:spPr>
          <a:xfrm>
            <a:off x="9488195" y="3587750"/>
            <a:ext cx="2253693" cy="596143"/>
          </a:xfrm>
          <a:prstGeom prst="rect">
            <a:avLst/>
          </a:prstGeom>
          <a:noFill/>
        </p:spPr>
        <p:txBody>
          <a:bodyPr lIns="0" tIns="91440" rIns="0" bIns="0" anchor="t" anchorCtr="0">
            <a:noAutofit/>
          </a:bodyPr>
          <a:lstStyle>
            <a:lvl1pPr marL="0" marR="0" indent="0" algn="ctr" defTabSz="914400" rtl="0" eaLnBrk="1" fontAlgn="auto" latinLnBrk="0" hangingPunct="1">
              <a:lnSpc>
                <a:spcPct val="90000"/>
              </a:lnSpc>
              <a:spcBef>
                <a:spcPts val="1200"/>
              </a:spcBef>
              <a:spcAft>
                <a:spcPts val="0"/>
              </a:spcAft>
              <a:buClr>
                <a:schemeClr val="accent5"/>
              </a:buClr>
              <a:buSzTx/>
              <a:buFont typeface="Arial" panose="020B0604020202020204" pitchFamily="34" charset="0"/>
              <a:buNone/>
              <a:tabLst/>
              <a:defRPr sz="1800" b="1" i="0">
                <a:latin typeface="Roboto" pitchFamily="2" charset="0"/>
                <a:ea typeface="Roboto" pitchFamily="2" charset="0"/>
              </a:defRPr>
            </a:lvl1pPr>
            <a:lvl2pPr marL="266700" indent="0">
              <a:buNone/>
              <a:defRPr b="1">
                <a:latin typeface="Guardian Sans Bold" panose="020B0503050503060803" pitchFamily="34" charset="77"/>
              </a:defRPr>
            </a:lvl2pPr>
            <a:lvl3pPr marL="495300" indent="0">
              <a:buNone/>
              <a:defRPr b="1">
                <a:latin typeface="Guardian Sans Bold" panose="020B0503050503060803" pitchFamily="34" charset="77"/>
              </a:defRPr>
            </a:lvl3pPr>
            <a:lvl4pPr marL="588962" indent="0">
              <a:buNone/>
              <a:defRPr b="1">
                <a:latin typeface="Guardian Sans Bold" panose="020B0503050503060803" pitchFamily="34" charset="77"/>
              </a:defRPr>
            </a:lvl4pPr>
            <a:lvl5pPr marL="793750" indent="0">
              <a:buNone/>
              <a:defRPr b="1">
                <a:latin typeface="Guardian Sans Bold" panose="020B0503050503060803" pitchFamily="34" charset="77"/>
              </a:defRPr>
            </a:lvl5pPr>
          </a:lstStyle>
          <a:p>
            <a:pPr marL="0" marR="0" lvl="0" indent="0" algn="ctr" defTabSz="914400" rtl="0" eaLnBrk="1" fontAlgn="auto" latinLnBrk="0" hangingPunct="1">
              <a:lnSpc>
                <a:spcPct val="90000"/>
              </a:lnSpc>
              <a:spcBef>
                <a:spcPts val="1200"/>
              </a:spcBef>
              <a:spcAft>
                <a:spcPts val="0"/>
              </a:spcAft>
              <a:buClr>
                <a:schemeClr val="accent5"/>
              </a:buClr>
              <a:buSzTx/>
              <a:buFont typeface="Arial" panose="020B0604020202020204" pitchFamily="34" charset="0"/>
              <a:buNone/>
              <a:tabLst/>
              <a:defRPr/>
            </a:pPr>
            <a:r>
              <a:rPr lang="en-US"/>
              <a:t>Click to edit</a:t>
            </a:r>
            <a:br>
              <a:rPr lang="en-US"/>
            </a:br>
            <a:r>
              <a:rPr lang="en-US"/>
              <a:t>Click to edit</a:t>
            </a:r>
          </a:p>
        </p:txBody>
      </p:sp>
      <p:sp>
        <p:nvSpPr>
          <p:cNvPr id="55" name="Picture Placeholder 2">
            <a:extLst>
              <a:ext uri="{FF2B5EF4-FFF2-40B4-BE49-F238E27FC236}">
                <a16:creationId xmlns:a16="http://schemas.microsoft.com/office/drawing/2014/main" id="{F5B14EF3-C5D1-5E43-B4B8-6BB68BDEF104}"/>
              </a:ext>
            </a:extLst>
          </p:cNvPr>
          <p:cNvSpPr>
            <a:spLocks noGrp="1"/>
          </p:cNvSpPr>
          <p:nvPr userDrawn="1">
            <p:ph type="pic" sz="quarter" idx="33"/>
          </p:nvPr>
        </p:nvSpPr>
        <p:spPr>
          <a:xfrm>
            <a:off x="10203721" y="2599255"/>
            <a:ext cx="822641" cy="822641"/>
          </a:xfrm>
          <a:prstGeom prst="ellipse">
            <a:avLst/>
          </a:prstGeom>
          <a:solidFill>
            <a:schemeClr val="accent1"/>
          </a:solidFill>
        </p:spPr>
        <p:txBody>
          <a:bodyPr lIns="0" tIns="0" rIns="0" bIns="0" anchor="ctr" anchorCtr="0">
            <a:normAutofit/>
          </a:bodyPr>
          <a:lstStyle>
            <a:lvl1pPr marL="0" indent="0" algn="ctr">
              <a:buNone/>
              <a:defRPr sz="1400" b="1">
                <a:latin typeface="Roboto" pitchFamily="2" charset="0"/>
                <a:ea typeface="Roboto" pitchFamily="2" charset="0"/>
              </a:defRPr>
            </a:lvl1pPr>
          </a:lstStyle>
          <a:p>
            <a:endParaRPr lang="en-US"/>
          </a:p>
        </p:txBody>
      </p:sp>
      <p:cxnSp>
        <p:nvCxnSpPr>
          <p:cNvPr id="23" name="Straight Connector 22">
            <a:extLst>
              <a:ext uri="{FF2B5EF4-FFF2-40B4-BE49-F238E27FC236}">
                <a16:creationId xmlns:a16="http://schemas.microsoft.com/office/drawing/2014/main" id="{3A3D99CD-0BC1-CF41-8243-97AED54DF64C}"/>
              </a:ext>
            </a:extLst>
          </p:cNvPr>
          <p:cNvCxnSpPr/>
          <p:nvPr userDrawn="1"/>
        </p:nvCxnSpPr>
        <p:spPr>
          <a:xfrm>
            <a:off x="0" y="6172200"/>
            <a:ext cx="12192000" cy="0"/>
          </a:xfrm>
          <a:prstGeom prst="line">
            <a:avLst/>
          </a:prstGeom>
          <a:ln w="25400">
            <a:solidFill>
              <a:srgbClr val="FFD000"/>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29C5C663-C138-404D-B0F5-9B27246C6C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440" y="6264634"/>
            <a:ext cx="1607532" cy="487947"/>
          </a:xfrm>
          <a:prstGeom prst="rect">
            <a:avLst/>
          </a:prstGeom>
        </p:spPr>
      </p:pic>
    </p:spTree>
    <p:extLst>
      <p:ext uri="{BB962C8B-B14F-4D97-AF65-F5344CB8AC3E}">
        <p14:creationId xmlns:p14="http://schemas.microsoft.com/office/powerpoint/2010/main" val="28690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0965" y="168443"/>
            <a:ext cx="11730789" cy="846441"/>
          </a:xfrm>
        </p:spPr>
        <p:txBody>
          <a:bodyPr>
            <a:noAutofit/>
          </a:bodyPr>
          <a:lstStyle>
            <a:lvl1pPr>
              <a:defRPr>
                <a:solidFill>
                  <a:schemeClr val="tx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65954BA5-570B-4BB5-B3E7-33BEEF6B99BC}"/>
              </a:ext>
            </a:extLst>
          </p:cNvPr>
          <p:cNvSpPr>
            <a:spLocks noGrp="1"/>
          </p:cNvSpPr>
          <p:nvPr>
            <p:ph type="sldNum" sz="quarter" idx="10"/>
          </p:nvPr>
        </p:nvSpPr>
        <p:spPr/>
        <p:txBody>
          <a:bodyPr/>
          <a:lstStyle/>
          <a:p>
            <a:fld id="{DA6465D5-6C95-42BC-ABD3-D88B68359DB8}" type="slidenum">
              <a:rPr lang="en-US" smtClean="0"/>
              <a:t>‹#›</a:t>
            </a:fld>
            <a:endParaRPr lang="en-US"/>
          </a:p>
        </p:txBody>
      </p:sp>
      <p:sp>
        <p:nvSpPr>
          <p:cNvPr id="9" name="Content Placeholder 8">
            <a:extLst>
              <a:ext uri="{FF2B5EF4-FFF2-40B4-BE49-F238E27FC236}">
                <a16:creationId xmlns:a16="http://schemas.microsoft.com/office/drawing/2014/main" id="{B199C20A-51FB-47CF-8539-89D6150A17E1}"/>
              </a:ext>
            </a:extLst>
          </p:cNvPr>
          <p:cNvSpPr>
            <a:spLocks noGrp="1"/>
          </p:cNvSpPr>
          <p:nvPr>
            <p:ph sz="quarter" idx="12"/>
          </p:nvPr>
        </p:nvSpPr>
        <p:spPr>
          <a:xfrm>
            <a:off x="240965" y="1678075"/>
            <a:ext cx="11734800" cy="4471713"/>
          </a:xfrm>
        </p:spPr>
        <p:txBody>
          <a:bodyPr>
            <a:noAutofit/>
          </a:bodyPr>
          <a:lstStyle>
            <a:lvl1pPr marL="0" indent="0">
              <a:buFontTx/>
              <a:buNone/>
              <a:defRPr>
                <a:solidFill>
                  <a:schemeClr val="tx1"/>
                </a:solidFill>
              </a:defRPr>
            </a:lvl1pPr>
            <a:lvl2pPr marL="266700" indent="0">
              <a:buFontTx/>
              <a:buNone/>
              <a:defRPr/>
            </a:lvl2pPr>
            <a:lvl3pPr marL="495300" indent="0">
              <a:buFontTx/>
              <a:buNone/>
              <a:defRPr/>
            </a:lvl3pPr>
            <a:lvl4pPr marL="588962" indent="0">
              <a:buFontTx/>
              <a:buNone/>
              <a:defRPr/>
            </a:lvl4pPr>
            <a:lvl5pPr marL="793750" indent="0">
              <a:buFontTx/>
              <a:buNone/>
              <a:defRPr/>
            </a:lvl5pPr>
          </a:lstStyle>
          <a:p>
            <a:pPr lvl="0"/>
            <a:r>
              <a:rPr lang="en-US"/>
              <a:t>Click to edit Master text styles</a:t>
            </a:r>
          </a:p>
        </p:txBody>
      </p:sp>
      <p:sp>
        <p:nvSpPr>
          <p:cNvPr id="5" name="Text Placeholder 4">
            <a:extLst>
              <a:ext uri="{FF2B5EF4-FFF2-40B4-BE49-F238E27FC236}">
                <a16:creationId xmlns:a16="http://schemas.microsoft.com/office/drawing/2014/main" id="{3233719C-8FAE-55D5-7C2D-0EC9134F89A8}"/>
              </a:ext>
            </a:extLst>
          </p:cNvPr>
          <p:cNvSpPr>
            <a:spLocks noGrp="1"/>
          </p:cNvSpPr>
          <p:nvPr>
            <p:ph type="body" sz="quarter" idx="13"/>
          </p:nvPr>
        </p:nvSpPr>
        <p:spPr>
          <a:xfrm>
            <a:off x="240965" y="807169"/>
            <a:ext cx="11730120" cy="663662"/>
          </a:xfrm>
        </p:spPr>
        <p:txBody>
          <a:bodyPr>
            <a:noAutofit/>
          </a:bodyPr>
          <a:lstStyle>
            <a:lvl1pPr>
              <a:defRPr sz="24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81880837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Title Subtitle Only">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6E1D0008-6C06-186A-31B0-10FE8E7DCAA5}"/>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rcRect l="-1" t="89333" r="89780"/>
          <a:stretch/>
        </p:blipFill>
        <p:spPr>
          <a:xfrm>
            <a:off x="0" y="6126480"/>
            <a:ext cx="1246094" cy="731520"/>
          </a:xfrm>
          <a:prstGeom prst="rect">
            <a:avLst/>
          </a:prstGeom>
        </p:spPr>
      </p:pic>
      <p:sp>
        <p:nvSpPr>
          <p:cNvPr id="4" name="Title 1">
            <a:extLst>
              <a:ext uri="{FF2B5EF4-FFF2-40B4-BE49-F238E27FC236}">
                <a16:creationId xmlns:a16="http://schemas.microsoft.com/office/drawing/2014/main" id="{4EAFED1A-7756-7CBB-823E-3193578124F5}"/>
              </a:ext>
            </a:extLst>
          </p:cNvPr>
          <p:cNvSpPr>
            <a:spLocks noGrp="1"/>
          </p:cNvSpPr>
          <p:nvPr>
            <p:ph type="title"/>
          </p:nvPr>
        </p:nvSpPr>
        <p:spPr>
          <a:xfrm>
            <a:off x="603314" y="529325"/>
            <a:ext cx="10972801" cy="615263"/>
          </a:xfrm>
          <a:prstGeom prst="rect">
            <a:avLst/>
          </a:prstGeom>
        </p:spPr>
        <p:txBody>
          <a:bodyPr/>
          <a:lstStyle/>
          <a:p>
            <a:endParaRPr lang="en-US"/>
          </a:p>
        </p:txBody>
      </p:sp>
      <p:sp>
        <p:nvSpPr>
          <p:cNvPr id="6" name="Text Placeholder 7">
            <a:extLst>
              <a:ext uri="{FF2B5EF4-FFF2-40B4-BE49-F238E27FC236}">
                <a16:creationId xmlns:a16="http://schemas.microsoft.com/office/drawing/2014/main" id="{6BA57749-8E03-0F1F-1A7C-35A3467FEA58}"/>
              </a:ext>
            </a:extLst>
          </p:cNvPr>
          <p:cNvSpPr>
            <a:spLocks noGrp="1"/>
          </p:cNvSpPr>
          <p:nvPr>
            <p:ph type="body" sz="quarter" idx="13"/>
          </p:nvPr>
        </p:nvSpPr>
        <p:spPr>
          <a:xfrm>
            <a:off x="620732" y="1187456"/>
            <a:ext cx="10955384" cy="320040"/>
          </a:xfrm>
        </p:spPr>
        <p:txBody>
          <a:bodyPr lIns="0" rIns="0"/>
          <a:lstStyle>
            <a:lvl1pPr marL="0" indent="0">
              <a:buNone/>
              <a:defRPr sz="1800" b="0" i="0" spc="0">
                <a:solidFill>
                  <a:schemeClr val="tx1"/>
                </a:solidFill>
                <a:latin typeface="Roboto Light" panose="02000000000000000000" pitchFamily="2" charset="0"/>
                <a:ea typeface="Roboto Light" panose="02000000000000000000" pitchFamily="2" charset="0"/>
              </a:defRPr>
            </a:lvl1pPr>
          </a:lstStyle>
          <a:p>
            <a:pPr lvl="0"/>
            <a:endParaRPr lang="en-US"/>
          </a:p>
        </p:txBody>
      </p:sp>
    </p:spTree>
    <p:extLst>
      <p:ext uri="{BB962C8B-B14F-4D97-AF65-F5344CB8AC3E}">
        <p14:creationId xmlns:p14="http://schemas.microsoft.com/office/powerpoint/2010/main" val="266591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nversion_slide">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36E3912-95D0-354A-83BD-57B08A257365}"/>
              </a:ext>
            </a:extLst>
          </p:cNvPr>
          <p:cNvSpPr>
            <a:spLocks noGrp="1"/>
          </p:cNvSpPr>
          <p:nvPr>
            <p:ph type="body" sz="quarter" idx="14" hasCustomPrompt="1"/>
          </p:nvPr>
        </p:nvSpPr>
        <p:spPr>
          <a:xfrm>
            <a:off x="457200" y="469392"/>
            <a:ext cx="11277600" cy="445008"/>
          </a:xfrm>
          <a:prstGeom prst="rect">
            <a:avLst/>
          </a:prstGeom>
        </p:spPr>
        <p:txBody>
          <a:bodyPr/>
          <a:lstStyle>
            <a:lvl1pPr marL="0" indent="0" algn="ctr">
              <a:buNone/>
              <a:defRPr kumimoji="0" lang="en-US" sz="2800" b="0" i="0" u="none" strike="noStrike" kern="1200" cap="none" spc="0" normalizeH="0" baseline="0">
                <a:ln>
                  <a:noFill/>
                </a:ln>
                <a:solidFill>
                  <a:schemeClr val="accent1"/>
                </a:solidFill>
                <a:effectLst/>
                <a:uLnTx/>
                <a:uFillTx/>
                <a:latin typeface="Trebuchet MS" panose="020B0603020202020204"/>
                <a:ea typeface="+mj-ea"/>
                <a:cs typeface="Arial" panose="020B0604020202020204" pitchFamily="34" charset="0"/>
              </a:defRPr>
            </a:lvl1pPr>
          </a:lstStyle>
          <a:p>
            <a:pPr marL="457200" marR="0" lvl="0" indent="-457200" algn="ctr" defTabSz="914400" rtl="0" eaLnBrk="1" fontAlgn="auto" latinLnBrk="0" hangingPunct="1">
              <a:lnSpc>
                <a:spcPct val="90000"/>
              </a:lnSpc>
              <a:spcBef>
                <a:spcPct val="0"/>
              </a:spcBef>
              <a:spcAft>
                <a:spcPts val="0"/>
              </a:spcAft>
              <a:buClrTx/>
              <a:buSzTx/>
              <a:tabLst/>
              <a:defRPr/>
            </a:pPr>
            <a:r>
              <a:rPr lang="en-US"/>
              <a:t>Headline Text</a:t>
            </a:r>
          </a:p>
        </p:txBody>
      </p:sp>
      <p:sp>
        <p:nvSpPr>
          <p:cNvPr id="22" name="TextBox 21">
            <a:extLst>
              <a:ext uri="{FF2B5EF4-FFF2-40B4-BE49-F238E27FC236}">
                <a16:creationId xmlns:a16="http://schemas.microsoft.com/office/drawing/2014/main" id="{C6D847AF-BD59-D044-8C4E-33A497104519}"/>
              </a:ext>
            </a:extLst>
          </p:cNvPr>
          <p:cNvSpPr txBox="1"/>
          <p:nvPr userDrawn="1"/>
        </p:nvSpPr>
        <p:spPr>
          <a:xfrm>
            <a:off x="6442051" y="243253"/>
            <a:ext cx="0" cy="0"/>
          </a:xfrm>
          <a:prstGeom prst="rect">
            <a:avLst/>
          </a:prstGeom>
          <a:noFill/>
        </p:spPr>
        <p:txBody>
          <a:bodyPr wrap="none" lIns="0" tIns="0" rIns="0" bIns="0" rtlCol="0">
            <a:noAutofit/>
          </a:bodyPr>
          <a:lstStyle/>
          <a:p>
            <a:pPr marL="171450" indent="-171450">
              <a:lnSpc>
                <a:spcPct val="100000"/>
              </a:lnSpc>
              <a:spcBef>
                <a:spcPts val="1200"/>
              </a:spcBef>
              <a:buClr>
                <a:schemeClr val="tx1"/>
              </a:buClr>
              <a:buSzPct val="100000"/>
              <a:buFont typeface="Graphik Regular"/>
              <a:buChar char="•"/>
            </a:pPr>
            <a:endParaRPr lang="en-US" sz="1200">
              <a:solidFill>
                <a:schemeClr val="tx1"/>
              </a:solidFill>
            </a:endParaRPr>
          </a:p>
        </p:txBody>
      </p:sp>
      <p:sp>
        <p:nvSpPr>
          <p:cNvPr id="6" name="Text Placeholder 1">
            <a:extLst>
              <a:ext uri="{FF2B5EF4-FFF2-40B4-BE49-F238E27FC236}">
                <a16:creationId xmlns:a16="http://schemas.microsoft.com/office/drawing/2014/main" id="{AC84F113-1D73-4CB4-B988-6A439D099C95}"/>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a:t>OPTIONAL SUBHEAD</a:t>
            </a:r>
          </a:p>
        </p:txBody>
      </p:sp>
      <p:sp>
        <p:nvSpPr>
          <p:cNvPr id="11" name="Slide Number Placeholder 1">
            <a:extLst>
              <a:ext uri="{FF2B5EF4-FFF2-40B4-BE49-F238E27FC236}">
                <a16:creationId xmlns:a16="http://schemas.microsoft.com/office/drawing/2014/main" id="{E731209A-977F-45E4-8269-AC20C5409E65}"/>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2" name="Group 11">
            <a:extLst>
              <a:ext uri="{FF2B5EF4-FFF2-40B4-BE49-F238E27FC236}">
                <a16:creationId xmlns:a16="http://schemas.microsoft.com/office/drawing/2014/main" id="{D017044B-8E1F-449C-B9BE-D1F01BBEEA5E}"/>
              </a:ext>
            </a:extLst>
          </p:cNvPr>
          <p:cNvGrpSpPr>
            <a:grpSpLocks noChangeAspect="1"/>
          </p:cNvGrpSpPr>
          <p:nvPr userDrawn="1"/>
        </p:nvGrpSpPr>
        <p:grpSpPr bwMode="auto">
          <a:xfrm>
            <a:off x="11523227" y="6169794"/>
            <a:ext cx="468957" cy="411981"/>
            <a:chOff x="7171" y="3741"/>
            <a:chExt cx="214" cy="188"/>
          </a:xfrm>
          <a:effectLst/>
        </p:grpSpPr>
        <p:sp>
          <p:nvSpPr>
            <p:cNvPr id="13" name="Freeform 6">
              <a:extLst>
                <a:ext uri="{FF2B5EF4-FFF2-40B4-BE49-F238E27FC236}">
                  <a16:creationId xmlns:a16="http://schemas.microsoft.com/office/drawing/2014/main" id="{6D09BFD0-26F8-447F-8EB9-132D9957B4BF}"/>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8238702D-0094-47AA-90AB-CE2C1A14EB75}"/>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5" name="Footer Placeholder 2">
            <a:extLst>
              <a:ext uri="{FF2B5EF4-FFF2-40B4-BE49-F238E27FC236}">
                <a16:creationId xmlns:a16="http://schemas.microsoft.com/office/drawing/2014/main" id="{E6404D94-6024-4043-80F6-F95059AC36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73913919"/>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577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58800" y="4244645"/>
            <a:ext cx="11074400" cy="1526509"/>
          </a:xfrm>
        </p:spPr>
        <p:txBody>
          <a:bodyPr>
            <a:normAutofit/>
          </a:bodyPr>
          <a:lstStyle>
            <a:lvl1pPr marL="0" indent="0" algn="ctr">
              <a:spcBef>
                <a:spcPts val="0"/>
              </a:spcBef>
              <a:buNone/>
              <a:defRPr sz="1865" b="1">
                <a:solidFill>
                  <a:schemeClr val="bg1"/>
                </a:solidFill>
                <a:latin typeface="+mj-lt"/>
              </a:defRPr>
            </a:lvl1pPr>
            <a:lvl2pPr marL="456777" indent="0" algn="ctr">
              <a:buNone/>
              <a:defRPr sz="1998"/>
            </a:lvl2pPr>
            <a:lvl3pPr marL="913554" indent="0" algn="ctr">
              <a:buNone/>
              <a:defRPr sz="1798"/>
            </a:lvl3pPr>
            <a:lvl4pPr marL="1370331" indent="0" algn="ctr">
              <a:buNone/>
              <a:defRPr sz="1599"/>
            </a:lvl4pPr>
            <a:lvl5pPr marL="1827108" indent="0" algn="ctr">
              <a:buNone/>
              <a:defRPr sz="1599"/>
            </a:lvl5pPr>
            <a:lvl6pPr marL="2283885" indent="0" algn="ctr">
              <a:buNone/>
              <a:defRPr sz="1599"/>
            </a:lvl6pPr>
            <a:lvl7pPr marL="2740663" indent="0" algn="ctr">
              <a:buNone/>
              <a:defRPr sz="1599"/>
            </a:lvl7pPr>
            <a:lvl8pPr marL="3197440" indent="0" algn="ctr">
              <a:buNone/>
              <a:defRPr sz="1599"/>
            </a:lvl8pPr>
            <a:lvl9pPr marL="3654217" indent="0" algn="ctr">
              <a:buNone/>
              <a:defRPr sz="1599"/>
            </a:lvl9pPr>
          </a:lstStyle>
          <a:p>
            <a:r>
              <a:rPr lang="en-US"/>
              <a:t>NAME OF PRESENTER | MONTH YEAR</a:t>
            </a:r>
          </a:p>
        </p:txBody>
      </p:sp>
      <p:cxnSp>
        <p:nvCxnSpPr>
          <p:cNvPr id="10" name="Straight Connector 9"/>
          <p:cNvCxnSpPr/>
          <p:nvPr userDrawn="1"/>
        </p:nvCxnSpPr>
        <p:spPr>
          <a:xfrm>
            <a:off x="5822643" y="3019292"/>
            <a:ext cx="546716"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DEE0BE07-F3D8-654E-90E8-817509C8E7A2}"/>
              </a:ext>
            </a:extLst>
          </p:cNvPr>
          <p:cNvPicPr>
            <a:picLocks noChangeAspect="1"/>
          </p:cNvPicPr>
          <p:nvPr userDrawn="1"/>
        </p:nvPicPr>
        <p:blipFill>
          <a:blip r:embed="rId2"/>
          <a:stretch>
            <a:fillRect/>
          </a:stretch>
        </p:blipFill>
        <p:spPr>
          <a:xfrm>
            <a:off x="4995427" y="1511262"/>
            <a:ext cx="2201147" cy="1225035"/>
          </a:xfrm>
          <a:prstGeom prst="rect">
            <a:avLst/>
          </a:prstGeom>
        </p:spPr>
      </p:pic>
      <p:sp>
        <p:nvSpPr>
          <p:cNvPr id="5" name="Title 1">
            <a:extLst>
              <a:ext uri="{FF2B5EF4-FFF2-40B4-BE49-F238E27FC236}">
                <a16:creationId xmlns:a16="http://schemas.microsoft.com/office/drawing/2014/main" id="{43DBB132-BBB1-724C-AB16-49012A0F2AA0}"/>
              </a:ext>
            </a:extLst>
          </p:cNvPr>
          <p:cNvSpPr>
            <a:spLocks noGrp="1"/>
          </p:cNvSpPr>
          <p:nvPr>
            <p:ph type="ctrTitle" hasCustomPrompt="1"/>
          </p:nvPr>
        </p:nvSpPr>
        <p:spPr>
          <a:xfrm>
            <a:off x="558800" y="1838731"/>
            <a:ext cx="11074400" cy="2282973"/>
          </a:xfrm>
        </p:spPr>
        <p:txBody>
          <a:bodyPr anchor="b"/>
          <a:lstStyle>
            <a:lvl1pPr algn="ctr">
              <a:defRPr sz="5994">
                <a:solidFill>
                  <a:schemeClr val="bg1"/>
                </a:solidFill>
                <a:latin typeface="+mn-lt"/>
              </a:defRPr>
            </a:lvl1pPr>
          </a:lstStyle>
          <a:p>
            <a:r>
              <a:rPr lang="en-US"/>
              <a:t>Title Goes Here</a:t>
            </a:r>
          </a:p>
        </p:txBody>
      </p:sp>
    </p:spTree>
    <p:extLst>
      <p:ext uri="{BB962C8B-B14F-4D97-AF65-F5344CB8AC3E}">
        <p14:creationId xmlns:p14="http://schemas.microsoft.com/office/powerpoint/2010/main" val="655010736"/>
      </p:ext>
    </p:extLst>
  </p:cSld>
  <p:clrMapOvr>
    <a:masterClrMapping/>
  </p:clrMapOvr>
  <p:extLst>
    <p:ext uri="{DCECCB84-F9BA-43D5-87BE-67443E8EF086}">
      <p15:sldGuideLst xmlns:p15="http://schemas.microsoft.com/office/powerpoint/2012/main">
        <p15:guide id="1" pos="264">
          <p15:clr>
            <a:srgbClr val="FBAE40"/>
          </p15:clr>
        </p15:guide>
        <p15:guide id="2" pos="5496">
          <p15:clr>
            <a:srgbClr val="FBAE40"/>
          </p15:clr>
        </p15:guide>
        <p15:guide id="3" orient="horz" pos="158">
          <p15:clr>
            <a:srgbClr val="FBAE40"/>
          </p15:clr>
        </p15:guide>
        <p15:guide id="4" orient="horz" pos="284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accent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58800" y="3324010"/>
            <a:ext cx="11074400" cy="1526509"/>
          </a:xfrm>
        </p:spPr>
        <p:txBody>
          <a:bodyPr>
            <a:normAutofit/>
          </a:bodyPr>
          <a:lstStyle>
            <a:lvl1pPr marL="0" indent="0" algn="ctr">
              <a:buNone/>
              <a:defRPr sz="1865" b="1">
                <a:solidFill>
                  <a:schemeClr val="bg1"/>
                </a:solidFill>
                <a:latin typeface="+mj-lt"/>
              </a:defRPr>
            </a:lvl1pPr>
            <a:lvl2pPr marL="456777" indent="0" algn="ctr">
              <a:buNone/>
              <a:defRPr sz="1998"/>
            </a:lvl2pPr>
            <a:lvl3pPr marL="913554" indent="0" algn="ctr">
              <a:buNone/>
              <a:defRPr sz="1798"/>
            </a:lvl3pPr>
            <a:lvl4pPr marL="1370331" indent="0" algn="ctr">
              <a:buNone/>
              <a:defRPr sz="1599"/>
            </a:lvl4pPr>
            <a:lvl5pPr marL="1827108" indent="0" algn="ctr">
              <a:buNone/>
              <a:defRPr sz="1599"/>
            </a:lvl5pPr>
            <a:lvl6pPr marL="2283885" indent="0" algn="ctr">
              <a:buNone/>
              <a:defRPr sz="1599"/>
            </a:lvl6pPr>
            <a:lvl7pPr marL="2740663" indent="0" algn="ctr">
              <a:buNone/>
              <a:defRPr sz="1599"/>
            </a:lvl7pPr>
            <a:lvl8pPr marL="3197440" indent="0" algn="ctr">
              <a:buNone/>
              <a:defRPr sz="1599"/>
            </a:lvl8pPr>
            <a:lvl9pPr marL="3654217" indent="0" algn="ctr">
              <a:buNone/>
              <a:defRPr sz="1599"/>
            </a:lvl9pPr>
          </a:lstStyle>
          <a:p>
            <a:r>
              <a:rPr lang="en-US"/>
              <a:t>NAME OF PRESENTER | MONTH YEAR</a:t>
            </a:r>
          </a:p>
        </p:txBody>
      </p:sp>
      <p:cxnSp>
        <p:nvCxnSpPr>
          <p:cNvPr id="10" name="Straight Connector 9"/>
          <p:cNvCxnSpPr/>
          <p:nvPr userDrawn="1"/>
        </p:nvCxnSpPr>
        <p:spPr>
          <a:xfrm>
            <a:off x="5822643" y="2098657"/>
            <a:ext cx="546716"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DEE0BE07-F3D8-654E-90E8-817509C8E7A2}"/>
              </a:ext>
            </a:extLst>
          </p:cNvPr>
          <p:cNvPicPr>
            <a:picLocks noChangeAspect="1"/>
          </p:cNvPicPr>
          <p:nvPr userDrawn="1"/>
        </p:nvPicPr>
        <p:blipFill>
          <a:blip r:embed="rId2"/>
          <a:stretch>
            <a:fillRect/>
          </a:stretch>
        </p:blipFill>
        <p:spPr>
          <a:xfrm>
            <a:off x="4995427" y="590627"/>
            <a:ext cx="2201147" cy="1225035"/>
          </a:xfrm>
          <a:prstGeom prst="rect">
            <a:avLst/>
          </a:prstGeom>
        </p:spPr>
      </p:pic>
      <p:sp>
        <p:nvSpPr>
          <p:cNvPr id="5" name="Title 1">
            <a:extLst>
              <a:ext uri="{FF2B5EF4-FFF2-40B4-BE49-F238E27FC236}">
                <a16:creationId xmlns:a16="http://schemas.microsoft.com/office/drawing/2014/main" id="{43DBB132-BBB1-724C-AB16-49012A0F2AA0}"/>
              </a:ext>
            </a:extLst>
          </p:cNvPr>
          <p:cNvSpPr>
            <a:spLocks noGrp="1"/>
          </p:cNvSpPr>
          <p:nvPr>
            <p:ph type="ctrTitle" hasCustomPrompt="1"/>
          </p:nvPr>
        </p:nvSpPr>
        <p:spPr>
          <a:xfrm>
            <a:off x="558800" y="918096"/>
            <a:ext cx="11074400" cy="2282973"/>
          </a:xfrm>
        </p:spPr>
        <p:txBody>
          <a:bodyPr anchor="b"/>
          <a:lstStyle>
            <a:lvl1pPr algn="ctr">
              <a:defRPr sz="5994">
                <a:solidFill>
                  <a:schemeClr val="bg1"/>
                </a:solidFill>
                <a:latin typeface="+mn-lt"/>
              </a:defRPr>
            </a:lvl1pPr>
          </a:lstStyle>
          <a:p>
            <a:r>
              <a:rPr lang="en-US"/>
              <a:t>Title Goes Here</a:t>
            </a:r>
          </a:p>
        </p:txBody>
      </p:sp>
    </p:spTree>
    <p:extLst>
      <p:ext uri="{BB962C8B-B14F-4D97-AF65-F5344CB8AC3E}">
        <p14:creationId xmlns:p14="http://schemas.microsoft.com/office/powerpoint/2010/main" val="3707165018"/>
      </p:ext>
    </p:extLst>
  </p:cSld>
  <p:clrMapOvr>
    <a:masterClrMapping/>
  </p:clrMapOvr>
  <p:extLst>
    <p:ext uri="{DCECCB84-F9BA-43D5-87BE-67443E8EF086}">
      <p15:sldGuideLst xmlns:p15="http://schemas.microsoft.com/office/powerpoint/2012/main">
        <p15:guide id="1" pos="264">
          <p15:clr>
            <a:srgbClr val="FBAE40"/>
          </p15:clr>
        </p15:guide>
        <p15:guide id="2" pos="5496">
          <p15:clr>
            <a:srgbClr val="FBAE40"/>
          </p15:clr>
        </p15:guide>
        <p15:guide id="3" orient="horz" pos="158">
          <p15:clr>
            <a:srgbClr val="FBAE40"/>
          </p15:clr>
        </p15:guide>
        <p15:guide id="4" orient="horz" pos="284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EC3A1F6-EDE4-7246-86E0-FD28BB69142B}"/>
              </a:ext>
            </a:extLst>
          </p:cNvPr>
          <p:cNvCxnSpPr/>
          <p:nvPr userDrawn="1"/>
        </p:nvCxnSpPr>
        <p:spPr>
          <a:xfrm>
            <a:off x="558801" y="1179011"/>
            <a:ext cx="546716" cy="0"/>
          </a:xfrm>
          <a:prstGeom prst="line">
            <a:avLst/>
          </a:prstGeom>
          <a:ln w="41275">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10">
            <a:extLst>
              <a:ext uri="{FF2B5EF4-FFF2-40B4-BE49-F238E27FC236}">
                <a16:creationId xmlns:a16="http://schemas.microsoft.com/office/drawing/2014/main" id="{4949D057-1127-1F4D-8B69-ADC493271F21}"/>
              </a:ext>
            </a:extLst>
          </p:cNvPr>
          <p:cNvSpPr>
            <a:spLocks noGrp="1"/>
          </p:cNvSpPr>
          <p:nvPr>
            <p:ph type="body" sz="quarter" idx="12" hasCustomPrompt="1"/>
          </p:nvPr>
        </p:nvSpPr>
        <p:spPr>
          <a:xfrm>
            <a:off x="558800" y="334125"/>
            <a:ext cx="11074400" cy="657675"/>
          </a:xfrm>
        </p:spPr>
        <p:txBody>
          <a:bodyPr anchor="b"/>
          <a:lstStyle>
            <a:lvl1pPr>
              <a:defRPr sz="1865" b="1">
                <a:solidFill>
                  <a:schemeClr val="tx1">
                    <a:lumMod val="60000"/>
                    <a:lumOff val="40000"/>
                  </a:schemeClr>
                </a:solidFill>
                <a:latin typeface="+mj-lt"/>
              </a:defRPr>
            </a:lvl1pPr>
          </a:lstStyle>
          <a:p>
            <a:pPr lvl="0"/>
            <a:r>
              <a:rPr lang="en-US"/>
              <a:t>TABLE OF CONTENTS</a:t>
            </a:r>
          </a:p>
        </p:txBody>
      </p:sp>
      <p:sp>
        <p:nvSpPr>
          <p:cNvPr id="8" name="Text Placeholder 10">
            <a:extLst>
              <a:ext uri="{FF2B5EF4-FFF2-40B4-BE49-F238E27FC236}">
                <a16:creationId xmlns:a16="http://schemas.microsoft.com/office/drawing/2014/main" id="{533866AE-567F-E84E-A78F-1A5415D2D04E}"/>
              </a:ext>
            </a:extLst>
          </p:cNvPr>
          <p:cNvSpPr>
            <a:spLocks noGrp="1"/>
          </p:cNvSpPr>
          <p:nvPr>
            <p:ph type="body" sz="quarter" idx="13" hasCustomPrompt="1"/>
          </p:nvPr>
        </p:nvSpPr>
        <p:spPr>
          <a:xfrm>
            <a:off x="558800" y="1753287"/>
            <a:ext cx="11074400" cy="4512878"/>
          </a:xfrm>
        </p:spPr>
        <p:txBody>
          <a:bodyPr anchor="b"/>
          <a:lstStyle>
            <a:lvl1pPr marL="0" indent="0">
              <a:buFont typeface="+mj-lt"/>
              <a:buNone/>
              <a:defRPr sz="4796" b="1">
                <a:solidFill>
                  <a:schemeClr val="tx2"/>
                </a:solidFill>
                <a:latin typeface="+mj-lt"/>
              </a:defRPr>
            </a:lvl1pPr>
          </a:lstStyle>
          <a:p>
            <a:pPr lvl="0"/>
            <a:r>
              <a:rPr lang="en-US"/>
              <a:t>Section 1 Title.</a:t>
            </a:r>
          </a:p>
          <a:p>
            <a:pPr lvl="0"/>
            <a:r>
              <a:rPr lang="en-US"/>
              <a:t>Section 2 Title.</a:t>
            </a:r>
          </a:p>
          <a:p>
            <a:pPr lvl="0"/>
            <a:r>
              <a:rPr lang="en-US"/>
              <a:t>Section 3 Title.</a:t>
            </a:r>
          </a:p>
          <a:p>
            <a:pPr lvl="0"/>
            <a:r>
              <a:rPr lang="en-US"/>
              <a:t>Section 4 Title.</a:t>
            </a:r>
          </a:p>
        </p:txBody>
      </p:sp>
    </p:spTree>
    <p:extLst>
      <p:ext uri="{BB962C8B-B14F-4D97-AF65-F5344CB8AC3E}">
        <p14:creationId xmlns:p14="http://schemas.microsoft.com/office/powerpoint/2010/main" val="1355399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ull-bleed photography w/ body copy">
    <p:bg>
      <p:bgPr>
        <a:solidFill>
          <a:schemeClr val="bg1"/>
        </a:solidFill>
        <a:effectLst/>
      </p:bgPr>
    </p:bg>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971422AE-67EA-6742-8143-5C0DADDDF1FE}"/>
              </a:ext>
            </a:extLst>
          </p:cNvPr>
          <p:cNvSpPr>
            <a:spLocks noGrp="1"/>
          </p:cNvSpPr>
          <p:nvPr>
            <p:ph type="pic" sz="quarter" idx="11"/>
          </p:nvPr>
        </p:nvSpPr>
        <p:spPr>
          <a:xfrm>
            <a:off x="0" y="0"/>
            <a:ext cx="12192000" cy="6858000"/>
          </a:xfrm>
          <a:prstGeom prst="rect">
            <a:avLst/>
          </a:prstGeom>
        </p:spPr>
        <p:txBody>
          <a:bodyPr/>
          <a:lstStyle>
            <a:lvl1pPr>
              <a:defRPr>
                <a:solidFill>
                  <a:schemeClr val="tx1"/>
                </a:solidFill>
              </a:defRPr>
            </a:lvl1pPr>
          </a:lstStyle>
          <a:p>
            <a:endParaRPr lang="en-US"/>
          </a:p>
          <a:p>
            <a:endParaRPr lang="en-US"/>
          </a:p>
          <a:p>
            <a:endParaRPr lang="en-US"/>
          </a:p>
          <a:p>
            <a:r>
              <a:rPr lang="en-US"/>
              <a:t>Full-bleed photography slide with text</a:t>
            </a:r>
          </a:p>
          <a:p>
            <a:r>
              <a:rPr lang="en-US"/>
              <a:t>Click to insert picture.</a:t>
            </a:r>
          </a:p>
          <a:p>
            <a:r>
              <a:rPr lang="en-US"/>
              <a:t>Copy and paste gradient overlay above if needed.</a:t>
            </a:r>
          </a:p>
        </p:txBody>
      </p:sp>
      <p:sp>
        <p:nvSpPr>
          <p:cNvPr id="8" name="Text Placeholder 4">
            <a:extLst>
              <a:ext uri="{FF2B5EF4-FFF2-40B4-BE49-F238E27FC236}">
                <a16:creationId xmlns:a16="http://schemas.microsoft.com/office/drawing/2014/main" id="{496A1E45-ABC2-6E4C-9202-46B517BE79B1}"/>
              </a:ext>
            </a:extLst>
          </p:cNvPr>
          <p:cNvSpPr>
            <a:spLocks noGrp="1"/>
          </p:cNvSpPr>
          <p:nvPr>
            <p:ph type="body" sz="quarter" idx="13" hasCustomPrompt="1"/>
          </p:nvPr>
        </p:nvSpPr>
        <p:spPr>
          <a:xfrm>
            <a:off x="1943100" y="559569"/>
            <a:ext cx="8305800" cy="387798"/>
          </a:xfrm>
          <a:prstGeom prst="rect">
            <a:avLst/>
          </a:prstGeom>
        </p:spPr>
        <p:txBody>
          <a:bodyPr lIns="0" tIns="0" rIns="0" bIns="0" anchor="t" anchorCtr="0">
            <a:spAutoFit/>
          </a:bodyPr>
          <a:lstStyle>
            <a:lvl1pPr marL="0" indent="0" algn="ctr">
              <a:lnSpc>
                <a:spcPct val="90000"/>
              </a:lnSpc>
              <a:spcBef>
                <a:spcPts val="0"/>
              </a:spcBef>
              <a:buNone/>
              <a:defRPr sz="2800" b="0" i="0" cap="none" spc="0" baseline="0">
                <a:solidFill>
                  <a:schemeClr val="accent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a:t>Full-Bleed Photography Slide</a:t>
            </a:r>
          </a:p>
        </p:txBody>
      </p:sp>
      <p:sp>
        <p:nvSpPr>
          <p:cNvPr id="5" name="Text Placeholder 4">
            <a:extLst>
              <a:ext uri="{FF2B5EF4-FFF2-40B4-BE49-F238E27FC236}">
                <a16:creationId xmlns:a16="http://schemas.microsoft.com/office/drawing/2014/main" id="{1CE5FA6E-A580-1649-9E9F-5C19102BC755}"/>
              </a:ext>
            </a:extLst>
          </p:cNvPr>
          <p:cNvSpPr>
            <a:spLocks noGrp="1"/>
          </p:cNvSpPr>
          <p:nvPr>
            <p:ph type="body" sz="quarter" idx="15" hasCustomPrompt="1"/>
          </p:nvPr>
        </p:nvSpPr>
        <p:spPr>
          <a:xfrm>
            <a:off x="914400" y="2057400"/>
            <a:ext cx="4191000" cy="3886200"/>
          </a:xfrm>
          <a:prstGeom prst="rect">
            <a:avLst/>
          </a:prstGeom>
        </p:spPr>
        <p:txBody>
          <a:bodyPr anchor="ctr" anchorCtr="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An example of a full-bleed photography slide with header and body copy.</a:t>
            </a:r>
          </a:p>
          <a:p>
            <a:pPr lvl="0"/>
            <a:r>
              <a:rPr lang="en-US"/>
              <a:t>Click to edit text.</a:t>
            </a:r>
          </a:p>
        </p:txBody>
      </p:sp>
      <p:sp>
        <p:nvSpPr>
          <p:cNvPr id="6" name="Text Placeholder 1">
            <a:extLst>
              <a:ext uri="{FF2B5EF4-FFF2-40B4-BE49-F238E27FC236}">
                <a16:creationId xmlns:a16="http://schemas.microsoft.com/office/drawing/2014/main" id="{691BE262-A5AA-4179-BD72-BB2BDD88AD5C}"/>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a:t>OPTIONAL SUBHEAD</a:t>
            </a:r>
          </a:p>
        </p:txBody>
      </p:sp>
      <p:sp>
        <p:nvSpPr>
          <p:cNvPr id="12" name="Slide Number Placeholder 1">
            <a:extLst>
              <a:ext uri="{FF2B5EF4-FFF2-40B4-BE49-F238E27FC236}">
                <a16:creationId xmlns:a16="http://schemas.microsoft.com/office/drawing/2014/main" id="{EA76B921-8801-401C-90F9-A21D8B084832}"/>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3" name="Group 12">
            <a:extLst>
              <a:ext uri="{FF2B5EF4-FFF2-40B4-BE49-F238E27FC236}">
                <a16:creationId xmlns:a16="http://schemas.microsoft.com/office/drawing/2014/main" id="{33236F68-548E-4A44-B235-C4AEFC639D5C}"/>
              </a:ext>
            </a:extLst>
          </p:cNvPr>
          <p:cNvGrpSpPr>
            <a:grpSpLocks noChangeAspect="1"/>
          </p:cNvGrpSpPr>
          <p:nvPr userDrawn="1"/>
        </p:nvGrpSpPr>
        <p:grpSpPr bwMode="auto">
          <a:xfrm>
            <a:off x="11523227" y="6169794"/>
            <a:ext cx="468957" cy="411981"/>
            <a:chOff x="7171" y="3741"/>
            <a:chExt cx="214" cy="188"/>
          </a:xfrm>
          <a:effectLst/>
        </p:grpSpPr>
        <p:sp>
          <p:nvSpPr>
            <p:cNvPr id="14" name="Freeform 6">
              <a:extLst>
                <a:ext uri="{FF2B5EF4-FFF2-40B4-BE49-F238E27FC236}">
                  <a16:creationId xmlns:a16="http://schemas.microsoft.com/office/drawing/2014/main" id="{11E7F112-232D-4E32-9A46-DE756987D2AF}"/>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FF9ECA89-C356-485A-9A86-35A82888C0F9}"/>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 name="Footer Placeholder 2">
            <a:extLst>
              <a:ext uri="{FF2B5EF4-FFF2-40B4-BE49-F238E27FC236}">
                <a16:creationId xmlns:a16="http://schemas.microsoft.com/office/drawing/2014/main" id="{73A67481-532C-4F69-8778-674E653EEC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032751595"/>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rimary Transition (blc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A13293-AF7B-6047-BB74-D4CE2DB34CEF}"/>
              </a:ext>
            </a:extLst>
          </p:cNvPr>
          <p:cNvSpPr/>
          <p:nvPr userDrawn="1"/>
        </p:nvSpPr>
        <p:spPr>
          <a:xfrm>
            <a:off x="0" y="1"/>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6" name="Text Placeholder 5">
            <a:extLst>
              <a:ext uri="{FF2B5EF4-FFF2-40B4-BE49-F238E27FC236}">
                <a16:creationId xmlns:a16="http://schemas.microsoft.com/office/drawing/2014/main" id="{38080C53-BF54-8B42-8D66-92722F0820A2}"/>
              </a:ext>
            </a:extLst>
          </p:cNvPr>
          <p:cNvSpPr>
            <a:spLocks noGrp="1"/>
          </p:cNvSpPr>
          <p:nvPr>
            <p:ph type="body" sz="quarter" idx="11" hasCustomPrompt="1"/>
          </p:nvPr>
        </p:nvSpPr>
        <p:spPr>
          <a:xfrm>
            <a:off x="1" y="1750978"/>
            <a:ext cx="11013103" cy="5107021"/>
          </a:xfrm>
        </p:spPr>
        <p:txBody>
          <a:bodyPr lIns="365760" tIns="0" rIns="0" bIns="91440" anchor="b"/>
          <a:lstStyle>
            <a:lvl1pPr>
              <a:lnSpc>
                <a:spcPts val="13321"/>
              </a:lnSpc>
              <a:spcBef>
                <a:spcPts val="200"/>
              </a:spcBef>
              <a:defRPr sz="15319" b="1">
                <a:solidFill>
                  <a:schemeClr val="bg1"/>
                </a:solidFill>
                <a:latin typeface="+mj-lt"/>
              </a:defRPr>
            </a:lvl1pPr>
          </a:lstStyle>
          <a:p>
            <a:pPr lvl="0"/>
            <a:r>
              <a:rPr lang="en-US"/>
              <a:t>Primary transition</a:t>
            </a:r>
          </a:p>
        </p:txBody>
      </p:sp>
    </p:spTree>
    <p:extLst>
      <p:ext uri="{BB962C8B-B14F-4D97-AF65-F5344CB8AC3E}">
        <p14:creationId xmlns:p14="http://schemas.microsoft.com/office/powerpoint/2010/main" val="36866093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rimary Transition (green)">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8080C53-BF54-8B42-8D66-92722F0820A2}"/>
              </a:ext>
            </a:extLst>
          </p:cNvPr>
          <p:cNvSpPr>
            <a:spLocks noGrp="1"/>
          </p:cNvSpPr>
          <p:nvPr>
            <p:ph type="body" sz="quarter" idx="11" hasCustomPrompt="1"/>
          </p:nvPr>
        </p:nvSpPr>
        <p:spPr>
          <a:xfrm>
            <a:off x="1" y="1750978"/>
            <a:ext cx="11013103" cy="5107021"/>
          </a:xfrm>
        </p:spPr>
        <p:txBody>
          <a:bodyPr lIns="365760" tIns="0" rIns="0" bIns="91440" anchor="b"/>
          <a:lstStyle>
            <a:lvl1pPr>
              <a:lnSpc>
                <a:spcPts val="13321"/>
              </a:lnSpc>
              <a:spcBef>
                <a:spcPts val="200"/>
              </a:spcBef>
              <a:defRPr sz="15319" b="1">
                <a:solidFill>
                  <a:schemeClr val="accent1"/>
                </a:solidFill>
                <a:latin typeface="+mj-lt"/>
              </a:defRPr>
            </a:lvl1pPr>
          </a:lstStyle>
          <a:p>
            <a:pPr lvl="0"/>
            <a:r>
              <a:rPr lang="en-US"/>
              <a:t>Primary transition</a:t>
            </a:r>
          </a:p>
        </p:txBody>
      </p:sp>
    </p:spTree>
    <p:extLst>
      <p:ext uri="{BB962C8B-B14F-4D97-AF65-F5344CB8AC3E}">
        <p14:creationId xmlns:p14="http://schemas.microsoft.com/office/powerpoint/2010/main" val="16546164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ondary Transition (shor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A13293-AF7B-6047-BB74-D4CE2DB34CEF}"/>
              </a:ext>
            </a:extLst>
          </p:cNvPr>
          <p:cNvSpPr/>
          <p:nvPr userDrawn="1"/>
        </p:nvSpPr>
        <p:spPr>
          <a:xfrm>
            <a:off x="0" y="2"/>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6" name="Text Placeholder 5">
            <a:extLst>
              <a:ext uri="{FF2B5EF4-FFF2-40B4-BE49-F238E27FC236}">
                <a16:creationId xmlns:a16="http://schemas.microsoft.com/office/drawing/2014/main" id="{38080C53-BF54-8B42-8D66-92722F0820A2}"/>
              </a:ext>
            </a:extLst>
          </p:cNvPr>
          <p:cNvSpPr>
            <a:spLocks noGrp="1"/>
          </p:cNvSpPr>
          <p:nvPr>
            <p:ph type="body" sz="quarter" idx="11" hasCustomPrompt="1"/>
          </p:nvPr>
        </p:nvSpPr>
        <p:spPr>
          <a:xfrm>
            <a:off x="587355" y="2657866"/>
            <a:ext cx="10883807" cy="3005727"/>
          </a:xfrm>
        </p:spPr>
        <p:txBody>
          <a:bodyPr lIns="365760" tIns="0" rIns="0" bIns="91440" anchor="t"/>
          <a:lstStyle>
            <a:lvl1pPr>
              <a:lnSpc>
                <a:spcPts val="10647"/>
              </a:lnSpc>
              <a:spcBef>
                <a:spcPts val="200"/>
              </a:spcBef>
              <a:defRPr sz="10647" b="1">
                <a:solidFill>
                  <a:schemeClr val="bg1"/>
                </a:solidFill>
                <a:latin typeface="+mj-lt"/>
              </a:defRPr>
            </a:lvl1pPr>
          </a:lstStyle>
          <a:p>
            <a:pPr lvl="0"/>
            <a:r>
              <a:rPr lang="en-US"/>
              <a:t>Secondary transition</a:t>
            </a:r>
          </a:p>
        </p:txBody>
      </p:sp>
      <p:sp>
        <p:nvSpPr>
          <p:cNvPr id="2" name="Text Placeholder 5">
            <a:extLst>
              <a:ext uri="{FF2B5EF4-FFF2-40B4-BE49-F238E27FC236}">
                <a16:creationId xmlns:a16="http://schemas.microsoft.com/office/drawing/2014/main" id="{0E0011CC-516A-6DF2-2B36-33C083767922}"/>
              </a:ext>
            </a:extLst>
          </p:cNvPr>
          <p:cNvSpPr>
            <a:spLocks noGrp="1"/>
          </p:cNvSpPr>
          <p:nvPr>
            <p:ph type="body" sz="quarter" idx="12" hasCustomPrompt="1"/>
          </p:nvPr>
        </p:nvSpPr>
        <p:spPr>
          <a:xfrm>
            <a:off x="2" y="1193393"/>
            <a:ext cx="10883807" cy="1424605"/>
          </a:xfrm>
        </p:spPr>
        <p:txBody>
          <a:bodyPr lIns="365760" tIns="0" rIns="0" bIns="91440" anchor="b"/>
          <a:lstStyle>
            <a:lvl1pPr>
              <a:lnSpc>
                <a:spcPct val="100000"/>
              </a:lnSpc>
              <a:spcBef>
                <a:spcPts val="200"/>
              </a:spcBef>
              <a:defRPr sz="3194" b="1">
                <a:solidFill>
                  <a:schemeClr val="accent1"/>
                </a:solidFill>
                <a:latin typeface="+mj-lt"/>
              </a:defRPr>
            </a:lvl1pPr>
          </a:lstStyle>
          <a:p>
            <a:pPr lvl="0"/>
            <a:r>
              <a:rPr lang="en-US"/>
              <a:t>TITLE HERE</a:t>
            </a:r>
          </a:p>
        </p:txBody>
      </p:sp>
      <p:cxnSp>
        <p:nvCxnSpPr>
          <p:cNvPr id="5" name="Straight Connector 4">
            <a:extLst>
              <a:ext uri="{FF2B5EF4-FFF2-40B4-BE49-F238E27FC236}">
                <a16:creationId xmlns:a16="http://schemas.microsoft.com/office/drawing/2014/main" id="{BB8FB0E4-1256-828A-3CDE-8E95111864B1}"/>
              </a:ext>
            </a:extLst>
          </p:cNvPr>
          <p:cNvCxnSpPr/>
          <p:nvPr userDrawn="1"/>
        </p:nvCxnSpPr>
        <p:spPr>
          <a:xfrm>
            <a:off x="587355" y="2657866"/>
            <a:ext cx="0" cy="1108945"/>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76907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ondary Transition (lon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A13293-AF7B-6047-BB74-D4CE2DB34CEF}"/>
              </a:ext>
            </a:extLst>
          </p:cNvPr>
          <p:cNvSpPr/>
          <p:nvPr userDrawn="1"/>
        </p:nvSpPr>
        <p:spPr>
          <a:xfrm>
            <a:off x="0" y="2"/>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6" name="Text Placeholder 5">
            <a:extLst>
              <a:ext uri="{FF2B5EF4-FFF2-40B4-BE49-F238E27FC236}">
                <a16:creationId xmlns:a16="http://schemas.microsoft.com/office/drawing/2014/main" id="{38080C53-BF54-8B42-8D66-92722F0820A2}"/>
              </a:ext>
            </a:extLst>
          </p:cNvPr>
          <p:cNvSpPr>
            <a:spLocks noGrp="1"/>
          </p:cNvSpPr>
          <p:nvPr>
            <p:ph type="body" sz="quarter" idx="11" hasCustomPrompt="1"/>
          </p:nvPr>
        </p:nvSpPr>
        <p:spPr>
          <a:xfrm>
            <a:off x="587355" y="2657866"/>
            <a:ext cx="10883807" cy="3005727"/>
          </a:xfrm>
        </p:spPr>
        <p:txBody>
          <a:bodyPr lIns="365760" tIns="0" rIns="0" bIns="91440" anchor="t"/>
          <a:lstStyle>
            <a:lvl1pPr>
              <a:lnSpc>
                <a:spcPts val="10647"/>
              </a:lnSpc>
              <a:spcBef>
                <a:spcPts val="200"/>
              </a:spcBef>
              <a:defRPr sz="10647" b="1">
                <a:solidFill>
                  <a:schemeClr val="bg1"/>
                </a:solidFill>
                <a:latin typeface="+mj-lt"/>
              </a:defRPr>
            </a:lvl1pPr>
          </a:lstStyle>
          <a:p>
            <a:pPr lvl="0"/>
            <a:r>
              <a:rPr lang="en-US"/>
              <a:t>Secondary transition</a:t>
            </a:r>
          </a:p>
        </p:txBody>
      </p:sp>
      <p:sp>
        <p:nvSpPr>
          <p:cNvPr id="2" name="Text Placeholder 5">
            <a:extLst>
              <a:ext uri="{FF2B5EF4-FFF2-40B4-BE49-F238E27FC236}">
                <a16:creationId xmlns:a16="http://schemas.microsoft.com/office/drawing/2014/main" id="{0E0011CC-516A-6DF2-2B36-33C083767922}"/>
              </a:ext>
            </a:extLst>
          </p:cNvPr>
          <p:cNvSpPr>
            <a:spLocks noGrp="1"/>
          </p:cNvSpPr>
          <p:nvPr>
            <p:ph type="body" sz="quarter" idx="12" hasCustomPrompt="1"/>
          </p:nvPr>
        </p:nvSpPr>
        <p:spPr>
          <a:xfrm>
            <a:off x="2" y="1193393"/>
            <a:ext cx="10883807" cy="1424605"/>
          </a:xfrm>
        </p:spPr>
        <p:txBody>
          <a:bodyPr lIns="365760" tIns="0" rIns="0" bIns="91440" anchor="b"/>
          <a:lstStyle>
            <a:lvl1pPr>
              <a:lnSpc>
                <a:spcPct val="100000"/>
              </a:lnSpc>
              <a:spcBef>
                <a:spcPts val="200"/>
              </a:spcBef>
              <a:defRPr sz="3194" b="1">
                <a:solidFill>
                  <a:schemeClr val="accent1"/>
                </a:solidFill>
                <a:latin typeface="+mj-lt"/>
              </a:defRPr>
            </a:lvl1pPr>
          </a:lstStyle>
          <a:p>
            <a:pPr lvl="0"/>
            <a:r>
              <a:rPr lang="en-US"/>
              <a:t>TITLE HERE</a:t>
            </a:r>
          </a:p>
        </p:txBody>
      </p:sp>
      <p:cxnSp>
        <p:nvCxnSpPr>
          <p:cNvPr id="5" name="Straight Connector 4">
            <a:extLst>
              <a:ext uri="{FF2B5EF4-FFF2-40B4-BE49-F238E27FC236}">
                <a16:creationId xmlns:a16="http://schemas.microsoft.com/office/drawing/2014/main" id="{BB8FB0E4-1256-828A-3CDE-8E95111864B1}"/>
              </a:ext>
            </a:extLst>
          </p:cNvPr>
          <p:cNvCxnSpPr>
            <a:cxnSpLocks/>
          </p:cNvCxnSpPr>
          <p:nvPr userDrawn="1"/>
        </p:nvCxnSpPr>
        <p:spPr>
          <a:xfrm>
            <a:off x="587355" y="2657865"/>
            <a:ext cx="0" cy="2531736"/>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44407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p:nvPr>
        </p:nvSpPr>
        <p:spPr>
          <a:xfrm>
            <a:off x="558800" y="2770269"/>
            <a:ext cx="11074400" cy="1356565"/>
          </a:xfrm>
        </p:spPr>
        <p:txBody>
          <a:bodyPr/>
          <a:lstStyle>
            <a:lvl1pPr algn="ctr">
              <a:defRPr/>
            </a:lvl1pPr>
          </a:lstStyle>
          <a:p>
            <a:r>
              <a:rPr lang="en-US"/>
              <a:t>Click to edit Master title style</a:t>
            </a:r>
          </a:p>
        </p:txBody>
      </p:sp>
      <p:sp>
        <p:nvSpPr>
          <p:cNvPr id="4" name="Rectangle 3"/>
          <p:cNvSpPr/>
          <p:nvPr userDrawn="1"/>
        </p:nvSpPr>
        <p:spPr>
          <a:xfrm>
            <a:off x="0" y="77900"/>
            <a:ext cx="12192000" cy="26923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cxnSp>
        <p:nvCxnSpPr>
          <p:cNvPr id="5" name="Straight Connector 4"/>
          <p:cNvCxnSpPr/>
          <p:nvPr userDrawn="1"/>
        </p:nvCxnSpPr>
        <p:spPr>
          <a:xfrm>
            <a:off x="5822643" y="4366699"/>
            <a:ext cx="546716"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2"/>
          <p:cNvSpPr>
            <a:spLocks noGrp="1"/>
          </p:cNvSpPr>
          <p:nvPr>
            <p:ph idx="1" hasCustomPrompt="1"/>
          </p:nvPr>
        </p:nvSpPr>
        <p:spPr>
          <a:xfrm>
            <a:off x="2765196" y="4606564"/>
            <a:ext cx="6661608" cy="805695"/>
          </a:xfrm>
          <a:prstGeom prst="rect">
            <a:avLst/>
          </a:prstGeom>
        </p:spPr>
        <p:txBody>
          <a:bodyPr vert="horz" lIns="0" tIns="0" rIns="0" bIns="0" rtlCol="0">
            <a:normAutofit/>
          </a:bodyPr>
          <a:lstStyle>
            <a:lvl1pPr algn="ctr">
              <a:defRPr sz="1865"/>
            </a:lvl1pPr>
            <a:lvl2pPr algn="ctr">
              <a:defRPr/>
            </a:lvl2pPr>
            <a:lvl3pPr algn="ctr">
              <a:defRPr/>
            </a:lvl3pPr>
            <a:lvl4pPr algn="ctr">
              <a:defRPr/>
            </a:lvl4pPr>
            <a:lvl5pPr algn="ctr">
              <a:defRPr/>
            </a:lvl5pPr>
          </a:lstStyle>
          <a:p>
            <a:pPr lvl="0"/>
            <a:r>
              <a:rPr lang="en-US"/>
              <a:t>Click to edit Master text styles</a:t>
            </a:r>
          </a:p>
        </p:txBody>
      </p:sp>
    </p:spTree>
    <p:extLst>
      <p:ext uri="{BB962C8B-B14F-4D97-AF65-F5344CB8AC3E}">
        <p14:creationId xmlns:p14="http://schemas.microsoft.com/office/powerpoint/2010/main" val="26666631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ullets_1 Column">
    <p:spTree>
      <p:nvGrpSpPr>
        <p:cNvPr id="1" name=""/>
        <p:cNvGrpSpPr/>
        <p:nvPr/>
      </p:nvGrpSpPr>
      <p:grpSpPr>
        <a:xfrm>
          <a:off x="0" y="0"/>
          <a:ext cx="0" cy="0"/>
          <a:chOff x="0" y="0"/>
          <a:chExt cx="0" cy="0"/>
        </a:xfrm>
      </p:grpSpPr>
      <p:sp>
        <p:nvSpPr>
          <p:cNvPr id="2" name="Title 1"/>
          <p:cNvSpPr>
            <a:spLocks noGrp="1"/>
          </p:cNvSpPr>
          <p:nvPr>
            <p:ph type="title"/>
          </p:nvPr>
        </p:nvSpPr>
        <p:spPr>
          <a:xfrm>
            <a:off x="558800" y="334126"/>
            <a:ext cx="11074400" cy="1356564"/>
          </a:xfrm>
        </p:spPr>
        <p:txBody>
          <a:bodyPr anchor="b"/>
          <a:lstStyle/>
          <a:p>
            <a:r>
              <a:rPr lang="en-US"/>
              <a:t>Click to edit Master title style</a:t>
            </a:r>
          </a:p>
        </p:txBody>
      </p:sp>
      <p:cxnSp>
        <p:nvCxnSpPr>
          <p:cNvPr id="5" name="Straight Connector 4"/>
          <p:cNvCxnSpPr/>
          <p:nvPr userDrawn="1"/>
        </p:nvCxnSpPr>
        <p:spPr>
          <a:xfrm>
            <a:off x="558801" y="1880325"/>
            <a:ext cx="546716"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10"/>
          <p:cNvSpPr>
            <a:spLocks noGrp="1"/>
          </p:cNvSpPr>
          <p:nvPr>
            <p:ph type="body" sz="quarter" idx="12" hasCustomPrompt="1"/>
          </p:nvPr>
        </p:nvSpPr>
        <p:spPr>
          <a:xfrm>
            <a:off x="558800" y="334125"/>
            <a:ext cx="11074400" cy="657675"/>
          </a:xfrm>
        </p:spPr>
        <p:txBody>
          <a:bodyPr anchor="b"/>
          <a:lstStyle>
            <a:lvl1pPr>
              <a:defRPr sz="1865" b="1">
                <a:solidFill>
                  <a:schemeClr val="tx1">
                    <a:lumMod val="60000"/>
                    <a:lumOff val="40000"/>
                  </a:schemeClr>
                </a:solidFill>
                <a:latin typeface="+mj-lt"/>
              </a:defRPr>
            </a:lvl1pPr>
          </a:lstStyle>
          <a:p>
            <a:pPr lvl="0"/>
            <a:r>
              <a:rPr lang="en-US"/>
              <a:t>CLICK TO EDIT MASTER TEXT STYLES</a:t>
            </a:r>
          </a:p>
        </p:txBody>
      </p:sp>
      <p:sp>
        <p:nvSpPr>
          <p:cNvPr id="4" name="Text Placeholder 3">
            <a:extLst>
              <a:ext uri="{FF2B5EF4-FFF2-40B4-BE49-F238E27FC236}">
                <a16:creationId xmlns:a16="http://schemas.microsoft.com/office/drawing/2014/main" id="{9AE940F6-7AD8-934E-8D66-12C7B2CD768E}"/>
              </a:ext>
            </a:extLst>
          </p:cNvPr>
          <p:cNvSpPr>
            <a:spLocks noGrp="1"/>
          </p:cNvSpPr>
          <p:nvPr>
            <p:ph type="body" sz="quarter" idx="13"/>
          </p:nvPr>
        </p:nvSpPr>
        <p:spPr>
          <a:xfrm>
            <a:off x="558800" y="2069963"/>
            <a:ext cx="11074400" cy="4240327"/>
          </a:xfrm>
        </p:spPr>
        <p:txBody>
          <a:bodyPr/>
          <a:lstStyle>
            <a:lvl1pPr marL="258840" indent="-258840">
              <a:buFont typeface="Wingdings" pitchFamily="2" charset="2"/>
              <a:buChar char="§"/>
              <a:defRPr/>
            </a:lvl1pPr>
            <a:lvl2pPr marL="715617" indent="-258840">
              <a:buFont typeface="Arial" panose="020B0604020202020204" pitchFamily="34" charset="0"/>
              <a:buChar char="•"/>
              <a:defRPr/>
            </a:lvl2pPr>
            <a:lvl3pPr marL="1141943" indent="-228389">
              <a:buFont typeface="Arial" panose="020B0604020202020204" pitchFamily="34" charset="0"/>
              <a:buChar char="•"/>
              <a:defRPr/>
            </a:lvl3pPr>
            <a:lvl4pPr marL="1598720" indent="-228389">
              <a:buFont typeface="Arial" panose="020B0604020202020204" pitchFamily="34" charset="0"/>
              <a:buChar char="•"/>
              <a:defRPr/>
            </a:lvl4pPr>
            <a:lvl5pPr marL="2055497" indent="-228389">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329704"/>
      </p:ext>
    </p:extLst>
  </p:cSld>
  <p:clrMapOvr>
    <a:masterClrMapping/>
  </p:clrMapOvr>
  <p:extLst>
    <p:ext uri="{DCECCB84-F9BA-43D5-87BE-67443E8EF086}">
      <p15:sldGuideLst xmlns:p15="http://schemas.microsoft.com/office/powerpoint/2012/main">
        <p15:guide id="1" orient="horz" pos="158">
          <p15:clr>
            <a:srgbClr val="FBAE40"/>
          </p15:clr>
        </p15:guide>
        <p15:guide id="2" pos="264">
          <p15:clr>
            <a:srgbClr val="FBAE40"/>
          </p15:clr>
        </p15:guide>
        <p15:guide id="3" pos="5496">
          <p15:clr>
            <a:srgbClr val="FBAE40"/>
          </p15:clr>
        </p15:guide>
        <p15:guide id="4" orient="horz" pos="291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ullets_2 Column">
    <p:spTree>
      <p:nvGrpSpPr>
        <p:cNvPr id="1" name=""/>
        <p:cNvGrpSpPr/>
        <p:nvPr/>
      </p:nvGrpSpPr>
      <p:grpSpPr>
        <a:xfrm>
          <a:off x="0" y="0"/>
          <a:ext cx="0" cy="0"/>
          <a:chOff x="0" y="0"/>
          <a:chExt cx="0" cy="0"/>
        </a:xfrm>
      </p:grpSpPr>
      <p:sp>
        <p:nvSpPr>
          <p:cNvPr id="2" name="Title 1"/>
          <p:cNvSpPr>
            <a:spLocks noGrp="1"/>
          </p:cNvSpPr>
          <p:nvPr>
            <p:ph type="title"/>
          </p:nvPr>
        </p:nvSpPr>
        <p:spPr>
          <a:xfrm>
            <a:off x="558800" y="334126"/>
            <a:ext cx="11074400" cy="1356564"/>
          </a:xfrm>
        </p:spPr>
        <p:txBody>
          <a:bodyPr anchor="b"/>
          <a:lstStyle/>
          <a:p>
            <a:r>
              <a:rPr lang="en-US"/>
              <a:t>Click to edit Master title style</a:t>
            </a:r>
          </a:p>
        </p:txBody>
      </p:sp>
      <p:cxnSp>
        <p:nvCxnSpPr>
          <p:cNvPr id="5" name="Straight Connector 4"/>
          <p:cNvCxnSpPr/>
          <p:nvPr userDrawn="1"/>
        </p:nvCxnSpPr>
        <p:spPr>
          <a:xfrm>
            <a:off x="558801" y="1880325"/>
            <a:ext cx="546716"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10"/>
          <p:cNvSpPr>
            <a:spLocks noGrp="1"/>
          </p:cNvSpPr>
          <p:nvPr>
            <p:ph type="body" sz="quarter" idx="12" hasCustomPrompt="1"/>
          </p:nvPr>
        </p:nvSpPr>
        <p:spPr>
          <a:xfrm>
            <a:off x="558800" y="334125"/>
            <a:ext cx="11074400" cy="657675"/>
          </a:xfrm>
        </p:spPr>
        <p:txBody>
          <a:bodyPr anchor="b"/>
          <a:lstStyle>
            <a:lvl1pPr>
              <a:defRPr sz="1865" b="1">
                <a:solidFill>
                  <a:schemeClr val="tx1">
                    <a:lumMod val="60000"/>
                    <a:lumOff val="40000"/>
                  </a:schemeClr>
                </a:solidFill>
                <a:latin typeface="+mj-lt"/>
              </a:defRPr>
            </a:lvl1pPr>
          </a:lstStyle>
          <a:p>
            <a:pPr lvl="0"/>
            <a:r>
              <a:rPr lang="en-US"/>
              <a:t>CLICK TO EDIT MASTER TEXT STYLES</a:t>
            </a:r>
          </a:p>
        </p:txBody>
      </p:sp>
      <p:sp>
        <p:nvSpPr>
          <p:cNvPr id="4" name="Text Placeholder 3">
            <a:extLst>
              <a:ext uri="{FF2B5EF4-FFF2-40B4-BE49-F238E27FC236}">
                <a16:creationId xmlns:a16="http://schemas.microsoft.com/office/drawing/2014/main" id="{9AE940F6-7AD8-934E-8D66-12C7B2CD768E}"/>
              </a:ext>
            </a:extLst>
          </p:cNvPr>
          <p:cNvSpPr>
            <a:spLocks noGrp="1"/>
          </p:cNvSpPr>
          <p:nvPr>
            <p:ph type="body" sz="quarter" idx="13"/>
          </p:nvPr>
        </p:nvSpPr>
        <p:spPr>
          <a:xfrm>
            <a:off x="558800" y="2069963"/>
            <a:ext cx="5370525" cy="4240327"/>
          </a:xfrm>
        </p:spPr>
        <p:txBody>
          <a:bodyPr/>
          <a:lstStyle>
            <a:lvl1pPr marL="258840" indent="-258840">
              <a:buFont typeface="Wingdings" pitchFamily="2" charset="2"/>
              <a:buChar char="§"/>
              <a:defRPr/>
            </a:lvl1pPr>
            <a:lvl2pPr marL="715617" indent="-258840">
              <a:buFont typeface="Arial" panose="020B0604020202020204" pitchFamily="34" charset="0"/>
              <a:buChar char="•"/>
              <a:defRPr/>
            </a:lvl2pPr>
            <a:lvl3pPr marL="1141943" indent="-228389">
              <a:buFont typeface="Arial" panose="020B0604020202020204" pitchFamily="34" charset="0"/>
              <a:buChar char="•"/>
              <a:defRPr/>
            </a:lvl3pPr>
            <a:lvl4pPr marL="1598720" indent="-228389">
              <a:buFont typeface="Arial" panose="020B0604020202020204" pitchFamily="34" charset="0"/>
              <a:buChar char="•"/>
              <a:defRPr/>
            </a:lvl4pPr>
            <a:lvl5pPr marL="2055497" indent="-228389">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D643A83-63DC-174E-984E-9BE50DA61B6C}"/>
              </a:ext>
            </a:extLst>
          </p:cNvPr>
          <p:cNvSpPr>
            <a:spLocks noGrp="1"/>
          </p:cNvSpPr>
          <p:nvPr>
            <p:ph type="body" sz="quarter" idx="14"/>
          </p:nvPr>
        </p:nvSpPr>
        <p:spPr>
          <a:xfrm>
            <a:off x="6262675" y="2069963"/>
            <a:ext cx="5370525" cy="4240327"/>
          </a:xfrm>
        </p:spPr>
        <p:txBody>
          <a:bodyPr/>
          <a:lstStyle>
            <a:lvl1pPr marL="258840" indent="-258840">
              <a:buFont typeface="Wingdings" pitchFamily="2" charset="2"/>
              <a:buChar char="§"/>
              <a:defRPr/>
            </a:lvl1pPr>
            <a:lvl2pPr marL="715617" indent="-258840">
              <a:buFont typeface="Arial" panose="020B0604020202020204" pitchFamily="34" charset="0"/>
              <a:buChar char="•"/>
              <a:defRPr/>
            </a:lvl2pPr>
            <a:lvl3pPr marL="1141943" indent="-228389">
              <a:buFont typeface="Arial" panose="020B0604020202020204" pitchFamily="34" charset="0"/>
              <a:buChar char="•"/>
              <a:defRPr/>
            </a:lvl3pPr>
            <a:lvl4pPr marL="1598720" indent="-228389">
              <a:buFont typeface="Arial" panose="020B0604020202020204" pitchFamily="34" charset="0"/>
              <a:buChar char="•"/>
              <a:defRPr/>
            </a:lvl4pPr>
            <a:lvl5pPr marL="2055497" indent="-228389">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7431414"/>
      </p:ext>
    </p:extLst>
  </p:cSld>
  <p:clrMapOvr>
    <a:masterClrMapping/>
  </p:clrMapOvr>
  <p:extLst>
    <p:ext uri="{DCECCB84-F9BA-43D5-87BE-67443E8EF086}">
      <p15:sldGuideLst xmlns:p15="http://schemas.microsoft.com/office/powerpoint/2012/main">
        <p15:guide id="1" orient="horz" pos="158">
          <p15:clr>
            <a:srgbClr val="FBAE40"/>
          </p15:clr>
        </p15:guide>
        <p15:guide id="2" pos="264">
          <p15:clr>
            <a:srgbClr val="FBAE40"/>
          </p15:clr>
        </p15:guide>
        <p15:guide id="3" pos="5496">
          <p15:clr>
            <a:srgbClr val="FBAE40"/>
          </p15:clr>
        </p15:guide>
        <p15:guide id="4" orient="horz" pos="291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Numbered Bullets">
    <p:spTree>
      <p:nvGrpSpPr>
        <p:cNvPr id="1" name=""/>
        <p:cNvGrpSpPr/>
        <p:nvPr/>
      </p:nvGrpSpPr>
      <p:grpSpPr>
        <a:xfrm>
          <a:off x="0" y="0"/>
          <a:ext cx="0" cy="0"/>
          <a:chOff x="0" y="0"/>
          <a:chExt cx="0" cy="0"/>
        </a:xfrm>
      </p:grpSpPr>
      <p:sp>
        <p:nvSpPr>
          <p:cNvPr id="8" name="Text Placeholder 2"/>
          <p:cNvSpPr>
            <a:spLocks noGrp="1"/>
          </p:cNvSpPr>
          <p:nvPr>
            <p:ph idx="11" hasCustomPrompt="1"/>
          </p:nvPr>
        </p:nvSpPr>
        <p:spPr>
          <a:xfrm>
            <a:off x="558800" y="2105016"/>
            <a:ext cx="11074400" cy="4071947"/>
          </a:xfrm>
          <a:prstGeom prst="rect">
            <a:avLst/>
          </a:prstGeom>
        </p:spPr>
        <p:txBody>
          <a:bodyPr vert="horz" lIns="0" tIns="0" rIns="0" bIns="0" rtlCol="0">
            <a:normAutofit/>
          </a:bodyPr>
          <a:lstStyle>
            <a:lvl1pPr marL="456777" indent="-456777">
              <a:buFont typeface="+mj-lt"/>
              <a:buAutoNum type="arabicPeriod"/>
              <a:defRPr/>
            </a:lvl1pPr>
          </a:lstStyle>
          <a:p>
            <a:pPr lvl="0"/>
            <a:r>
              <a:rPr lang="en-US"/>
              <a:t>Numbered Bullet 1</a:t>
            </a:r>
          </a:p>
          <a:p>
            <a:pPr lvl="0"/>
            <a:r>
              <a:rPr lang="en-US"/>
              <a:t>Numbered Bullet 2</a:t>
            </a:r>
          </a:p>
          <a:p>
            <a:pPr lvl="0"/>
            <a:r>
              <a:rPr lang="en-US"/>
              <a:t>Numbered Bullet 3</a:t>
            </a:r>
          </a:p>
          <a:p>
            <a:pPr lvl="0"/>
            <a:r>
              <a:rPr lang="en-US"/>
              <a:t>Numbered Bullet 4</a:t>
            </a:r>
          </a:p>
          <a:p>
            <a:pPr lvl="0"/>
            <a:r>
              <a:rPr lang="en-US"/>
              <a:t>Numbered Bullet 5</a:t>
            </a:r>
          </a:p>
        </p:txBody>
      </p:sp>
      <p:sp>
        <p:nvSpPr>
          <p:cNvPr id="2" name="Title 1"/>
          <p:cNvSpPr>
            <a:spLocks noGrp="1"/>
          </p:cNvSpPr>
          <p:nvPr>
            <p:ph type="title"/>
          </p:nvPr>
        </p:nvSpPr>
        <p:spPr>
          <a:xfrm>
            <a:off x="558800" y="334126"/>
            <a:ext cx="11074400" cy="1356564"/>
          </a:xfrm>
        </p:spPr>
        <p:txBody>
          <a:bodyPr anchor="b"/>
          <a:lstStyle/>
          <a:p>
            <a:r>
              <a:rPr lang="en-US"/>
              <a:t>Click to edit Master title style</a:t>
            </a:r>
          </a:p>
        </p:txBody>
      </p:sp>
      <p:cxnSp>
        <p:nvCxnSpPr>
          <p:cNvPr id="5" name="Straight Connector 4"/>
          <p:cNvCxnSpPr/>
          <p:nvPr userDrawn="1"/>
        </p:nvCxnSpPr>
        <p:spPr>
          <a:xfrm>
            <a:off x="558801" y="1880325"/>
            <a:ext cx="546716"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10"/>
          <p:cNvSpPr>
            <a:spLocks noGrp="1"/>
          </p:cNvSpPr>
          <p:nvPr>
            <p:ph type="body" sz="quarter" idx="12" hasCustomPrompt="1"/>
          </p:nvPr>
        </p:nvSpPr>
        <p:spPr>
          <a:xfrm>
            <a:off x="558800" y="334125"/>
            <a:ext cx="11074400" cy="657675"/>
          </a:xfrm>
        </p:spPr>
        <p:txBody>
          <a:bodyPr anchor="b"/>
          <a:lstStyle>
            <a:lvl1pPr>
              <a:defRPr sz="1865" b="1">
                <a:solidFill>
                  <a:schemeClr val="tx1">
                    <a:lumMod val="60000"/>
                    <a:lumOff val="40000"/>
                  </a:schemeClr>
                </a:solidFill>
                <a:latin typeface="+mj-lt"/>
              </a:defRPr>
            </a:lvl1pPr>
          </a:lstStyle>
          <a:p>
            <a:pPr lvl="0"/>
            <a:r>
              <a:rPr lang="en-US"/>
              <a:t>CLICK TO EDIT MASTER TEXT STYLES</a:t>
            </a:r>
          </a:p>
        </p:txBody>
      </p:sp>
    </p:spTree>
    <p:extLst>
      <p:ext uri="{BB962C8B-B14F-4D97-AF65-F5344CB8AC3E}">
        <p14:creationId xmlns:p14="http://schemas.microsoft.com/office/powerpoint/2010/main" val="2157399747"/>
      </p:ext>
    </p:extLst>
  </p:cSld>
  <p:clrMapOvr>
    <a:masterClrMapping/>
  </p:clrMapOvr>
  <p:extLst>
    <p:ext uri="{DCECCB84-F9BA-43D5-87BE-67443E8EF086}">
      <p15:sldGuideLst xmlns:p15="http://schemas.microsoft.com/office/powerpoint/2012/main">
        <p15:guide id="1" orient="horz" pos="158">
          <p15:clr>
            <a:srgbClr val="FBAE40"/>
          </p15:clr>
        </p15:guide>
        <p15:guide id="2" pos="264">
          <p15:clr>
            <a:srgbClr val="FBAE40"/>
          </p15:clr>
        </p15:guide>
        <p15:guide id="3" pos="5496">
          <p15:clr>
            <a:srgbClr val="FBAE40"/>
          </p15:clr>
        </p15:guide>
        <p15:guide id="4" orient="horz" pos="2918">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plit Content">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77586"/>
            <a:ext cx="6104075" cy="6683138"/>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21" name="Text Placeholder 3"/>
          <p:cNvSpPr>
            <a:spLocks noGrp="1"/>
          </p:cNvSpPr>
          <p:nvPr>
            <p:ph type="body" sz="quarter" idx="18" hasCustomPrompt="1"/>
          </p:nvPr>
        </p:nvSpPr>
        <p:spPr>
          <a:xfrm>
            <a:off x="419101" y="4257323"/>
            <a:ext cx="5170247" cy="1248860"/>
          </a:xfrm>
          <a:prstGeom prst="rect">
            <a:avLst/>
          </a:prstGeom>
        </p:spPr>
        <p:txBody>
          <a:bodyPr/>
          <a:lstStyle>
            <a:lvl1pPr marL="0" indent="0" algn="l">
              <a:buNone/>
              <a:defRPr sz="4396" b="1" spc="400">
                <a:solidFill>
                  <a:schemeClr val="tx2"/>
                </a:solidFill>
                <a:latin typeface="+mj-lt"/>
              </a:defRPr>
            </a:lvl1pPr>
            <a:lvl2pPr marL="456242" indent="0" algn="ctr">
              <a:buNone/>
              <a:defRPr sz="1597" b="1">
                <a:solidFill>
                  <a:schemeClr val="tx1"/>
                </a:solidFill>
                <a:latin typeface="+mj-lt"/>
              </a:defRPr>
            </a:lvl2pPr>
            <a:lvl3pPr marL="912481" indent="0" algn="ctr">
              <a:buNone/>
              <a:defRPr sz="1597" b="1">
                <a:solidFill>
                  <a:schemeClr val="tx1"/>
                </a:solidFill>
                <a:latin typeface="+mj-lt"/>
              </a:defRPr>
            </a:lvl3pPr>
            <a:lvl4pPr marL="1368722" indent="0" algn="ctr">
              <a:buNone/>
              <a:defRPr sz="1597" b="1">
                <a:solidFill>
                  <a:schemeClr val="tx1"/>
                </a:solidFill>
                <a:latin typeface="+mj-lt"/>
              </a:defRPr>
            </a:lvl4pPr>
            <a:lvl5pPr marL="1824961" indent="0" algn="ctr">
              <a:buNone/>
              <a:defRPr sz="1597" b="1">
                <a:solidFill>
                  <a:schemeClr val="tx1"/>
                </a:solidFill>
                <a:latin typeface="+mj-lt"/>
              </a:defRPr>
            </a:lvl5pPr>
          </a:lstStyle>
          <a:p>
            <a:pPr lvl="0"/>
            <a:r>
              <a:rPr lang="en-US"/>
              <a:t>EDIT MASTER TEXT STYLES</a:t>
            </a:r>
          </a:p>
        </p:txBody>
      </p:sp>
      <p:sp>
        <p:nvSpPr>
          <p:cNvPr id="6" name="Text Placeholder 4"/>
          <p:cNvSpPr>
            <a:spLocks noGrp="1"/>
          </p:cNvSpPr>
          <p:nvPr>
            <p:ph type="body" sz="quarter" idx="10"/>
          </p:nvPr>
        </p:nvSpPr>
        <p:spPr>
          <a:xfrm>
            <a:off x="0" y="6593235"/>
            <a:ext cx="12192000" cy="167489"/>
          </a:xfrm>
        </p:spPr>
        <p:txBody>
          <a:bodyPr/>
          <a:lstStyle>
            <a:lvl1pPr>
              <a:defRPr sz="1066" b="0" i="1">
                <a:solidFill>
                  <a:schemeClr val="bg2"/>
                </a:solidFill>
              </a:defRPr>
            </a:lvl1pPr>
            <a:lvl2pPr>
              <a:defRPr sz="1066" b="0" i="1">
                <a:solidFill>
                  <a:schemeClr val="bg2"/>
                </a:solidFill>
              </a:defRPr>
            </a:lvl2pPr>
            <a:lvl3pPr>
              <a:defRPr sz="1066" b="0" i="1">
                <a:solidFill>
                  <a:schemeClr val="bg2"/>
                </a:solidFill>
              </a:defRPr>
            </a:lvl3pPr>
            <a:lvl4pPr>
              <a:defRPr sz="1066" b="0" i="1">
                <a:solidFill>
                  <a:schemeClr val="bg2"/>
                </a:solidFill>
              </a:defRPr>
            </a:lvl4pPr>
            <a:lvl5pPr>
              <a:defRPr sz="1066" b="0" i="1">
                <a:solidFill>
                  <a:schemeClr val="bg2"/>
                </a:solidFill>
              </a:defRPr>
            </a:lvl5pPr>
          </a:lstStyle>
          <a:p>
            <a:pPr lvl="0"/>
            <a:r>
              <a:rPr lang="en-US"/>
              <a:t>Click to edit Master text styles</a:t>
            </a:r>
          </a:p>
        </p:txBody>
      </p:sp>
      <p:sp>
        <p:nvSpPr>
          <p:cNvPr id="5" name="Text Placeholder 3"/>
          <p:cNvSpPr>
            <a:spLocks noGrp="1"/>
          </p:cNvSpPr>
          <p:nvPr>
            <p:ph type="body" sz="quarter" idx="19" hasCustomPrompt="1"/>
          </p:nvPr>
        </p:nvSpPr>
        <p:spPr>
          <a:xfrm>
            <a:off x="419101" y="3754490"/>
            <a:ext cx="5170247" cy="333147"/>
          </a:xfrm>
          <a:prstGeom prst="rect">
            <a:avLst/>
          </a:prstGeom>
        </p:spPr>
        <p:txBody>
          <a:bodyPr/>
          <a:lstStyle>
            <a:lvl1pPr marL="0" indent="0" algn="l">
              <a:buNone/>
              <a:defRPr sz="2797" b="0" spc="0">
                <a:solidFill>
                  <a:schemeClr val="tx2"/>
                </a:solidFill>
                <a:latin typeface="+mn-lt"/>
              </a:defRPr>
            </a:lvl1pPr>
            <a:lvl2pPr marL="456242" indent="0" algn="ctr">
              <a:buNone/>
              <a:defRPr sz="1597" b="1">
                <a:solidFill>
                  <a:schemeClr val="tx1"/>
                </a:solidFill>
                <a:latin typeface="+mj-lt"/>
              </a:defRPr>
            </a:lvl2pPr>
            <a:lvl3pPr marL="912481" indent="0" algn="ctr">
              <a:buNone/>
              <a:defRPr sz="1597" b="1">
                <a:solidFill>
                  <a:schemeClr val="tx1"/>
                </a:solidFill>
                <a:latin typeface="+mj-lt"/>
              </a:defRPr>
            </a:lvl3pPr>
            <a:lvl4pPr marL="1368722" indent="0" algn="ctr">
              <a:buNone/>
              <a:defRPr sz="1597" b="1">
                <a:solidFill>
                  <a:schemeClr val="tx1"/>
                </a:solidFill>
                <a:latin typeface="+mj-lt"/>
              </a:defRPr>
            </a:lvl4pPr>
            <a:lvl5pPr marL="1824961" indent="0" algn="ctr">
              <a:buNone/>
              <a:defRPr sz="1597" b="1">
                <a:solidFill>
                  <a:schemeClr val="tx1"/>
                </a:solidFill>
                <a:latin typeface="+mj-lt"/>
              </a:defRPr>
            </a:lvl5pPr>
          </a:lstStyle>
          <a:p>
            <a:pPr lvl="0"/>
            <a:r>
              <a:rPr lang="en-US"/>
              <a:t>Edit master text styles</a:t>
            </a:r>
          </a:p>
        </p:txBody>
      </p:sp>
      <p:sp>
        <p:nvSpPr>
          <p:cNvPr id="4" name="Picture Placeholder 3">
            <a:extLst>
              <a:ext uri="{FF2B5EF4-FFF2-40B4-BE49-F238E27FC236}">
                <a16:creationId xmlns:a16="http://schemas.microsoft.com/office/drawing/2014/main" id="{343461B5-8F2D-834B-952F-10467127E985}"/>
              </a:ext>
            </a:extLst>
          </p:cNvPr>
          <p:cNvSpPr>
            <a:spLocks noGrp="1"/>
          </p:cNvSpPr>
          <p:nvPr>
            <p:ph type="pic" sz="quarter" idx="20"/>
          </p:nvPr>
        </p:nvSpPr>
        <p:spPr>
          <a:xfrm>
            <a:off x="6635751" y="3973845"/>
            <a:ext cx="1513416" cy="1532857"/>
          </a:xfrm>
        </p:spPr>
        <p:txBody>
          <a:bodyPr/>
          <a:lstStyle/>
          <a:p>
            <a:r>
              <a:rPr lang="en-US"/>
              <a:t>Click icon to add picture</a:t>
            </a:r>
          </a:p>
        </p:txBody>
      </p:sp>
    </p:spTree>
    <p:extLst>
      <p:ext uri="{BB962C8B-B14F-4D97-AF65-F5344CB8AC3E}">
        <p14:creationId xmlns:p14="http://schemas.microsoft.com/office/powerpoint/2010/main" val="14256013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ard Slid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77588"/>
            <a:ext cx="12192000" cy="11722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88"/>
          </a:p>
        </p:txBody>
      </p:sp>
      <p:sp>
        <p:nvSpPr>
          <p:cNvPr id="21" name="Text Placeholder 3"/>
          <p:cNvSpPr>
            <a:spLocks noGrp="1"/>
          </p:cNvSpPr>
          <p:nvPr>
            <p:ph type="body" sz="quarter" idx="18" hasCustomPrompt="1"/>
          </p:nvPr>
        </p:nvSpPr>
        <p:spPr>
          <a:xfrm>
            <a:off x="419101" y="523771"/>
            <a:ext cx="11187683" cy="509131"/>
          </a:xfrm>
          <a:prstGeom prst="rect">
            <a:avLst/>
          </a:prstGeom>
        </p:spPr>
        <p:txBody>
          <a:bodyPr anchor="ctr"/>
          <a:lstStyle>
            <a:lvl1pPr marL="0" indent="0" algn="l">
              <a:buNone/>
              <a:defRPr sz="2662" b="1" spc="0">
                <a:solidFill>
                  <a:schemeClr val="bg1"/>
                </a:solidFill>
                <a:latin typeface="+mj-lt"/>
              </a:defRPr>
            </a:lvl1pPr>
            <a:lvl2pPr marL="454558" indent="0" algn="ctr">
              <a:buNone/>
              <a:defRPr sz="1592" b="1">
                <a:solidFill>
                  <a:schemeClr val="tx1"/>
                </a:solidFill>
                <a:latin typeface="+mj-lt"/>
              </a:defRPr>
            </a:lvl2pPr>
            <a:lvl3pPr marL="909110" indent="0" algn="ctr">
              <a:buNone/>
              <a:defRPr sz="1592" b="1">
                <a:solidFill>
                  <a:schemeClr val="tx1"/>
                </a:solidFill>
                <a:latin typeface="+mj-lt"/>
              </a:defRPr>
            </a:lvl3pPr>
            <a:lvl4pPr marL="1363665" indent="0" algn="ctr">
              <a:buNone/>
              <a:defRPr sz="1592" b="1">
                <a:solidFill>
                  <a:schemeClr val="tx1"/>
                </a:solidFill>
                <a:latin typeface="+mj-lt"/>
              </a:defRPr>
            </a:lvl4pPr>
            <a:lvl5pPr marL="1818219" indent="0" algn="ctr">
              <a:buNone/>
              <a:defRPr sz="1592" b="1">
                <a:solidFill>
                  <a:schemeClr val="tx1"/>
                </a:solidFill>
                <a:latin typeface="+mj-lt"/>
              </a:defRPr>
            </a:lvl5pPr>
          </a:lstStyle>
          <a:p>
            <a:pPr lvl="0"/>
            <a:r>
              <a:rPr lang="en-US"/>
              <a:t>Edit master text styles</a:t>
            </a:r>
          </a:p>
        </p:txBody>
      </p:sp>
      <p:sp>
        <p:nvSpPr>
          <p:cNvPr id="6" name="Text Placeholder 4"/>
          <p:cNvSpPr>
            <a:spLocks noGrp="1"/>
          </p:cNvSpPr>
          <p:nvPr>
            <p:ph type="body" sz="quarter" idx="10" hasCustomPrompt="1"/>
          </p:nvPr>
        </p:nvSpPr>
        <p:spPr>
          <a:xfrm>
            <a:off x="84813" y="6563468"/>
            <a:ext cx="12107187" cy="197261"/>
          </a:xfrm>
        </p:spPr>
        <p:txBody>
          <a:bodyPr anchor="b"/>
          <a:lstStyle>
            <a:lvl1pPr>
              <a:defRPr sz="1066" b="0" i="1">
                <a:solidFill>
                  <a:schemeClr val="bg2"/>
                </a:solidFill>
              </a:defRPr>
            </a:lvl1pPr>
            <a:lvl2pPr>
              <a:defRPr sz="1066" b="0" i="1">
                <a:solidFill>
                  <a:schemeClr val="bg2"/>
                </a:solidFill>
              </a:defRPr>
            </a:lvl2pPr>
            <a:lvl3pPr>
              <a:defRPr sz="1066" b="0" i="1">
                <a:solidFill>
                  <a:schemeClr val="bg2"/>
                </a:solidFill>
              </a:defRPr>
            </a:lvl3pPr>
            <a:lvl4pPr>
              <a:defRPr sz="1066" b="0" i="1">
                <a:solidFill>
                  <a:schemeClr val="bg2"/>
                </a:solidFill>
              </a:defRPr>
            </a:lvl4pPr>
            <a:lvl5pPr>
              <a:defRPr sz="1066" b="0" i="1">
                <a:solidFill>
                  <a:schemeClr val="bg2"/>
                </a:solidFill>
              </a:defRPr>
            </a:lvl5pPr>
          </a:lstStyle>
          <a:p>
            <a:pPr lvl="0"/>
            <a:r>
              <a:rPr lang="en-US"/>
              <a:t>Edit Master text styles</a:t>
            </a:r>
          </a:p>
        </p:txBody>
      </p:sp>
      <p:sp>
        <p:nvSpPr>
          <p:cNvPr id="3" name="Text Placeholder 3">
            <a:extLst>
              <a:ext uri="{FF2B5EF4-FFF2-40B4-BE49-F238E27FC236}">
                <a16:creationId xmlns:a16="http://schemas.microsoft.com/office/drawing/2014/main" id="{CD7DD7C2-3CE6-71BF-AB28-E98DAFBE3E84}"/>
              </a:ext>
            </a:extLst>
          </p:cNvPr>
          <p:cNvSpPr>
            <a:spLocks noGrp="1"/>
          </p:cNvSpPr>
          <p:nvPr>
            <p:ph type="body" sz="quarter" idx="19" hasCustomPrompt="1"/>
          </p:nvPr>
        </p:nvSpPr>
        <p:spPr>
          <a:xfrm>
            <a:off x="419101" y="300756"/>
            <a:ext cx="11187683" cy="369183"/>
          </a:xfrm>
          <a:prstGeom prst="rect">
            <a:avLst/>
          </a:prstGeom>
        </p:spPr>
        <p:txBody>
          <a:bodyPr anchor="ctr"/>
          <a:lstStyle>
            <a:lvl1pPr marL="0" indent="0" algn="l">
              <a:buNone/>
              <a:defRPr sz="1597" b="1" spc="0">
                <a:solidFill>
                  <a:schemeClr val="bg2"/>
                </a:solidFill>
                <a:latin typeface="+mj-lt"/>
              </a:defRPr>
            </a:lvl1pPr>
            <a:lvl2pPr marL="454558" indent="0" algn="ctr">
              <a:buNone/>
              <a:defRPr sz="1592" b="1">
                <a:solidFill>
                  <a:schemeClr val="tx1"/>
                </a:solidFill>
                <a:latin typeface="+mj-lt"/>
              </a:defRPr>
            </a:lvl2pPr>
            <a:lvl3pPr marL="909110" indent="0" algn="ctr">
              <a:buNone/>
              <a:defRPr sz="1592" b="1">
                <a:solidFill>
                  <a:schemeClr val="tx1"/>
                </a:solidFill>
                <a:latin typeface="+mj-lt"/>
              </a:defRPr>
            </a:lvl3pPr>
            <a:lvl4pPr marL="1363665" indent="0" algn="ctr">
              <a:buNone/>
              <a:defRPr sz="1592" b="1">
                <a:solidFill>
                  <a:schemeClr val="tx1"/>
                </a:solidFill>
                <a:latin typeface="+mj-lt"/>
              </a:defRPr>
            </a:lvl4pPr>
            <a:lvl5pPr marL="1818219" indent="0" algn="ctr">
              <a:buNone/>
              <a:defRPr sz="1592" b="1">
                <a:solidFill>
                  <a:schemeClr val="tx1"/>
                </a:solidFill>
                <a:latin typeface="+mj-lt"/>
              </a:defRPr>
            </a:lvl5pPr>
          </a:lstStyle>
          <a:p>
            <a:pPr lvl="0"/>
            <a:r>
              <a:rPr lang="en-US"/>
              <a:t>CHAPTER</a:t>
            </a:r>
          </a:p>
        </p:txBody>
      </p:sp>
    </p:spTree>
    <p:extLst>
      <p:ext uri="{BB962C8B-B14F-4D97-AF65-F5344CB8AC3E}">
        <p14:creationId xmlns:p14="http://schemas.microsoft.com/office/powerpoint/2010/main" val="2243665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ull-bleed photography w/ bullets">
    <p:bg>
      <p:bgPr>
        <a:solidFill>
          <a:schemeClr val="bg1"/>
        </a:solidFill>
        <a:effectLst/>
      </p:bgPr>
    </p:bg>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971422AE-67EA-6742-8143-5C0DADDDF1FE}"/>
              </a:ext>
            </a:extLst>
          </p:cNvPr>
          <p:cNvSpPr>
            <a:spLocks noGrp="1"/>
          </p:cNvSpPr>
          <p:nvPr>
            <p:ph type="pic" sz="quarter" idx="11"/>
          </p:nvPr>
        </p:nvSpPr>
        <p:spPr>
          <a:xfrm>
            <a:off x="0" y="-4011"/>
            <a:ext cx="12192000" cy="6858000"/>
          </a:xfrm>
          <a:prstGeom prst="rect">
            <a:avLst/>
          </a:prstGeom>
        </p:spPr>
        <p:txBody>
          <a:bodyPr/>
          <a:lstStyle>
            <a:lvl1pPr>
              <a:defRPr>
                <a:solidFill>
                  <a:schemeClr val="tx1"/>
                </a:solidFill>
              </a:defRPr>
            </a:lvl1pPr>
          </a:lstStyle>
          <a:p>
            <a:endParaRPr lang="en-US"/>
          </a:p>
          <a:p>
            <a:endParaRPr lang="en-US"/>
          </a:p>
          <a:p>
            <a:endParaRPr lang="en-US"/>
          </a:p>
          <a:p>
            <a:r>
              <a:rPr lang="en-US"/>
              <a:t>Full-bleed photography slide with text</a:t>
            </a:r>
          </a:p>
          <a:p>
            <a:r>
              <a:rPr lang="en-US"/>
              <a:t>Click to insert picture.</a:t>
            </a:r>
          </a:p>
          <a:p>
            <a:r>
              <a:rPr lang="en-US"/>
              <a:t>Copy and paste gradient overlay above if needed.</a:t>
            </a:r>
          </a:p>
        </p:txBody>
      </p:sp>
      <p:sp>
        <p:nvSpPr>
          <p:cNvPr id="8" name="Text Placeholder 4">
            <a:extLst>
              <a:ext uri="{FF2B5EF4-FFF2-40B4-BE49-F238E27FC236}">
                <a16:creationId xmlns:a16="http://schemas.microsoft.com/office/drawing/2014/main" id="{496A1E45-ABC2-6E4C-9202-46B517BE79B1}"/>
              </a:ext>
            </a:extLst>
          </p:cNvPr>
          <p:cNvSpPr>
            <a:spLocks noGrp="1"/>
          </p:cNvSpPr>
          <p:nvPr>
            <p:ph type="body" sz="quarter" idx="13" hasCustomPrompt="1"/>
          </p:nvPr>
        </p:nvSpPr>
        <p:spPr>
          <a:xfrm>
            <a:off x="1943100" y="559569"/>
            <a:ext cx="8305800" cy="387798"/>
          </a:xfrm>
          <a:prstGeom prst="rect">
            <a:avLst/>
          </a:prstGeom>
        </p:spPr>
        <p:txBody>
          <a:bodyPr lIns="0" tIns="0" rIns="0" bIns="0" anchor="t" anchorCtr="0">
            <a:spAutoFit/>
          </a:bodyPr>
          <a:lstStyle>
            <a:lvl1pPr marL="0" indent="0" algn="ctr">
              <a:lnSpc>
                <a:spcPct val="90000"/>
              </a:lnSpc>
              <a:spcBef>
                <a:spcPts val="0"/>
              </a:spcBef>
              <a:buNone/>
              <a:defRPr sz="2800" b="0" i="0" cap="none" spc="0" baseline="0">
                <a:solidFill>
                  <a:schemeClr val="accent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a:t>Full-Bleed Photography Slide</a:t>
            </a:r>
          </a:p>
        </p:txBody>
      </p:sp>
      <p:sp>
        <p:nvSpPr>
          <p:cNvPr id="9" name="Text Placeholder 4">
            <a:extLst>
              <a:ext uri="{FF2B5EF4-FFF2-40B4-BE49-F238E27FC236}">
                <a16:creationId xmlns:a16="http://schemas.microsoft.com/office/drawing/2014/main" id="{F06500DD-3D60-3242-AFFD-556EDE7007B9}"/>
              </a:ext>
            </a:extLst>
          </p:cNvPr>
          <p:cNvSpPr>
            <a:spLocks noGrp="1"/>
          </p:cNvSpPr>
          <p:nvPr>
            <p:ph type="body" sz="quarter" idx="15" hasCustomPrompt="1"/>
          </p:nvPr>
        </p:nvSpPr>
        <p:spPr>
          <a:xfrm>
            <a:off x="914400" y="2057400"/>
            <a:ext cx="4191000" cy="3886200"/>
          </a:xfrm>
          <a:prstGeom prst="rect">
            <a:avLst/>
          </a:prstGeom>
        </p:spPr>
        <p:txBody>
          <a:bodyPr anchor="ctr" anchorCtr="0"/>
          <a:lstStyle>
            <a:lvl1pPr marL="285750" indent="-285750">
              <a:buFont typeface="Arial" panose="020B0604020202020204" pitchFamily="34" charset="0"/>
              <a:buChar char="•"/>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An example of a full-bleed photography slide with header and body copy.</a:t>
            </a:r>
          </a:p>
          <a:p>
            <a:pPr lvl="0"/>
            <a:r>
              <a:rPr lang="en-US"/>
              <a:t>Click to edit text.</a:t>
            </a:r>
          </a:p>
        </p:txBody>
      </p:sp>
      <p:sp>
        <p:nvSpPr>
          <p:cNvPr id="6" name="Text Placeholder 1">
            <a:extLst>
              <a:ext uri="{FF2B5EF4-FFF2-40B4-BE49-F238E27FC236}">
                <a16:creationId xmlns:a16="http://schemas.microsoft.com/office/drawing/2014/main" id="{04060B41-C0A1-4BFA-A3AC-25203DA87E36}"/>
              </a:ext>
            </a:extLst>
          </p:cNvPr>
          <p:cNvSpPr>
            <a:spLocks noGrp="1"/>
          </p:cNvSpPr>
          <p:nvPr>
            <p:ph type="body" sz="quarter" idx="22" hasCustomPrompt="1"/>
          </p:nvPr>
        </p:nvSpPr>
        <p:spPr>
          <a:xfrm>
            <a:off x="1295399" y="212635"/>
            <a:ext cx="9601202" cy="276225"/>
          </a:xfrm>
          <a:prstGeom prst="rect">
            <a:avLst/>
          </a:prstGeom>
        </p:spPr>
        <p:txBody>
          <a:bodyPr/>
          <a:lstStyle>
            <a:lvl1pPr marL="0" indent="0" algn="ctr">
              <a:buNone/>
              <a:defRPr cap="all" spc="300" baseline="0">
                <a:solidFill>
                  <a:srgbClr val="3C3F41"/>
                </a:solidFill>
              </a:defRPr>
            </a:lvl1pPr>
          </a:lstStyle>
          <a:p>
            <a:r>
              <a:rPr lang="en-US"/>
              <a:t>OPTIONAL SUBHEAD</a:t>
            </a:r>
          </a:p>
        </p:txBody>
      </p:sp>
      <p:sp>
        <p:nvSpPr>
          <p:cNvPr id="13" name="Slide Number Placeholder 1">
            <a:extLst>
              <a:ext uri="{FF2B5EF4-FFF2-40B4-BE49-F238E27FC236}">
                <a16:creationId xmlns:a16="http://schemas.microsoft.com/office/drawing/2014/main" id="{FAE79B56-C867-4FAD-89F2-EAEDE04D8530}"/>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4" name="Group 13">
            <a:extLst>
              <a:ext uri="{FF2B5EF4-FFF2-40B4-BE49-F238E27FC236}">
                <a16:creationId xmlns:a16="http://schemas.microsoft.com/office/drawing/2014/main" id="{29056A37-CA22-41BD-8A57-09A987F8A310}"/>
              </a:ext>
            </a:extLst>
          </p:cNvPr>
          <p:cNvGrpSpPr>
            <a:grpSpLocks noChangeAspect="1"/>
          </p:cNvGrpSpPr>
          <p:nvPr userDrawn="1"/>
        </p:nvGrpSpPr>
        <p:grpSpPr bwMode="auto">
          <a:xfrm>
            <a:off x="11523227" y="6169794"/>
            <a:ext cx="468957" cy="411981"/>
            <a:chOff x="7171" y="3741"/>
            <a:chExt cx="214" cy="188"/>
          </a:xfrm>
          <a:effectLst/>
        </p:grpSpPr>
        <p:sp>
          <p:nvSpPr>
            <p:cNvPr id="15" name="Freeform 6">
              <a:extLst>
                <a:ext uri="{FF2B5EF4-FFF2-40B4-BE49-F238E27FC236}">
                  <a16:creationId xmlns:a16="http://schemas.microsoft.com/office/drawing/2014/main" id="{074523D8-6614-48A9-A114-E3FBB19B7C5C}"/>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C0FC1F56-32A7-4938-87C1-CCB24ED210B4}"/>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 name="Footer Placeholder 2">
            <a:extLst>
              <a:ext uri="{FF2B5EF4-FFF2-40B4-BE49-F238E27FC236}">
                <a16:creationId xmlns:a16="http://schemas.microsoft.com/office/drawing/2014/main" id="{4E46A3F4-D40A-4202-8E6F-405F79CB03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571278302"/>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Split Content">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77586"/>
            <a:ext cx="12192000" cy="17251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21" name="Text Placeholder 3"/>
          <p:cNvSpPr>
            <a:spLocks noGrp="1"/>
          </p:cNvSpPr>
          <p:nvPr>
            <p:ph type="body" sz="quarter" idx="18" hasCustomPrompt="1"/>
          </p:nvPr>
        </p:nvSpPr>
        <p:spPr>
          <a:xfrm>
            <a:off x="419101" y="772047"/>
            <a:ext cx="11187683" cy="738363"/>
          </a:xfrm>
          <a:prstGeom prst="rect">
            <a:avLst/>
          </a:prstGeom>
        </p:spPr>
        <p:txBody>
          <a:bodyPr anchor="b"/>
          <a:lstStyle>
            <a:lvl1pPr marL="0" indent="0" algn="l">
              <a:buNone/>
              <a:defRPr sz="4396" b="1" spc="0">
                <a:solidFill>
                  <a:schemeClr val="bg1"/>
                </a:solidFill>
                <a:latin typeface="+mj-lt"/>
              </a:defRPr>
            </a:lvl1pPr>
            <a:lvl2pPr marL="456242" indent="0" algn="ctr">
              <a:buNone/>
              <a:defRPr sz="1597" b="1">
                <a:solidFill>
                  <a:schemeClr val="tx1"/>
                </a:solidFill>
                <a:latin typeface="+mj-lt"/>
              </a:defRPr>
            </a:lvl2pPr>
            <a:lvl3pPr marL="912481" indent="0" algn="ctr">
              <a:buNone/>
              <a:defRPr sz="1597" b="1">
                <a:solidFill>
                  <a:schemeClr val="tx1"/>
                </a:solidFill>
                <a:latin typeface="+mj-lt"/>
              </a:defRPr>
            </a:lvl3pPr>
            <a:lvl4pPr marL="1368722" indent="0" algn="ctr">
              <a:buNone/>
              <a:defRPr sz="1597" b="1">
                <a:solidFill>
                  <a:schemeClr val="tx1"/>
                </a:solidFill>
                <a:latin typeface="+mj-lt"/>
              </a:defRPr>
            </a:lvl4pPr>
            <a:lvl5pPr marL="1824961" indent="0" algn="ctr">
              <a:buNone/>
              <a:defRPr sz="1597" b="1">
                <a:solidFill>
                  <a:schemeClr val="tx1"/>
                </a:solidFill>
                <a:latin typeface="+mj-lt"/>
              </a:defRPr>
            </a:lvl5pPr>
          </a:lstStyle>
          <a:p>
            <a:pPr lvl="0"/>
            <a:r>
              <a:rPr lang="en-US"/>
              <a:t>Edit master text styles</a:t>
            </a:r>
          </a:p>
        </p:txBody>
      </p:sp>
      <p:sp>
        <p:nvSpPr>
          <p:cNvPr id="6" name="Text Placeholder 4"/>
          <p:cNvSpPr>
            <a:spLocks noGrp="1"/>
          </p:cNvSpPr>
          <p:nvPr>
            <p:ph type="body" sz="quarter" idx="10"/>
          </p:nvPr>
        </p:nvSpPr>
        <p:spPr>
          <a:xfrm>
            <a:off x="0" y="6593235"/>
            <a:ext cx="12192000" cy="167489"/>
          </a:xfrm>
        </p:spPr>
        <p:txBody>
          <a:bodyPr/>
          <a:lstStyle>
            <a:lvl1pPr>
              <a:defRPr sz="1066" b="0" i="1">
                <a:solidFill>
                  <a:schemeClr val="bg2"/>
                </a:solidFill>
              </a:defRPr>
            </a:lvl1pPr>
            <a:lvl2pPr>
              <a:defRPr sz="1066" b="0" i="1">
                <a:solidFill>
                  <a:schemeClr val="bg2"/>
                </a:solidFill>
              </a:defRPr>
            </a:lvl2pPr>
            <a:lvl3pPr>
              <a:defRPr sz="1066" b="0" i="1">
                <a:solidFill>
                  <a:schemeClr val="bg2"/>
                </a:solidFill>
              </a:defRPr>
            </a:lvl3pPr>
            <a:lvl4pPr>
              <a:defRPr sz="1066" b="0" i="1">
                <a:solidFill>
                  <a:schemeClr val="bg2"/>
                </a:solidFill>
              </a:defRPr>
            </a:lvl4pPr>
            <a:lvl5pPr>
              <a:defRPr sz="1066" b="0" i="1">
                <a:solidFill>
                  <a:schemeClr val="bg2"/>
                </a:solidFill>
              </a:defRPr>
            </a:lvl5pPr>
          </a:lstStyle>
          <a:p>
            <a:pPr lvl="0"/>
            <a:r>
              <a:rPr lang="en-US"/>
              <a:t>Click to edit Master text styles</a:t>
            </a:r>
          </a:p>
        </p:txBody>
      </p:sp>
      <p:sp>
        <p:nvSpPr>
          <p:cNvPr id="5" name="Text Placeholder 3"/>
          <p:cNvSpPr>
            <a:spLocks noGrp="1"/>
          </p:cNvSpPr>
          <p:nvPr>
            <p:ph type="body" sz="quarter" idx="19" hasCustomPrompt="1"/>
          </p:nvPr>
        </p:nvSpPr>
        <p:spPr>
          <a:xfrm>
            <a:off x="419101" y="77586"/>
            <a:ext cx="11187683" cy="743185"/>
          </a:xfrm>
          <a:prstGeom prst="rect">
            <a:avLst/>
          </a:prstGeom>
        </p:spPr>
        <p:txBody>
          <a:bodyPr anchor="b"/>
          <a:lstStyle>
            <a:lvl1pPr marL="0" indent="0" algn="l">
              <a:buNone/>
              <a:defRPr sz="2797" b="0" spc="0">
                <a:solidFill>
                  <a:schemeClr val="bg1"/>
                </a:solidFill>
                <a:latin typeface="+mn-lt"/>
              </a:defRPr>
            </a:lvl1pPr>
            <a:lvl2pPr marL="456242" indent="0" algn="ctr">
              <a:buNone/>
              <a:defRPr sz="1597" b="1">
                <a:solidFill>
                  <a:schemeClr val="tx1"/>
                </a:solidFill>
                <a:latin typeface="+mj-lt"/>
              </a:defRPr>
            </a:lvl2pPr>
            <a:lvl3pPr marL="912481" indent="0" algn="ctr">
              <a:buNone/>
              <a:defRPr sz="1597" b="1">
                <a:solidFill>
                  <a:schemeClr val="tx1"/>
                </a:solidFill>
                <a:latin typeface="+mj-lt"/>
              </a:defRPr>
            </a:lvl3pPr>
            <a:lvl4pPr marL="1368722" indent="0" algn="ctr">
              <a:buNone/>
              <a:defRPr sz="1597" b="1">
                <a:solidFill>
                  <a:schemeClr val="tx1"/>
                </a:solidFill>
                <a:latin typeface="+mj-lt"/>
              </a:defRPr>
            </a:lvl4pPr>
            <a:lvl5pPr marL="1824961" indent="0" algn="ctr">
              <a:buNone/>
              <a:defRPr sz="1597" b="1">
                <a:solidFill>
                  <a:schemeClr val="tx1"/>
                </a:solidFill>
                <a:latin typeface="+mj-lt"/>
              </a:defRPr>
            </a:lvl5pPr>
          </a:lstStyle>
          <a:p>
            <a:pPr lvl="0"/>
            <a:r>
              <a:rPr lang="en-US"/>
              <a:t>Edit master text styles</a:t>
            </a:r>
          </a:p>
        </p:txBody>
      </p:sp>
    </p:spTree>
    <p:extLst>
      <p:ext uri="{BB962C8B-B14F-4D97-AF65-F5344CB8AC3E}">
        <p14:creationId xmlns:p14="http://schemas.microsoft.com/office/powerpoint/2010/main" val="22044805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_Split Content">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77588"/>
            <a:ext cx="12192000" cy="1725161"/>
          </a:xfrm>
          <a:prstGeom prst="rect">
            <a:avLst/>
          </a:prstGeom>
          <a:solidFill>
            <a:srgbClr val="006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1" name="Text Placeholder 3"/>
          <p:cNvSpPr>
            <a:spLocks noGrp="1"/>
          </p:cNvSpPr>
          <p:nvPr>
            <p:ph type="body" sz="quarter" idx="18" hasCustomPrompt="1"/>
          </p:nvPr>
        </p:nvSpPr>
        <p:spPr>
          <a:xfrm>
            <a:off x="419101" y="772048"/>
            <a:ext cx="11187683" cy="738363"/>
          </a:xfrm>
          <a:prstGeom prst="rect">
            <a:avLst/>
          </a:prstGeom>
        </p:spPr>
        <p:txBody>
          <a:bodyPr anchor="b"/>
          <a:lstStyle>
            <a:lvl1pPr marL="0" indent="0" algn="l">
              <a:buNone/>
              <a:defRPr sz="4392" b="1" spc="0">
                <a:solidFill>
                  <a:schemeClr val="bg1"/>
                </a:solidFill>
                <a:latin typeface="+mj-lt"/>
              </a:defRPr>
            </a:lvl1pPr>
            <a:lvl2pPr marL="455821" indent="0" algn="ctr">
              <a:buNone/>
              <a:defRPr sz="1596" b="1">
                <a:solidFill>
                  <a:schemeClr val="tx1"/>
                </a:solidFill>
                <a:latin typeface="+mj-lt"/>
              </a:defRPr>
            </a:lvl2pPr>
            <a:lvl3pPr marL="911637" indent="0" algn="ctr">
              <a:buNone/>
              <a:defRPr sz="1596" b="1">
                <a:solidFill>
                  <a:schemeClr val="tx1"/>
                </a:solidFill>
                <a:latin typeface="+mj-lt"/>
              </a:defRPr>
            </a:lvl3pPr>
            <a:lvl4pPr marL="1367457" indent="0" algn="ctr">
              <a:buNone/>
              <a:defRPr sz="1596" b="1">
                <a:solidFill>
                  <a:schemeClr val="tx1"/>
                </a:solidFill>
                <a:latin typeface="+mj-lt"/>
              </a:defRPr>
            </a:lvl4pPr>
            <a:lvl5pPr marL="1823273" indent="0" algn="ctr">
              <a:buNone/>
              <a:defRPr sz="1596" b="1">
                <a:solidFill>
                  <a:schemeClr val="tx1"/>
                </a:solidFill>
                <a:latin typeface="+mj-lt"/>
              </a:defRPr>
            </a:lvl5pPr>
          </a:lstStyle>
          <a:p>
            <a:pPr lvl="0"/>
            <a:r>
              <a:rPr lang="en-US"/>
              <a:t>Edit master text styles</a:t>
            </a:r>
          </a:p>
        </p:txBody>
      </p:sp>
      <p:sp>
        <p:nvSpPr>
          <p:cNvPr id="6" name="Text Placeholder 4"/>
          <p:cNvSpPr>
            <a:spLocks noGrp="1"/>
          </p:cNvSpPr>
          <p:nvPr>
            <p:ph type="body" sz="quarter" idx="10"/>
          </p:nvPr>
        </p:nvSpPr>
        <p:spPr>
          <a:xfrm>
            <a:off x="0" y="6593236"/>
            <a:ext cx="12192000" cy="167489"/>
          </a:xfrm>
        </p:spPr>
        <p:txBody>
          <a:bodyPr/>
          <a:lstStyle>
            <a:lvl1pPr>
              <a:defRPr sz="1066" b="0" i="1">
                <a:solidFill>
                  <a:schemeClr val="bg2"/>
                </a:solidFill>
              </a:defRPr>
            </a:lvl1pPr>
            <a:lvl2pPr>
              <a:defRPr sz="1066" b="0" i="1">
                <a:solidFill>
                  <a:schemeClr val="bg2"/>
                </a:solidFill>
              </a:defRPr>
            </a:lvl2pPr>
            <a:lvl3pPr>
              <a:defRPr sz="1066" b="0" i="1">
                <a:solidFill>
                  <a:schemeClr val="bg2"/>
                </a:solidFill>
              </a:defRPr>
            </a:lvl3pPr>
            <a:lvl4pPr>
              <a:defRPr sz="1066" b="0" i="1">
                <a:solidFill>
                  <a:schemeClr val="bg2"/>
                </a:solidFill>
              </a:defRPr>
            </a:lvl4pPr>
            <a:lvl5pPr>
              <a:defRPr sz="1066" b="0" i="1">
                <a:solidFill>
                  <a:schemeClr val="bg2"/>
                </a:solidFill>
              </a:defRPr>
            </a:lvl5pPr>
          </a:lstStyle>
          <a:p>
            <a:pPr lvl="0"/>
            <a:r>
              <a:rPr lang="en-US"/>
              <a:t>Click to edit Master text styles</a:t>
            </a:r>
          </a:p>
        </p:txBody>
      </p:sp>
      <p:sp>
        <p:nvSpPr>
          <p:cNvPr id="5" name="Text Placeholder 3"/>
          <p:cNvSpPr>
            <a:spLocks noGrp="1"/>
          </p:cNvSpPr>
          <p:nvPr>
            <p:ph type="body" sz="quarter" idx="19" hasCustomPrompt="1"/>
          </p:nvPr>
        </p:nvSpPr>
        <p:spPr>
          <a:xfrm>
            <a:off x="419101" y="77588"/>
            <a:ext cx="11187683" cy="743185"/>
          </a:xfrm>
          <a:prstGeom prst="rect">
            <a:avLst/>
          </a:prstGeom>
        </p:spPr>
        <p:txBody>
          <a:bodyPr anchor="b"/>
          <a:lstStyle>
            <a:lvl1pPr marL="0" indent="0" algn="l">
              <a:buNone/>
              <a:defRPr sz="2795" b="0" spc="0">
                <a:solidFill>
                  <a:schemeClr val="bg1"/>
                </a:solidFill>
                <a:latin typeface="+mn-lt"/>
              </a:defRPr>
            </a:lvl1pPr>
            <a:lvl2pPr marL="455821" indent="0" algn="ctr">
              <a:buNone/>
              <a:defRPr sz="1596" b="1">
                <a:solidFill>
                  <a:schemeClr val="tx1"/>
                </a:solidFill>
                <a:latin typeface="+mj-lt"/>
              </a:defRPr>
            </a:lvl2pPr>
            <a:lvl3pPr marL="911637" indent="0" algn="ctr">
              <a:buNone/>
              <a:defRPr sz="1596" b="1">
                <a:solidFill>
                  <a:schemeClr val="tx1"/>
                </a:solidFill>
                <a:latin typeface="+mj-lt"/>
              </a:defRPr>
            </a:lvl3pPr>
            <a:lvl4pPr marL="1367457" indent="0" algn="ctr">
              <a:buNone/>
              <a:defRPr sz="1596" b="1">
                <a:solidFill>
                  <a:schemeClr val="tx1"/>
                </a:solidFill>
                <a:latin typeface="+mj-lt"/>
              </a:defRPr>
            </a:lvl4pPr>
            <a:lvl5pPr marL="1823273" indent="0" algn="ctr">
              <a:buNone/>
              <a:defRPr sz="1596" b="1">
                <a:solidFill>
                  <a:schemeClr val="tx1"/>
                </a:solidFill>
                <a:latin typeface="+mj-lt"/>
              </a:defRPr>
            </a:lvl5pPr>
          </a:lstStyle>
          <a:p>
            <a:pPr lvl="0"/>
            <a:r>
              <a:rPr lang="en-US"/>
              <a:t>Edit master text styles</a:t>
            </a:r>
          </a:p>
        </p:txBody>
      </p:sp>
    </p:spTree>
    <p:extLst>
      <p:ext uri="{BB962C8B-B14F-4D97-AF65-F5344CB8AC3E}">
        <p14:creationId xmlns:p14="http://schemas.microsoft.com/office/powerpoint/2010/main" val="14850543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0_Split Content">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77588"/>
            <a:ext cx="12192000" cy="17251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6"/>
          </a:p>
        </p:txBody>
      </p:sp>
      <p:sp>
        <p:nvSpPr>
          <p:cNvPr id="21" name="Text Placeholder 3"/>
          <p:cNvSpPr>
            <a:spLocks noGrp="1"/>
          </p:cNvSpPr>
          <p:nvPr>
            <p:ph type="body" sz="quarter" idx="18" hasCustomPrompt="1"/>
          </p:nvPr>
        </p:nvSpPr>
        <p:spPr>
          <a:xfrm>
            <a:off x="419101" y="201804"/>
            <a:ext cx="11187683" cy="738363"/>
          </a:xfrm>
          <a:prstGeom prst="rect">
            <a:avLst/>
          </a:prstGeom>
        </p:spPr>
        <p:txBody>
          <a:bodyPr anchor="b"/>
          <a:lstStyle>
            <a:lvl1pPr marL="0" indent="0" algn="l">
              <a:buNone/>
              <a:defRPr sz="4392" b="1" spc="0">
                <a:solidFill>
                  <a:schemeClr val="bg1"/>
                </a:solidFill>
                <a:latin typeface="+mj-lt"/>
              </a:defRPr>
            </a:lvl1pPr>
            <a:lvl2pPr marL="455821" indent="0" algn="ctr">
              <a:buNone/>
              <a:defRPr sz="1596" b="1">
                <a:solidFill>
                  <a:schemeClr val="tx1"/>
                </a:solidFill>
                <a:latin typeface="+mj-lt"/>
              </a:defRPr>
            </a:lvl2pPr>
            <a:lvl3pPr marL="911637" indent="0" algn="ctr">
              <a:buNone/>
              <a:defRPr sz="1596" b="1">
                <a:solidFill>
                  <a:schemeClr val="tx1"/>
                </a:solidFill>
                <a:latin typeface="+mj-lt"/>
              </a:defRPr>
            </a:lvl3pPr>
            <a:lvl4pPr marL="1367457" indent="0" algn="ctr">
              <a:buNone/>
              <a:defRPr sz="1596" b="1">
                <a:solidFill>
                  <a:schemeClr val="tx1"/>
                </a:solidFill>
                <a:latin typeface="+mj-lt"/>
              </a:defRPr>
            </a:lvl4pPr>
            <a:lvl5pPr marL="1823273" indent="0" algn="ctr">
              <a:buNone/>
              <a:defRPr sz="1596" b="1">
                <a:solidFill>
                  <a:schemeClr val="tx1"/>
                </a:solidFill>
                <a:latin typeface="+mj-lt"/>
              </a:defRPr>
            </a:lvl5pPr>
          </a:lstStyle>
          <a:p>
            <a:pPr lvl="0"/>
            <a:r>
              <a:rPr lang="en-US"/>
              <a:t>Edit master text styles</a:t>
            </a:r>
          </a:p>
        </p:txBody>
      </p:sp>
      <p:sp>
        <p:nvSpPr>
          <p:cNvPr id="6" name="Text Placeholder 4"/>
          <p:cNvSpPr>
            <a:spLocks noGrp="1"/>
          </p:cNvSpPr>
          <p:nvPr>
            <p:ph type="body" sz="quarter" idx="10"/>
          </p:nvPr>
        </p:nvSpPr>
        <p:spPr>
          <a:xfrm>
            <a:off x="0" y="6593236"/>
            <a:ext cx="12192000" cy="167489"/>
          </a:xfrm>
        </p:spPr>
        <p:txBody>
          <a:bodyPr/>
          <a:lstStyle>
            <a:lvl1pPr>
              <a:defRPr sz="1066" b="0" i="1">
                <a:solidFill>
                  <a:schemeClr val="bg2"/>
                </a:solidFill>
              </a:defRPr>
            </a:lvl1pPr>
            <a:lvl2pPr>
              <a:defRPr sz="1066" b="0" i="1">
                <a:solidFill>
                  <a:schemeClr val="bg2"/>
                </a:solidFill>
              </a:defRPr>
            </a:lvl2pPr>
            <a:lvl3pPr>
              <a:defRPr sz="1066" b="0" i="1">
                <a:solidFill>
                  <a:schemeClr val="bg2"/>
                </a:solidFill>
              </a:defRPr>
            </a:lvl3pPr>
            <a:lvl4pPr>
              <a:defRPr sz="1066" b="0" i="1">
                <a:solidFill>
                  <a:schemeClr val="bg2"/>
                </a:solidFill>
              </a:defRPr>
            </a:lvl4pPr>
            <a:lvl5pPr>
              <a:defRPr sz="1066" b="0" i="1">
                <a:solidFill>
                  <a:schemeClr val="bg2"/>
                </a:solidFill>
              </a:defRPr>
            </a:lvl5pPr>
          </a:lstStyle>
          <a:p>
            <a:pPr lvl="0"/>
            <a:r>
              <a:rPr lang="en-US"/>
              <a:t>Click to edit Master text styles</a:t>
            </a:r>
          </a:p>
        </p:txBody>
      </p:sp>
      <p:sp>
        <p:nvSpPr>
          <p:cNvPr id="5" name="Text Placeholder 3"/>
          <p:cNvSpPr>
            <a:spLocks noGrp="1"/>
          </p:cNvSpPr>
          <p:nvPr>
            <p:ph type="body" sz="quarter" idx="19" hasCustomPrompt="1"/>
          </p:nvPr>
        </p:nvSpPr>
        <p:spPr>
          <a:xfrm>
            <a:off x="419101" y="979059"/>
            <a:ext cx="11187683" cy="743185"/>
          </a:xfrm>
          <a:prstGeom prst="rect">
            <a:avLst/>
          </a:prstGeom>
        </p:spPr>
        <p:txBody>
          <a:bodyPr anchor="t"/>
          <a:lstStyle>
            <a:lvl1pPr marL="0" indent="0" algn="l">
              <a:buNone/>
              <a:defRPr sz="2398" b="0" spc="0">
                <a:solidFill>
                  <a:schemeClr val="bg1"/>
                </a:solidFill>
                <a:latin typeface="+mn-lt"/>
              </a:defRPr>
            </a:lvl1pPr>
            <a:lvl2pPr marL="455821" indent="0" algn="ctr">
              <a:buNone/>
              <a:defRPr sz="1596" b="1">
                <a:solidFill>
                  <a:schemeClr val="tx1"/>
                </a:solidFill>
                <a:latin typeface="+mj-lt"/>
              </a:defRPr>
            </a:lvl2pPr>
            <a:lvl3pPr marL="911637" indent="0" algn="ctr">
              <a:buNone/>
              <a:defRPr sz="1596" b="1">
                <a:solidFill>
                  <a:schemeClr val="tx1"/>
                </a:solidFill>
                <a:latin typeface="+mj-lt"/>
              </a:defRPr>
            </a:lvl3pPr>
            <a:lvl4pPr marL="1367457" indent="0" algn="ctr">
              <a:buNone/>
              <a:defRPr sz="1596" b="1">
                <a:solidFill>
                  <a:schemeClr val="tx1"/>
                </a:solidFill>
                <a:latin typeface="+mj-lt"/>
              </a:defRPr>
            </a:lvl4pPr>
            <a:lvl5pPr marL="1823273" indent="0" algn="ctr">
              <a:buNone/>
              <a:defRPr sz="1596" b="1">
                <a:solidFill>
                  <a:schemeClr val="tx1"/>
                </a:solidFill>
                <a:latin typeface="+mj-lt"/>
              </a:defRPr>
            </a:lvl5pPr>
          </a:lstStyle>
          <a:p>
            <a:pPr lvl="0"/>
            <a:r>
              <a:rPr lang="en-US"/>
              <a:t>Edit master text styles</a:t>
            </a:r>
          </a:p>
        </p:txBody>
      </p:sp>
    </p:spTree>
    <p:extLst>
      <p:ext uri="{BB962C8B-B14F-4D97-AF65-F5344CB8AC3E}">
        <p14:creationId xmlns:p14="http://schemas.microsoft.com/office/powerpoint/2010/main" val="3556320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Split Content">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1" y="79301"/>
            <a:ext cx="3785191" cy="66993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21" name="Text Placeholder 3"/>
          <p:cNvSpPr>
            <a:spLocks noGrp="1"/>
          </p:cNvSpPr>
          <p:nvPr>
            <p:ph type="body" sz="quarter" idx="18" hasCustomPrompt="1"/>
          </p:nvPr>
        </p:nvSpPr>
        <p:spPr>
          <a:xfrm>
            <a:off x="419101" y="311945"/>
            <a:ext cx="2742313" cy="6047524"/>
          </a:xfrm>
          <a:prstGeom prst="rect">
            <a:avLst/>
          </a:prstGeom>
        </p:spPr>
        <p:txBody>
          <a:bodyPr anchor="t"/>
          <a:lstStyle>
            <a:lvl1pPr marL="0" indent="0" algn="l">
              <a:buNone/>
              <a:defRPr sz="4263" b="1" spc="0">
                <a:solidFill>
                  <a:schemeClr val="bg1"/>
                </a:solidFill>
                <a:latin typeface="+mj-lt"/>
              </a:defRPr>
            </a:lvl1pPr>
            <a:lvl2pPr marL="456242" indent="0" algn="ctr">
              <a:buNone/>
              <a:defRPr sz="1597" b="1">
                <a:solidFill>
                  <a:schemeClr val="tx1"/>
                </a:solidFill>
                <a:latin typeface="+mj-lt"/>
              </a:defRPr>
            </a:lvl2pPr>
            <a:lvl3pPr marL="912481" indent="0" algn="ctr">
              <a:buNone/>
              <a:defRPr sz="1597" b="1">
                <a:solidFill>
                  <a:schemeClr val="tx1"/>
                </a:solidFill>
                <a:latin typeface="+mj-lt"/>
              </a:defRPr>
            </a:lvl3pPr>
            <a:lvl4pPr marL="1368722" indent="0" algn="ctr">
              <a:buNone/>
              <a:defRPr sz="1597" b="1">
                <a:solidFill>
                  <a:schemeClr val="tx1"/>
                </a:solidFill>
                <a:latin typeface="+mj-lt"/>
              </a:defRPr>
            </a:lvl4pPr>
            <a:lvl5pPr marL="1824961" indent="0" algn="ctr">
              <a:buNone/>
              <a:defRPr sz="1597" b="1">
                <a:solidFill>
                  <a:schemeClr val="tx1"/>
                </a:solidFill>
                <a:latin typeface="+mj-lt"/>
              </a:defRPr>
            </a:lvl5pPr>
          </a:lstStyle>
          <a:p>
            <a:pPr lvl="0"/>
            <a:r>
              <a:rPr lang="en-US"/>
              <a:t>Edit master text styles</a:t>
            </a:r>
          </a:p>
        </p:txBody>
      </p:sp>
    </p:spTree>
    <p:extLst>
      <p:ext uri="{BB962C8B-B14F-4D97-AF65-F5344CB8AC3E}">
        <p14:creationId xmlns:p14="http://schemas.microsoft.com/office/powerpoint/2010/main" val="18365463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ormatted Chart Slide">
    <p:spTree>
      <p:nvGrpSpPr>
        <p:cNvPr id="1" name=""/>
        <p:cNvGrpSpPr/>
        <p:nvPr/>
      </p:nvGrpSpPr>
      <p:grpSpPr>
        <a:xfrm>
          <a:off x="0" y="0"/>
          <a:ext cx="0" cy="0"/>
          <a:chOff x="0" y="0"/>
          <a:chExt cx="0" cy="0"/>
        </a:xfrm>
      </p:grpSpPr>
      <p:sp>
        <p:nvSpPr>
          <p:cNvPr id="5" name="Rectangle 4"/>
          <p:cNvSpPr/>
          <p:nvPr userDrawn="1"/>
        </p:nvSpPr>
        <p:spPr>
          <a:xfrm>
            <a:off x="0" y="82623"/>
            <a:ext cx="3657600" cy="66945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2" name="Title 1"/>
          <p:cNvSpPr>
            <a:spLocks noGrp="1"/>
          </p:cNvSpPr>
          <p:nvPr>
            <p:ph type="title"/>
          </p:nvPr>
        </p:nvSpPr>
        <p:spPr>
          <a:xfrm>
            <a:off x="558801" y="334124"/>
            <a:ext cx="2495484" cy="2960391"/>
          </a:xfrm>
        </p:spPr>
        <p:txBody>
          <a:bodyPr anchor="b"/>
          <a:lstStyle>
            <a:lvl1pPr algn="l">
              <a:defRPr>
                <a:solidFill>
                  <a:schemeClr val="bg1"/>
                </a:solidFill>
              </a:defRPr>
            </a:lvl1pPr>
          </a:lstStyle>
          <a:p>
            <a:r>
              <a:rPr lang="en-US"/>
              <a:t>Click to edit Master title style</a:t>
            </a:r>
          </a:p>
        </p:txBody>
      </p:sp>
      <p:sp>
        <p:nvSpPr>
          <p:cNvPr id="3" name="Slide Number Placeholder 2"/>
          <p:cNvSpPr>
            <a:spLocks noGrp="1"/>
          </p:cNvSpPr>
          <p:nvPr>
            <p:ph type="sldNum" sz="quarter" idx="10"/>
          </p:nvPr>
        </p:nvSpPr>
        <p:spPr>
          <a:xfrm>
            <a:off x="4724400" y="6412079"/>
            <a:ext cx="2743200" cy="365125"/>
          </a:xfrm>
          <a:prstGeom prst="rect">
            <a:avLst/>
          </a:prstGeom>
        </p:spPr>
        <p:txBody>
          <a:bodyPr vert="horz" lIns="0" tIns="0" rIns="0" bIns="0" rtlCol="0" anchor="ctr"/>
          <a:lstStyle>
            <a:defPPr>
              <a:defRPr lang="en-US"/>
            </a:defPPr>
            <a:lvl1pPr marL="0" algn="ctr" defTabSz="913798" rtl="0" eaLnBrk="1" latinLnBrk="0" hangingPunct="1">
              <a:defRPr sz="1066" kern="1200">
                <a:solidFill>
                  <a:schemeClr val="bg2"/>
                </a:solidFill>
                <a:latin typeface="+mn-lt"/>
                <a:ea typeface="+mn-ea"/>
                <a:cs typeface="+mn-cs"/>
              </a:defRPr>
            </a:lvl1pPr>
            <a:lvl2pPr marL="456898" algn="l" defTabSz="913798" rtl="0" eaLnBrk="1" latinLnBrk="0" hangingPunct="1">
              <a:defRPr sz="1798" kern="1200">
                <a:solidFill>
                  <a:schemeClr val="tx1"/>
                </a:solidFill>
                <a:latin typeface="+mn-lt"/>
                <a:ea typeface="+mn-ea"/>
                <a:cs typeface="+mn-cs"/>
              </a:defRPr>
            </a:lvl2pPr>
            <a:lvl3pPr marL="913798" algn="l" defTabSz="913798" rtl="0" eaLnBrk="1" latinLnBrk="0" hangingPunct="1">
              <a:defRPr sz="1798" kern="1200">
                <a:solidFill>
                  <a:schemeClr val="tx1"/>
                </a:solidFill>
                <a:latin typeface="+mn-lt"/>
                <a:ea typeface="+mn-ea"/>
                <a:cs typeface="+mn-cs"/>
              </a:defRPr>
            </a:lvl3pPr>
            <a:lvl4pPr marL="1370696" algn="l" defTabSz="913798" rtl="0" eaLnBrk="1" latinLnBrk="0" hangingPunct="1">
              <a:defRPr sz="1798" kern="1200">
                <a:solidFill>
                  <a:schemeClr val="tx1"/>
                </a:solidFill>
                <a:latin typeface="+mn-lt"/>
                <a:ea typeface="+mn-ea"/>
                <a:cs typeface="+mn-cs"/>
              </a:defRPr>
            </a:lvl4pPr>
            <a:lvl5pPr marL="1827596" algn="l" defTabSz="913798" rtl="0" eaLnBrk="1" latinLnBrk="0" hangingPunct="1">
              <a:defRPr sz="1798" kern="1200">
                <a:solidFill>
                  <a:schemeClr val="tx1"/>
                </a:solidFill>
                <a:latin typeface="+mn-lt"/>
                <a:ea typeface="+mn-ea"/>
                <a:cs typeface="+mn-cs"/>
              </a:defRPr>
            </a:lvl5pPr>
            <a:lvl6pPr marL="2284494" algn="l" defTabSz="913798" rtl="0" eaLnBrk="1" latinLnBrk="0" hangingPunct="1">
              <a:defRPr sz="1798" kern="1200">
                <a:solidFill>
                  <a:schemeClr val="tx1"/>
                </a:solidFill>
                <a:latin typeface="+mn-lt"/>
                <a:ea typeface="+mn-ea"/>
                <a:cs typeface="+mn-cs"/>
              </a:defRPr>
            </a:lvl6pPr>
            <a:lvl7pPr marL="2741394" algn="l" defTabSz="913798" rtl="0" eaLnBrk="1" latinLnBrk="0" hangingPunct="1">
              <a:defRPr sz="1798" kern="1200">
                <a:solidFill>
                  <a:schemeClr val="tx1"/>
                </a:solidFill>
                <a:latin typeface="+mn-lt"/>
                <a:ea typeface="+mn-ea"/>
                <a:cs typeface="+mn-cs"/>
              </a:defRPr>
            </a:lvl7pPr>
            <a:lvl8pPr marL="3198292" algn="l" defTabSz="913798" rtl="0" eaLnBrk="1" latinLnBrk="0" hangingPunct="1">
              <a:defRPr sz="1798" kern="1200">
                <a:solidFill>
                  <a:schemeClr val="tx1"/>
                </a:solidFill>
                <a:latin typeface="+mn-lt"/>
                <a:ea typeface="+mn-ea"/>
                <a:cs typeface="+mn-cs"/>
              </a:defRPr>
            </a:lvl8pPr>
            <a:lvl9pPr marL="3655192" algn="l" defTabSz="913798" rtl="0" eaLnBrk="1" latinLnBrk="0" hangingPunct="1">
              <a:defRPr sz="1798" kern="1200">
                <a:solidFill>
                  <a:schemeClr val="tx1"/>
                </a:solidFill>
                <a:latin typeface="+mn-lt"/>
                <a:ea typeface="+mn-ea"/>
                <a:cs typeface="+mn-cs"/>
              </a:defRPr>
            </a:lvl9pPr>
          </a:lstStyle>
          <a:p>
            <a:r>
              <a:rPr lang="en-US"/>
              <a:t>PURE Insurance | </a:t>
            </a:r>
            <a:fld id="{2DC404E4-C546-4749-9C3B-24586496F6A7}" type="slidenum">
              <a:rPr lang="en-US" smtClean="0"/>
              <a:pPr/>
              <a:t>‹#›</a:t>
            </a:fld>
            <a:endParaRPr lang="en-US"/>
          </a:p>
        </p:txBody>
      </p:sp>
      <p:sp>
        <p:nvSpPr>
          <p:cNvPr id="7" name="Chart Placeholder 6"/>
          <p:cNvSpPr>
            <a:spLocks noGrp="1"/>
          </p:cNvSpPr>
          <p:nvPr>
            <p:ph type="chart" sz="quarter" idx="11"/>
          </p:nvPr>
        </p:nvSpPr>
        <p:spPr>
          <a:xfrm>
            <a:off x="4216400" y="334125"/>
            <a:ext cx="7416800" cy="5836594"/>
          </a:xfrm>
        </p:spPr>
        <p:txBody>
          <a:bodyPr/>
          <a:lstStyle/>
          <a:p>
            <a:r>
              <a:rPr lang="en-US"/>
              <a:t>Click icon to add chart</a:t>
            </a:r>
          </a:p>
        </p:txBody>
      </p:sp>
      <p:sp>
        <p:nvSpPr>
          <p:cNvPr id="9" name="Text Placeholder 2"/>
          <p:cNvSpPr>
            <a:spLocks noGrp="1"/>
          </p:cNvSpPr>
          <p:nvPr>
            <p:ph idx="13" hasCustomPrompt="1"/>
          </p:nvPr>
        </p:nvSpPr>
        <p:spPr>
          <a:xfrm>
            <a:off x="558801" y="3806966"/>
            <a:ext cx="2495484" cy="2363752"/>
          </a:xfrm>
          <a:prstGeom prst="rect">
            <a:avLst/>
          </a:prstGeom>
        </p:spPr>
        <p:txBody>
          <a:bodyPr vert="horz" lIns="0" tIns="0" rIns="0" bIns="0" rtlCol="0">
            <a:normAutofit/>
          </a:bodyPr>
          <a:lstStyle>
            <a:lvl1pPr algn="l">
              <a:defRPr sz="2131" spc="400">
                <a:solidFill>
                  <a:schemeClr val="bg1"/>
                </a:solidFill>
              </a:defRPr>
            </a:lvl1pPr>
            <a:lvl2pPr algn="r">
              <a:defRPr>
                <a:solidFill>
                  <a:schemeClr val="bg1"/>
                </a:solidFill>
              </a:defRPr>
            </a:lvl2pPr>
            <a:lvl3pPr algn="r">
              <a:defRPr>
                <a:solidFill>
                  <a:schemeClr val="bg1"/>
                </a:solidFill>
              </a:defRPr>
            </a:lvl3pPr>
            <a:lvl4pPr algn="r">
              <a:defRPr>
                <a:solidFill>
                  <a:schemeClr val="bg1"/>
                </a:solidFill>
              </a:defRPr>
            </a:lvl4pPr>
            <a:lvl5pPr algn="r">
              <a:defRPr>
                <a:solidFill>
                  <a:schemeClr val="bg1"/>
                </a:solidFill>
              </a:defRPr>
            </a:lvl5pPr>
          </a:lstStyle>
          <a:p>
            <a:pPr lvl="0"/>
            <a:r>
              <a:rPr lang="en-US"/>
              <a:t>Click to edit Master text STYLES</a:t>
            </a:r>
          </a:p>
        </p:txBody>
      </p:sp>
      <p:cxnSp>
        <p:nvCxnSpPr>
          <p:cNvPr id="10" name="Straight Connector 9"/>
          <p:cNvCxnSpPr/>
          <p:nvPr userDrawn="1"/>
        </p:nvCxnSpPr>
        <p:spPr>
          <a:xfrm>
            <a:off x="558801" y="3550740"/>
            <a:ext cx="546716"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32922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
    <p:bg>
      <p:bgPr>
        <a:solidFill>
          <a:schemeClr val="bg1"/>
        </a:solidFill>
        <a:effectLst/>
      </p:bgPr>
    </p:bg>
    <p:spTree>
      <p:nvGrpSpPr>
        <p:cNvPr id="1" name=""/>
        <p:cNvGrpSpPr/>
        <p:nvPr/>
      </p:nvGrpSpPr>
      <p:grpSpPr>
        <a:xfrm>
          <a:off x="0" y="0"/>
          <a:ext cx="0" cy="0"/>
          <a:chOff x="0" y="0"/>
          <a:chExt cx="0" cy="0"/>
        </a:xfrm>
      </p:grpSpPr>
      <p:sp>
        <p:nvSpPr>
          <p:cNvPr id="21" name="Text Placeholder 3"/>
          <p:cNvSpPr>
            <a:spLocks noGrp="1"/>
          </p:cNvSpPr>
          <p:nvPr>
            <p:ph type="body" sz="quarter" idx="18"/>
          </p:nvPr>
        </p:nvSpPr>
        <p:spPr>
          <a:xfrm>
            <a:off x="558800" y="627301"/>
            <a:ext cx="11074403" cy="342665"/>
          </a:xfrm>
          <a:prstGeom prst="rect">
            <a:avLst/>
          </a:prstGeom>
        </p:spPr>
        <p:txBody>
          <a:bodyPr/>
          <a:lstStyle>
            <a:lvl1pPr marL="0" indent="0" algn="ctr">
              <a:buNone/>
              <a:defRPr sz="2664" b="1" spc="400">
                <a:solidFill>
                  <a:schemeClr val="tx2"/>
                </a:solidFill>
                <a:latin typeface="+mj-lt"/>
              </a:defRPr>
            </a:lvl1pPr>
            <a:lvl2pPr marL="456664" indent="0" algn="ctr">
              <a:buNone/>
              <a:defRPr sz="1599" b="1">
                <a:solidFill>
                  <a:schemeClr val="tx1"/>
                </a:solidFill>
                <a:latin typeface="+mj-lt"/>
              </a:defRPr>
            </a:lvl2pPr>
            <a:lvl3pPr marL="913325" indent="0" algn="ctr">
              <a:buNone/>
              <a:defRPr sz="1599" b="1">
                <a:solidFill>
                  <a:schemeClr val="tx1"/>
                </a:solidFill>
                <a:latin typeface="+mj-lt"/>
              </a:defRPr>
            </a:lvl3pPr>
            <a:lvl4pPr marL="1369989" indent="0" algn="ctr">
              <a:buNone/>
              <a:defRPr sz="1599" b="1">
                <a:solidFill>
                  <a:schemeClr val="tx1"/>
                </a:solidFill>
                <a:latin typeface="+mj-lt"/>
              </a:defRPr>
            </a:lvl4pPr>
            <a:lvl5pPr marL="1826650" indent="0" algn="ctr">
              <a:buNone/>
              <a:defRPr sz="1599" b="1">
                <a:solidFill>
                  <a:schemeClr val="tx1"/>
                </a:solidFill>
                <a:latin typeface="+mj-lt"/>
              </a:defRPr>
            </a:lvl5pPr>
          </a:lstStyle>
          <a:p>
            <a:pPr lvl="0"/>
            <a:r>
              <a:rPr lang="en-US"/>
              <a:t>Click to edit Master text styles</a:t>
            </a:r>
          </a:p>
        </p:txBody>
      </p:sp>
      <p:sp>
        <p:nvSpPr>
          <p:cNvPr id="22" name="Gleichschenkliges Dreieck 45"/>
          <p:cNvSpPr/>
          <p:nvPr userDrawn="1"/>
        </p:nvSpPr>
        <p:spPr>
          <a:xfrm rot="10800000">
            <a:off x="5650490" y="5"/>
            <a:ext cx="891025" cy="46114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74"/>
          </a:p>
        </p:txBody>
      </p:sp>
      <p:sp>
        <p:nvSpPr>
          <p:cNvPr id="4" name="Text Placeholder 3">
            <a:extLst>
              <a:ext uri="{FF2B5EF4-FFF2-40B4-BE49-F238E27FC236}">
                <a16:creationId xmlns:a16="http://schemas.microsoft.com/office/drawing/2014/main" id="{3CC600E2-4573-9F4C-A173-DDB38A521BD7}"/>
              </a:ext>
            </a:extLst>
          </p:cNvPr>
          <p:cNvSpPr>
            <a:spLocks noGrp="1"/>
          </p:cNvSpPr>
          <p:nvPr>
            <p:ph type="body" sz="quarter" idx="19"/>
          </p:nvPr>
        </p:nvSpPr>
        <p:spPr>
          <a:xfrm>
            <a:off x="558800" y="999675"/>
            <a:ext cx="11074403" cy="342665"/>
          </a:xfrm>
          <a:prstGeom prst="rect">
            <a:avLst/>
          </a:prstGeom>
        </p:spPr>
        <p:txBody>
          <a:bodyPr anchor="ctr"/>
          <a:lstStyle>
            <a:lvl1pPr marL="0" indent="0" algn="ctr">
              <a:buNone/>
              <a:defRPr sz="2131" b="1" spc="0">
                <a:solidFill>
                  <a:schemeClr val="tx1"/>
                </a:solidFill>
                <a:latin typeface="+mj-lt"/>
              </a:defRPr>
            </a:lvl1pPr>
            <a:lvl2pPr marL="456664" indent="0" algn="ctr">
              <a:buNone/>
              <a:defRPr sz="1599" b="1">
                <a:solidFill>
                  <a:schemeClr val="tx1"/>
                </a:solidFill>
                <a:latin typeface="+mj-lt"/>
              </a:defRPr>
            </a:lvl2pPr>
            <a:lvl3pPr marL="913325" indent="0" algn="ctr">
              <a:buNone/>
              <a:defRPr sz="1599" b="1">
                <a:solidFill>
                  <a:schemeClr val="tx1"/>
                </a:solidFill>
                <a:latin typeface="+mj-lt"/>
              </a:defRPr>
            </a:lvl3pPr>
            <a:lvl4pPr marL="1369989" indent="0" algn="ctr">
              <a:buNone/>
              <a:defRPr sz="1599" b="1">
                <a:solidFill>
                  <a:schemeClr val="tx1"/>
                </a:solidFill>
                <a:latin typeface="+mj-lt"/>
              </a:defRPr>
            </a:lvl4pPr>
            <a:lvl5pPr marL="1826650" indent="0" algn="ctr">
              <a:buNone/>
              <a:defRPr sz="1599" b="1">
                <a:solidFill>
                  <a:schemeClr val="tx1"/>
                </a:solidFill>
                <a:latin typeface="+mj-lt"/>
              </a:defRPr>
            </a:lvl5pPr>
          </a:lstStyle>
          <a:p>
            <a:pPr lvl="0"/>
            <a:r>
              <a:rPr lang="en-US"/>
              <a:t>Click to edit Master text styles</a:t>
            </a:r>
          </a:p>
        </p:txBody>
      </p:sp>
      <p:sp>
        <p:nvSpPr>
          <p:cNvPr id="5" name="Text Placeholder 3">
            <a:extLst>
              <a:ext uri="{FF2B5EF4-FFF2-40B4-BE49-F238E27FC236}">
                <a16:creationId xmlns:a16="http://schemas.microsoft.com/office/drawing/2014/main" id="{BB8E280A-5167-F54A-BC46-640BAFA0DDF1}"/>
              </a:ext>
            </a:extLst>
          </p:cNvPr>
          <p:cNvSpPr>
            <a:spLocks noGrp="1"/>
          </p:cNvSpPr>
          <p:nvPr>
            <p:ph type="body" sz="quarter" idx="20"/>
          </p:nvPr>
        </p:nvSpPr>
        <p:spPr>
          <a:xfrm>
            <a:off x="558800" y="1342341"/>
            <a:ext cx="11074403" cy="224936"/>
          </a:xfrm>
          <a:prstGeom prst="rect">
            <a:avLst/>
          </a:prstGeom>
        </p:spPr>
        <p:txBody>
          <a:bodyPr anchor="ctr"/>
          <a:lstStyle>
            <a:lvl1pPr marL="0" indent="0" algn="ctr">
              <a:buNone/>
              <a:defRPr sz="1599" b="0" i="1" spc="0">
                <a:solidFill>
                  <a:schemeClr val="tx1"/>
                </a:solidFill>
                <a:latin typeface="Franklin Gothic Book" panose="020B0503020102020204" pitchFamily="34" charset="0"/>
              </a:defRPr>
            </a:lvl1pPr>
            <a:lvl2pPr marL="456664" indent="0" algn="ctr">
              <a:buNone/>
              <a:defRPr sz="1599" b="1">
                <a:solidFill>
                  <a:schemeClr val="tx1"/>
                </a:solidFill>
                <a:latin typeface="+mj-lt"/>
              </a:defRPr>
            </a:lvl2pPr>
            <a:lvl3pPr marL="913325" indent="0" algn="ctr">
              <a:buNone/>
              <a:defRPr sz="1599" b="1">
                <a:solidFill>
                  <a:schemeClr val="tx1"/>
                </a:solidFill>
                <a:latin typeface="+mj-lt"/>
              </a:defRPr>
            </a:lvl3pPr>
            <a:lvl4pPr marL="1369989" indent="0" algn="ctr">
              <a:buNone/>
              <a:defRPr sz="1599" b="1">
                <a:solidFill>
                  <a:schemeClr val="tx1"/>
                </a:solidFill>
                <a:latin typeface="+mj-lt"/>
              </a:defRPr>
            </a:lvl4pPr>
            <a:lvl5pPr marL="1826650" indent="0" algn="ctr">
              <a:buNone/>
              <a:defRPr sz="1599" b="1">
                <a:solidFill>
                  <a:schemeClr val="tx1"/>
                </a:solidFill>
                <a:latin typeface="+mj-lt"/>
              </a:defRPr>
            </a:lvl5pPr>
          </a:lstStyle>
          <a:p>
            <a:pPr lvl="0"/>
            <a:r>
              <a:rPr lang="en-US"/>
              <a:t>Click to edit Master text styles</a:t>
            </a:r>
          </a:p>
        </p:txBody>
      </p:sp>
    </p:spTree>
    <p:extLst>
      <p:ext uri="{BB962C8B-B14F-4D97-AF65-F5344CB8AC3E}">
        <p14:creationId xmlns:p14="http://schemas.microsoft.com/office/powerpoint/2010/main" val="29051811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4990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55643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ne Imag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08E10B53-CB97-A049-9F73-163CDB108499}"/>
              </a:ext>
            </a:extLst>
          </p:cNvPr>
          <p:cNvSpPr>
            <a:spLocks noGrp="1"/>
          </p:cNvSpPr>
          <p:nvPr>
            <p:ph type="pic" sz="quarter" idx="12"/>
          </p:nvPr>
        </p:nvSpPr>
        <p:spPr>
          <a:xfrm>
            <a:off x="0" y="79301"/>
            <a:ext cx="12192000" cy="6699396"/>
          </a:xfrm>
        </p:spPr>
        <p:txBody>
          <a:bodyPr/>
          <a:lstStyle/>
          <a:p>
            <a:r>
              <a:rPr lang="en-US"/>
              <a:t>Click icon to add picture</a:t>
            </a:r>
          </a:p>
        </p:txBody>
      </p:sp>
    </p:spTree>
    <p:extLst>
      <p:ext uri="{BB962C8B-B14F-4D97-AF65-F5344CB8AC3E}">
        <p14:creationId xmlns:p14="http://schemas.microsoft.com/office/powerpoint/2010/main" val="4936040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Images">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6AFBC0B-3470-8F4A-96C7-719AFC7D11EB}"/>
              </a:ext>
            </a:extLst>
          </p:cNvPr>
          <p:cNvSpPr>
            <a:spLocks noGrp="1"/>
          </p:cNvSpPr>
          <p:nvPr>
            <p:ph type="pic" sz="quarter" idx="10"/>
          </p:nvPr>
        </p:nvSpPr>
        <p:spPr>
          <a:xfrm>
            <a:off x="6096000" y="79301"/>
            <a:ext cx="6096000" cy="6699396"/>
          </a:xfrm>
        </p:spPr>
        <p:txBody>
          <a:bodyPr/>
          <a:lstStyle/>
          <a:p>
            <a:r>
              <a:rPr lang="en-US"/>
              <a:t>Click icon to add picture</a:t>
            </a:r>
          </a:p>
        </p:txBody>
      </p:sp>
      <p:sp>
        <p:nvSpPr>
          <p:cNvPr id="6" name="Picture Placeholder 4">
            <a:extLst>
              <a:ext uri="{FF2B5EF4-FFF2-40B4-BE49-F238E27FC236}">
                <a16:creationId xmlns:a16="http://schemas.microsoft.com/office/drawing/2014/main" id="{DC65E7B5-3402-924B-AFFD-94E7C5263CB2}"/>
              </a:ext>
            </a:extLst>
          </p:cNvPr>
          <p:cNvSpPr>
            <a:spLocks noGrp="1"/>
          </p:cNvSpPr>
          <p:nvPr>
            <p:ph type="pic" sz="quarter" idx="12"/>
          </p:nvPr>
        </p:nvSpPr>
        <p:spPr>
          <a:xfrm>
            <a:off x="0" y="79301"/>
            <a:ext cx="6096000" cy="6699396"/>
          </a:xfrm>
        </p:spPr>
        <p:txBody>
          <a:bodyPr/>
          <a:lstStyle/>
          <a:p>
            <a:r>
              <a:rPr lang="en-US"/>
              <a:t>Click icon to add picture</a:t>
            </a:r>
          </a:p>
        </p:txBody>
      </p:sp>
    </p:spTree>
    <p:extLst>
      <p:ext uri="{BB962C8B-B14F-4D97-AF65-F5344CB8AC3E}">
        <p14:creationId xmlns:p14="http://schemas.microsoft.com/office/powerpoint/2010/main" val="1249430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3 copy 2/3 photography">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1E70A04-101A-1640-BC18-92E1712CF623}"/>
              </a:ext>
            </a:extLst>
          </p:cNvPr>
          <p:cNvSpPr>
            <a:spLocks noGrp="1"/>
          </p:cNvSpPr>
          <p:nvPr>
            <p:ph type="pic" sz="quarter" idx="15" hasCustomPrompt="1"/>
          </p:nvPr>
        </p:nvSpPr>
        <p:spPr>
          <a:xfrm>
            <a:off x="4114800" y="0"/>
            <a:ext cx="8077200" cy="6858000"/>
          </a:xfrm>
          <a:prstGeom prst="rect">
            <a:avLst/>
          </a:prstGeom>
        </p:spPr>
        <p:txBody>
          <a:bodyPr/>
          <a:lstStyle>
            <a:lvl1pPr>
              <a:defRPr>
                <a:solidFill>
                  <a:schemeClr val="tx1"/>
                </a:solidFill>
              </a:defRPr>
            </a:lvl1pPr>
          </a:lstStyle>
          <a:p>
            <a:r>
              <a:rPr lang="en-US"/>
              <a:t>Click to insert picture.</a:t>
            </a:r>
          </a:p>
        </p:txBody>
      </p:sp>
      <p:sp>
        <p:nvSpPr>
          <p:cNvPr id="16" name="Text Placeholder 4">
            <a:extLst>
              <a:ext uri="{FF2B5EF4-FFF2-40B4-BE49-F238E27FC236}">
                <a16:creationId xmlns:a16="http://schemas.microsoft.com/office/drawing/2014/main" id="{492F1FA9-3756-604A-A52B-70001EE06775}"/>
              </a:ext>
            </a:extLst>
          </p:cNvPr>
          <p:cNvSpPr>
            <a:spLocks noGrp="1"/>
          </p:cNvSpPr>
          <p:nvPr>
            <p:ph type="body" sz="quarter" idx="13" hasCustomPrompt="1"/>
          </p:nvPr>
        </p:nvSpPr>
        <p:spPr>
          <a:xfrm>
            <a:off x="457199" y="658201"/>
            <a:ext cx="2968625" cy="387798"/>
          </a:xfrm>
          <a:prstGeom prst="rect">
            <a:avLst/>
          </a:prstGeom>
        </p:spPr>
        <p:txBody>
          <a:bodyPr wrap="square" lIns="0" tIns="0" rIns="0" bIns="0" anchor="t" anchorCtr="0">
            <a:spAutoFit/>
          </a:bodyPr>
          <a:lstStyle>
            <a:lvl1pPr marL="0" indent="0" algn="ctr">
              <a:lnSpc>
                <a:spcPct val="90000"/>
              </a:lnSpc>
              <a:spcBef>
                <a:spcPts val="0"/>
              </a:spcBef>
              <a:buNone/>
              <a:defRPr sz="2800" b="0" i="0" cap="none" spc="0" baseline="0">
                <a:solidFill>
                  <a:schemeClr val="accent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a:t>Header Text</a:t>
            </a:r>
          </a:p>
        </p:txBody>
      </p:sp>
      <p:sp>
        <p:nvSpPr>
          <p:cNvPr id="7" name="Text Placeholder 4">
            <a:extLst>
              <a:ext uri="{FF2B5EF4-FFF2-40B4-BE49-F238E27FC236}">
                <a16:creationId xmlns:a16="http://schemas.microsoft.com/office/drawing/2014/main" id="{1A70BFBB-667C-D543-A5BA-BAD47BDB8FA0}"/>
              </a:ext>
            </a:extLst>
          </p:cNvPr>
          <p:cNvSpPr>
            <a:spLocks noGrp="1"/>
          </p:cNvSpPr>
          <p:nvPr>
            <p:ph type="body" sz="quarter" idx="16" hasCustomPrompt="1"/>
          </p:nvPr>
        </p:nvSpPr>
        <p:spPr>
          <a:xfrm>
            <a:off x="457200" y="1609344"/>
            <a:ext cx="2968625" cy="4334256"/>
          </a:xfrm>
          <a:prstGeom prst="rect">
            <a:avLst/>
          </a:prstGeom>
        </p:spPr>
        <p:txBody>
          <a:bodyPr anchor="ctr" anchorCtr="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An example of a full-bleed photography slide with header and body copy.</a:t>
            </a:r>
          </a:p>
          <a:p>
            <a:pPr lvl="0"/>
            <a:r>
              <a:rPr lang="en-US"/>
              <a:t>Click to edit text.</a:t>
            </a:r>
          </a:p>
        </p:txBody>
      </p:sp>
      <p:sp>
        <p:nvSpPr>
          <p:cNvPr id="10" name="Slide Number Placeholder 1">
            <a:extLst>
              <a:ext uri="{FF2B5EF4-FFF2-40B4-BE49-F238E27FC236}">
                <a16:creationId xmlns:a16="http://schemas.microsoft.com/office/drawing/2014/main" id="{F72027EC-0F7B-4235-8C89-1228C743C600}"/>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1" name="Group 10">
            <a:extLst>
              <a:ext uri="{FF2B5EF4-FFF2-40B4-BE49-F238E27FC236}">
                <a16:creationId xmlns:a16="http://schemas.microsoft.com/office/drawing/2014/main" id="{30D96C84-D5F0-4167-A690-E45C5D4B2F25}"/>
              </a:ext>
            </a:extLst>
          </p:cNvPr>
          <p:cNvGrpSpPr>
            <a:grpSpLocks noChangeAspect="1"/>
          </p:cNvGrpSpPr>
          <p:nvPr userDrawn="1"/>
        </p:nvGrpSpPr>
        <p:grpSpPr bwMode="auto">
          <a:xfrm>
            <a:off x="11523227" y="6169794"/>
            <a:ext cx="468957" cy="411981"/>
            <a:chOff x="7171" y="3741"/>
            <a:chExt cx="214" cy="188"/>
          </a:xfrm>
          <a:effectLst/>
        </p:grpSpPr>
        <p:sp>
          <p:nvSpPr>
            <p:cNvPr id="12" name="Freeform 6">
              <a:extLst>
                <a:ext uri="{FF2B5EF4-FFF2-40B4-BE49-F238E27FC236}">
                  <a16:creationId xmlns:a16="http://schemas.microsoft.com/office/drawing/2014/main" id="{EF3B9151-1C99-47D7-A49F-11EB6E06BAD5}"/>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8B6F1187-9B48-4544-98D7-A13B4856EDCD}"/>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9" name="Footer Placeholder 2">
            <a:extLst>
              <a:ext uri="{FF2B5EF4-FFF2-40B4-BE49-F238E27FC236}">
                <a16:creationId xmlns:a16="http://schemas.microsoft.com/office/drawing/2014/main" id="{ABFF4BFD-D76D-4653-83CE-9DD88CD183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42474472"/>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 Images">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6AFBC0B-3470-8F4A-96C7-719AFC7D11EB}"/>
              </a:ext>
            </a:extLst>
          </p:cNvPr>
          <p:cNvSpPr>
            <a:spLocks noGrp="1"/>
          </p:cNvSpPr>
          <p:nvPr>
            <p:ph type="pic" sz="quarter" idx="10"/>
          </p:nvPr>
        </p:nvSpPr>
        <p:spPr>
          <a:xfrm>
            <a:off x="1" y="79301"/>
            <a:ext cx="4077547" cy="6699396"/>
          </a:xfrm>
        </p:spPr>
        <p:txBody>
          <a:bodyPr/>
          <a:lstStyle/>
          <a:p>
            <a:r>
              <a:rPr lang="en-US"/>
              <a:t>Click icon to add picture</a:t>
            </a:r>
          </a:p>
        </p:txBody>
      </p:sp>
      <p:sp>
        <p:nvSpPr>
          <p:cNvPr id="3" name="Picture Placeholder 4">
            <a:extLst>
              <a:ext uri="{FF2B5EF4-FFF2-40B4-BE49-F238E27FC236}">
                <a16:creationId xmlns:a16="http://schemas.microsoft.com/office/drawing/2014/main" id="{1395CA67-DDD7-E246-AE85-B60DA0B0B112}"/>
              </a:ext>
            </a:extLst>
          </p:cNvPr>
          <p:cNvSpPr>
            <a:spLocks noGrp="1"/>
          </p:cNvSpPr>
          <p:nvPr>
            <p:ph type="pic" sz="quarter" idx="11"/>
          </p:nvPr>
        </p:nvSpPr>
        <p:spPr>
          <a:xfrm>
            <a:off x="4064001" y="79301"/>
            <a:ext cx="4077547" cy="6699396"/>
          </a:xfrm>
        </p:spPr>
        <p:txBody>
          <a:bodyPr/>
          <a:lstStyle/>
          <a:p>
            <a:r>
              <a:rPr lang="en-US"/>
              <a:t>Click icon to add picture</a:t>
            </a:r>
          </a:p>
        </p:txBody>
      </p:sp>
      <p:sp>
        <p:nvSpPr>
          <p:cNvPr id="6" name="Picture Placeholder 4">
            <a:extLst>
              <a:ext uri="{FF2B5EF4-FFF2-40B4-BE49-F238E27FC236}">
                <a16:creationId xmlns:a16="http://schemas.microsoft.com/office/drawing/2014/main" id="{88F04921-444A-D34B-A21F-6A7E7B39F281}"/>
              </a:ext>
            </a:extLst>
          </p:cNvPr>
          <p:cNvSpPr>
            <a:spLocks noGrp="1"/>
          </p:cNvSpPr>
          <p:nvPr>
            <p:ph type="pic" sz="quarter" idx="12"/>
          </p:nvPr>
        </p:nvSpPr>
        <p:spPr>
          <a:xfrm>
            <a:off x="8128001" y="79301"/>
            <a:ext cx="4077547" cy="6699396"/>
          </a:xfrm>
        </p:spPr>
        <p:txBody>
          <a:bodyPr/>
          <a:lstStyle/>
          <a:p>
            <a:r>
              <a:rPr lang="en-US"/>
              <a:t>Click icon to add picture</a:t>
            </a:r>
          </a:p>
        </p:txBody>
      </p:sp>
    </p:spTree>
    <p:extLst>
      <p:ext uri="{BB962C8B-B14F-4D97-AF65-F5344CB8AC3E}">
        <p14:creationId xmlns:p14="http://schemas.microsoft.com/office/powerpoint/2010/main" val="38259396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adrant Images">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6AFBC0B-3470-8F4A-96C7-719AFC7D11EB}"/>
              </a:ext>
            </a:extLst>
          </p:cNvPr>
          <p:cNvSpPr>
            <a:spLocks noGrp="1"/>
          </p:cNvSpPr>
          <p:nvPr>
            <p:ph type="pic" sz="quarter" idx="10"/>
          </p:nvPr>
        </p:nvSpPr>
        <p:spPr>
          <a:xfrm>
            <a:off x="6096000" y="79301"/>
            <a:ext cx="6096000" cy="3349698"/>
          </a:xfrm>
        </p:spPr>
        <p:txBody>
          <a:bodyPr/>
          <a:lstStyle/>
          <a:p>
            <a:r>
              <a:rPr lang="en-US"/>
              <a:t>Click icon to add picture</a:t>
            </a:r>
          </a:p>
        </p:txBody>
      </p:sp>
      <p:sp>
        <p:nvSpPr>
          <p:cNvPr id="6" name="Picture Placeholder 4">
            <a:extLst>
              <a:ext uri="{FF2B5EF4-FFF2-40B4-BE49-F238E27FC236}">
                <a16:creationId xmlns:a16="http://schemas.microsoft.com/office/drawing/2014/main" id="{DC65E7B5-3402-924B-AFFD-94E7C5263CB2}"/>
              </a:ext>
            </a:extLst>
          </p:cNvPr>
          <p:cNvSpPr>
            <a:spLocks noGrp="1"/>
          </p:cNvSpPr>
          <p:nvPr>
            <p:ph type="pic" sz="quarter" idx="12"/>
          </p:nvPr>
        </p:nvSpPr>
        <p:spPr>
          <a:xfrm>
            <a:off x="0" y="79301"/>
            <a:ext cx="6096000" cy="3349698"/>
          </a:xfrm>
        </p:spPr>
        <p:txBody>
          <a:bodyPr/>
          <a:lstStyle/>
          <a:p>
            <a:r>
              <a:rPr lang="en-US"/>
              <a:t>Click icon to add picture</a:t>
            </a:r>
          </a:p>
        </p:txBody>
      </p:sp>
      <p:sp>
        <p:nvSpPr>
          <p:cNvPr id="7" name="Picture Placeholder 4">
            <a:extLst>
              <a:ext uri="{FF2B5EF4-FFF2-40B4-BE49-F238E27FC236}">
                <a16:creationId xmlns:a16="http://schemas.microsoft.com/office/drawing/2014/main" id="{A7CE27EA-7880-5D44-8365-AB0EB6937089}"/>
              </a:ext>
            </a:extLst>
          </p:cNvPr>
          <p:cNvSpPr>
            <a:spLocks noGrp="1"/>
          </p:cNvSpPr>
          <p:nvPr>
            <p:ph type="pic" sz="quarter" idx="13"/>
          </p:nvPr>
        </p:nvSpPr>
        <p:spPr>
          <a:xfrm>
            <a:off x="6096000" y="3428999"/>
            <a:ext cx="6096000" cy="3349698"/>
          </a:xfrm>
        </p:spPr>
        <p:txBody>
          <a:bodyPr/>
          <a:lstStyle/>
          <a:p>
            <a:r>
              <a:rPr lang="en-US"/>
              <a:t>Click icon to add picture</a:t>
            </a:r>
          </a:p>
        </p:txBody>
      </p:sp>
      <p:sp>
        <p:nvSpPr>
          <p:cNvPr id="8" name="Picture Placeholder 4">
            <a:extLst>
              <a:ext uri="{FF2B5EF4-FFF2-40B4-BE49-F238E27FC236}">
                <a16:creationId xmlns:a16="http://schemas.microsoft.com/office/drawing/2014/main" id="{B3ED2134-E725-264B-BA85-3D17DEBC874A}"/>
              </a:ext>
            </a:extLst>
          </p:cNvPr>
          <p:cNvSpPr>
            <a:spLocks noGrp="1"/>
          </p:cNvSpPr>
          <p:nvPr>
            <p:ph type="pic" sz="quarter" idx="14"/>
          </p:nvPr>
        </p:nvSpPr>
        <p:spPr>
          <a:xfrm>
            <a:off x="0" y="3428999"/>
            <a:ext cx="6096000" cy="3349698"/>
          </a:xfrm>
        </p:spPr>
        <p:txBody>
          <a:bodyPr/>
          <a:lstStyle/>
          <a:p>
            <a:r>
              <a:rPr lang="en-US"/>
              <a:t>Click icon to add picture</a:t>
            </a:r>
          </a:p>
        </p:txBody>
      </p:sp>
    </p:spTree>
    <p:extLst>
      <p:ext uri="{BB962C8B-B14F-4D97-AF65-F5344CB8AC3E}">
        <p14:creationId xmlns:p14="http://schemas.microsoft.com/office/powerpoint/2010/main" val="15419157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 Images">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74614"/>
            <a:ext cx="6092825" cy="2225675"/>
          </a:xfrm>
        </p:spPr>
        <p:txBody>
          <a:bodyPr/>
          <a:lstStyle/>
          <a:p>
            <a:r>
              <a:rPr lang="en-US"/>
              <a:t>Click icon to add picture</a:t>
            </a:r>
          </a:p>
        </p:txBody>
      </p:sp>
      <p:sp>
        <p:nvSpPr>
          <p:cNvPr id="6" name="Picture Placeholder 4"/>
          <p:cNvSpPr>
            <a:spLocks noGrp="1"/>
          </p:cNvSpPr>
          <p:nvPr>
            <p:ph type="pic" sz="quarter" idx="11"/>
          </p:nvPr>
        </p:nvSpPr>
        <p:spPr>
          <a:xfrm>
            <a:off x="1" y="2316163"/>
            <a:ext cx="6092825" cy="2225675"/>
          </a:xfrm>
        </p:spPr>
        <p:txBody>
          <a:bodyPr/>
          <a:lstStyle/>
          <a:p>
            <a:r>
              <a:rPr lang="en-US"/>
              <a:t>Click icon to add picture</a:t>
            </a:r>
          </a:p>
        </p:txBody>
      </p:sp>
      <p:sp>
        <p:nvSpPr>
          <p:cNvPr id="7" name="Picture Placeholder 4"/>
          <p:cNvSpPr>
            <a:spLocks noGrp="1"/>
          </p:cNvSpPr>
          <p:nvPr>
            <p:ph type="pic" sz="quarter" idx="12"/>
          </p:nvPr>
        </p:nvSpPr>
        <p:spPr>
          <a:xfrm>
            <a:off x="1" y="4545054"/>
            <a:ext cx="6092825" cy="2225675"/>
          </a:xfrm>
        </p:spPr>
        <p:txBody>
          <a:bodyPr/>
          <a:lstStyle/>
          <a:p>
            <a:r>
              <a:rPr lang="en-US"/>
              <a:t>Click icon to add picture</a:t>
            </a:r>
          </a:p>
        </p:txBody>
      </p:sp>
      <p:sp>
        <p:nvSpPr>
          <p:cNvPr id="8" name="Picture Placeholder 4"/>
          <p:cNvSpPr>
            <a:spLocks noGrp="1"/>
          </p:cNvSpPr>
          <p:nvPr>
            <p:ph type="pic" sz="quarter" idx="13"/>
          </p:nvPr>
        </p:nvSpPr>
        <p:spPr>
          <a:xfrm>
            <a:off x="6099177" y="74612"/>
            <a:ext cx="6092825" cy="3342356"/>
          </a:xfrm>
        </p:spPr>
        <p:txBody>
          <a:bodyPr/>
          <a:lstStyle/>
          <a:p>
            <a:r>
              <a:rPr lang="en-US"/>
              <a:t>Click icon to add picture</a:t>
            </a:r>
          </a:p>
        </p:txBody>
      </p:sp>
      <p:sp>
        <p:nvSpPr>
          <p:cNvPr id="9" name="Picture Placeholder 4"/>
          <p:cNvSpPr>
            <a:spLocks noGrp="1"/>
          </p:cNvSpPr>
          <p:nvPr>
            <p:ph type="pic" sz="quarter" idx="14"/>
          </p:nvPr>
        </p:nvSpPr>
        <p:spPr>
          <a:xfrm>
            <a:off x="6099177" y="3416968"/>
            <a:ext cx="6092825" cy="3359217"/>
          </a:xfrm>
        </p:spPr>
        <p:txBody>
          <a:bodyPr/>
          <a:lstStyle/>
          <a:p>
            <a:r>
              <a:rPr lang="en-US"/>
              <a:t>Click icon to add picture</a:t>
            </a:r>
          </a:p>
        </p:txBody>
      </p:sp>
    </p:spTree>
    <p:extLst>
      <p:ext uri="{BB962C8B-B14F-4D97-AF65-F5344CB8AC3E}">
        <p14:creationId xmlns:p14="http://schemas.microsoft.com/office/powerpoint/2010/main" val="17517883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 Images">
    <p:bg>
      <p:bgPr>
        <a:solidFill>
          <a:schemeClr val="bg1"/>
        </a:solidFill>
        <a:effectLst/>
      </p:bgPr>
    </p:bg>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DC65E7B5-3402-924B-AFFD-94E7C5263CB2}"/>
              </a:ext>
            </a:extLst>
          </p:cNvPr>
          <p:cNvSpPr>
            <a:spLocks noGrp="1"/>
          </p:cNvSpPr>
          <p:nvPr>
            <p:ph type="pic" sz="quarter" idx="12"/>
          </p:nvPr>
        </p:nvSpPr>
        <p:spPr>
          <a:xfrm>
            <a:off x="0" y="79301"/>
            <a:ext cx="4074288" cy="3349698"/>
          </a:xfrm>
        </p:spPr>
        <p:txBody>
          <a:bodyPr/>
          <a:lstStyle/>
          <a:p>
            <a:r>
              <a:rPr lang="en-US"/>
              <a:t>Click icon to add picture</a:t>
            </a:r>
          </a:p>
        </p:txBody>
      </p:sp>
      <p:sp>
        <p:nvSpPr>
          <p:cNvPr id="13" name="Picture Placeholder 4">
            <a:extLst>
              <a:ext uri="{FF2B5EF4-FFF2-40B4-BE49-F238E27FC236}">
                <a16:creationId xmlns:a16="http://schemas.microsoft.com/office/drawing/2014/main" id="{835A6A73-92B6-6F49-9F5F-A8E74AB847E2}"/>
              </a:ext>
            </a:extLst>
          </p:cNvPr>
          <p:cNvSpPr>
            <a:spLocks noGrp="1"/>
          </p:cNvSpPr>
          <p:nvPr>
            <p:ph type="pic" sz="quarter" idx="19"/>
          </p:nvPr>
        </p:nvSpPr>
        <p:spPr>
          <a:xfrm>
            <a:off x="0" y="3428999"/>
            <a:ext cx="4074288" cy="3349698"/>
          </a:xfrm>
        </p:spPr>
        <p:txBody>
          <a:bodyPr/>
          <a:lstStyle/>
          <a:p>
            <a:r>
              <a:rPr lang="en-US"/>
              <a:t>Click icon to add picture</a:t>
            </a:r>
          </a:p>
        </p:txBody>
      </p:sp>
      <p:sp>
        <p:nvSpPr>
          <p:cNvPr id="17" name="Picture Placeholder 4">
            <a:extLst>
              <a:ext uri="{FF2B5EF4-FFF2-40B4-BE49-F238E27FC236}">
                <a16:creationId xmlns:a16="http://schemas.microsoft.com/office/drawing/2014/main" id="{A3B4993C-AF8D-6A4C-9AB2-202251EDA834}"/>
              </a:ext>
            </a:extLst>
          </p:cNvPr>
          <p:cNvSpPr>
            <a:spLocks noGrp="1"/>
          </p:cNvSpPr>
          <p:nvPr>
            <p:ph type="pic" sz="quarter" idx="20"/>
          </p:nvPr>
        </p:nvSpPr>
        <p:spPr>
          <a:xfrm>
            <a:off x="4058856" y="79301"/>
            <a:ext cx="4074288" cy="3349698"/>
          </a:xfrm>
        </p:spPr>
        <p:txBody>
          <a:bodyPr/>
          <a:lstStyle/>
          <a:p>
            <a:r>
              <a:rPr lang="en-US"/>
              <a:t>Click icon to add picture</a:t>
            </a:r>
          </a:p>
        </p:txBody>
      </p:sp>
      <p:sp>
        <p:nvSpPr>
          <p:cNvPr id="18" name="Picture Placeholder 4">
            <a:extLst>
              <a:ext uri="{FF2B5EF4-FFF2-40B4-BE49-F238E27FC236}">
                <a16:creationId xmlns:a16="http://schemas.microsoft.com/office/drawing/2014/main" id="{0823B40A-2ED1-114F-B9EF-FCC351D25D9A}"/>
              </a:ext>
            </a:extLst>
          </p:cNvPr>
          <p:cNvSpPr>
            <a:spLocks noGrp="1"/>
          </p:cNvSpPr>
          <p:nvPr>
            <p:ph type="pic" sz="quarter" idx="21"/>
          </p:nvPr>
        </p:nvSpPr>
        <p:spPr>
          <a:xfrm>
            <a:off x="4058856" y="3428999"/>
            <a:ext cx="4074288" cy="3349698"/>
          </a:xfrm>
        </p:spPr>
        <p:txBody>
          <a:bodyPr/>
          <a:lstStyle/>
          <a:p>
            <a:r>
              <a:rPr lang="en-US"/>
              <a:t>Click icon to add picture</a:t>
            </a:r>
          </a:p>
        </p:txBody>
      </p:sp>
      <p:sp>
        <p:nvSpPr>
          <p:cNvPr id="19" name="Picture Placeholder 4">
            <a:extLst>
              <a:ext uri="{FF2B5EF4-FFF2-40B4-BE49-F238E27FC236}">
                <a16:creationId xmlns:a16="http://schemas.microsoft.com/office/drawing/2014/main" id="{0749BBB0-2DB5-8C41-924A-9ECEC43FA8CD}"/>
              </a:ext>
            </a:extLst>
          </p:cNvPr>
          <p:cNvSpPr>
            <a:spLocks noGrp="1"/>
          </p:cNvSpPr>
          <p:nvPr>
            <p:ph type="pic" sz="quarter" idx="22"/>
          </p:nvPr>
        </p:nvSpPr>
        <p:spPr>
          <a:xfrm>
            <a:off x="8125428" y="79301"/>
            <a:ext cx="4074288" cy="3349698"/>
          </a:xfrm>
        </p:spPr>
        <p:txBody>
          <a:bodyPr/>
          <a:lstStyle/>
          <a:p>
            <a:r>
              <a:rPr lang="en-US"/>
              <a:t>Click icon to add picture</a:t>
            </a:r>
          </a:p>
        </p:txBody>
      </p:sp>
      <p:sp>
        <p:nvSpPr>
          <p:cNvPr id="20" name="Picture Placeholder 4">
            <a:extLst>
              <a:ext uri="{FF2B5EF4-FFF2-40B4-BE49-F238E27FC236}">
                <a16:creationId xmlns:a16="http://schemas.microsoft.com/office/drawing/2014/main" id="{591C70B5-EC34-474E-AFD4-70A23D3AF5BA}"/>
              </a:ext>
            </a:extLst>
          </p:cNvPr>
          <p:cNvSpPr>
            <a:spLocks noGrp="1"/>
          </p:cNvSpPr>
          <p:nvPr>
            <p:ph type="pic" sz="quarter" idx="23"/>
          </p:nvPr>
        </p:nvSpPr>
        <p:spPr>
          <a:xfrm>
            <a:off x="8125428" y="3428999"/>
            <a:ext cx="4074288" cy="3349698"/>
          </a:xfrm>
        </p:spPr>
        <p:txBody>
          <a:bodyPr/>
          <a:lstStyle/>
          <a:p>
            <a:r>
              <a:rPr lang="en-US"/>
              <a:t>Click icon to add picture</a:t>
            </a:r>
          </a:p>
        </p:txBody>
      </p:sp>
    </p:spTree>
    <p:extLst>
      <p:ext uri="{BB962C8B-B14F-4D97-AF65-F5344CB8AC3E}">
        <p14:creationId xmlns:p14="http://schemas.microsoft.com/office/powerpoint/2010/main" val="9579545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8 Images">
    <p:bg>
      <p:bgPr>
        <a:solidFill>
          <a:schemeClr val="bg1"/>
        </a:solidFill>
        <a:effectLst/>
      </p:bgPr>
    </p:bg>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DC65E7B5-3402-924B-AFFD-94E7C5263CB2}"/>
              </a:ext>
            </a:extLst>
          </p:cNvPr>
          <p:cNvSpPr>
            <a:spLocks noGrp="1"/>
          </p:cNvSpPr>
          <p:nvPr>
            <p:ph type="pic" sz="quarter" idx="12"/>
          </p:nvPr>
        </p:nvSpPr>
        <p:spPr>
          <a:xfrm>
            <a:off x="1" y="79301"/>
            <a:ext cx="3040284" cy="3349698"/>
          </a:xfrm>
        </p:spPr>
        <p:txBody>
          <a:bodyPr/>
          <a:lstStyle/>
          <a:p>
            <a:r>
              <a:rPr lang="en-US"/>
              <a:t>Click icon to add picture</a:t>
            </a:r>
          </a:p>
        </p:txBody>
      </p:sp>
      <p:sp>
        <p:nvSpPr>
          <p:cNvPr id="13" name="Picture Placeholder 4">
            <a:extLst>
              <a:ext uri="{FF2B5EF4-FFF2-40B4-BE49-F238E27FC236}">
                <a16:creationId xmlns:a16="http://schemas.microsoft.com/office/drawing/2014/main" id="{835A6A73-92B6-6F49-9F5F-A8E74AB847E2}"/>
              </a:ext>
            </a:extLst>
          </p:cNvPr>
          <p:cNvSpPr>
            <a:spLocks noGrp="1"/>
          </p:cNvSpPr>
          <p:nvPr>
            <p:ph type="pic" sz="quarter" idx="19"/>
          </p:nvPr>
        </p:nvSpPr>
        <p:spPr>
          <a:xfrm>
            <a:off x="1" y="3428999"/>
            <a:ext cx="3040284" cy="3349698"/>
          </a:xfrm>
        </p:spPr>
        <p:txBody>
          <a:bodyPr/>
          <a:lstStyle/>
          <a:p>
            <a:r>
              <a:rPr lang="en-US"/>
              <a:t>Click icon to add picture</a:t>
            </a:r>
          </a:p>
        </p:txBody>
      </p:sp>
      <p:sp>
        <p:nvSpPr>
          <p:cNvPr id="9" name="Picture Placeholder 4">
            <a:extLst>
              <a:ext uri="{FF2B5EF4-FFF2-40B4-BE49-F238E27FC236}">
                <a16:creationId xmlns:a16="http://schemas.microsoft.com/office/drawing/2014/main" id="{11E73419-EA6B-4D4F-A894-ADE1E66302EF}"/>
              </a:ext>
            </a:extLst>
          </p:cNvPr>
          <p:cNvSpPr>
            <a:spLocks noGrp="1"/>
          </p:cNvSpPr>
          <p:nvPr>
            <p:ph type="pic" sz="quarter" idx="20"/>
          </p:nvPr>
        </p:nvSpPr>
        <p:spPr>
          <a:xfrm>
            <a:off x="3055717" y="79301"/>
            <a:ext cx="3040284" cy="3349698"/>
          </a:xfrm>
        </p:spPr>
        <p:txBody>
          <a:bodyPr/>
          <a:lstStyle/>
          <a:p>
            <a:r>
              <a:rPr lang="en-US"/>
              <a:t>Click icon to add picture</a:t>
            </a:r>
          </a:p>
        </p:txBody>
      </p:sp>
      <p:sp>
        <p:nvSpPr>
          <p:cNvPr id="10" name="Picture Placeholder 4">
            <a:extLst>
              <a:ext uri="{FF2B5EF4-FFF2-40B4-BE49-F238E27FC236}">
                <a16:creationId xmlns:a16="http://schemas.microsoft.com/office/drawing/2014/main" id="{0A074F23-F8C5-EA45-A738-3954B3FA4FA0}"/>
              </a:ext>
            </a:extLst>
          </p:cNvPr>
          <p:cNvSpPr>
            <a:spLocks noGrp="1"/>
          </p:cNvSpPr>
          <p:nvPr>
            <p:ph type="pic" sz="quarter" idx="21"/>
          </p:nvPr>
        </p:nvSpPr>
        <p:spPr>
          <a:xfrm>
            <a:off x="3055717" y="3428999"/>
            <a:ext cx="3040284" cy="3349698"/>
          </a:xfrm>
        </p:spPr>
        <p:txBody>
          <a:bodyPr/>
          <a:lstStyle/>
          <a:p>
            <a:r>
              <a:rPr lang="en-US"/>
              <a:t>Click icon to add picture</a:t>
            </a:r>
          </a:p>
        </p:txBody>
      </p:sp>
      <p:sp>
        <p:nvSpPr>
          <p:cNvPr id="11" name="Picture Placeholder 4">
            <a:extLst>
              <a:ext uri="{FF2B5EF4-FFF2-40B4-BE49-F238E27FC236}">
                <a16:creationId xmlns:a16="http://schemas.microsoft.com/office/drawing/2014/main" id="{AB592C10-FAFD-B34C-86D3-FDEC69CC234E}"/>
              </a:ext>
            </a:extLst>
          </p:cNvPr>
          <p:cNvSpPr>
            <a:spLocks noGrp="1"/>
          </p:cNvSpPr>
          <p:nvPr>
            <p:ph type="pic" sz="quarter" idx="22"/>
          </p:nvPr>
        </p:nvSpPr>
        <p:spPr>
          <a:xfrm>
            <a:off x="6096001" y="79301"/>
            <a:ext cx="3040284" cy="3349698"/>
          </a:xfrm>
        </p:spPr>
        <p:txBody>
          <a:bodyPr/>
          <a:lstStyle/>
          <a:p>
            <a:r>
              <a:rPr lang="en-US"/>
              <a:t>Click icon to add picture</a:t>
            </a:r>
          </a:p>
        </p:txBody>
      </p:sp>
      <p:sp>
        <p:nvSpPr>
          <p:cNvPr id="12" name="Picture Placeholder 4">
            <a:extLst>
              <a:ext uri="{FF2B5EF4-FFF2-40B4-BE49-F238E27FC236}">
                <a16:creationId xmlns:a16="http://schemas.microsoft.com/office/drawing/2014/main" id="{95466CE7-A5B0-3A40-AAEF-35EBCF973860}"/>
              </a:ext>
            </a:extLst>
          </p:cNvPr>
          <p:cNvSpPr>
            <a:spLocks noGrp="1"/>
          </p:cNvSpPr>
          <p:nvPr>
            <p:ph type="pic" sz="quarter" idx="23"/>
          </p:nvPr>
        </p:nvSpPr>
        <p:spPr>
          <a:xfrm>
            <a:off x="6096001" y="3428999"/>
            <a:ext cx="3040284" cy="3349698"/>
          </a:xfrm>
        </p:spPr>
        <p:txBody>
          <a:bodyPr/>
          <a:lstStyle/>
          <a:p>
            <a:r>
              <a:rPr lang="en-US"/>
              <a:t>Click icon to add picture</a:t>
            </a:r>
          </a:p>
        </p:txBody>
      </p:sp>
      <p:sp>
        <p:nvSpPr>
          <p:cNvPr id="14" name="Picture Placeholder 4">
            <a:extLst>
              <a:ext uri="{FF2B5EF4-FFF2-40B4-BE49-F238E27FC236}">
                <a16:creationId xmlns:a16="http://schemas.microsoft.com/office/drawing/2014/main" id="{97498CC2-B716-2B4B-9F49-E3D8BEC477C0}"/>
              </a:ext>
            </a:extLst>
          </p:cNvPr>
          <p:cNvSpPr>
            <a:spLocks noGrp="1"/>
          </p:cNvSpPr>
          <p:nvPr>
            <p:ph type="pic" sz="quarter" idx="24"/>
          </p:nvPr>
        </p:nvSpPr>
        <p:spPr>
          <a:xfrm>
            <a:off x="9136285" y="79301"/>
            <a:ext cx="3040284" cy="3349698"/>
          </a:xfrm>
        </p:spPr>
        <p:txBody>
          <a:bodyPr/>
          <a:lstStyle/>
          <a:p>
            <a:r>
              <a:rPr lang="en-US"/>
              <a:t>Click icon to add picture</a:t>
            </a:r>
          </a:p>
        </p:txBody>
      </p:sp>
      <p:sp>
        <p:nvSpPr>
          <p:cNvPr id="15" name="Picture Placeholder 4">
            <a:extLst>
              <a:ext uri="{FF2B5EF4-FFF2-40B4-BE49-F238E27FC236}">
                <a16:creationId xmlns:a16="http://schemas.microsoft.com/office/drawing/2014/main" id="{DBCF44B0-72D0-4D4E-BE3E-EE356CF536C9}"/>
              </a:ext>
            </a:extLst>
          </p:cNvPr>
          <p:cNvSpPr>
            <a:spLocks noGrp="1"/>
          </p:cNvSpPr>
          <p:nvPr>
            <p:ph type="pic" sz="quarter" idx="25"/>
          </p:nvPr>
        </p:nvSpPr>
        <p:spPr>
          <a:xfrm>
            <a:off x="9136285" y="3428999"/>
            <a:ext cx="3040284" cy="3349698"/>
          </a:xfrm>
        </p:spPr>
        <p:txBody>
          <a:bodyPr/>
          <a:lstStyle/>
          <a:p>
            <a:r>
              <a:rPr lang="en-US"/>
              <a:t>Click icon to add picture</a:t>
            </a:r>
          </a:p>
        </p:txBody>
      </p:sp>
    </p:spTree>
    <p:extLst>
      <p:ext uri="{BB962C8B-B14F-4D97-AF65-F5344CB8AC3E}">
        <p14:creationId xmlns:p14="http://schemas.microsoft.com/office/powerpoint/2010/main" val="38352753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0 Images">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6AFBC0B-3470-8F4A-96C7-719AFC7D11EB}"/>
              </a:ext>
            </a:extLst>
          </p:cNvPr>
          <p:cNvSpPr>
            <a:spLocks noGrp="1"/>
          </p:cNvSpPr>
          <p:nvPr>
            <p:ph type="pic" sz="quarter" idx="10"/>
          </p:nvPr>
        </p:nvSpPr>
        <p:spPr>
          <a:xfrm>
            <a:off x="2422968" y="79301"/>
            <a:ext cx="2453833" cy="3349698"/>
          </a:xfrm>
        </p:spPr>
        <p:txBody>
          <a:bodyPr/>
          <a:lstStyle/>
          <a:p>
            <a:r>
              <a:rPr lang="en-US"/>
              <a:t>Click icon to add picture</a:t>
            </a:r>
          </a:p>
        </p:txBody>
      </p:sp>
      <p:sp>
        <p:nvSpPr>
          <p:cNvPr id="6" name="Picture Placeholder 4">
            <a:extLst>
              <a:ext uri="{FF2B5EF4-FFF2-40B4-BE49-F238E27FC236}">
                <a16:creationId xmlns:a16="http://schemas.microsoft.com/office/drawing/2014/main" id="{DC65E7B5-3402-924B-AFFD-94E7C5263CB2}"/>
              </a:ext>
            </a:extLst>
          </p:cNvPr>
          <p:cNvSpPr>
            <a:spLocks noGrp="1"/>
          </p:cNvSpPr>
          <p:nvPr>
            <p:ph type="pic" sz="quarter" idx="12"/>
          </p:nvPr>
        </p:nvSpPr>
        <p:spPr>
          <a:xfrm>
            <a:off x="1" y="79301"/>
            <a:ext cx="2422967" cy="3349698"/>
          </a:xfrm>
        </p:spPr>
        <p:txBody>
          <a:bodyPr/>
          <a:lstStyle/>
          <a:p>
            <a:r>
              <a:rPr lang="en-US"/>
              <a:t>Click icon to add picture</a:t>
            </a:r>
          </a:p>
        </p:txBody>
      </p:sp>
      <p:sp>
        <p:nvSpPr>
          <p:cNvPr id="9" name="Picture Placeholder 4">
            <a:extLst>
              <a:ext uri="{FF2B5EF4-FFF2-40B4-BE49-F238E27FC236}">
                <a16:creationId xmlns:a16="http://schemas.microsoft.com/office/drawing/2014/main" id="{1C15D8E8-539C-9E4D-8680-9872763C20AF}"/>
              </a:ext>
            </a:extLst>
          </p:cNvPr>
          <p:cNvSpPr>
            <a:spLocks noGrp="1"/>
          </p:cNvSpPr>
          <p:nvPr>
            <p:ph type="pic" sz="quarter" idx="15"/>
          </p:nvPr>
        </p:nvSpPr>
        <p:spPr>
          <a:xfrm>
            <a:off x="7322917" y="79301"/>
            <a:ext cx="2453833" cy="3349698"/>
          </a:xfrm>
        </p:spPr>
        <p:txBody>
          <a:bodyPr/>
          <a:lstStyle/>
          <a:p>
            <a:r>
              <a:rPr lang="en-US"/>
              <a:t>Click icon to add picture</a:t>
            </a:r>
          </a:p>
        </p:txBody>
      </p:sp>
      <p:sp>
        <p:nvSpPr>
          <p:cNvPr id="10" name="Picture Placeholder 4">
            <a:extLst>
              <a:ext uri="{FF2B5EF4-FFF2-40B4-BE49-F238E27FC236}">
                <a16:creationId xmlns:a16="http://schemas.microsoft.com/office/drawing/2014/main" id="{FA8B9B67-45BB-B645-8EEA-F0E168758F8B}"/>
              </a:ext>
            </a:extLst>
          </p:cNvPr>
          <p:cNvSpPr>
            <a:spLocks noGrp="1"/>
          </p:cNvSpPr>
          <p:nvPr>
            <p:ph type="pic" sz="quarter" idx="16"/>
          </p:nvPr>
        </p:nvSpPr>
        <p:spPr>
          <a:xfrm>
            <a:off x="4899950" y="79301"/>
            <a:ext cx="2422967" cy="3349698"/>
          </a:xfrm>
        </p:spPr>
        <p:txBody>
          <a:bodyPr/>
          <a:lstStyle/>
          <a:p>
            <a:r>
              <a:rPr lang="en-US"/>
              <a:t>Click icon to add picture</a:t>
            </a:r>
          </a:p>
        </p:txBody>
      </p:sp>
      <p:sp>
        <p:nvSpPr>
          <p:cNvPr id="11" name="Picture Placeholder 4">
            <a:extLst>
              <a:ext uri="{FF2B5EF4-FFF2-40B4-BE49-F238E27FC236}">
                <a16:creationId xmlns:a16="http://schemas.microsoft.com/office/drawing/2014/main" id="{2991427C-F2A2-144D-B4C9-8C852314E11B}"/>
              </a:ext>
            </a:extLst>
          </p:cNvPr>
          <p:cNvSpPr>
            <a:spLocks noGrp="1"/>
          </p:cNvSpPr>
          <p:nvPr>
            <p:ph type="pic" sz="quarter" idx="17"/>
          </p:nvPr>
        </p:nvSpPr>
        <p:spPr>
          <a:xfrm>
            <a:off x="9769034" y="79301"/>
            <a:ext cx="2422967" cy="3349698"/>
          </a:xfrm>
        </p:spPr>
        <p:txBody>
          <a:bodyPr/>
          <a:lstStyle/>
          <a:p>
            <a:r>
              <a:rPr lang="en-US"/>
              <a:t>Click icon to add picture</a:t>
            </a:r>
          </a:p>
        </p:txBody>
      </p:sp>
      <p:sp>
        <p:nvSpPr>
          <p:cNvPr id="12" name="Picture Placeholder 4">
            <a:extLst>
              <a:ext uri="{FF2B5EF4-FFF2-40B4-BE49-F238E27FC236}">
                <a16:creationId xmlns:a16="http://schemas.microsoft.com/office/drawing/2014/main" id="{B5D1EE26-B7BA-5847-84FB-B417E9B2F41E}"/>
              </a:ext>
            </a:extLst>
          </p:cNvPr>
          <p:cNvSpPr>
            <a:spLocks noGrp="1"/>
          </p:cNvSpPr>
          <p:nvPr>
            <p:ph type="pic" sz="quarter" idx="18"/>
          </p:nvPr>
        </p:nvSpPr>
        <p:spPr>
          <a:xfrm>
            <a:off x="2422968" y="3428999"/>
            <a:ext cx="2453833" cy="3349698"/>
          </a:xfrm>
        </p:spPr>
        <p:txBody>
          <a:bodyPr/>
          <a:lstStyle/>
          <a:p>
            <a:r>
              <a:rPr lang="en-US"/>
              <a:t>Click icon to add picture</a:t>
            </a:r>
          </a:p>
        </p:txBody>
      </p:sp>
      <p:sp>
        <p:nvSpPr>
          <p:cNvPr id="13" name="Picture Placeholder 4">
            <a:extLst>
              <a:ext uri="{FF2B5EF4-FFF2-40B4-BE49-F238E27FC236}">
                <a16:creationId xmlns:a16="http://schemas.microsoft.com/office/drawing/2014/main" id="{835A6A73-92B6-6F49-9F5F-A8E74AB847E2}"/>
              </a:ext>
            </a:extLst>
          </p:cNvPr>
          <p:cNvSpPr>
            <a:spLocks noGrp="1"/>
          </p:cNvSpPr>
          <p:nvPr>
            <p:ph type="pic" sz="quarter" idx="19"/>
          </p:nvPr>
        </p:nvSpPr>
        <p:spPr>
          <a:xfrm>
            <a:off x="1" y="3428999"/>
            <a:ext cx="2422967" cy="3349698"/>
          </a:xfrm>
        </p:spPr>
        <p:txBody>
          <a:bodyPr/>
          <a:lstStyle/>
          <a:p>
            <a:r>
              <a:rPr lang="en-US"/>
              <a:t>Click icon to add picture</a:t>
            </a:r>
          </a:p>
        </p:txBody>
      </p:sp>
      <p:sp>
        <p:nvSpPr>
          <p:cNvPr id="14" name="Picture Placeholder 4">
            <a:extLst>
              <a:ext uri="{FF2B5EF4-FFF2-40B4-BE49-F238E27FC236}">
                <a16:creationId xmlns:a16="http://schemas.microsoft.com/office/drawing/2014/main" id="{EB13ACED-89EA-D746-A0BD-440CF1802AF7}"/>
              </a:ext>
            </a:extLst>
          </p:cNvPr>
          <p:cNvSpPr>
            <a:spLocks noGrp="1"/>
          </p:cNvSpPr>
          <p:nvPr>
            <p:ph type="pic" sz="quarter" idx="20"/>
          </p:nvPr>
        </p:nvSpPr>
        <p:spPr>
          <a:xfrm>
            <a:off x="7322917" y="3428999"/>
            <a:ext cx="2453833" cy="3349698"/>
          </a:xfrm>
        </p:spPr>
        <p:txBody>
          <a:bodyPr/>
          <a:lstStyle/>
          <a:p>
            <a:r>
              <a:rPr lang="en-US"/>
              <a:t>Click icon to add picture</a:t>
            </a:r>
          </a:p>
        </p:txBody>
      </p:sp>
      <p:sp>
        <p:nvSpPr>
          <p:cNvPr id="15" name="Picture Placeholder 4">
            <a:extLst>
              <a:ext uri="{FF2B5EF4-FFF2-40B4-BE49-F238E27FC236}">
                <a16:creationId xmlns:a16="http://schemas.microsoft.com/office/drawing/2014/main" id="{29B61C16-A07F-2E4F-BD9F-0BEE9CB5AEA9}"/>
              </a:ext>
            </a:extLst>
          </p:cNvPr>
          <p:cNvSpPr>
            <a:spLocks noGrp="1"/>
          </p:cNvSpPr>
          <p:nvPr>
            <p:ph type="pic" sz="quarter" idx="21"/>
          </p:nvPr>
        </p:nvSpPr>
        <p:spPr>
          <a:xfrm>
            <a:off x="4899950" y="3428999"/>
            <a:ext cx="2422967" cy="3349698"/>
          </a:xfrm>
        </p:spPr>
        <p:txBody>
          <a:bodyPr/>
          <a:lstStyle/>
          <a:p>
            <a:r>
              <a:rPr lang="en-US"/>
              <a:t>Click icon to add picture</a:t>
            </a:r>
          </a:p>
        </p:txBody>
      </p:sp>
      <p:sp>
        <p:nvSpPr>
          <p:cNvPr id="16" name="Picture Placeholder 4">
            <a:extLst>
              <a:ext uri="{FF2B5EF4-FFF2-40B4-BE49-F238E27FC236}">
                <a16:creationId xmlns:a16="http://schemas.microsoft.com/office/drawing/2014/main" id="{4ECA9740-D149-3942-B87E-1B8F9A9DF913}"/>
              </a:ext>
            </a:extLst>
          </p:cNvPr>
          <p:cNvSpPr>
            <a:spLocks noGrp="1"/>
          </p:cNvSpPr>
          <p:nvPr>
            <p:ph type="pic" sz="quarter" idx="22"/>
          </p:nvPr>
        </p:nvSpPr>
        <p:spPr>
          <a:xfrm>
            <a:off x="9769034" y="3428999"/>
            <a:ext cx="2422967" cy="3349698"/>
          </a:xfrm>
        </p:spPr>
        <p:txBody>
          <a:bodyPr/>
          <a:lstStyle/>
          <a:p>
            <a:r>
              <a:rPr lang="en-US"/>
              <a:t>Click icon to add picture</a:t>
            </a:r>
          </a:p>
        </p:txBody>
      </p:sp>
    </p:spTree>
    <p:extLst>
      <p:ext uri="{BB962C8B-B14F-4D97-AF65-F5344CB8AC3E}">
        <p14:creationId xmlns:p14="http://schemas.microsoft.com/office/powerpoint/2010/main" val="34628609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4-imag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F01D00A-5458-BA44-857D-7F92F52BDE36}"/>
              </a:ext>
            </a:extLst>
          </p:cNvPr>
          <p:cNvSpPr>
            <a:spLocks noGrp="1"/>
          </p:cNvSpPr>
          <p:nvPr>
            <p:ph type="pic" sz="quarter" idx="10"/>
          </p:nvPr>
        </p:nvSpPr>
        <p:spPr>
          <a:xfrm>
            <a:off x="0" y="0"/>
            <a:ext cx="2023533" cy="1717143"/>
          </a:xfrm>
        </p:spPr>
        <p:txBody>
          <a:bodyPr/>
          <a:lstStyle/>
          <a:p>
            <a:r>
              <a:rPr lang="en-US"/>
              <a:t>Click icon to add picture</a:t>
            </a:r>
          </a:p>
        </p:txBody>
      </p:sp>
      <p:sp>
        <p:nvSpPr>
          <p:cNvPr id="4" name="Picture Placeholder 2">
            <a:extLst>
              <a:ext uri="{FF2B5EF4-FFF2-40B4-BE49-F238E27FC236}">
                <a16:creationId xmlns:a16="http://schemas.microsoft.com/office/drawing/2014/main" id="{78E79F16-8FDE-2A4D-B134-A30762FBBD38}"/>
              </a:ext>
            </a:extLst>
          </p:cNvPr>
          <p:cNvSpPr>
            <a:spLocks noGrp="1"/>
          </p:cNvSpPr>
          <p:nvPr>
            <p:ph type="pic" sz="quarter" idx="11"/>
          </p:nvPr>
        </p:nvSpPr>
        <p:spPr>
          <a:xfrm>
            <a:off x="2035726" y="0"/>
            <a:ext cx="2023533" cy="1717143"/>
          </a:xfrm>
        </p:spPr>
        <p:txBody>
          <a:bodyPr/>
          <a:lstStyle/>
          <a:p>
            <a:r>
              <a:rPr lang="en-US"/>
              <a:t>Click icon to add picture</a:t>
            </a:r>
          </a:p>
        </p:txBody>
      </p:sp>
      <p:sp>
        <p:nvSpPr>
          <p:cNvPr id="5" name="Picture Placeholder 2">
            <a:extLst>
              <a:ext uri="{FF2B5EF4-FFF2-40B4-BE49-F238E27FC236}">
                <a16:creationId xmlns:a16="http://schemas.microsoft.com/office/drawing/2014/main" id="{582E7F53-6E27-EA4F-82C7-127A20D9C7F8}"/>
              </a:ext>
            </a:extLst>
          </p:cNvPr>
          <p:cNvSpPr>
            <a:spLocks noGrp="1"/>
          </p:cNvSpPr>
          <p:nvPr>
            <p:ph type="pic" sz="quarter" idx="12"/>
          </p:nvPr>
        </p:nvSpPr>
        <p:spPr>
          <a:xfrm>
            <a:off x="4059259" y="0"/>
            <a:ext cx="2023533" cy="1717143"/>
          </a:xfrm>
        </p:spPr>
        <p:txBody>
          <a:bodyPr/>
          <a:lstStyle/>
          <a:p>
            <a:r>
              <a:rPr lang="en-US"/>
              <a:t>Click icon to add picture</a:t>
            </a:r>
          </a:p>
        </p:txBody>
      </p:sp>
      <p:sp>
        <p:nvSpPr>
          <p:cNvPr id="6" name="Picture Placeholder 2">
            <a:extLst>
              <a:ext uri="{FF2B5EF4-FFF2-40B4-BE49-F238E27FC236}">
                <a16:creationId xmlns:a16="http://schemas.microsoft.com/office/drawing/2014/main" id="{1389E532-1926-AC46-9EC8-2118B9A82BB9}"/>
              </a:ext>
            </a:extLst>
          </p:cNvPr>
          <p:cNvSpPr>
            <a:spLocks noGrp="1"/>
          </p:cNvSpPr>
          <p:nvPr>
            <p:ph type="pic" sz="quarter" idx="13"/>
          </p:nvPr>
        </p:nvSpPr>
        <p:spPr>
          <a:xfrm>
            <a:off x="6082792" y="0"/>
            <a:ext cx="2023533" cy="1717143"/>
          </a:xfrm>
        </p:spPr>
        <p:txBody>
          <a:bodyPr/>
          <a:lstStyle/>
          <a:p>
            <a:r>
              <a:rPr lang="en-US"/>
              <a:t>Click icon to add picture</a:t>
            </a:r>
          </a:p>
        </p:txBody>
      </p:sp>
      <p:sp>
        <p:nvSpPr>
          <p:cNvPr id="7" name="Picture Placeholder 2">
            <a:extLst>
              <a:ext uri="{FF2B5EF4-FFF2-40B4-BE49-F238E27FC236}">
                <a16:creationId xmlns:a16="http://schemas.microsoft.com/office/drawing/2014/main" id="{EB18B905-D71B-9C4B-A6AC-236EAD11270B}"/>
              </a:ext>
            </a:extLst>
          </p:cNvPr>
          <p:cNvSpPr>
            <a:spLocks noGrp="1"/>
          </p:cNvSpPr>
          <p:nvPr>
            <p:ph type="pic" sz="quarter" idx="14"/>
          </p:nvPr>
        </p:nvSpPr>
        <p:spPr>
          <a:xfrm>
            <a:off x="8130710" y="0"/>
            <a:ext cx="2023533" cy="1717143"/>
          </a:xfrm>
        </p:spPr>
        <p:txBody>
          <a:bodyPr/>
          <a:lstStyle/>
          <a:p>
            <a:r>
              <a:rPr lang="en-US"/>
              <a:t>Click icon to add picture</a:t>
            </a:r>
          </a:p>
        </p:txBody>
      </p:sp>
      <p:sp>
        <p:nvSpPr>
          <p:cNvPr id="8" name="Picture Placeholder 2">
            <a:extLst>
              <a:ext uri="{FF2B5EF4-FFF2-40B4-BE49-F238E27FC236}">
                <a16:creationId xmlns:a16="http://schemas.microsoft.com/office/drawing/2014/main" id="{25E16D15-3A49-8349-9058-554EAE107689}"/>
              </a:ext>
            </a:extLst>
          </p:cNvPr>
          <p:cNvSpPr>
            <a:spLocks noGrp="1"/>
          </p:cNvSpPr>
          <p:nvPr>
            <p:ph type="pic" sz="quarter" idx="15"/>
          </p:nvPr>
        </p:nvSpPr>
        <p:spPr>
          <a:xfrm>
            <a:off x="10154243" y="0"/>
            <a:ext cx="2023533" cy="1717143"/>
          </a:xfrm>
        </p:spPr>
        <p:txBody>
          <a:bodyPr/>
          <a:lstStyle/>
          <a:p>
            <a:r>
              <a:rPr lang="en-US"/>
              <a:t>Click icon to add picture</a:t>
            </a:r>
          </a:p>
        </p:txBody>
      </p:sp>
      <p:sp>
        <p:nvSpPr>
          <p:cNvPr id="9" name="Picture Placeholder 2">
            <a:extLst>
              <a:ext uri="{FF2B5EF4-FFF2-40B4-BE49-F238E27FC236}">
                <a16:creationId xmlns:a16="http://schemas.microsoft.com/office/drawing/2014/main" id="{BB7788EA-774A-CB42-AC76-B50333BFAC3E}"/>
              </a:ext>
            </a:extLst>
          </p:cNvPr>
          <p:cNvSpPr>
            <a:spLocks noGrp="1"/>
          </p:cNvSpPr>
          <p:nvPr>
            <p:ph type="pic" sz="quarter" idx="16"/>
          </p:nvPr>
        </p:nvSpPr>
        <p:spPr>
          <a:xfrm>
            <a:off x="2032" y="1717143"/>
            <a:ext cx="2023533" cy="1717143"/>
          </a:xfrm>
        </p:spPr>
        <p:txBody>
          <a:bodyPr/>
          <a:lstStyle/>
          <a:p>
            <a:r>
              <a:rPr lang="en-US"/>
              <a:t>Click icon to add picture</a:t>
            </a:r>
          </a:p>
        </p:txBody>
      </p:sp>
      <p:sp>
        <p:nvSpPr>
          <p:cNvPr id="10" name="Picture Placeholder 2">
            <a:extLst>
              <a:ext uri="{FF2B5EF4-FFF2-40B4-BE49-F238E27FC236}">
                <a16:creationId xmlns:a16="http://schemas.microsoft.com/office/drawing/2014/main" id="{B5752FEE-64C0-0C47-9BEA-17BE08A1977B}"/>
              </a:ext>
            </a:extLst>
          </p:cNvPr>
          <p:cNvSpPr>
            <a:spLocks noGrp="1"/>
          </p:cNvSpPr>
          <p:nvPr>
            <p:ph type="pic" sz="quarter" idx="17"/>
          </p:nvPr>
        </p:nvSpPr>
        <p:spPr>
          <a:xfrm>
            <a:off x="2037758" y="1717143"/>
            <a:ext cx="2023533" cy="1717143"/>
          </a:xfrm>
        </p:spPr>
        <p:txBody>
          <a:bodyPr/>
          <a:lstStyle/>
          <a:p>
            <a:r>
              <a:rPr lang="en-US"/>
              <a:t>Click icon to add picture</a:t>
            </a:r>
          </a:p>
        </p:txBody>
      </p:sp>
      <p:sp>
        <p:nvSpPr>
          <p:cNvPr id="11" name="Picture Placeholder 2">
            <a:extLst>
              <a:ext uri="{FF2B5EF4-FFF2-40B4-BE49-F238E27FC236}">
                <a16:creationId xmlns:a16="http://schemas.microsoft.com/office/drawing/2014/main" id="{F5DA3109-59CF-D045-8A9F-A1E15AF49766}"/>
              </a:ext>
            </a:extLst>
          </p:cNvPr>
          <p:cNvSpPr>
            <a:spLocks noGrp="1"/>
          </p:cNvSpPr>
          <p:nvPr>
            <p:ph type="pic" sz="quarter" idx="18"/>
          </p:nvPr>
        </p:nvSpPr>
        <p:spPr>
          <a:xfrm>
            <a:off x="4061291" y="1717143"/>
            <a:ext cx="2023533" cy="1717143"/>
          </a:xfrm>
        </p:spPr>
        <p:txBody>
          <a:bodyPr/>
          <a:lstStyle/>
          <a:p>
            <a:r>
              <a:rPr lang="en-US"/>
              <a:t>Click icon to add picture</a:t>
            </a:r>
          </a:p>
        </p:txBody>
      </p:sp>
      <p:sp>
        <p:nvSpPr>
          <p:cNvPr id="12" name="Picture Placeholder 2">
            <a:extLst>
              <a:ext uri="{FF2B5EF4-FFF2-40B4-BE49-F238E27FC236}">
                <a16:creationId xmlns:a16="http://schemas.microsoft.com/office/drawing/2014/main" id="{B219F779-9F30-0E48-8D37-66B4DF87EA5E}"/>
              </a:ext>
            </a:extLst>
          </p:cNvPr>
          <p:cNvSpPr>
            <a:spLocks noGrp="1"/>
          </p:cNvSpPr>
          <p:nvPr>
            <p:ph type="pic" sz="quarter" idx="19"/>
          </p:nvPr>
        </p:nvSpPr>
        <p:spPr>
          <a:xfrm>
            <a:off x="6084824" y="1717143"/>
            <a:ext cx="2023533" cy="1717143"/>
          </a:xfrm>
        </p:spPr>
        <p:txBody>
          <a:bodyPr/>
          <a:lstStyle/>
          <a:p>
            <a:r>
              <a:rPr lang="en-US"/>
              <a:t>Click icon to add picture</a:t>
            </a:r>
          </a:p>
        </p:txBody>
      </p:sp>
      <p:sp>
        <p:nvSpPr>
          <p:cNvPr id="13" name="Picture Placeholder 2">
            <a:extLst>
              <a:ext uri="{FF2B5EF4-FFF2-40B4-BE49-F238E27FC236}">
                <a16:creationId xmlns:a16="http://schemas.microsoft.com/office/drawing/2014/main" id="{4A95A906-0B96-C042-93F4-46DFF6AE50F9}"/>
              </a:ext>
            </a:extLst>
          </p:cNvPr>
          <p:cNvSpPr>
            <a:spLocks noGrp="1"/>
          </p:cNvSpPr>
          <p:nvPr>
            <p:ph type="pic" sz="quarter" idx="20"/>
          </p:nvPr>
        </p:nvSpPr>
        <p:spPr>
          <a:xfrm>
            <a:off x="8132742" y="1717143"/>
            <a:ext cx="2023533" cy="1717143"/>
          </a:xfrm>
        </p:spPr>
        <p:txBody>
          <a:bodyPr/>
          <a:lstStyle/>
          <a:p>
            <a:r>
              <a:rPr lang="en-US"/>
              <a:t>Click icon to add picture</a:t>
            </a:r>
          </a:p>
        </p:txBody>
      </p:sp>
      <p:sp>
        <p:nvSpPr>
          <p:cNvPr id="14" name="Picture Placeholder 2">
            <a:extLst>
              <a:ext uri="{FF2B5EF4-FFF2-40B4-BE49-F238E27FC236}">
                <a16:creationId xmlns:a16="http://schemas.microsoft.com/office/drawing/2014/main" id="{D25F09E5-B669-3442-A80F-613D07177EF0}"/>
              </a:ext>
            </a:extLst>
          </p:cNvPr>
          <p:cNvSpPr>
            <a:spLocks noGrp="1"/>
          </p:cNvSpPr>
          <p:nvPr>
            <p:ph type="pic" sz="quarter" idx="21"/>
          </p:nvPr>
        </p:nvSpPr>
        <p:spPr>
          <a:xfrm>
            <a:off x="10156275" y="1717143"/>
            <a:ext cx="2023533" cy="1717143"/>
          </a:xfrm>
        </p:spPr>
        <p:txBody>
          <a:bodyPr/>
          <a:lstStyle/>
          <a:p>
            <a:r>
              <a:rPr lang="en-US"/>
              <a:t>Click icon to add picture</a:t>
            </a:r>
          </a:p>
        </p:txBody>
      </p:sp>
      <p:sp>
        <p:nvSpPr>
          <p:cNvPr id="15" name="Picture Placeholder 2">
            <a:extLst>
              <a:ext uri="{FF2B5EF4-FFF2-40B4-BE49-F238E27FC236}">
                <a16:creationId xmlns:a16="http://schemas.microsoft.com/office/drawing/2014/main" id="{9A2B4745-142A-1F4D-82C6-419A2F655DC5}"/>
              </a:ext>
            </a:extLst>
          </p:cNvPr>
          <p:cNvSpPr>
            <a:spLocks noGrp="1"/>
          </p:cNvSpPr>
          <p:nvPr>
            <p:ph type="pic" sz="quarter" idx="22"/>
          </p:nvPr>
        </p:nvSpPr>
        <p:spPr>
          <a:xfrm>
            <a:off x="0" y="3423714"/>
            <a:ext cx="2023533" cy="1717143"/>
          </a:xfrm>
        </p:spPr>
        <p:txBody>
          <a:bodyPr/>
          <a:lstStyle/>
          <a:p>
            <a:r>
              <a:rPr lang="en-US"/>
              <a:t>Click icon to add picture</a:t>
            </a:r>
          </a:p>
        </p:txBody>
      </p:sp>
      <p:sp>
        <p:nvSpPr>
          <p:cNvPr id="16" name="Picture Placeholder 2">
            <a:extLst>
              <a:ext uri="{FF2B5EF4-FFF2-40B4-BE49-F238E27FC236}">
                <a16:creationId xmlns:a16="http://schemas.microsoft.com/office/drawing/2014/main" id="{00B44081-091B-294A-B987-6E6C12A6C406}"/>
              </a:ext>
            </a:extLst>
          </p:cNvPr>
          <p:cNvSpPr>
            <a:spLocks noGrp="1"/>
          </p:cNvSpPr>
          <p:nvPr>
            <p:ph type="pic" sz="quarter" idx="23"/>
          </p:nvPr>
        </p:nvSpPr>
        <p:spPr>
          <a:xfrm>
            <a:off x="2035726" y="3423714"/>
            <a:ext cx="2023533" cy="1717143"/>
          </a:xfrm>
        </p:spPr>
        <p:txBody>
          <a:bodyPr/>
          <a:lstStyle/>
          <a:p>
            <a:r>
              <a:rPr lang="en-US"/>
              <a:t>Click icon to add picture</a:t>
            </a:r>
          </a:p>
        </p:txBody>
      </p:sp>
      <p:sp>
        <p:nvSpPr>
          <p:cNvPr id="17" name="Picture Placeholder 2">
            <a:extLst>
              <a:ext uri="{FF2B5EF4-FFF2-40B4-BE49-F238E27FC236}">
                <a16:creationId xmlns:a16="http://schemas.microsoft.com/office/drawing/2014/main" id="{A9859029-AD91-C648-99EF-47026A56FC7B}"/>
              </a:ext>
            </a:extLst>
          </p:cNvPr>
          <p:cNvSpPr>
            <a:spLocks noGrp="1"/>
          </p:cNvSpPr>
          <p:nvPr>
            <p:ph type="pic" sz="quarter" idx="24"/>
          </p:nvPr>
        </p:nvSpPr>
        <p:spPr>
          <a:xfrm>
            <a:off x="4059259" y="3423714"/>
            <a:ext cx="2023533" cy="1717143"/>
          </a:xfrm>
        </p:spPr>
        <p:txBody>
          <a:bodyPr/>
          <a:lstStyle/>
          <a:p>
            <a:r>
              <a:rPr lang="en-US"/>
              <a:t>Click icon to add picture</a:t>
            </a:r>
          </a:p>
        </p:txBody>
      </p:sp>
      <p:sp>
        <p:nvSpPr>
          <p:cNvPr id="18" name="Picture Placeholder 2">
            <a:extLst>
              <a:ext uri="{FF2B5EF4-FFF2-40B4-BE49-F238E27FC236}">
                <a16:creationId xmlns:a16="http://schemas.microsoft.com/office/drawing/2014/main" id="{E57F7D39-09B6-374D-BE35-BDDCFD887DCE}"/>
              </a:ext>
            </a:extLst>
          </p:cNvPr>
          <p:cNvSpPr>
            <a:spLocks noGrp="1"/>
          </p:cNvSpPr>
          <p:nvPr>
            <p:ph type="pic" sz="quarter" idx="25"/>
          </p:nvPr>
        </p:nvSpPr>
        <p:spPr>
          <a:xfrm>
            <a:off x="6082792" y="3423714"/>
            <a:ext cx="2023533" cy="1717143"/>
          </a:xfrm>
        </p:spPr>
        <p:txBody>
          <a:bodyPr/>
          <a:lstStyle/>
          <a:p>
            <a:r>
              <a:rPr lang="en-US"/>
              <a:t>Click icon to add picture</a:t>
            </a:r>
          </a:p>
        </p:txBody>
      </p:sp>
      <p:sp>
        <p:nvSpPr>
          <p:cNvPr id="19" name="Picture Placeholder 2">
            <a:extLst>
              <a:ext uri="{FF2B5EF4-FFF2-40B4-BE49-F238E27FC236}">
                <a16:creationId xmlns:a16="http://schemas.microsoft.com/office/drawing/2014/main" id="{25B163E8-190B-914B-9DD2-F29C137592DF}"/>
              </a:ext>
            </a:extLst>
          </p:cNvPr>
          <p:cNvSpPr>
            <a:spLocks noGrp="1"/>
          </p:cNvSpPr>
          <p:nvPr>
            <p:ph type="pic" sz="quarter" idx="26"/>
          </p:nvPr>
        </p:nvSpPr>
        <p:spPr>
          <a:xfrm>
            <a:off x="8130710" y="3423714"/>
            <a:ext cx="2023533" cy="1717143"/>
          </a:xfrm>
        </p:spPr>
        <p:txBody>
          <a:bodyPr/>
          <a:lstStyle/>
          <a:p>
            <a:r>
              <a:rPr lang="en-US"/>
              <a:t>Click icon to add picture</a:t>
            </a:r>
          </a:p>
        </p:txBody>
      </p:sp>
      <p:sp>
        <p:nvSpPr>
          <p:cNvPr id="20" name="Picture Placeholder 2">
            <a:extLst>
              <a:ext uri="{FF2B5EF4-FFF2-40B4-BE49-F238E27FC236}">
                <a16:creationId xmlns:a16="http://schemas.microsoft.com/office/drawing/2014/main" id="{7E9C9DA2-633D-DD49-8331-43325B11B101}"/>
              </a:ext>
            </a:extLst>
          </p:cNvPr>
          <p:cNvSpPr>
            <a:spLocks noGrp="1"/>
          </p:cNvSpPr>
          <p:nvPr>
            <p:ph type="pic" sz="quarter" idx="27"/>
          </p:nvPr>
        </p:nvSpPr>
        <p:spPr>
          <a:xfrm>
            <a:off x="10154243" y="3423714"/>
            <a:ext cx="2023533" cy="1717143"/>
          </a:xfrm>
        </p:spPr>
        <p:txBody>
          <a:bodyPr/>
          <a:lstStyle/>
          <a:p>
            <a:r>
              <a:rPr lang="en-US"/>
              <a:t>Click icon to add picture</a:t>
            </a:r>
          </a:p>
        </p:txBody>
      </p:sp>
      <p:sp>
        <p:nvSpPr>
          <p:cNvPr id="21" name="Picture Placeholder 2">
            <a:extLst>
              <a:ext uri="{FF2B5EF4-FFF2-40B4-BE49-F238E27FC236}">
                <a16:creationId xmlns:a16="http://schemas.microsoft.com/office/drawing/2014/main" id="{12EDF677-AAE8-E048-808C-3F9563F40986}"/>
              </a:ext>
            </a:extLst>
          </p:cNvPr>
          <p:cNvSpPr>
            <a:spLocks noGrp="1"/>
          </p:cNvSpPr>
          <p:nvPr>
            <p:ph type="pic" sz="quarter" idx="28"/>
          </p:nvPr>
        </p:nvSpPr>
        <p:spPr>
          <a:xfrm>
            <a:off x="14224" y="5128676"/>
            <a:ext cx="2023533" cy="1717143"/>
          </a:xfrm>
        </p:spPr>
        <p:txBody>
          <a:bodyPr/>
          <a:lstStyle/>
          <a:p>
            <a:r>
              <a:rPr lang="en-US"/>
              <a:t>Click icon to add picture</a:t>
            </a:r>
          </a:p>
        </p:txBody>
      </p:sp>
      <p:sp>
        <p:nvSpPr>
          <p:cNvPr id="22" name="Picture Placeholder 2">
            <a:extLst>
              <a:ext uri="{FF2B5EF4-FFF2-40B4-BE49-F238E27FC236}">
                <a16:creationId xmlns:a16="http://schemas.microsoft.com/office/drawing/2014/main" id="{2B247736-A02F-2C40-812D-25A454D5ED82}"/>
              </a:ext>
            </a:extLst>
          </p:cNvPr>
          <p:cNvSpPr>
            <a:spLocks noGrp="1"/>
          </p:cNvSpPr>
          <p:nvPr>
            <p:ph type="pic" sz="quarter" idx="29"/>
          </p:nvPr>
        </p:nvSpPr>
        <p:spPr>
          <a:xfrm>
            <a:off x="2049950" y="5128676"/>
            <a:ext cx="2023533" cy="1717143"/>
          </a:xfrm>
        </p:spPr>
        <p:txBody>
          <a:bodyPr/>
          <a:lstStyle/>
          <a:p>
            <a:r>
              <a:rPr lang="en-US"/>
              <a:t>Click icon to add picture</a:t>
            </a:r>
          </a:p>
        </p:txBody>
      </p:sp>
      <p:sp>
        <p:nvSpPr>
          <p:cNvPr id="23" name="Picture Placeholder 2">
            <a:extLst>
              <a:ext uri="{FF2B5EF4-FFF2-40B4-BE49-F238E27FC236}">
                <a16:creationId xmlns:a16="http://schemas.microsoft.com/office/drawing/2014/main" id="{697ECC58-A3CD-5B41-B26D-74C327C50487}"/>
              </a:ext>
            </a:extLst>
          </p:cNvPr>
          <p:cNvSpPr>
            <a:spLocks noGrp="1"/>
          </p:cNvSpPr>
          <p:nvPr>
            <p:ph type="pic" sz="quarter" idx="30"/>
          </p:nvPr>
        </p:nvSpPr>
        <p:spPr>
          <a:xfrm>
            <a:off x="4073483" y="5128676"/>
            <a:ext cx="2023533" cy="1717143"/>
          </a:xfrm>
        </p:spPr>
        <p:txBody>
          <a:bodyPr/>
          <a:lstStyle/>
          <a:p>
            <a:r>
              <a:rPr lang="en-US"/>
              <a:t>Click icon to add picture</a:t>
            </a:r>
          </a:p>
        </p:txBody>
      </p:sp>
      <p:sp>
        <p:nvSpPr>
          <p:cNvPr id="24" name="Picture Placeholder 2">
            <a:extLst>
              <a:ext uri="{FF2B5EF4-FFF2-40B4-BE49-F238E27FC236}">
                <a16:creationId xmlns:a16="http://schemas.microsoft.com/office/drawing/2014/main" id="{9553F147-A327-5248-840F-AD34C759C1CC}"/>
              </a:ext>
            </a:extLst>
          </p:cNvPr>
          <p:cNvSpPr>
            <a:spLocks noGrp="1"/>
          </p:cNvSpPr>
          <p:nvPr>
            <p:ph type="pic" sz="quarter" idx="31"/>
          </p:nvPr>
        </p:nvSpPr>
        <p:spPr>
          <a:xfrm>
            <a:off x="6097016" y="5128676"/>
            <a:ext cx="2023533" cy="1717143"/>
          </a:xfrm>
        </p:spPr>
        <p:txBody>
          <a:bodyPr/>
          <a:lstStyle/>
          <a:p>
            <a:r>
              <a:rPr lang="en-US"/>
              <a:t>Click icon to add picture</a:t>
            </a:r>
          </a:p>
        </p:txBody>
      </p:sp>
      <p:sp>
        <p:nvSpPr>
          <p:cNvPr id="25" name="Picture Placeholder 2">
            <a:extLst>
              <a:ext uri="{FF2B5EF4-FFF2-40B4-BE49-F238E27FC236}">
                <a16:creationId xmlns:a16="http://schemas.microsoft.com/office/drawing/2014/main" id="{EE9B6BDC-3B37-5B4F-AFF4-3298ED88F007}"/>
              </a:ext>
            </a:extLst>
          </p:cNvPr>
          <p:cNvSpPr>
            <a:spLocks noGrp="1"/>
          </p:cNvSpPr>
          <p:nvPr>
            <p:ph type="pic" sz="quarter" idx="32"/>
          </p:nvPr>
        </p:nvSpPr>
        <p:spPr>
          <a:xfrm>
            <a:off x="8144934" y="5128676"/>
            <a:ext cx="2023533" cy="1717143"/>
          </a:xfrm>
        </p:spPr>
        <p:txBody>
          <a:bodyPr/>
          <a:lstStyle/>
          <a:p>
            <a:r>
              <a:rPr lang="en-US"/>
              <a:t>Click icon to add picture</a:t>
            </a:r>
          </a:p>
        </p:txBody>
      </p:sp>
      <p:sp>
        <p:nvSpPr>
          <p:cNvPr id="26" name="Picture Placeholder 2">
            <a:extLst>
              <a:ext uri="{FF2B5EF4-FFF2-40B4-BE49-F238E27FC236}">
                <a16:creationId xmlns:a16="http://schemas.microsoft.com/office/drawing/2014/main" id="{30BF9984-60DF-1A48-B513-94939253AC7F}"/>
              </a:ext>
            </a:extLst>
          </p:cNvPr>
          <p:cNvSpPr>
            <a:spLocks noGrp="1"/>
          </p:cNvSpPr>
          <p:nvPr>
            <p:ph type="pic" sz="quarter" idx="33"/>
          </p:nvPr>
        </p:nvSpPr>
        <p:spPr>
          <a:xfrm>
            <a:off x="10168467" y="5128676"/>
            <a:ext cx="2023533" cy="1717143"/>
          </a:xfrm>
        </p:spPr>
        <p:txBody>
          <a:bodyPr/>
          <a:lstStyle/>
          <a:p>
            <a:r>
              <a:rPr lang="en-US"/>
              <a:t>Click icon to add picture</a:t>
            </a:r>
          </a:p>
        </p:txBody>
      </p:sp>
    </p:spTree>
    <p:extLst>
      <p:ext uri="{BB962C8B-B14F-4D97-AF65-F5344CB8AC3E}">
        <p14:creationId xmlns:p14="http://schemas.microsoft.com/office/powerpoint/2010/main" val="13266760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Graph">
    <p:bg>
      <p:bgPr>
        <a:solidFill>
          <a:schemeClr val="bg1"/>
        </a:solidFill>
        <a:effectLst/>
      </p:bgPr>
    </p:bg>
    <p:spTree>
      <p:nvGrpSpPr>
        <p:cNvPr id="1" name=""/>
        <p:cNvGrpSpPr/>
        <p:nvPr/>
      </p:nvGrpSpPr>
      <p:grpSpPr>
        <a:xfrm>
          <a:off x="0" y="0"/>
          <a:ext cx="0" cy="0"/>
          <a:chOff x="0" y="0"/>
          <a:chExt cx="0" cy="0"/>
        </a:xfrm>
      </p:grpSpPr>
      <p:sp>
        <p:nvSpPr>
          <p:cNvPr id="21" name="Text Placeholder 3"/>
          <p:cNvSpPr>
            <a:spLocks noGrp="1"/>
          </p:cNvSpPr>
          <p:nvPr>
            <p:ph type="body" sz="quarter" idx="18"/>
          </p:nvPr>
        </p:nvSpPr>
        <p:spPr>
          <a:xfrm>
            <a:off x="558801" y="627303"/>
            <a:ext cx="11074403" cy="342665"/>
          </a:xfrm>
          <a:prstGeom prst="rect">
            <a:avLst/>
          </a:prstGeom>
        </p:spPr>
        <p:txBody>
          <a:bodyPr/>
          <a:lstStyle>
            <a:lvl1pPr marL="0" indent="0" algn="ctr">
              <a:buNone/>
              <a:defRPr sz="2662" b="1" spc="400">
                <a:solidFill>
                  <a:schemeClr val="tx2"/>
                </a:solidFill>
                <a:latin typeface="+mj-lt"/>
              </a:defRPr>
            </a:lvl1pPr>
            <a:lvl2pPr marL="456242" indent="0" algn="ctr">
              <a:buNone/>
              <a:defRPr sz="1597" b="1">
                <a:solidFill>
                  <a:schemeClr val="tx1"/>
                </a:solidFill>
                <a:latin typeface="+mj-lt"/>
              </a:defRPr>
            </a:lvl2pPr>
            <a:lvl3pPr marL="912481" indent="0" algn="ctr">
              <a:buNone/>
              <a:defRPr sz="1597" b="1">
                <a:solidFill>
                  <a:schemeClr val="tx1"/>
                </a:solidFill>
                <a:latin typeface="+mj-lt"/>
              </a:defRPr>
            </a:lvl3pPr>
            <a:lvl4pPr marL="1368722" indent="0" algn="ctr">
              <a:buNone/>
              <a:defRPr sz="1597" b="1">
                <a:solidFill>
                  <a:schemeClr val="tx1"/>
                </a:solidFill>
                <a:latin typeface="+mj-lt"/>
              </a:defRPr>
            </a:lvl4pPr>
            <a:lvl5pPr marL="1824961" indent="0" algn="ctr">
              <a:buNone/>
              <a:defRPr sz="1597" b="1">
                <a:solidFill>
                  <a:schemeClr val="tx1"/>
                </a:solidFill>
                <a:latin typeface="+mj-lt"/>
              </a:defRPr>
            </a:lvl5pPr>
          </a:lstStyle>
          <a:p>
            <a:pPr lvl="0"/>
            <a:r>
              <a:rPr lang="en-US"/>
              <a:t>Click to edit Master text styles</a:t>
            </a:r>
          </a:p>
        </p:txBody>
      </p:sp>
      <p:sp>
        <p:nvSpPr>
          <p:cNvPr id="22" name="Gleichschenkliges Dreieck 45"/>
          <p:cNvSpPr/>
          <p:nvPr userDrawn="1"/>
        </p:nvSpPr>
        <p:spPr>
          <a:xfrm rot="10800000">
            <a:off x="5650492" y="6"/>
            <a:ext cx="891025" cy="46114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74"/>
          </a:p>
        </p:txBody>
      </p:sp>
      <p:sp>
        <p:nvSpPr>
          <p:cNvPr id="4" name="Text Placeholder 3">
            <a:extLst>
              <a:ext uri="{FF2B5EF4-FFF2-40B4-BE49-F238E27FC236}">
                <a16:creationId xmlns:a16="http://schemas.microsoft.com/office/drawing/2014/main" id="{3CC600E2-4573-9F4C-A173-DDB38A521BD7}"/>
              </a:ext>
            </a:extLst>
          </p:cNvPr>
          <p:cNvSpPr>
            <a:spLocks noGrp="1"/>
          </p:cNvSpPr>
          <p:nvPr>
            <p:ph type="body" sz="quarter" idx="19"/>
          </p:nvPr>
        </p:nvSpPr>
        <p:spPr>
          <a:xfrm>
            <a:off x="558801" y="969968"/>
            <a:ext cx="11074403" cy="342665"/>
          </a:xfrm>
          <a:prstGeom prst="rect">
            <a:avLst/>
          </a:prstGeom>
        </p:spPr>
        <p:txBody>
          <a:bodyPr anchor="ctr"/>
          <a:lstStyle>
            <a:lvl1pPr marL="0" indent="0" algn="ctr">
              <a:buNone/>
              <a:defRPr sz="2129" b="1" spc="0">
                <a:solidFill>
                  <a:schemeClr val="tx1"/>
                </a:solidFill>
                <a:latin typeface="+mj-lt"/>
              </a:defRPr>
            </a:lvl1pPr>
            <a:lvl2pPr marL="456242" indent="0" algn="ctr">
              <a:buNone/>
              <a:defRPr sz="1597" b="1">
                <a:solidFill>
                  <a:schemeClr val="tx1"/>
                </a:solidFill>
                <a:latin typeface="+mj-lt"/>
              </a:defRPr>
            </a:lvl2pPr>
            <a:lvl3pPr marL="912481" indent="0" algn="ctr">
              <a:buNone/>
              <a:defRPr sz="1597" b="1">
                <a:solidFill>
                  <a:schemeClr val="tx1"/>
                </a:solidFill>
                <a:latin typeface="+mj-lt"/>
              </a:defRPr>
            </a:lvl3pPr>
            <a:lvl4pPr marL="1368722" indent="0" algn="ctr">
              <a:buNone/>
              <a:defRPr sz="1597" b="1">
                <a:solidFill>
                  <a:schemeClr val="tx1"/>
                </a:solidFill>
                <a:latin typeface="+mj-lt"/>
              </a:defRPr>
            </a:lvl4pPr>
            <a:lvl5pPr marL="1824961" indent="0" algn="ctr">
              <a:buNone/>
              <a:defRPr sz="1597" b="1">
                <a:solidFill>
                  <a:schemeClr val="tx1"/>
                </a:solidFill>
                <a:latin typeface="+mj-lt"/>
              </a:defRPr>
            </a:lvl5pPr>
          </a:lstStyle>
          <a:p>
            <a:pPr lvl="0"/>
            <a:r>
              <a:rPr lang="en-US"/>
              <a:t>Click to edit Master text styles</a:t>
            </a:r>
          </a:p>
        </p:txBody>
      </p:sp>
      <p:sp>
        <p:nvSpPr>
          <p:cNvPr id="5" name="Text Placeholder 3">
            <a:extLst>
              <a:ext uri="{FF2B5EF4-FFF2-40B4-BE49-F238E27FC236}">
                <a16:creationId xmlns:a16="http://schemas.microsoft.com/office/drawing/2014/main" id="{BB8E280A-5167-F54A-BC46-640BAFA0DDF1}"/>
              </a:ext>
            </a:extLst>
          </p:cNvPr>
          <p:cNvSpPr>
            <a:spLocks noGrp="1"/>
          </p:cNvSpPr>
          <p:nvPr>
            <p:ph type="body" sz="quarter" idx="20"/>
          </p:nvPr>
        </p:nvSpPr>
        <p:spPr>
          <a:xfrm>
            <a:off x="558801" y="1312632"/>
            <a:ext cx="11074403" cy="224936"/>
          </a:xfrm>
          <a:prstGeom prst="rect">
            <a:avLst/>
          </a:prstGeom>
        </p:spPr>
        <p:txBody>
          <a:bodyPr anchor="ctr"/>
          <a:lstStyle>
            <a:lvl1pPr marL="0" indent="0" algn="ctr">
              <a:buNone/>
              <a:defRPr sz="1597" b="0" i="1" spc="0">
                <a:solidFill>
                  <a:schemeClr val="tx1"/>
                </a:solidFill>
                <a:latin typeface="Franklin Gothic Book" panose="020B0503020102020204" pitchFamily="34" charset="0"/>
              </a:defRPr>
            </a:lvl1pPr>
            <a:lvl2pPr marL="456242" indent="0" algn="ctr">
              <a:buNone/>
              <a:defRPr sz="1597" b="1">
                <a:solidFill>
                  <a:schemeClr val="tx1"/>
                </a:solidFill>
                <a:latin typeface="+mj-lt"/>
              </a:defRPr>
            </a:lvl2pPr>
            <a:lvl3pPr marL="912481" indent="0" algn="ctr">
              <a:buNone/>
              <a:defRPr sz="1597" b="1">
                <a:solidFill>
                  <a:schemeClr val="tx1"/>
                </a:solidFill>
                <a:latin typeface="+mj-lt"/>
              </a:defRPr>
            </a:lvl3pPr>
            <a:lvl4pPr marL="1368722" indent="0" algn="ctr">
              <a:buNone/>
              <a:defRPr sz="1597" b="1">
                <a:solidFill>
                  <a:schemeClr val="tx1"/>
                </a:solidFill>
                <a:latin typeface="+mj-lt"/>
              </a:defRPr>
            </a:lvl4pPr>
            <a:lvl5pPr marL="1824961" indent="0" algn="ctr">
              <a:buNone/>
              <a:defRPr sz="1597" b="1">
                <a:solidFill>
                  <a:schemeClr val="tx1"/>
                </a:solidFill>
                <a:latin typeface="+mj-lt"/>
              </a:defRPr>
            </a:lvl5pPr>
          </a:lstStyle>
          <a:p>
            <a:pPr lvl="0"/>
            <a:r>
              <a:rPr lang="en-US"/>
              <a:t>Click to edit Master text styles</a:t>
            </a:r>
          </a:p>
        </p:txBody>
      </p:sp>
      <p:sp>
        <p:nvSpPr>
          <p:cNvPr id="6" name="Text Placeholder 5"/>
          <p:cNvSpPr>
            <a:spLocks noGrp="1"/>
          </p:cNvSpPr>
          <p:nvPr>
            <p:ph type="body" sz="quarter" idx="13"/>
          </p:nvPr>
        </p:nvSpPr>
        <p:spPr>
          <a:xfrm>
            <a:off x="87088" y="6583088"/>
            <a:ext cx="12027505" cy="183979"/>
          </a:xfrm>
        </p:spPr>
        <p:txBody>
          <a:bodyPr/>
          <a:lstStyle>
            <a:lvl1pPr>
              <a:defRPr sz="1066" i="1">
                <a:solidFill>
                  <a:schemeClr val="bg2"/>
                </a:solidFill>
              </a:defRPr>
            </a:lvl1pPr>
            <a:lvl2pPr>
              <a:defRPr sz="1066" i="1">
                <a:solidFill>
                  <a:schemeClr val="bg2"/>
                </a:solidFill>
              </a:defRPr>
            </a:lvl2pPr>
            <a:lvl3pPr>
              <a:defRPr sz="1066" i="1">
                <a:solidFill>
                  <a:schemeClr val="bg2"/>
                </a:solidFill>
              </a:defRPr>
            </a:lvl3pPr>
            <a:lvl4pPr>
              <a:defRPr sz="1066" i="1">
                <a:solidFill>
                  <a:schemeClr val="bg2"/>
                </a:solidFill>
              </a:defRPr>
            </a:lvl4pPr>
            <a:lvl5pPr>
              <a:defRPr sz="1066" i="1">
                <a:solidFill>
                  <a:schemeClr val="bg2"/>
                </a:solidFill>
              </a:defRPr>
            </a:lvl5pPr>
          </a:lstStyle>
          <a:p>
            <a:pPr lvl="0"/>
            <a:r>
              <a:rPr lang="en-US"/>
              <a:t>Click to edit Master text styles</a:t>
            </a:r>
          </a:p>
        </p:txBody>
      </p:sp>
      <p:sp>
        <p:nvSpPr>
          <p:cNvPr id="7" name="Picture Placeholder 3">
            <a:extLst>
              <a:ext uri="{FF2B5EF4-FFF2-40B4-BE49-F238E27FC236}">
                <a16:creationId xmlns:a16="http://schemas.microsoft.com/office/drawing/2014/main" id="{9603E379-C329-0E40-84E8-2142FA9D609F}"/>
              </a:ext>
            </a:extLst>
          </p:cNvPr>
          <p:cNvSpPr>
            <a:spLocks noGrp="1"/>
          </p:cNvSpPr>
          <p:nvPr>
            <p:ph type="pic" sz="quarter" idx="10"/>
          </p:nvPr>
        </p:nvSpPr>
        <p:spPr>
          <a:xfrm>
            <a:off x="0" y="1736901"/>
            <a:ext cx="12192000" cy="4337371"/>
          </a:xfrm>
        </p:spPr>
        <p:txBody>
          <a:bodyPr/>
          <a:lstStyle/>
          <a:p>
            <a:r>
              <a:rPr lang="en-US"/>
              <a:t>Click icon to add picture</a:t>
            </a:r>
          </a:p>
        </p:txBody>
      </p:sp>
    </p:spTree>
    <p:extLst>
      <p:ext uri="{BB962C8B-B14F-4D97-AF65-F5344CB8AC3E}">
        <p14:creationId xmlns:p14="http://schemas.microsoft.com/office/powerpoint/2010/main" val="24909806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7_Graph">
    <p:bg>
      <p:bgPr>
        <a:gradFill>
          <a:gsLst>
            <a:gs pos="0">
              <a:srgbClr val="E6F4F4"/>
            </a:gs>
            <a:gs pos="100000">
              <a:srgbClr val="55C3BE"/>
            </a:gs>
          </a:gsLst>
          <a:lin ang="5400000" scaled="1"/>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986D10-13CB-2B4E-998A-6F68E6C7A0BE}"/>
              </a:ext>
            </a:extLst>
          </p:cNvPr>
          <p:cNvSpPr/>
          <p:nvPr userDrawn="1"/>
        </p:nvSpPr>
        <p:spPr>
          <a:xfrm>
            <a:off x="270011" y="336669"/>
            <a:ext cx="11651979" cy="6184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07" tIns="60904" rIns="121807" bIns="60904" numCol="1" spcCol="0" rtlCol="0" fromWordArt="0" anchor="ctr" anchorCtr="0" forceAA="0" compatLnSpc="1">
            <a:prstTxWarp prst="textNoShape">
              <a:avLst/>
            </a:prstTxWarp>
            <a:noAutofit/>
          </a:bodyPr>
          <a:lstStyle/>
          <a:p>
            <a:pPr algn="ctr"/>
            <a:endParaRPr lang="en-US" sz="2398">
              <a:solidFill>
                <a:schemeClr val="bg1"/>
              </a:solidFill>
            </a:endParaRPr>
          </a:p>
        </p:txBody>
      </p:sp>
      <p:sp>
        <p:nvSpPr>
          <p:cNvPr id="21" name="Text Placeholder 3"/>
          <p:cNvSpPr>
            <a:spLocks noGrp="1"/>
          </p:cNvSpPr>
          <p:nvPr>
            <p:ph type="body" sz="quarter" idx="18"/>
          </p:nvPr>
        </p:nvSpPr>
        <p:spPr>
          <a:xfrm>
            <a:off x="558801" y="627303"/>
            <a:ext cx="11074403" cy="342665"/>
          </a:xfrm>
          <a:prstGeom prst="rect">
            <a:avLst/>
          </a:prstGeom>
        </p:spPr>
        <p:txBody>
          <a:bodyPr/>
          <a:lstStyle>
            <a:lvl1pPr marL="0" indent="0" algn="ctr">
              <a:buNone/>
              <a:defRPr sz="2662" b="1" spc="400">
                <a:solidFill>
                  <a:schemeClr val="tx2"/>
                </a:solidFill>
                <a:latin typeface="+mj-lt"/>
              </a:defRPr>
            </a:lvl1pPr>
            <a:lvl2pPr marL="456242" indent="0" algn="ctr">
              <a:buNone/>
              <a:defRPr sz="1597" b="1">
                <a:solidFill>
                  <a:schemeClr val="tx1"/>
                </a:solidFill>
                <a:latin typeface="+mj-lt"/>
              </a:defRPr>
            </a:lvl2pPr>
            <a:lvl3pPr marL="912481" indent="0" algn="ctr">
              <a:buNone/>
              <a:defRPr sz="1597" b="1">
                <a:solidFill>
                  <a:schemeClr val="tx1"/>
                </a:solidFill>
                <a:latin typeface="+mj-lt"/>
              </a:defRPr>
            </a:lvl3pPr>
            <a:lvl4pPr marL="1368722" indent="0" algn="ctr">
              <a:buNone/>
              <a:defRPr sz="1597" b="1">
                <a:solidFill>
                  <a:schemeClr val="tx1"/>
                </a:solidFill>
                <a:latin typeface="+mj-lt"/>
              </a:defRPr>
            </a:lvl4pPr>
            <a:lvl5pPr marL="1824961" indent="0" algn="ctr">
              <a:buNone/>
              <a:defRPr sz="1597" b="1">
                <a:solidFill>
                  <a:schemeClr val="tx1"/>
                </a:solidFill>
                <a:latin typeface="+mj-lt"/>
              </a:defRPr>
            </a:lvl5pPr>
          </a:lstStyle>
          <a:p>
            <a:pPr lvl="0"/>
            <a:r>
              <a:rPr lang="en-US"/>
              <a:t>Click to edit Master text styles</a:t>
            </a:r>
          </a:p>
        </p:txBody>
      </p:sp>
      <p:sp>
        <p:nvSpPr>
          <p:cNvPr id="22" name="Gleichschenkliges Dreieck 45"/>
          <p:cNvSpPr/>
          <p:nvPr userDrawn="1"/>
        </p:nvSpPr>
        <p:spPr>
          <a:xfrm rot="10800000">
            <a:off x="5650492" y="6"/>
            <a:ext cx="891025" cy="46114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74"/>
          </a:p>
        </p:txBody>
      </p:sp>
      <p:sp>
        <p:nvSpPr>
          <p:cNvPr id="4" name="Text Placeholder 3">
            <a:extLst>
              <a:ext uri="{FF2B5EF4-FFF2-40B4-BE49-F238E27FC236}">
                <a16:creationId xmlns:a16="http://schemas.microsoft.com/office/drawing/2014/main" id="{3CC600E2-4573-9F4C-A173-DDB38A521BD7}"/>
              </a:ext>
            </a:extLst>
          </p:cNvPr>
          <p:cNvSpPr>
            <a:spLocks noGrp="1"/>
          </p:cNvSpPr>
          <p:nvPr>
            <p:ph type="body" sz="quarter" idx="19"/>
          </p:nvPr>
        </p:nvSpPr>
        <p:spPr>
          <a:xfrm>
            <a:off x="558801" y="969968"/>
            <a:ext cx="11074403" cy="342665"/>
          </a:xfrm>
          <a:prstGeom prst="rect">
            <a:avLst/>
          </a:prstGeom>
        </p:spPr>
        <p:txBody>
          <a:bodyPr anchor="ctr"/>
          <a:lstStyle>
            <a:lvl1pPr marL="0" indent="0" algn="ctr">
              <a:buNone/>
              <a:defRPr sz="2129" b="1" spc="0">
                <a:solidFill>
                  <a:schemeClr val="tx1"/>
                </a:solidFill>
                <a:latin typeface="+mj-lt"/>
              </a:defRPr>
            </a:lvl1pPr>
            <a:lvl2pPr marL="456242" indent="0" algn="ctr">
              <a:buNone/>
              <a:defRPr sz="1597" b="1">
                <a:solidFill>
                  <a:schemeClr val="tx1"/>
                </a:solidFill>
                <a:latin typeface="+mj-lt"/>
              </a:defRPr>
            </a:lvl2pPr>
            <a:lvl3pPr marL="912481" indent="0" algn="ctr">
              <a:buNone/>
              <a:defRPr sz="1597" b="1">
                <a:solidFill>
                  <a:schemeClr val="tx1"/>
                </a:solidFill>
                <a:latin typeface="+mj-lt"/>
              </a:defRPr>
            </a:lvl3pPr>
            <a:lvl4pPr marL="1368722" indent="0" algn="ctr">
              <a:buNone/>
              <a:defRPr sz="1597" b="1">
                <a:solidFill>
                  <a:schemeClr val="tx1"/>
                </a:solidFill>
                <a:latin typeface="+mj-lt"/>
              </a:defRPr>
            </a:lvl4pPr>
            <a:lvl5pPr marL="1824961" indent="0" algn="ctr">
              <a:buNone/>
              <a:defRPr sz="1597" b="1">
                <a:solidFill>
                  <a:schemeClr val="tx1"/>
                </a:solidFill>
                <a:latin typeface="+mj-lt"/>
              </a:defRPr>
            </a:lvl5pPr>
          </a:lstStyle>
          <a:p>
            <a:pPr lvl="0"/>
            <a:r>
              <a:rPr lang="en-US"/>
              <a:t>Click to edit Master text styles</a:t>
            </a:r>
          </a:p>
        </p:txBody>
      </p:sp>
      <p:sp>
        <p:nvSpPr>
          <p:cNvPr id="5" name="Text Placeholder 3">
            <a:extLst>
              <a:ext uri="{FF2B5EF4-FFF2-40B4-BE49-F238E27FC236}">
                <a16:creationId xmlns:a16="http://schemas.microsoft.com/office/drawing/2014/main" id="{BB8E280A-5167-F54A-BC46-640BAFA0DDF1}"/>
              </a:ext>
            </a:extLst>
          </p:cNvPr>
          <p:cNvSpPr>
            <a:spLocks noGrp="1"/>
          </p:cNvSpPr>
          <p:nvPr>
            <p:ph type="body" sz="quarter" idx="20"/>
          </p:nvPr>
        </p:nvSpPr>
        <p:spPr>
          <a:xfrm>
            <a:off x="558801" y="1312632"/>
            <a:ext cx="11074403" cy="224936"/>
          </a:xfrm>
          <a:prstGeom prst="rect">
            <a:avLst/>
          </a:prstGeom>
        </p:spPr>
        <p:txBody>
          <a:bodyPr anchor="ctr"/>
          <a:lstStyle>
            <a:lvl1pPr marL="0" indent="0" algn="ctr">
              <a:buNone/>
              <a:defRPr sz="1597" b="0" i="1" spc="0">
                <a:solidFill>
                  <a:schemeClr val="tx1"/>
                </a:solidFill>
                <a:latin typeface="Franklin Gothic Book" panose="020B0503020102020204" pitchFamily="34" charset="0"/>
              </a:defRPr>
            </a:lvl1pPr>
            <a:lvl2pPr marL="456242" indent="0" algn="ctr">
              <a:buNone/>
              <a:defRPr sz="1597" b="1">
                <a:solidFill>
                  <a:schemeClr val="tx1"/>
                </a:solidFill>
                <a:latin typeface="+mj-lt"/>
              </a:defRPr>
            </a:lvl2pPr>
            <a:lvl3pPr marL="912481" indent="0" algn="ctr">
              <a:buNone/>
              <a:defRPr sz="1597" b="1">
                <a:solidFill>
                  <a:schemeClr val="tx1"/>
                </a:solidFill>
                <a:latin typeface="+mj-lt"/>
              </a:defRPr>
            </a:lvl3pPr>
            <a:lvl4pPr marL="1368722" indent="0" algn="ctr">
              <a:buNone/>
              <a:defRPr sz="1597" b="1">
                <a:solidFill>
                  <a:schemeClr val="tx1"/>
                </a:solidFill>
                <a:latin typeface="+mj-lt"/>
              </a:defRPr>
            </a:lvl4pPr>
            <a:lvl5pPr marL="1824961" indent="0" algn="ctr">
              <a:buNone/>
              <a:defRPr sz="1597" b="1">
                <a:solidFill>
                  <a:schemeClr val="tx1"/>
                </a:solidFill>
                <a:latin typeface="+mj-lt"/>
              </a:defRPr>
            </a:lvl5pPr>
          </a:lstStyle>
          <a:p>
            <a:pPr lvl="0"/>
            <a:r>
              <a:rPr lang="en-US"/>
              <a:t>Click to edit Master text styles</a:t>
            </a:r>
          </a:p>
        </p:txBody>
      </p:sp>
      <p:sp>
        <p:nvSpPr>
          <p:cNvPr id="6" name="Text Placeholder 5"/>
          <p:cNvSpPr>
            <a:spLocks noGrp="1"/>
          </p:cNvSpPr>
          <p:nvPr>
            <p:ph type="body" sz="quarter" idx="13"/>
          </p:nvPr>
        </p:nvSpPr>
        <p:spPr>
          <a:xfrm>
            <a:off x="87088" y="6583088"/>
            <a:ext cx="12027505" cy="183979"/>
          </a:xfrm>
        </p:spPr>
        <p:txBody>
          <a:bodyPr/>
          <a:lstStyle>
            <a:lvl1pPr>
              <a:defRPr sz="1066" i="1">
                <a:solidFill>
                  <a:schemeClr val="bg2"/>
                </a:solidFill>
              </a:defRPr>
            </a:lvl1pPr>
            <a:lvl2pPr>
              <a:defRPr sz="1066" i="1">
                <a:solidFill>
                  <a:schemeClr val="bg2"/>
                </a:solidFill>
              </a:defRPr>
            </a:lvl2pPr>
            <a:lvl3pPr>
              <a:defRPr sz="1066" i="1">
                <a:solidFill>
                  <a:schemeClr val="bg2"/>
                </a:solidFill>
              </a:defRPr>
            </a:lvl3pPr>
            <a:lvl4pPr>
              <a:defRPr sz="1066" i="1">
                <a:solidFill>
                  <a:schemeClr val="bg2"/>
                </a:solidFill>
              </a:defRPr>
            </a:lvl4pPr>
            <a:lvl5pPr>
              <a:defRPr sz="1066" i="1">
                <a:solidFill>
                  <a:schemeClr val="bg2"/>
                </a:solidFill>
              </a:defRPr>
            </a:lvl5pPr>
          </a:lstStyle>
          <a:p>
            <a:pPr lvl="0"/>
            <a:r>
              <a:rPr lang="en-US"/>
              <a:t>Click to edit Master text styles</a:t>
            </a:r>
          </a:p>
        </p:txBody>
      </p:sp>
    </p:spTree>
    <p:extLst>
      <p:ext uri="{BB962C8B-B14F-4D97-AF65-F5344CB8AC3E}">
        <p14:creationId xmlns:p14="http://schemas.microsoft.com/office/powerpoint/2010/main" val="30596321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image and label">
    <p:bg>
      <p:bgPr>
        <a:solidFill>
          <a:schemeClr val="bg1"/>
        </a:solidFill>
        <a:effectLst/>
      </p:bgPr>
    </p:bg>
    <p:spTree>
      <p:nvGrpSpPr>
        <p:cNvPr id="1" name=""/>
        <p:cNvGrpSpPr/>
        <p:nvPr/>
      </p:nvGrpSpPr>
      <p:grpSpPr>
        <a:xfrm>
          <a:off x="0" y="0"/>
          <a:ext cx="0" cy="0"/>
          <a:chOff x="0" y="0"/>
          <a:chExt cx="0" cy="0"/>
        </a:xfrm>
      </p:grpSpPr>
      <p:sp>
        <p:nvSpPr>
          <p:cNvPr id="21" name="Text Placeholder 3"/>
          <p:cNvSpPr>
            <a:spLocks noGrp="1"/>
          </p:cNvSpPr>
          <p:nvPr>
            <p:ph type="body" sz="quarter" idx="18"/>
          </p:nvPr>
        </p:nvSpPr>
        <p:spPr>
          <a:xfrm>
            <a:off x="558801" y="627303"/>
            <a:ext cx="11074403" cy="342665"/>
          </a:xfrm>
          <a:prstGeom prst="rect">
            <a:avLst/>
          </a:prstGeom>
        </p:spPr>
        <p:txBody>
          <a:bodyPr/>
          <a:lstStyle>
            <a:lvl1pPr marL="0" indent="0" algn="ctr">
              <a:buNone/>
              <a:defRPr sz="2662" b="1" spc="400">
                <a:solidFill>
                  <a:schemeClr val="tx2"/>
                </a:solidFill>
                <a:latin typeface="+mj-lt"/>
              </a:defRPr>
            </a:lvl1pPr>
            <a:lvl2pPr marL="456242" indent="0" algn="ctr">
              <a:buNone/>
              <a:defRPr sz="1597" b="1">
                <a:solidFill>
                  <a:schemeClr val="tx1"/>
                </a:solidFill>
                <a:latin typeface="+mj-lt"/>
              </a:defRPr>
            </a:lvl2pPr>
            <a:lvl3pPr marL="912481" indent="0" algn="ctr">
              <a:buNone/>
              <a:defRPr sz="1597" b="1">
                <a:solidFill>
                  <a:schemeClr val="tx1"/>
                </a:solidFill>
                <a:latin typeface="+mj-lt"/>
              </a:defRPr>
            </a:lvl3pPr>
            <a:lvl4pPr marL="1368722" indent="0" algn="ctr">
              <a:buNone/>
              <a:defRPr sz="1597" b="1">
                <a:solidFill>
                  <a:schemeClr val="tx1"/>
                </a:solidFill>
                <a:latin typeface="+mj-lt"/>
              </a:defRPr>
            </a:lvl4pPr>
            <a:lvl5pPr marL="1824961" indent="0" algn="ctr">
              <a:buNone/>
              <a:defRPr sz="1597" b="1">
                <a:solidFill>
                  <a:schemeClr val="tx1"/>
                </a:solidFill>
                <a:latin typeface="+mj-lt"/>
              </a:defRPr>
            </a:lvl5pPr>
          </a:lstStyle>
          <a:p>
            <a:pPr lvl="0"/>
            <a:r>
              <a:rPr lang="en-US"/>
              <a:t>Click to edit Master text styles</a:t>
            </a:r>
          </a:p>
        </p:txBody>
      </p:sp>
      <p:sp>
        <p:nvSpPr>
          <p:cNvPr id="22" name="Gleichschenkliges Dreieck 45"/>
          <p:cNvSpPr/>
          <p:nvPr userDrawn="1"/>
        </p:nvSpPr>
        <p:spPr>
          <a:xfrm rot="10800000">
            <a:off x="5650492" y="6"/>
            <a:ext cx="891025" cy="46114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74"/>
          </a:p>
        </p:txBody>
      </p:sp>
      <p:sp>
        <p:nvSpPr>
          <p:cNvPr id="5" name="Text Placeholder 3">
            <a:extLst>
              <a:ext uri="{FF2B5EF4-FFF2-40B4-BE49-F238E27FC236}">
                <a16:creationId xmlns:a16="http://schemas.microsoft.com/office/drawing/2014/main" id="{BB8E280A-5167-F54A-BC46-640BAFA0DDF1}"/>
              </a:ext>
            </a:extLst>
          </p:cNvPr>
          <p:cNvSpPr>
            <a:spLocks noGrp="1"/>
          </p:cNvSpPr>
          <p:nvPr>
            <p:ph type="body" sz="quarter" idx="20"/>
          </p:nvPr>
        </p:nvSpPr>
        <p:spPr>
          <a:xfrm>
            <a:off x="558801" y="992839"/>
            <a:ext cx="11074403" cy="224936"/>
          </a:xfrm>
          <a:prstGeom prst="rect">
            <a:avLst/>
          </a:prstGeom>
        </p:spPr>
        <p:txBody>
          <a:bodyPr anchor="ctr"/>
          <a:lstStyle>
            <a:lvl1pPr marL="0" indent="0" algn="ctr">
              <a:buNone/>
              <a:defRPr sz="1597" b="0" i="1" spc="0">
                <a:solidFill>
                  <a:schemeClr val="tx1"/>
                </a:solidFill>
                <a:latin typeface="Franklin Gothic Book" panose="020B0503020102020204" pitchFamily="34" charset="0"/>
              </a:defRPr>
            </a:lvl1pPr>
            <a:lvl2pPr marL="456242" indent="0" algn="ctr">
              <a:buNone/>
              <a:defRPr sz="1597" b="1">
                <a:solidFill>
                  <a:schemeClr val="tx1"/>
                </a:solidFill>
                <a:latin typeface="+mj-lt"/>
              </a:defRPr>
            </a:lvl2pPr>
            <a:lvl3pPr marL="912481" indent="0" algn="ctr">
              <a:buNone/>
              <a:defRPr sz="1597" b="1">
                <a:solidFill>
                  <a:schemeClr val="tx1"/>
                </a:solidFill>
                <a:latin typeface="+mj-lt"/>
              </a:defRPr>
            </a:lvl3pPr>
            <a:lvl4pPr marL="1368722" indent="0" algn="ctr">
              <a:buNone/>
              <a:defRPr sz="1597" b="1">
                <a:solidFill>
                  <a:schemeClr val="tx1"/>
                </a:solidFill>
                <a:latin typeface="+mj-lt"/>
              </a:defRPr>
            </a:lvl4pPr>
            <a:lvl5pPr marL="1824961" indent="0" algn="ctr">
              <a:buNone/>
              <a:defRPr sz="1597" b="1">
                <a:solidFill>
                  <a:schemeClr val="tx1"/>
                </a:solidFill>
                <a:latin typeface="+mj-lt"/>
              </a:defRPr>
            </a:lvl5pPr>
          </a:lstStyle>
          <a:p>
            <a:pPr lvl="0"/>
            <a:r>
              <a:rPr lang="en-US"/>
              <a:t>Click to edit Master text styles</a:t>
            </a:r>
          </a:p>
        </p:txBody>
      </p:sp>
      <p:sp>
        <p:nvSpPr>
          <p:cNvPr id="6" name="Text Placeholder 5"/>
          <p:cNvSpPr>
            <a:spLocks noGrp="1"/>
          </p:cNvSpPr>
          <p:nvPr>
            <p:ph type="body" sz="quarter" idx="13"/>
          </p:nvPr>
        </p:nvSpPr>
        <p:spPr>
          <a:xfrm>
            <a:off x="87088" y="6583088"/>
            <a:ext cx="12027505" cy="183979"/>
          </a:xfrm>
        </p:spPr>
        <p:txBody>
          <a:bodyPr/>
          <a:lstStyle>
            <a:lvl1pPr>
              <a:defRPr sz="1066" i="1">
                <a:solidFill>
                  <a:schemeClr val="bg2"/>
                </a:solidFill>
              </a:defRPr>
            </a:lvl1pPr>
            <a:lvl2pPr>
              <a:defRPr sz="1066" i="1">
                <a:solidFill>
                  <a:schemeClr val="bg2"/>
                </a:solidFill>
              </a:defRPr>
            </a:lvl2pPr>
            <a:lvl3pPr>
              <a:defRPr sz="1066" i="1">
                <a:solidFill>
                  <a:schemeClr val="bg2"/>
                </a:solidFill>
              </a:defRPr>
            </a:lvl3pPr>
            <a:lvl4pPr>
              <a:defRPr sz="1066" i="1">
                <a:solidFill>
                  <a:schemeClr val="bg2"/>
                </a:solidFill>
              </a:defRPr>
            </a:lvl4pPr>
            <a:lvl5pPr>
              <a:defRPr sz="1066" i="1">
                <a:solidFill>
                  <a:schemeClr val="bg2"/>
                </a:solidFill>
              </a:defRPr>
            </a:lvl5pPr>
          </a:lstStyle>
          <a:p>
            <a:pPr lvl="0"/>
            <a:r>
              <a:rPr lang="en-US"/>
              <a:t>Click to edit Master text styles</a:t>
            </a:r>
          </a:p>
        </p:txBody>
      </p:sp>
      <p:sp>
        <p:nvSpPr>
          <p:cNvPr id="34" name="Picture Placeholder 6"/>
          <p:cNvSpPr>
            <a:spLocks noGrp="1"/>
          </p:cNvSpPr>
          <p:nvPr>
            <p:ph type="pic" sz="quarter" idx="21"/>
          </p:nvPr>
        </p:nvSpPr>
        <p:spPr>
          <a:xfrm>
            <a:off x="3291164" y="2572711"/>
            <a:ext cx="1219200" cy="1218072"/>
          </a:xfrm>
        </p:spPr>
        <p:txBody>
          <a:bodyPr/>
          <a:lstStyle/>
          <a:p>
            <a:r>
              <a:rPr lang="en-US"/>
              <a:t>Click icon to add picture</a:t>
            </a:r>
          </a:p>
        </p:txBody>
      </p:sp>
      <p:sp>
        <p:nvSpPr>
          <p:cNvPr id="35" name="Picture Placeholder 6"/>
          <p:cNvSpPr>
            <a:spLocks noGrp="1"/>
          </p:cNvSpPr>
          <p:nvPr>
            <p:ph type="pic" sz="quarter" idx="22"/>
          </p:nvPr>
        </p:nvSpPr>
        <p:spPr>
          <a:xfrm>
            <a:off x="5510029" y="2572711"/>
            <a:ext cx="1219200" cy="1218072"/>
          </a:xfrm>
        </p:spPr>
        <p:txBody>
          <a:bodyPr/>
          <a:lstStyle/>
          <a:p>
            <a:r>
              <a:rPr lang="en-US"/>
              <a:t>Click icon to add picture</a:t>
            </a:r>
          </a:p>
        </p:txBody>
      </p:sp>
      <p:sp>
        <p:nvSpPr>
          <p:cNvPr id="36" name="Picture Placeholder 6"/>
          <p:cNvSpPr>
            <a:spLocks noGrp="1"/>
          </p:cNvSpPr>
          <p:nvPr>
            <p:ph type="pic" sz="quarter" idx="23"/>
          </p:nvPr>
        </p:nvSpPr>
        <p:spPr>
          <a:xfrm>
            <a:off x="7728895" y="2589701"/>
            <a:ext cx="1219200" cy="1218072"/>
          </a:xfrm>
        </p:spPr>
        <p:txBody>
          <a:bodyPr/>
          <a:lstStyle/>
          <a:p>
            <a:r>
              <a:rPr lang="en-US"/>
              <a:t>Click icon to add picture</a:t>
            </a:r>
          </a:p>
        </p:txBody>
      </p:sp>
      <p:sp>
        <p:nvSpPr>
          <p:cNvPr id="37" name="Text Placeholder 8"/>
          <p:cNvSpPr>
            <a:spLocks noGrp="1"/>
          </p:cNvSpPr>
          <p:nvPr>
            <p:ph type="body" sz="quarter" idx="29"/>
          </p:nvPr>
        </p:nvSpPr>
        <p:spPr>
          <a:xfrm>
            <a:off x="3111463" y="3888430"/>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45" name="Text Placeholder 8"/>
          <p:cNvSpPr>
            <a:spLocks noGrp="1"/>
          </p:cNvSpPr>
          <p:nvPr>
            <p:ph type="body" sz="quarter" idx="31"/>
          </p:nvPr>
        </p:nvSpPr>
        <p:spPr>
          <a:xfrm>
            <a:off x="5330328" y="3888430"/>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47" name="Text Placeholder 8"/>
          <p:cNvSpPr>
            <a:spLocks noGrp="1"/>
          </p:cNvSpPr>
          <p:nvPr>
            <p:ph type="body" sz="quarter" idx="33"/>
          </p:nvPr>
        </p:nvSpPr>
        <p:spPr>
          <a:xfrm>
            <a:off x="7549192" y="3888430"/>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49" name="Picture Placeholder 6"/>
          <p:cNvSpPr>
            <a:spLocks noGrp="1"/>
          </p:cNvSpPr>
          <p:nvPr>
            <p:ph type="pic" sz="quarter" idx="49"/>
          </p:nvPr>
        </p:nvSpPr>
        <p:spPr>
          <a:xfrm>
            <a:off x="1072299" y="2572711"/>
            <a:ext cx="1219200" cy="1218072"/>
          </a:xfrm>
        </p:spPr>
        <p:txBody>
          <a:bodyPr/>
          <a:lstStyle/>
          <a:p>
            <a:r>
              <a:rPr lang="en-US"/>
              <a:t>Click icon to add picture</a:t>
            </a:r>
          </a:p>
        </p:txBody>
      </p:sp>
      <p:sp>
        <p:nvSpPr>
          <p:cNvPr id="50" name="Text Placeholder 8"/>
          <p:cNvSpPr>
            <a:spLocks noGrp="1"/>
          </p:cNvSpPr>
          <p:nvPr>
            <p:ph type="body" sz="quarter" idx="51"/>
          </p:nvPr>
        </p:nvSpPr>
        <p:spPr>
          <a:xfrm>
            <a:off x="892596" y="3888430"/>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52" name="Picture Placeholder 6"/>
          <p:cNvSpPr>
            <a:spLocks noGrp="1"/>
          </p:cNvSpPr>
          <p:nvPr>
            <p:ph type="pic" sz="quarter" idx="55"/>
          </p:nvPr>
        </p:nvSpPr>
        <p:spPr>
          <a:xfrm>
            <a:off x="9947761" y="2589701"/>
            <a:ext cx="1219200" cy="1218072"/>
          </a:xfrm>
        </p:spPr>
        <p:txBody>
          <a:bodyPr/>
          <a:lstStyle/>
          <a:p>
            <a:r>
              <a:rPr lang="en-US"/>
              <a:t>Click icon to add picture</a:t>
            </a:r>
          </a:p>
        </p:txBody>
      </p:sp>
      <p:sp>
        <p:nvSpPr>
          <p:cNvPr id="53" name="Text Placeholder 8"/>
          <p:cNvSpPr>
            <a:spLocks noGrp="1"/>
          </p:cNvSpPr>
          <p:nvPr>
            <p:ph type="body" sz="quarter" idx="57"/>
          </p:nvPr>
        </p:nvSpPr>
        <p:spPr>
          <a:xfrm>
            <a:off x="9768060" y="3888430"/>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16" name="Text Placeholder 8"/>
          <p:cNvSpPr>
            <a:spLocks noGrp="1"/>
          </p:cNvSpPr>
          <p:nvPr>
            <p:ph type="body" sz="quarter" idx="58"/>
          </p:nvPr>
        </p:nvSpPr>
        <p:spPr>
          <a:xfrm>
            <a:off x="3111463" y="4144964"/>
            <a:ext cx="1578605" cy="175877"/>
          </a:xfrm>
        </p:spPr>
        <p:txBody>
          <a:bodyPr/>
          <a:lstStyle>
            <a:lvl1pPr algn="ctr">
              <a:spcBef>
                <a:spcPts val="0"/>
              </a:spcBef>
              <a:defRPr sz="1198"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17" name="Text Placeholder 8"/>
          <p:cNvSpPr>
            <a:spLocks noGrp="1"/>
          </p:cNvSpPr>
          <p:nvPr>
            <p:ph type="body" sz="quarter" idx="59"/>
          </p:nvPr>
        </p:nvSpPr>
        <p:spPr>
          <a:xfrm>
            <a:off x="5330328" y="4144964"/>
            <a:ext cx="1578605" cy="175877"/>
          </a:xfrm>
        </p:spPr>
        <p:txBody>
          <a:bodyPr/>
          <a:lstStyle>
            <a:lvl1pPr algn="ctr">
              <a:spcBef>
                <a:spcPts val="0"/>
              </a:spcBef>
              <a:defRPr sz="1198"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18" name="Text Placeholder 8"/>
          <p:cNvSpPr>
            <a:spLocks noGrp="1"/>
          </p:cNvSpPr>
          <p:nvPr>
            <p:ph type="body" sz="quarter" idx="60"/>
          </p:nvPr>
        </p:nvSpPr>
        <p:spPr>
          <a:xfrm>
            <a:off x="7549192" y="4144964"/>
            <a:ext cx="1578605" cy="175877"/>
          </a:xfrm>
        </p:spPr>
        <p:txBody>
          <a:bodyPr/>
          <a:lstStyle>
            <a:lvl1pPr algn="ctr">
              <a:spcBef>
                <a:spcPts val="0"/>
              </a:spcBef>
              <a:defRPr sz="1198"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19" name="Text Placeholder 8"/>
          <p:cNvSpPr>
            <a:spLocks noGrp="1"/>
          </p:cNvSpPr>
          <p:nvPr>
            <p:ph type="body" sz="quarter" idx="61"/>
          </p:nvPr>
        </p:nvSpPr>
        <p:spPr>
          <a:xfrm>
            <a:off x="892596" y="4144964"/>
            <a:ext cx="1578605" cy="175877"/>
          </a:xfrm>
        </p:spPr>
        <p:txBody>
          <a:bodyPr/>
          <a:lstStyle>
            <a:lvl1pPr algn="ctr">
              <a:spcBef>
                <a:spcPts val="0"/>
              </a:spcBef>
              <a:defRPr sz="1198"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0" name="Text Placeholder 8"/>
          <p:cNvSpPr>
            <a:spLocks noGrp="1"/>
          </p:cNvSpPr>
          <p:nvPr>
            <p:ph type="body" sz="quarter" idx="62"/>
          </p:nvPr>
        </p:nvSpPr>
        <p:spPr>
          <a:xfrm>
            <a:off x="9768060" y="4144964"/>
            <a:ext cx="1578605" cy="175877"/>
          </a:xfrm>
        </p:spPr>
        <p:txBody>
          <a:bodyPr/>
          <a:lstStyle>
            <a:lvl1pPr algn="ctr">
              <a:spcBef>
                <a:spcPts val="0"/>
              </a:spcBef>
              <a:defRPr sz="1198"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Tree>
    <p:extLst>
      <p:ext uri="{BB962C8B-B14F-4D97-AF65-F5344CB8AC3E}">
        <p14:creationId xmlns:p14="http://schemas.microsoft.com/office/powerpoint/2010/main" val="1969565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3 bullets 2/3 photography">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1E70A04-101A-1640-BC18-92E1712CF623}"/>
              </a:ext>
            </a:extLst>
          </p:cNvPr>
          <p:cNvSpPr>
            <a:spLocks noGrp="1"/>
          </p:cNvSpPr>
          <p:nvPr>
            <p:ph type="pic" sz="quarter" idx="15" hasCustomPrompt="1"/>
          </p:nvPr>
        </p:nvSpPr>
        <p:spPr>
          <a:xfrm>
            <a:off x="4114800" y="0"/>
            <a:ext cx="8077200" cy="6858000"/>
          </a:xfrm>
          <a:prstGeom prst="rect">
            <a:avLst/>
          </a:prstGeom>
        </p:spPr>
        <p:txBody>
          <a:bodyPr/>
          <a:lstStyle>
            <a:lvl1pPr>
              <a:defRPr>
                <a:solidFill>
                  <a:schemeClr val="tx1"/>
                </a:solidFill>
              </a:defRPr>
            </a:lvl1pPr>
          </a:lstStyle>
          <a:p>
            <a:r>
              <a:rPr lang="en-US"/>
              <a:t>Click to insert picture.</a:t>
            </a:r>
          </a:p>
        </p:txBody>
      </p:sp>
      <p:sp>
        <p:nvSpPr>
          <p:cNvPr id="16" name="Text Placeholder 4">
            <a:extLst>
              <a:ext uri="{FF2B5EF4-FFF2-40B4-BE49-F238E27FC236}">
                <a16:creationId xmlns:a16="http://schemas.microsoft.com/office/drawing/2014/main" id="{492F1FA9-3756-604A-A52B-70001EE06775}"/>
              </a:ext>
            </a:extLst>
          </p:cNvPr>
          <p:cNvSpPr>
            <a:spLocks noGrp="1"/>
          </p:cNvSpPr>
          <p:nvPr>
            <p:ph type="body" sz="quarter" idx="13" hasCustomPrompt="1"/>
          </p:nvPr>
        </p:nvSpPr>
        <p:spPr>
          <a:xfrm>
            <a:off x="457199" y="658201"/>
            <a:ext cx="2968625" cy="387798"/>
          </a:xfrm>
          <a:prstGeom prst="rect">
            <a:avLst/>
          </a:prstGeom>
        </p:spPr>
        <p:txBody>
          <a:bodyPr wrap="square" lIns="0" tIns="0" rIns="0" bIns="0" anchor="t" anchorCtr="0">
            <a:spAutoFit/>
          </a:bodyPr>
          <a:lstStyle>
            <a:lvl1pPr marL="0" indent="0" algn="ctr">
              <a:lnSpc>
                <a:spcPct val="90000"/>
              </a:lnSpc>
              <a:spcBef>
                <a:spcPts val="0"/>
              </a:spcBef>
              <a:buNone/>
              <a:defRPr sz="2800" b="0" i="0" cap="none" spc="0" baseline="0">
                <a:solidFill>
                  <a:schemeClr val="accent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a:t>Header Text</a:t>
            </a:r>
          </a:p>
        </p:txBody>
      </p:sp>
      <p:sp>
        <p:nvSpPr>
          <p:cNvPr id="7" name="Text Placeholder 4">
            <a:extLst>
              <a:ext uri="{FF2B5EF4-FFF2-40B4-BE49-F238E27FC236}">
                <a16:creationId xmlns:a16="http://schemas.microsoft.com/office/drawing/2014/main" id="{C5D21EEE-1877-C443-8FDC-3A29A12D0ACA}"/>
              </a:ext>
            </a:extLst>
          </p:cNvPr>
          <p:cNvSpPr>
            <a:spLocks noGrp="1"/>
          </p:cNvSpPr>
          <p:nvPr>
            <p:ph type="body" sz="quarter" idx="16" hasCustomPrompt="1"/>
          </p:nvPr>
        </p:nvSpPr>
        <p:spPr>
          <a:xfrm>
            <a:off x="457200" y="1600200"/>
            <a:ext cx="2968625" cy="4343400"/>
          </a:xfrm>
          <a:prstGeom prst="rect">
            <a:avLst/>
          </a:prstGeom>
        </p:spPr>
        <p:txBody>
          <a:bodyPr anchor="ctr" anchorCtr="0"/>
          <a:lstStyle>
            <a:lvl1pPr marL="285750" indent="-285750">
              <a:buFont typeface="Arial" panose="020B0604020202020204" pitchFamily="34" charset="0"/>
              <a:buChar char="•"/>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An example of a full-bleed photography slide with header and body copy.</a:t>
            </a:r>
          </a:p>
          <a:p>
            <a:pPr lvl="0"/>
            <a:r>
              <a:rPr lang="en-US"/>
              <a:t>Click to edit text.</a:t>
            </a:r>
          </a:p>
        </p:txBody>
      </p:sp>
      <p:sp>
        <p:nvSpPr>
          <p:cNvPr id="10" name="Slide Number Placeholder 1">
            <a:extLst>
              <a:ext uri="{FF2B5EF4-FFF2-40B4-BE49-F238E27FC236}">
                <a16:creationId xmlns:a16="http://schemas.microsoft.com/office/drawing/2014/main" id="{4D552858-DC57-4A3B-AED1-DF48D2C22B40}"/>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1" name="Group 10">
            <a:extLst>
              <a:ext uri="{FF2B5EF4-FFF2-40B4-BE49-F238E27FC236}">
                <a16:creationId xmlns:a16="http://schemas.microsoft.com/office/drawing/2014/main" id="{9E1C3B6F-77EA-41CB-A5B7-4E2A8934763B}"/>
              </a:ext>
            </a:extLst>
          </p:cNvPr>
          <p:cNvGrpSpPr>
            <a:grpSpLocks noChangeAspect="1"/>
          </p:cNvGrpSpPr>
          <p:nvPr userDrawn="1"/>
        </p:nvGrpSpPr>
        <p:grpSpPr bwMode="auto">
          <a:xfrm>
            <a:off x="11523227" y="6169794"/>
            <a:ext cx="468957" cy="411981"/>
            <a:chOff x="7171" y="3741"/>
            <a:chExt cx="214" cy="188"/>
          </a:xfrm>
          <a:effectLst/>
        </p:grpSpPr>
        <p:sp>
          <p:nvSpPr>
            <p:cNvPr id="12" name="Freeform 6">
              <a:extLst>
                <a:ext uri="{FF2B5EF4-FFF2-40B4-BE49-F238E27FC236}">
                  <a16:creationId xmlns:a16="http://schemas.microsoft.com/office/drawing/2014/main" id="{4D8B86C2-0C59-448C-BDF0-EBD0CD10E23A}"/>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F5764D59-8289-4647-A44A-174ED4335DA9}"/>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9" name="Footer Placeholder 2">
            <a:extLst>
              <a:ext uri="{FF2B5EF4-FFF2-40B4-BE49-F238E27FC236}">
                <a16:creationId xmlns:a16="http://schemas.microsoft.com/office/drawing/2014/main" id="{3F08D240-B098-4976-89D2-8CEE2E6F4C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451059210"/>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image and label">
    <p:bg>
      <p:bgPr>
        <a:solidFill>
          <a:schemeClr val="bg1"/>
        </a:solidFill>
        <a:effectLst/>
      </p:bgPr>
    </p:bg>
    <p:spTree>
      <p:nvGrpSpPr>
        <p:cNvPr id="1" name=""/>
        <p:cNvGrpSpPr/>
        <p:nvPr/>
      </p:nvGrpSpPr>
      <p:grpSpPr>
        <a:xfrm>
          <a:off x="0" y="0"/>
          <a:ext cx="0" cy="0"/>
          <a:chOff x="0" y="0"/>
          <a:chExt cx="0" cy="0"/>
        </a:xfrm>
      </p:grpSpPr>
      <p:sp>
        <p:nvSpPr>
          <p:cNvPr id="21" name="Text Placeholder 3"/>
          <p:cNvSpPr>
            <a:spLocks noGrp="1"/>
          </p:cNvSpPr>
          <p:nvPr>
            <p:ph type="body" sz="quarter" idx="18"/>
          </p:nvPr>
        </p:nvSpPr>
        <p:spPr>
          <a:xfrm>
            <a:off x="558801" y="627303"/>
            <a:ext cx="11074403" cy="342665"/>
          </a:xfrm>
          <a:prstGeom prst="rect">
            <a:avLst/>
          </a:prstGeom>
        </p:spPr>
        <p:txBody>
          <a:bodyPr/>
          <a:lstStyle>
            <a:lvl1pPr marL="0" indent="0" algn="ctr">
              <a:buNone/>
              <a:defRPr sz="2662" b="1" spc="400">
                <a:solidFill>
                  <a:schemeClr val="tx2"/>
                </a:solidFill>
                <a:latin typeface="+mj-lt"/>
              </a:defRPr>
            </a:lvl1pPr>
            <a:lvl2pPr marL="456242" indent="0" algn="ctr">
              <a:buNone/>
              <a:defRPr sz="1597" b="1">
                <a:solidFill>
                  <a:schemeClr val="tx1"/>
                </a:solidFill>
                <a:latin typeface="+mj-lt"/>
              </a:defRPr>
            </a:lvl2pPr>
            <a:lvl3pPr marL="912481" indent="0" algn="ctr">
              <a:buNone/>
              <a:defRPr sz="1597" b="1">
                <a:solidFill>
                  <a:schemeClr val="tx1"/>
                </a:solidFill>
                <a:latin typeface="+mj-lt"/>
              </a:defRPr>
            </a:lvl3pPr>
            <a:lvl4pPr marL="1368722" indent="0" algn="ctr">
              <a:buNone/>
              <a:defRPr sz="1597" b="1">
                <a:solidFill>
                  <a:schemeClr val="tx1"/>
                </a:solidFill>
                <a:latin typeface="+mj-lt"/>
              </a:defRPr>
            </a:lvl4pPr>
            <a:lvl5pPr marL="1824961" indent="0" algn="ctr">
              <a:buNone/>
              <a:defRPr sz="1597" b="1">
                <a:solidFill>
                  <a:schemeClr val="tx1"/>
                </a:solidFill>
                <a:latin typeface="+mj-lt"/>
              </a:defRPr>
            </a:lvl5pPr>
          </a:lstStyle>
          <a:p>
            <a:pPr lvl="0"/>
            <a:r>
              <a:rPr lang="en-US"/>
              <a:t>Click to edit Master text styles</a:t>
            </a:r>
          </a:p>
        </p:txBody>
      </p:sp>
      <p:sp>
        <p:nvSpPr>
          <p:cNvPr id="22" name="Gleichschenkliges Dreieck 45"/>
          <p:cNvSpPr/>
          <p:nvPr userDrawn="1"/>
        </p:nvSpPr>
        <p:spPr>
          <a:xfrm rot="10800000">
            <a:off x="5650492" y="6"/>
            <a:ext cx="891025" cy="46114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74"/>
          </a:p>
        </p:txBody>
      </p:sp>
      <p:sp>
        <p:nvSpPr>
          <p:cNvPr id="5" name="Text Placeholder 3">
            <a:extLst>
              <a:ext uri="{FF2B5EF4-FFF2-40B4-BE49-F238E27FC236}">
                <a16:creationId xmlns:a16="http://schemas.microsoft.com/office/drawing/2014/main" id="{BB8E280A-5167-F54A-BC46-640BAFA0DDF1}"/>
              </a:ext>
            </a:extLst>
          </p:cNvPr>
          <p:cNvSpPr>
            <a:spLocks noGrp="1"/>
          </p:cNvSpPr>
          <p:nvPr>
            <p:ph type="body" sz="quarter" idx="20"/>
          </p:nvPr>
        </p:nvSpPr>
        <p:spPr>
          <a:xfrm>
            <a:off x="558801" y="982846"/>
            <a:ext cx="11074403" cy="224936"/>
          </a:xfrm>
          <a:prstGeom prst="rect">
            <a:avLst/>
          </a:prstGeom>
        </p:spPr>
        <p:txBody>
          <a:bodyPr anchor="ctr"/>
          <a:lstStyle>
            <a:lvl1pPr marL="0" indent="0" algn="ctr">
              <a:buNone/>
              <a:defRPr sz="1597" b="0" i="1" spc="0">
                <a:solidFill>
                  <a:schemeClr val="tx1"/>
                </a:solidFill>
                <a:latin typeface="Franklin Gothic Book" panose="020B0503020102020204" pitchFamily="34" charset="0"/>
              </a:defRPr>
            </a:lvl1pPr>
            <a:lvl2pPr marL="456242" indent="0" algn="ctr">
              <a:buNone/>
              <a:defRPr sz="1597" b="1">
                <a:solidFill>
                  <a:schemeClr val="tx1"/>
                </a:solidFill>
                <a:latin typeface="+mj-lt"/>
              </a:defRPr>
            </a:lvl2pPr>
            <a:lvl3pPr marL="912481" indent="0" algn="ctr">
              <a:buNone/>
              <a:defRPr sz="1597" b="1">
                <a:solidFill>
                  <a:schemeClr val="tx1"/>
                </a:solidFill>
                <a:latin typeface="+mj-lt"/>
              </a:defRPr>
            </a:lvl3pPr>
            <a:lvl4pPr marL="1368722" indent="0" algn="ctr">
              <a:buNone/>
              <a:defRPr sz="1597" b="1">
                <a:solidFill>
                  <a:schemeClr val="tx1"/>
                </a:solidFill>
                <a:latin typeface="+mj-lt"/>
              </a:defRPr>
            </a:lvl4pPr>
            <a:lvl5pPr marL="1824961" indent="0" algn="ctr">
              <a:buNone/>
              <a:defRPr sz="1597" b="1">
                <a:solidFill>
                  <a:schemeClr val="tx1"/>
                </a:solidFill>
                <a:latin typeface="+mj-lt"/>
              </a:defRPr>
            </a:lvl5pPr>
          </a:lstStyle>
          <a:p>
            <a:pPr lvl="0"/>
            <a:r>
              <a:rPr lang="en-US"/>
              <a:t>Click to edit Master text styles</a:t>
            </a:r>
          </a:p>
        </p:txBody>
      </p:sp>
      <p:sp>
        <p:nvSpPr>
          <p:cNvPr id="6" name="Text Placeholder 5"/>
          <p:cNvSpPr>
            <a:spLocks noGrp="1"/>
          </p:cNvSpPr>
          <p:nvPr>
            <p:ph type="body" sz="quarter" idx="13"/>
          </p:nvPr>
        </p:nvSpPr>
        <p:spPr>
          <a:xfrm>
            <a:off x="87088" y="6583088"/>
            <a:ext cx="12027505" cy="183979"/>
          </a:xfrm>
        </p:spPr>
        <p:txBody>
          <a:bodyPr/>
          <a:lstStyle>
            <a:lvl1pPr>
              <a:defRPr sz="1066" i="1">
                <a:solidFill>
                  <a:schemeClr val="bg2"/>
                </a:solidFill>
              </a:defRPr>
            </a:lvl1pPr>
            <a:lvl2pPr>
              <a:defRPr sz="1066" i="1">
                <a:solidFill>
                  <a:schemeClr val="bg2"/>
                </a:solidFill>
              </a:defRPr>
            </a:lvl2pPr>
            <a:lvl3pPr>
              <a:defRPr sz="1066" i="1">
                <a:solidFill>
                  <a:schemeClr val="bg2"/>
                </a:solidFill>
              </a:defRPr>
            </a:lvl3pPr>
            <a:lvl4pPr>
              <a:defRPr sz="1066" i="1">
                <a:solidFill>
                  <a:schemeClr val="bg2"/>
                </a:solidFill>
              </a:defRPr>
            </a:lvl4pPr>
            <a:lvl5pPr>
              <a:defRPr sz="1066" i="1">
                <a:solidFill>
                  <a:schemeClr val="bg2"/>
                </a:solidFill>
              </a:defRPr>
            </a:lvl5pPr>
          </a:lstStyle>
          <a:p>
            <a:pPr lvl="0"/>
            <a:r>
              <a:rPr lang="en-US"/>
              <a:t>Click to edit Master text styles</a:t>
            </a:r>
          </a:p>
        </p:txBody>
      </p:sp>
      <p:sp>
        <p:nvSpPr>
          <p:cNvPr id="7" name="Picture Placeholder 6"/>
          <p:cNvSpPr>
            <a:spLocks noGrp="1"/>
          </p:cNvSpPr>
          <p:nvPr>
            <p:ph type="pic" sz="quarter" idx="21"/>
          </p:nvPr>
        </p:nvSpPr>
        <p:spPr>
          <a:xfrm>
            <a:off x="2201085" y="1903780"/>
            <a:ext cx="1219200" cy="1218072"/>
          </a:xfrm>
        </p:spPr>
        <p:txBody>
          <a:bodyPr/>
          <a:lstStyle/>
          <a:p>
            <a:r>
              <a:rPr lang="en-US"/>
              <a:t>Click icon to add picture</a:t>
            </a:r>
          </a:p>
        </p:txBody>
      </p:sp>
      <p:sp>
        <p:nvSpPr>
          <p:cNvPr id="10" name="Picture Placeholder 6"/>
          <p:cNvSpPr>
            <a:spLocks noGrp="1"/>
          </p:cNvSpPr>
          <p:nvPr>
            <p:ph type="pic" sz="quarter" idx="22"/>
          </p:nvPr>
        </p:nvSpPr>
        <p:spPr>
          <a:xfrm>
            <a:off x="5507977" y="1903780"/>
            <a:ext cx="1219200" cy="1218072"/>
          </a:xfrm>
        </p:spPr>
        <p:txBody>
          <a:bodyPr/>
          <a:lstStyle/>
          <a:p>
            <a:r>
              <a:rPr lang="en-US"/>
              <a:t>Click icon to add picture</a:t>
            </a:r>
          </a:p>
        </p:txBody>
      </p:sp>
      <p:sp>
        <p:nvSpPr>
          <p:cNvPr id="11" name="Picture Placeholder 6"/>
          <p:cNvSpPr>
            <a:spLocks noGrp="1"/>
          </p:cNvSpPr>
          <p:nvPr>
            <p:ph type="pic" sz="quarter" idx="23"/>
          </p:nvPr>
        </p:nvSpPr>
        <p:spPr>
          <a:xfrm>
            <a:off x="8814869" y="1920769"/>
            <a:ext cx="1219200" cy="1218072"/>
          </a:xfrm>
        </p:spPr>
        <p:txBody>
          <a:bodyPr/>
          <a:lstStyle/>
          <a:p>
            <a:r>
              <a:rPr lang="en-US"/>
              <a:t>Click icon to add picture</a:t>
            </a:r>
          </a:p>
        </p:txBody>
      </p:sp>
      <p:sp>
        <p:nvSpPr>
          <p:cNvPr id="13" name="Picture Placeholder 6"/>
          <p:cNvSpPr>
            <a:spLocks noGrp="1"/>
          </p:cNvSpPr>
          <p:nvPr>
            <p:ph type="pic" sz="quarter" idx="25"/>
          </p:nvPr>
        </p:nvSpPr>
        <p:spPr>
          <a:xfrm>
            <a:off x="2201085" y="4108278"/>
            <a:ext cx="1219200" cy="1218072"/>
          </a:xfrm>
        </p:spPr>
        <p:txBody>
          <a:bodyPr/>
          <a:lstStyle>
            <a:lvl1pPr>
              <a:spcBef>
                <a:spcPts val="0"/>
              </a:spcBef>
              <a:defRPr/>
            </a:lvl1pPr>
          </a:lstStyle>
          <a:p>
            <a:r>
              <a:rPr lang="en-US"/>
              <a:t>Click icon to add picture</a:t>
            </a:r>
          </a:p>
        </p:txBody>
      </p:sp>
      <p:sp>
        <p:nvSpPr>
          <p:cNvPr id="14" name="Picture Placeholder 6"/>
          <p:cNvSpPr>
            <a:spLocks noGrp="1"/>
          </p:cNvSpPr>
          <p:nvPr>
            <p:ph type="pic" sz="quarter" idx="26"/>
          </p:nvPr>
        </p:nvSpPr>
        <p:spPr>
          <a:xfrm>
            <a:off x="5507977" y="4108278"/>
            <a:ext cx="1219200" cy="1218072"/>
          </a:xfrm>
        </p:spPr>
        <p:txBody>
          <a:bodyPr/>
          <a:lstStyle>
            <a:lvl1pPr>
              <a:spcBef>
                <a:spcPts val="0"/>
              </a:spcBef>
              <a:defRPr/>
            </a:lvl1pPr>
          </a:lstStyle>
          <a:p>
            <a:r>
              <a:rPr lang="en-US"/>
              <a:t>Click icon to add picture</a:t>
            </a:r>
          </a:p>
        </p:txBody>
      </p:sp>
      <p:sp>
        <p:nvSpPr>
          <p:cNvPr id="15" name="Picture Placeholder 6"/>
          <p:cNvSpPr>
            <a:spLocks noGrp="1"/>
          </p:cNvSpPr>
          <p:nvPr>
            <p:ph type="pic" sz="quarter" idx="27"/>
          </p:nvPr>
        </p:nvSpPr>
        <p:spPr>
          <a:xfrm>
            <a:off x="8814869" y="4125268"/>
            <a:ext cx="1219200" cy="1218072"/>
          </a:xfrm>
        </p:spPr>
        <p:txBody>
          <a:bodyPr/>
          <a:lstStyle>
            <a:lvl1pPr>
              <a:spcBef>
                <a:spcPts val="0"/>
              </a:spcBef>
              <a:defRPr/>
            </a:lvl1pPr>
          </a:lstStyle>
          <a:p>
            <a:r>
              <a:rPr lang="en-US"/>
              <a:t>Click icon to add picture</a:t>
            </a:r>
          </a:p>
        </p:txBody>
      </p:sp>
      <p:sp>
        <p:nvSpPr>
          <p:cNvPr id="9" name="Text Placeholder 8"/>
          <p:cNvSpPr>
            <a:spLocks noGrp="1"/>
          </p:cNvSpPr>
          <p:nvPr>
            <p:ph type="body" sz="quarter" idx="29"/>
          </p:nvPr>
        </p:nvSpPr>
        <p:spPr>
          <a:xfrm>
            <a:off x="2021384" y="3219500"/>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19" name="Text Placeholder 8"/>
          <p:cNvSpPr>
            <a:spLocks noGrp="1"/>
          </p:cNvSpPr>
          <p:nvPr>
            <p:ph type="body" sz="quarter" idx="30"/>
          </p:nvPr>
        </p:nvSpPr>
        <p:spPr>
          <a:xfrm>
            <a:off x="2021384" y="343227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0" name="Text Placeholder 8"/>
          <p:cNvSpPr>
            <a:spLocks noGrp="1"/>
          </p:cNvSpPr>
          <p:nvPr>
            <p:ph type="body" sz="quarter" idx="31"/>
          </p:nvPr>
        </p:nvSpPr>
        <p:spPr>
          <a:xfrm>
            <a:off x="5328276" y="3219500"/>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3" name="Text Placeholder 8"/>
          <p:cNvSpPr>
            <a:spLocks noGrp="1"/>
          </p:cNvSpPr>
          <p:nvPr>
            <p:ph type="body" sz="quarter" idx="32"/>
          </p:nvPr>
        </p:nvSpPr>
        <p:spPr>
          <a:xfrm>
            <a:off x="5328276" y="343227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4" name="Text Placeholder 8"/>
          <p:cNvSpPr>
            <a:spLocks noGrp="1"/>
          </p:cNvSpPr>
          <p:nvPr>
            <p:ph type="body" sz="quarter" idx="33"/>
          </p:nvPr>
        </p:nvSpPr>
        <p:spPr>
          <a:xfrm>
            <a:off x="8635168" y="3236488"/>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5" name="Text Placeholder 8"/>
          <p:cNvSpPr>
            <a:spLocks noGrp="1"/>
          </p:cNvSpPr>
          <p:nvPr>
            <p:ph type="body" sz="quarter" idx="34"/>
          </p:nvPr>
        </p:nvSpPr>
        <p:spPr>
          <a:xfrm>
            <a:off x="8635168" y="3449266"/>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8" name="Text Placeholder 8"/>
          <p:cNvSpPr>
            <a:spLocks noGrp="1"/>
          </p:cNvSpPr>
          <p:nvPr>
            <p:ph type="body" sz="quarter" idx="37"/>
          </p:nvPr>
        </p:nvSpPr>
        <p:spPr>
          <a:xfrm>
            <a:off x="2021384" y="5456407"/>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9" name="Text Placeholder 8"/>
          <p:cNvSpPr>
            <a:spLocks noGrp="1"/>
          </p:cNvSpPr>
          <p:nvPr>
            <p:ph type="body" sz="quarter" idx="38"/>
          </p:nvPr>
        </p:nvSpPr>
        <p:spPr>
          <a:xfrm>
            <a:off x="2021384" y="566918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30" name="Text Placeholder 8"/>
          <p:cNvSpPr>
            <a:spLocks noGrp="1"/>
          </p:cNvSpPr>
          <p:nvPr>
            <p:ph type="body" sz="quarter" idx="39"/>
          </p:nvPr>
        </p:nvSpPr>
        <p:spPr>
          <a:xfrm>
            <a:off x="5328276" y="5456407"/>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31" name="Text Placeholder 8"/>
          <p:cNvSpPr>
            <a:spLocks noGrp="1"/>
          </p:cNvSpPr>
          <p:nvPr>
            <p:ph type="body" sz="quarter" idx="40"/>
          </p:nvPr>
        </p:nvSpPr>
        <p:spPr>
          <a:xfrm>
            <a:off x="5328276" y="566918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32" name="Text Placeholder 8"/>
          <p:cNvSpPr>
            <a:spLocks noGrp="1"/>
          </p:cNvSpPr>
          <p:nvPr>
            <p:ph type="body" sz="quarter" idx="41"/>
          </p:nvPr>
        </p:nvSpPr>
        <p:spPr>
          <a:xfrm>
            <a:off x="8635168" y="5473397"/>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33" name="Text Placeholder 8"/>
          <p:cNvSpPr>
            <a:spLocks noGrp="1"/>
          </p:cNvSpPr>
          <p:nvPr>
            <p:ph type="body" sz="quarter" idx="42"/>
          </p:nvPr>
        </p:nvSpPr>
        <p:spPr>
          <a:xfrm>
            <a:off x="8635168" y="5686173"/>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Tree>
    <p:extLst>
      <p:ext uri="{BB962C8B-B14F-4D97-AF65-F5344CB8AC3E}">
        <p14:creationId xmlns:p14="http://schemas.microsoft.com/office/powerpoint/2010/main" val="19783650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8-image and label">
    <p:bg>
      <p:bgPr>
        <a:solidFill>
          <a:schemeClr val="bg1"/>
        </a:solidFill>
        <a:effectLst/>
      </p:bgPr>
    </p:bg>
    <p:spTree>
      <p:nvGrpSpPr>
        <p:cNvPr id="1" name=""/>
        <p:cNvGrpSpPr/>
        <p:nvPr/>
      </p:nvGrpSpPr>
      <p:grpSpPr>
        <a:xfrm>
          <a:off x="0" y="0"/>
          <a:ext cx="0" cy="0"/>
          <a:chOff x="0" y="0"/>
          <a:chExt cx="0" cy="0"/>
        </a:xfrm>
      </p:grpSpPr>
      <p:sp>
        <p:nvSpPr>
          <p:cNvPr id="21" name="Text Placeholder 3"/>
          <p:cNvSpPr>
            <a:spLocks noGrp="1"/>
          </p:cNvSpPr>
          <p:nvPr>
            <p:ph type="body" sz="quarter" idx="18"/>
          </p:nvPr>
        </p:nvSpPr>
        <p:spPr>
          <a:xfrm>
            <a:off x="558801" y="627303"/>
            <a:ext cx="11074403" cy="342665"/>
          </a:xfrm>
          <a:prstGeom prst="rect">
            <a:avLst/>
          </a:prstGeom>
        </p:spPr>
        <p:txBody>
          <a:bodyPr/>
          <a:lstStyle>
            <a:lvl1pPr marL="0" indent="0" algn="ctr">
              <a:buNone/>
              <a:defRPr sz="2662" b="1" spc="400">
                <a:solidFill>
                  <a:schemeClr val="tx2"/>
                </a:solidFill>
                <a:latin typeface="+mj-lt"/>
              </a:defRPr>
            </a:lvl1pPr>
            <a:lvl2pPr marL="456242" indent="0" algn="ctr">
              <a:buNone/>
              <a:defRPr sz="1597" b="1">
                <a:solidFill>
                  <a:schemeClr val="tx1"/>
                </a:solidFill>
                <a:latin typeface="+mj-lt"/>
              </a:defRPr>
            </a:lvl2pPr>
            <a:lvl3pPr marL="912481" indent="0" algn="ctr">
              <a:buNone/>
              <a:defRPr sz="1597" b="1">
                <a:solidFill>
                  <a:schemeClr val="tx1"/>
                </a:solidFill>
                <a:latin typeface="+mj-lt"/>
              </a:defRPr>
            </a:lvl3pPr>
            <a:lvl4pPr marL="1368722" indent="0" algn="ctr">
              <a:buNone/>
              <a:defRPr sz="1597" b="1">
                <a:solidFill>
                  <a:schemeClr val="tx1"/>
                </a:solidFill>
                <a:latin typeface="+mj-lt"/>
              </a:defRPr>
            </a:lvl4pPr>
            <a:lvl5pPr marL="1824961" indent="0" algn="ctr">
              <a:buNone/>
              <a:defRPr sz="1597" b="1">
                <a:solidFill>
                  <a:schemeClr val="tx1"/>
                </a:solidFill>
                <a:latin typeface="+mj-lt"/>
              </a:defRPr>
            </a:lvl5pPr>
          </a:lstStyle>
          <a:p>
            <a:pPr lvl="0"/>
            <a:r>
              <a:rPr lang="en-US"/>
              <a:t>Click to edit Master text styles</a:t>
            </a:r>
          </a:p>
        </p:txBody>
      </p:sp>
      <p:sp>
        <p:nvSpPr>
          <p:cNvPr id="22" name="Gleichschenkliges Dreieck 45"/>
          <p:cNvSpPr/>
          <p:nvPr userDrawn="1"/>
        </p:nvSpPr>
        <p:spPr>
          <a:xfrm rot="10800000">
            <a:off x="5650492" y="6"/>
            <a:ext cx="891025" cy="46114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74"/>
          </a:p>
        </p:txBody>
      </p:sp>
      <p:sp>
        <p:nvSpPr>
          <p:cNvPr id="5" name="Text Placeholder 3">
            <a:extLst>
              <a:ext uri="{FF2B5EF4-FFF2-40B4-BE49-F238E27FC236}">
                <a16:creationId xmlns:a16="http://schemas.microsoft.com/office/drawing/2014/main" id="{BB8E280A-5167-F54A-BC46-640BAFA0DDF1}"/>
              </a:ext>
            </a:extLst>
          </p:cNvPr>
          <p:cNvSpPr>
            <a:spLocks noGrp="1"/>
          </p:cNvSpPr>
          <p:nvPr>
            <p:ph type="body" sz="quarter" idx="20"/>
          </p:nvPr>
        </p:nvSpPr>
        <p:spPr>
          <a:xfrm>
            <a:off x="558801" y="980203"/>
            <a:ext cx="11074403" cy="224936"/>
          </a:xfrm>
          <a:prstGeom prst="rect">
            <a:avLst/>
          </a:prstGeom>
        </p:spPr>
        <p:txBody>
          <a:bodyPr anchor="ctr"/>
          <a:lstStyle>
            <a:lvl1pPr marL="0" indent="0" algn="ctr">
              <a:buNone/>
              <a:defRPr sz="1597" b="0" i="1" spc="0">
                <a:solidFill>
                  <a:schemeClr val="tx1"/>
                </a:solidFill>
                <a:latin typeface="Franklin Gothic Book" panose="020B0503020102020204" pitchFamily="34" charset="0"/>
              </a:defRPr>
            </a:lvl1pPr>
            <a:lvl2pPr marL="456242" indent="0" algn="ctr">
              <a:buNone/>
              <a:defRPr sz="1597" b="1">
                <a:solidFill>
                  <a:schemeClr val="tx1"/>
                </a:solidFill>
                <a:latin typeface="+mj-lt"/>
              </a:defRPr>
            </a:lvl2pPr>
            <a:lvl3pPr marL="912481" indent="0" algn="ctr">
              <a:buNone/>
              <a:defRPr sz="1597" b="1">
                <a:solidFill>
                  <a:schemeClr val="tx1"/>
                </a:solidFill>
                <a:latin typeface="+mj-lt"/>
              </a:defRPr>
            </a:lvl3pPr>
            <a:lvl4pPr marL="1368722" indent="0" algn="ctr">
              <a:buNone/>
              <a:defRPr sz="1597" b="1">
                <a:solidFill>
                  <a:schemeClr val="tx1"/>
                </a:solidFill>
                <a:latin typeface="+mj-lt"/>
              </a:defRPr>
            </a:lvl4pPr>
            <a:lvl5pPr marL="1824961" indent="0" algn="ctr">
              <a:buNone/>
              <a:defRPr sz="1597" b="1">
                <a:solidFill>
                  <a:schemeClr val="tx1"/>
                </a:solidFill>
                <a:latin typeface="+mj-lt"/>
              </a:defRPr>
            </a:lvl5pPr>
          </a:lstStyle>
          <a:p>
            <a:pPr lvl="0"/>
            <a:r>
              <a:rPr lang="en-US"/>
              <a:t>Click to edit Master text styles</a:t>
            </a:r>
          </a:p>
        </p:txBody>
      </p:sp>
      <p:sp>
        <p:nvSpPr>
          <p:cNvPr id="6" name="Text Placeholder 5"/>
          <p:cNvSpPr>
            <a:spLocks noGrp="1"/>
          </p:cNvSpPr>
          <p:nvPr>
            <p:ph type="body" sz="quarter" idx="13"/>
          </p:nvPr>
        </p:nvSpPr>
        <p:spPr>
          <a:xfrm>
            <a:off x="87088" y="6583088"/>
            <a:ext cx="12027505" cy="183979"/>
          </a:xfrm>
        </p:spPr>
        <p:txBody>
          <a:bodyPr/>
          <a:lstStyle>
            <a:lvl1pPr>
              <a:defRPr sz="1066" i="1">
                <a:solidFill>
                  <a:schemeClr val="bg2"/>
                </a:solidFill>
              </a:defRPr>
            </a:lvl1pPr>
            <a:lvl2pPr>
              <a:defRPr sz="1066" i="1">
                <a:solidFill>
                  <a:schemeClr val="bg2"/>
                </a:solidFill>
              </a:defRPr>
            </a:lvl2pPr>
            <a:lvl3pPr>
              <a:defRPr sz="1066" i="1">
                <a:solidFill>
                  <a:schemeClr val="bg2"/>
                </a:solidFill>
              </a:defRPr>
            </a:lvl3pPr>
            <a:lvl4pPr>
              <a:defRPr sz="1066" i="1">
                <a:solidFill>
                  <a:schemeClr val="bg2"/>
                </a:solidFill>
              </a:defRPr>
            </a:lvl4pPr>
            <a:lvl5pPr>
              <a:defRPr sz="1066" i="1">
                <a:solidFill>
                  <a:schemeClr val="bg2"/>
                </a:solidFill>
              </a:defRPr>
            </a:lvl5pPr>
          </a:lstStyle>
          <a:p>
            <a:pPr lvl="0"/>
            <a:r>
              <a:rPr lang="en-US"/>
              <a:t>Click to edit Master text styles</a:t>
            </a:r>
          </a:p>
        </p:txBody>
      </p:sp>
      <p:sp>
        <p:nvSpPr>
          <p:cNvPr id="7" name="Picture Placeholder 6"/>
          <p:cNvSpPr>
            <a:spLocks noGrp="1"/>
          </p:cNvSpPr>
          <p:nvPr>
            <p:ph type="pic" sz="quarter" idx="21"/>
          </p:nvPr>
        </p:nvSpPr>
        <p:spPr>
          <a:xfrm>
            <a:off x="7071713" y="1755180"/>
            <a:ext cx="1219200" cy="1218072"/>
          </a:xfrm>
        </p:spPr>
        <p:txBody>
          <a:bodyPr/>
          <a:lstStyle/>
          <a:p>
            <a:r>
              <a:rPr lang="en-US"/>
              <a:t>Click icon to add picture</a:t>
            </a:r>
          </a:p>
        </p:txBody>
      </p:sp>
      <p:sp>
        <p:nvSpPr>
          <p:cNvPr id="10" name="Picture Placeholder 6"/>
          <p:cNvSpPr>
            <a:spLocks noGrp="1"/>
          </p:cNvSpPr>
          <p:nvPr>
            <p:ph type="pic" sz="quarter" idx="22"/>
          </p:nvPr>
        </p:nvSpPr>
        <p:spPr>
          <a:xfrm>
            <a:off x="10237829" y="1755180"/>
            <a:ext cx="1219200" cy="1218072"/>
          </a:xfrm>
        </p:spPr>
        <p:txBody>
          <a:bodyPr/>
          <a:lstStyle/>
          <a:p>
            <a:r>
              <a:rPr lang="en-US"/>
              <a:t>Click icon to add picture</a:t>
            </a:r>
          </a:p>
        </p:txBody>
      </p:sp>
      <p:sp>
        <p:nvSpPr>
          <p:cNvPr id="11" name="Picture Placeholder 6"/>
          <p:cNvSpPr>
            <a:spLocks noGrp="1"/>
          </p:cNvSpPr>
          <p:nvPr>
            <p:ph type="pic" sz="quarter" idx="23"/>
          </p:nvPr>
        </p:nvSpPr>
        <p:spPr>
          <a:xfrm>
            <a:off x="739484" y="4172937"/>
            <a:ext cx="1219200" cy="1218072"/>
          </a:xfrm>
        </p:spPr>
        <p:txBody>
          <a:bodyPr/>
          <a:lstStyle/>
          <a:p>
            <a:r>
              <a:rPr lang="en-US"/>
              <a:t>Click icon to add picture</a:t>
            </a:r>
          </a:p>
        </p:txBody>
      </p:sp>
      <p:sp>
        <p:nvSpPr>
          <p:cNvPr id="9" name="Text Placeholder 8"/>
          <p:cNvSpPr>
            <a:spLocks noGrp="1"/>
          </p:cNvSpPr>
          <p:nvPr>
            <p:ph type="body" sz="quarter" idx="29"/>
          </p:nvPr>
        </p:nvSpPr>
        <p:spPr>
          <a:xfrm>
            <a:off x="6892012" y="3070899"/>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19" name="Text Placeholder 8"/>
          <p:cNvSpPr>
            <a:spLocks noGrp="1"/>
          </p:cNvSpPr>
          <p:nvPr>
            <p:ph type="body" sz="quarter" idx="30"/>
          </p:nvPr>
        </p:nvSpPr>
        <p:spPr>
          <a:xfrm>
            <a:off x="6892012" y="328367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0" name="Text Placeholder 8"/>
          <p:cNvSpPr>
            <a:spLocks noGrp="1"/>
          </p:cNvSpPr>
          <p:nvPr>
            <p:ph type="body" sz="quarter" idx="31"/>
          </p:nvPr>
        </p:nvSpPr>
        <p:spPr>
          <a:xfrm>
            <a:off x="10058128" y="3070899"/>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3" name="Text Placeholder 8"/>
          <p:cNvSpPr>
            <a:spLocks noGrp="1"/>
          </p:cNvSpPr>
          <p:nvPr>
            <p:ph type="body" sz="quarter" idx="32"/>
          </p:nvPr>
        </p:nvSpPr>
        <p:spPr>
          <a:xfrm>
            <a:off x="10058128" y="328367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4" name="Text Placeholder 8"/>
          <p:cNvSpPr>
            <a:spLocks noGrp="1"/>
          </p:cNvSpPr>
          <p:nvPr>
            <p:ph type="body" sz="quarter" idx="33"/>
          </p:nvPr>
        </p:nvSpPr>
        <p:spPr>
          <a:xfrm>
            <a:off x="559783"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5" name="Text Placeholder 8"/>
          <p:cNvSpPr>
            <a:spLocks noGrp="1"/>
          </p:cNvSpPr>
          <p:nvPr>
            <p:ph type="body" sz="quarter" idx="34"/>
          </p:nvPr>
        </p:nvSpPr>
        <p:spPr>
          <a:xfrm>
            <a:off x="559783"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38" name="Picture Placeholder 6"/>
          <p:cNvSpPr>
            <a:spLocks noGrp="1"/>
          </p:cNvSpPr>
          <p:nvPr>
            <p:ph type="pic" sz="quarter" idx="49"/>
          </p:nvPr>
        </p:nvSpPr>
        <p:spPr>
          <a:xfrm>
            <a:off x="739484" y="1755180"/>
            <a:ext cx="1219200" cy="1218072"/>
          </a:xfrm>
        </p:spPr>
        <p:txBody>
          <a:bodyPr/>
          <a:lstStyle/>
          <a:p>
            <a:r>
              <a:rPr lang="en-US"/>
              <a:t>Click icon to add picture</a:t>
            </a:r>
          </a:p>
        </p:txBody>
      </p:sp>
      <p:sp>
        <p:nvSpPr>
          <p:cNvPr id="40" name="Text Placeholder 8"/>
          <p:cNvSpPr>
            <a:spLocks noGrp="1"/>
          </p:cNvSpPr>
          <p:nvPr>
            <p:ph type="body" sz="quarter" idx="51"/>
          </p:nvPr>
        </p:nvSpPr>
        <p:spPr>
          <a:xfrm>
            <a:off x="559783" y="3070899"/>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41" name="Text Placeholder 8"/>
          <p:cNvSpPr>
            <a:spLocks noGrp="1"/>
          </p:cNvSpPr>
          <p:nvPr>
            <p:ph type="body" sz="quarter" idx="52"/>
          </p:nvPr>
        </p:nvSpPr>
        <p:spPr>
          <a:xfrm>
            <a:off x="559783" y="328367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34" name="Picture Placeholder 6"/>
          <p:cNvSpPr>
            <a:spLocks noGrp="1"/>
          </p:cNvSpPr>
          <p:nvPr>
            <p:ph type="pic" sz="quarter" idx="55"/>
          </p:nvPr>
        </p:nvSpPr>
        <p:spPr>
          <a:xfrm>
            <a:off x="7071713" y="4172937"/>
            <a:ext cx="1219200" cy="1218072"/>
          </a:xfrm>
        </p:spPr>
        <p:txBody>
          <a:bodyPr/>
          <a:lstStyle/>
          <a:p>
            <a:r>
              <a:rPr lang="en-US"/>
              <a:t>Click icon to add picture</a:t>
            </a:r>
          </a:p>
        </p:txBody>
      </p:sp>
      <p:sp>
        <p:nvSpPr>
          <p:cNvPr id="36" name="Text Placeholder 8"/>
          <p:cNvSpPr>
            <a:spLocks noGrp="1"/>
          </p:cNvSpPr>
          <p:nvPr>
            <p:ph type="body" sz="quarter" idx="57"/>
          </p:nvPr>
        </p:nvSpPr>
        <p:spPr>
          <a:xfrm>
            <a:off x="6892012"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37" name="Text Placeholder 8"/>
          <p:cNvSpPr>
            <a:spLocks noGrp="1"/>
          </p:cNvSpPr>
          <p:nvPr>
            <p:ph type="body" sz="quarter" idx="58"/>
          </p:nvPr>
        </p:nvSpPr>
        <p:spPr>
          <a:xfrm>
            <a:off x="6892012"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6" name="Picture Placeholder 6"/>
          <p:cNvSpPr>
            <a:spLocks noGrp="1"/>
          </p:cNvSpPr>
          <p:nvPr>
            <p:ph type="pic" sz="quarter" idx="59"/>
          </p:nvPr>
        </p:nvSpPr>
        <p:spPr>
          <a:xfrm>
            <a:off x="10237829" y="4172937"/>
            <a:ext cx="1219200" cy="1218072"/>
          </a:xfrm>
        </p:spPr>
        <p:txBody>
          <a:bodyPr/>
          <a:lstStyle/>
          <a:p>
            <a:r>
              <a:rPr lang="en-US"/>
              <a:t>Click icon to add picture</a:t>
            </a:r>
          </a:p>
        </p:txBody>
      </p:sp>
      <p:sp>
        <p:nvSpPr>
          <p:cNvPr id="27" name="Text Placeholder 8"/>
          <p:cNvSpPr>
            <a:spLocks noGrp="1"/>
          </p:cNvSpPr>
          <p:nvPr>
            <p:ph type="body" sz="quarter" idx="60"/>
          </p:nvPr>
        </p:nvSpPr>
        <p:spPr>
          <a:xfrm>
            <a:off x="10058128"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8" name="Text Placeholder 8"/>
          <p:cNvSpPr>
            <a:spLocks noGrp="1"/>
          </p:cNvSpPr>
          <p:nvPr>
            <p:ph type="body" sz="quarter" idx="61"/>
          </p:nvPr>
        </p:nvSpPr>
        <p:spPr>
          <a:xfrm>
            <a:off x="10058128"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9" name="Picture Placeholder 6"/>
          <p:cNvSpPr>
            <a:spLocks noGrp="1"/>
          </p:cNvSpPr>
          <p:nvPr>
            <p:ph type="pic" sz="quarter" idx="62"/>
          </p:nvPr>
        </p:nvSpPr>
        <p:spPr>
          <a:xfrm>
            <a:off x="3905599" y="1755180"/>
            <a:ext cx="1219200" cy="1218072"/>
          </a:xfrm>
        </p:spPr>
        <p:txBody>
          <a:bodyPr/>
          <a:lstStyle/>
          <a:p>
            <a:r>
              <a:rPr lang="en-US"/>
              <a:t>Click icon to add picture</a:t>
            </a:r>
          </a:p>
        </p:txBody>
      </p:sp>
      <p:sp>
        <p:nvSpPr>
          <p:cNvPr id="30" name="Text Placeholder 8"/>
          <p:cNvSpPr>
            <a:spLocks noGrp="1"/>
          </p:cNvSpPr>
          <p:nvPr>
            <p:ph type="body" sz="quarter" idx="63"/>
          </p:nvPr>
        </p:nvSpPr>
        <p:spPr>
          <a:xfrm>
            <a:off x="3725896" y="3070899"/>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31" name="Text Placeholder 8"/>
          <p:cNvSpPr>
            <a:spLocks noGrp="1"/>
          </p:cNvSpPr>
          <p:nvPr>
            <p:ph type="body" sz="quarter" idx="64"/>
          </p:nvPr>
        </p:nvSpPr>
        <p:spPr>
          <a:xfrm>
            <a:off x="3725896" y="328367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32" name="Picture Placeholder 6"/>
          <p:cNvSpPr>
            <a:spLocks noGrp="1"/>
          </p:cNvSpPr>
          <p:nvPr>
            <p:ph type="pic" sz="quarter" idx="65"/>
          </p:nvPr>
        </p:nvSpPr>
        <p:spPr>
          <a:xfrm>
            <a:off x="3905599" y="4172937"/>
            <a:ext cx="1219200" cy="1218072"/>
          </a:xfrm>
        </p:spPr>
        <p:txBody>
          <a:bodyPr/>
          <a:lstStyle/>
          <a:p>
            <a:r>
              <a:rPr lang="en-US"/>
              <a:t>Click icon to add picture</a:t>
            </a:r>
          </a:p>
        </p:txBody>
      </p:sp>
      <p:sp>
        <p:nvSpPr>
          <p:cNvPr id="33" name="Text Placeholder 8"/>
          <p:cNvSpPr>
            <a:spLocks noGrp="1"/>
          </p:cNvSpPr>
          <p:nvPr>
            <p:ph type="body" sz="quarter" idx="66"/>
          </p:nvPr>
        </p:nvSpPr>
        <p:spPr>
          <a:xfrm>
            <a:off x="3725896"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35" name="Text Placeholder 8"/>
          <p:cNvSpPr>
            <a:spLocks noGrp="1"/>
          </p:cNvSpPr>
          <p:nvPr>
            <p:ph type="body" sz="quarter" idx="67"/>
          </p:nvPr>
        </p:nvSpPr>
        <p:spPr>
          <a:xfrm>
            <a:off x="3725896"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Tree>
    <p:extLst>
      <p:ext uri="{BB962C8B-B14F-4D97-AF65-F5344CB8AC3E}">
        <p14:creationId xmlns:p14="http://schemas.microsoft.com/office/powerpoint/2010/main" val="31840028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0-image and label">
    <p:bg>
      <p:bgPr>
        <a:solidFill>
          <a:schemeClr val="bg1"/>
        </a:solidFill>
        <a:effectLst/>
      </p:bgPr>
    </p:bg>
    <p:spTree>
      <p:nvGrpSpPr>
        <p:cNvPr id="1" name=""/>
        <p:cNvGrpSpPr/>
        <p:nvPr/>
      </p:nvGrpSpPr>
      <p:grpSpPr>
        <a:xfrm>
          <a:off x="0" y="0"/>
          <a:ext cx="0" cy="0"/>
          <a:chOff x="0" y="0"/>
          <a:chExt cx="0" cy="0"/>
        </a:xfrm>
      </p:grpSpPr>
      <p:sp>
        <p:nvSpPr>
          <p:cNvPr id="21" name="Text Placeholder 3"/>
          <p:cNvSpPr>
            <a:spLocks noGrp="1"/>
          </p:cNvSpPr>
          <p:nvPr>
            <p:ph type="body" sz="quarter" idx="18"/>
          </p:nvPr>
        </p:nvSpPr>
        <p:spPr>
          <a:xfrm>
            <a:off x="558801" y="627303"/>
            <a:ext cx="11074403" cy="342665"/>
          </a:xfrm>
          <a:prstGeom prst="rect">
            <a:avLst/>
          </a:prstGeom>
        </p:spPr>
        <p:txBody>
          <a:bodyPr/>
          <a:lstStyle>
            <a:lvl1pPr marL="0" indent="0" algn="ctr">
              <a:buNone/>
              <a:defRPr sz="2662" b="1" spc="400">
                <a:solidFill>
                  <a:schemeClr val="tx2"/>
                </a:solidFill>
                <a:latin typeface="+mj-lt"/>
              </a:defRPr>
            </a:lvl1pPr>
            <a:lvl2pPr marL="456242" indent="0" algn="ctr">
              <a:buNone/>
              <a:defRPr sz="1597" b="1">
                <a:solidFill>
                  <a:schemeClr val="tx1"/>
                </a:solidFill>
                <a:latin typeface="+mj-lt"/>
              </a:defRPr>
            </a:lvl2pPr>
            <a:lvl3pPr marL="912481" indent="0" algn="ctr">
              <a:buNone/>
              <a:defRPr sz="1597" b="1">
                <a:solidFill>
                  <a:schemeClr val="tx1"/>
                </a:solidFill>
                <a:latin typeface="+mj-lt"/>
              </a:defRPr>
            </a:lvl3pPr>
            <a:lvl4pPr marL="1368722" indent="0" algn="ctr">
              <a:buNone/>
              <a:defRPr sz="1597" b="1">
                <a:solidFill>
                  <a:schemeClr val="tx1"/>
                </a:solidFill>
                <a:latin typeface="+mj-lt"/>
              </a:defRPr>
            </a:lvl4pPr>
            <a:lvl5pPr marL="1824961" indent="0" algn="ctr">
              <a:buNone/>
              <a:defRPr sz="1597" b="1">
                <a:solidFill>
                  <a:schemeClr val="tx1"/>
                </a:solidFill>
                <a:latin typeface="+mj-lt"/>
              </a:defRPr>
            </a:lvl5pPr>
          </a:lstStyle>
          <a:p>
            <a:pPr lvl="0"/>
            <a:r>
              <a:rPr lang="en-US"/>
              <a:t>Click to edit Master text styles</a:t>
            </a:r>
          </a:p>
        </p:txBody>
      </p:sp>
      <p:sp>
        <p:nvSpPr>
          <p:cNvPr id="22" name="Gleichschenkliges Dreieck 45"/>
          <p:cNvSpPr/>
          <p:nvPr userDrawn="1"/>
        </p:nvSpPr>
        <p:spPr>
          <a:xfrm rot="10800000">
            <a:off x="5650492" y="6"/>
            <a:ext cx="891025" cy="46114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74"/>
          </a:p>
        </p:txBody>
      </p:sp>
      <p:sp>
        <p:nvSpPr>
          <p:cNvPr id="5" name="Text Placeholder 3">
            <a:extLst>
              <a:ext uri="{FF2B5EF4-FFF2-40B4-BE49-F238E27FC236}">
                <a16:creationId xmlns:a16="http://schemas.microsoft.com/office/drawing/2014/main" id="{BB8E280A-5167-F54A-BC46-640BAFA0DDF1}"/>
              </a:ext>
            </a:extLst>
          </p:cNvPr>
          <p:cNvSpPr>
            <a:spLocks noGrp="1"/>
          </p:cNvSpPr>
          <p:nvPr>
            <p:ph type="body" sz="quarter" idx="20"/>
          </p:nvPr>
        </p:nvSpPr>
        <p:spPr>
          <a:xfrm>
            <a:off x="558801" y="990397"/>
            <a:ext cx="11074403" cy="224936"/>
          </a:xfrm>
          <a:prstGeom prst="rect">
            <a:avLst/>
          </a:prstGeom>
        </p:spPr>
        <p:txBody>
          <a:bodyPr anchor="ctr"/>
          <a:lstStyle>
            <a:lvl1pPr marL="0" indent="0" algn="ctr">
              <a:buNone/>
              <a:defRPr sz="1597" b="0" i="1" spc="0">
                <a:solidFill>
                  <a:schemeClr val="tx1"/>
                </a:solidFill>
                <a:latin typeface="Franklin Gothic Book" panose="020B0503020102020204" pitchFamily="34" charset="0"/>
              </a:defRPr>
            </a:lvl1pPr>
            <a:lvl2pPr marL="456242" indent="0" algn="ctr">
              <a:buNone/>
              <a:defRPr sz="1597" b="1">
                <a:solidFill>
                  <a:schemeClr val="tx1"/>
                </a:solidFill>
                <a:latin typeface="+mj-lt"/>
              </a:defRPr>
            </a:lvl2pPr>
            <a:lvl3pPr marL="912481" indent="0" algn="ctr">
              <a:buNone/>
              <a:defRPr sz="1597" b="1">
                <a:solidFill>
                  <a:schemeClr val="tx1"/>
                </a:solidFill>
                <a:latin typeface="+mj-lt"/>
              </a:defRPr>
            </a:lvl3pPr>
            <a:lvl4pPr marL="1368722" indent="0" algn="ctr">
              <a:buNone/>
              <a:defRPr sz="1597" b="1">
                <a:solidFill>
                  <a:schemeClr val="tx1"/>
                </a:solidFill>
                <a:latin typeface="+mj-lt"/>
              </a:defRPr>
            </a:lvl4pPr>
            <a:lvl5pPr marL="1824961" indent="0" algn="ctr">
              <a:buNone/>
              <a:defRPr sz="1597" b="1">
                <a:solidFill>
                  <a:schemeClr val="tx1"/>
                </a:solidFill>
                <a:latin typeface="+mj-lt"/>
              </a:defRPr>
            </a:lvl5pPr>
          </a:lstStyle>
          <a:p>
            <a:pPr lvl="0"/>
            <a:r>
              <a:rPr lang="en-US"/>
              <a:t>Click to edit Master text styles</a:t>
            </a:r>
          </a:p>
        </p:txBody>
      </p:sp>
      <p:sp>
        <p:nvSpPr>
          <p:cNvPr id="6" name="Text Placeholder 5"/>
          <p:cNvSpPr>
            <a:spLocks noGrp="1"/>
          </p:cNvSpPr>
          <p:nvPr>
            <p:ph type="body" sz="quarter" idx="13"/>
          </p:nvPr>
        </p:nvSpPr>
        <p:spPr>
          <a:xfrm>
            <a:off x="87088" y="6583088"/>
            <a:ext cx="12027505" cy="183979"/>
          </a:xfrm>
        </p:spPr>
        <p:txBody>
          <a:bodyPr/>
          <a:lstStyle>
            <a:lvl1pPr>
              <a:defRPr sz="1066" i="1">
                <a:solidFill>
                  <a:schemeClr val="bg2"/>
                </a:solidFill>
              </a:defRPr>
            </a:lvl1pPr>
            <a:lvl2pPr>
              <a:defRPr sz="1066" i="1">
                <a:solidFill>
                  <a:schemeClr val="bg2"/>
                </a:solidFill>
              </a:defRPr>
            </a:lvl2pPr>
            <a:lvl3pPr>
              <a:defRPr sz="1066" i="1">
                <a:solidFill>
                  <a:schemeClr val="bg2"/>
                </a:solidFill>
              </a:defRPr>
            </a:lvl3pPr>
            <a:lvl4pPr>
              <a:defRPr sz="1066" i="1">
                <a:solidFill>
                  <a:schemeClr val="bg2"/>
                </a:solidFill>
              </a:defRPr>
            </a:lvl4pPr>
            <a:lvl5pPr>
              <a:defRPr sz="1066" i="1">
                <a:solidFill>
                  <a:schemeClr val="bg2"/>
                </a:solidFill>
              </a:defRPr>
            </a:lvl5pPr>
          </a:lstStyle>
          <a:p>
            <a:pPr lvl="0"/>
            <a:r>
              <a:rPr lang="en-US"/>
              <a:t>Click to edit Master text styles</a:t>
            </a:r>
          </a:p>
        </p:txBody>
      </p:sp>
      <p:sp>
        <p:nvSpPr>
          <p:cNvPr id="7" name="Picture Placeholder 6"/>
          <p:cNvSpPr>
            <a:spLocks noGrp="1"/>
          </p:cNvSpPr>
          <p:nvPr>
            <p:ph type="pic" sz="quarter" idx="21"/>
          </p:nvPr>
        </p:nvSpPr>
        <p:spPr>
          <a:xfrm>
            <a:off x="5498371" y="1755180"/>
            <a:ext cx="1219200" cy="1218072"/>
          </a:xfrm>
        </p:spPr>
        <p:txBody>
          <a:bodyPr/>
          <a:lstStyle/>
          <a:p>
            <a:r>
              <a:rPr lang="en-US"/>
              <a:t>Click icon to add picture</a:t>
            </a:r>
          </a:p>
        </p:txBody>
      </p:sp>
      <p:sp>
        <p:nvSpPr>
          <p:cNvPr id="10" name="Picture Placeholder 6"/>
          <p:cNvSpPr>
            <a:spLocks noGrp="1"/>
          </p:cNvSpPr>
          <p:nvPr>
            <p:ph type="pic" sz="quarter" idx="22"/>
          </p:nvPr>
        </p:nvSpPr>
        <p:spPr>
          <a:xfrm>
            <a:off x="10237829" y="1755180"/>
            <a:ext cx="1219200" cy="1218072"/>
          </a:xfrm>
        </p:spPr>
        <p:txBody>
          <a:bodyPr/>
          <a:lstStyle/>
          <a:p>
            <a:r>
              <a:rPr lang="en-US"/>
              <a:t>Click icon to add picture</a:t>
            </a:r>
          </a:p>
        </p:txBody>
      </p:sp>
      <p:sp>
        <p:nvSpPr>
          <p:cNvPr id="11" name="Picture Placeholder 6"/>
          <p:cNvSpPr>
            <a:spLocks noGrp="1"/>
          </p:cNvSpPr>
          <p:nvPr>
            <p:ph type="pic" sz="quarter" idx="23"/>
          </p:nvPr>
        </p:nvSpPr>
        <p:spPr>
          <a:xfrm>
            <a:off x="739484" y="4172937"/>
            <a:ext cx="1219200" cy="1218072"/>
          </a:xfrm>
        </p:spPr>
        <p:txBody>
          <a:bodyPr/>
          <a:lstStyle/>
          <a:p>
            <a:r>
              <a:rPr lang="en-US"/>
              <a:t>Click icon to add picture</a:t>
            </a:r>
          </a:p>
        </p:txBody>
      </p:sp>
      <p:sp>
        <p:nvSpPr>
          <p:cNvPr id="9" name="Text Placeholder 8"/>
          <p:cNvSpPr>
            <a:spLocks noGrp="1"/>
          </p:cNvSpPr>
          <p:nvPr>
            <p:ph type="body" sz="quarter" idx="29"/>
          </p:nvPr>
        </p:nvSpPr>
        <p:spPr>
          <a:xfrm>
            <a:off x="5318668" y="3070899"/>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19" name="Text Placeholder 8"/>
          <p:cNvSpPr>
            <a:spLocks noGrp="1"/>
          </p:cNvSpPr>
          <p:nvPr>
            <p:ph type="body" sz="quarter" idx="30"/>
          </p:nvPr>
        </p:nvSpPr>
        <p:spPr>
          <a:xfrm>
            <a:off x="5318668" y="328367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0" name="Text Placeholder 8"/>
          <p:cNvSpPr>
            <a:spLocks noGrp="1"/>
          </p:cNvSpPr>
          <p:nvPr>
            <p:ph type="body" sz="quarter" idx="31"/>
          </p:nvPr>
        </p:nvSpPr>
        <p:spPr>
          <a:xfrm>
            <a:off x="10058128" y="3070899"/>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3" name="Text Placeholder 8"/>
          <p:cNvSpPr>
            <a:spLocks noGrp="1"/>
          </p:cNvSpPr>
          <p:nvPr>
            <p:ph type="body" sz="quarter" idx="32"/>
          </p:nvPr>
        </p:nvSpPr>
        <p:spPr>
          <a:xfrm>
            <a:off x="10058128" y="328367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4" name="Text Placeholder 8"/>
          <p:cNvSpPr>
            <a:spLocks noGrp="1"/>
          </p:cNvSpPr>
          <p:nvPr>
            <p:ph type="body" sz="quarter" idx="33"/>
          </p:nvPr>
        </p:nvSpPr>
        <p:spPr>
          <a:xfrm>
            <a:off x="559783"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5" name="Text Placeholder 8"/>
          <p:cNvSpPr>
            <a:spLocks noGrp="1"/>
          </p:cNvSpPr>
          <p:nvPr>
            <p:ph type="body" sz="quarter" idx="34"/>
          </p:nvPr>
        </p:nvSpPr>
        <p:spPr>
          <a:xfrm>
            <a:off x="559783"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38" name="Picture Placeholder 6"/>
          <p:cNvSpPr>
            <a:spLocks noGrp="1"/>
          </p:cNvSpPr>
          <p:nvPr>
            <p:ph type="pic" sz="quarter" idx="49"/>
          </p:nvPr>
        </p:nvSpPr>
        <p:spPr>
          <a:xfrm>
            <a:off x="739484" y="1755180"/>
            <a:ext cx="1219200" cy="1218072"/>
          </a:xfrm>
        </p:spPr>
        <p:txBody>
          <a:bodyPr/>
          <a:lstStyle/>
          <a:p>
            <a:r>
              <a:rPr lang="en-US"/>
              <a:t>Click icon to add picture</a:t>
            </a:r>
          </a:p>
        </p:txBody>
      </p:sp>
      <p:sp>
        <p:nvSpPr>
          <p:cNvPr id="40" name="Text Placeholder 8"/>
          <p:cNvSpPr>
            <a:spLocks noGrp="1"/>
          </p:cNvSpPr>
          <p:nvPr>
            <p:ph type="body" sz="quarter" idx="51"/>
          </p:nvPr>
        </p:nvSpPr>
        <p:spPr>
          <a:xfrm>
            <a:off x="559783" y="3070899"/>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41" name="Text Placeholder 8"/>
          <p:cNvSpPr>
            <a:spLocks noGrp="1"/>
          </p:cNvSpPr>
          <p:nvPr>
            <p:ph type="body" sz="quarter" idx="52"/>
          </p:nvPr>
        </p:nvSpPr>
        <p:spPr>
          <a:xfrm>
            <a:off x="559783" y="328367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34" name="Picture Placeholder 6"/>
          <p:cNvSpPr>
            <a:spLocks noGrp="1"/>
          </p:cNvSpPr>
          <p:nvPr>
            <p:ph type="pic" sz="quarter" idx="55"/>
          </p:nvPr>
        </p:nvSpPr>
        <p:spPr>
          <a:xfrm>
            <a:off x="5498369" y="4172937"/>
            <a:ext cx="1219200" cy="1218072"/>
          </a:xfrm>
        </p:spPr>
        <p:txBody>
          <a:bodyPr/>
          <a:lstStyle/>
          <a:p>
            <a:r>
              <a:rPr lang="en-US"/>
              <a:t>Click icon to add picture</a:t>
            </a:r>
          </a:p>
        </p:txBody>
      </p:sp>
      <p:sp>
        <p:nvSpPr>
          <p:cNvPr id="36" name="Text Placeholder 8"/>
          <p:cNvSpPr>
            <a:spLocks noGrp="1"/>
          </p:cNvSpPr>
          <p:nvPr>
            <p:ph type="body" sz="quarter" idx="57"/>
          </p:nvPr>
        </p:nvSpPr>
        <p:spPr>
          <a:xfrm>
            <a:off x="5318668"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37" name="Text Placeholder 8"/>
          <p:cNvSpPr>
            <a:spLocks noGrp="1"/>
          </p:cNvSpPr>
          <p:nvPr>
            <p:ph type="body" sz="quarter" idx="58"/>
          </p:nvPr>
        </p:nvSpPr>
        <p:spPr>
          <a:xfrm>
            <a:off x="5318668"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6" name="Picture Placeholder 6"/>
          <p:cNvSpPr>
            <a:spLocks noGrp="1"/>
          </p:cNvSpPr>
          <p:nvPr>
            <p:ph type="pic" sz="quarter" idx="59"/>
          </p:nvPr>
        </p:nvSpPr>
        <p:spPr>
          <a:xfrm>
            <a:off x="10237829" y="4172937"/>
            <a:ext cx="1219200" cy="1218072"/>
          </a:xfrm>
        </p:spPr>
        <p:txBody>
          <a:bodyPr/>
          <a:lstStyle/>
          <a:p>
            <a:r>
              <a:rPr lang="en-US"/>
              <a:t>Click icon to add picture</a:t>
            </a:r>
          </a:p>
        </p:txBody>
      </p:sp>
      <p:sp>
        <p:nvSpPr>
          <p:cNvPr id="27" name="Text Placeholder 8"/>
          <p:cNvSpPr>
            <a:spLocks noGrp="1"/>
          </p:cNvSpPr>
          <p:nvPr>
            <p:ph type="body" sz="quarter" idx="60"/>
          </p:nvPr>
        </p:nvSpPr>
        <p:spPr>
          <a:xfrm>
            <a:off x="10058128"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8" name="Text Placeholder 8"/>
          <p:cNvSpPr>
            <a:spLocks noGrp="1"/>
          </p:cNvSpPr>
          <p:nvPr>
            <p:ph type="body" sz="quarter" idx="61"/>
          </p:nvPr>
        </p:nvSpPr>
        <p:spPr>
          <a:xfrm>
            <a:off x="10058128"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9" name="Picture Placeholder 6"/>
          <p:cNvSpPr>
            <a:spLocks noGrp="1"/>
          </p:cNvSpPr>
          <p:nvPr>
            <p:ph type="pic" sz="quarter" idx="62"/>
          </p:nvPr>
        </p:nvSpPr>
        <p:spPr>
          <a:xfrm>
            <a:off x="3135017" y="1755180"/>
            <a:ext cx="1219200" cy="1218072"/>
          </a:xfrm>
        </p:spPr>
        <p:txBody>
          <a:bodyPr/>
          <a:lstStyle/>
          <a:p>
            <a:r>
              <a:rPr lang="en-US"/>
              <a:t>Click icon to add picture</a:t>
            </a:r>
          </a:p>
        </p:txBody>
      </p:sp>
      <p:sp>
        <p:nvSpPr>
          <p:cNvPr id="30" name="Text Placeholder 8"/>
          <p:cNvSpPr>
            <a:spLocks noGrp="1"/>
          </p:cNvSpPr>
          <p:nvPr>
            <p:ph type="body" sz="quarter" idx="63"/>
          </p:nvPr>
        </p:nvSpPr>
        <p:spPr>
          <a:xfrm>
            <a:off x="2955316" y="3070899"/>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31" name="Text Placeholder 8"/>
          <p:cNvSpPr>
            <a:spLocks noGrp="1"/>
          </p:cNvSpPr>
          <p:nvPr>
            <p:ph type="body" sz="quarter" idx="64"/>
          </p:nvPr>
        </p:nvSpPr>
        <p:spPr>
          <a:xfrm>
            <a:off x="2955316" y="328367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32" name="Picture Placeholder 6"/>
          <p:cNvSpPr>
            <a:spLocks noGrp="1"/>
          </p:cNvSpPr>
          <p:nvPr>
            <p:ph type="pic" sz="quarter" idx="65"/>
          </p:nvPr>
        </p:nvSpPr>
        <p:spPr>
          <a:xfrm>
            <a:off x="3135016" y="4172937"/>
            <a:ext cx="1219200" cy="1218072"/>
          </a:xfrm>
        </p:spPr>
        <p:txBody>
          <a:bodyPr/>
          <a:lstStyle/>
          <a:p>
            <a:r>
              <a:rPr lang="en-US"/>
              <a:t>Click icon to add picture</a:t>
            </a:r>
          </a:p>
        </p:txBody>
      </p:sp>
      <p:sp>
        <p:nvSpPr>
          <p:cNvPr id="33" name="Text Placeholder 8"/>
          <p:cNvSpPr>
            <a:spLocks noGrp="1"/>
          </p:cNvSpPr>
          <p:nvPr>
            <p:ph type="body" sz="quarter" idx="66"/>
          </p:nvPr>
        </p:nvSpPr>
        <p:spPr>
          <a:xfrm>
            <a:off x="2955315"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35" name="Text Placeholder 8"/>
          <p:cNvSpPr>
            <a:spLocks noGrp="1"/>
          </p:cNvSpPr>
          <p:nvPr>
            <p:ph type="body" sz="quarter" idx="67"/>
          </p:nvPr>
        </p:nvSpPr>
        <p:spPr>
          <a:xfrm>
            <a:off x="2955315"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39" name="Picture Placeholder 6"/>
          <p:cNvSpPr>
            <a:spLocks noGrp="1"/>
          </p:cNvSpPr>
          <p:nvPr>
            <p:ph type="pic" sz="quarter" idx="68"/>
          </p:nvPr>
        </p:nvSpPr>
        <p:spPr>
          <a:xfrm>
            <a:off x="7861723" y="1755180"/>
            <a:ext cx="1219200" cy="1218072"/>
          </a:xfrm>
        </p:spPr>
        <p:txBody>
          <a:bodyPr/>
          <a:lstStyle/>
          <a:p>
            <a:r>
              <a:rPr lang="en-US"/>
              <a:t>Click icon to add picture</a:t>
            </a:r>
          </a:p>
        </p:txBody>
      </p:sp>
      <p:sp>
        <p:nvSpPr>
          <p:cNvPr id="42" name="Text Placeholder 8"/>
          <p:cNvSpPr>
            <a:spLocks noGrp="1"/>
          </p:cNvSpPr>
          <p:nvPr>
            <p:ph type="body" sz="quarter" idx="69"/>
          </p:nvPr>
        </p:nvSpPr>
        <p:spPr>
          <a:xfrm>
            <a:off x="7682020" y="3070899"/>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43" name="Text Placeholder 8"/>
          <p:cNvSpPr>
            <a:spLocks noGrp="1"/>
          </p:cNvSpPr>
          <p:nvPr>
            <p:ph type="body" sz="quarter" idx="70"/>
          </p:nvPr>
        </p:nvSpPr>
        <p:spPr>
          <a:xfrm>
            <a:off x="7682020" y="3283675"/>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44" name="Picture Placeholder 6"/>
          <p:cNvSpPr>
            <a:spLocks noGrp="1"/>
          </p:cNvSpPr>
          <p:nvPr>
            <p:ph type="pic" sz="quarter" idx="71"/>
          </p:nvPr>
        </p:nvSpPr>
        <p:spPr>
          <a:xfrm>
            <a:off x="7861721" y="4172937"/>
            <a:ext cx="1219200" cy="1218072"/>
          </a:xfrm>
        </p:spPr>
        <p:txBody>
          <a:bodyPr/>
          <a:lstStyle/>
          <a:p>
            <a:r>
              <a:rPr lang="en-US"/>
              <a:t>Click icon to add picture</a:t>
            </a:r>
          </a:p>
        </p:txBody>
      </p:sp>
      <p:sp>
        <p:nvSpPr>
          <p:cNvPr id="45" name="Text Placeholder 8"/>
          <p:cNvSpPr>
            <a:spLocks noGrp="1"/>
          </p:cNvSpPr>
          <p:nvPr>
            <p:ph type="body" sz="quarter" idx="72"/>
          </p:nvPr>
        </p:nvSpPr>
        <p:spPr>
          <a:xfrm>
            <a:off x="7682020"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46" name="Text Placeholder 8"/>
          <p:cNvSpPr>
            <a:spLocks noGrp="1"/>
          </p:cNvSpPr>
          <p:nvPr>
            <p:ph type="body" sz="quarter" idx="73"/>
          </p:nvPr>
        </p:nvSpPr>
        <p:spPr>
          <a:xfrm>
            <a:off x="7682020"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Tree>
    <p:extLst>
      <p:ext uri="{BB962C8B-B14F-4D97-AF65-F5344CB8AC3E}">
        <p14:creationId xmlns:p14="http://schemas.microsoft.com/office/powerpoint/2010/main" val="38081860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2-image and label">
    <p:bg>
      <p:bgPr>
        <a:solidFill>
          <a:schemeClr val="bg1"/>
        </a:solidFill>
        <a:effectLst/>
      </p:bgPr>
    </p:bg>
    <p:spTree>
      <p:nvGrpSpPr>
        <p:cNvPr id="1" name=""/>
        <p:cNvGrpSpPr/>
        <p:nvPr/>
      </p:nvGrpSpPr>
      <p:grpSpPr>
        <a:xfrm>
          <a:off x="0" y="0"/>
          <a:ext cx="0" cy="0"/>
          <a:chOff x="0" y="0"/>
          <a:chExt cx="0" cy="0"/>
        </a:xfrm>
      </p:grpSpPr>
      <p:sp>
        <p:nvSpPr>
          <p:cNvPr id="21" name="Text Placeholder 3"/>
          <p:cNvSpPr>
            <a:spLocks noGrp="1"/>
          </p:cNvSpPr>
          <p:nvPr>
            <p:ph type="body" sz="quarter" idx="18"/>
          </p:nvPr>
        </p:nvSpPr>
        <p:spPr>
          <a:xfrm>
            <a:off x="558801" y="627303"/>
            <a:ext cx="11074403" cy="342665"/>
          </a:xfrm>
          <a:prstGeom prst="rect">
            <a:avLst/>
          </a:prstGeom>
        </p:spPr>
        <p:txBody>
          <a:bodyPr/>
          <a:lstStyle>
            <a:lvl1pPr marL="0" indent="0" algn="ctr">
              <a:buNone/>
              <a:defRPr sz="2662" b="1" spc="400">
                <a:solidFill>
                  <a:schemeClr val="tx2"/>
                </a:solidFill>
                <a:latin typeface="+mj-lt"/>
              </a:defRPr>
            </a:lvl1pPr>
            <a:lvl2pPr marL="456242" indent="0" algn="ctr">
              <a:buNone/>
              <a:defRPr sz="1597" b="1">
                <a:solidFill>
                  <a:schemeClr val="tx1"/>
                </a:solidFill>
                <a:latin typeface="+mj-lt"/>
              </a:defRPr>
            </a:lvl2pPr>
            <a:lvl3pPr marL="912481" indent="0" algn="ctr">
              <a:buNone/>
              <a:defRPr sz="1597" b="1">
                <a:solidFill>
                  <a:schemeClr val="tx1"/>
                </a:solidFill>
                <a:latin typeface="+mj-lt"/>
              </a:defRPr>
            </a:lvl3pPr>
            <a:lvl4pPr marL="1368722" indent="0" algn="ctr">
              <a:buNone/>
              <a:defRPr sz="1597" b="1">
                <a:solidFill>
                  <a:schemeClr val="tx1"/>
                </a:solidFill>
                <a:latin typeface="+mj-lt"/>
              </a:defRPr>
            </a:lvl4pPr>
            <a:lvl5pPr marL="1824961" indent="0" algn="ctr">
              <a:buNone/>
              <a:defRPr sz="1597" b="1">
                <a:solidFill>
                  <a:schemeClr val="tx1"/>
                </a:solidFill>
                <a:latin typeface="+mj-lt"/>
              </a:defRPr>
            </a:lvl5pPr>
          </a:lstStyle>
          <a:p>
            <a:pPr lvl="0"/>
            <a:r>
              <a:rPr lang="en-US"/>
              <a:t>Click to edit Master text styles</a:t>
            </a:r>
          </a:p>
        </p:txBody>
      </p:sp>
      <p:sp>
        <p:nvSpPr>
          <p:cNvPr id="22" name="Gleichschenkliges Dreieck 45"/>
          <p:cNvSpPr/>
          <p:nvPr userDrawn="1"/>
        </p:nvSpPr>
        <p:spPr>
          <a:xfrm rot="10800000">
            <a:off x="5650492" y="6"/>
            <a:ext cx="891025" cy="46114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74"/>
          </a:p>
        </p:txBody>
      </p:sp>
      <p:sp>
        <p:nvSpPr>
          <p:cNvPr id="5" name="Text Placeholder 3">
            <a:extLst>
              <a:ext uri="{FF2B5EF4-FFF2-40B4-BE49-F238E27FC236}">
                <a16:creationId xmlns:a16="http://schemas.microsoft.com/office/drawing/2014/main" id="{BB8E280A-5167-F54A-BC46-640BAFA0DDF1}"/>
              </a:ext>
            </a:extLst>
          </p:cNvPr>
          <p:cNvSpPr>
            <a:spLocks noGrp="1"/>
          </p:cNvSpPr>
          <p:nvPr>
            <p:ph type="body" sz="quarter" idx="20"/>
          </p:nvPr>
        </p:nvSpPr>
        <p:spPr>
          <a:xfrm>
            <a:off x="558801" y="993746"/>
            <a:ext cx="11074403" cy="224936"/>
          </a:xfrm>
          <a:prstGeom prst="rect">
            <a:avLst/>
          </a:prstGeom>
        </p:spPr>
        <p:txBody>
          <a:bodyPr anchor="ctr"/>
          <a:lstStyle>
            <a:lvl1pPr marL="0" indent="0" algn="ctr">
              <a:buNone/>
              <a:defRPr sz="1597" b="0" i="1" spc="0">
                <a:solidFill>
                  <a:schemeClr val="tx1"/>
                </a:solidFill>
                <a:latin typeface="Franklin Gothic Book" panose="020B0503020102020204" pitchFamily="34" charset="0"/>
              </a:defRPr>
            </a:lvl1pPr>
            <a:lvl2pPr marL="456242" indent="0" algn="ctr">
              <a:buNone/>
              <a:defRPr sz="1597" b="1">
                <a:solidFill>
                  <a:schemeClr val="tx1"/>
                </a:solidFill>
                <a:latin typeface="+mj-lt"/>
              </a:defRPr>
            </a:lvl2pPr>
            <a:lvl3pPr marL="912481" indent="0" algn="ctr">
              <a:buNone/>
              <a:defRPr sz="1597" b="1">
                <a:solidFill>
                  <a:schemeClr val="tx1"/>
                </a:solidFill>
                <a:latin typeface="+mj-lt"/>
              </a:defRPr>
            </a:lvl3pPr>
            <a:lvl4pPr marL="1368722" indent="0" algn="ctr">
              <a:buNone/>
              <a:defRPr sz="1597" b="1">
                <a:solidFill>
                  <a:schemeClr val="tx1"/>
                </a:solidFill>
                <a:latin typeface="+mj-lt"/>
              </a:defRPr>
            </a:lvl4pPr>
            <a:lvl5pPr marL="1824961" indent="0" algn="ctr">
              <a:buNone/>
              <a:defRPr sz="1597" b="1">
                <a:solidFill>
                  <a:schemeClr val="tx1"/>
                </a:solidFill>
                <a:latin typeface="+mj-lt"/>
              </a:defRPr>
            </a:lvl5pPr>
          </a:lstStyle>
          <a:p>
            <a:pPr lvl="0"/>
            <a:r>
              <a:rPr lang="en-US"/>
              <a:t>Click to edit Master text styles</a:t>
            </a:r>
          </a:p>
        </p:txBody>
      </p:sp>
      <p:sp>
        <p:nvSpPr>
          <p:cNvPr id="6" name="Text Placeholder 5"/>
          <p:cNvSpPr>
            <a:spLocks noGrp="1"/>
          </p:cNvSpPr>
          <p:nvPr>
            <p:ph type="body" sz="quarter" idx="13"/>
          </p:nvPr>
        </p:nvSpPr>
        <p:spPr>
          <a:xfrm>
            <a:off x="87088" y="6583088"/>
            <a:ext cx="12027505" cy="183979"/>
          </a:xfrm>
        </p:spPr>
        <p:txBody>
          <a:bodyPr/>
          <a:lstStyle>
            <a:lvl1pPr>
              <a:defRPr sz="1066" i="1">
                <a:solidFill>
                  <a:schemeClr val="bg2"/>
                </a:solidFill>
              </a:defRPr>
            </a:lvl1pPr>
            <a:lvl2pPr>
              <a:defRPr sz="1066" i="1">
                <a:solidFill>
                  <a:schemeClr val="bg2"/>
                </a:solidFill>
              </a:defRPr>
            </a:lvl2pPr>
            <a:lvl3pPr>
              <a:defRPr sz="1066" i="1">
                <a:solidFill>
                  <a:schemeClr val="bg2"/>
                </a:solidFill>
              </a:defRPr>
            </a:lvl3pPr>
            <a:lvl4pPr>
              <a:defRPr sz="1066" i="1">
                <a:solidFill>
                  <a:schemeClr val="bg2"/>
                </a:solidFill>
              </a:defRPr>
            </a:lvl4pPr>
            <a:lvl5pPr>
              <a:defRPr sz="1066" i="1">
                <a:solidFill>
                  <a:schemeClr val="bg2"/>
                </a:solidFill>
              </a:defRPr>
            </a:lvl5pPr>
          </a:lstStyle>
          <a:p>
            <a:pPr lvl="0"/>
            <a:r>
              <a:rPr lang="en-US"/>
              <a:t>Click to edit Master text styles</a:t>
            </a:r>
          </a:p>
        </p:txBody>
      </p:sp>
      <p:sp>
        <p:nvSpPr>
          <p:cNvPr id="7" name="Picture Placeholder 6"/>
          <p:cNvSpPr>
            <a:spLocks noGrp="1"/>
          </p:cNvSpPr>
          <p:nvPr>
            <p:ph type="pic" sz="quarter" idx="21"/>
          </p:nvPr>
        </p:nvSpPr>
        <p:spPr>
          <a:xfrm>
            <a:off x="4606277" y="2165417"/>
            <a:ext cx="1219200" cy="1218072"/>
          </a:xfrm>
        </p:spPr>
        <p:txBody>
          <a:bodyPr/>
          <a:lstStyle/>
          <a:p>
            <a:r>
              <a:rPr lang="en-US"/>
              <a:t>Click icon to add picture</a:t>
            </a:r>
          </a:p>
        </p:txBody>
      </p:sp>
      <p:sp>
        <p:nvSpPr>
          <p:cNvPr id="10" name="Picture Placeholder 6"/>
          <p:cNvSpPr>
            <a:spLocks noGrp="1"/>
          </p:cNvSpPr>
          <p:nvPr>
            <p:ph type="pic" sz="quarter" idx="22"/>
          </p:nvPr>
        </p:nvSpPr>
        <p:spPr>
          <a:xfrm>
            <a:off x="8455753" y="2165417"/>
            <a:ext cx="1219200" cy="1218072"/>
          </a:xfrm>
        </p:spPr>
        <p:txBody>
          <a:bodyPr/>
          <a:lstStyle/>
          <a:p>
            <a:r>
              <a:rPr lang="en-US"/>
              <a:t>Click icon to add picture</a:t>
            </a:r>
          </a:p>
        </p:txBody>
      </p:sp>
      <p:sp>
        <p:nvSpPr>
          <p:cNvPr id="11" name="Picture Placeholder 6"/>
          <p:cNvSpPr>
            <a:spLocks noGrp="1"/>
          </p:cNvSpPr>
          <p:nvPr>
            <p:ph type="pic" sz="quarter" idx="23"/>
          </p:nvPr>
        </p:nvSpPr>
        <p:spPr>
          <a:xfrm>
            <a:off x="739484" y="4172937"/>
            <a:ext cx="1219200" cy="1218072"/>
          </a:xfrm>
        </p:spPr>
        <p:txBody>
          <a:bodyPr/>
          <a:lstStyle/>
          <a:p>
            <a:r>
              <a:rPr lang="en-US"/>
              <a:t>Click icon to add picture</a:t>
            </a:r>
          </a:p>
        </p:txBody>
      </p:sp>
      <p:sp>
        <p:nvSpPr>
          <p:cNvPr id="9" name="Text Placeholder 8"/>
          <p:cNvSpPr>
            <a:spLocks noGrp="1"/>
          </p:cNvSpPr>
          <p:nvPr>
            <p:ph type="body" sz="quarter" idx="29"/>
          </p:nvPr>
        </p:nvSpPr>
        <p:spPr>
          <a:xfrm>
            <a:off x="4426575" y="348113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19" name="Text Placeholder 8"/>
          <p:cNvSpPr>
            <a:spLocks noGrp="1"/>
          </p:cNvSpPr>
          <p:nvPr>
            <p:ph type="body" sz="quarter" idx="30"/>
          </p:nvPr>
        </p:nvSpPr>
        <p:spPr>
          <a:xfrm>
            <a:off x="4426575" y="3693913"/>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0" name="Text Placeholder 8"/>
          <p:cNvSpPr>
            <a:spLocks noGrp="1"/>
          </p:cNvSpPr>
          <p:nvPr>
            <p:ph type="body" sz="quarter" idx="31"/>
          </p:nvPr>
        </p:nvSpPr>
        <p:spPr>
          <a:xfrm>
            <a:off x="8276052" y="348113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3" name="Text Placeholder 8"/>
          <p:cNvSpPr>
            <a:spLocks noGrp="1"/>
          </p:cNvSpPr>
          <p:nvPr>
            <p:ph type="body" sz="quarter" idx="32"/>
          </p:nvPr>
        </p:nvSpPr>
        <p:spPr>
          <a:xfrm>
            <a:off x="8276052" y="3693913"/>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4" name="Text Placeholder 8"/>
          <p:cNvSpPr>
            <a:spLocks noGrp="1"/>
          </p:cNvSpPr>
          <p:nvPr>
            <p:ph type="body" sz="quarter" idx="33"/>
          </p:nvPr>
        </p:nvSpPr>
        <p:spPr>
          <a:xfrm>
            <a:off x="559783"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5" name="Text Placeholder 8"/>
          <p:cNvSpPr>
            <a:spLocks noGrp="1"/>
          </p:cNvSpPr>
          <p:nvPr>
            <p:ph type="body" sz="quarter" idx="34"/>
          </p:nvPr>
        </p:nvSpPr>
        <p:spPr>
          <a:xfrm>
            <a:off x="559783"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38" name="Picture Placeholder 6"/>
          <p:cNvSpPr>
            <a:spLocks noGrp="1"/>
          </p:cNvSpPr>
          <p:nvPr>
            <p:ph type="pic" sz="quarter" idx="49"/>
          </p:nvPr>
        </p:nvSpPr>
        <p:spPr>
          <a:xfrm>
            <a:off x="739484" y="2165417"/>
            <a:ext cx="1219200" cy="1218072"/>
          </a:xfrm>
        </p:spPr>
        <p:txBody>
          <a:bodyPr/>
          <a:lstStyle/>
          <a:p>
            <a:r>
              <a:rPr lang="en-US"/>
              <a:t>Click icon to add picture</a:t>
            </a:r>
          </a:p>
        </p:txBody>
      </p:sp>
      <p:sp>
        <p:nvSpPr>
          <p:cNvPr id="40" name="Text Placeholder 8"/>
          <p:cNvSpPr>
            <a:spLocks noGrp="1"/>
          </p:cNvSpPr>
          <p:nvPr>
            <p:ph type="body" sz="quarter" idx="51"/>
          </p:nvPr>
        </p:nvSpPr>
        <p:spPr>
          <a:xfrm>
            <a:off x="559783" y="348113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41" name="Text Placeholder 8"/>
          <p:cNvSpPr>
            <a:spLocks noGrp="1"/>
          </p:cNvSpPr>
          <p:nvPr>
            <p:ph type="body" sz="quarter" idx="52"/>
          </p:nvPr>
        </p:nvSpPr>
        <p:spPr>
          <a:xfrm>
            <a:off x="559783" y="3693913"/>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34" name="Picture Placeholder 6"/>
          <p:cNvSpPr>
            <a:spLocks noGrp="1"/>
          </p:cNvSpPr>
          <p:nvPr>
            <p:ph type="pic" sz="quarter" idx="55"/>
          </p:nvPr>
        </p:nvSpPr>
        <p:spPr>
          <a:xfrm>
            <a:off x="4606276" y="4172937"/>
            <a:ext cx="1219200" cy="1218072"/>
          </a:xfrm>
        </p:spPr>
        <p:txBody>
          <a:bodyPr/>
          <a:lstStyle/>
          <a:p>
            <a:r>
              <a:rPr lang="en-US"/>
              <a:t>Click icon to add picture</a:t>
            </a:r>
          </a:p>
        </p:txBody>
      </p:sp>
      <p:sp>
        <p:nvSpPr>
          <p:cNvPr id="36" name="Text Placeholder 8"/>
          <p:cNvSpPr>
            <a:spLocks noGrp="1"/>
          </p:cNvSpPr>
          <p:nvPr>
            <p:ph type="body" sz="quarter" idx="57"/>
          </p:nvPr>
        </p:nvSpPr>
        <p:spPr>
          <a:xfrm>
            <a:off x="4426575"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37" name="Text Placeholder 8"/>
          <p:cNvSpPr>
            <a:spLocks noGrp="1"/>
          </p:cNvSpPr>
          <p:nvPr>
            <p:ph type="body" sz="quarter" idx="58"/>
          </p:nvPr>
        </p:nvSpPr>
        <p:spPr>
          <a:xfrm>
            <a:off x="4426575"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6" name="Picture Placeholder 6"/>
          <p:cNvSpPr>
            <a:spLocks noGrp="1"/>
          </p:cNvSpPr>
          <p:nvPr>
            <p:ph type="pic" sz="quarter" idx="59"/>
          </p:nvPr>
        </p:nvSpPr>
        <p:spPr>
          <a:xfrm>
            <a:off x="8455753" y="4172937"/>
            <a:ext cx="1219200" cy="1218072"/>
          </a:xfrm>
        </p:spPr>
        <p:txBody>
          <a:bodyPr/>
          <a:lstStyle/>
          <a:p>
            <a:r>
              <a:rPr lang="en-US"/>
              <a:t>Click icon to add picture</a:t>
            </a:r>
          </a:p>
        </p:txBody>
      </p:sp>
      <p:sp>
        <p:nvSpPr>
          <p:cNvPr id="27" name="Text Placeholder 8"/>
          <p:cNvSpPr>
            <a:spLocks noGrp="1"/>
          </p:cNvSpPr>
          <p:nvPr>
            <p:ph type="body" sz="quarter" idx="60"/>
          </p:nvPr>
        </p:nvSpPr>
        <p:spPr>
          <a:xfrm>
            <a:off x="8276052"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8" name="Text Placeholder 8"/>
          <p:cNvSpPr>
            <a:spLocks noGrp="1"/>
          </p:cNvSpPr>
          <p:nvPr>
            <p:ph type="body" sz="quarter" idx="61"/>
          </p:nvPr>
        </p:nvSpPr>
        <p:spPr>
          <a:xfrm>
            <a:off x="8276052"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29" name="Picture Placeholder 6"/>
          <p:cNvSpPr>
            <a:spLocks noGrp="1"/>
          </p:cNvSpPr>
          <p:nvPr>
            <p:ph type="pic" sz="quarter" idx="62"/>
          </p:nvPr>
        </p:nvSpPr>
        <p:spPr>
          <a:xfrm>
            <a:off x="2703836" y="2165417"/>
            <a:ext cx="1219200" cy="1218072"/>
          </a:xfrm>
        </p:spPr>
        <p:txBody>
          <a:bodyPr/>
          <a:lstStyle/>
          <a:p>
            <a:r>
              <a:rPr lang="en-US"/>
              <a:t>Click icon to add picture</a:t>
            </a:r>
          </a:p>
        </p:txBody>
      </p:sp>
      <p:sp>
        <p:nvSpPr>
          <p:cNvPr id="30" name="Text Placeholder 8"/>
          <p:cNvSpPr>
            <a:spLocks noGrp="1"/>
          </p:cNvSpPr>
          <p:nvPr>
            <p:ph type="body" sz="quarter" idx="63"/>
          </p:nvPr>
        </p:nvSpPr>
        <p:spPr>
          <a:xfrm>
            <a:off x="2524135" y="348113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31" name="Text Placeholder 8"/>
          <p:cNvSpPr>
            <a:spLocks noGrp="1"/>
          </p:cNvSpPr>
          <p:nvPr>
            <p:ph type="body" sz="quarter" idx="64"/>
          </p:nvPr>
        </p:nvSpPr>
        <p:spPr>
          <a:xfrm>
            <a:off x="2524135" y="3693913"/>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32" name="Picture Placeholder 6"/>
          <p:cNvSpPr>
            <a:spLocks noGrp="1"/>
          </p:cNvSpPr>
          <p:nvPr>
            <p:ph type="pic" sz="quarter" idx="65"/>
          </p:nvPr>
        </p:nvSpPr>
        <p:spPr>
          <a:xfrm>
            <a:off x="2703835" y="4172937"/>
            <a:ext cx="1219200" cy="1218072"/>
          </a:xfrm>
        </p:spPr>
        <p:txBody>
          <a:bodyPr/>
          <a:lstStyle/>
          <a:p>
            <a:r>
              <a:rPr lang="en-US"/>
              <a:t>Click icon to add picture</a:t>
            </a:r>
          </a:p>
        </p:txBody>
      </p:sp>
      <p:sp>
        <p:nvSpPr>
          <p:cNvPr id="33" name="Text Placeholder 8"/>
          <p:cNvSpPr>
            <a:spLocks noGrp="1"/>
          </p:cNvSpPr>
          <p:nvPr>
            <p:ph type="body" sz="quarter" idx="66"/>
          </p:nvPr>
        </p:nvSpPr>
        <p:spPr>
          <a:xfrm>
            <a:off x="2524134"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35" name="Text Placeholder 8"/>
          <p:cNvSpPr>
            <a:spLocks noGrp="1"/>
          </p:cNvSpPr>
          <p:nvPr>
            <p:ph type="body" sz="quarter" idx="67"/>
          </p:nvPr>
        </p:nvSpPr>
        <p:spPr>
          <a:xfrm>
            <a:off x="2524134"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39" name="Picture Placeholder 6"/>
          <p:cNvSpPr>
            <a:spLocks noGrp="1"/>
          </p:cNvSpPr>
          <p:nvPr>
            <p:ph type="pic" sz="quarter" idx="68"/>
          </p:nvPr>
        </p:nvSpPr>
        <p:spPr>
          <a:xfrm>
            <a:off x="6523587" y="2165417"/>
            <a:ext cx="1219200" cy="1218072"/>
          </a:xfrm>
        </p:spPr>
        <p:txBody>
          <a:bodyPr/>
          <a:lstStyle/>
          <a:p>
            <a:r>
              <a:rPr lang="en-US"/>
              <a:t>Click icon to add picture</a:t>
            </a:r>
          </a:p>
        </p:txBody>
      </p:sp>
      <p:sp>
        <p:nvSpPr>
          <p:cNvPr id="42" name="Text Placeholder 8"/>
          <p:cNvSpPr>
            <a:spLocks noGrp="1"/>
          </p:cNvSpPr>
          <p:nvPr>
            <p:ph type="body" sz="quarter" idx="69"/>
          </p:nvPr>
        </p:nvSpPr>
        <p:spPr>
          <a:xfrm>
            <a:off x="6343884" y="348113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43" name="Text Placeholder 8"/>
          <p:cNvSpPr>
            <a:spLocks noGrp="1"/>
          </p:cNvSpPr>
          <p:nvPr>
            <p:ph type="body" sz="quarter" idx="70"/>
          </p:nvPr>
        </p:nvSpPr>
        <p:spPr>
          <a:xfrm>
            <a:off x="6343884" y="3693913"/>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44" name="Picture Placeholder 6"/>
          <p:cNvSpPr>
            <a:spLocks noGrp="1"/>
          </p:cNvSpPr>
          <p:nvPr>
            <p:ph type="pic" sz="quarter" idx="71"/>
          </p:nvPr>
        </p:nvSpPr>
        <p:spPr>
          <a:xfrm>
            <a:off x="6523585" y="4172937"/>
            <a:ext cx="1219200" cy="1218072"/>
          </a:xfrm>
        </p:spPr>
        <p:txBody>
          <a:bodyPr/>
          <a:lstStyle/>
          <a:p>
            <a:r>
              <a:rPr lang="en-US"/>
              <a:t>Click icon to add picture</a:t>
            </a:r>
          </a:p>
        </p:txBody>
      </p:sp>
      <p:sp>
        <p:nvSpPr>
          <p:cNvPr id="45" name="Text Placeholder 8"/>
          <p:cNvSpPr>
            <a:spLocks noGrp="1"/>
          </p:cNvSpPr>
          <p:nvPr>
            <p:ph type="body" sz="quarter" idx="72"/>
          </p:nvPr>
        </p:nvSpPr>
        <p:spPr>
          <a:xfrm>
            <a:off x="6343884" y="548865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46" name="Text Placeholder 8"/>
          <p:cNvSpPr>
            <a:spLocks noGrp="1"/>
          </p:cNvSpPr>
          <p:nvPr>
            <p:ph type="body" sz="quarter" idx="73"/>
          </p:nvPr>
        </p:nvSpPr>
        <p:spPr>
          <a:xfrm>
            <a:off x="6343884" y="570143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47" name="Picture Placeholder 6">
            <a:extLst>
              <a:ext uri="{FF2B5EF4-FFF2-40B4-BE49-F238E27FC236}">
                <a16:creationId xmlns:a16="http://schemas.microsoft.com/office/drawing/2014/main" id="{4AB17897-6AB6-C146-BBBB-E52A341A4FFF}"/>
              </a:ext>
            </a:extLst>
          </p:cNvPr>
          <p:cNvSpPr>
            <a:spLocks noGrp="1"/>
          </p:cNvSpPr>
          <p:nvPr>
            <p:ph type="pic" sz="quarter" idx="74"/>
          </p:nvPr>
        </p:nvSpPr>
        <p:spPr>
          <a:xfrm>
            <a:off x="10414004" y="2162307"/>
            <a:ext cx="1219200" cy="1218072"/>
          </a:xfrm>
        </p:spPr>
        <p:txBody>
          <a:bodyPr/>
          <a:lstStyle/>
          <a:p>
            <a:r>
              <a:rPr lang="en-US"/>
              <a:t>Click icon to add picture</a:t>
            </a:r>
          </a:p>
        </p:txBody>
      </p:sp>
      <p:sp>
        <p:nvSpPr>
          <p:cNvPr id="48" name="Text Placeholder 8">
            <a:extLst>
              <a:ext uri="{FF2B5EF4-FFF2-40B4-BE49-F238E27FC236}">
                <a16:creationId xmlns:a16="http://schemas.microsoft.com/office/drawing/2014/main" id="{3E32D9C7-28C5-ED4C-A5FF-48179E9020D6}"/>
              </a:ext>
            </a:extLst>
          </p:cNvPr>
          <p:cNvSpPr>
            <a:spLocks noGrp="1"/>
          </p:cNvSpPr>
          <p:nvPr>
            <p:ph type="body" sz="quarter" idx="75"/>
          </p:nvPr>
        </p:nvSpPr>
        <p:spPr>
          <a:xfrm>
            <a:off x="10234303" y="347802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49" name="Text Placeholder 8">
            <a:extLst>
              <a:ext uri="{FF2B5EF4-FFF2-40B4-BE49-F238E27FC236}">
                <a16:creationId xmlns:a16="http://schemas.microsoft.com/office/drawing/2014/main" id="{F3F988D4-88EC-D149-9B0B-D265B0D22F91}"/>
              </a:ext>
            </a:extLst>
          </p:cNvPr>
          <p:cNvSpPr>
            <a:spLocks noGrp="1"/>
          </p:cNvSpPr>
          <p:nvPr>
            <p:ph type="body" sz="quarter" idx="76"/>
          </p:nvPr>
        </p:nvSpPr>
        <p:spPr>
          <a:xfrm>
            <a:off x="10234303" y="369080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50" name="Picture Placeholder 6">
            <a:extLst>
              <a:ext uri="{FF2B5EF4-FFF2-40B4-BE49-F238E27FC236}">
                <a16:creationId xmlns:a16="http://schemas.microsoft.com/office/drawing/2014/main" id="{8DA0380C-D2F9-6F45-8C1F-AF1CF845CB78}"/>
              </a:ext>
            </a:extLst>
          </p:cNvPr>
          <p:cNvSpPr>
            <a:spLocks noGrp="1"/>
          </p:cNvSpPr>
          <p:nvPr>
            <p:ph type="pic" sz="quarter" idx="77"/>
          </p:nvPr>
        </p:nvSpPr>
        <p:spPr>
          <a:xfrm>
            <a:off x="10414004" y="4169827"/>
            <a:ext cx="1219200" cy="1218072"/>
          </a:xfrm>
        </p:spPr>
        <p:txBody>
          <a:bodyPr/>
          <a:lstStyle/>
          <a:p>
            <a:r>
              <a:rPr lang="en-US"/>
              <a:t>Click icon to add picture</a:t>
            </a:r>
          </a:p>
        </p:txBody>
      </p:sp>
      <p:sp>
        <p:nvSpPr>
          <p:cNvPr id="51" name="Text Placeholder 8">
            <a:extLst>
              <a:ext uri="{FF2B5EF4-FFF2-40B4-BE49-F238E27FC236}">
                <a16:creationId xmlns:a16="http://schemas.microsoft.com/office/drawing/2014/main" id="{07676958-BE6B-AE4D-97EF-3319B3041130}"/>
              </a:ext>
            </a:extLst>
          </p:cNvPr>
          <p:cNvSpPr>
            <a:spLocks noGrp="1"/>
          </p:cNvSpPr>
          <p:nvPr>
            <p:ph type="body" sz="quarter" idx="78"/>
          </p:nvPr>
        </p:nvSpPr>
        <p:spPr>
          <a:xfrm>
            <a:off x="10234303" y="5485546"/>
            <a:ext cx="1578605" cy="175877"/>
          </a:xfrm>
        </p:spPr>
        <p:txBody>
          <a:bodyPr/>
          <a:lstStyle>
            <a:lvl1pPr algn="ctr">
              <a:spcBef>
                <a:spcPts val="0"/>
              </a:spcBef>
              <a:defRPr sz="1198">
                <a:latin typeface="+mj-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
        <p:nvSpPr>
          <p:cNvPr id="52" name="Text Placeholder 8">
            <a:extLst>
              <a:ext uri="{FF2B5EF4-FFF2-40B4-BE49-F238E27FC236}">
                <a16:creationId xmlns:a16="http://schemas.microsoft.com/office/drawing/2014/main" id="{4D5AA848-39CB-2C46-B7F9-2C414CB431A8}"/>
              </a:ext>
            </a:extLst>
          </p:cNvPr>
          <p:cNvSpPr>
            <a:spLocks noGrp="1"/>
          </p:cNvSpPr>
          <p:nvPr>
            <p:ph type="body" sz="quarter" idx="79"/>
          </p:nvPr>
        </p:nvSpPr>
        <p:spPr>
          <a:xfrm>
            <a:off x="10234303" y="5698322"/>
            <a:ext cx="1578605" cy="175877"/>
          </a:xfrm>
        </p:spPr>
        <p:txBody>
          <a:bodyPr/>
          <a:lstStyle>
            <a:lvl1pPr algn="ctr">
              <a:spcBef>
                <a:spcPts val="0"/>
              </a:spcBef>
              <a:defRPr sz="1066" i="1">
                <a:latin typeface="+mn-lt"/>
              </a:defRPr>
            </a:lvl1pPr>
            <a:lvl2pPr algn="ctr">
              <a:defRPr sz="1198">
                <a:latin typeface="+mj-lt"/>
              </a:defRPr>
            </a:lvl2pPr>
            <a:lvl3pPr algn="ctr">
              <a:defRPr sz="1198">
                <a:latin typeface="+mj-lt"/>
              </a:defRPr>
            </a:lvl3pPr>
            <a:lvl4pPr algn="ctr">
              <a:defRPr sz="1198">
                <a:latin typeface="+mj-lt"/>
              </a:defRPr>
            </a:lvl4pPr>
            <a:lvl5pPr algn="ctr">
              <a:defRPr sz="1198">
                <a:latin typeface="+mj-lt"/>
              </a:defRPr>
            </a:lvl5pPr>
          </a:lstStyle>
          <a:p>
            <a:pPr lvl="0"/>
            <a:r>
              <a:rPr lang="en-US"/>
              <a:t>Click to edit Master text styles</a:t>
            </a:r>
          </a:p>
        </p:txBody>
      </p:sp>
    </p:spTree>
    <p:extLst>
      <p:ext uri="{BB962C8B-B14F-4D97-AF65-F5344CB8AC3E}">
        <p14:creationId xmlns:p14="http://schemas.microsoft.com/office/powerpoint/2010/main" val="22462431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8-image">
    <p:bg>
      <p:bgPr>
        <a:solidFill>
          <a:schemeClr val="bg1"/>
        </a:solidFill>
        <a:effectLst/>
      </p:bgPr>
    </p:bg>
    <p:spTree>
      <p:nvGrpSpPr>
        <p:cNvPr id="1" name=""/>
        <p:cNvGrpSpPr/>
        <p:nvPr/>
      </p:nvGrpSpPr>
      <p:grpSpPr>
        <a:xfrm>
          <a:off x="0" y="0"/>
          <a:ext cx="0" cy="0"/>
          <a:chOff x="0" y="0"/>
          <a:chExt cx="0" cy="0"/>
        </a:xfrm>
      </p:grpSpPr>
      <p:sp>
        <p:nvSpPr>
          <p:cNvPr id="21" name="Text Placeholder 3"/>
          <p:cNvSpPr>
            <a:spLocks noGrp="1"/>
          </p:cNvSpPr>
          <p:nvPr>
            <p:ph type="body" sz="quarter" idx="18"/>
          </p:nvPr>
        </p:nvSpPr>
        <p:spPr>
          <a:xfrm>
            <a:off x="558801" y="627303"/>
            <a:ext cx="11074403" cy="342665"/>
          </a:xfrm>
          <a:prstGeom prst="rect">
            <a:avLst/>
          </a:prstGeom>
        </p:spPr>
        <p:txBody>
          <a:bodyPr/>
          <a:lstStyle>
            <a:lvl1pPr marL="0" indent="0" algn="ctr">
              <a:buNone/>
              <a:defRPr sz="2662" b="1" spc="400">
                <a:solidFill>
                  <a:schemeClr val="tx2"/>
                </a:solidFill>
                <a:latin typeface="+mj-lt"/>
              </a:defRPr>
            </a:lvl1pPr>
            <a:lvl2pPr marL="456242" indent="0" algn="ctr">
              <a:buNone/>
              <a:defRPr sz="1597" b="1">
                <a:solidFill>
                  <a:schemeClr val="tx1"/>
                </a:solidFill>
                <a:latin typeface="+mj-lt"/>
              </a:defRPr>
            </a:lvl2pPr>
            <a:lvl3pPr marL="912481" indent="0" algn="ctr">
              <a:buNone/>
              <a:defRPr sz="1597" b="1">
                <a:solidFill>
                  <a:schemeClr val="tx1"/>
                </a:solidFill>
                <a:latin typeface="+mj-lt"/>
              </a:defRPr>
            </a:lvl3pPr>
            <a:lvl4pPr marL="1368722" indent="0" algn="ctr">
              <a:buNone/>
              <a:defRPr sz="1597" b="1">
                <a:solidFill>
                  <a:schemeClr val="tx1"/>
                </a:solidFill>
                <a:latin typeface="+mj-lt"/>
              </a:defRPr>
            </a:lvl4pPr>
            <a:lvl5pPr marL="1824961" indent="0" algn="ctr">
              <a:buNone/>
              <a:defRPr sz="1597" b="1">
                <a:solidFill>
                  <a:schemeClr val="tx1"/>
                </a:solidFill>
                <a:latin typeface="+mj-lt"/>
              </a:defRPr>
            </a:lvl5pPr>
          </a:lstStyle>
          <a:p>
            <a:pPr lvl="0"/>
            <a:r>
              <a:rPr lang="en-US"/>
              <a:t>Click to edit Master text styles</a:t>
            </a:r>
          </a:p>
        </p:txBody>
      </p:sp>
      <p:sp>
        <p:nvSpPr>
          <p:cNvPr id="22" name="Gleichschenkliges Dreieck 45"/>
          <p:cNvSpPr/>
          <p:nvPr userDrawn="1"/>
        </p:nvSpPr>
        <p:spPr>
          <a:xfrm rot="10800000">
            <a:off x="5650492" y="6"/>
            <a:ext cx="891025" cy="46114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74"/>
          </a:p>
        </p:txBody>
      </p:sp>
      <p:sp>
        <p:nvSpPr>
          <p:cNvPr id="6" name="Text Placeholder 5"/>
          <p:cNvSpPr>
            <a:spLocks noGrp="1"/>
          </p:cNvSpPr>
          <p:nvPr>
            <p:ph type="body" sz="quarter" idx="13"/>
          </p:nvPr>
        </p:nvSpPr>
        <p:spPr>
          <a:xfrm>
            <a:off x="87088" y="6583088"/>
            <a:ext cx="12027505" cy="183979"/>
          </a:xfrm>
        </p:spPr>
        <p:txBody>
          <a:bodyPr/>
          <a:lstStyle>
            <a:lvl1pPr>
              <a:defRPr sz="1066" i="1">
                <a:solidFill>
                  <a:schemeClr val="bg2"/>
                </a:solidFill>
              </a:defRPr>
            </a:lvl1pPr>
            <a:lvl2pPr>
              <a:defRPr sz="1066" i="1">
                <a:solidFill>
                  <a:schemeClr val="bg2"/>
                </a:solidFill>
              </a:defRPr>
            </a:lvl2pPr>
            <a:lvl3pPr>
              <a:defRPr sz="1066" i="1">
                <a:solidFill>
                  <a:schemeClr val="bg2"/>
                </a:solidFill>
              </a:defRPr>
            </a:lvl3pPr>
            <a:lvl4pPr>
              <a:defRPr sz="1066" i="1">
                <a:solidFill>
                  <a:schemeClr val="bg2"/>
                </a:solidFill>
              </a:defRPr>
            </a:lvl4pPr>
            <a:lvl5pPr>
              <a:defRPr sz="1066" i="1">
                <a:solidFill>
                  <a:schemeClr val="bg2"/>
                </a:solidFill>
              </a:defRPr>
            </a:lvl5pPr>
          </a:lstStyle>
          <a:p>
            <a:pPr lvl="0"/>
            <a:r>
              <a:rPr lang="en-US"/>
              <a:t>Click to edit Master text styles</a:t>
            </a:r>
          </a:p>
        </p:txBody>
      </p:sp>
      <p:sp>
        <p:nvSpPr>
          <p:cNvPr id="3" name="Picture Placeholder 2"/>
          <p:cNvSpPr>
            <a:spLocks noGrp="1"/>
          </p:cNvSpPr>
          <p:nvPr>
            <p:ph type="pic" sz="quarter" idx="19"/>
          </p:nvPr>
        </p:nvSpPr>
        <p:spPr>
          <a:xfrm>
            <a:off x="558802" y="1135600"/>
            <a:ext cx="1838932" cy="1681193"/>
          </a:xfrm>
        </p:spPr>
        <p:txBody>
          <a:bodyPr/>
          <a:lstStyle/>
          <a:p>
            <a:r>
              <a:rPr lang="en-US"/>
              <a:t>Click icon to add picture</a:t>
            </a:r>
          </a:p>
        </p:txBody>
      </p:sp>
      <p:sp>
        <p:nvSpPr>
          <p:cNvPr id="10" name="Picture Placeholder 2"/>
          <p:cNvSpPr>
            <a:spLocks noGrp="1"/>
          </p:cNvSpPr>
          <p:nvPr>
            <p:ph type="pic" sz="quarter" idx="20"/>
          </p:nvPr>
        </p:nvSpPr>
        <p:spPr>
          <a:xfrm>
            <a:off x="2397734" y="1135600"/>
            <a:ext cx="1838932" cy="1681193"/>
          </a:xfrm>
        </p:spPr>
        <p:txBody>
          <a:bodyPr/>
          <a:lstStyle/>
          <a:p>
            <a:r>
              <a:rPr lang="en-US"/>
              <a:t>Click icon to add picture</a:t>
            </a:r>
          </a:p>
        </p:txBody>
      </p:sp>
      <p:sp>
        <p:nvSpPr>
          <p:cNvPr id="11" name="Picture Placeholder 2"/>
          <p:cNvSpPr>
            <a:spLocks noGrp="1"/>
          </p:cNvSpPr>
          <p:nvPr>
            <p:ph type="pic" sz="quarter" idx="21"/>
          </p:nvPr>
        </p:nvSpPr>
        <p:spPr>
          <a:xfrm>
            <a:off x="4236666" y="1135600"/>
            <a:ext cx="1838932" cy="1681193"/>
          </a:xfrm>
        </p:spPr>
        <p:txBody>
          <a:bodyPr/>
          <a:lstStyle/>
          <a:p>
            <a:r>
              <a:rPr lang="en-US"/>
              <a:t>Click icon to add picture</a:t>
            </a:r>
          </a:p>
        </p:txBody>
      </p:sp>
      <p:sp>
        <p:nvSpPr>
          <p:cNvPr id="12" name="Picture Placeholder 2"/>
          <p:cNvSpPr>
            <a:spLocks noGrp="1"/>
          </p:cNvSpPr>
          <p:nvPr>
            <p:ph type="pic" sz="quarter" idx="22"/>
          </p:nvPr>
        </p:nvSpPr>
        <p:spPr>
          <a:xfrm>
            <a:off x="6075598" y="1135600"/>
            <a:ext cx="1838932" cy="1681193"/>
          </a:xfrm>
        </p:spPr>
        <p:txBody>
          <a:bodyPr/>
          <a:lstStyle/>
          <a:p>
            <a:r>
              <a:rPr lang="en-US"/>
              <a:t>Click icon to add picture</a:t>
            </a:r>
          </a:p>
        </p:txBody>
      </p:sp>
      <p:sp>
        <p:nvSpPr>
          <p:cNvPr id="13" name="Picture Placeholder 2"/>
          <p:cNvSpPr>
            <a:spLocks noGrp="1"/>
          </p:cNvSpPr>
          <p:nvPr>
            <p:ph type="pic" sz="quarter" idx="23"/>
          </p:nvPr>
        </p:nvSpPr>
        <p:spPr>
          <a:xfrm>
            <a:off x="7934934" y="1135600"/>
            <a:ext cx="1838932" cy="1681193"/>
          </a:xfrm>
        </p:spPr>
        <p:txBody>
          <a:bodyPr/>
          <a:lstStyle/>
          <a:p>
            <a:r>
              <a:rPr lang="en-US"/>
              <a:t>Click icon to add picture</a:t>
            </a:r>
          </a:p>
        </p:txBody>
      </p:sp>
      <p:sp>
        <p:nvSpPr>
          <p:cNvPr id="14" name="Picture Placeholder 2"/>
          <p:cNvSpPr>
            <a:spLocks noGrp="1"/>
          </p:cNvSpPr>
          <p:nvPr>
            <p:ph type="pic" sz="quarter" idx="24"/>
          </p:nvPr>
        </p:nvSpPr>
        <p:spPr>
          <a:xfrm>
            <a:off x="558802" y="2816791"/>
            <a:ext cx="1838932" cy="1681193"/>
          </a:xfrm>
        </p:spPr>
        <p:txBody>
          <a:bodyPr/>
          <a:lstStyle/>
          <a:p>
            <a:r>
              <a:rPr lang="en-US"/>
              <a:t>Click icon to add picture</a:t>
            </a:r>
          </a:p>
        </p:txBody>
      </p:sp>
      <p:sp>
        <p:nvSpPr>
          <p:cNvPr id="15" name="Picture Placeholder 2"/>
          <p:cNvSpPr>
            <a:spLocks noGrp="1"/>
          </p:cNvSpPr>
          <p:nvPr>
            <p:ph type="pic" sz="quarter" idx="25"/>
          </p:nvPr>
        </p:nvSpPr>
        <p:spPr>
          <a:xfrm>
            <a:off x="2397734" y="2816791"/>
            <a:ext cx="1838932" cy="1681193"/>
          </a:xfrm>
        </p:spPr>
        <p:txBody>
          <a:bodyPr/>
          <a:lstStyle/>
          <a:p>
            <a:r>
              <a:rPr lang="en-US"/>
              <a:t>Click icon to add picture</a:t>
            </a:r>
          </a:p>
        </p:txBody>
      </p:sp>
      <p:sp>
        <p:nvSpPr>
          <p:cNvPr id="16" name="Picture Placeholder 2"/>
          <p:cNvSpPr>
            <a:spLocks noGrp="1"/>
          </p:cNvSpPr>
          <p:nvPr>
            <p:ph type="pic" sz="quarter" idx="26"/>
          </p:nvPr>
        </p:nvSpPr>
        <p:spPr>
          <a:xfrm>
            <a:off x="4236666" y="2816791"/>
            <a:ext cx="1838932" cy="1681193"/>
          </a:xfrm>
        </p:spPr>
        <p:txBody>
          <a:bodyPr/>
          <a:lstStyle/>
          <a:p>
            <a:r>
              <a:rPr lang="en-US"/>
              <a:t>Click icon to add picture</a:t>
            </a:r>
          </a:p>
        </p:txBody>
      </p:sp>
      <p:sp>
        <p:nvSpPr>
          <p:cNvPr id="17" name="Picture Placeholder 2"/>
          <p:cNvSpPr>
            <a:spLocks noGrp="1"/>
          </p:cNvSpPr>
          <p:nvPr>
            <p:ph type="pic" sz="quarter" idx="27"/>
          </p:nvPr>
        </p:nvSpPr>
        <p:spPr>
          <a:xfrm>
            <a:off x="6075598" y="2816791"/>
            <a:ext cx="1838932" cy="1681193"/>
          </a:xfrm>
        </p:spPr>
        <p:txBody>
          <a:bodyPr/>
          <a:lstStyle/>
          <a:p>
            <a:r>
              <a:rPr lang="en-US"/>
              <a:t>Click icon to add picture</a:t>
            </a:r>
          </a:p>
        </p:txBody>
      </p:sp>
      <p:sp>
        <p:nvSpPr>
          <p:cNvPr id="18" name="Picture Placeholder 2"/>
          <p:cNvSpPr>
            <a:spLocks noGrp="1"/>
          </p:cNvSpPr>
          <p:nvPr>
            <p:ph type="pic" sz="quarter" idx="28"/>
          </p:nvPr>
        </p:nvSpPr>
        <p:spPr>
          <a:xfrm>
            <a:off x="7934934" y="2816791"/>
            <a:ext cx="1838932" cy="1681193"/>
          </a:xfrm>
        </p:spPr>
        <p:txBody>
          <a:bodyPr/>
          <a:lstStyle/>
          <a:p>
            <a:r>
              <a:rPr lang="en-US"/>
              <a:t>Click icon to add picture</a:t>
            </a:r>
          </a:p>
        </p:txBody>
      </p:sp>
      <p:sp>
        <p:nvSpPr>
          <p:cNvPr id="19" name="Picture Placeholder 2"/>
          <p:cNvSpPr>
            <a:spLocks noGrp="1"/>
          </p:cNvSpPr>
          <p:nvPr>
            <p:ph type="pic" sz="quarter" idx="29"/>
          </p:nvPr>
        </p:nvSpPr>
        <p:spPr>
          <a:xfrm>
            <a:off x="558802" y="4504928"/>
            <a:ext cx="1838932" cy="1681193"/>
          </a:xfrm>
        </p:spPr>
        <p:txBody>
          <a:bodyPr/>
          <a:lstStyle/>
          <a:p>
            <a:r>
              <a:rPr lang="en-US"/>
              <a:t>Click icon to add picture</a:t>
            </a:r>
          </a:p>
        </p:txBody>
      </p:sp>
      <p:sp>
        <p:nvSpPr>
          <p:cNvPr id="20" name="Picture Placeholder 2"/>
          <p:cNvSpPr>
            <a:spLocks noGrp="1"/>
          </p:cNvSpPr>
          <p:nvPr>
            <p:ph type="pic" sz="quarter" idx="30"/>
          </p:nvPr>
        </p:nvSpPr>
        <p:spPr>
          <a:xfrm>
            <a:off x="2397734" y="4504928"/>
            <a:ext cx="1838932" cy="1681193"/>
          </a:xfrm>
        </p:spPr>
        <p:txBody>
          <a:bodyPr/>
          <a:lstStyle/>
          <a:p>
            <a:r>
              <a:rPr lang="en-US"/>
              <a:t>Click icon to add picture</a:t>
            </a:r>
          </a:p>
        </p:txBody>
      </p:sp>
      <p:sp>
        <p:nvSpPr>
          <p:cNvPr id="23" name="Picture Placeholder 2"/>
          <p:cNvSpPr>
            <a:spLocks noGrp="1"/>
          </p:cNvSpPr>
          <p:nvPr>
            <p:ph type="pic" sz="quarter" idx="31"/>
          </p:nvPr>
        </p:nvSpPr>
        <p:spPr>
          <a:xfrm>
            <a:off x="4236666" y="4504928"/>
            <a:ext cx="1838932" cy="1681193"/>
          </a:xfrm>
        </p:spPr>
        <p:txBody>
          <a:bodyPr/>
          <a:lstStyle/>
          <a:p>
            <a:r>
              <a:rPr lang="en-US"/>
              <a:t>Click icon to add picture</a:t>
            </a:r>
          </a:p>
        </p:txBody>
      </p:sp>
      <p:sp>
        <p:nvSpPr>
          <p:cNvPr id="24" name="Picture Placeholder 2"/>
          <p:cNvSpPr>
            <a:spLocks noGrp="1"/>
          </p:cNvSpPr>
          <p:nvPr>
            <p:ph type="pic" sz="quarter" idx="32"/>
          </p:nvPr>
        </p:nvSpPr>
        <p:spPr>
          <a:xfrm>
            <a:off x="6075598" y="4504928"/>
            <a:ext cx="1838932" cy="1681193"/>
          </a:xfrm>
        </p:spPr>
        <p:txBody>
          <a:bodyPr/>
          <a:lstStyle/>
          <a:p>
            <a:r>
              <a:rPr lang="en-US"/>
              <a:t>Click icon to add picture</a:t>
            </a:r>
          </a:p>
        </p:txBody>
      </p:sp>
      <p:sp>
        <p:nvSpPr>
          <p:cNvPr id="25" name="Picture Placeholder 2"/>
          <p:cNvSpPr>
            <a:spLocks noGrp="1"/>
          </p:cNvSpPr>
          <p:nvPr>
            <p:ph type="pic" sz="quarter" idx="33"/>
          </p:nvPr>
        </p:nvSpPr>
        <p:spPr>
          <a:xfrm>
            <a:off x="7934934" y="4504928"/>
            <a:ext cx="1838932" cy="1681193"/>
          </a:xfrm>
        </p:spPr>
        <p:txBody>
          <a:bodyPr/>
          <a:lstStyle/>
          <a:p>
            <a:r>
              <a:rPr lang="en-US"/>
              <a:t>Click icon to add picture</a:t>
            </a:r>
          </a:p>
        </p:txBody>
      </p:sp>
      <p:sp>
        <p:nvSpPr>
          <p:cNvPr id="26" name="Picture Placeholder 2"/>
          <p:cNvSpPr>
            <a:spLocks noGrp="1"/>
          </p:cNvSpPr>
          <p:nvPr>
            <p:ph type="pic" sz="quarter" idx="34"/>
          </p:nvPr>
        </p:nvSpPr>
        <p:spPr>
          <a:xfrm>
            <a:off x="9794271" y="1135600"/>
            <a:ext cx="1838932" cy="1681193"/>
          </a:xfrm>
        </p:spPr>
        <p:txBody>
          <a:bodyPr/>
          <a:lstStyle/>
          <a:p>
            <a:r>
              <a:rPr lang="en-US"/>
              <a:t>Click icon to add picture</a:t>
            </a:r>
          </a:p>
        </p:txBody>
      </p:sp>
      <p:sp>
        <p:nvSpPr>
          <p:cNvPr id="27" name="Picture Placeholder 2"/>
          <p:cNvSpPr>
            <a:spLocks noGrp="1"/>
          </p:cNvSpPr>
          <p:nvPr>
            <p:ph type="pic" sz="quarter" idx="35"/>
          </p:nvPr>
        </p:nvSpPr>
        <p:spPr>
          <a:xfrm>
            <a:off x="9794271" y="2816791"/>
            <a:ext cx="1838932" cy="1681193"/>
          </a:xfrm>
        </p:spPr>
        <p:txBody>
          <a:bodyPr/>
          <a:lstStyle/>
          <a:p>
            <a:r>
              <a:rPr lang="en-US"/>
              <a:t>Click icon to add picture</a:t>
            </a:r>
          </a:p>
        </p:txBody>
      </p:sp>
      <p:sp>
        <p:nvSpPr>
          <p:cNvPr id="28" name="Picture Placeholder 2"/>
          <p:cNvSpPr>
            <a:spLocks noGrp="1"/>
          </p:cNvSpPr>
          <p:nvPr>
            <p:ph type="pic" sz="quarter" idx="36"/>
          </p:nvPr>
        </p:nvSpPr>
        <p:spPr>
          <a:xfrm>
            <a:off x="9794271" y="4504928"/>
            <a:ext cx="1838932" cy="1681193"/>
          </a:xfrm>
        </p:spPr>
        <p:txBody>
          <a:bodyPr/>
          <a:lstStyle/>
          <a:p>
            <a:r>
              <a:rPr lang="en-US"/>
              <a:t>Click icon to add picture</a:t>
            </a:r>
          </a:p>
        </p:txBody>
      </p:sp>
    </p:spTree>
    <p:extLst>
      <p:ext uri="{BB962C8B-B14F-4D97-AF65-F5344CB8AC3E}">
        <p14:creationId xmlns:p14="http://schemas.microsoft.com/office/powerpoint/2010/main" val="23946366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eet the Team_2">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EAC0AD0-E4C6-FF40-B869-24D30668072E}"/>
              </a:ext>
            </a:extLst>
          </p:cNvPr>
          <p:cNvSpPr/>
          <p:nvPr userDrawn="1"/>
        </p:nvSpPr>
        <p:spPr>
          <a:xfrm>
            <a:off x="0" y="2303087"/>
            <a:ext cx="12192000" cy="403293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2" name="Title 1"/>
          <p:cNvSpPr>
            <a:spLocks noGrp="1"/>
          </p:cNvSpPr>
          <p:nvPr>
            <p:ph type="title"/>
          </p:nvPr>
        </p:nvSpPr>
        <p:spPr>
          <a:xfrm>
            <a:off x="558800" y="334126"/>
            <a:ext cx="11074400" cy="1356564"/>
          </a:xfrm>
        </p:spPr>
        <p:txBody>
          <a:bodyPr anchor="b"/>
          <a:lstStyle/>
          <a:p>
            <a:r>
              <a:rPr lang="en-US"/>
              <a:t>Click to edit Master title style</a:t>
            </a:r>
          </a:p>
        </p:txBody>
      </p:sp>
      <p:cxnSp>
        <p:nvCxnSpPr>
          <p:cNvPr id="5" name="Straight Connector 4"/>
          <p:cNvCxnSpPr/>
          <p:nvPr userDrawn="1"/>
        </p:nvCxnSpPr>
        <p:spPr>
          <a:xfrm>
            <a:off x="558801" y="1880325"/>
            <a:ext cx="546716"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10"/>
          <p:cNvSpPr>
            <a:spLocks noGrp="1"/>
          </p:cNvSpPr>
          <p:nvPr>
            <p:ph type="body" sz="quarter" idx="12" hasCustomPrompt="1"/>
          </p:nvPr>
        </p:nvSpPr>
        <p:spPr>
          <a:xfrm>
            <a:off x="558800" y="334125"/>
            <a:ext cx="11074400" cy="657675"/>
          </a:xfrm>
        </p:spPr>
        <p:txBody>
          <a:bodyPr anchor="b"/>
          <a:lstStyle>
            <a:lvl1pPr>
              <a:defRPr sz="1865" b="1">
                <a:solidFill>
                  <a:schemeClr val="tx1">
                    <a:lumMod val="60000"/>
                    <a:lumOff val="40000"/>
                  </a:schemeClr>
                </a:solidFill>
                <a:latin typeface="+mj-lt"/>
              </a:defRPr>
            </a:lvl1pPr>
          </a:lstStyle>
          <a:p>
            <a:pPr lvl="0"/>
            <a:r>
              <a:rPr lang="en-US"/>
              <a:t>CLICK TO EDIT MASTER TEXT STYLES</a:t>
            </a:r>
          </a:p>
        </p:txBody>
      </p:sp>
      <p:sp>
        <p:nvSpPr>
          <p:cNvPr id="4" name="Picture Placeholder 3">
            <a:extLst>
              <a:ext uri="{FF2B5EF4-FFF2-40B4-BE49-F238E27FC236}">
                <a16:creationId xmlns:a16="http://schemas.microsoft.com/office/drawing/2014/main" id="{50046DB2-B6F7-4E4B-AD46-D684100825D0}"/>
              </a:ext>
            </a:extLst>
          </p:cNvPr>
          <p:cNvSpPr>
            <a:spLocks noGrp="1"/>
          </p:cNvSpPr>
          <p:nvPr>
            <p:ph type="pic" sz="quarter" idx="13"/>
          </p:nvPr>
        </p:nvSpPr>
        <p:spPr>
          <a:xfrm>
            <a:off x="3721484" y="3321464"/>
            <a:ext cx="1219200" cy="1218072"/>
          </a:xfrm>
        </p:spPr>
        <p:txBody>
          <a:bodyPr/>
          <a:lstStyle/>
          <a:p>
            <a:r>
              <a:rPr lang="en-US"/>
              <a:t>Click icon to add picture</a:t>
            </a:r>
          </a:p>
        </p:txBody>
      </p:sp>
      <p:sp>
        <p:nvSpPr>
          <p:cNvPr id="10" name="Picture Placeholder 3">
            <a:extLst>
              <a:ext uri="{FF2B5EF4-FFF2-40B4-BE49-F238E27FC236}">
                <a16:creationId xmlns:a16="http://schemas.microsoft.com/office/drawing/2014/main" id="{CB6223EB-0F77-784F-AECC-098437671324}"/>
              </a:ext>
            </a:extLst>
          </p:cNvPr>
          <p:cNvSpPr>
            <a:spLocks noGrp="1"/>
          </p:cNvSpPr>
          <p:nvPr>
            <p:ph type="pic" sz="quarter" idx="14"/>
          </p:nvPr>
        </p:nvSpPr>
        <p:spPr>
          <a:xfrm>
            <a:off x="7166641" y="3321464"/>
            <a:ext cx="1219200" cy="1218072"/>
          </a:xfrm>
        </p:spPr>
        <p:txBody>
          <a:bodyPr/>
          <a:lstStyle/>
          <a:p>
            <a:r>
              <a:rPr lang="en-US"/>
              <a:t>Click icon to add picture</a:t>
            </a:r>
          </a:p>
        </p:txBody>
      </p:sp>
      <p:sp>
        <p:nvSpPr>
          <p:cNvPr id="15" name="Text Placeholder 14">
            <a:extLst>
              <a:ext uri="{FF2B5EF4-FFF2-40B4-BE49-F238E27FC236}">
                <a16:creationId xmlns:a16="http://schemas.microsoft.com/office/drawing/2014/main" id="{8598AE53-9401-C141-B986-9E4B4B563A9E}"/>
              </a:ext>
            </a:extLst>
          </p:cNvPr>
          <p:cNvSpPr>
            <a:spLocks noGrp="1"/>
          </p:cNvSpPr>
          <p:nvPr>
            <p:ph type="body" sz="quarter" idx="19" hasCustomPrompt="1"/>
          </p:nvPr>
        </p:nvSpPr>
        <p:spPr>
          <a:xfrm>
            <a:off x="3345566" y="4819029"/>
            <a:ext cx="1971039" cy="278104"/>
          </a:xfrm>
        </p:spPr>
        <p:txBody>
          <a:bodyPr/>
          <a:lstStyle>
            <a:lvl1pPr algn="ctr">
              <a:defRPr sz="1599">
                <a:solidFill>
                  <a:schemeClr val="tx2"/>
                </a:solidFill>
              </a:defRPr>
            </a:lvl1pPr>
          </a:lstStyle>
          <a:p>
            <a:pPr lvl="0"/>
            <a:r>
              <a:rPr lang="en-US"/>
              <a:t>First Last Name</a:t>
            </a:r>
          </a:p>
        </p:txBody>
      </p:sp>
      <p:sp>
        <p:nvSpPr>
          <p:cNvPr id="17" name="Text Placeholder 14">
            <a:extLst>
              <a:ext uri="{FF2B5EF4-FFF2-40B4-BE49-F238E27FC236}">
                <a16:creationId xmlns:a16="http://schemas.microsoft.com/office/drawing/2014/main" id="{9ACC1EF8-5ED6-944E-A6D9-322E5CB0739A}"/>
              </a:ext>
            </a:extLst>
          </p:cNvPr>
          <p:cNvSpPr>
            <a:spLocks noGrp="1"/>
          </p:cNvSpPr>
          <p:nvPr>
            <p:ph type="body" sz="quarter" idx="20" hasCustomPrompt="1"/>
          </p:nvPr>
        </p:nvSpPr>
        <p:spPr>
          <a:xfrm>
            <a:off x="3345565" y="5096429"/>
            <a:ext cx="1971039" cy="278104"/>
          </a:xfrm>
        </p:spPr>
        <p:txBody>
          <a:bodyPr/>
          <a:lstStyle>
            <a:lvl1pPr algn="ctr">
              <a:defRPr sz="1599" i="1"/>
            </a:lvl1pPr>
          </a:lstStyle>
          <a:p>
            <a:pPr lvl="0"/>
            <a:r>
              <a:rPr lang="en-US"/>
              <a:t>Title</a:t>
            </a:r>
          </a:p>
        </p:txBody>
      </p:sp>
      <p:sp>
        <p:nvSpPr>
          <p:cNvPr id="16" name="Text Placeholder 14">
            <a:extLst>
              <a:ext uri="{FF2B5EF4-FFF2-40B4-BE49-F238E27FC236}">
                <a16:creationId xmlns:a16="http://schemas.microsoft.com/office/drawing/2014/main" id="{7E9580D9-B2E2-AB44-9F34-3B7026C941D4}"/>
              </a:ext>
            </a:extLst>
          </p:cNvPr>
          <p:cNvSpPr>
            <a:spLocks noGrp="1"/>
          </p:cNvSpPr>
          <p:nvPr>
            <p:ph type="body" sz="quarter" idx="21" hasCustomPrompt="1"/>
          </p:nvPr>
        </p:nvSpPr>
        <p:spPr>
          <a:xfrm>
            <a:off x="6790723" y="4817622"/>
            <a:ext cx="1971039" cy="278104"/>
          </a:xfrm>
        </p:spPr>
        <p:txBody>
          <a:bodyPr/>
          <a:lstStyle>
            <a:lvl1pPr algn="ctr">
              <a:defRPr sz="1599">
                <a:solidFill>
                  <a:schemeClr val="tx2"/>
                </a:solidFill>
              </a:defRPr>
            </a:lvl1pPr>
          </a:lstStyle>
          <a:p>
            <a:pPr lvl="0"/>
            <a:r>
              <a:rPr lang="en-US"/>
              <a:t>First Last Name</a:t>
            </a:r>
          </a:p>
        </p:txBody>
      </p:sp>
      <p:sp>
        <p:nvSpPr>
          <p:cNvPr id="18" name="Text Placeholder 14">
            <a:extLst>
              <a:ext uri="{FF2B5EF4-FFF2-40B4-BE49-F238E27FC236}">
                <a16:creationId xmlns:a16="http://schemas.microsoft.com/office/drawing/2014/main" id="{986062B2-C844-D748-A057-CCA85F29DB0C}"/>
              </a:ext>
            </a:extLst>
          </p:cNvPr>
          <p:cNvSpPr>
            <a:spLocks noGrp="1"/>
          </p:cNvSpPr>
          <p:nvPr>
            <p:ph type="body" sz="quarter" idx="22" hasCustomPrompt="1"/>
          </p:nvPr>
        </p:nvSpPr>
        <p:spPr>
          <a:xfrm>
            <a:off x="6790722" y="5095022"/>
            <a:ext cx="1971039" cy="278104"/>
          </a:xfrm>
        </p:spPr>
        <p:txBody>
          <a:bodyPr/>
          <a:lstStyle>
            <a:lvl1pPr algn="ctr">
              <a:defRPr sz="1599" i="1"/>
            </a:lvl1pPr>
          </a:lstStyle>
          <a:p>
            <a:pPr lvl="0"/>
            <a:r>
              <a:rPr lang="en-US"/>
              <a:t>Title</a:t>
            </a:r>
          </a:p>
        </p:txBody>
      </p:sp>
    </p:spTree>
    <p:extLst>
      <p:ext uri="{BB962C8B-B14F-4D97-AF65-F5344CB8AC3E}">
        <p14:creationId xmlns:p14="http://schemas.microsoft.com/office/powerpoint/2010/main" val="3365130611"/>
      </p:ext>
    </p:extLst>
  </p:cSld>
  <p:clrMapOvr>
    <a:masterClrMapping/>
  </p:clrMapOvr>
  <p:extLst>
    <p:ext uri="{DCECCB84-F9BA-43D5-87BE-67443E8EF086}">
      <p15:sldGuideLst xmlns:p15="http://schemas.microsoft.com/office/powerpoint/2012/main">
        <p15:guide id="1" orient="horz" pos="158">
          <p15:clr>
            <a:srgbClr val="FBAE40"/>
          </p15:clr>
        </p15:guide>
        <p15:guide id="2" pos="264">
          <p15:clr>
            <a:srgbClr val="FBAE40"/>
          </p15:clr>
        </p15:guide>
        <p15:guide id="3" pos="5496">
          <p15:clr>
            <a:srgbClr val="FBAE40"/>
          </p15:clr>
        </p15:guide>
        <p15:guide id="4" orient="horz" pos="2918">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Meet the Team_3">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EAC0AD0-E4C6-FF40-B869-24D30668072E}"/>
              </a:ext>
            </a:extLst>
          </p:cNvPr>
          <p:cNvSpPr/>
          <p:nvPr userDrawn="1"/>
        </p:nvSpPr>
        <p:spPr>
          <a:xfrm>
            <a:off x="0" y="2303087"/>
            <a:ext cx="12192000" cy="403293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2" name="Title 1"/>
          <p:cNvSpPr>
            <a:spLocks noGrp="1"/>
          </p:cNvSpPr>
          <p:nvPr>
            <p:ph type="title"/>
          </p:nvPr>
        </p:nvSpPr>
        <p:spPr>
          <a:xfrm>
            <a:off x="558800" y="334126"/>
            <a:ext cx="11074400" cy="1356564"/>
          </a:xfrm>
        </p:spPr>
        <p:txBody>
          <a:bodyPr anchor="b"/>
          <a:lstStyle/>
          <a:p>
            <a:r>
              <a:rPr lang="en-US"/>
              <a:t>Click to edit Master title style</a:t>
            </a:r>
          </a:p>
        </p:txBody>
      </p:sp>
      <p:cxnSp>
        <p:nvCxnSpPr>
          <p:cNvPr id="5" name="Straight Connector 4"/>
          <p:cNvCxnSpPr/>
          <p:nvPr userDrawn="1"/>
        </p:nvCxnSpPr>
        <p:spPr>
          <a:xfrm>
            <a:off x="558801" y="1880325"/>
            <a:ext cx="546716"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10"/>
          <p:cNvSpPr>
            <a:spLocks noGrp="1"/>
          </p:cNvSpPr>
          <p:nvPr>
            <p:ph type="body" sz="quarter" idx="12" hasCustomPrompt="1"/>
          </p:nvPr>
        </p:nvSpPr>
        <p:spPr>
          <a:xfrm>
            <a:off x="558800" y="334125"/>
            <a:ext cx="11074400" cy="657675"/>
          </a:xfrm>
        </p:spPr>
        <p:txBody>
          <a:bodyPr anchor="b"/>
          <a:lstStyle>
            <a:lvl1pPr>
              <a:defRPr sz="1865" b="1">
                <a:solidFill>
                  <a:schemeClr val="tx1">
                    <a:lumMod val="60000"/>
                    <a:lumOff val="40000"/>
                  </a:schemeClr>
                </a:solidFill>
                <a:latin typeface="+mj-lt"/>
              </a:defRPr>
            </a:lvl1pPr>
          </a:lstStyle>
          <a:p>
            <a:pPr lvl="0"/>
            <a:r>
              <a:rPr lang="en-US"/>
              <a:t>CLICK TO EDIT MASTER TEXT STYLES</a:t>
            </a:r>
          </a:p>
        </p:txBody>
      </p:sp>
      <p:sp>
        <p:nvSpPr>
          <p:cNvPr id="4" name="Picture Placeholder 3">
            <a:extLst>
              <a:ext uri="{FF2B5EF4-FFF2-40B4-BE49-F238E27FC236}">
                <a16:creationId xmlns:a16="http://schemas.microsoft.com/office/drawing/2014/main" id="{50046DB2-B6F7-4E4B-AD46-D684100825D0}"/>
              </a:ext>
            </a:extLst>
          </p:cNvPr>
          <p:cNvSpPr>
            <a:spLocks noGrp="1"/>
          </p:cNvSpPr>
          <p:nvPr>
            <p:ph type="pic" sz="quarter" idx="13"/>
          </p:nvPr>
        </p:nvSpPr>
        <p:spPr>
          <a:xfrm>
            <a:off x="2041243" y="3321464"/>
            <a:ext cx="1219200" cy="1218072"/>
          </a:xfrm>
        </p:spPr>
        <p:txBody>
          <a:bodyPr/>
          <a:lstStyle/>
          <a:p>
            <a:r>
              <a:rPr lang="en-US"/>
              <a:t>Click icon to add picture</a:t>
            </a:r>
          </a:p>
        </p:txBody>
      </p:sp>
      <p:sp>
        <p:nvSpPr>
          <p:cNvPr id="10" name="Picture Placeholder 3">
            <a:extLst>
              <a:ext uri="{FF2B5EF4-FFF2-40B4-BE49-F238E27FC236}">
                <a16:creationId xmlns:a16="http://schemas.microsoft.com/office/drawing/2014/main" id="{CB6223EB-0F77-784F-AECC-098437671324}"/>
              </a:ext>
            </a:extLst>
          </p:cNvPr>
          <p:cNvSpPr>
            <a:spLocks noGrp="1"/>
          </p:cNvSpPr>
          <p:nvPr>
            <p:ph type="pic" sz="quarter" idx="14"/>
          </p:nvPr>
        </p:nvSpPr>
        <p:spPr>
          <a:xfrm>
            <a:off x="5486400" y="3321464"/>
            <a:ext cx="1219200" cy="1218072"/>
          </a:xfrm>
        </p:spPr>
        <p:txBody>
          <a:bodyPr/>
          <a:lstStyle/>
          <a:p>
            <a:r>
              <a:rPr lang="en-US"/>
              <a:t>Click icon to add picture</a:t>
            </a:r>
          </a:p>
        </p:txBody>
      </p:sp>
      <p:sp>
        <p:nvSpPr>
          <p:cNvPr id="11" name="Picture Placeholder 3">
            <a:extLst>
              <a:ext uri="{FF2B5EF4-FFF2-40B4-BE49-F238E27FC236}">
                <a16:creationId xmlns:a16="http://schemas.microsoft.com/office/drawing/2014/main" id="{F297F510-22D9-0041-818E-3288D56717A9}"/>
              </a:ext>
            </a:extLst>
          </p:cNvPr>
          <p:cNvSpPr>
            <a:spLocks noGrp="1"/>
          </p:cNvSpPr>
          <p:nvPr>
            <p:ph type="pic" sz="quarter" idx="15"/>
          </p:nvPr>
        </p:nvSpPr>
        <p:spPr>
          <a:xfrm>
            <a:off x="8915040" y="3321464"/>
            <a:ext cx="1219200" cy="1218072"/>
          </a:xfrm>
        </p:spPr>
        <p:txBody>
          <a:bodyPr/>
          <a:lstStyle/>
          <a:p>
            <a:r>
              <a:rPr lang="en-US"/>
              <a:t>Click icon to add picture</a:t>
            </a:r>
          </a:p>
        </p:txBody>
      </p:sp>
      <p:sp>
        <p:nvSpPr>
          <p:cNvPr id="15" name="Text Placeholder 14">
            <a:extLst>
              <a:ext uri="{FF2B5EF4-FFF2-40B4-BE49-F238E27FC236}">
                <a16:creationId xmlns:a16="http://schemas.microsoft.com/office/drawing/2014/main" id="{8598AE53-9401-C141-B986-9E4B4B563A9E}"/>
              </a:ext>
            </a:extLst>
          </p:cNvPr>
          <p:cNvSpPr>
            <a:spLocks noGrp="1"/>
          </p:cNvSpPr>
          <p:nvPr>
            <p:ph type="body" sz="quarter" idx="19" hasCustomPrompt="1"/>
          </p:nvPr>
        </p:nvSpPr>
        <p:spPr>
          <a:xfrm>
            <a:off x="1665325" y="4819029"/>
            <a:ext cx="1971039" cy="278104"/>
          </a:xfrm>
        </p:spPr>
        <p:txBody>
          <a:bodyPr/>
          <a:lstStyle>
            <a:lvl1pPr algn="ctr">
              <a:defRPr sz="1599">
                <a:solidFill>
                  <a:schemeClr val="tx2"/>
                </a:solidFill>
              </a:defRPr>
            </a:lvl1pPr>
          </a:lstStyle>
          <a:p>
            <a:pPr lvl="0"/>
            <a:r>
              <a:rPr lang="en-US"/>
              <a:t>First Last Name</a:t>
            </a:r>
          </a:p>
        </p:txBody>
      </p:sp>
      <p:sp>
        <p:nvSpPr>
          <p:cNvPr id="17" name="Text Placeholder 14">
            <a:extLst>
              <a:ext uri="{FF2B5EF4-FFF2-40B4-BE49-F238E27FC236}">
                <a16:creationId xmlns:a16="http://schemas.microsoft.com/office/drawing/2014/main" id="{9ACC1EF8-5ED6-944E-A6D9-322E5CB0739A}"/>
              </a:ext>
            </a:extLst>
          </p:cNvPr>
          <p:cNvSpPr>
            <a:spLocks noGrp="1"/>
          </p:cNvSpPr>
          <p:nvPr>
            <p:ph type="body" sz="quarter" idx="20" hasCustomPrompt="1"/>
          </p:nvPr>
        </p:nvSpPr>
        <p:spPr>
          <a:xfrm>
            <a:off x="1665323" y="5096429"/>
            <a:ext cx="1971039" cy="278104"/>
          </a:xfrm>
        </p:spPr>
        <p:txBody>
          <a:bodyPr/>
          <a:lstStyle>
            <a:lvl1pPr algn="ctr">
              <a:defRPr sz="1599" i="1"/>
            </a:lvl1pPr>
          </a:lstStyle>
          <a:p>
            <a:pPr lvl="0"/>
            <a:r>
              <a:rPr lang="en-US"/>
              <a:t>Title</a:t>
            </a:r>
          </a:p>
        </p:txBody>
      </p:sp>
      <p:sp>
        <p:nvSpPr>
          <p:cNvPr id="16" name="Text Placeholder 14">
            <a:extLst>
              <a:ext uri="{FF2B5EF4-FFF2-40B4-BE49-F238E27FC236}">
                <a16:creationId xmlns:a16="http://schemas.microsoft.com/office/drawing/2014/main" id="{7E9580D9-B2E2-AB44-9F34-3B7026C941D4}"/>
              </a:ext>
            </a:extLst>
          </p:cNvPr>
          <p:cNvSpPr>
            <a:spLocks noGrp="1"/>
          </p:cNvSpPr>
          <p:nvPr>
            <p:ph type="body" sz="quarter" idx="21" hasCustomPrompt="1"/>
          </p:nvPr>
        </p:nvSpPr>
        <p:spPr>
          <a:xfrm>
            <a:off x="5110482" y="4817622"/>
            <a:ext cx="1971039" cy="278104"/>
          </a:xfrm>
        </p:spPr>
        <p:txBody>
          <a:bodyPr/>
          <a:lstStyle>
            <a:lvl1pPr algn="ctr">
              <a:defRPr sz="1599">
                <a:solidFill>
                  <a:schemeClr val="tx2"/>
                </a:solidFill>
              </a:defRPr>
            </a:lvl1pPr>
          </a:lstStyle>
          <a:p>
            <a:pPr lvl="0"/>
            <a:r>
              <a:rPr lang="en-US"/>
              <a:t>First Last Name</a:t>
            </a:r>
          </a:p>
        </p:txBody>
      </p:sp>
      <p:sp>
        <p:nvSpPr>
          <p:cNvPr id="18" name="Text Placeholder 14">
            <a:extLst>
              <a:ext uri="{FF2B5EF4-FFF2-40B4-BE49-F238E27FC236}">
                <a16:creationId xmlns:a16="http://schemas.microsoft.com/office/drawing/2014/main" id="{986062B2-C844-D748-A057-CCA85F29DB0C}"/>
              </a:ext>
            </a:extLst>
          </p:cNvPr>
          <p:cNvSpPr>
            <a:spLocks noGrp="1"/>
          </p:cNvSpPr>
          <p:nvPr>
            <p:ph type="body" sz="quarter" idx="22" hasCustomPrompt="1"/>
          </p:nvPr>
        </p:nvSpPr>
        <p:spPr>
          <a:xfrm>
            <a:off x="5110481" y="5095022"/>
            <a:ext cx="1971039" cy="278104"/>
          </a:xfrm>
        </p:spPr>
        <p:txBody>
          <a:bodyPr/>
          <a:lstStyle>
            <a:lvl1pPr algn="ctr">
              <a:defRPr sz="1599" i="1"/>
            </a:lvl1pPr>
          </a:lstStyle>
          <a:p>
            <a:pPr lvl="0"/>
            <a:r>
              <a:rPr lang="en-US"/>
              <a:t>Title</a:t>
            </a:r>
          </a:p>
        </p:txBody>
      </p:sp>
      <p:sp>
        <p:nvSpPr>
          <p:cNvPr id="19" name="Text Placeholder 14">
            <a:extLst>
              <a:ext uri="{FF2B5EF4-FFF2-40B4-BE49-F238E27FC236}">
                <a16:creationId xmlns:a16="http://schemas.microsoft.com/office/drawing/2014/main" id="{E3274503-EB4A-9D47-9996-85EE69DC3768}"/>
              </a:ext>
            </a:extLst>
          </p:cNvPr>
          <p:cNvSpPr>
            <a:spLocks noGrp="1"/>
          </p:cNvSpPr>
          <p:nvPr>
            <p:ph type="body" sz="quarter" idx="23" hasCustomPrompt="1"/>
          </p:nvPr>
        </p:nvSpPr>
        <p:spPr>
          <a:xfrm>
            <a:off x="8555639" y="4817622"/>
            <a:ext cx="1971039" cy="278104"/>
          </a:xfrm>
        </p:spPr>
        <p:txBody>
          <a:bodyPr/>
          <a:lstStyle>
            <a:lvl1pPr algn="ctr">
              <a:defRPr sz="1599">
                <a:solidFill>
                  <a:schemeClr val="tx2"/>
                </a:solidFill>
              </a:defRPr>
            </a:lvl1pPr>
          </a:lstStyle>
          <a:p>
            <a:pPr lvl="0"/>
            <a:r>
              <a:rPr lang="en-US"/>
              <a:t>First Last Name</a:t>
            </a:r>
          </a:p>
        </p:txBody>
      </p:sp>
      <p:sp>
        <p:nvSpPr>
          <p:cNvPr id="20" name="Text Placeholder 14">
            <a:extLst>
              <a:ext uri="{FF2B5EF4-FFF2-40B4-BE49-F238E27FC236}">
                <a16:creationId xmlns:a16="http://schemas.microsoft.com/office/drawing/2014/main" id="{706BF261-826F-DE45-8037-B483C432C6A0}"/>
              </a:ext>
            </a:extLst>
          </p:cNvPr>
          <p:cNvSpPr>
            <a:spLocks noGrp="1"/>
          </p:cNvSpPr>
          <p:nvPr>
            <p:ph type="body" sz="quarter" idx="24" hasCustomPrompt="1"/>
          </p:nvPr>
        </p:nvSpPr>
        <p:spPr>
          <a:xfrm>
            <a:off x="8555638" y="5095022"/>
            <a:ext cx="1971039" cy="278104"/>
          </a:xfrm>
        </p:spPr>
        <p:txBody>
          <a:bodyPr/>
          <a:lstStyle>
            <a:lvl1pPr algn="ctr">
              <a:defRPr sz="1599" i="1"/>
            </a:lvl1pPr>
          </a:lstStyle>
          <a:p>
            <a:pPr lvl="0"/>
            <a:r>
              <a:rPr lang="en-US"/>
              <a:t>Title</a:t>
            </a:r>
          </a:p>
        </p:txBody>
      </p:sp>
    </p:spTree>
    <p:extLst>
      <p:ext uri="{BB962C8B-B14F-4D97-AF65-F5344CB8AC3E}">
        <p14:creationId xmlns:p14="http://schemas.microsoft.com/office/powerpoint/2010/main" val="397657350"/>
      </p:ext>
    </p:extLst>
  </p:cSld>
  <p:clrMapOvr>
    <a:masterClrMapping/>
  </p:clrMapOvr>
  <p:extLst>
    <p:ext uri="{DCECCB84-F9BA-43D5-87BE-67443E8EF086}">
      <p15:sldGuideLst xmlns:p15="http://schemas.microsoft.com/office/powerpoint/2012/main">
        <p15:guide id="1" orient="horz" pos="158">
          <p15:clr>
            <a:srgbClr val="FBAE40"/>
          </p15:clr>
        </p15:guide>
        <p15:guide id="2" pos="264">
          <p15:clr>
            <a:srgbClr val="FBAE40"/>
          </p15:clr>
        </p15:guide>
        <p15:guide id="3" pos="5496">
          <p15:clr>
            <a:srgbClr val="FBAE40"/>
          </p15:clr>
        </p15:guide>
        <p15:guide id="4" orient="horz" pos="2918">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Meet the Team_4">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EAC0AD0-E4C6-FF40-B869-24D30668072E}"/>
              </a:ext>
            </a:extLst>
          </p:cNvPr>
          <p:cNvSpPr/>
          <p:nvPr userDrawn="1"/>
        </p:nvSpPr>
        <p:spPr>
          <a:xfrm>
            <a:off x="0" y="2303087"/>
            <a:ext cx="12192000" cy="403293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2" name="Title 1"/>
          <p:cNvSpPr>
            <a:spLocks noGrp="1"/>
          </p:cNvSpPr>
          <p:nvPr>
            <p:ph type="title"/>
          </p:nvPr>
        </p:nvSpPr>
        <p:spPr>
          <a:xfrm>
            <a:off x="558800" y="334126"/>
            <a:ext cx="11074400" cy="1356564"/>
          </a:xfrm>
        </p:spPr>
        <p:txBody>
          <a:bodyPr anchor="b"/>
          <a:lstStyle/>
          <a:p>
            <a:r>
              <a:rPr lang="en-US"/>
              <a:t>Click to edit Master title style</a:t>
            </a:r>
          </a:p>
        </p:txBody>
      </p:sp>
      <p:cxnSp>
        <p:nvCxnSpPr>
          <p:cNvPr id="5" name="Straight Connector 4"/>
          <p:cNvCxnSpPr/>
          <p:nvPr userDrawn="1"/>
        </p:nvCxnSpPr>
        <p:spPr>
          <a:xfrm>
            <a:off x="558801" y="1880325"/>
            <a:ext cx="546716"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10"/>
          <p:cNvSpPr>
            <a:spLocks noGrp="1"/>
          </p:cNvSpPr>
          <p:nvPr>
            <p:ph type="body" sz="quarter" idx="12" hasCustomPrompt="1"/>
          </p:nvPr>
        </p:nvSpPr>
        <p:spPr>
          <a:xfrm>
            <a:off x="558800" y="334125"/>
            <a:ext cx="11074400" cy="657675"/>
          </a:xfrm>
        </p:spPr>
        <p:txBody>
          <a:bodyPr anchor="b"/>
          <a:lstStyle>
            <a:lvl1pPr>
              <a:defRPr sz="1865" b="1">
                <a:solidFill>
                  <a:schemeClr val="tx1">
                    <a:lumMod val="60000"/>
                    <a:lumOff val="40000"/>
                  </a:schemeClr>
                </a:solidFill>
                <a:latin typeface="+mj-lt"/>
              </a:defRPr>
            </a:lvl1pPr>
          </a:lstStyle>
          <a:p>
            <a:pPr lvl="0"/>
            <a:r>
              <a:rPr lang="en-US"/>
              <a:t>CLICK TO EDIT MASTER TEXT STYLES</a:t>
            </a:r>
          </a:p>
        </p:txBody>
      </p:sp>
      <p:sp>
        <p:nvSpPr>
          <p:cNvPr id="4" name="Picture Placeholder 3">
            <a:extLst>
              <a:ext uri="{FF2B5EF4-FFF2-40B4-BE49-F238E27FC236}">
                <a16:creationId xmlns:a16="http://schemas.microsoft.com/office/drawing/2014/main" id="{50046DB2-B6F7-4E4B-AD46-D684100825D0}"/>
              </a:ext>
            </a:extLst>
          </p:cNvPr>
          <p:cNvSpPr>
            <a:spLocks noGrp="1"/>
          </p:cNvSpPr>
          <p:nvPr>
            <p:ph type="pic" sz="quarter" idx="13"/>
          </p:nvPr>
        </p:nvSpPr>
        <p:spPr>
          <a:xfrm>
            <a:off x="1045027" y="3321464"/>
            <a:ext cx="1219200" cy="1218072"/>
          </a:xfrm>
        </p:spPr>
        <p:txBody>
          <a:bodyPr/>
          <a:lstStyle/>
          <a:p>
            <a:r>
              <a:rPr lang="en-US"/>
              <a:t>Click icon to add picture</a:t>
            </a:r>
          </a:p>
        </p:txBody>
      </p:sp>
      <p:sp>
        <p:nvSpPr>
          <p:cNvPr id="10" name="Picture Placeholder 3">
            <a:extLst>
              <a:ext uri="{FF2B5EF4-FFF2-40B4-BE49-F238E27FC236}">
                <a16:creationId xmlns:a16="http://schemas.microsoft.com/office/drawing/2014/main" id="{CB6223EB-0F77-784F-AECC-098437671324}"/>
              </a:ext>
            </a:extLst>
          </p:cNvPr>
          <p:cNvSpPr>
            <a:spLocks noGrp="1"/>
          </p:cNvSpPr>
          <p:nvPr>
            <p:ph type="pic" sz="quarter" idx="14"/>
          </p:nvPr>
        </p:nvSpPr>
        <p:spPr>
          <a:xfrm>
            <a:off x="3929883" y="3321464"/>
            <a:ext cx="1219200" cy="1218072"/>
          </a:xfrm>
        </p:spPr>
        <p:txBody>
          <a:bodyPr/>
          <a:lstStyle/>
          <a:p>
            <a:r>
              <a:rPr lang="en-US"/>
              <a:t>Click icon to add picture</a:t>
            </a:r>
          </a:p>
        </p:txBody>
      </p:sp>
      <p:sp>
        <p:nvSpPr>
          <p:cNvPr id="11" name="Picture Placeholder 3">
            <a:extLst>
              <a:ext uri="{FF2B5EF4-FFF2-40B4-BE49-F238E27FC236}">
                <a16:creationId xmlns:a16="http://schemas.microsoft.com/office/drawing/2014/main" id="{F297F510-22D9-0041-818E-3288D56717A9}"/>
              </a:ext>
            </a:extLst>
          </p:cNvPr>
          <p:cNvSpPr>
            <a:spLocks noGrp="1"/>
          </p:cNvSpPr>
          <p:nvPr>
            <p:ph type="pic" sz="quarter" idx="15"/>
          </p:nvPr>
        </p:nvSpPr>
        <p:spPr>
          <a:xfrm>
            <a:off x="6814739" y="3321464"/>
            <a:ext cx="1219200" cy="1218072"/>
          </a:xfrm>
        </p:spPr>
        <p:txBody>
          <a:bodyPr/>
          <a:lstStyle/>
          <a:p>
            <a:r>
              <a:rPr lang="en-US"/>
              <a:t>Click icon to add picture</a:t>
            </a:r>
          </a:p>
        </p:txBody>
      </p:sp>
      <p:sp>
        <p:nvSpPr>
          <p:cNvPr id="12" name="Picture Placeholder 3">
            <a:extLst>
              <a:ext uri="{FF2B5EF4-FFF2-40B4-BE49-F238E27FC236}">
                <a16:creationId xmlns:a16="http://schemas.microsoft.com/office/drawing/2014/main" id="{1F662C54-7B5C-F74B-80F9-25D2A565CB3C}"/>
              </a:ext>
            </a:extLst>
          </p:cNvPr>
          <p:cNvSpPr>
            <a:spLocks noGrp="1"/>
          </p:cNvSpPr>
          <p:nvPr>
            <p:ph type="pic" sz="quarter" idx="16"/>
          </p:nvPr>
        </p:nvSpPr>
        <p:spPr>
          <a:xfrm>
            <a:off x="9699596" y="3321464"/>
            <a:ext cx="1219200" cy="1218072"/>
          </a:xfrm>
        </p:spPr>
        <p:txBody>
          <a:bodyPr/>
          <a:lstStyle/>
          <a:p>
            <a:r>
              <a:rPr lang="en-US"/>
              <a:t>Click icon to add picture</a:t>
            </a:r>
          </a:p>
        </p:txBody>
      </p:sp>
      <p:sp>
        <p:nvSpPr>
          <p:cNvPr id="15" name="Text Placeholder 14">
            <a:extLst>
              <a:ext uri="{FF2B5EF4-FFF2-40B4-BE49-F238E27FC236}">
                <a16:creationId xmlns:a16="http://schemas.microsoft.com/office/drawing/2014/main" id="{8598AE53-9401-C141-B986-9E4B4B563A9E}"/>
              </a:ext>
            </a:extLst>
          </p:cNvPr>
          <p:cNvSpPr>
            <a:spLocks noGrp="1"/>
          </p:cNvSpPr>
          <p:nvPr>
            <p:ph type="body" sz="quarter" idx="19" hasCustomPrompt="1"/>
          </p:nvPr>
        </p:nvSpPr>
        <p:spPr>
          <a:xfrm>
            <a:off x="669109" y="4819029"/>
            <a:ext cx="1971039" cy="278104"/>
          </a:xfrm>
        </p:spPr>
        <p:txBody>
          <a:bodyPr/>
          <a:lstStyle>
            <a:lvl1pPr algn="ctr">
              <a:defRPr sz="1599">
                <a:solidFill>
                  <a:schemeClr val="tx2"/>
                </a:solidFill>
              </a:defRPr>
            </a:lvl1pPr>
          </a:lstStyle>
          <a:p>
            <a:pPr lvl="0"/>
            <a:r>
              <a:rPr lang="en-US"/>
              <a:t>First Last Name</a:t>
            </a:r>
          </a:p>
        </p:txBody>
      </p:sp>
      <p:sp>
        <p:nvSpPr>
          <p:cNvPr id="17" name="Text Placeholder 14">
            <a:extLst>
              <a:ext uri="{FF2B5EF4-FFF2-40B4-BE49-F238E27FC236}">
                <a16:creationId xmlns:a16="http://schemas.microsoft.com/office/drawing/2014/main" id="{9ACC1EF8-5ED6-944E-A6D9-322E5CB0739A}"/>
              </a:ext>
            </a:extLst>
          </p:cNvPr>
          <p:cNvSpPr>
            <a:spLocks noGrp="1"/>
          </p:cNvSpPr>
          <p:nvPr>
            <p:ph type="body" sz="quarter" idx="20" hasCustomPrompt="1"/>
          </p:nvPr>
        </p:nvSpPr>
        <p:spPr>
          <a:xfrm>
            <a:off x="669107" y="5096429"/>
            <a:ext cx="1971039" cy="278104"/>
          </a:xfrm>
        </p:spPr>
        <p:txBody>
          <a:bodyPr/>
          <a:lstStyle>
            <a:lvl1pPr algn="ctr">
              <a:defRPr sz="1599" i="1"/>
            </a:lvl1pPr>
          </a:lstStyle>
          <a:p>
            <a:pPr lvl="0"/>
            <a:r>
              <a:rPr lang="en-US"/>
              <a:t>Title</a:t>
            </a:r>
          </a:p>
        </p:txBody>
      </p:sp>
      <p:sp>
        <p:nvSpPr>
          <p:cNvPr id="16" name="Text Placeholder 14">
            <a:extLst>
              <a:ext uri="{FF2B5EF4-FFF2-40B4-BE49-F238E27FC236}">
                <a16:creationId xmlns:a16="http://schemas.microsoft.com/office/drawing/2014/main" id="{7E9580D9-B2E2-AB44-9F34-3B7026C941D4}"/>
              </a:ext>
            </a:extLst>
          </p:cNvPr>
          <p:cNvSpPr>
            <a:spLocks noGrp="1"/>
          </p:cNvSpPr>
          <p:nvPr>
            <p:ph type="body" sz="quarter" idx="21" hasCustomPrompt="1"/>
          </p:nvPr>
        </p:nvSpPr>
        <p:spPr>
          <a:xfrm>
            <a:off x="3570850" y="4817622"/>
            <a:ext cx="1971039" cy="278104"/>
          </a:xfrm>
        </p:spPr>
        <p:txBody>
          <a:bodyPr/>
          <a:lstStyle>
            <a:lvl1pPr algn="ctr">
              <a:defRPr sz="1599">
                <a:solidFill>
                  <a:schemeClr val="tx2"/>
                </a:solidFill>
              </a:defRPr>
            </a:lvl1pPr>
          </a:lstStyle>
          <a:p>
            <a:pPr lvl="0"/>
            <a:r>
              <a:rPr lang="en-US"/>
              <a:t>First Last Name</a:t>
            </a:r>
          </a:p>
        </p:txBody>
      </p:sp>
      <p:sp>
        <p:nvSpPr>
          <p:cNvPr id="18" name="Text Placeholder 14">
            <a:extLst>
              <a:ext uri="{FF2B5EF4-FFF2-40B4-BE49-F238E27FC236}">
                <a16:creationId xmlns:a16="http://schemas.microsoft.com/office/drawing/2014/main" id="{986062B2-C844-D748-A057-CCA85F29DB0C}"/>
              </a:ext>
            </a:extLst>
          </p:cNvPr>
          <p:cNvSpPr>
            <a:spLocks noGrp="1"/>
          </p:cNvSpPr>
          <p:nvPr>
            <p:ph type="body" sz="quarter" idx="22" hasCustomPrompt="1"/>
          </p:nvPr>
        </p:nvSpPr>
        <p:spPr>
          <a:xfrm>
            <a:off x="3570849" y="5095022"/>
            <a:ext cx="1971039" cy="278104"/>
          </a:xfrm>
        </p:spPr>
        <p:txBody>
          <a:bodyPr/>
          <a:lstStyle>
            <a:lvl1pPr algn="ctr">
              <a:defRPr sz="1599" i="1"/>
            </a:lvl1pPr>
          </a:lstStyle>
          <a:p>
            <a:pPr lvl="0"/>
            <a:r>
              <a:rPr lang="en-US"/>
              <a:t>Title</a:t>
            </a:r>
          </a:p>
        </p:txBody>
      </p:sp>
      <p:sp>
        <p:nvSpPr>
          <p:cNvPr id="19" name="Text Placeholder 14">
            <a:extLst>
              <a:ext uri="{FF2B5EF4-FFF2-40B4-BE49-F238E27FC236}">
                <a16:creationId xmlns:a16="http://schemas.microsoft.com/office/drawing/2014/main" id="{E3274503-EB4A-9D47-9996-85EE69DC3768}"/>
              </a:ext>
            </a:extLst>
          </p:cNvPr>
          <p:cNvSpPr>
            <a:spLocks noGrp="1"/>
          </p:cNvSpPr>
          <p:nvPr>
            <p:ph type="body" sz="quarter" idx="23" hasCustomPrompt="1"/>
          </p:nvPr>
        </p:nvSpPr>
        <p:spPr>
          <a:xfrm>
            <a:off x="6455338" y="4817622"/>
            <a:ext cx="1971039" cy="278104"/>
          </a:xfrm>
        </p:spPr>
        <p:txBody>
          <a:bodyPr/>
          <a:lstStyle>
            <a:lvl1pPr algn="ctr">
              <a:defRPr sz="1599">
                <a:solidFill>
                  <a:schemeClr val="tx2"/>
                </a:solidFill>
              </a:defRPr>
            </a:lvl1pPr>
          </a:lstStyle>
          <a:p>
            <a:pPr lvl="0"/>
            <a:r>
              <a:rPr lang="en-US"/>
              <a:t>First Last Name</a:t>
            </a:r>
          </a:p>
        </p:txBody>
      </p:sp>
      <p:sp>
        <p:nvSpPr>
          <p:cNvPr id="20" name="Text Placeholder 14">
            <a:extLst>
              <a:ext uri="{FF2B5EF4-FFF2-40B4-BE49-F238E27FC236}">
                <a16:creationId xmlns:a16="http://schemas.microsoft.com/office/drawing/2014/main" id="{706BF261-826F-DE45-8037-B483C432C6A0}"/>
              </a:ext>
            </a:extLst>
          </p:cNvPr>
          <p:cNvSpPr>
            <a:spLocks noGrp="1"/>
          </p:cNvSpPr>
          <p:nvPr>
            <p:ph type="body" sz="quarter" idx="24" hasCustomPrompt="1"/>
          </p:nvPr>
        </p:nvSpPr>
        <p:spPr>
          <a:xfrm>
            <a:off x="6455337" y="5095022"/>
            <a:ext cx="1971039" cy="278104"/>
          </a:xfrm>
        </p:spPr>
        <p:txBody>
          <a:bodyPr/>
          <a:lstStyle>
            <a:lvl1pPr algn="ctr">
              <a:defRPr sz="1599" i="1"/>
            </a:lvl1pPr>
          </a:lstStyle>
          <a:p>
            <a:pPr lvl="0"/>
            <a:r>
              <a:rPr lang="en-US"/>
              <a:t>Title</a:t>
            </a:r>
          </a:p>
        </p:txBody>
      </p:sp>
      <p:sp>
        <p:nvSpPr>
          <p:cNvPr id="21" name="Text Placeholder 14">
            <a:extLst>
              <a:ext uri="{FF2B5EF4-FFF2-40B4-BE49-F238E27FC236}">
                <a16:creationId xmlns:a16="http://schemas.microsoft.com/office/drawing/2014/main" id="{5263118C-71A5-D14E-8A19-4F53A2CEA0AC}"/>
              </a:ext>
            </a:extLst>
          </p:cNvPr>
          <p:cNvSpPr>
            <a:spLocks noGrp="1"/>
          </p:cNvSpPr>
          <p:nvPr>
            <p:ph type="body" sz="quarter" idx="25" hasCustomPrompt="1"/>
          </p:nvPr>
        </p:nvSpPr>
        <p:spPr>
          <a:xfrm>
            <a:off x="9323670" y="4817622"/>
            <a:ext cx="1971039" cy="278104"/>
          </a:xfrm>
        </p:spPr>
        <p:txBody>
          <a:bodyPr/>
          <a:lstStyle>
            <a:lvl1pPr algn="ctr">
              <a:defRPr sz="1599">
                <a:solidFill>
                  <a:schemeClr val="tx2"/>
                </a:solidFill>
              </a:defRPr>
            </a:lvl1pPr>
          </a:lstStyle>
          <a:p>
            <a:pPr lvl="0"/>
            <a:r>
              <a:rPr lang="en-US"/>
              <a:t>First Last Name</a:t>
            </a:r>
          </a:p>
        </p:txBody>
      </p:sp>
      <p:sp>
        <p:nvSpPr>
          <p:cNvPr id="22" name="Text Placeholder 14">
            <a:extLst>
              <a:ext uri="{FF2B5EF4-FFF2-40B4-BE49-F238E27FC236}">
                <a16:creationId xmlns:a16="http://schemas.microsoft.com/office/drawing/2014/main" id="{180D2F4E-3968-1A49-BE31-28C3E086B76B}"/>
              </a:ext>
            </a:extLst>
          </p:cNvPr>
          <p:cNvSpPr>
            <a:spLocks noGrp="1"/>
          </p:cNvSpPr>
          <p:nvPr>
            <p:ph type="body" sz="quarter" idx="26" hasCustomPrompt="1"/>
          </p:nvPr>
        </p:nvSpPr>
        <p:spPr>
          <a:xfrm>
            <a:off x="9323669" y="5095022"/>
            <a:ext cx="1971039" cy="278104"/>
          </a:xfrm>
        </p:spPr>
        <p:txBody>
          <a:bodyPr/>
          <a:lstStyle>
            <a:lvl1pPr algn="ctr">
              <a:defRPr sz="1599" i="1"/>
            </a:lvl1pPr>
          </a:lstStyle>
          <a:p>
            <a:pPr lvl="0"/>
            <a:r>
              <a:rPr lang="en-US"/>
              <a:t>Title</a:t>
            </a:r>
          </a:p>
        </p:txBody>
      </p:sp>
    </p:spTree>
    <p:extLst>
      <p:ext uri="{BB962C8B-B14F-4D97-AF65-F5344CB8AC3E}">
        <p14:creationId xmlns:p14="http://schemas.microsoft.com/office/powerpoint/2010/main" val="3007999732"/>
      </p:ext>
    </p:extLst>
  </p:cSld>
  <p:clrMapOvr>
    <a:masterClrMapping/>
  </p:clrMapOvr>
  <p:extLst>
    <p:ext uri="{DCECCB84-F9BA-43D5-87BE-67443E8EF086}">
      <p15:sldGuideLst xmlns:p15="http://schemas.microsoft.com/office/powerpoint/2012/main">
        <p15:guide id="1" orient="horz" pos="158">
          <p15:clr>
            <a:srgbClr val="FBAE40"/>
          </p15:clr>
        </p15:guide>
        <p15:guide id="2" pos="264">
          <p15:clr>
            <a:srgbClr val="FBAE40"/>
          </p15:clr>
        </p15:guide>
        <p15:guide id="3" pos="5496">
          <p15:clr>
            <a:srgbClr val="FBAE40"/>
          </p15:clr>
        </p15:guide>
        <p15:guide id="4" orient="horz" pos="2918">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Meet the Team_5">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EAC0AD0-E4C6-FF40-B869-24D30668072E}"/>
              </a:ext>
            </a:extLst>
          </p:cNvPr>
          <p:cNvSpPr/>
          <p:nvPr userDrawn="1"/>
        </p:nvSpPr>
        <p:spPr>
          <a:xfrm>
            <a:off x="0" y="2303087"/>
            <a:ext cx="12192000" cy="403293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2" name="Title 1"/>
          <p:cNvSpPr>
            <a:spLocks noGrp="1"/>
          </p:cNvSpPr>
          <p:nvPr>
            <p:ph type="title"/>
          </p:nvPr>
        </p:nvSpPr>
        <p:spPr>
          <a:xfrm>
            <a:off x="558800" y="334126"/>
            <a:ext cx="11074400" cy="1356564"/>
          </a:xfrm>
        </p:spPr>
        <p:txBody>
          <a:bodyPr anchor="b"/>
          <a:lstStyle/>
          <a:p>
            <a:r>
              <a:rPr lang="en-US"/>
              <a:t>Click to edit Master title style</a:t>
            </a:r>
          </a:p>
        </p:txBody>
      </p:sp>
      <p:cxnSp>
        <p:nvCxnSpPr>
          <p:cNvPr id="5" name="Straight Connector 4"/>
          <p:cNvCxnSpPr/>
          <p:nvPr userDrawn="1"/>
        </p:nvCxnSpPr>
        <p:spPr>
          <a:xfrm>
            <a:off x="558801" y="1880325"/>
            <a:ext cx="546716"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10"/>
          <p:cNvSpPr>
            <a:spLocks noGrp="1"/>
          </p:cNvSpPr>
          <p:nvPr>
            <p:ph type="body" sz="quarter" idx="12" hasCustomPrompt="1"/>
          </p:nvPr>
        </p:nvSpPr>
        <p:spPr>
          <a:xfrm>
            <a:off x="558800" y="334125"/>
            <a:ext cx="11074400" cy="657675"/>
          </a:xfrm>
        </p:spPr>
        <p:txBody>
          <a:bodyPr anchor="b"/>
          <a:lstStyle>
            <a:lvl1pPr>
              <a:defRPr sz="1865" b="1">
                <a:solidFill>
                  <a:schemeClr val="tx1">
                    <a:lumMod val="60000"/>
                    <a:lumOff val="40000"/>
                  </a:schemeClr>
                </a:solidFill>
                <a:latin typeface="+mj-lt"/>
              </a:defRPr>
            </a:lvl1pPr>
          </a:lstStyle>
          <a:p>
            <a:pPr lvl="0"/>
            <a:r>
              <a:rPr lang="en-US"/>
              <a:t>CLICK TO EDIT MASTER TEXT STYLES</a:t>
            </a:r>
          </a:p>
        </p:txBody>
      </p:sp>
      <p:sp>
        <p:nvSpPr>
          <p:cNvPr id="4" name="Picture Placeholder 3">
            <a:extLst>
              <a:ext uri="{FF2B5EF4-FFF2-40B4-BE49-F238E27FC236}">
                <a16:creationId xmlns:a16="http://schemas.microsoft.com/office/drawing/2014/main" id="{50046DB2-B6F7-4E4B-AD46-D684100825D0}"/>
              </a:ext>
            </a:extLst>
          </p:cNvPr>
          <p:cNvSpPr>
            <a:spLocks noGrp="1"/>
          </p:cNvSpPr>
          <p:nvPr>
            <p:ph type="pic" sz="quarter" idx="13"/>
          </p:nvPr>
        </p:nvSpPr>
        <p:spPr>
          <a:xfrm>
            <a:off x="761999" y="3321464"/>
            <a:ext cx="1219200" cy="1218072"/>
          </a:xfrm>
        </p:spPr>
        <p:txBody>
          <a:bodyPr/>
          <a:lstStyle/>
          <a:p>
            <a:r>
              <a:rPr lang="en-US"/>
              <a:t>Click icon to add picture</a:t>
            </a:r>
          </a:p>
        </p:txBody>
      </p:sp>
      <p:sp>
        <p:nvSpPr>
          <p:cNvPr id="10" name="Picture Placeholder 3">
            <a:extLst>
              <a:ext uri="{FF2B5EF4-FFF2-40B4-BE49-F238E27FC236}">
                <a16:creationId xmlns:a16="http://schemas.microsoft.com/office/drawing/2014/main" id="{CB6223EB-0F77-784F-AECC-098437671324}"/>
              </a:ext>
            </a:extLst>
          </p:cNvPr>
          <p:cNvSpPr>
            <a:spLocks noGrp="1"/>
          </p:cNvSpPr>
          <p:nvPr>
            <p:ph type="pic" sz="quarter" idx="14"/>
          </p:nvPr>
        </p:nvSpPr>
        <p:spPr>
          <a:xfrm>
            <a:off x="3086159" y="3321464"/>
            <a:ext cx="1219200" cy="1218072"/>
          </a:xfrm>
        </p:spPr>
        <p:txBody>
          <a:bodyPr/>
          <a:lstStyle/>
          <a:p>
            <a:r>
              <a:rPr lang="en-US"/>
              <a:t>Click icon to add picture</a:t>
            </a:r>
          </a:p>
        </p:txBody>
      </p:sp>
      <p:sp>
        <p:nvSpPr>
          <p:cNvPr id="11" name="Picture Placeholder 3">
            <a:extLst>
              <a:ext uri="{FF2B5EF4-FFF2-40B4-BE49-F238E27FC236}">
                <a16:creationId xmlns:a16="http://schemas.microsoft.com/office/drawing/2014/main" id="{F297F510-22D9-0041-818E-3288D56717A9}"/>
              </a:ext>
            </a:extLst>
          </p:cNvPr>
          <p:cNvSpPr>
            <a:spLocks noGrp="1"/>
          </p:cNvSpPr>
          <p:nvPr>
            <p:ph type="pic" sz="quarter" idx="15"/>
          </p:nvPr>
        </p:nvSpPr>
        <p:spPr>
          <a:xfrm>
            <a:off x="5410319" y="3321464"/>
            <a:ext cx="1219200" cy="1218072"/>
          </a:xfrm>
        </p:spPr>
        <p:txBody>
          <a:bodyPr/>
          <a:lstStyle/>
          <a:p>
            <a:r>
              <a:rPr lang="en-US"/>
              <a:t>Click icon to add picture</a:t>
            </a:r>
          </a:p>
        </p:txBody>
      </p:sp>
      <p:sp>
        <p:nvSpPr>
          <p:cNvPr id="12" name="Picture Placeholder 3">
            <a:extLst>
              <a:ext uri="{FF2B5EF4-FFF2-40B4-BE49-F238E27FC236}">
                <a16:creationId xmlns:a16="http://schemas.microsoft.com/office/drawing/2014/main" id="{1F662C54-7B5C-F74B-80F9-25D2A565CB3C}"/>
              </a:ext>
            </a:extLst>
          </p:cNvPr>
          <p:cNvSpPr>
            <a:spLocks noGrp="1"/>
          </p:cNvSpPr>
          <p:nvPr>
            <p:ph type="pic" sz="quarter" idx="16"/>
          </p:nvPr>
        </p:nvSpPr>
        <p:spPr>
          <a:xfrm>
            <a:off x="7734479" y="3321464"/>
            <a:ext cx="1219200" cy="1218072"/>
          </a:xfrm>
        </p:spPr>
        <p:txBody>
          <a:bodyPr/>
          <a:lstStyle/>
          <a:p>
            <a:r>
              <a:rPr lang="en-US"/>
              <a:t>Click icon to add picture</a:t>
            </a:r>
          </a:p>
        </p:txBody>
      </p:sp>
      <p:sp>
        <p:nvSpPr>
          <p:cNvPr id="13" name="Picture Placeholder 3">
            <a:extLst>
              <a:ext uri="{FF2B5EF4-FFF2-40B4-BE49-F238E27FC236}">
                <a16:creationId xmlns:a16="http://schemas.microsoft.com/office/drawing/2014/main" id="{58772B77-E852-3141-A1E7-71FD64675DAC}"/>
              </a:ext>
            </a:extLst>
          </p:cNvPr>
          <p:cNvSpPr>
            <a:spLocks noGrp="1"/>
          </p:cNvSpPr>
          <p:nvPr>
            <p:ph type="pic" sz="quarter" idx="17"/>
          </p:nvPr>
        </p:nvSpPr>
        <p:spPr>
          <a:xfrm>
            <a:off x="10058637" y="3321464"/>
            <a:ext cx="1219200" cy="1218072"/>
          </a:xfrm>
        </p:spPr>
        <p:txBody>
          <a:bodyPr/>
          <a:lstStyle/>
          <a:p>
            <a:r>
              <a:rPr lang="en-US"/>
              <a:t>Click icon to add picture</a:t>
            </a:r>
          </a:p>
        </p:txBody>
      </p:sp>
      <p:sp>
        <p:nvSpPr>
          <p:cNvPr id="15" name="Text Placeholder 14">
            <a:extLst>
              <a:ext uri="{FF2B5EF4-FFF2-40B4-BE49-F238E27FC236}">
                <a16:creationId xmlns:a16="http://schemas.microsoft.com/office/drawing/2014/main" id="{8598AE53-9401-C141-B986-9E4B4B563A9E}"/>
              </a:ext>
            </a:extLst>
          </p:cNvPr>
          <p:cNvSpPr>
            <a:spLocks noGrp="1"/>
          </p:cNvSpPr>
          <p:nvPr>
            <p:ph type="body" sz="quarter" idx="19" hasCustomPrompt="1"/>
          </p:nvPr>
        </p:nvSpPr>
        <p:spPr>
          <a:xfrm>
            <a:off x="386081" y="4819029"/>
            <a:ext cx="1971039" cy="278104"/>
          </a:xfrm>
        </p:spPr>
        <p:txBody>
          <a:bodyPr/>
          <a:lstStyle>
            <a:lvl1pPr algn="ctr">
              <a:defRPr sz="1599">
                <a:solidFill>
                  <a:schemeClr val="tx2"/>
                </a:solidFill>
              </a:defRPr>
            </a:lvl1pPr>
          </a:lstStyle>
          <a:p>
            <a:pPr lvl="0"/>
            <a:r>
              <a:rPr lang="en-US"/>
              <a:t>First Last Name</a:t>
            </a:r>
          </a:p>
        </p:txBody>
      </p:sp>
      <p:sp>
        <p:nvSpPr>
          <p:cNvPr id="17" name="Text Placeholder 14">
            <a:extLst>
              <a:ext uri="{FF2B5EF4-FFF2-40B4-BE49-F238E27FC236}">
                <a16:creationId xmlns:a16="http://schemas.microsoft.com/office/drawing/2014/main" id="{9ACC1EF8-5ED6-944E-A6D9-322E5CB0739A}"/>
              </a:ext>
            </a:extLst>
          </p:cNvPr>
          <p:cNvSpPr>
            <a:spLocks noGrp="1"/>
          </p:cNvSpPr>
          <p:nvPr>
            <p:ph type="body" sz="quarter" idx="20" hasCustomPrompt="1"/>
          </p:nvPr>
        </p:nvSpPr>
        <p:spPr>
          <a:xfrm>
            <a:off x="386079" y="5096429"/>
            <a:ext cx="1971039" cy="278104"/>
          </a:xfrm>
        </p:spPr>
        <p:txBody>
          <a:bodyPr/>
          <a:lstStyle>
            <a:lvl1pPr algn="ctr">
              <a:defRPr sz="1599" i="1"/>
            </a:lvl1pPr>
          </a:lstStyle>
          <a:p>
            <a:pPr lvl="0"/>
            <a:r>
              <a:rPr lang="en-US"/>
              <a:t>Title</a:t>
            </a:r>
          </a:p>
        </p:txBody>
      </p:sp>
      <p:sp>
        <p:nvSpPr>
          <p:cNvPr id="16" name="Text Placeholder 14">
            <a:extLst>
              <a:ext uri="{FF2B5EF4-FFF2-40B4-BE49-F238E27FC236}">
                <a16:creationId xmlns:a16="http://schemas.microsoft.com/office/drawing/2014/main" id="{7E9580D9-B2E2-AB44-9F34-3B7026C941D4}"/>
              </a:ext>
            </a:extLst>
          </p:cNvPr>
          <p:cNvSpPr>
            <a:spLocks noGrp="1"/>
          </p:cNvSpPr>
          <p:nvPr>
            <p:ph type="body" sz="quarter" idx="21" hasCustomPrompt="1"/>
          </p:nvPr>
        </p:nvSpPr>
        <p:spPr>
          <a:xfrm>
            <a:off x="2710239" y="4817622"/>
            <a:ext cx="1971039" cy="278104"/>
          </a:xfrm>
        </p:spPr>
        <p:txBody>
          <a:bodyPr/>
          <a:lstStyle>
            <a:lvl1pPr algn="ctr">
              <a:defRPr sz="1599">
                <a:solidFill>
                  <a:schemeClr val="tx2"/>
                </a:solidFill>
              </a:defRPr>
            </a:lvl1pPr>
          </a:lstStyle>
          <a:p>
            <a:pPr lvl="0"/>
            <a:r>
              <a:rPr lang="en-US"/>
              <a:t>First Last Name</a:t>
            </a:r>
          </a:p>
        </p:txBody>
      </p:sp>
      <p:sp>
        <p:nvSpPr>
          <p:cNvPr id="18" name="Text Placeholder 14">
            <a:extLst>
              <a:ext uri="{FF2B5EF4-FFF2-40B4-BE49-F238E27FC236}">
                <a16:creationId xmlns:a16="http://schemas.microsoft.com/office/drawing/2014/main" id="{986062B2-C844-D748-A057-CCA85F29DB0C}"/>
              </a:ext>
            </a:extLst>
          </p:cNvPr>
          <p:cNvSpPr>
            <a:spLocks noGrp="1"/>
          </p:cNvSpPr>
          <p:nvPr>
            <p:ph type="body" sz="quarter" idx="22" hasCustomPrompt="1"/>
          </p:nvPr>
        </p:nvSpPr>
        <p:spPr>
          <a:xfrm>
            <a:off x="2710238" y="5095022"/>
            <a:ext cx="1971039" cy="278104"/>
          </a:xfrm>
        </p:spPr>
        <p:txBody>
          <a:bodyPr/>
          <a:lstStyle>
            <a:lvl1pPr algn="ctr">
              <a:defRPr sz="1599" i="1"/>
            </a:lvl1pPr>
          </a:lstStyle>
          <a:p>
            <a:pPr lvl="0"/>
            <a:r>
              <a:rPr lang="en-US"/>
              <a:t>Title</a:t>
            </a:r>
          </a:p>
        </p:txBody>
      </p:sp>
      <p:sp>
        <p:nvSpPr>
          <p:cNvPr id="19" name="Text Placeholder 14">
            <a:extLst>
              <a:ext uri="{FF2B5EF4-FFF2-40B4-BE49-F238E27FC236}">
                <a16:creationId xmlns:a16="http://schemas.microsoft.com/office/drawing/2014/main" id="{E3274503-EB4A-9D47-9996-85EE69DC3768}"/>
              </a:ext>
            </a:extLst>
          </p:cNvPr>
          <p:cNvSpPr>
            <a:spLocks noGrp="1"/>
          </p:cNvSpPr>
          <p:nvPr>
            <p:ph type="body" sz="quarter" idx="23" hasCustomPrompt="1"/>
          </p:nvPr>
        </p:nvSpPr>
        <p:spPr>
          <a:xfrm>
            <a:off x="5034397" y="4817622"/>
            <a:ext cx="1971039" cy="278104"/>
          </a:xfrm>
        </p:spPr>
        <p:txBody>
          <a:bodyPr/>
          <a:lstStyle>
            <a:lvl1pPr algn="ctr">
              <a:defRPr sz="1599">
                <a:solidFill>
                  <a:schemeClr val="tx2"/>
                </a:solidFill>
              </a:defRPr>
            </a:lvl1pPr>
          </a:lstStyle>
          <a:p>
            <a:pPr lvl="0"/>
            <a:r>
              <a:rPr lang="en-US"/>
              <a:t>First Last Name</a:t>
            </a:r>
          </a:p>
        </p:txBody>
      </p:sp>
      <p:sp>
        <p:nvSpPr>
          <p:cNvPr id="20" name="Text Placeholder 14">
            <a:extLst>
              <a:ext uri="{FF2B5EF4-FFF2-40B4-BE49-F238E27FC236}">
                <a16:creationId xmlns:a16="http://schemas.microsoft.com/office/drawing/2014/main" id="{706BF261-826F-DE45-8037-B483C432C6A0}"/>
              </a:ext>
            </a:extLst>
          </p:cNvPr>
          <p:cNvSpPr>
            <a:spLocks noGrp="1"/>
          </p:cNvSpPr>
          <p:nvPr>
            <p:ph type="body" sz="quarter" idx="24" hasCustomPrompt="1"/>
          </p:nvPr>
        </p:nvSpPr>
        <p:spPr>
          <a:xfrm>
            <a:off x="5034395" y="5095022"/>
            <a:ext cx="1971039" cy="278104"/>
          </a:xfrm>
        </p:spPr>
        <p:txBody>
          <a:bodyPr/>
          <a:lstStyle>
            <a:lvl1pPr algn="ctr">
              <a:defRPr sz="1599" i="1"/>
            </a:lvl1pPr>
          </a:lstStyle>
          <a:p>
            <a:pPr lvl="0"/>
            <a:r>
              <a:rPr lang="en-US"/>
              <a:t>Title</a:t>
            </a:r>
          </a:p>
        </p:txBody>
      </p:sp>
      <p:sp>
        <p:nvSpPr>
          <p:cNvPr id="21" name="Text Placeholder 14">
            <a:extLst>
              <a:ext uri="{FF2B5EF4-FFF2-40B4-BE49-F238E27FC236}">
                <a16:creationId xmlns:a16="http://schemas.microsoft.com/office/drawing/2014/main" id="{5263118C-71A5-D14E-8A19-4F53A2CEA0AC}"/>
              </a:ext>
            </a:extLst>
          </p:cNvPr>
          <p:cNvSpPr>
            <a:spLocks noGrp="1"/>
          </p:cNvSpPr>
          <p:nvPr>
            <p:ph type="body" sz="quarter" idx="25" hasCustomPrompt="1"/>
          </p:nvPr>
        </p:nvSpPr>
        <p:spPr>
          <a:xfrm>
            <a:off x="7358553" y="4817622"/>
            <a:ext cx="1971039" cy="278104"/>
          </a:xfrm>
        </p:spPr>
        <p:txBody>
          <a:bodyPr/>
          <a:lstStyle>
            <a:lvl1pPr algn="ctr">
              <a:defRPr sz="1599">
                <a:solidFill>
                  <a:schemeClr val="tx2"/>
                </a:solidFill>
              </a:defRPr>
            </a:lvl1pPr>
          </a:lstStyle>
          <a:p>
            <a:pPr lvl="0"/>
            <a:r>
              <a:rPr lang="en-US"/>
              <a:t>First Last Name</a:t>
            </a:r>
          </a:p>
        </p:txBody>
      </p:sp>
      <p:sp>
        <p:nvSpPr>
          <p:cNvPr id="22" name="Text Placeholder 14">
            <a:extLst>
              <a:ext uri="{FF2B5EF4-FFF2-40B4-BE49-F238E27FC236}">
                <a16:creationId xmlns:a16="http://schemas.microsoft.com/office/drawing/2014/main" id="{180D2F4E-3968-1A49-BE31-28C3E086B76B}"/>
              </a:ext>
            </a:extLst>
          </p:cNvPr>
          <p:cNvSpPr>
            <a:spLocks noGrp="1"/>
          </p:cNvSpPr>
          <p:nvPr>
            <p:ph type="body" sz="quarter" idx="26" hasCustomPrompt="1"/>
          </p:nvPr>
        </p:nvSpPr>
        <p:spPr>
          <a:xfrm>
            <a:off x="7358551" y="5095022"/>
            <a:ext cx="1971039" cy="278104"/>
          </a:xfrm>
        </p:spPr>
        <p:txBody>
          <a:bodyPr/>
          <a:lstStyle>
            <a:lvl1pPr algn="ctr">
              <a:defRPr sz="1599" i="1"/>
            </a:lvl1pPr>
          </a:lstStyle>
          <a:p>
            <a:pPr lvl="0"/>
            <a:r>
              <a:rPr lang="en-US"/>
              <a:t>Title</a:t>
            </a:r>
          </a:p>
        </p:txBody>
      </p:sp>
      <p:sp>
        <p:nvSpPr>
          <p:cNvPr id="23" name="Text Placeholder 14">
            <a:extLst>
              <a:ext uri="{FF2B5EF4-FFF2-40B4-BE49-F238E27FC236}">
                <a16:creationId xmlns:a16="http://schemas.microsoft.com/office/drawing/2014/main" id="{45E2C751-AED4-BD46-A562-5687DB574DFA}"/>
              </a:ext>
            </a:extLst>
          </p:cNvPr>
          <p:cNvSpPr>
            <a:spLocks noGrp="1"/>
          </p:cNvSpPr>
          <p:nvPr>
            <p:ph type="body" sz="quarter" idx="27" hasCustomPrompt="1"/>
          </p:nvPr>
        </p:nvSpPr>
        <p:spPr>
          <a:xfrm>
            <a:off x="9676995" y="4817622"/>
            <a:ext cx="1971039" cy="278104"/>
          </a:xfrm>
        </p:spPr>
        <p:txBody>
          <a:bodyPr/>
          <a:lstStyle>
            <a:lvl1pPr algn="ctr">
              <a:defRPr sz="1599">
                <a:solidFill>
                  <a:schemeClr val="tx2"/>
                </a:solidFill>
              </a:defRPr>
            </a:lvl1pPr>
          </a:lstStyle>
          <a:p>
            <a:pPr lvl="0"/>
            <a:r>
              <a:rPr lang="en-US"/>
              <a:t>First Last Name</a:t>
            </a:r>
          </a:p>
        </p:txBody>
      </p:sp>
      <p:sp>
        <p:nvSpPr>
          <p:cNvPr id="24" name="Text Placeholder 14">
            <a:extLst>
              <a:ext uri="{FF2B5EF4-FFF2-40B4-BE49-F238E27FC236}">
                <a16:creationId xmlns:a16="http://schemas.microsoft.com/office/drawing/2014/main" id="{A99683A0-5176-CA45-9571-EC20549EE16E}"/>
              </a:ext>
            </a:extLst>
          </p:cNvPr>
          <p:cNvSpPr>
            <a:spLocks noGrp="1"/>
          </p:cNvSpPr>
          <p:nvPr>
            <p:ph type="body" sz="quarter" idx="28" hasCustomPrompt="1"/>
          </p:nvPr>
        </p:nvSpPr>
        <p:spPr>
          <a:xfrm>
            <a:off x="9676994" y="5095022"/>
            <a:ext cx="1971039" cy="278104"/>
          </a:xfrm>
        </p:spPr>
        <p:txBody>
          <a:bodyPr/>
          <a:lstStyle>
            <a:lvl1pPr algn="ctr">
              <a:defRPr sz="1599" i="1"/>
            </a:lvl1pPr>
          </a:lstStyle>
          <a:p>
            <a:pPr lvl="0"/>
            <a:r>
              <a:rPr lang="en-US"/>
              <a:t>Title</a:t>
            </a:r>
          </a:p>
        </p:txBody>
      </p:sp>
    </p:spTree>
    <p:extLst>
      <p:ext uri="{BB962C8B-B14F-4D97-AF65-F5344CB8AC3E}">
        <p14:creationId xmlns:p14="http://schemas.microsoft.com/office/powerpoint/2010/main" val="3967573918"/>
      </p:ext>
    </p:extLst>
  </p:cSld>
  <p:clrMapOvr>
    <a:masterClrMapping/>
  </p:clrMapOvr>
  <p:extLst>
    <p:ext uri="{DCECCB84-F9BA-43D5-87BE-67443E8EF086}">
      <p15:sldGuideLst xmlns:p15="http://schemas.microsoft.com/office/powerpoint/2012/main">
        <p15:guide id="1" orient="horz" pos="158">
          <p15:clr>
            <a:srgbClr val="FBAE40"/>
          </p15:clr>
        </p15:guide>
        <p15:guide id="2" pos="264">
          <p15:clr>
            <a:srgbClr val="FBAE40"/>
          </p15:clr>
        </p15:guide>
        <p15:guide id="3" pos="5496">
          <p15:clr>
            <a:srgbClr val="FBAE40"/>
          </p15:clr>
        </p15:guide>
        <p15:guide id="4" orient="horz" pos="2918">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 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800" y="334126"/>
            <a:ext cx="11074400" cy="1356564"/>
          </a:xfrm>
        </p:spPr>
        <p:txBody>
          <a:bodyPr anchor="b"/>
          <a:lstStyle/>
          <a:p>
            <a:r>
              <a:rPr lang="en-US"/>
              <a:t>Title</a:t>
            </a:r>
          </a:p>
        </p:txBody>
      </p:sp>
      <p:cxnSp>
        <p:nvCxnSpPr>
          <p:cNvPr id="5" name="Straight Connector 4"/>
          <p:cNvCxnSpPr/>
          <p:nvPr userDrawn="1"/>
        </p:nvCxnSpPr>
        <p:spPr>
          <a:xfrm>
            <a:off x="558801" y="1880325"/>
            <a:ext cx="546716"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10"/>
          <p:cNvSpPr>
            <a:spLocks noGrp="1"/>
          </p:cNvSpPr>
          <p:nvPr>
            <p:ph type="body" sz="quarter" idx="12" hasCustomPrompt="1"/>
          </p:nvPr>
        </p:nvSpPr>
        <p:spPr>
          <a:xfrm>
            <a:off x="558800" y="334125"/>
            <a:ext cx="11074400" cy="657675"/>
          </a:xfrm>
        </p:spPr>
        <p:txBody>
          <a:bodyPr anchor="b"/>
          <a:lstStyle>
            <a:lvl1pPr>
              <a:defRPr sz="1865" b="1">
                <a:solidFill>
                  <a:schemeClr val="tx1">
                    <a:lumMod val="60000"/>
                    <a:lumOff val="40000"/>
                  </a:schemeClr>
                </a:solidFill>
                <a:latin typeface="+mj-lt"/>
              </a:defRPr>
            </a:lvl1pPr>
          </a:lstStyle>
          <a:p>
            <a:pPr lvl="0"/>
            <a:r>
              <a:rPr lang="en-US"/>
              <a:t>CLICK TO EDIT MASTER TEXT STYLES</a:t>
            </a:r>
          </a:p>
        </p:txBody>
      </p:sp>
      <p:sp>
        <p:nvSpPr>
          <p:cNvPr id="15" name="Text Placeholder 14">
            <a:extLst>
              <a:ext uri="{FF2B5EF4-FFF2-40B4-BE49-F238E27FC236}">
                <a16:creationId xmlns:a16="http://schemas.microsoft.com/office/drawing/2014/main" id="{8598AE53-9401-C141-B986-9E4B4B563A9E}"/>
              </a:ext>
            </a:extLst>
          </p:cNvPr>
          <p:cNvSpPr>
            <a:spLocks noGrp="1"/>
          </p:cNvSpPr>
          <p:nvPr>
            <p:ph type="body" sz="quarter" idx="19" hasCustomPrompt="1"/>
          </p:nvPr>
        </p:nvSpPr>
        <p:spPr>
          <a:xfrm>
            <a:off x="558799" y="2306954"/>
            <a:ext cx="5370947" cy="1144250"/>
          </a:xfrm>
        </p:spPr>
        <p:txBody>
          <a:bodyPr anchor="b"/>
          <a:lstStyle>
            <a:lvl1pPr>
              <a:defRPr sz="3197" b="1">
                <a:solidFill>
                  <a:srgbClr val="00B2A9"/>
                </a:solidFill>
                <a:latin typeface="+mj-lt"/>
              </a:defRPr>
            </a:lvl1pPr>
          </a:lstStyle>
          <a:p>
            <a:pPr lvl="0"/>
            <a:r>
              <a:rPr lang="en-US"/>
              <a:t>This is a short headline.</a:t>
            </a:r>
          </a:p>
        </p:txBody>
      </p:sp>
      <p:sp>
        <p:nvSpPr>
          <p:cNvPr id="16" name="Text Placeholder 14">
            <a:extLst>
              <a:ext uri="{FF2B5EF4-FFF2-40B4-BE49-F238E27FC236}">
                <a16:creationId xmlns:a16="http://schemas.microsoft.com/office/drawing/2014/main" id="{E4FF1F3E-982A-0641-9FC4-A85DA1CC5A13}"/>
              </a:ext>
            </a:extLst>
          </p:cNvPr>
          <p:cNvSpPr>
            <a:spLocks noGrp="1"/>
          </p:cNvSpPr>
          <p:nvPr>
            <p:ph type="body" sz="quarter" idx="20" hasCustomPrompt="1"/>
          </p:nvPr>
        </p:nvSpPr>
        <p:spPr>
          <a:xfrm>
            <a:off x="558799" y="3769876"/>
            <a:ext cx="5370947" cy="1889239"/>
          </a:xfrm>
        </p:spPr>
        <p:txBody>
          <a:bodyPr anchor="t"/>
          <a:lstStyle>
            <a:lvl1pPr>
              <a:defRPr sz="1865"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sp>
        <p:nvSpPr>
          <p:cNvPr id="18" name="Text Placeholder 14">
            <a:extLst>
              <a:ext uri="{FF2B5EF4-FFF2-40B4-BE49-F238E27FC236}">
                <a16:creationId xmlns:a16="http://schemas.microsoft.com/office/drawing/2014/main" id="{72B20535-A6CA-F146-B73A-66C62F6D378D}"/>
              </a:ext>
            </a:extLst>
          </p:cNvPr>
          <p:cNvSpPr>
            <a:spLocks noGrp="1"/>
          </p:cNvSpPr>
          <p:nvPr>
            <p:ph type="body" sz="quarter" idx="21" hasCustomPrompt="1"/>
          </p:nvPr>
        </p:nvSpPr>
        <p:spPr>
          <a:xfrm>
            <a:off x="6262253" y="2306954"/>
            <a:ext cx="5370947" cy="1144250"/>
          </a:xfrm>
        </p:spPr>
        <p:txBody>
          <a:bodyPr anchor="b"/>
          <a:lstStyle>
            <a:lvl1pPr>
              <a:defRPr sz="3197" b="1">
                <a:solidFill>
                  <a:srgbClr val="00B2A9"/>
                </a:solidFill>
                <a:latin typeface="+mj-lt"/>
              </a:defRPr>
            </a:lvl1pPr>
          </a:lstStyle>
          <a:p>
            <a:pPr lvl="0"/>
            <a:r>
              <a:rPr lang="en-US"/>
              <a:t>This is a short headline.</a:t>
            </a:r>
          </a:p>
        </p:txBody>
      </p:sp>
      <p:sp>
        <p:nvSpPr>
          <p:cNvPr id="19" name="Text Placeholder 14">
            <a:extLst>
              <a:ext uri="{FF2B5EF4-FFF2-40B4-BE49-F238E27FC236}">
                <a16:creationId xmlns:a16="http://schemas.microsoft.com/office/drawing/2014/main" id="{3343E6EF-EE84-EF48-B42A-C0C8B861BD64}"/>
              </a:ext>
            </a:extLst>
          </p:cNvPr>
          <p:cNvSpPr>
            <a:spLocks noGrp="1"/>
          </p:cNvSpPr>
          <p:nvPr>
            <p:ph type="body" sz="quarter" idx="22" hasCustomPrompt="1"/>
          </p:nvPr>
        </p:nvSpPr>
        <p:spPr>
          <a:xfrm>
            <a:off x="6262253" y="3769876"/>
            <a:ext cx="5370947" cy="1889239"/>
          </a:xfrm>
        </p:spPr>
        <p:txBody>
          <a:bodyPr anchor="t"/>
          <a:lstStyle>
            <a:lvl1pPr>
              <a:defRPr sz="1865"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cxnSp>
        <p:nvCxnSpPr>
          <p:cNvPr id="6" name="Straight Connector 5">
            <a:extLst>
              <a:ext uri="{FF2B5EF4-FFF2-40B4-BE49-F238E27FC236}">
                <a16:creationId xmlns:a16="http://schemas.microsoft.com/office/drawing/2014/main" id="{3D829C24-DB06-BB44-AC8F-963862C9E5EA}"/>
              </a:ext>
            </a:extLst>
          </p:cNvPr>
          <p:cNvCxnSpPr/>
          <p:nvPr userDrawn="1"/>
        </p:nvCxnSpPr>
        <p:spPr>
          <a:xfrm>
            <a:off x="540325" y="3588699"/>
            <a:ext cx="537094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7A4B944-77FB-F34F-AA66-6315B5EC83B4}"/>
              </a:ext>
            </a:extLst>
          </p:cNvPr>
          <p:cNvCxnSpPr/>
          <p:nvPr userDrawn="1"/>
        </p:nvCxnSpPr>
        <p:spPr>
          <a:xfrm>
            <a:off x="6243780" y="3588699"/>
            <a:ext cx="537094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5552399"/>
      </p:ext>
    </p:extLst>
  </p:cSld>
  <p:clrMapOvr>
    <a:masterClrMapping/>
  </p:clrMapOvr>
  <p:extLst>
    <p:ext uri="{DCECCB84-F9BA-43D5-87BE-67443E8EF086}">
      <p15:sldGuideLst xmlns:p15="http://schemas.microsoft.com/office/powerpoint/2012/main">
        <p15:guide id="1" orient="horz" pos="158">
          <p15:clr>
            <a:srgbClr val="FBAE40"/>
          </p15:clr>
        </p15:guide>
        <p15:guide id="2" pos="264">
          <p15:clr>
            <a:srgbClr val="FBAE40"/>
          </p15:clr>
        </p15:guide>
        <p15:guide id="3" pos="5496">
          <p15:clr>
            <a:srgbClr val="FBAE40"/>
          </p15:clr>
        </p15:guide>
        <p15:guide id="4" orient="horz" pos="291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2 copy 1/2 photography">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7FC8EC9-1D4E-D44F-AA94-17A3DC34E997}"/>
              </a:ext>
            </a:extLst>
          </p:cNvPr>
          <p:cNvSpPr>
            <a:spLocks noGrp="1"/>
          </p:cNvSpPr>
          <p:nvPr>
            <p:ph type="pic" sz="quarter" idx="15" hasCustomPrompt="1"/>
          </p:nvPr>
        </p:nvSpPr>
        <p:spPr>
          <a:xfrm>
            <a:off x="6096000" y="7280"/>
            <a:ext cx="6096000" cy="6858000"/>
          </a:xfrm>
          <a:prstGeom prst="rect">
            <a:avLst/>
          </a:prstGeom>
        </p:spPr>
        <p:txBody>
          <a:bodyPr tIns="1737360" anchor="t" anchorCtr="0"/>
          <a:lstStyle>
            <a:lvl1pPr marL="0" indent="0" algn="ctr">
              <a:buNone/>
              <a:defRPr sz="1600">
                <a:solidFill>
                  <a:schemeClr val="tx1"/>
                </a:solidFill>
              </a:defRPr>
            </a:lvl1pPr>
          </a:lstStyle>
          <a:p>
            <a:r>
              <a:rPr lang="en-US"/>
              <a:t>Click to insert an image.</a:t>
            </a:r>
          </a:p>
        </p:txBody>
      </p:sp>
      <p:sp>
        <p:nvSpPr>
          <p:cNvPr id="8" name="Text Placeholder 4">
            <a:extLst>
              <a:ext uri="{FF2B5EF4-FFF2-40B4-BE49-F238E27FC236}">
                <a16:creationId xmlns:a16="http://schemas.microsoft.com/office/drawing/2014/main" id="{DF0C5594-4192-204E-9EF9-467C544B0A4F}"/>
              </a:ext>
            </a:extLst>
          </p:cNvPr>
          <p:cNvSpPr>
            <a:spLocks noGrp="1"/>
          </p:cNvSpPr>
          <p:nvPr>
            <p:ph type="body" sz="quarter" idx="13" hasCustomPrompt="1"/>
          </p:nvPr>
        </p:nvSpPr>
        <p:spPr>
          <a:xfrm>
            <a:off x="457199" y="658201"/>
            <a:ext cx="5327651" cy="387798"/>
          </a:xfrm>
          <a:prstGeom prst="rect">
            <a:avLst/>
          </a:prstGeom>
        </p:spPr>
        <p:txBody>
          <a:bodyPr wrap="square" lIns="0" tIns="0" rIns="0" bIns="0" anchor="t" anchorCtr="0">
            <a:spAutoFit/>
          </a:bodyPr>
          <a:lstStyle>
            <a:lvl1pPr marL="0" indent="0" algn="ctr">
              <a:lnSpc>
                <a:spcPct val="90000"/>
              </a:lnSpc>
              <a:spcBef>
                <a:spcPts val="0"/>
              </a:spcBef>
              <a:buNone/>
              <a:defRPr sz="2800" b="0" i="0" cap="none" spc="0" baseline="0">
                <a:solidFill>
                  <a:schemeClr val="accent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a:t>Header Text</a:t>
            </a:r>
          </a:p>
        </p:txBody>
      </p:sp>
      <p:sp>
        <p:nvSpPr>
          <p:cNvPr id="6" name="Text Placeholder 4">
            <a:extLst>
              <a:ext uri="{FF2B5EF4-FFF2-40B4-BE49-F238E27FC236}">
                <a16:creationId xmlns:a16="http://schemas.microsoft.com/office/drawing/2014/main" id="{304E6A06-5593-D949-B770-6703436A9F84}"/>
              </a:ext>
            </a:extLst>
          </p:cNvPr>
          <p:cNvSpPr>
            <a:spLocks noGrp="1"/>
          </p:cNvSpPr>
          <p:nvPr>
            <p:ph type="body" sz="quarter" idx="16" hasCustomPrompt="1"/>
          </p:nvPr>
        </p:nvSpPr>
        <p:spPr>
          <a:xfrm>
            <a:off x="457200" y="1605776"/>
            <a:ext cx="5327650" cy="4337824"/>
          </a:xfrm>
          <a:prstGeom prst="rect">
            <a:avLst/>
          </a:prstGeom>
        </p:spPr>
        <p:txBody>
          <a:bodyPr anchor="ctr" anchorCtr="0"/>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An example of a full-bleed photography slide with header and body copy.</a:t>
            </a:r>
          </a:p>
          <a:p>
            <a:pPr lvl="0"/>
            <a:r>
              <a:rPr lang="en-US"/>
              <a:t>Click to edit text.</a:t>
            </a:r>
          </a:p>
        </p:txBody>
      </p:sp>
      <p:sp>
        <p:nvSpPr>
          <p:cNvPr id="11" name="Slide Number Placeholder 1">
            <a:extLst>
              <a:ext uri="{FF2B5EF4-FFF2-40B4-BE49-F238E27FC236}">
                <a16:creationId xmlns:a16="http://schemas.microsoft.com/office/drawing/2014/main" id="{00AE6A23-80E2-4852-9302-B3B7384D18D0}"/>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2" name="Group 11">
            <a:extLst>
              <a:ext uri="{FF2B5EF4-FFF2-40B4-BE49-F238E27FC236}">
                <a16:creationId xmlns:a16="http://schemas.microsoft.com/office/drawing/2014/main" id="{5EC4ABDA-1E65-4A5A-9572-0F044A50494F}"/>
              </a:ext>
            </a:extLst>
          </p:cNvPr>
          <p:cNvGrpSpPr>
            <a:grpSpLocks noChangeAspect="1"/>
          </p:cNvGrpSpPr>
          <p:nvPr userDrawn="1"/>
        </p:nvGrpSpPr>
        <p:grpSpPr bwMode="auto">
          <a:xfrm>
            <a:off x="11523227" y="6169794"/>
            <a:ext cx="468957" cy="411981"/>
            <a:chOff x="7171" y="3741"/>
            <a:chExt cx="214" cy="188"/>
          </a:xfrm>
          <a:effectLst/>
        </p:grpSpPr>
        <p:sp>
          <p:nvSpPr>
            <p:cNvPr id="13" name="Freeform 6">
              <a:extLst>
                <a:ext uri="{FF2B5EF4-FFF2-40B4-BE49-F238E27FC236}">
                  <a16:creationId xmlns:a16="http://schemas.microsoft.com/office/drawing/2014/main" id="{DEEF0E2C-AB35-4D85-AE93-004EE8349EDA}"/>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BC5C1C3E-053E-4221-84C9-E13680C76392}"/>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9" name="Footer Placeholder 2">
            <a:extLst>
              <a:ext uri="{FF2B5EF4-FFF2-40B4-BE49-F238E27FC236}">
                <a16:creationId xmlns:a16="http://schemas.microsoft.com/office/drawing/2014/main" id="{02614E8F-9176-4A41-BD68-4A4015D757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895635088"/>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 3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800" y="334126"/>
            <a:ext cx="11074400" cy="1356564"/>
          </a:xfrm>
        </p:spPr>
        <p:txBody>
          <a:bodyPr anchor="b"/>
          <a:lstStyle/>
          <a:p>
            <a:r>
              <a:rPr lang="en-US"/>
              <a:t>Title</a:t>
            </a:r>
          </a:p>
        </p:txBody>
      </p:sp>
      <p:cxnSp>
        <p:nvCxnSpPr>
          <p:cNvPr id="5" name="Straight Connector 4"/>
          <p:cNvCxnSpPr/>
          <p:nvPr userDrawn="1"/>
        </p:nvCxnSpPr>
        <p:spPr>
          <a:xfrm>
            <a:off x="558801" y="1880325"/>
            <a:ext cx="546716"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10"/>
          <p:cNvSpPr>
            <a:spLocks noGrp="1"/>
          </p:cNvSpPr>
          <p:nvPr>
            <p:ph type="body" sz="quarter" idx="12" hasCustomPrompt="1"/>
          </p:nvPr>
        </p:nvSpPr>
        <p:spPr>
          <a:xfrm>
            <a:off x="558800" y="334125"/>
            <a:ext cx="11074400" cy="657675"/>
          </a:xfrm>
        </p:spPr>
        <p:txBody>
          <a:bodyPr anchor="b"/>
          <a:lstStyle>
            <a:lvl1pPr>
              <a:defRPr sz="1865" b="1">
                <a:solidFill>
                  <a:schemeClr val="tx1">
                    <a:lumMod val="60000"/>
                    <a:lumOff val="40000"/>
                  </a:schemeClr>
                </a:solidFill>
                <a:latin typeface="+mj-lt"/>
              </a:defRPr>
            </a:lvl1pPr>
          </a:lstStyle>
          <a:p>
            <a:pPr lvl="0"/>
            <a:r>
              <a:rPr lang="en-US"/>
              <a:t>CLICK TO EDIT MASTER TEXT STYLES</a:t>
            </a:r>
          </a:p>
        </p:txBody>
      </p:sp>
      <p:sp>
        <p:nvSpPr>
          <p:cNvPr id="15" name="Text Placeholder 14">
            <a:extLst>
              <a:ext uri="{FF2B5EF4-FFF2-40B4-BE49-F238E27FC236}">
                <a16:creationId xmlns:a16="http://schemas.microsoft.com/office/drawing/2014/main" id="{8598AE53-9401-C141-B986-9E4B4B563A9E}"/>
              </a:ext>
            </a:extLst>
          </p:cNvPr>
          <p:cNvSpPr>
            <a:spLocks noGrp="1"/>
          </p:cNvSpPr>
          <p:nvPr>
            <p:ph type="body" sz="quarter" idx="19" hasCustomPrompt="1"/>
          </p:nvPr>
        </p:nvSpPr>
        <p:spPr>
          <a:xfrm>
            <a:off x="558800" y="2306954"/>
            <a:ext cx="3518021" cy="1144250"/>
          </a:xfrm>
        </p:spPr>
        <p:txBody>
          <a:bodyPr anchor="b"/>
          <a:lstStyle>
            <a:lvl1pPr>
              <a:defRPr sz="3197" b="1">
                <a:solidFill>
                  <a:srgbClr val="00B2A9"/>
                </a:solidFill>
                <a:latin typeface="+mj-lt"/>
              </a:defRPr>
            </a:lvl1pPr>
          </a:lstStyle>
          <a:p>
            <a:pPr lvl="0"/>
            <a:r>
              <a:rPr lang="en-US"/>
              <a:t>This is a short headline.</a:t>
            </a:r>
          </a:p>
        </p:txBody>
      </p:sp>
      <p:sp>
        <p:nvSpPr>
          <p:cNvPr id="18" name="Text Placeholder 14">
            <a:extLst>
              <a:ext uri="{FF2B5EF4-FFF2-40B4-BE49-F238E27FC236}">
                <a16:creationId xmlns:a16="http://schemas.microsoft.com/office/drawing/2014/main" id="{72B20535-A6CA-F146-B73A-66C62F6D378D}"/>
              </a:ext>
            </a:extLst>
          </p:cNvPr>
          <p:cNvSpPr>
            <a:spLocks noGrp="1"/>
          </p:cNvSpPr>
          <p:nvPr>
            <p:ph type="body" sz="quarter" idx="21" hasCustomPrompt="1"/>
          </p:nvPr>
        </p:nvSpPr>
        <p:spPr>
          <a:xfrm>
            <a:off x="4336990" y="2306954"/>
            <a:ext cx="3518021" cy="1144250"/>
          </a:xfrm>
        </p:spPr>
        <p:txBody>
          <a:bodyPr anchor="b"/>
          <a:lstStyle>
            <a:lvl1pPr>
              <a:defRPr sz="3197" b="1">
                <a:solidFill>
                  <a:srgbClr val="00B2A9"/>
                </a:solidFill>
                <a:latin typeface="+mj-lt"/>
              </a:defRPr>
            </a:lvl1pPr>
          </a:lstStyle>
          <a:p>
            <a:pPr lvl="0"/>
            <a:r>
              <a:rPr lang="en-US"/>
              <a:t>This is a short headline.</a:t>
            </a:r>
          </a:p>
        </p:txBody>
      </p:sp>
      <p:sp>
        <p:nvSpPr>
          <p:cNvPr id="10" name="Text Placeholder 14">
            <a:extLst>
              <a:ext uri="{FF2B5EF4-FFF2-40B4-BE49-F238E27FC236}">
                <a16:creationId xmlns:a16="http://schemas.microsoft.com/office/drawing/2014/main" id="{576CCB6E-69DC-E940-9A8B-6E06CD29CB42}"/>
              </a:ext>
            </a:extLst>
          </p:cNvPr>
          <p:cNvSpPr>
            <a:spLocks noGrp="1"/>
          </p:cNvSpPr>
          <p:nvPr>
            <p:ph type="body" sz="quarter" idx="23" hasCustomPrompt="1"/>
          </p:nvPr>
        </p:nvSpPr>
        <p:spPr>
          <a:xfrm>
            <a:off x="8115179" y="2306954"/>
            <a:ext cx="3518021" cy="1144250"/>
          </a:xfrm>
        </p:spPr>
        <p:txBody>
          <a:bodyPr anchor="b"/>
          <a:lstStyle>
            <a:lvl1pPr>
              <a:defRPr sz="3197" b="1">
                <a:solidFill>
                  <a:srgbClr val="00B2A9"/>
                </a:solidFill>
                <a:latin typeface="+mj-lt"/>
              </a:defRPr>
            </a:lvl1pPr>
          </a:lstStyle>
          <a:p>
            <a:pPr lvl="0"/>
            <a:r>
              <a:rPr lang="en-US"/>
              <a:t>This is a short headline.</a:t>
            </a:r>
          </a:p>
        </p:txBody>
      </p:sp>
      <p:cxnSp>
        <p:nvCxnSpPr>
          <p:cNvPr id="12" name="Straight Connector 11">
            <a:extLst>
              <a:ext uri="{FF2B5EF4-FFF2-40B4-BE49-F238E27FC236}">
                <a16:creationId xmlns:a16="http://schemas.microsoft.com/office/drawing/2014/main" id="{61305655-E7A1-AC46-9336-36A1BC561707}"/>
              </a:ext>
            </a:extLst>
          </p:cNvPr>
          <p:cNvCxnSpPr>
            <a:cxnSpLocks/>
          </p:cNvCxnSpPr>
          <p:nvPr userDrawn="1"/>
        </p:nvCxnSpPr>
        <p:spPr>
          <a:xfrm>
            <a:off x="540325" y="3588699"/>
            <a:ext cx="353649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ext Placeholder 14">
            <a:extLst>
              <a:ext uri="{FF2B5EF4-FFF2-40B4-BE49-F238E27FC236}">
                <a16:creationId xmlns:a16="http://schemas.microsoft.com/office/drawing/2014/main" id="{12EB515C-FDA5-AC42-817B-DE3B365245B7}"/>
              </a:ext>
            </a:extLst>
          </p:cNvPr>
          <p:cNvSpPr>
            <a:spLocks noGrp="1"/>
          </p:cNvSpPr>
          <p:nvPr>
            <p:ph type="body" sz="quarter" idx="20" hasCustomPrompt="1"/>
          </p:nvPr>
        </p:nvSpPr>
        <p:spPr>
          <a:xfrm>
            <a:off x="558799" y="3769876"/>
            <a:ext cx="3518023" cy="1889239"/>
          </a:xfrm>
        </p:spPr>
        <p:txBody>
          <a:bodyPr anchor="t"/>
          <a:lstStyle>
            <a:lvl1pPr>
              <a:defRPr sz="1865"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cxnSp>
        <p:nvCxnSpPr>
          <p:cNvPr id="17" name="Straight Connector 16">
            <a:extLst>
              <a:ext uri="{FF2B5EF4-FFF2-40B4-BE49-F238E27FC236}">
                <a16:creationId xmlns:a16="http://schemas.microsoft.com/office/drawing/2014/main" id="{9F9E56E6-D249-8B4E-95B9-0DDA5B089A1A}"/>
              </a:ext>
            </a:extLst>
          </p:cNvPr>
          <p:cNvCxnSpPr>
            <a:cxnSpLocks/>
          </p:cNvCxnSpPr>
          <p:nvPr userDrawn="1"/>
        </p:nvCxnSpPr>
        <p:spPr>
          <a:xfrm>
            <a:off x="4332884" y="3588699"/>
            <a:ext cx="353649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14">
            <a:extLst>
              <a:ext uri="{FF2B5EF4-FFF2-40B4-BE49-F238E27FC236}">
                <a16:creationId xmlns:a16="http://schemas.microsoft.com/office/drawing/2014/main" id="{17F92E95-7D26-0D4C-BEF9-DE187BC6C3B5}"/>
              </a:ext>
            </a:extLst>
          </p:cNvPr>
          <p:cNvSpPr>
            <a:spLocks noGrp="1"/>
          </p:cNvSpPr>
          <p:nvPr>
            <p:ph type="body" sz="quarter" idx="24" hasCustomPrompt="1"/>
          </p:nvPr>
        </p:nvSpPr>
        <p:spPr>
          <a:xfrm>
            <a:off x="4369831" y="3769876"/>
            <a:ext cx="3518023" cy="1889239"/>
          </a:xfrm>
        </p:spPr>
        <p:txBody>
          <a:bodyPr anchor="t"/>
          <a:lstStyle>
            <a:lvl1pPr>
              <a:defRPr sz="1865"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cxnSp>
        <p:nvCxnSpPr>
          <p:cNvPr id="21" name="Straight Connector 20">
            <a:extLst>
              <a:ext uri="{FF2B5EF4-FFF2-40B4-BE49-F238E27FC236}">
                <a16:creationId xmlns:a16="http://schemas.microsoft.com/office/drawing/2014/main" id="{389B6DEB-2618-DA4D-A123-180E212EEB55}"/>
              </a:ext>
            </a:extLst>
          </p:cNvPr>
          <p:cNvCxnSpPr>
            <a:cxnSpLocks/>
          </p:cNvCxnSpPr>
          <p:nvPr userDrawn="1"/>
        </p:nvCxnSpPr>
        <p:spPr>
          <a:xfrm>
            <a:off x="8096704" y="3588699"/>
            <a:ext cx="353649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 Placeholder 14">
            <a:extLst>
              <a:ext uri="{FF2B5EF4-FFF2-40B4-BE49-F238E27FC236}">
                <a16:creationId xmlns:a16="http://schemas.microsoft.com/office/drawing/2014/main" id="{C048926D-D38C-A14D-931A-D7FB73096F3E}"/>
              </a:ext>
            </a:extLst>
          </p:cNvPr>
          <p:cNvSpPr>
            <a:spLocks noGrp="1"/>
          </p:cNvSpPr>
          <p:nvPr>
            <p:ph type="body" sz="quarter" idx="25" hasCustomPrompt="1"/>
          </p:nvPr>
        </p:nvSpPr>
        <p:spPr>
          <a:xfrm>
            <a:off x="8115178" y="3769876"/>
            <a:ext cx="3518023" cy="1889239"/>
          </a:xfrm>
        </p:spPr>
        <p:txBody>
          <a:bodyPr anchor="t"/>
          <a:lstStyle>
            <a:lvl1pPr>
              <a:defRPr sz="1865"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spTree>
    <p:extLst>
      <p:ext uri="{BB962C8B-B14F-4D97-AF65-F5344CB8AC3E}">
        <p14:creationId xmlns:p14="http://schemas.microsoft.com/office/powerpoint/2010/main" val="3145879333"/>
      </p:ext>
    </p:extLst>
  </p:cSld>
  <p:clrMapOvr>
    <a:masterClrMapping/>
  </p:clrMapOvr>
  <p:extLst>
    <p:ext uri="{DCECCB84-F9BA-43D5-87BE-67443E8EF086}">
      <p15:sldGuideLst xmlns:p15="http://schemas.microsoft.com/office/powerpoint/2012/main">
        <p15:guide id="1" orient="horz" pos="158">
          <p15:clr>
            <a:srgbClr val="FBAE40"/>
          </p15:clr>
        </p15:guide>
        <p15:guide id="2" pos="264">
          <p15:clr>
            <a:srgbClr val="FBAE40"/>
          </p15:clr>
        </p15:guide>
        <p15:guide id="3" pos="5496">
          <p15:clr>
            <a:srgbClr val="FBAE40"/>
          </p15:clr>
        </p15:guide>
        <p15:guide id="4" orient="horz" pos="2918">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 4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800" y="334126"/>
            <a:ext cx="11074400" cy="1356564"/>
          </a:xfrm>
        </p:spPr>
        <p:txBody>
          <a:bodyPr anchor="b"/>
          <a:lstStyle/>
          <a:p>
            <a:r>
              <a:rPr lang="en-US"/>
              <a:t>Title</a:t>
            </a:r>
          </a:p>
        </p:txBody>
      </p:sp>
      <p:cxnSp>
        <p:nvCxnSpPr>
          <p:cNvPr id="5" name="Straight Connector 4"/>
          <p:cNvCxnSpPr/>
          <p:nvPr userDrawn="1"/>
        </p:nvCxnSpPr>
        <p:spPr>
          <a:xfrm>
            <a:off x="558801" y="1880325"/>
            <a:ext cx="546716"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10"/>
          <p:cNvSpPr>
            <a:spLocks noGrp="1"/>
          </p:cNvSpPr>
          <p:nvPr>
            <p:ph type="body" sz="quarter" idx="12" hasCustomPrompt="1"/>
          </p:nvPr>
        </p:nvSpPr>
        <p:spPr>
          <a:xfrm>
            <a:off x="558800" y="334125"/>
            <a:ext cx="11074400" cy="657675"/>
          </a:xfrm>
        </p:spPr>
        <p:txBody>
          <a:bodyPr anchor="b"/>
          <a:lstStyle>
            <a:lvl1pPr>
              <a:defRPr sz="1865" b="1">
                <a:solidFill>
                  <a:schemeClr val="tx1">
                    <a:lumMod val="60000"/>
                    <a:lumOff val="40000"/>
                  </a:schemeClr>
                </a:solidFill>
                <a:latin typeface="+mj-lt"/>
              </a:defRPr>
            </a:lvl1pPr>
          </a:lstStyle>
          <a:p>
            <a:pPr lvl="0"/>
            <a:r>
              <a:rPr lang="en-US"/>
              <a:t>CLICK TO EDIT MASTER TEXT STYLES</a:t>
            </a:r>
          </a:p>
        </p:txBody>
      </p:sp>
      <p:sp>
        <p:nvSpPr>
          <p:cNvPr id="15" name="Text Placeholder 14">
            <a:extLst>
              <a:ext uri="{FF2B5EF4-FFF2-40B4-BE49-F238E27FC236}">
                <a16:creationId xmlns:a16="http://schemas.microsoft.com/office/drawing/2014/main" id="{8598AE53-9401-C141-B986-9E4B4B563A9E}"/>
              </a:ext>
            </a:extLst>
          </p:cNvPr>
          <p:cNvSpPr>
            <a:spLocks noGrp="1"/>
          </p:cNvSpPr>
          <p:nvPr>
            <p:ph type="body" sz="quarter" idx="19" hasCustomPrompt="1"/>
          </p:nvPr>
        </p:nvSpPr>
        <p:spPr>
          <a:xfrm>
            <a:off x="558800" y="2306954"/>
            <a:ext cx="2506640" cy="1144250"/>
          </a:xfrm>
        </p:spPr>
        <p:txBody>
          <a:bodyPr anchor="b"/>
          <a:lstStyle>
            <a:lvl1pPr>
              <a:defRPr sz="2664" b="1">
                <a:solidFill>
                  <a:srgbClr val="00B2A9"/>
                </a:solidFill>
                <a:latin typeface="+mj-lt"/>
              </a:defRPr>
            </a:lvl1pPr>
          </a:lstStyle>
          <a:p>
            <a:pPr lvl="0"/>
            <a:r>
              <a:rPr lang="en-US"/>
              <a:t>Short headline.</a:t>
            </a:r>
          </a:p>
        </p:txBody>
      </p:sp>
      <p:sp>
        <p:nvSpPr>
          <p:cNvPr id="18" name="Text Placeholder 14">
            <a:extLst>
              <a:ext uri="{FF2B5EF4-FFF2-40B4-BE49-F238E27FC236}">
                <a16:creationId xmlns:a16="http://schemas.microsoft.com/office/drawing/2014/main" id="{72B20535-A6CA-F146-B73A-66C62F6D378D}"/>
              </a:ext>
            </a:extLst>
          </p:cNvPr>
          <p:cNvSpPr>
            <a:spLocks noGrp="1"/>
          </p:cNvSpPr>
          <p:nvPr>
            <p:ph type="body" sz="quarter" idx="21" hasCustomPrompt="1"/>
          </p:nvPr>
        </p:nvSpPr>
        <p:spPr>
          <a:xfrm>
            <a:off x="3414720" y="2306954"/>
            <a:ext cx="2506640" cy="1144250"/>
          </a:xfrm>
        </p:spPr>
        <p:txBody>
          <a:bodyPr anchor="b"/>
          <a:lstStyle>
            <a:lvl1pPr>
              <a:defRPr sz="2664" b="1">
                <a:solidFill>
                  <a:srgbClr val="00B2A9"/>
                </a:solidFill>
                <a:latin typeface="+mj-lt"/>
              </a:defRPr>
            </a:lvl1pPr>
          </a:lstStyle>
          <a:p>
            <a:pPr lvl="0"/>
            <a:r>
              <a:rPr lang="en-US"/>
              <a:t>Short headline.</a:t>
            </a:r>
          </a:p>
        </p:txBody>
      </p:sp>
      <p:sp>
        <p:nvSpPr>
          <p:cNvPr id="10" name="Text Placeholder 14">
            <a:extLst>
              <a:ext uri="{FF2B5EF4-FFF2-40B4-BE49-F238E27FC236}">
                <a16:creationId xmlns:a16="http://schemas.microsoft.com/office/drawing/2014/main" id="{576CCB6E-69DC-E940-9A8B-6E06CD29CB42}"/>
              </a:ext>
            </a:extLst>
          </p:cNvPr>
          <p:cNvSpPr>
            <a:spLocks noGrp="1"/>
          </p:cNvSpPr>
          <p:nvPr>
            <p:ph type="body" sz="quarter" idx="23" hasCustomPrompt="1"/>
          </p:nvPr>
        </p:nvSpPr>
        <p:spPr>
          <a:xfrm>
            <a:off x="6270640" y="2306954"/>
            <a:ext cx="2506640" cy="1144250"/>
          </a:xfrm>
        </p:spPr>
        <p:txBody>
          <a:bodyPr anchor="b"/>
          <a:lstStyle>
            <a:lvl1pPr>
              <a:defRPr sz="2664" b="1">
                <a:solidFill>
                  <a:srgbClr val="00B2A9"/>
                </a:solidFill>
                <a:latin typeface="+mj-lt"/>
              </a:defRPr>
            </a:lvl1pPr>
          </a:lstStyle>
          <a:p>
            <a:pPr lvl="0"/>
            <a:r>
              <a:rPr lang="en-US"/>
              <a:t>Short headline.</a:t>
            </a:r>
          </a:p>
        </p:txBody>
      </p:sp>
      <p:sp>
        <p:nvSpPr>
          <p:cNvPr id="12" name="Text Placeholder 14">
            <a:extLst>
              <a:ext uri="{FF2B5EF4-FFF2-40B4-BE49-F238E27FC236}">
                <a16:creationId xmlns:a16="http://schemas.microsoft.com/office/drawing/2014/main" id="{DEF69939-7880-1B49-983D-1DCDD25B22E3}"/>
              </a:ext>
            </a:extLst>
          </p:cNvPr>
          <p:cNvSpPr>
            <a:spLocks noGrp="1"/>
          </p:cNvSpPr>
          <p:nvPr>
            <p:ph type="body" sz="quarter" idx="25" hasCustomPrompt="1"/>
          </p:nvPr>
        </p:nvSpPr>
        <p:spPr>
          <a:xfrm>
            <a:off x="9126560" y="2300011"/>
            <a:ext cx="2506640" cy="1144250"/>
          </a:xfrm>
        </p:spPr>
        <p:txBody>
          <a:bodyPr anchor="b"/>
          <a:lstStyle>
            <a:lvl1pPr>
              <a:defRPr sz="2664" b="1">
                <a:solidFill>
                  <a:srgbClr val="00B2A9"/>
                </a:solidFill>
                <a:latin typeface="+mj-lt"/>
              </a:defRPr>
            </a:lvl1pPr>
          </a:lstStyle>
          <a:p>
            <a:pPr lvl="0"/>
            <a:r>
              <a:rPr lang="en-US"/>
              <a:t>Short headline.</a:t>
            </a:r>
          </a:p>
        </p:txBody>
      </p:sp>
      <p:cxnSp>
        <p:nvCxnSpPr>
          <p:cNvPr id="14" name="Straight Connector 13">
            <a:extLst>
              <a:ext uri="{FF2B5EF4-FFF2-40B4-BE49-F238E27FC236}">
                <a16:creationId xmlns:a16="http://schemas.microsoft.com/office/drawing/2014/main" id="{516CCFEF-38E0-A048-B5C5-8177184C89B9}"/>
              </a:ext>
            </a:extLst>
          </p:cNvPr>
          <p:cNvCxnSpPr>
            <a:cxnSpLocks/>
          </p:cNvCxnSpPr>
          <p:nvPr userDrawn="1"/>
        </p:nvCxnSpPr>
        <p:spPr>
          <a:xfrm>
            <a:off x="558800" y="3574992"/>
            <a:ext cx="8081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14">
            <a:extLst>
              <a:ext uri="{FF2B5EF4-FFF2-40B4-BE49-F238E27FC236}">
                <a16:creationId xmlns:a16="http://schemas.microsoft.com/office/drawing/2014/main" id="{48CD111C-1179-5640-8B0E-43BD776FE37C}"/>
              </a:ext>
            </a:extLst>
          </p:cNvPr>
          <p:cNvSpPr>
            <a:spLocks noGrp="1"/>
          </p:cNvSpPr>
          <p:nvPr>
            <p:ph type="body" sz="quarter" idx="20" hasCustomPrompt="1"/>
          </p:nvPr>
        </p:nvSpPr>
        <p:spPr>
          <a:xfrm>
            <a:off x="558800" y="3769876"/>
            <a:ext cx="2506641" cy="1889239"/>
          </a:xfrm>
        </p:spPr>
        <p:txBody>
          <a:bodyPr anchor="t"/>
          <a:lstStyle>
            <a:lvl1pPr>
              <a:defRPr sz="1865"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cxnSp>
        <p:nvCxnSpPr>
          <p:cNvPr id="21" name="Straight Connector 20">
            <a:extLst>
              <a:ext uri="{FF2B5EF4-FFF2-40B4-BE49-F238E27FC236}">
                <a16:creationId xmlns:a16="http://schemas.microsoft.com/office/drawing/2014/main" id="{929237E7-E393-5745-A8AC-BAF68CD6DCE1}"/>
              </a:ext>
            </a:extLst>
          </p:cNvPr>
          <p:cNvCxnSpPr>
            <a:cxnSpLocks/>
          </p:cNvCxnSpPr>
          <p:nvPr userDrawn="1"/>
        </p:nvCxnSpPr>
        <p:spPr>
          <a:xfrm>
            <a:off x="3414720" y="3574992"/>
            <a:ext cx="8081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 Placeholder 14">
            <a:extLst>
              <a:ext uri="{FF2B5EF4-FFF2-40B4-BE49-F238E27FC236}">
                <a16:creationId xmlns:a16="http://schemas.microsoft.com/office/drawing/2014/main" id="{6D9BA302-0D4B-EA49-BA6A-7322A2BFF96C}"/>
              </a:ext>
            </a:extLst>
          </p:cNvPr>
          <p:cNvSpPr>
            <a:spLocks noGrp="1"/>
          </p:cNvSpPr>
          <p:nvPr>
            <p:ph type="body" sz="quarter" idx="26" hasCustomPrompt="1"/>
          </p:nvPr>
        </p:nvSpPr>
        <p:spPr>
          <a:xfrm>
            <a:off x="3414720" y="3769876"/>
            <a:ext cx="2506641" cy="1889239"/>
          </a:xfrm>
        </p:spPr>
        <p:txBody>
          <a:bodyPr anchor="t"/>
          <a:lstStyle>
            <a:lvl1pPr>
              <a:defRPr sz="1865"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cxnSp>
        <p:nvCxnSpPr>
          <p:cNvPr id="23" name="Straight Connector 22">
            <a:extLst>
              <a:ext uri="{FF2B5EF4-FFF2-40B4-BE49-F238E27FC236}">
                <a16:creationId xmlns:a16="http://schemas.microsoft.com/office/drawing/2014/main" id="{E5161FCF-BB72-2A44-BC92-6B6F37205D20}"/>
              </a:ext>
            </a:extLst>
          </p:cNvPr>
          <p:cNvCxnSpPr>
            <a:cxnSpLocks/>
          </p:cNvCxnSpPr>
          <p:nvPr userDrawn="1"/>
        </p:nvCxnSpPr>
        <p:spPr>
          <a:xfrm>
            <a:off x="6270640" y="3574992"/>
            <a:ext cx="8081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Text Placeholder 14">
            <a:extLst>
              <a:ext uri="{FF2B5EF4-FFF2-40B4-BE49-F238E27FC236}">
                <a16:creationId xmlns:a16="http://schemas.microsoft.com/office/drawing/2014/main" id="{44C69492-DDE2-CC4E-8206-2B0DAF57BC84}"/>
              </a:ext>
            </a:extLst>
          </p:cNvPr>
          <p:cNvSpPr>
            <a:spLocks noGrp="1"/>
          </p:cNvSpPr>
          <p:nvPr>
            <p:ph type="body" sz="quarter" idx="27" hasCustomPrompt="1"/>
          </p:nvPr>
        </p:nvSpPr>
        <p:spPr>
          <a:xfrm>
            <a:off x="6270640" y="3769876"/>
            <a:ext cx="2506641" cy="1889239"/>
          </a:xfrm>
        </p:spPr>
        <p:txBody>
          <a:bodyPr anchor="t"/>
          <a:lstStyle>
            <a:lvl1pPr>
              <a:defRPr sz="1865"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cxnSp>
        <p:nvCxnSpPr>
          <p:cNvPr id="25" name="Straight Connector 24">
            <a:extLst>
              <a:ext uri="{FF2B5EF4-FFF2-40B4-BE49-F238E27FC236}">
                <a16:creationId xmlns:a16="http://schemas.microsoft.com/office/drawing/2014/main" id="{462F168D-3A18-2B4A-8007-4105A51DBB94}"/>
              </a:ext>
            </a:extLst>
          </p:cNvPr>
          <p:cNvCxnSpPr>
            <a:cxnSpLocks/>
          </p:cNvCxnSpPr>
          <p:nvPr userDrawn="1"/>
        </p:nvCxnSpPr>
        <p:spPr>
          <a:xfrm>
            <a:off x="9126560" y="3574992"/>
            <a:ext cx="8081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Text Placeholder 14">
            <a:extLst>
              <a:ext uri="{FF2B5EF4-FFF2-40B4-BE49-F238E27FC236}">
                <a16:creationId xmlns:a16="http://schemas.microsoft.com/office/drawing/2014/main" id="{D4900059-0EED-EC4B-B033-B45D1BB48E41}"/>
              </a:ext>
            </a:extLst>
          </p:cNvPr>
          <p:cNvSpPr>
            <a:spLocks noGrp="1"/>
          </p:cNvSpPr>
          <p:nvPr>
            <p:ph type="body" sz="quarter" idx="28" hasCustomPrompt="1"/>
          </p:nvPr>
        </p:nvSpPr>
        <p:spPr>
          <a:xfrm>
            <a:off x="9126560" y="3769876"/>
            <a:ext cx="2506641" cy="1889239"/>
          </a:xfrm>
        </p:spPr>
        <p:txBody>
          <a:bodyPr anchor="t"/>
          <a:lstStyle>
            <a:lvl1pPr>
              <a:defRPr sz="1865"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spTree>
    <p:extLst>
      <p:ext uri="{BB962C8B-B14F-4D97-AF65-F5344CB8AC3E}">
        <p14:creationId xmlns:p14="http://schemas.microsoft.com/office/powerpoint/2010/main" val="2682143368"/>
      </p:ext>
    </p:extLst>
  </p:cSld>
  <p:clrMapOvr>
    <a:masterClrMapping/>
  </p:clrMapOvr>
  <p:extLst>
    <p:ext uri="{DCECCB84-F9BA-43D5-87BE-67443E8EF086}">
      <p15:sldGuideLst xmlns:p15="http://schemas.microsoft.com/office/powerpoint/2012/main">
        <p15:guide id="1" orient="horz" pos="158">
          <p15:clr>
            <a:srgbClr val="FBAE40"/>
          </p15:clr>
        </p15:guide>
        <p15:guide id="2" pos="264">
          <p15:clr>
            <a:srgbClr val="FBAE40"/>
          </p15:clr>
        </p15:guide>
        <p15:guide id="3" pos="5496">
          <p15:clr>
            <a:srgbClr val="FBAE40"/>
          </p15:clr>
        </p15:guide>
        <p15:guide id="4" orient="horz" pos="2918">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 5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800" y="334126"/>
            <a:ext cx="11074400" cy="1356564"/>
          </a:xfrm>
        </p:spPr>
        <p:txBody>
          <a:bodyPr anchor="b"/>
          <a:lstStyle/>
          <a:p>
            <a:r>
              <a:rPr lang="en-US"/>
              <a:t>Title</a:t>
            </a:r>
          </a:p>
        </p:txBody>
      </p:sp>
      <p:cxnSp>
        <p:nvCxnSpPr>
          <p:cNvPr id="5" name="Straight Connector 4"/>
          <p:cNvCxnSpPr/>
          <p:nvPr userDrawn="1"/>
        </p:nvCxnSpPr>
        <p:spPr>
          <a:xfrm>
            <a:off x="558801" y="1880325"/>
            <a:ext cx="546716"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10"/>
          <p:cNvSpPr>
            <a:spLocks noGrp="1"/>
          </p:cNvSpPr>
          <p:nvPr>
            <p:ph type="body" sz="quarter" idx="12" hasCustomPrompt="1"/>
          </p:nvPr>
        </p:nvSpPr>
        <p:spPr>
          <a:xfrm>
            <a:off x="558800" y="334125"/>
            <a:ext cx="11074400" cy="657675"/>
          </a:xfrm>
        </p:spPr>
        <p:txBody>
          <a:bodyPr anchor="b"/>
          <a:lstStyle>
            <a:lvl1pPr>
              <a:defRPr sz="1865" b="1">
                <a:solidFill>
                  <a:schemeClr val="tx1">
                    <a:lumMod val="60000"/>
                    <a:lumOff val="40000"/>
                  </a:schemeClr>
                </a:solidFill>
                <a:latin typeface="+mj-lt"/>
              </a:defRPr>
            </a:lvl1pPr>
          </a:lstStyle>
          <a:p>
            <a:pPr lvl="0"/>
            <a:r>
              <a:rPr lang="en-US"/>
              <a:t>CLICK TO EDIT MASTER TEXT STYLES</a:t>
            </a:r>
          </a:p>
        </p:txBody>
      </p:sp>
      <p:sp>
        <p:nvSpPr>
          <p:cNvPr id="15" name="Text Placeholder 14">
            <a:extLst>
              <a:ext uri="{FF2B5EF4-FFF2-40B4-BE49-F238E27FC236}">
                <a16:creationId xmlns:a16="http://schemas.microsoft.com/office/drawing/2014/main" id="{8598AE53-9401-C141-B986-9E4B4B563A9E}"/>
              </a:ext>
            </a:extLst>
          </p:cNvPr>
          <p:cNvSpPr>
            <a:spLocks noGrp="1"/>
          </p:cNvSpPr>
          <p:nvPr>
            <p:ph type="body" sz="quarter" idx="19" hasCustomPrompt="1"/>
          </p:nvPr>
        </p:nvSpPr>
        <p:spPr>
          <a:xfrm>
            <a:off x="558801" y="2306954"/>
            <a:ext cx="1864713" cy="1144250"/>
          </a:xfrm>
        </p:spPr>
        <p:txBody>
          <a:bodyPr anchor="b"/>
          <a:lstStyle>
            <a:lvl1pPr>
              <a:defRPr sz="2664" b="1">
                <a:solidFill>
                  <a:srgbClr val="00B2A9"/>
                </a:solidFill>
                <a:latin typeface="+mj-lt"/>
              </a:defRPr>
            </a:lvl1pPr>
          </a:lstStyle>
          <a:p>
            <a:pPr lvl="0"/>
            <a:r>
              <a:rPr lang="en-US"/>
              <a:t>Short headline.</a:t>
            </a:r>
          </a:p>
        </p:txBody>
      </p:sp>
      <p:sp>
        <p:nvSpPr>
          <p:cNvPr id="18" name="Text Placeholder 14">
            <a:extLst>
              <a:ext uri="{FF2B5EF4-FFF2-40B4-BE49-F238E27FC236}">
                <a16:creationId xmlns:a16="http://schemas.microsoft.com/office/drawing/2014/main" id="{72B20535-A6CA-F146-B73A-66C62F6D378D}"/>
              </a:ext>
            </a:extLst>
          </p:cNvPr>
          <p:cNvSpPr>
            <a:spLocks noGrp="1"/>
          </p:cNvSpPr>
          <p:nvPr>
            <p:ph type="body" sz="quarter" idx="21" hasCustomPrompt="1"/>
          </p:nvPr>
        </p:nvSpPr>
        <p:spPr>
          <a:xfrm>
            <a:off x="2835992" y="2306954"/>
            <a:ext cx="1864713" cy="1144250"/>
          </a:xfrm>
        </p:spPr>
        <p:txBody>
          <a:bodyPr anchor="b"/>
          <a:lstStyle>
            <a:lvl1pPr>
              <a:defRPr sz="2664" b="1">
                <a:solidFill>
                  <a:srgbClr val="00B2A9"/>
                </a:solidFill>
                <a:latin typeface="+mj-lt"/>
              </a:defRPr>
            </a:lvl1pPr>
          </a:lstStyle>
          <a:p>
            <a:pPr lvl="0"/>
            <a:r>
              <a:rPr lang="en-US"/>
              <a:t>Short headline.</a:t>
            </a:r>
          </a:p>
        </p:txBody>
      </p:sp>
      <p:sp>
        <p:nvSpPr>
          <p:cNvPr id="10" name="Text Placeholder 14">
            <a:extLst>
              <a:ext uri="{FF2B5EF4-FFF2-40B4-BE49-F238E27FC236}">
                <a16:creationId xmlns:a16="http://schemas.microsoft.com/office/drawing/2014/main" id="{576CCB6E-69DC-E940-9A8B-6E06CD29CB42}"/>
              </a:ext>
            </a:extLst>
          </p:cNvPr>
          <p:cNvSpPr>
            <a:spLocks noGrp="1"/>
          </p:cNvSpPr>
          <p:nvPr>
            <p:ph type="body" sz="quarter" idx="23" hasCustomPrompt="1"/>
          </p:nvPr>
        </p:nvSpPr>
        <p:spPr>
          <a:xfrm>
            <a:off x="5113182" y="2306954"/>
            <a:ext cx="1864713" cy="1144250"/>
          </a:xfrm>
        </p:spPr>
        <p:txBody>
          <a:bodyPr anchor="b"/>
          <a:lstStyle>
            <a:lvl1pPr>
              <a:defRPr sz="2664" b="1">
                <a:solidFill>
                  <a:srgbClr val="00B2A9"/>
                </a:solidFill>
                <a:latin typeface="+mj-lt"/>
              </a:defRPr>
            </a:lvl1pPr>
          </a:lstStyle>
          <a:p>
            <a:pPr lvl="0"/>
            <a:r>
              <a:rPr lang="en-US"/>
              <a:t>Short headline.</a:t>
            </a:r>
          </a:p>
        </p:txBody>
      </p:sp>
      <p:sp>
        <p:nvSpPr>
          <p:cNvPr id="12" name="Text Placeholder 14">
            <a:extLst>
              <a:ext uri="{FF2B5EF4-FFF2-40B4-BE49-F238E27FC236}">
                <a16:creationId xmlns:a16="http://schemas.microsoft.com/office/drawing/2014/main" id="{DEF69939-7880-1B49-983D-1DCDD25B22E3}"/>
              </a:ext>
            </a:extLst>
          </p:cNvPr>
          <p:cNvSpPr>
            <a:spLocks noGrp="1"/>
          </p:cNvSpPr>
          <p:nvPr>
            <p:ph type="body" sz="quarter" idx="25" hasCustomPrompt="1"/>
          </p:nvPr>
        </p:nvSpPr>
        <p:spPr>
          <a:xfrm>
            <a:off x="7440835" y="2300011"/>
            <a:ext cx="1864713" cy="1144250"/>
          </a:xfrm>
        </p:spPr>
        <p:txBody>
          <a:bodyPr anchor="b"/>
          <a:lstStyle>
            <a:lvl1pPr>
              <a:defRPr sz="2664" b="1">
                <a:solidFill>
                  <a:srgbClr val="00B2A9"/>
                </a:solidFill>
                <a:latin typeface="+mj-lt"/>
              </a:defRPr>
            </a:lvl1pPr>
          </a:lstStyle>
          <a:p>
            <a:pPr lvl="0"/>
            <a:r>
              <a:rPr lang="en-US"/>
              <a:t>Short headline.</a:t>
            </a:r>
          </a:p>
        </p:txBody>
      </p:sp>
      <p:cxnSp>
        <p:nvCxnSpPr>
          <p:cNvPr id="14" name="Straight Connector 13">
            <a:extLst>
              <a:ext uri="{FF2B5EF4-FFF2-40B4-BE49-F238E27FC236}">
                <a16:creationId xmlns:a16="http://schemas.microsoft.com/office/drawing/2014/main" id="{516CCFEF-38E0-A048-B5C5-8177184C89B9}"/>
              </a:ext>
            </a:extLst>
          </p:cNvPr>
          <p:cNvCxnSpPr>
            <a:cxnSpLocks/>
          </p:cNvCxnSpPr>
          <p:nvPr userDrawn="1"/>
        </p:nvCxnSpPr>
        <p:spPr>
          <a:xfrm>
            <a:off x="558800" y="3574992"/>
            <a:ext cx="8081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14">
            <a:extLst>
              <a:ext uri="{FF2B5EF4-FFF2-40B4-BE49-F238E27FC236}">
                <a16:creationId xmlns:a16="http://schemas.microsoft.com/office/drawing/2014/main" id="{48CD111C-1179-5640-8B0E-43BD776FE37C}"/>
              </a:ext>
            </a:extLst>
          </p:cNvPr>
          <p:cNvSpPr>
            <a:spLocks noGrp="1"/>
          </p:cNvSpPr>
          <p:nvPr>
            <p:ph type="body" sz="quarter" idx="20" hasCustomPrompt="1"/>
          </p:nvPr>
        </p:nvSpPr>
        <p:spPr>
          <a:xfrm>
            <a:off x="558800" y="3769876"/>
            <a:ext cx="1864715" cy="1889239"/>
          </a:xfrm>
        </p:spPr>
        <p:txBody>
          <a:bodyPr anchor="t"/>
          <a:lstStyle>
            <a:lvl1pPr>
              <a:defRPr sz="1865"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cxnSp>
        <p:nvCxnSpPr>
          <p:cNvPr id="21" name="Straight Connector 20">
            <a:extLst>
              <a:ext uri="{FF2B5EF4-FFF2-40B4-BE49-F238E27FC236}">
                <a16:creationId xmlns:a16="http://schemas.microsoft.com/office/drawing/2014/main" id="{929237E7-E393-5745-A8AC-BAF68CD6DCE1}"/>
              </a:ext>
            </a:extLst>
          </p:cNvPr>
          <p:cNvCxnSpPr>
            <a:cxnSpLocks/>
          </p:cNvCxnSpPr>
          <p:nvPr userDrawn="1"/>
        </p:nvCxnSpPr>
        <p:spPr>
          <a:xfrm>
            <a:off x="2817518" y="3574992"/>
            <a:ext cx="8081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 Placeholder 14">
            <a:extLst>
              <a:ext uri="{FF2B5EF4-FFF2-40B4-BE49-F238E27FC236}">
                <a16:creationId xmlns:a16="http://schemas.microsoft.com/office/drawing/2014/main" id="{6D9BA302-0D4B-EA49-BA6A-7322A2BFF96C}"/>
              </a:ext>
            </a:extLst>
          </p:cNvPr>
          <p:cNvSpPr>
            <a:spLocks noGrp="1"/>
          </p:cNvSpPr>
          <p:nvPr>
            <p:ph type="body" sz="quarter" idx="26" hasCustomPrompt="1"/>
          </p:nvPr>
        </p:nvSpPr>
        <p:spPr>
          <a:xfrm>
            <a:off x="2835991" y="3769876"/>
            <a:ext cx="1864715" cy="1889239"/>
          </a:xfrm>
        </p:spPr>
        <p:txBody>
          <a:bodyPr anchor="t"/>
          <a:lstStyle>
            <a:lvl1pPr>
              <a:defRPr sz="1865"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cxnSp>
        <p:nvCxnSpPr>
          <p:cNvPr id="23" name="Straight Connector 22">
            <a:extLst>
              <a:ext uri="{FF2B5EF4-FFF2-40B4-BE49-F238E27FC236}">
                <a16:creationId xmlns:a16="http://schemas.microsoft.com/office/drawing/2014/main" id="{E5161FCF-BB72-2A44-BC92-6B6F37205D20}"/>
              </a:ext>
            </a:extLst>
          </p:cNvPr>
          <p:cNvCxnSpPr>
            <a:cxnSpLocks/>
          </p:cNvCxnSpPr>
          <p:nvPr userDrawn="1"/>
        </p:nvCxnSpPr>
        <p:spPr>
          <a:xfrm>
            <a:off x="5113182" y="3574992"/>
            <a:ext cx="8081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Text Placeholder 14">
            <a:extLst>
              <a:ext uri="{FF2B5EF4-FFF2-40B4-BE49-F238E27FC236}">
                <a16:creationId xmlns:a16="http://schemas.microsoft.com/office/drawing/2014/main" id="{44C69492-DDE2-CC4E-8206-2B0DAF57BC84}"/>
              </a:ext>
            </a:extLst>
          </p:cNvPr>
          <p:cNvSpPr>
            <a:spLocks noGrp="1"/>
          </p:cNvSpPr>
          <p:nvPr>
            <p:ph type="body" sz="quarter" idx="27" hasCustomPrompt="1"/>
          </p:nvPr>
        </p:nvSpPr>
        <p:spPr>
          <a:xfrm>
            <a:off x="5113181" y="3769876"/>
            <a:ext cx="1864715" cy="1889239"/>
          </a:xfrm>
        </p:spPr>
        <p:txBody>
          <a:bodyPr anchor="t"/>
          <a:lstStyle>
            <a:lvl1pPr>
              <a:defRPr sz="1865"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cxnSp>
        <p:nvCxnSpPr>
          <p:cNvPr id="25" name="Straight Connector 24">
            <a:extLst>
              <a:ext uri="{FF2B5EF4-FFF2-40B4-BE49-F238E27FC236}">
                <a16:creationId xmlns:a16="http://schemas.microsoft.com/office/drawing/2014/main" id="{462F168D-3A18-2B4A-8007-4105A51DBB94}"/>
              </a:ext>
            </a:extLst>
          </p:cNvPr>
          <p:cNvCxnSpPr>
            <a:cxnSpLocks/>
          </p:cNvCxnSpPr>
          <p:nvPr userDrawn="1"/>
        </p:nvCxnSpPr>
        <p:spPr>
          <a:xfrm>
            <a:off x="7440835" y="3574992"/>
            <a:ext cx="8081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Text Placeholder 14">
            <a:extLst>
              <a:ext uri="{FF2B5EF4-FFF2-40B4-BE49-F238E27FC236}">
                <a16:creationId xmlns:a16="http://schemas.microsoft.com/office/drawing/2014/main" id="{D4900059-0EED-EC4B-B033-B45D1BB48E41}"/>
              </a:ext>
            </a:extLst>
          </p:cNvPr>
          <p:cNvSpPr>
            <a:spLocks noGrp="1"/>
          </p:cNvSpPr>
          <p:nvPr>
            <p:ph type="body" sz="quarter" idx="28" hasCustomPrompt="1"/>
          </p:nvPr>
        </p:nvSpPr>
        <p:spPr>
          <a:xfrm>
            <a:off x="7440834" y="3769876"/>
            <a:ext cx="1864715" cy="1889239"/>
          </a:xfrm>
        </p:spPr>
        <p:txBody>
          <a:bodyPr anchor="t"/>
          <a:lstStyle>
            <a:lvl1pPr>
              <a:defRPr sz="1865"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sp>
        <p:nvSpPr>
          <p:cNvPr id="19" name="Text Placeholder 14">
            <a:extLst>
              <a:ext uri="{FF2B5EF4-FFF2-40B4-BE49-F238E27FC236}">
                <a16:creationId xmlns:a16="http://schemas.microsoft.com/office/drawing/2014/main" id="{30B6F718-75BA-CB4D-8EB4-6E68A3B83A0F}"/>
              </a:ext>
            </a:extLst>
          </p:cNvPr>
          <p:cNvSpPr>
            <a:spLocks noGrp="1"/>
          </p:cNvSpPr>
          <p:nvPr>
            <p:ph type="body" sz="quarter" idx="29" hasCustomPrompt="1"/>
          </p:nvPr>
        </p:nvSpPr>
        <p:spPr>
          <a:xfrm>
            <a:off x="9768488" y="2300011"/>
            <a:ext cx="1864713" cy="1144250"/>
          </a:xfrm>
        </p:spPr>
        <p:txBody>
          <a:bodyPr anchor="b"/>
          <a:lstStyle>
            <a:lvl1pPr>
              <a:defRPr sz="2664" b="1">
                <a:solidFill>
                  <a:srgbClr val="00B2A9"/>
                </a:solidFill>
                <a:latin typeface="+mj-lt"/>
              </a:defRPr>
            </a:lvl1pPr>
          </a:lstStyle>
          <a:p>
            <a:pPr lvl="0"/>
            <a:r>
              <a:rPr lang="en-US"/>
              <a:t>Short headline.</a:t>
            </a:r>
          </a:p>
        </p:txBody>
      </p:sp>
      <p:cxnSp>
        <p:nvCxnSpPr>
          <p:cNvPr id="27" name="Straight Connector 26">
            <a:extLst>
              <a:ext uri="{FF2B5EF4-FFF2-40B4-BE49-F238E27FC236}">
                <a16:creationId xmlns:a16="http://schemas.microsoft.com/office/drawing/2014/main" id="{E51E73CF-2B7E-B144-AB01-26026BF62223}"/>
              </a:ext>
            </a:extLst>
          </p:cNvPr>
          <p:cNvCxnSpPr>
            <a:cxnSpLocks/>
          </p:cNvCxnSpPr>
          <p:nvPr userDrawn="1"/>
        </p:nvCxnSpPr>
        <p:spPr>
          <a:xfrm>
            <a:off x="9768487" y="3574992"/>
            <a:ext cx="8081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Text Placeholder 14">
            <a:extLst>
              <a:ext uri="{FF2B5EF4-FFF2-40B4-BE49-F238E27FC236}">
                <a16:creationId xmlns:a16="http://schemas.microsoft.com/office/drawing/2014/main" id="{7057DF63-57BF-A74B-9AFA-B764B37F425F}"/>
              </a:ext>
            </a:extLst>
          </p:cNvPr>
          <p:cNvSpPr>
            <a:spLocks noGrp="1"/>
          </p:cNvSpPr>
          <p:nvPr>
            <p:ph type="body" sz="quarter" idx="30" hasCustomPrompt="1"/>
          </p:nvPr>
        </p:nvSpPr>
        <p:spPr>
          <a:xfrm>
            <a:off x="9768487" y="3769876"/>
            <a:ext cx="1864715" cy="1889239"/>
          </a:xfrm>
        </p:spPr>
        <p:txBody>
          <a:bodyPr anchor="t"/>
          <a:lstStyle>
            <a:lvl1pPr>
              <a:defRPr sz="1865" b="0">
                <a:solidFill>
                  <a:schemeClr val="tx2"/>
                </a:solidFill>
                <a:latin typeface="Franklin Gothic Book" panose="020B0503020102020204" pitchFamily="34" charset="0"/>
              </a:defRPr>
            </a:lvl1pPr>
          </a:lstStyle>
          <a:p>
            <a:pPr lvl="0"/>
            <a:r>
              <a:rPr lang="en-US"/>
              <a:t>This is the body copy here. Keep it brief, but use it to give more color to the headline above.</a:t>
            </a:r>
          </a:p>
        </p:txBody>
      </p:sp>
    </p:spTree>
    <p:extLst>
      <p:ext uri="{BB962C8B-B14F-4D97-AF65-F5344CB8AC3E}">
        <p14:creationId xmlns:p14="http://schemas.microsoft.com/office/powerpoint/2010/main" val="3986069828"/>
      </p:ext>
    </p:extLst>
  </p:cSld>
  <p:clrMapOvr>
    <a:masterClrMapping/>
  </p:clrMapOvr>
  <p:extLst>
    <p:ext uri="{DCECCB84-F9BA-43D5-87BE-67443E8EF086}">
      <p15:sldGuideLst xmlns:p15="http://schemas.microsoft.com/office/powerpoint/2012/main">
        <p15:guide id="1" orient="horz" pos="158">
          <p15:clr>
            <a:srgbClr val="FBAE40"/>
          </p15:clr>
        </p15:guide>
        <p15:guide id="2" pos="264">
          <p15:clr>
            <a:srgbClr val="FBAE40"/>
          </p15:clr>
        </p15:guide>
        <p15:guide id="3" pos="5496">
          <p15:clr>
            <a:srgbClr val="FBAE40"/>
          </p15:clr>
        </p15:guide>
        <p15:guide id="4" orient="horz" pos="2918">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B2A9"/>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DD6F422-FEFC-DC4E-A103-916F1C20EE3A}"/>
              </a:ext>
            </a:extLst>
          </p:cNvPr>
          <p:cNvSpPr>
            <a:spLocks noGrp="1"/>
          </p:cNvSpPr>
          <p:nvPr>
            <p:ph type="body" sz="quarter" idx="10"/>
          </p:nvPr>
        </p:nvSpPr>
        <p:spPr>
          <a:xfrm>
            <a:off x="969434" y="2746876"/>
            <a:ext cx="2912533" cy="3442876"/>
          </a:xfrm>
        </p:spPr>
        <p:txBody>
          <a:bodyPr/>
          <a:lstStyle>
            <a:lvl1pPr>
              <a:defRPr sz="3197" b="1">
                <a:solidFill>
                  <a:schemeClr val="bg1"/>
                </a:solidFill>
                <a:latin typeface="+mj-lt"/>
              </a:defRPr>
            </a:lvl1pPr>
            <a:lvl2pPr marL="669940" indent="-213163">
              <a:spcBef>
                <a:spcPts val="0"/>
              </a:spcBef>
              <a:buFont typeface="Arial" panose="020B0604020202020204" pitchFamily="34" charset="0"/>
              <a:buChar char="•"/>
              <a:defRPr sz="2664">
                <a:solidFill>
                  <a:schemeClr val="tx2"/>
                </a:solidFill>
              </a:defRPr>
            </a:lvl2pPr>
            <a:lvl3pPr marL="1050587" indent="-137033">
              <a:spcBef>
                <a:spcPts val="0"/>
              </a:spcBef>
              <a:buFont typeface="Arial" panose="020B0604020202020204" pitchFamily="34" charset="0"/>
              <a:buChar char="•"/>
              <a:defRPr sz="2398">
                <a:solidFill>
                  <a:schemeClr val="tx2"/>
                </a:solidFill>
              </a:defRPr>
            </a:lvl3pPr>
            <a:lvl4pPr marL="1750979" indent="-380648">
              <a:spcBef>
                <a:spcPts val="0"/>
              </a:spcBef>
              <a:buFont typeface="Arial" panose="020B0604020202020204" pitchFamily="34" charset="0"/>
              <a:buChar char="•"/>
              <a:defRPr sz="2131">
                <a:solidFill>
                  <a:schemeClr val="tx2"/>
                </a:solidFill>
              </a:defRPr>
            </a:lvl4pPr>
            <a:lvl5pPr marL="2207756" indent="-380648">
              <a:spcBef>
                <a:spcPts val="0"/>
              </a:spcBef>
              <a:buFont typeface="Arial" panose="020B0604020202020204" pitchFamily="34" charset="0"/>
              <a:buChar char="•"/>
              <a:defRPr sz="2131">
                <a:solidFill>
                  <a:schemeClr val="tx2"/>
                </a:solidFill>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83C8B318-018A-734D-A09D-F3C15C36CD4C}"/>
              </a:ext>
            </a:extLst>
          </p:cNvPr>
          <p:cNvCxnSpPr>
            <a:cxnSpLocks/>
          </p:cNvCxnSpPr>
          <p:nvPr userDrawn="1"/>
        </p:nvCxnSpPr>
        <p:spPr>
          <a:xfrm>
            <a:off x="969434" y="2481213"/>
            <a:ext cx="772281"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ED9B2CD9-4049-C545-AC40-96F3A4B32BD5}"/>
              </a:ext>
            </a:extLst>
          </p:cNvPr>
          <p:cNvSpPr>
            <a:spLocks noGrp="1"/>
          </p:cNvSpPr>
          <p:nvPr>
            <p:ph type="body" sz="quarter" idx="11"/>
          </p:nvPr>
        </p:nvSpPr>
        <p:spPr>
          <a:xfrm>
            <a:off x="4639734" y="2746876"/>
            <a:ext cx="2912533" cy="3442876"/>
          </a:xfrm>
        </p:spPr>
        <p:txBody>
          <a:bodyPr/>
          <a:lstStyle>
            <a:lvl1pPr>
              <a:defRPr sz="3197" b="1">
                <a:solidFill>
                  <a:schemeClr val="bg1"/>
                </a:solidFill>
                <a:latin typeface="+mj-lt"/>
              </a:defRPr>
            </a:lvl1pPr>
            <a:lvl2pPr marL="669940" indent="-213163">
              <a:spcBef>
                <a:spcPts val="0"/>
              </a:spcBef>
              <a:buFont typeface="Arial" panose="020B0604020202020204" pitchFamily="34" charset="0"/>
              <a:buChar char="•"/>
              <a:defRPr sz="2664">
                <a:solidFill>
                  <a:schemeClr val="tx2"/>
                </a:solidFill>
              </a:defRPr>
            </a:lvl2pPr>
            <a:lvl3pPr marL="1050587" indent="-137033">
              <a:spcBef>
                <a:spcPts val="0"/>
              </a:spcBef>
              <a:buFont typeface="Arial" panose="020B0604020202020204" pitchFamily="34" charset="0"/>
              <a:buChar char="•"/>
              <a:defRPr sz="2398">
                <a:solidFill>
                  <a:schemeClr val="tx2"/>
                </a:solidFill>
              </a:defRPr>
            </a:lvl3pPr>
            <a:lvl4pPr marL="1750979" indent="-380648">
              <a:spcBef>
                <a:spcPts val="0"/>
              </a:spcBef>
              <a:buFont typeface="Arial" panose="020B0604020202020204" pitchFamily="34" charset="0"/>
              <a:buChar char="•"/>
              <a:defRPr sz="2131">
                <a:solidFill>
                  <a:schemeClr val="tx2"/>
                </a:solidFill>
              </a:defRPr>
            </a:lvl4pPr>
            <a:lvl5pPr marL="2207756" indent="-380648">
              <a:spcBef>
                <a:spcPts val="0"/>
              </a:spcBef>
              <a:buFont typeface="Arial" panose="020B0604020202020204" pitchFamily="34" charset="0"/>
              <a:buChar char="•"/>
              <a:defRPr sz="2131">
                <a:solidFill>
                  <a:schemeClr val="tx2"/>
                </a:solidFill>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B659FD9C-29AE-8941-82FD-8C08B0B965DE}"/>
              </a:ext>
            </a:extLst>
          </p:cNvPr>
          <p:cNvCxnSpPr>
            <a:cxnSpLocks/>
          </p:cNvCxnSpPr>
          <p:nvPr userDrawn="1"/>
        </p:nvCxnSpPr>
        <p:spPr>
          <a:xfrm>
            <a:off x="4639734" y="2481213"/>
            <a:ext cx="772281"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3">
            <a:extLst>
              <a:ext uri="{FF2B5EF4-FFF2-40B4-BE49-F238E27FC236}">
                <a16:creationId xmlns:a16="http://schemas.microsoft.com/office/drawing/2014/main" id="{6DC8EC4B-8597-6A41-8E80-8331A3C9CCE3}"/>
              </a:ext>
            </a:extLst>
          </p:cNvPr>
          <p:cNvSpPr>
            <a:spLocks noGrp="1"/>
          </p:cNvSpPr>
          <p:nvPr>
            <p:ph type="body" sz="quarter" idx="12"/>
          </p:nvPr>
        </p:nvSpPr>
        <p:spPr>
          <a:xfrm>
            <a:off x="8310034" y="2746876"/>
            <a:ext cx="2912533" cy="3442876"/>
          </a:xfrm>
        </p:spPr>
        <p:txBody>
          <a:bodyPr/>
          <a:lstStyle>
            <a:lvl1pPr>
              <a:defRPr sz="3197" b="1">
                <a:solidFill>
                  <a:schemeClr val="bg1"/>
                </a:solidFill>
                <a:latin typeface="+mj-lt"/>
              </a:defRPr>
            </a:lvl1pPr>
            <a:lvl2pPr marL="669940" indent="-213163">
              <a:spcBef>
                <a:spcPts val="0"/>
              </a:spcBef>
              <a:buFont typeface="Arial" panose="020B0604020202020204" pitchFamily="34" charset="0"/>
              <a:buChar char="•"/>
              <a:defRPr sz="2664">
                <a:solidFill>
                  <a:schemeClr val="tx2"/>
                </a:solidFill>
              </a:defRPr>
            </a:lvl2pPr>
            <a:lvl3pPr marL="1050587" indent="-137033">
              <a:spcBef>
                <a:spcPts val="0"/>
              </a:spcBef>
              <a:buFont typeface="Arial" panose="020B0604020202020204" pitchFamily="34" charset="0"/>
              <a:buChar char="•"/>
              <a:defRPr sz="2398">
                <a:solidFill>
                  <a:schemeClr val="tx2"/>
                </a:solidFill>
              </a:defRPr>
            </a:lvl3pPr>
            <a:lvl4pPr marL="1750979" indent="-380648">
              <a:spcBef>
                <a:spcPts val="0"/>
              </a:spcBef>
              <a:buFont typeface="Arial" panose="020B0604020202020204" pitchFamily="34" charset="0"/>
              <a:buChar char="•"/>
              <a:defRPr sz="2131">
                <a:solidFill>
                  <a:schemeClr val="tx2"/>
                </a:solidFill>
              </a:defRPr>
            </a:lvl4pPr>
            <a:lvl5pPr marL="2207756" indent="-380648">
              <a:spcBef>
                <a:spcPts val="0"/>
              </a:spcBef>
              <a:buFont typeface="Arial" panose="020B0604020202020204" pitchFamily="34" charset="0"/>
              <a:buChar char="•"/>
              <a:defRPr sz="2131">
                <a:solidFill>
                  <a:schemeClr val="tx2"/>
                </a:solidFill>
              </a:defRPr>
            </a:lvl5pPr>
          </a:lstStyle>
          <a:p>
            <a:pPr lvl="0"/>
            <a:r>
              <a:rPr lang="en-US"/>
              <a:t>Click to edit Master text styles</a:t>
            </a:r>
          </a:p>
        </p:txBody>
      </p:sp>
      <p:cxnSp>
        <p:nvCxnSpPr>
          <p:cNvPr id="10" name="Straight Connector 9">
            <a:extLst>
              <a:ext uri="{FF2B5EF4-FFF2-40B4-BE49-F238E27FC236}">
                <a16:creationId xmlns:a16="http://schemas.microsoft.com/office/drawing/2014/main" id="{524FD60E-6E22-3148-9BAA-D00F0B54ADF4}"/>
              </a:ext>
            </a:extLst>
          </p:cNvPr>
          <p:cNvCxnSpPr>
            <a:cxnSpLocks/>
          </p:cNvCxnSpPr>
          <p:nvPr userDrawn="1"/>
        </p:nvCxnSpPr>
        <p:spPr>
          <a:xfrm>
            <a:off x="8310034" y="2481213"/>
            <a:ext cx="772281"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00260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Custom Layout">
    <p:bg>
      <p:bgRef idx="1001">
        <a:schemeClr val="bg1"/>
      </p:bgRef>
    </p:bg>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31FADD0B-BCA1-5443-EF65-77A938B4977C}"/>
              </a:ext>
            </a:extLst>
          </p:cNvPr>
          <p:cNvGraphicFramePr>
            <a:graphicFrameLocks noGrp="1"/>
          </p:cNvGraphicFramePr>
          <p:nvPr userDrawn="1">
            <p:extLst>
              <p:ext uri="{D42A27DB-BD31-4B8C-83A1-F6EECF244321}">
                <p14:modId xmlns:p14="http://schemas.microsoft.com/office/powerpoint/2010/main" val="3939553109"/>
              </p:ext>
            </p:extLst>
          </p:nvPr>
        </p:nvGraphicFramePr>
        <p:xfrm>
          <a:off x="0" y="1"/>
          <a:ext cx="12192000" cy="68580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340428195"/>
                    </a:ext>
                  </a:extLst>
                </a:gridCol>
                <a:gridCol w="4064000">
                  <a:extLst>
                    <a:ext uri="{9D8B030D-6E8A-4147-A177-3AD203B41FA5}">
                      <a16:colId xmlns:a16="http://schemas.microsoft.com/office/drawing/2014/main" val="2923932590"/>
                    </a:ext>
                  </a:extLst>
                </a:gridCol>
                <a:gridCol w="4064000">
                  <a:extLst>
                    <a:ext uri="{9D8B030D-6E8A-4147-A177-3AD203B41FA5}">
                      <a16:colId xmlns:a16="http://schemas.microsoft.com/office/drawing/2014/main" val="602777345"/>
                    </a:ext>
                  </a:extLst>
                </a:gridCol>
              </a:tblGrid>
              <a:tr h="6858000">
                <a:tc>
                  <a:txBody>
                    <a:bodyPr/>
                    <a:lstStyle/>
                    <a:p>
                      <a:endParaRPr lang="en-US" sz="2400"/>
                    </a:p>
                  </a:txBody>
                  <a:tcPr marL="121920" marR="121920" marT="60904" marB="60904">
                    <a:lnL w="12700" cmpd="sng">
                      <a:noFill/>
                    </a:lnL>
                    <a:lnR w="5715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B6E1E1"/>
                    </a:solidFill>
                  </a:tcPr>
                </a:tc>
                <a:tc>
                  <a:txBody>
                    <a:bodyPr/>
                    <a:lstStyle/>
                    <a:p>
                      <a:endParaRPr lang="en-US" sz="2400"/>
                    </a:p>
                  </a:txBody>
                  <a:tcPr marL="121920" marR="121920" marT="60904" marB="60904">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a:txBody>
                    <a:bodyPr/>
                    <a:lstStyle/>
                    <a:p>
                      <a:endParaRPr lang="en-US" sz="2400"/>
                    </a:p>
                  </a:txBody>
                  <a:tcPr marL="121920" marR="121920" marT="60904" marB="60904">
                    <a:lnL w="5715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3535051557"/>
                  </a:ext>
                </a:extLst>
              </a:tr>
            </a:tbl>
          </a:graphicData>
        </a:graphic>
      </p:graphicFrame>
      <p:sp>
        <p:nvSpPr>
          <p:cNvPr id="4" name="Text Placeholder 3">
            <a:extLst>
              <a:ext uri="{FF2B5EF4-FFF2-40B4-BE49-F238E27FC236}">
                <a16:creationId xmlns:a16="http://schemas.microsoft.com/office/drawing/2014/main" id="{BDD6F422-FEFC-DC4E-A103-916F1C20EE3A}"/>
              </a:ext>
            </a:extLst>
          </p:cNvPr>
          <p:cNvSpPr>
            <a:spLocks noGrp="1"/>
          </p:cNvSpPr>
          <p:nvPr>
            <p:ph type="body" sz="quarter" idx="10" hasCustomPrompt="1"/>
          </p:nvPr>
        </p:nvSpPr>
        <p:spPr>
          <a:xfrm>
            <a:off x="592361" y="627873"/>
            <a:ext cx="2612752" cy="1405365"/>
          </a:xfrm>
        </p:spPr>
        <p:txBody>
          <a:bodyPr/>
          <a:lstStyle>
            <a:lvl1pPr>
              <a:defRPr sz="5328" b="1">
                <a:solidFill>
                  <a:schemeClr val="tx2"/>
                </a:solidFill>
                <a:latin typeface="+mj-lt"/>
              </a:defRPr>
            </a:lvl1pPr>
            <a:lvl2pPr marL="669940" indent="-213163">
              <a:spcBef>
                <a:spcPts val="0"/>
              </a:spcBef>
              <a:buFont typeface="Arial" panose="020B0604020202020204" pitchFamily="34" charset="0"/>
              <a:buChar char="•"/>
              <a:defRPr sz="2664">
                <a:solidFill>
                  <a:schemeClr val="tx2"/>
                </a:solidFill>
              </a:defRPr>
            </a:lvl2pPr>
            <a:lvl3pPr marL="1050587" indent="-137033">
              <a:spcBef>
                <a:spcPts val="0"/>
              </a:spcBef>
              <a:buFont typeface="Arial" panose="020B0604020202020204" pitchFamily="34" charset="0"/>
              <a:buChar char="•"/>
              <a:defRPr sz="2398">
                <a:solidFill>
                  <a:schemeClr val="tx2"/>
                </a:solidFill>
              </a:defRPr>
            </a:lvl3pPr>
            <a:lvl4pPr marL="1750979" indent="-380648">
              <a:spcBef>
                <a:spcPts val="0"/>
              </a:spcBef>
              <a:buFont typeface="Arial" panose="020B0604020202020204" pitchFamily="34" charset="0"/>
              <a:buChar char="•"/>
              <a:defRPr sz="2131">
                <a:solidFill>
                  <a:schemeClr val="tx2"/>
                </a:solidFill>
              </a:defRPr>
            </a:lvl4pPr>
            <a:lvl5pPr marL="2207756" indent="-380648">
              <a:spcBef>
                <a:spcPts val="0"/>
              </a:spcBef>
              <a:buFont typeface="Arial" panose="020B0604020202020204" pitchFamily="34" charset="0"/>
              <a:buChar char="•"/>
              <a:defRPr sz="2131">
                <a:solidFill>
                  <a:schemeClr val="tx2"/>
                </a:solidFill>
              </a:defRPr>
            </a:lvl5pPr>
          </a:lstStyle>
          <a:p>
            <a:pPr lvl="0"/>
            <a:r>
              <a:rPr lang="en-US"/>
              <a:t>Short title</a:t>
            </a:r>
          </a:p>
        </p:txBody>
      </p:sp>
      <p:sp>
        <p:nvSpPr>
          <p:cNvPr id="6" name="Picture Placeholder 5">
            <a:extLst>
              <a:ext uri="{FF2B5EF4-FFF2-40B4-BE49-F238E27FC236}">
                <a16:creationId xmlns:a16="http://schemas.microsoft.com/office/drawing/2014/main" id="{232AE811-0650-0548-AB93-B416F310EAED}"/>
              </a:ext>
            </a:extLst>
          </p:cNvPr>
          <p:cNvSpPr>
            <a:spLocks noGrp="1"/>
          </p:cNvSpPr>
          <p:nvPr>
            <p:ph type="pic" sz="quarter" idx="13"/>
          </p:nvPr>
        </p:nvSpPr>
        <p:spPr>
          <a:xfrm>
            <a:off x="967819" y="2512274"/>
            <a:ext cx="3053848" cy="4043322"/>
          </a:xfrm>
        </p:spPr>
        <p:txBody>
          <a:bodyPr/>
          <a:lstStyle/>
          <a:p>
            <a:r>
              <a:rPr lang="en-US"/>
              <a:t>Click icon to add picture</a:t>
            </a:r>
          </a:p>
        </p:txBody>
      </p:sp>
      <p:sp>
        <p:nvSpPr>
          <p:cNvPr id="11" name="Text Placeholder 3">
            <a:extLst>
              <a:ext uri="{FF2B5EF4-FFF2-40B4-BE49-F238E27FC236}">
                <a16:creationId xmlns:a16="http://schemas.microsoft.com/office/drawing/2014/main" id="{BB098DA3-66A1-5346-7CB5-6FA795E2DA45}"/>
              </a:ext>
            </a:extLst>
          </p:cNvPr>
          <p:cNvSpPr>
            <a:spLocks noGrp="1"/>
          </p:cNvSpPr>
          <p:nvPr>
            <p:ph type="body" sz="quarter" idx="14" hasCustomPrompt="1"/>
          </p:nvPr>
        </p:nvSpPr>
        <p:spPr>
          <a:xfrm>
            <a:off x="4734515" y="627873"/>
            <a:ext cx="2612752" cy="1405365"/>
          </a:xfrm>
        </p:spPr>
        <p:txBody>
          <a:bodyPr/>
          <a:lstStyle>
            <a:lvl1pPr>
              <a:defRPr sz="5328" b="1">
                <a:solidFill>
                  <a:schemeClr val="tx2"/>
                </a:solidFill>
                <a:latin typeface="+mj-lt"/>
              </a:defRPr>
            </a:lvl1pPr>
            <a:lvl2pPr marL="669940" indent="-213163">
              <a:spcBef>
                <a:spcPts val="0"/>
              </a:spcBef>
              <a:buFont typeface="Arial" panose="020B0604020202020204" pitchFamily="34" charset="0"/>
              <a:buChar char="•"/>
              <a:defRPr sz="2664">
                <a:solidFill>
                  <a:schemeClr val="tx2"/>
                </a:solidFill>
              </a:defRPr>
            </a:lvl2pPr>
            <a:lvl3pPr marL="1050587" indent="-137033">
              <a:spcBef>
                <a:spcPts val="0"/>
              </a:spcBef>
              <a:buFont typeface="Arial" panose="020B0604020202020204" pitchFamily="34" charset="0"/>
              <a:buChar char="•"/>
              <a:defRPr sz="2398">
                <a:solidFill>
                  <a:schemeClr val="tx2"/>
                </a:solidFill>
              </a:defRPr>
            </a:lvl3pPr>
            <a:lvl4pPr marL="1750979" indent="-380648">
              <a:spcBef>
                <a:spcPts val="0"/>
              </a:spcBef>
              <a:buFont typeface="Arial" panose="020B0604020202020204" pitchFamily="34" charset="0"/>
              <a:buChar char="•"/>
              <a:defRPr sz="2131">
                <a:solidFill>
                  <a:schemeClr val="tx2"/>
                </a:solidFill>
              </a:defRPr>
            </a:lvl4pPr>
            <a:lvl5pPr marL="2207756" indent="-380648">
              <a:spcBef>
                <a:spcPts val="0"/>
              </a:spcBef>
              <a:buFont typeface="Arial" panose="020B0604020202020204" pitchFamily="34" charset="0"/>
              <a:buChar char="•"/>
              <a:defRPr sz="2131">
                <a:solidFill>
                  <a:schemeClr val="tx2"/>
                </a:solidFill>
              </a:defRPr>
            </a:lvl5pPr>
          </a:lstStyle>
          <a:p>
            <a:pPr lvl="0"/>
            <a:r>
              <a:rPr lang="en-US"/>
              <a:t>Short title</a:t>
            </a:r>
          </a:p>
        </p:txBody>
      </p:sp>
      <p:sp>
        <p:nvSpPr>
          <p:cNvPr id="12" name="Text Placeholder 3">
            <a:extLst>
              <a:ext uri="{FF2B5EF4-FFF2-40B4-BE49-F238E27FC236}">
                <a16:creationId xmlns:a16="http://schemas.microsoft.com/office/drawing/2014/main" id="{C2F84DC5-F45B-440C-8227-D462637ED5EB}"/>
              </a:ext>
            </a:extLst>
          </p:cNvPr>
          <p:cNvSpPr>
            <a:spLocks noGrp="1"/>
          </p:cNvSpPr>
          <p:nvPr>
            <p:ph type="body" sz="quarter" idx="15" hasCustomPrompt="1"/>
          </p:nvPr>
        </p:nvSpPr>
        <p:spPr>
          <a:xfrm>
            <a:off x="8876668" y="617410"/>
            <a:ext cx="2612752" cy="1405365"/>
          </a:xfrm>
        </p:spPr>
        <p:txBody>
          <a:bodyPr/>
          <a:lstStyle>
            <a:lvl1pPr>
              <a:defRPr sz="5328" b="1">
                <a:solidFill>
                  <a:schemeClr val="tx2"/>
                </a:solidFill>
                <a:latin typeface="+mj-lt"/>
              </a:defRPr>
            </a:lvl1pPr>
            <a:lvl2pPr marL="669940" indent="-213163">
              <a:spcBef>
                <a:spcPts val="0"/>
              </a:spcBef>
              <a:buFont typeface="Arial" panose="020B0604020202020204" pitchFamily="34" charset="0"/>
              <a:buChar char="•"/>
              <a:defRPr sz="2664">
                <a:solidFill>
                  <a:schemeClr val="tx2"/>
                </a:solidFill>
              </a:defRPr>
            </a:lvl2pPr>
            <a:lvl3pPr marL="1050587" indent="-137033">
              <a:spcBef>
                <a:spcPts val="0"/>
              </a:spcBef>
              <a:buFont typeface="Arial" panose="020B0604020202020204" pitchFamily="34" charset="0"/>
              <a:buChar char="•"/>
              <a:defRPr sz="2398">
                <a:solidFill>
                  <a:schemeClr val="tx2"/>
                </a:solidFill>
              </a:defRPr>
            </a:lvl3pPr>
            <a:lvl4pPr marL="1750979" indent="-380648">
              <a:spcBef>
                <a:spcPts val="0"/>
              </a:spcBef>
              <a:buFont typeface="Arial" panose="020B0604020202020204" pitchFamily="34" charset="0"/>
              <a:buChar char="•"/>
              <a:defRPr sz="2131">
                <a:solidFill>
                  <a:schemeClr val="tx2"/>
                </a:solidFill>
              </a:defRPr>
            </a:lvl4pPr>
            <a:lvl5pPr marL="2207756" indent="-380648">
              <a:spcBef>
                <a:spcPts val="0"/>
              </a:spcBef>
              <a:buFont typeface="Arial" panose="020B0604020202020204" pitchFamily="34" charset="0"/>
              <a:buChar char="•"/>
              <a:defRPr sz="2131">
                <a:solidFill>
                  <a:schemeClr val="tx2"/>
                </a:solidFill>
              </a:defRPr>
            </a:lvl5pPr>
          </a:lstStyle>
          <a:p>
            <a:pPr lvl="0"/>
            <a:r>
              <a:rPr lang="en-US"/>
              <a:t>Short title</a:t>
            </a:r>
          </a:p>
        </p:txBody>
      </p:sp>
      <p:sp>
        <p:nvSpPr>
          <p:cNvPr id="13" name="Picture Placeholder 5">
            <a:extLst>
              <a:ext uri="{FF2B5EF4-FFF2-40B4-BE49-F238E27FC236}">
                <a16:creationId xmlns:a16="http://schemas.microsoft.com/office/drawing/2014/main" id="{D2B5836D-E405-3B44-FB3A-1605B71D5224}"/>
              </a:ext>
            </a:extLst>
          </p:cNvPr>
          <p:cNvSpPr>
            <a:spLocks noGrp="1"/>
          </p:cNvSpPr>
          <p:nvPr>
            <p:ph type="pic" sz="quarter" idx="16"/>
          </p:nvPr>
        </p:nvSpPr>
        <p:spPr>
          <a:xfrm>
            <a:off x="5014624" y="2512274"/>
            <a:ext cx="3053848" cy="4043322"/>
          </a:xfrm>
        </p:spPr>
        <p:txBody>
          <a:bodyPr/>
          <a:lstStyle/>
          <a:p>
            <a:r>
              <a:rPr lang="en-US"/>
              <a:t>Click icon to add picture</a:t>
            </a:r>
          </a:p>
        </p:txBody>
      </p:sp>
      <p:sp>
        <p:nvSpPr>
          <p:cNvPr id="14" name="Picture Placeholder 5">
            <a:extLst>
              <a:ext uri="{FF2B5EF4-FFF2-40B4-BE49-F238E27FC236}">
                <a16:creationId xmlns:a16="http://schemas.microsoft.com/office/drawing/2014/main" id="{102A347E-BBED-0082-CA9B-AF28B801305C}"/>
              </a:ext>
            </a:extLst>
          </p:cNvPr>
          <p:cNvSpPr>
            <a:spLocks noGrp="1"/>
          </p:cNvSpPr>
          <p:nvPr>
            <p:ph type="pic" sz="quarter" idx="17"/>
          </p:nvPr>
        </p:nvSpPr>
        <p:spPr>
          <a:xfrm>
            <a:off x="9138152" y="2512274"/>
            <a:ext cx="3053848" cy="4043322"/>
          </a:xfrm>
        </p:spPr>
        <p:txBody>
          <a:bodyPr/>
          <a:lstStyle/>
          <a:p>
            <a:r>
              <a:rPr lang="en-US"/>
              <a:t>Click icon to add picture</a:t>
            </a:r>
          </a:p>
        </p:txBody>
      </p:sp>
    </p:spTree>
    <p:extLst>
      <p:ext uri="{BB962C8B-B14F-4D97-AF65-F5344CB8AC3E}">
        <p14:creationId xmlns:p14="http://schemas.microsoft.com/office/powerpoint/2010/main" val="618981622"/>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3632D2-B838-A947-B1D3-B229CB6B6F45}"/>
              </a:ext>
            </a:extLst>
          </p:cNvPr>
          <p:cNvSpPr>
            <a:spLocks noGrp="1"/>
          </p:cNvSpPr>
          <p:nvPr>
            <p:ph type="body" sz="quarter" idx="10" hasCustomPrompt="1"/>
          </p:nvPr>
        </p:nvSpPr>
        <p:spPr>
          <a:xfrm>
            <a:off x="1189567" y="883947"/>
            <a:ext cx="9823451" cy="4355500"/>
          </a:xfrm>
        </p:spPr>
        <p:txBody>
          <a:bodyPr/>
          <a:lstStyle>
            <a:lvl1pPr algn="ctr">
              <a:defRPr sz="5861" b="1">
                <a:solidFill>
                  <a:schemeClr val="bg1"/>
                </a:solidFill>
                <a:latin typeface="+mj-lt"/>
              </a:defRPr>
            </a:lvl1pPr>
            <a:lvl2pPr>
              <a:defRPr sz="2664">
                <a:solidFill>
                  <a:schemeClr val="bg1"/>
                </a:solidFill>
              </a:defRPr>
            </a:lvl2pPr>
            <a:lvl3pPr>
              <a:defRPr sz="2398">
                <a:solidFill>
                  <a:schemeClr val="bg1"/>
                </a:solidFill>
              </a:defRPr>
            </a:lvl3pPr>
            <a:lvl4pPr>
              <a:defRPr sz="2131">
                <a:solidFill>
                  <a:schemeClr val="bg1"/>
                </a:solidFill>
              </a:defRPr>
            </a:lvl4pPr>
            <a:lvl5pPr>
              <a:defRPr sz="2131">
                <a:solidFill>
                  <a:schemeClr val="bg1"/>
                </a:solidFill>
              </a:defRPr>
            </a:lvl5pPr>
          </a:lstStyle>
          <a:p>
            <a:pPr lvl="0"/>
            <a:r>
              <a:rPr lang="en-US"/>
              <a:t>“Quote goes here.”</a:t>
            </a:r>
          </a:p>
        </p:txBody>
      </p:sp>
      <p:sp>
        <p:nvSpPr>
          <p:cNvPr id="5" name="Text Placeholder 4">
            <a:extLst>
              <a:ext uri="{FF2B5EF4-FFF2-40B4-BE49-F238E27FC236}">
                <a16:creationId xmlns:a16="http://schemas.microsoft.com/office/drawing/2014/main" id="{AD450912-8860-4D4A-9797-0B3432EED669}"/>
              </a:ext>
            </a:extLst>
          </p:cNvPr>
          <p:cNvSpPr>
            <a:spLocks noGrp="1"/>
          </p:cNvSpPr>
          <p:nvPr>
            <p:ph type="body" sz="quarter" idx="11" hasCustomPrompt="1"/>
          </p:nvPr>
        </p:nvSpPr>
        <p:spPr>
          <a:xfrm>
            <a:off x="1189567" y="5590022"/>
            <a:ext cx="9823451" cy="668248"/>
          </a:xfrm>
        </p:spPr>
        <p:txBody>
          <a:bodyPr/>
          <a:lstStyle>
            <a:lvl1pPr algn="ctr">
              <a:defRPr sz="1865" spc="799">
                <a:solidFill>
                  <a:schemeClr val="bg2"/>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NAME OF PERSON</a:t>
            </a:r>
          </a:p>
          <a:p>
            <a:pPr lvl="0"/>
            <a:r>
              <a:rPr lang="en-US"/>
              <a:t>TITLE</a:t>
            </a:r>
          </a:p>
        </p:txBody>
      </p:sp>
      <p:cxnSp>
        <p:nvCxnSpPr>
          <p:cNvPr id="6" name="Straight Connector 5">
            <a:extLst>
              <a:ext uri="{FF2B5EF4-FFF2-40B4-BE49-F238E27FC236}">
                <a16:creationId xmlns:a16="http://schemas.microsoft.com/office/drawing/2014/main" id="{8C5752FC-40B3-5E40-845D-5EA132D5CA3D}"/>
              </a:ext>
            </a:extLst>
          </p:cNvPr>
          <p:cNvCxnSpPr>
            <a:cxnSpLocks/>
          </p:cNvCxnSpPr>
          <p:nvPr userDrawn="1"/>
        </p:nvCxnSpPr>
        <p:spPr>
          <a:xfrm>
            <a:off x="5776876" y="5414736"/>
            <a:ext cx="638248"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83553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Multi S/o Slide">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A30C33DC-1BD4-8344-8735-29544240E797}"/>
              </a:ext>
            </a:extLst>
          </p:cNvPr>
          <p:cNvSpPr/>
          <p:nvPr userDrawn="1"/>
        </p:nvSpPr>
        <p:spPr>
          <a:xfrm>
            <a:off x="747252" y="570271"/>
            <a:ext cx="3116827" cy="5712542"/>
          </a:xfrm>
          <a:prstGeom prst="roundRect">
            <a:avLst>
              <a:gd name="adj" fmla="val 1210"/>
            </a:avLst>
          </a:prstGeom>
          <a:solidFill>
            <a:schemeClr val="bg2">
              <a:lumMod val="20000"/>
              <a:lumOff val="80000"/>
            </a:schemeClr>
          </a:solidFill>
          <a:ln>
            <a:noFill/>
          </a:ln>
          <a:effectLst>
            <a:outerShdw blurRad="254000" dist="203200" dir="5400000" sx="99000" sy="99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
          </a:p>
        </p:txBody>
      </p:sp>
      <p:sp>
        <p:nvSpPr>
          <p:cNvPr id="4" name="Rounded Rectangle 3">
            <a:extLst>
              <a:ext uri="{FF2B5EF4-FFF2-40B4-BE49-F238E27FC236}">
                <a16:creationId xmlns:a16="http://schemas.microsoft.com/office/drawing/2014/main" id="{6287287A-0A4D-5D4E-9FD9-C96B5CB467CA}"/>
              </a:ext>
            </a:extLst>
          </p:cNvPr>
          <p:cNvSpPr/>
          <p:nvPr userDrawn="1"/>
        </p:nvSpPr>
        <p:spPr>
          <a:xfrm>
            <a:off x="4562168" y="570271"/>
            <a:ext cx="3116827" cy="5712542"/>
          </a:xfrm>
          <a:prstGeom prst="roundRect">
            <a:avLst>
              <a:gd name="adj" fmla="val 1210"/>
            </a:avLst>
          </a:prstGeom>
          <a:solidFill>
            <a:schemeClr val="bg2">
              <a:lumMod val="20000"/>
              <a:lumOff val="80000"/>
            </a:schemeClr>
          </a:solidFill>
          <a:ln>
            <a:noFill/>
          </a:ln>
          <a:effectLst>
            <a:outerShdw blurRad="254000" dist="203200" dir="5400000" sx="99000" sy="99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
          </a:p>
        </p:txBody>
      </p:sp>
      <p:sp>
        <p:nvSpPr>
          <p:cNvPr id="5" name="Rounded Rectangle 4">
            <a:extLst>
              <a:ext uri="{FF2B5EF4-FFF2-40B4-BE49-F238E27FC236}">
                <a16:creationId xmlns:a16="http://schemas.microsoft.com/office/drawing/2014/main" id="{2BDC6B8E-AB5F-494F-B320-74E92BFB5870}"/>
              </a:ext>
            </a:extLst>
          </p:cNvPr>
          <p:cNvSpPr/>
          <p:nvPr userDrawn="1"/>
        </p:nvSpPr>
        <p:spPr>
          <a:xfrm>
            <a:off x="8377083" y="570271"/>
            <a:ext cx="3116827" cy="5712542"/>
          </a:xfrm>
          <a:prstGeom prst="roundRect">
            <a:avLst>
              <a:gd name="adj" fmla="val 1210"/>
            </a:avLst>
          </a:prstGeom>
          <a:solidFill>
            <a:schemeClr val="bg2">
              <a:lumMod val="20000"/>
              <a:lumOff val="80000"/>
            </a:schemeClr>
          </a:solidFill>
          <a:ln>
            <a:noFill/>
          </a:ln>
          <a:effectLst>
            <a:outerShdw blurRad="254000" dist="203200" dir="5400000" sx="99000" sy="99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
          </a:p>
        </p:txBody>
      </p:sp>
      <p:sp>
        <p:nvSpPr>
          <p:cNvPr id="7" name="Picture Placeholder 6">
            <a:extLst>
              <a:ext uri="{FF2B5EF4-FFF2-40B4-BE49-F238E27FC236}">
                <a16:creationId xmlns:a16="http://schemas.microsoft.com/office/drawing/2014/main" id="{277C9D73-23E0-C044-8212-FFDE8FC6BE04}"/>
              </a:ext>
            </a:extLst>
          </p:cNvPr>
          <p:cNvSpPr>
            <a:spLocks noGrp="1"/>
          </p:cNvSpPr>
          <p:nvPr>
            <p:ph type="pic" sz="quarter" idx="10" hasCustomPrompt="1"/>
          </p:nvPr>
        </p:nvSpPr>
        <p:spPr>
          <a:xfrm>
            <a:off x="1269029" y="934066"/>
            <a:ext cx="2073275" cy="2074863"/>
          </a:xfrm>
          <a:prstGeom prst="ellipse">
            <a:avLst/>
          </a:prstGeom>
        </p:spPr>
        <p:txBody>
          <a:bodyPr/>
          <a:lstStyle>
            <a:lvl1pPr>
              <a:defRPr sz="1099">
                <a:solidFill>
                  <a:schemeClr val="tx2"/>
                </a:solidFill>
              </a:defRPr>
            </a:lvl1pPr>
          </a:lstStyle>
          <a:p>
            <a:r>
              <a:rPr lang="en-US"/>
              <a:t>Headshot</a:t>
            </a:r>
          </a:p>
        </p:txBody>
      </p:sp>
      <p:sp>
        <p:nvSpPr>
          <p:cNvPr id="9" name="Text Placeholder 8">
            <a:extLst>
              <a:ext uri="{FF2B5EF4-FFF2-40B4-BE49-F238E27FC236}">
                <a16:creationId xmlns:a16="http://schemas.microsoft.com/office/drawing/2014/main" id="{D6043070-BFAC-F74F-8963-0D182D63B873}"/>
              </a:ext>
            </a:extLst>
          </p:cNvPr>
          <p:cNvSpPr>
            <a:spLocks noGrp="1"/>
          </p:cNvSpPr>
          <p:nvPr>
            <p:ph type="body" sz="quarter" idx="11"/>
          </p:nvPr>
        </p:nvSpPr>
        <p:spPr>
          <a:xfrm>
            <a:off x="1091229" y="3322640"/>
            <a:ext cx="2428875" cy="590290"/>
          </a:xfrm>
        </p:spPr>
        <p:txBody>
          <a:bodyPr>
            <a:spAutoFit/>
          </a:bodyPr>
          <a:lstStyle>
            <a:lvl1pPr algn="ctr">
              <a:defRPr>
                <a:solidFill>
                  <a:schemeClr val="tx2"/>
                </a:solidFill>
              </a:defRPr>
            </a:lvl1pPr>
            <a:lvl2pPr algn="ctr">
              <a:defRPr/>
            </a:lvl2pPr>
            <a:lvl3pPr algn="ctr">
              <a:defRPr/>
            </a:lvl3pPr>
            <a:lvl4pPr algn="ctr">
              <a:defRPr/>
            </a:lvl4pPr>
            <a:lvl5pPr algn="ctr">
              <a:defRPr/>
            </a:lvl5pPr>
          </a:lstStyle>
          <a:p>
            <a:pPr lvl="0"/>
            <a:r>
              <a:rPr lang="en-US"/>
              <a:t>Click to edit Master text styles</a:t>
            </a:r>
          </a:p>
        </p:txBody>
      </p:sp>
      <p:sp>
        <p:nvSpPr>
          <p:cNvPr id="10" name="Text Placeholder 8">
            <a:extLst>
              <a:ext uri="{FF2B5EF4-FFF2-40B4-BE49-F238E27FC236}">
                <a16:creationId xmlns:a16="http://schemas.microsoft.com/office/drawing/2014/main" id="{A1AB5E51-07D7-A74E-8C44-CBFC83774037}"/>
              </a:ext>
            </a:extLst>
          </p:cNvPr>
          <p:cNvSpPr>
            <a:spLocks noGrp="1"/>
          </p:cNvSpPr>
          <p:nvPr>
            <p:ph type="body" sz="quarter" idx="12"/>
          </p:nvPr>
        </p:nvSpPr>
        <p:spPr>
          <a:xfrm>
            <a:off x="1091229" y="3760841"/>
            <a:ext cx="2428875" cy="193899"/>
          </a:xfrm>
        </p:spPr>
        <p:txBody>
          <a:bodyPr>
            <a:spAutoFit/>
          </a:bodyPr>
          <a:lstStyle>
            <a:lvl1pPr algn="ctr">
              <a:defRPr sz="1399" b="1">
                <a:solidFill>
                  <a:schemeClr val="tx1"/>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11" name="Text Placeholder 8">
            <a:extLst>
              <a:ext uri="{FF2B5EF4-FFF2-40B4-BE49-F238E27FC236}">
                <a16:creationId xmlns:a16="http://schemas.microsoft.com/office/drawing/2014/main" id="{CD89487F-509D-1A41-92F9-9F8CB1C3C618}"/>
              </a:ext>
            </a:extLst>
          </p:cNvPr>
          <p:cNvSpPr>
            <a:spLocks noGrp="1"/>
          </p:cNvSpPr>
          <p:nvPr>
            <p:ph type="body" sz="quarter" idx="13"/>
          </p:nvPr>
        </p:nvSpPr>
        <p:spPr>
          <a:xfrm>
            <a:off x="1091229" y="4102511"/>
            <a:ext cx="2428875" cy="1865671"/>
          </a:xfrm>
        </p:spPr>
        <p:txBody>
          <a:bodyPr>
            <a:noAutofit/>
          </a:bodyPr>
          <a:lstStyle>
            <a:lvl1pPr algn="ctr">
              <a:defRPr sz="1798" b="0" i="1">
                <a:solidFill>
                  <a:schemeClr val="tx2"/>
                </a:solidFill>
                <a:latin typeface="+mn-lt"/>
              </a:defRPr>
            </a:lvl1pPr>
            <a:lvl2pPr algn="ctr">
              <a:defRPr/>
            </a:lvl2pPr>
            <a:lvl3pPr algn="ctr">
              <a:defRPr/>
            </a:lvl3pPr>
            <a:lvl4pPr algn="ctr">
              <a:defRPr/>
            </a:lvl4pPr>
            <a:lvl5pPr algn="ctr">
              <a:defRPr/>
            </a:lvl5pPr>
          </a:lstStyle>
          <a:p>
            <a:pPr lvl="0"/>
            <a:r>
              <a:rPr lang="en-US"/>
              <a:t>Click to edit Master text styles</a:t>
            </a:r>
          </a:p>
        </p:txBody>
      </p:sp>
      <p:sp>
        <p:nvSpPr>
          <p:cNvPr id="12" name="Picture Placeholder 6">
            <a:extLst>
              <a:ext uri="{FF2B5EF4-FFF2-40B4-BE49-F238E27FC236}">
                <a16:creationId xmlns:a16="http://schemas.microsoft.com/office/drawing/2014/main" id="{6E4B0CB0-115A-E84E-9798-B8DD13307DF2}"/>
              </a:ext>
            </a:extLst>
          </p:cNvPr>
          <p:cNvSpPr>
            <a:spLocks noGrp="1"/>
          </p:cNvSpPr>
          <p:nvPr>
            <p:ph type="pic" sz="quarter" idx="14" hasCustomPrompt="1"/>
          </p:nvPr>
        </p:nvSpPr>
        <p:spPr>
          <a:xfrm>
            <a:off x="5105401" y="934066"/>
            <a:ext cx="2073275" cy="2074863"/>
          </a:xfrm>
          <a:prstGeom prst="ellipse">
            <a:avLst/>
          </a:prstGeom>
        </p:spPr>
        <p:txBody>
          <a:bodyPr/>
          <a:lstStyle>
            <a:lvl1pPr>
              <a:defRPr sz="1099">
                <a:solidFill>
                  <a:schemeClr val="tx2"/>
                </a:solidFill>
              </a:defRPr>
            </a:lvl1pPr>
          </a:lstStyle>
          <a:p>
            <a:r>
              <a:rPr lang="en-US"/>
              <a:t>Headshot</a:t>
            </a:r>
          </a:p>
        </p:txBody>
      </p:sp>
      <p:sp>
        <p:nvSpPr>
          <p:cNvPr id="13" name="Text Placeholder 8">
            <a:extLst>
              <a:ext uri="{FF2B5EF4-FFF2-40B4-BE49-F238E27FC236}">
                <a16:creationId xmlns:a16="http://schemas.microsoft.com/office/drawing/2014/main" id="{F0694111-A649-7946-A58C-687249AF7EB8}"/>
              </a:ext>
            </a:extLst>
          </p:cNvPr>
          <p:cNvSpPr>
            <a:spLocks noGrp="1"/>
          </p:cNvSpPr>
          <p:nvPr>
            <p:ph type="body" sz="quarter" idx="15"/>
          </p:nvPr>
        </p:nvSpPr>
        <p:spPr>
          <a:xfrm>
            <a:off x="4927601" y="3322640"/>
            <a:ext cx="2428875" cy="590290"/>
          </a:xfrm>
        </p:spPr>
        <p:txBody>
          <a:bodyPr>
            <a:spAutoFit/>
          </a:bodyPr>
          <a:lstStyle>
            <a:lvl1pPr algn="ctr">
              <a:defRPr>
                <a:solidFill>
                  <a:schemeClr val="tx2"/>
                </a:solidFill>
              </a:defRPr>
            </a:lvl1pPr>
            <a:lvl2pPr algn="ctr">
              <a:defRPr/>
            </a:lvl2pPr>
            <a:lvl3pPr algn="ctr">
              <a:defRPr/>
            </a:lvl3pPr>
            <a:lvl4pPr algn="ctr">
              <a:defRPr/>
            </a:lvl4pPr>
            <a:lvl5pPr algn="ctr">
              <a:defRPr/>
            </a:lvl5pPr>
          </a:lstStyle>
          <a:p>
            <a:pPr lvl="0"/>
            <a:r>
              <a:rPr lang="en-US"/>
              <a:t>Click to edit Master text styles</a:t>
            </a:r>
          </a:p>
        </p:txBody>
      </p:sp>
      <p:sp>
        <p:nvSpPr>
          <p:cNvPr id="14" name="Text Placeholder 8">
            <a:extLst>
              <a:ext uri="{FF2B5EF4-FFF2-40B4-BE49-F238E27FC236}">
                <a16:creationId xmlns:a16="http://schemas.microsoft.com/office/drawing/2014/main" id="{D2FC5643-FD6E-3540-8FBF-D13BE528F808}"/>
              </a:ext>
            </a:extLst>
          </p:cNvPr>
          <p:cNvSpPr>
            <a:spLocks noGrp="1"/>
          </p:cNvSpPr>
          <p:nvPr>
            <p:ph type="body" sz="quarter" idx="16"/>
          </p:nvPr>
        </p:nvSpPr>
        <p:spPr>
          <a:xfrm>
            <a:off x="4927601" y="3760841"/>
            <a:ext cx="2428875" cy="193899"/>
          </a:xfrm>
        </p:spPr>
        <p:txBody>
          <a:bodyPr>
            <a:spAutoFit/>
          </a:bodyPr>
          <a:lstStyle>
            <a:lvl1pPr algn="ctr">
              <a:defRPr sz="1399" b="1">
                <a:solidFill>
                  <a:schemeClr val="tx1"/>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15" name="Text Placeholder 8">
            <a:extLst>
              <a:ext uri="{FF2B5EF4-FFF2-40B4-BE49-F238E27FC236}">
                <a16:creationId xmlns:a16="http://schemas.microsoft.com/office/drawing/2014/main" id="{1A5A52C3-C25A-174E-8ECA-EB0AC90024D7}"/>
              </a:ext>
            </a:extLst>
          </p:cNvPr>
          <p:cNvSpPr>
            <a:spLocks noGrp="1"/>
          </p:cNvSpPr>
          <p:nvPr>
            <p:ph type="body" sz="quarter" idx="17"/>
          </p:nvPr>
        </p:nvSpPr>
        <p:spPr>
          <a:xfrm>
            <a:off x="4927601" y="4102511"/>
            <a:ext cx="2428875" cy="1865671"/>
          </a:xfrm>
        </p:spPr>
        <p:txBody>
          <a:bodyPr>
            <a:noAutofit/>
          </a:bodyPr>
          <a:lstStyle>
            <a:lvl1pPr algn="ctr">
              <a:defRPr sz="1798" b="0" i="1">
                <a:solidFill>
                  <a:schemeClr val="tx2"/>
                </a:solidFill>
                <a:latin typeface="+mn-lt"/>
              </a:defRPr>
            </a:lvl1pPr>
            <a:lvl2pPr algn="ctr">
              <a:defRPr/>
            </a:lvl2pPr>
            <a:lvl3pPr algn="ctr">
              <a:defRPr/>
            </a:lvl3pPr>
            <a:lvl4pPr algn="ctr">
              <a:defRPr/>
            </a:lvl4pPr>
            <a:lvl5pPr algn="ctr">
              <a:defRPr/>
            </a:lvl5pPr>
          </a:lstStyle>
          <a:p>
            <a:pPr lvl="0"/>
            <a:r>
              <a:rPr lang="en-US"/>
              <a:t>Click to edit Master text styles</a:t>
            </a:r>
          </a:p>
        </p:txBody>
      </p:sp>
      <p:sp>
        <p:nvSpPr>
          <p:cNvPr id="16" name="Picture Placeholder 6">
            <a:extLst>
              <a:ext uri="{FF2B5EF4-FFF2-40B4-BE49-F238E27FC236}">
                <a16:creationId xmlns:a16="http://schemas.microsoft.com/office/drawing/2014/main" id="{39BF2D74-3DD8-DE46-AF11-D8C19BCD16FE}"/>
              </a:ext>
            </a:extLst>
          </p:cNvPr>
          <p:cNvSpPr>
            <a:spLocks noGrp="1"/>
          </p:cNvSpPr>
          <p:nvPr>
            <p:ph type="pic" sz="quarter" idx="18" hasCustomPrompt="1"/>
          </p:nvPr>
        </p:nvSpPr>
        <p:spPr>
          <a:xfrm>
            <a:off x="8940801" y="934066"/>
            <a:ext cx="2073275" cy="2074863"/>
          </a:xfrm>
          <a:prstGeom prst="ellipse">
            <a:avLst/>
          </a:prstGeom>
        </p:spPr>
        <p:txBody>
          <a:bodyPr/>
          <a:lstStyle>
            <a:lvl1pPr>
              <a:defRPr sz="1099">
                <a:solidFill>
                  <a:schemeClr val="tx2"/>
                </a:solidFill>
              </a:defRPr>
            </a:lvl1pPr>
          </a:lstStyle>
          <a:p>
            <a:r>
              <a:rPr lang="en-US"/>
              <a:t>Headshot</a:t>
            </a:r>
          </a:p>
        </p:txBody>
      </p:sp>
      <p:sp>
        <p:nvSpPr>
          <p:cNvPr id="17" name="Text Placeholder 8">
            <a:extLst>
              <a:ext uri="{FF2B5EF4-FFF2-40B4-BE49-F238E27FC236}">
                <a16:creationId xmlns:a16="http://schemas.microsoft.com/office/drawing/2014/main" id="{3AAABDCF-5763-6B4A-B1D0-618CFD3EA448}"/>
              </a:ext>
            </a:extLst>
          </p:cNvPr>
          <p:cNvSpPr>
            <a:spLocks noGrp="1"/>
          </p:cNvSpPr>
          <p:nvPr>
            <p:ph type="body" sz="quarter" idx="19"/>
          </p:nvPr>
        </p:nvSpPr>
        <p:spPr>
          <a:xfrm>
            <a:off x="8763001" y="3322640"/>
            <a:ext cx="2428875" cy="590290"/>
          </a:xfrm>
        </p:spPr>
        <p:txBody>
          <a:bodyPr>
            <a:spAutoFit/>
          </a:bodyPr>
          <a:lstStyle>
            <a:lvl1pPr algn="ctr">
              <a:defRPr>
                <a:solidFill>
                  <a:schemeClr val="tx2"/>
                </a:solidFill>
              </a:defRPr>
            </a:lvl1pPr>
            <a:lvl2pPr algn="ctr">
              <a:defRPr/>
            </a:lvl2pPr>
            <a:lvl3pPr algn="ctr">
              <a:defRPr/>
            </a:lvl3pPr>
            <a:lvl4pPr algn="ctr">
              <a:defRPr/>
            </a:lvl4pPr>
            <a:lvl5pPr algn="ctr">
              <a:defRPr/>
            </a:lvl5pPr>
          </a:lstStyle>
          <a:p>
            <a:pPr lvl="0"/>
            <a:r>
              <a:rPr lang="en-US"/>
              <a:t>Click to edit Master text styles</a:t>
            </a:r>
          </a:p>
        </p:txBody>
      </p:sp>
      <p:sp>
        <p:nvSpPr>
          <p:cNvPr id="18" name="Text Placeholder 8">
            <a:extLst>
              <a:ext uri="{FF2B5EF4-FFF2-40B4-BE49-F238E27FC236}">
                <a16:creationId xmlns:a16="http://schemas.microsoft.com/office/drawing/2014/main" id="{A7185592-89D1-B04E-AA35-14D0424B0921}"/>
              </a:ext>
            </a:extLst>
          </p:cNvPr>
          <p:cNvSpPr>
            <a:spLocks noGrp="1"/>
          </p:cNvSpPr>
          <p:nvPr>
            <p:ph type="body" sz="quarter" idx="20"/>
          </p:nvPr>
        </p:nvSpPr>
        <p:spPr>
          <a:xfrm>
            <a:off x="8763001" y="3760841"/>
            <a:ext cx="2428875" cy="193899"/>
          </a:xfrm>
        </p:spPr>
        <p:txBody>
          <a:bodyPr>
            <a:spAutoFit/>
          </a:bodyPr>
          <a:lstStyle>
            <a:lvl1pPr algn="ctr">
              <a:defRPr sz="1399" b="1">
                <a:solidFill>
                  <a:schemeClr val="tx1"/>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19" name="Text Placeholder 8">
            <a:extLst>
              <a:ext uri="{FF2B5EF4-FFF2-40B4-BE49-F238E27FC236}">
                <a16:creationId xmlns:a16="http://schemas.microsoft.com/office/drawing/2014/main" id="{B5AD0EB4-BC20-2B40-BD2E-BDBDCFE9B8FC}"/>
              </a:ext>
            </a:extLst>
          </p:cNvPr>
          <p:cNvSpPr>
            <a:spLocks noGrp="1"/>
          </p:cNvSpPr>
          <p:nvPr>
            <p:ph type="body" sz="quarter" idx="21"/>
          </p:nvPr>
        </p:nvSpPr>
        <p:spPr>
          <a:xfrm>
            <a:off x="8763001" y="4102511"/>
            <a:ext cx="2428875" cy="1865671"/>
          </a:xfrm>
        </p:spPr>
        <p:txBody>
          <a:bodyPr>
            <a:noAutofit/>
          </a:bodyPr>
          <a:lstStyle>
            <a:lvl1pPr algn="ctr">
              <a:defRPr sz="1798" b="0" i="1">
                <a:solidFill>
                  <a:schemeClr val="tx2"/>
                </a:solidFill>
                <a:latin typeface="+mn-lt"/>
              </a:defRPr>
            </a:lvl1pPr>
            <a:lvl2pPr algn="ctr">
              <a:defRPr/>
            </a:lvl2pPr>
            <a:lvl3pPr algn="ctr">
              <a:defRPr/>
            </a:lvl3pPr>
            <a:lvl4pPr algn="ctr">
              <a:defRPr/>
            </a:lvl4pPr>
            <a:lvl5pPr algn="ctr">
              <a:defRPr/>
            </a:lvl5pPr>
          </a:lstStyle>
          <a:p>
            <a:pPr lvl="0"/>
            <a:r>
              <a:rPr lang="en-US"/>
              <a:t>Click to edit Master text styles</a:t>
            </a:r>
          </a:p>
        </p:txBody>
      </p:sp>
    </p:spTree>
    <p:extLst>
      <p:ext uri="{BB962C8B-B14F-4D97-AF65-F5344CB8AC3E}">
        <p14:creationId xmlns:p14="http://schemas.microsoft.com/office/powerpoint/2010/main" val="39654629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Multi S/o Slide">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6287287A-0A4D-5D4E-9FD9-C96B5CB467CA}"/>
              </a:ext>
            </a:extLst>
          </p:cNvPr>
          <p:cNvSpPr/>
          <p:nvPr userDrawn="1"/>
        </p:nvSpPr>
        <p:spPr>
          <a:xfrm>
            <a:off x="2700495" y="570271"/>
            <a:ext cx="3116827" cy="5712542"/>
          </a:xfrm>
          <a:prstGeom prst="roundRect">
            <a:avLst>
              <a:gd name="adj" fmla="val 1210"/>
            </a:avLst>
          </a:prstGeom>
          <a:solidFill>
            <a:schemeClr val="bg2">
              <a:lumMod val="20000"/>
              <a:lumOff val="80000"/>
            </a:schemeClr>
          </a:solidFill>
          <a:ln>
            <a:noFill/>
          </a:ln>
          <a:effectLst>
            <a:outerShdw blurRad="254000" dist="203200" dir="5400000" sx="99000" sy="99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
          </a:p>
        </p:txBody>
      </p:sp>
      <p:sp>
        <p:nvSpPr>
          <p:cNvPr id="5" name="Rounded Rectangle 4">
            <a:extLst>
              <a:ext uri="{FF2B5EF4-FFF2-40B4-BE49-F238E27FC236}">
                <a16:creationId xmlns:a16="http://schemas.microsoft.com/office/drawing/2014/main" id="{2BDC6B8E-AB5F-494F-B320-74E92BFB5870}"/>
              </a:ext>
            </a:extLst>
          </p:cNvPr>
          <p:cNvSpPr/>
          <p:nvPr userDrawn="1"/>
        </p:nvSpPr>
        <p:spPr>
          <a:xfrm>
            <a:off x="6360554" y="570271"/>
            <a:ext cx="3116827" cy="5712542"/>
          </a:xfrm>
          <a:prstGeom prst="roundRect">
            <a:avLst>
              <a:gd name="adj" fmla="val 1210"/>
            </a:avLst>
          </a:prstGeom>
          <a:solidFill>
            <a:schemeClr val="bg2">
              <a:lumMod val="20000"/>
              <a:lumOff val="80000"/>
            </a:schemeClr>
          </a:solidFill>
          <a:ln>
            <a:noFill/>
          </a:ln>
          <a:effectLst>
            <a:outerShdw blurRad="254000" dist="203200" dir="5400000" sx="99000" sy="99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
          </a:p>
        </p:txBody>
      </p:sp>
      <p:sp>
        <p:nvSpPr>
          <p:cNvPr id="12" name="Picture Placeholder 6">
            <a:extLst>
              <a:ext uri="{FF2B5EF4-FFF2-40B4-BE49-F238E27FC236}">
                <a16:creationId xmlns:a16="http://schemas.microsoft.com/office/drawing/2014/main" id="{6E4B0CB0-115A-E84E-9798-B8DD13307DF2}"/>
              </a:ext>
            </a:extLst>
          </p:cNvPr>
          <p:cNvSpPr>
            <a:spLocks noGrp="1"/>
          </p:cNvSpPr>
          <p:nvPr>
            <p:ph type="pic" sz="quarter" idx="14" hasCustomPrompt="1"/>
          </p:nvPr>
        </p:nvSpPr>
        <p:spPr>
          <a:xfrm>
            <a:off x="3243728" y="934066"/>
            <a:ext cx="2073275" cy="2074863"/>
          </a:xfrm>
          <a:prstGeom prst="ellipse">
            <a:avLst/>
          </a:prstGeom>
        </p:spPr>
        <p:txBody>
          <a:bodyPr/>
          <a:lstStyle>
            <a:lvl1pPr>
              <a:defRPr sz="1099">
                <a:solidFill>
                  <a:schemeClr val="tx2"/>
                </a:solidFill>
              </a:defRPr>
            </a:lvl1pPr>
          </a:lstStyle>
          <a:p>
            <a:r>
              <a:rPr lang="en-US"/>
              <a:t>Headshot</a:t>
            </a:r>
          </a:p>
        </p:txBody>
      </p:sp>
      <p:sp>
        <p:nvSpPr>
          <p:cNvPr id="13" name="Text Placeholder 8">
            <a:extLst>
              <a:ext uri="{FF2B5EF4-FFF2-40B4-BE49-F238E27FC236}">
                <a16:creationId xmlns:a16="http://schemas.microsoft.com/office/drawing/2014/main" id="{F0694111-A649-7946-A58C-687249AF7EB8}"/>
              </a:ext>
            </a:extLst>
          </p:cNvPr>
          <p:cNvSpPr>
            <a:spLocks noGrp="1"/>
          </p:cNvSpPr>
          <p:nvPr>
            <p:ph type="body" sz="quarter" idx="15"/>
          </p:nvPr>
        </p:nvSpPr>
        <p:spPr>
          <a:xfrm>
            <a:off x="3065928" y="3322640"/>
            <a:ext cx="2428875" cy="590290"/>
          </a:xfrm>
        </p:spPr>
        <p:txBody>
          <a:bodyPr>
            <a:spAutoFit/>
          </a:bodyPr>
          <a:lstStyle>
            <a:lvl1pPr algn="ctr">
              <a:defRPr>
                <a:solidFill>
                  <a:schemeClr val="tx2"/>
                </a:solidFill>
              </a:defRPr>
            </a:lvl1pPr>
            <a:lvl2pPr algn="ctr">
              <a:defRPr/>
            </a:lvl2pPr>
            <a:lvl3pPr algn="ctr">
              <a:defRPr/>
            </a:lvl3pPr>
            <a:lvl4pPr algn="ctr">
              <a:defRPr/>
            </a:lvl4pPr>
            <a:lvl5pPr algn="ctr">
              <a:defRPr/>
            </a:lvl5pPr>
          </a:lstStyle>
          <a:p>
            <a:pPr lvl="0"/>
            <a:r>
              <a:rPr lang="en-US"/>
              <a:t>Click to edit Master text styles</a:t>
            </a:r>
          </a:p>
        </p:txBody>
      </p:sp>
      <p:sp>
        <p:nvSpPr>
          <p:cNvPr id="14" name="Text Placeholder 8">
            <a:extLst>
              <a:ext uri="{FF2B5EF4-FFF2-40B4-BE49-F238E27FC236}">
                <a16:creationId xmlns:a16="http://schemas.microsoft.com/office/drawing/2014/main" id="{D2FC5643-FD6E-3540-8FBF-D13BE528F808}"/>
              </a:ext>
            </a:extLst>
          </p:cNvPr>
          <p:cNvSpPr>
            <a:spLocks noGrp="1"/>
          </p:cNvSpPr>
          <p:nvPr>
            <p:ph type="body" sz="quarter" idx="16"/>
          </p:nvPr>
        </p:nvSpPr>
        <p:spPr>
          <a:xfrm>
            <a:off x="3065928" y="3760841"/>
            <a:ext cx="2428875" cy="193899"/>
          </a:xfrm>
        </p:spPr>
        <p:txBody>
          <a:bodyPr>
            <a:spAutoFit/>
          </a:bodyPr>
          <a:lstStyle>
            <a:lvl1pPr algn="ctr">
              <a:defRPr sz="1399" b="1">
                <a:solidFill>
                  <a:schemeClr val="tx1"/>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15" name="Text Placeholder 8">
            <a:extLst>
              <a:ext uri="{FF2B5EF4-FFF2-40B4-BE49-F238E27FC236}">
                <a16:creationId xmlns:a16="http://schemas.microsoft.com/office/drawing/2014/main" id="{1A5A52C3-C25A-174E-8ECA-EB0AC90024D7}"/>
              </a:ext>
            </a:extLst>
          </p:cNvPr>
          <p:cNvSpPr>
            <a:spLocks noGrp="1"/>
          </p:cNvSpPr>
          <p:nvPr>
            <p:ph type="body" sz="quarter" idx="17"/>
          </p:nvPr>
        </p:nvSpPr>
        <p:spPr>
          <a:xfrm>
            <a:off x="3065928" y="4102511"/>
            <a:ext cx="2428875" cy="1865671"/>
          </a:xfrm>
        </p:spPr>
        <p:txBody>
          <a:bodyPr>
            <a:noAutofit/>
          </a:bodyPr>
          <a:lstStyle>
            <a:lvl1pPr algn="ctr">
              <a:defRPr sz="1798" b="0" i="1">
                <a:solidFill>
                  <a:schemeClr val="tx2"/>
                </a:solidFill>
                <a:latin typeface="+mn-lt"/>
              </a:defRPr>
            </a:lvl1pPr>
            <a:lvl2pPr algn="ctr">
              <a:defRPr/>
            </a:lvl2pPr>
            <a:lvl3pPr algn="ctr">
              <a:defRPr/>
            </a:lvl3pPr>
            <a:lvl4pPr algn="ctr">
              <a:defRPr/>
            </a:lvl4pPr>
            <a:lvl5pPr algn="ctr">
              <a:defRPr/>
            </a:lvl5pPr>
          </a:lstStyle>
          <a:p>
            <a:pPr lvl="0"/>
            <a:r>
              <a:rPr lang="en-US"/>
              <a:t>Click to edit Master text styles</a:t>
            </a:r>
          </a:p>
        </p:txBody>
      </p:sp>
      <p:sp>
        <p:nvSpPr>
          <p:cNvPr id="16" name="Picture Placeholder 6">
            <a:extLst>
              <a:ext uri="{FF2B5EF4-FFF2-40B4-BE49-F238E27FC236}">
                <a16:creationId xmlns:a16="http://schemas.microsoft.com/office/drawing/2014/main" id="{39BF2D74-3DD8-DE46-AF11-D8C19BCD16FE}"/>
              </a:ext>
            </a:extLst>
          </p:cNvPr>
          <p:cNvSpPr>
            <a:spLocks noGrp="1"/>
          </p:cNvSpPr>
          <p:nvPr>
            <p:ph type="pic" sz="quarter" idx="18" hasCustomPrompt="1"/>
          </p:nvPr>
        </p:nvSpPr>
        <p:spPr>
          <a:xfrm>
            <a:off x="6924273" y="934066"/>
            <a:ext cx="2073275" cy="2074863"/>
          </a:xfrm>
          <a:prstGeom prst="ellipse">
            <a:avLst/>
          </a:prstGeom>
        </p:spPr>
        <p:txBody>
          <a:bodyPr/>
          <a:lstStyle>
            <a:lvl1pPr>
              <a:defRPr sz="1099">
                <a:solidFill>
                  <a:schemeClr val="tx2"/>
                </a:solidFill>
              </a:defRPr>
            </a:lvl1pPr>
          </a:lstStyle>
          <a:p>
            <a:r>
              <a:rPr lang="en-US"/>
              <a:t>Headshot</a:t>
            </a:r>
          </a:p>
        </p:txBody>
      </p:sp>
      <p:sp>
        <p:nvSpPr>
          <p:cNvPr id="17" name="Text Placeholder 8">
            <a:extLst>
              <a:ext uri="{FF2B5EF4-FFF2-40B4-BE49-F238E27FC236}">
                <a16:creationId xmlns:a16="http://schemas.microsoft.com/office/drawing/2014/main" id="{3AAABDCF-5763-6B4A-B1D0-618CFD3EA448}"/>
              </a:ext>
            </a:extLst>
          </p:cNvPr>
          <p:cNvSpPr>
            <a:spLocks noGrp="1"/>
          </p:cNvSpPr>
          <p:nvPr>
            <p:ph type="body" sz="quarter" idx="19"/>
          </p:nvPr>
        </p:nvSpPr>
        <p:spPr>
          <a:xfrm>
            <a:off x="6746473" y="3322640"/>
            <a:ext cx="2428875" cy="590290"/>
          </a:xfrm>
        </p:spPr>
        <p:txBody>
          <a:bodyPr>
            <a:spAutoFit/>
          </a:bodyPr>
          <a:lstStyle>
            <a:lvl1pPr algn="ctr">
              <a:defRPr>
                <a:solidFill>
                  <a:schemeClr val="tx2"/>
                </a:solidFill>
              </a:defRPr>
            </a:lvl1pPr>
            <a:lvl2pPr algn="ctr">
              <a:defRPr/>
            </a:lvl2pPr>
            <a:lvl3pPr algn="ctr">
              <a:defRPr/>
            </a:lvl3pPr>
            <a:lvl4pPr algn="ctr">
              <a:defRPr/>
            </a:lvl4pPr>
            <a:lvl5pPr algn="ctr">
              <a:defRPr/>
            </a:lvl5pPr>
          </a:lstStyle>
          <a:p>
            <a:pPr lvl="0"/>
            <a:r>
              <a:rPr lang="en-US"/>
              <a:t>Click to edit Master text styles</a:t>
            </a:r>
          </a:p>
        </p:txBody>
      </p:sp>
      <p:sp>
        <p:nvSpPr>
          <p:cNvPr id="18" name="Text Placeholder 8">
            <a:extLst>
              <a:ext uri="{FF2B5EF4-FFF2-40B4-BE49-F238E27FC236}">
                <a16:creationId xmlns:a16="http://schemas.microsoft.com/office/drawing/2014/main" id="{A7185592-89D1-B04E-AA35-14D0424B0921}"/>
              </a:ext>
            </a:extLst>
          </p:cNvPr>
          <p:cNvSpPr>
            <a:spLocks noGrp="1"/>
          </p:cNvSpPr>
          <p:nvPr>
            <p:ph type="body" sz="quarter" idx="20"/>
          </p:nvPr>
        </p:nvSpPr>
        <p:spPr>
          <a:xfrm>
            <a:off x="6746473" y="3760841"/>
            <a:ext cx="2428875" cy="193899"/>
          </a:xfrm>
        </p:spPr>
        <p:txBody>
          <a:bodyPr>
            <a:spAutoFit/>
          </a:bodyPr>
          <a:lstStyle>
            <a:lvl1pPr algn="ctr">
              <a:defRPr sz="1399" b="1">
                <a:solidFill>
                  <a:schemeClr val="tx1"/>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19" name="Text Placeholder 8">
            <a:extLst>
              <a:ext uri="{FF2B5EF4-FFF2-40B4-BE49-F238E27FC236}">
                <a16:creationId xmlns:a16="http://schemas.microsoft.com/office/drawing/2014/main" id="{B5AD0EB4-BC20-2B40-BD2E-BDBDCFE9B8FC}"/>
              </a:ext>
            </a:extLst>
          </p:cNvPr>
          <p:cNvSpPr>
            <a:spLocks noGrp="1"/>
          </p:cNvSpPr>
          <p:nvPr>
            <p:ph type="body" sz="quarter" idx="21"/>
          </p:nvPr>
        </p:nvSpPr>
        <p:spPr>
          <a:xfrm>
            <a:off x="6746473" y="4102511"/>
            <a:ext cx="2428875" cy="1865671"/>
          </a:xfrm>
        </p:spPr>
        <p:txBody>
          <a:bodyPr>
            <a:noAutofit/>
          </a:bodyPr>
          <a:lstStyle>
            <a:lvl1pPr algn="ctr">
              <a:defRPr sz="1798" b="0" i="1">
                <a:solidFill>
                  <a:schemeClr val="tx2"/>
                </a:solidFill>
                <a:latin typeface="+mn-lt"/>
              </a:defRPr>
            </a:lvl1pPr>
            <a:lvl2pPr algn="ctr">
              <a:defRPr/>
            </a:lvl2pPr>
            <a:lvl3pPr algn="ctr">
              <a:defRPr/>
            </a:lvl3pPr>
            <a:lvl4pPr algn="ctr">
              <a:defRPr/>
            </a:lvl4pPr>
            <a:lvl5pPr algn="ctr">
              <a:defRPr/>
            </a:lvl5pPr>
          </a:lstStyle>
          <a:p>
            <a:pPr lvl="0"/>
            <a:r>
              <a:rPr lang="en-US"/>
              <a:t>Click to edit Master text styles</a:t>
            </a:r>
          </a:p>
        </p:txBody>
      </p:sp>
    </p:spTree>
    <p:extLst>
      <p:ext uri="{BB962C8B-B14F-4D97-AF65-F5344CB8AC3E}">
        <p14:creationId xmlns:p14="http://schemas.microsoft.com/office/powerpoint/2010/main" val="19893987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Multi S/o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A5B1DB3-8C4E-8F42-83FA-4453CB7467D6}"/>
              </a:ext>
            </a:extLst>
          </p:cNvPr>
          <p:cNvSpPr/>
          <p:nvPr userDrawn="1"/>
        </p:nvSpPr>
        <p:spPr>
          <a:xfrm>
            <a:off x="0" y="79301"/>
            <a:ext cx="12192000" cy="66993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7" b="1">
              <a:latin typeface="+mj-lt"/>
            </a:endParaRPr>
          </a:p>
        </p:txBody>
      </p:sp>
      <p:sp>
        <p:nvSpPr>
          <p:cNvPr id="4" name="Rounded Rectangle 3">
            <a:extLst>
              <a:ext uri="{FF2B5EF4-FFF2-40B4-BE49-F238E27FC236}">
                <a16:creationId xmlns:a16="http://schemas.microsoft.com/office/drawing/2014/main" id="{6287287A-0A4D-5D4E-9FD9-C96B5CB467CA}"/>
              </a:ext>
            </a:extLst>
          </p:cNvPr>
          <p:cNvSpPr/>
          <p:nvPr userDrawn="1"/>
        </p:nvSpPr>
        <p:spPr>
          <a:xfrm>
            <a:off x="1981277" y="570271"/>
            <a:ext cx="3789995" cy="5712542"/>
          </a:xfrm>
          <a:prstGeom prst="roundRect">
            <a:avLst>
              <a:gd name="adj" fmla="val 1210"/>
            </a:avLst>
          </a:prstGeom>
          <a:solidFill>
            <a:schemeClr val="bg2">
              <a:lumMod val="20000"/>
              <a:lumOff val="80000"/>
            </a:schemeClr>
          </a:solidFill>
          <a:ln>
            <a:noFill/>
          </a:ln>
          <a:effectLst>
            <a:outerShdw blurRad="254000" dist="203200" dir="5400000" sx="99000" sy="99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
          </a:p>
        </p:txBody>
      </p:sp>
      <p:sp>
        <p:nvSpPr>
          <p:cNvPr id="5" name="Rounded Rectangle 4">
            <a:extLst>
              <a:ext uri="{FF2B5EF4-FFF2-40B4-BE49-F238E27FC236}">
                <a16:creationId xmlns:a16="http://schemas.microsoft.com/office/drawing/2014/main" id="{2BDC6B8E-AB5F-494F-B320-74E92BFB5870}"/>
              </a:ext>
            </a:extLst>
          </p:cNvPr>
          <p:cNvSpPr/>
          <p:nvPr userDrawn="1"/>
        </p:nvSpPr>
        <p:spPr>
          <a:xfrm>
            <a:off x="6548940" y="570271"/>
            <a:ext cx="3789995" cy="5712542"/>
          </a:xfrm>
          <a:prstGeom prst="roundRect">
            <a:avLst>
              <a:gd name="adj" fmla="val 1210"/>
            </a:avLst>
          </a:prstGeom>
          <a:solidFill>
            <a:schemeClr val="bg2">
              <a:lumMod val="20000"/>
              <a:lumOff val="80000"/>
            </a:schemeClr>
          </a:solidFill>
          <a:ln>
            <a:noFill/>
          </a:ln>
          <a:effectLst>
            <a:outerShdw blurRad="254000" dist="203200" dir="5400000" sx="99000" sy="99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3"/>
          </a:p>
        </p:txBody>
      </p:sp>
      <p:sp>
        <p:nvSpPr>
          <p:cNvPr id="12" name="Picture Placeholder 6">
            <a:extLst>
              <a:ext uri="{FF2B5EF4-FFF2-40B4-BE49-F238E27FC236}">
                <a16:creationId xmlns:a16="http://schemas.microsoft.com/office/drawing/2014/main" id="{6E4B0CB0-115A-E84E-9798-B8DD13307DF2}"/>
              </a:ext>
            </a:extLst>
          </p:cNvPr>
          <p:cNvSpPr>
            <a:spLocks noGrp="1"/>
          </p:cNvSpPr>
          <p:nvPr>
            <p:ph type="pic" sz="quarter" idx="14" hasCustomPrompt="1"/>
          </p:nvPr>
        </p:nvSpPr>
        <p:spPr>
          <a:xfrm>
            <a:off x="2839637" y="934066"/>
            <a:ext cx="2073275" cy="2074863"/>
          </a:xfrm>
          <a:prstGeom prst="ellipse">
            <a:avLst/>
          </a:prstGeom>
        </p:spPr>
        <p:txBody>
          <a:bodyPr/>
          <a:lstStyle>
            <a:lvl1pPr>
              <a:defRPr sz="1099">
                <a:solidFill>
                  <a:schemeClr val="tx2"/>
                </a:solidFill>
              </a:defRPr>
            </a:lvl1pPr>
          </a:lstStyle>
          <a:p>
            <a:r>
              <a:rPr lang="en-US"/>
              <a:t>Headshot</a:t>
            </a:r>
          </a:p>
        </p:txBody>
      </p:sp>
      <p:sp>
        <p:nvSpPr>
          <p:cNvPr id="13" name="Text Placeholder 8">
            <a:extLst>
              <a:ext uri="{FF2B5EF4-FFF2-40B4-BE49-F238E27FC236}">
                <a16:creationId xmlns:a16="http://schemas.microsoft.com/office/drawing/2014/main" id="{F0694111-A649-7946-A58C-687249AF7EB8}"/>
              </a:ext>
            </a:extLst>
          </p:cNvPr>
          <p:cNvSpPr>
            <a:spLocks noGrp="1"/>
          </p:cNvSpPr>
          <p:nvPr>
            <p:ph type="body" sz="quarter" idx="15"/>
          </p:nvPr>
        </p:nvSpPr>
        <p:spPr>
          <a:xfrm>
            <a:off x="2661837" y="3322640"/>
            <a:ext cx="2428875" cy="590290"/>
          </a:xfrm>
        </p:spPr>
        <p:txBody>
          <a:bodyPr>
            <a:spAutoFit/>
          </a:bodyPr>
          <a:lstStyle>
            <a:lvl1pPr algn="ctr">
              <a:defRPr>
                <a:solidFill>
                  <a:schemeClr val="tx2"/>
                </a:solidFill>
              </a:defRPr>
            </a:lvl1pPr>
            <a:lvl2pPr algn="ctr">
              <a:defRPr/>
            </a:lvl2pPr>
            <a:lvl3pPr algn="ctr">
              <a:defRPr/>
            </a:lvl3pPr>
            <a:lvl4pPr algn="ctr">
              <a:defRPr/>
            </a:lvl4pPr>
            <a:lvl5pPr algn="ctr">
              <a:defRPr/>
            </a:lvl5pPr>
          </a:lstStyle>
          <a:p>
            <a:pPr lvl="0"/>
            <a:r>
              <a:rPr lang="en-US"/>
              <a:t>Click to edit Master text styles</a:t>
            </a:r>
          </a:p>
        </p:txBody>
      </p:sp>
      <p:sp>
        <p:nvSpPr>
          <p:cNvPr id="14" name="Text Placeholder 8">
            <a:extLst>
              <a:ext uri="{FF2B5EF4-FFF2-40B4-BE49-F238E27FC236}">
                <a16:creationId xmlns:a16="http://schemas.microsoft.com/office/drawing/2014/main" id="{D2FC5643-FD6E-3540-8FBF-D13BE528F808}"/>
              </a:ext>
            </a:extLst>
          </p:cNvPr>
          <p:cNvSpPr>
            <a:spLocks noGrp="1"/>
          </p:cNvSpPr>
          <p:nvPr>
            <p:ph type="body" sz="quarter" idx="16"/>
          </p:nvPr>
        </p:nvSpPr>
        <p:spPr>
          <a:xfrm>
            <a:off x="2661837" y="3760841"/>
            <a:ext cx="2428875" cy="193899"/>
          </a:xfrm>
        </p:spPr>
        <p:txBody>
          <a:bodyPr>
            <a:spAutoFit/>
          </a:bodyPr>
          <a:lstStyle>
            <a:lvl1pPr algn="ctr">
              <a:defRPr sz="1399" b="1">
                <a:solidFill>
                  <a:schemeClr val="tx1"/>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15" name="Text Placeholder 8">
            <a:extLst>
              <a:ext uri="{FF2B5EF4-FFF2-40B4-BE49-F238E27FC236}">
                <a16:creationId xmlns:a16="http://schemas.microsoft.com/office/drawing/2014/main" id="{1A5A52C3-C25A-174E-8ECA-EB0AC90024D7}"/>
              </a:ext>
            </a:extLst>
          </p:cNvPr>
          <p:cNvSpPr>
            <a:spLocks noGrp="1"/>
          </p:cNvSpPr>
          <p:nvPr>
            <p:ph type="body" sz="quarter" idx="17"/>
          </p:nvPr>
        </p:nvSpPr>
        <p:spPr>
          <a:xfrm>
            <a:off x="2661837" y="4102511"/>
            <a:ext cx="2428875" cy="1865671"/>
          </a:xfrm>
        </p:spPr>
        <p:txBody>
          <a:bodyPr>
            <a:noAutofit/>
          </a:bodyPr>
          <a:lstStyle>
            <a:lvl1pPr algn="ctr">
              <a:defRPr sz="1798" b="0" i="1">
                <a:solidFill>
                  <a:schemeClr val="tx2"/>
                </a:solidFill>
                <a:latin typeface="+mn-lt"/>
              </a:defRPr>
            </a:lvl1pPr>
            <a:lvl2pPr algn="ctr">
              <a:defRPr/>
            </a:lvl2pPr>
            <a:lvl3pPr algn="ctr">
              <a:defRPr/>
            </a:lvl3pPr>
            <a:lvl4pPr algn="ctr">
              <a:defRPr/>
            </a:lvl4pPr>
            <a:lvl5pPr algn="ctr">
              <a:defRPr/>
            </a:lvl5pPr>
          </a:lstStyle>
          <a:p>
            <a:pPr lvl="0"/>
            <a:r>
              <a:rPr lang="en-US"/>
              <a:t>Click to edit Master text styles</a:t>
            </a:r>
          </a:p>
        </p:txBody>
      </p:sp>
      <p:sp>
        <p:nvSpPr>
          <p:cNvPr id="16" name="Picture Placeholder 6">
            <a:extLst>
              <a:ext uri="{FF2B5EF4-FFF2-40B4-BE49-F238E27FC236}">
                <a16:creationId xmlns:a16="http://schemas.microsoft.com/office/drawing/2014/main" id="{39BF2D74-3DD8-DE46-AF11-D8C19BCD16FE}"/>
              </a:ext>
            </a:extLst>
          </p:cNvPr>
          <p:cNvSpPr>
            <a:spLocks noGrp="1"/>
          </p:cNvSpPr>
          <p:nvPr>
            <p:ph type="pic" sz="quarter" idx="18" hasCustomPrompt="1"/>
          </p:nvPr>
        </p:nvSpPr>
        <p:spPr>
          <a:xfrm>
            <a:off x="7407300" y="934066"/>
            <a:ext cx="2073275" cy="2074863"/>
          </a:xfrm>
          <a:prstGeom prst="ellipse">
            <a:avLst/>
          </a:prstGeom>
        </p:spPr>
        <p:txBody>
          <a:bodyPr/>
          <a:lstStyle>
            <a:lvl1pPr>
              <a:defRPr sz="1099">
                <a:solidFill>
                  <a:schemeClr val="tx2"/>
                </a:solidFill>
              </a:defRPr>
            </a:lvl1pPr>
          </a:lstStyle>
          <a:p>
            <a:r>
              <a:rPr lang="en-US"/>
              <a:t>Headshot</a:t>
            </a:r>
          </a:p>
        </p:txBody>
      </p:sp>
      <p:sp>
        <p:nvSpPr>
          <p:cNvPr id="17" name="Text Placeholder 8">
            <a:extLst>
              <a:ext uri="{FF2B5EF4-FFF2-40B4-BE49-F238E27FC236}">
                <a16:creationId xmlns:a16="http://schemas.microsoft.com/office/drawing/2014/main" id="{3AAABDCF-5763-6B4A-B1D0-618CFD3EA448}"/>
              </a:ext>
            </a:extLst>
          </p:cNvPr>
          <p:cNvSpPr>
            <a:spLocks noGrp="1"/>
          </p:cNvSpPr>
          <p:nvPr>
            <p:ph type="body" sz="quarter" idx="19"/>
          </p:nvPr>
        </p:nvSpPr>
        <p:spPr>
          <a:xfrm>
            <a:off x="7229500" y="3322640"/>
            <a:ext cx="2428875" cy="590290"/>
          </a:xfrm>
        </p:spPr>
        <p:txBody>
          <a:bodyPr>
            <a:spAutoFit/>
          </a:bodyPr>
          <a:lstStyle>
            <a:lvl1pPr algn="ctr">
              <a:defRPr>
                <a:solidFill>
                  <a:schemeClr val="tx2"/>
                </a:solidFill>
              </a:defRPr>
            </a:lvl1pPr>
            <a:lvl2pPr algn="ctr">
              <a:defRPr/>
            </a:lvl2pPr>
            <a:lvl3pPr algn="ctr">
              <a:defRPr/>
            </a:lvl3pPr>
            <a:lvl4pPr algn="ctr">
              <a:defRPr/>
            </a:lvl4pPr>
            <a:lvl5pPr algn="ctr">
              <a:defRPr/>
            </a:lvl5pPr>
          </a:lstStyle>
          <a:p>
            <a:pPr lvl="0"/>
            <a:r>
              <a:rPr lang="en-US"/>
              <a:t>Click to edit Master text styles</a:t>
            </a:r>
          </a:p>
        </p:txBody>
      </p:sp>
      <p:sp>
        <p:nvSpPr>
          <p:cNvPr id="18" name="Text Placeholder 8">
            <a:extLst>
              <a:ext uri="{FF2B5EF4-FFF2-40B4-BE49-F238E27FC236}">
                <a16:creationId xmlns:a16="http://schemas.microsoft.com/office/drawing/2014/main" id="{A7185592-89D1-B04E-AA35-14D0424B0921}"/>
              </a:ext>
            </a:extLst>
          </p:cNvPr>
          <p:cNvSpPr>
            <a:spLocks noGrp="1"/>
          </p:cNvSpPr>
          <p:nvPr>
            <p:ph type="body" sz="quarter" idx="20"/>
          </p:nvPr>
        </p:nvSpPr>
        <p:spPr>
          <a:xfrm>
            <a:off x="7229500" y="3760841"/>
            <a:ext cx="2428875" cy="193899"/>
          </a:xfrm>
        </p:spPr>
        <p:txBody>
          <a:bodyPr>
            <a:spAutoFit/>
          </a:bodyPr>
          <a:lstStyle>
            <a:lvl1pPr algn="ctr">
              <a:defRPr sz="1399" b="1">
                <a:solidFill>
                  <a:schemeClr val="tx1"/>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19" name="Text Placeholder 8">
            <a:extLst>
              <a:ext uri="{FF2B5EF4-FFF2-40B4-BE49-F238E27FC236}">
                <a16:creationId xmlns:a16="http://schemas.microsoft.com/office/drawing/2014/main" id="{B5AD0EB4-BC20-2B40-BD2E-BDBDCFE9B8FC}"/>
              </a:ext>
            </a:extLst>
          </p:cNvPr>
          <p:cNvSpPr>
            <a:spLocks noGrp="1"/>
          </p:cNvSpPr>
          <p:nvPr>
            <p:ph type="body" sz="quarter" idx="21"/>
          </p:nvPr>
        </p:nvSpPr>
        <p:spPr>
          <a:xfrm>
            <a:off x="7229500" y="4102511"/>
            <a:ext cx="2428875" cy="1865671"/>
          </a:xfrm>
        </p:spPr>
        <p:txBody>
          <a:bodyPr>
            <a:noAutofit/>
          </a:bodyPr>
          <a:lstStyle>
            <a:lvl1pPr algn="ctr">
              <a:defRPr sz="1798" b="0" i="1">
                <a:solidFill>
                  <a:schemeClr val="tx2"/>
                </a:solidFill>
                <a:latin typeface="+mn-lt"/>
              </a:defRPr>
            </a:lvl1pPr>
            <a:lvl2pPr algn="ctr">
              <a:defRPr/>
            </a:lvl2pPr>
            <a:lvl3pPr algn="ctr">
              <a:defRPr/>
            </a:lvl3pPr>
            <a:lvl4pPr algn="ctr">
              <a:defRPr/>
            </a:lvl4pPr>
            <a:lvl5pPr algn="ctr">
              <a:defRPr/>
            </a:lvl5pPr>
          </a:lstStyle>
          <a:p>
            <a:pPr lvl="0"/>
            <a:r>
              <a:rPr lang="en-US"/>
              <a:t>Click to edit Master text styles</a:t>
            </a:r>
          </a:p>
        </p:txBody>
      </p:sp>
    </p:spTree>
    <p:extLst>
      <p:ext uri="{BB962C8B-B14F-4D97-AF65-F5344CB8AC3E}">
        <p14:creationId xmlns:p14="http://schemas.microsoft.com/office/powerpoint/2010/main" val="2165143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o Slide II">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AC9A886-4E01-1C46-A22B-FC43F955B964}"/>
              </a:ext>
            </a:extLst>
          </p:cNvPr>
          <p:cNvSpPr/>
          <p:nvPr userDrawn="1"/>
        </p:nvSpPr>
        <p:spPr>
          <a:xfrm>
            <a:off x="206530" y="462116"/>
            <a:ext cx="5938684" cy="5938685"/>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9">
              <a:solidFill>
                <a:schemeClr val="tx2"/>
              </a:solidFill>
            </a:endParaRPr>
          </a:p>
        </p:txBody>
      </p:sp>
      <p:sp>
        <p:nvSpPr>
          <p:cNvPr id="7" name="Picture Placeholder 6">
            <a:extLst>
              <a:ext uri="{FF2B5EF4-FFF2-40B4-BE49-F238E27FC236}">
                <a16:creationId xmlns:a16="http://schemas.microsoft.com/office/drawing/2014/main" id="{86830FF2-081E-884F-B2A2-2A35EF97317A}"/>
              </a:ext>
            </a:extLst>
          </p:cNvPr>
          <p:cNvSpPr>
            <a:spLocks noGrp="1"/>
          </p:cNvSpPr>
          <p:nvPr>
            <p:ph type="pic" sz="quarter" idx="13"/>
          </p:nvPr>
        </p:nvSpPr>
        <p:spPr>
          <a:xfrm>
            <a:off x="185739" y="442914"/>
            <a:ext cx="5959475" cy="5957887"/>
          </a:xfrm>
        </p:spPr>
        <p:txBody>
          <a:bodyPr/>
          <a:lstStyle/>
          <a:p>
            <a:r>
              <a:rPr lang="en-US"/>
              <a:t>Click icon to add picture</a:t>
            </a:r>
          </a:p>
        </p:txBody>
      </p:sp>
      <p:sp>
        <p:nvSpPr>
          <p:cNvPr id="8" name="Text Placeholder 7">
            <a:extLst>
              <a:ext uri="{FF2B5EF4-FFF2-40B4-BE49-F238E27FC236}">
                <a16:creationId xmlns:a16="http://schemas.microsoft.com/office/drawing/2014/main" id="{E1799335-D448-A44A-A9C2-632A616317CC}"/>
              </a:ext>
            </a:extLst>
          </p:cNvPr>
          <p:cNvSpPr>
            <a:spLocks noGrp="1"/>
          </p:cNvSpPr>
          <p:nvPr>
            <p:ph type="body" sz="quarter" idx="11"/>
          </p:nvPr>
        </p:nvSpPr>
        <p:spPr>
          <a:xfrm>
            <a:off x="6322142" y="4119306"/>
            <a:ext cx="5653549" cy="865188"/>
          </a:xfrm>
        </p:spPr>
        <p:txBody>
          <a:bodyPr anchor="b"/>
          <a:lstStyle>
            <a:lvl1pPr>
              <a:defRPr sz="3597" b="1">
                <a:latin typeface="+mj-lt"/>
              </a:defRPr>
            </a:lvl1pPr>
          </a:lstStyle>
          <a:p>
            <a:pPr lvl="0"/>
            <a:r>
              <a:rPr lang="en-US"/>
              <a:t>Click to edit Master text styles</a:t>
            </a:r>
          </a:p>
        </p:txBody>
      </p:sp>
      <p:sp>
        <p:nvSpPr>
          <p:cNvPr id="9" name="Text Placeholder 7">
            <a:extLst>
              <a:ext uri="{FF2B5EF4-FFF2-40B4-BE49-F238E27FC236}">
                <a16:creationId xmlns:a16="http://schemas.microsoft.com/office/drawing/2014/main" id="{1A2D0D39-32EC-B945-8914-18B5784C82D5}"/>
              </a:ext>
            </a:extLst>
          </p:cNvPr>
          <p:cNvSpPr>
            <a:spLocks noGrp="1"/>
          </p:cNvSpPr>
          <p:nvPr>
            <p:ph type="body" sz="quarter" idx="12"/>
          </p:nvPr>
        </p:nvSpPr>
        <p:spPr>
          <a:xfrm>
            <a:off x="6322142" y="5198807"/>
            <a:ext cx="5653549" cy="1152832"/>
          </a:xfrm>
        </p:spPr>
        <p:txBody>
          <a:bodyPr anchor="t"/>
          <a:lstStyle>
            <a:lvl1pPr>
              <a:defRPr sz="1998" i="1"/>
            </a:lvl1pPr>
          </a:lstStyle>
          <a:p>
            <a:pPr lvl="0"/>
            <a:r>
              <a:rPr lang="en-US"/>
              <a:t>Click to edit Master text styles</a:t>
            </a:r>
          </a:p>
        </p:txBody>
      </p:sp>
      <p:sp>
        <p:nvSpPr>
          <p:cNvPr id="10" name="Rectangle 9">
            <a:extLst>
              <a:ext uri="{FF2B5EF4-FFF2-40B4-BE49-F238E27FC236}">
                <a16:creationId xmlns:a16="http://schemas.microsoft.com/office/drawing/2014/main" id="{509AB7DC-FA54-404E-9FDB-62819260F6AF}"/>
              </a:ext>
            </a:extLst>
          </p:cNvPr>
          <p:cNvSpPr/>
          <p:nvPr userDrawn="1"/>
        </p:nvSpPr>
        <p:spPr>
          <a:xfrm>
            <a:off x="3714187" y="3969775"/>
            <a:ext cx="2431027" cy="2431026"/>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554" rtl="0" eaLnBrk="1" fontAlgn="auto" latinLnBrk="0" hangingPunct="1">
              <a:lnSpc>
                <a:spcPct val="100000"/>
              </a:lnSpc>
              <a:spcBef>
                <a:spcPts val="0"/>
              </a:spcBef>
              <a:spcAft>
                <a:spcPts val="0"/>
              </a:spcAft>
              <a:buClrTx/>
              <a:buSzTx/>
              <a:buFontTx/>
              <a:buNone/>
              <a:tabLst/>
              <a:defRPr/>
            </a:pPr>
            <a:r>
              <a:rPr lang="en-US" sz="999">
                <a:solidFill>
                  <a:schemeClr val="tx2"/>
                </a:solidFill>
              </a:rPr>
              <a:t>Headshot goes here</a:t>
            </a:r>
          </a:p>
        </p:txBody>
      </p:sp>
      <p:sp>
        <p:nvSpPr>
          <p:cNvPr id="13" name="Picture Placeholder 12">
            <a:extLst>
              <a:ext uri="{FF2B5EF4-FFF2-40B4-BE49-F238E27FC236}">
                <a16:creationId xmlns:a16="http://schemas.microsoft.com/office/drawing/2014/main" id="{6A0C19E8-F48C-4F46-9E15-40518C84E6C7}"/>
              </a:ext>
            </a:extLst>
          </p:cNvPr>
          <p:cNvSpPr>
            <a:spLocks noGrp="1"/>
          </p:cNvSpPr>
          <p:nvPr>
            <p:ph type="pic" sz="quarter" idx="14"/>
          </p:nvPr>
        </p:nvSpPr>
        <p:spPr>
          <a:xfrm>
            <a:off x="3687763" y="3943350"/>
            <a:ext cx="2457451" cy="2457450"/>
          </a:xfrm>
          <a:ln w="63500">
            <a:solidFill>
              <a:schemeClr val="bg1"/>
            </a:solidFill>
          </a:ln>
        </p:spPr>
        <p:txBody>
          <a:bodyPr/>
          <a:lstStyle/>
          <a:p>
            <a:r>
              <a:rPr lang="en-US"/>
              <a:t>Click icon to add picture</a:t>
            </a:r>
          </a:p>
        </p:txBody>
      </p:sp>
      <p:cxnSp>
        <p:nvCxnSpPr>
          <p:cNvPr id="15" name="Straight Connector 14">
            <a:extLst>
              <a:ext uri="{FF2B5EF4-FFF2-40B4-BE49-F238E27FC236}">
                <a16:creationId xmlns:a16="http://schemas.microsoft.com/office/drawing/2014/main" id="{BC160F1E-3E60-0F43-A57D-9520AB661B71}"/>
              </a:ext>
            </a:extLst>
          </p:cNvPr>
          <p:cNvCxnSpPr/>
          <p:nvPr userDrawn="1"/>
        </p:nvCxnSpPr>
        <p:spPr>
          <a:xfrm>
            <a:off x="6312310" y="3942736"/>
            <a:ext cx="5663381" cy="0"/>
          </a:xfrm>
          <a:prstGeom prst="line">
            <a:avLst/>
          </a:prstGeom>
          <a:ln w="4127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E00EBE57-AB3C-154B-BD59-23FCCFED9807}"/>
              </a:ext>
            </a:extLst>
          </p:cNvPr>
          <p:cNvSpPr>
            <a:spLocks noGrp="1"/>
          </p:cNvSpPr>
          <p:nvPr>
            <p:ph type="body" sz="quarter" idx="15" hasCustomPrompt="1"/>
          </p:nvPr>
        </p:nvSpPr>
        <p:spPr>
          <a:xfrm>
            <a:off x="6312208" y="3529781"/>
            <a:ext cx="5663483" cy="255741"/>
          </a:xfrm>
        </p:spPr>
        <p:txBody>
          <a:bodyPr/>
          <a:lstStyle>
            <a:lvl1pPr algn="r">
              <a:defRPr sz="1798" b="1" spc="300">
                <a:solidFill>
                  <a:schemeClr val="accent1"/>
                </a:solidFill>
                <a:latin typeface="+mj-lt"/>
              </a:defRPr>
            </a:lvl1pPr>
          </a:lstStyle>
          <a:p>
            <a:pPr lvl="0"/>
            <a:r>
              <a:rPr lang="en-US"/>
              <a:t>EDIT MASTER TEXT STYLES</a:t>
            </a:r>
          </a:p>
        </p:txBody>
      </p:sp>
    </p:spTree>
    <p:extLst>
      <p:ext uri="{BB962C8B-B14F-4D97-AF65-F5344CB8AC3E}">
        <p14:creationId xmlns:p14="http://schemas.microsoft.com/office/powerpoint/2010/main" val="2117279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2 bullets 1/2 photography">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7FC8EC9-1D4E-D44F-AA94-17A3DC34E997}"/>
              </a:ext>
            </a:extLst>
          </p:cNvPr>
          <p:cNvSpPr>
            <a:spLocks noGrp="1"/>
          </p:cNvSpPr>
          <p:nvPr>
            <p:ph type="pic" sz="quarter" idx="15" hasCustomPrompt="1"/>
          </p:nvPr>
        </p:nvSpPr>
        <p:spPr>
          <a:xfrm>
            <a:off x="6096000" y="7280"/>
            <a:ext cx="6096000" cy="6858000"/>
          </a:xfrm>
          <a:prstGeom prst="rect">
            <a:avLst/>
          </a:prstGeom>
        </p:spPr>
        <p:txBody>
          <a:bodyPr tIns="1737360" anchor="t" anchorCtr="0"/>
          <a:lstStyle>
            <a:lvl1pPr marL="0" indent="0" algn="ctr">
              <a:buNone/>
              <a:defRPr sz="1600">
                <a:solidFill>
                  <a:schemeClr val="tx1"/>
                </a:solidFill>
              </a:defRPr>
            </a:lvl1pPr>
          </a:lstStyle>
          <a:p>
            <a:r>
              <a:rPr lang="en-US"/>
              <a:t>Click to insert an image.</a:t>
            </a:r>
          </a:p>
        </p:txBody>
      </p:sp>
      <p:sp>
        <p:nvSpPr>
          <p:cNvPr id="8" name="Text Placeholder 4">
            <a:extLst>
              <a:ext uri="{FF2B5EF4-FFF2-40B4-BE49-F238E27FC236}">
                <a16:creationId xmlns:a16="http://schemas.microsoft.com/office/drawing/2014/main" id="{DF0C5594-4192-204E-9EF9-467C544B0A4F}"/>
              </a:ext>
            </a:extLst>
          </p:cNvPr>
          <p:cNvSpPr>
            <a:spLocks noGrp="1"/>
          </p:cNvSpPr>
          <p:nvPr>
            <p:ph type="body" sz="quarter" idx="13" hasCustomPrompt="1"/>
          </p:nvPr>
        </p:nvSpPr>
        <p:spPr>
          <a:xfrm>
            <a:off x="457199" y="658201"/>
            <a:ext cx="5327651" cy="387798"/>
          </a:xfrm>
          <a:prstGeom prst="rect">
            <a:avLst/>
          </a:prstGeom>
        </p:spPr>
        <p:txBody>
          <a:bodyPr wrap="square" lIns="0" tIns="0" rIns="0" bIns="0" anchor="t" anchorCtr="0">
            <a:spAutoFit/>
          </a:bodyPr>
          <a:lstStyle>
            <a:lvl1pPr marL="0" indent="0" algn="ctr">
              <a:lnSpc>
                <a:spcPct val="90000"/>
              </a:lnSpc>
              <a:spcBef>
                <a:spcPts val="0"/>
              </a:spcBef>
              <a:buNone/>
              <a:defRPr sz="2800" b="0" i="0" cap="none" spc="0" baseline="0">
                <a:solidFill>
                  <a:schemeClr val="accent1"/>
                </a:solidFill>
                <a:latin typeface="+mj-lt"/>
              </a:defRPr>
            </a:lvl1pPr>
            <a:lvl2pPr marL="0" indent="0" algn="ctr">
              <a:spcBef>
                <a:spcPts val="1200"/>
              </a:spcBef>
              <a:buNone/>
              <a:defRPr b="0" i="0">
                <a:solidFill>
                  <a:schemeClr val="bg1"/>
                </a:solidFill>
                <a:latin typeface="Graphik Medium" panose="020B0503030202060203" pitchFamily="34" charset="77"/>
              </a:defRPr>
            </a:lvl2pPr>
            <a:lvl3pPr marL="0" indent="0" algn="ctr">
              <a:spcBef>
                <a:spcPts val="1200"/>
              </a:spcBef>
              <a:buNone/>
              <a:defRPr b="0" i="0">
                <a:solidFill>
                  <a:schemeClr val="bg1"/>
                </a:solidFill>
                <a:latin typeface="+mn-lt"/>
              </a:defRPr>
            </a:lvl3pPr>
            <a:lvl4pPr marL="0" indent="0">
              <a:spcBef>
                <a:spcPts val="1200"/>
              </a:spcBef>
              <a:buNone/>
              <a:defRPr b="0" i="0">
                <a:latin typeface="+mn-lt"/>
              </a:defRPr>
            </a:lvl4pPr>
            <a:lvl5pPr marL="0" indent="0">
              <a:spcBef>
                <a:spcPts val="1200"/>
              </a:spcBef>
              <a:buNone/>
              <a:defRPr b="0" i="0">
                <a:latin typeface="+mn-lt"/>
              </a:defRPr>
            </a:lvl5pPr>
            <a:lvl6pPr marL="0" indent="0">
              <a:spcBef>
                <a:spcPts val="1200"/>
              </a:spcBef>
              <a:buNone/>
              <a:defRPr b="0" i="0">
                <a:latin typeface="+mn-lt"/>
              </a:defRPr>
            </a:lvl6pPr>
            <a:lvl7pPr marL="0" indent="0">
              <a:spcBef>
                <a:spcPts val="1200"/>
              </a:spcBef>
              <a:buNone/>
              <a:defRPr b="0" i="0">
                <a:latin typeface="+mn-lt"/>
              </a:defRPr>
            </a:lvl7pPr>
            <a:lvl8pPr marL="0" indent="0">
              <a:spcBef>
                <a:spcPts val="1200"/>
              </a:spcBef>
              <a:buNone/>
              <a:defRPr b="0" i="0">
                <a:latin typeface="+mn-lt"/>
              </a:defRPr>
            </a:lvl8pPr>
            <a:lvl9pPr marL="0" indent="0">
              <a:spcBef>
                <a:spcPts val="1200"/>
              </a:spcBef>
              <a:buNone/>
              <a:defRPr b="0" i="0">
                <a:latin typeface="+mn-lt"/>
              </a:defRPr>
            </a:lvl9pPr>
          </a:lstStyle>
          <a:p>
            <a:pPr lvl="0"/>
            <a:r>
              <a:rPr lang="en-US"/>
              <a:t>Header Text</a:t>
            </a:r>
          </a:p>
        </p:txBody>
      </p:sp>
      <p:sp>
        <p:nvSpPr>
          <p:cNvPr id="6" name="Text Placeholder 4">
            <a:extLst>
              <a:ext uri="{FF2B5EF4-FFF2-40B4-BE49-F238E27FC236}">
                <a16:creationId xmlns:a16="http://schemas.microsoft.com/office/drawing/2014/main" id="{D79B946A-8454-094A-83F0-0A5780930386}"/>
              </a:ext>
            </a:extLst>
          </p:cNvPr>
          <p:cNvSpPr>
            <a:spLocks noGrp="1"/>
          </p:cNvSpPr>
          <p:nvPr>
            <p:ph type="body" sz="quarter" idx="16" hasCustomPrompt="1"/>
          </p:nvPr>
        </p:nvSpPr>
        <p:spPr>
          <a:xfrm>
            <a:off x="457200" y="1600200"/>
            <a:ext cx="5327650" cy="4343400"/>
          </a:xfrm>
          <a:prstGeom prst="rect">
            <a:avLst/>
          </a:prstGeom>
        </p:spPr>
        <p:txBody>
          <a:bodyPr anchor="ctr" anchorCtr="0"/>
          <a:lstStyle>
            <a:lvl1pPr marL="285750" indent="-285750">
              <a:buFont typeface="Arial" panose="020B0604020202020204" pitchFamily="34" charset="0"/>
              <a:buChar char="•"/>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An example of a full-bleed photography slide with header and body copy.</a:t>
            </a:r>
          </a:p>
          <a:p>
            <a:pPr lvl="0"/>
            <a:r>
              <a:rPr lang="en-US"/>
              <a:t>Click to edit text.</a:t>
            </a:r>
          </a:p>
        </p:txBody>
      </p:sp>
      <p:sp>
        <p:nvSpPr>
          <p:cNvPr id="11" name="Slide Number Placeholder 1">
            <a:extLst>
              <a:ext uri="{FF2B5EF4-FFF2-40B4-BE49-F238E27FC236}">
                <a16:creationId xmlns:a16="http://schemas.microsoft.com/office/drawing/2014/main" id="{7DB8D80E-1AC9-494A-827D-57FC2B41021F}"/>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grpSp>
        <p:nvGrpSpPr>
          <p:cNvPr id="12" name="Group 11">
            <a:extLst>
              <a:ext uri="{FF2B5EF4-FFF2-40B4-BE49-F238E27FC236}">
                <a16:creationId xmlns:a16="http://schemas.microsoft.com/office/drawing/2014/main" id="{CFCA4491-E3E6-43EA-920B-6CD308D61F05}"/>
              </a:ext>
            </a:extLst>
          </p:cNvPr>
          <p:cNvGrpSpPr>
            <a:grpSpLocks noChangeAspect="1"/>
          </p:cNvGrpSpPr>
          <p:nvPr userDrawn="1"/>
        </p:nvGrpSpPr>
        <p:grpSpPr bwMode="auto">
          <a:xfrm>
            <a:off x="11523227" y="6169794"/>
            <a:ext cx="468957" cy="411981"/>
            <a:chOff x="7171" y="3741"/>
            <a:chExt cx="214" cy="188"/>
          </a:xfrm>
          <a:effectLst/>
        </p:grpSpPr>
        <p:sp>
          <p:nvSpPr>
            <p:cNvPr id="13" name="Freeform 6">
              <a:extLst>
                <a:ext uri="{FF2B5EF4-FFF2-40B4-BE49-F238E27FC236}">
                  <a16:creationId xmlns:a16="http://schemas.microsoft.com/office/drawing/2014/main" id="{34DCD23F-7733-42D2-BEFC-57097AF17D34}"/>
                </a:ext>
              </a:extLst>
            </p:cNvPr>
            <p:cNvSpPr>
              <a:spLocks/>
            </p:cNvSpPr>
            <p:nvPr userDrawn="1"/>
          </p:nvSpPr>
          <p:spPr bwMode="auto">
            <a:xfrm>
              <a:off x="7171" y="3741"/>
              <a:ext cx="214" cy="73"/>
            </a:xfrm>
            <a:custGeom>
              <a:avLst/>
              <a:gdLst>
                <a:gd name="T0" fmla="*/ 4 w 816"/>
                <a:gd name="T1" fmla="*/ 270 h 279"/>
                <a:gd name="T2" fmla="*/ 4 w 816"/>
                <a:gd name="T3" fmla="*/ 270 h 279"/>
                <a:gd name="T4" fmla="*/ 3 w 816"/>
                <a:gd name="T5" fmla="*/ 270 h 279"/>
                <a:gd name="T6" fmla="*/ 0 w 816"/>
                <a:gd name="T7" fmla="*/ 268 h 279"/>
                <a:gd name="T8" fmla="*/ 0 w 816"/>
                <a:gd name="T9" fmla="*/ 266 h 279"/>
                <a:gd name="T10" fmla="*/ 1 w 816"/>
                <a:gd name="T11" fmla="*/ 266 h 279"/>
                <a:gd name="T12" fmla="*/ 408 w 816"/>
                <a:gd name="T13" fmla="*/ 0 h 279"/>
                <a:gd name="T14" fmla="*/ 816 w 816"/>
                <a:gd name="T15" fmla="*/ 266 h 279"/>
                <a:gd name="T16" fmla="*/ 816 w 816"/>
                <a:gd name="T17" fmla="*/ 267 h 279"/>
                <a:gd name="T18" fmla="*/ 816 w 816"/>
                <a:gd name="T19" fmla="*/ 268 h 279"/>
                <a:gd name="T20" fmla="*/ 814 w 816"/>
                <a:gd name="T21" fmla="*/ 270 h 279"/>
                <a:gd name="T22" fmla="*/ 812 w 816"/>
                <a:gd name="T23" fmla="*/ 270 h 279"/>
                <a:gd name="T24" fmla="*/ 812 w 816"/>
                <a:gd name="T25" fmla="*/ 270 h 279"/>
                <a:gd name="T26" fmla="*/ 688 w 816"/>
                <a:gd name="T27" fmla="*/ 240 h 279"/>
                <a:gd name="T28" fmla="*/ 550 w 816"/>
                <a:gd name="T29" fmla="*/ 279 h 279"/>
                <a:gd name="T30" fmla="*/ 549 w 816"/>
                <a:gd name="T31" fmla="*/ 279 h 279"/>
                <a:gd name="T32" fmla="*/ 548 w 816"/>
                <a:gd name="T33" fmla="*/ 279 h 279"/>
                <a:gd name="T34" fmla="*/ 546 w 816"/>
                <a:gd name="T35" fmla="*/ 279 h 279"/>
                <a:gd name="T36" fmla="*/ 546 w 816"/>
                <a:gd name="T37" fmla="*/ 279 h 279"/>
                <a:gd name="T38" fmla="*/ 408 w 816"/>
                <a:gd name="T39" fmla="*/ 240 h 279"/>
                <a:gd name="T40" fmla="*/ 270 w 816"/>
                <a:gd name="T41" fmla="*/ 279 h 279"/>
                <a:gd name="T42" fmla="*/ 270 w 816"/>
                <a:gd name="T43" fmla="*/ 279 h 279"/>
                <a:gd name="T44" fmla="*/ 268 w 816"/>
                <a:gd name="T45" fmla="*/ 279 h 279"/>
                <a:gd name="T46" fmla="*/ 267 w 816"/>
                <a:gd name="T47" fmla="*/ 279 h 279"/>
                <a:gd name="T48" fmla="*/ 267 w 816"/>
                <a:gd name="T49" fmla="*/ 279 h 279"/>
                <a:gd name="T50" fmla="*/ 128 w 816"/>
                <a:gd name="T51" fmla="*/ 240 h 279"/>
                <a:gd name="T52" fmla="*/ 4 w 816"/>
                <a:gd name="T53" fmla="*/ 269 h 279"/>
                <a:gd name="T54" fmla="*/ 4 w 816"/>
                <a:gd name="T55" fmla="*/ 27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6" h="279">
                  <a:moveTo>
                    <a:pt x="4" y="270"/>
                  </a:moveTo>
                  <a:lnTo>
                    <a:pt x="4" y="270"/>
                  </a:lnTo>
                  <a:cubicBezTo>
                    <a:pt x="4" y="270"/>
                    <a:pt x="3" y="270"/>
                    <a:pt x="3" y="270"/>
                  </a:cubicBezTo>
                  <a:cubicBezTo>
                    <a:pt x="1" y="270"/>
                    <a:pt x="0" y="269"/>
                    <a:pt x="0" y="268"/>
                  </a:cubicBezTo>
                  <a:cubicBezTo>
                    <a:pt x="0" y="267"/>
                    <a:pt x="0" y="267"/>
                    <a:pt x="0" y="266"/>
                  </a:cubicBezTo>
                  <a:lnTo>
                    <a:pt x="1" y="266"/>
                  </a:lnTo>
                  <a:cubicBezTo>
                    <a:pt x="69" y="109"/>
                    <a:pt x="226" y="0"/>
                    <a:pt x="408" y="0"/>
                  </a:cubicBezTo>
                  <a:cubicBezTo>
                    <a:pt x="590" y="0"/>
                    <a:pt x="747" y="110"/>
                    <a:pt x="816" y="266"/>
                  </a:cubicBezTo>
                  <a:lnTo>
                    <a:pt x="816" y="267"/>
                  </a:lnTo>
                  <a:cubicBezTo>
                    <a:pt x="816" y="267"/>
                    <a:pt x="816" y="267"/>
                    <a:pt x="816" y="268"/>
                  </a:cubicBezTo>
                  <a:cubicBezTo>
                    <a:pt x="816" y="269"/>
                    <a:pt x="815" y="270"/>
                    <a:pt x="814" y="270"/>
                  </a:cubicBezTo>
                  <a:cubicBezTo>
                    <a:pt x="813" y="270"/>
                    <a:pt x="813" y="270"/>
                    <a:pt x="812" y="270"/>
                  </a:cubicBezTo>
                  <a:lnTo>
                    <a:pt x="812" y="270"/>
                  </a:lnTo>
                  <a:cubicBezTo>
                    <a:pt x="781" y="251"/>
                    <a:pt x="736" y="240"/>
                    <a:pt x="688" y="240"/>
                  </a:cubicBezTo>
                  <a:cubicBezTo>
                    <a:pt x="631" y="240"/>
                    <a:pt x="581" y="255"/>
                    <a:pt x="550" y="279"/>
                  </a:cubicBezTo>
                  <a:lnTo>
                    <a:pt x="549" y="279"/>
                  </a:lnTo>
                  <a:cubicBezTo>
                    <a:pt x="549" y="279"/>
                    <a:pt x="549" y="279"/>
                    <a:pt x="548" y="279"/>
                  </a:cubicBezTo>
                  <a:cubicBezTo>
                    <a:pt x="547" y="279"/>
                    <a:pt x="547" y="279"/>
                    <a:pt x="546" y="279"/>
                  </a:cubicBezTo>
                  <a:lnTo>
                    <a:pt x="546" y="279"/>
                  </a:lnTo>
                  <a:cubicBezTo>
                    <a:pt x="514" y="255"/>
                    <a:pt x="464" y="240"/>
                    <a:pt x="408" y="240"/>
                  </a:cubicBezTo>
                  <a:cubicBezTo>
                    <a:pt x="352" y="240"/>
                    <a:pt x="302" y="255"/>
                    <a:pt x="270" y="279"/>
                  </a:cubicBezTo>
                  <a:lnTo>
                    <a:pt x="270" y="279"/>
                  </a:lnTo>
                  <a:cubicBezTo>
                    <a:pt x="269" y="279"/>
                    <a:pt x="269" y="279"/>
                    <a:pt x="268" y="279"/>
                  </a:cubicBezTo>
                  <a:cubicBezTo>
                    <a:pt x="268" y="279"/>
                    <a:pt x="267" y="279"/>
                    <a:pt x="267" y="279"/>
                  </a:cubicBezTo>
                  <a:lnTo>
                    <a:pt x="267" y="279"/>
                  </a:lnTo>
                  <a:cubicBezTo>
                    <a:pt x="235" y="255"/>
                    <a:pt x="185" y="240"/>
                    <a:pt x="128" y="240"/>
                  </a:cubicBezTo>
                  <a:cubicBezTo>
                    <a:pt x="80" y="240"/>
                    <a:pt x="36" y="251"/>
                    <a:pt x="4" y="269"/>
                  </a:cubicBezTo>
                  <a:lnTo>
                    <a:pt x="4" y="270"/>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A3748614-72AD-4E28-8533-7B5AB7D38CC9}"/>
                </a:ext>
              </a:extLst>
            </p:cNvPr>
            <p:cNvSpPr>
              <a:spLocks/>
            </p:cNvSpPr>
            <p:nvPr userDrawn="1"/>
          </p:nvSpPr>
          <p:spPr bwMode="auto">
            <a:xfrm>
              <a:off x="7242" y="3811"/>
              <a:ext cx="42" cy="118"/>
            </a:xfrm>
            <a:custGeom>
              <a:avLst/>
              <a:gdLst>
                <a:gd name="T0" fmla="*/ 161 w 161"/>
                <a:gd name="T1" fmla="*/ 4 h 449"/>
                <a:gd name="T2" fmla="*/ 161 w 161"/>
                <a:gd name="T3" fmla="*/ 4 h 449"/>
                <a:gd name="T4" fmla="*/ 161 w 161"/>
                <a:gd name="T5" fmla="*/ 4 h 449"/>
                <a:gd name="T6" fmla="*/ 159 w 161"/>
                <a:gd name="T7" fmla="*/ 2 h 449"/>
                <a:gd name="T8" fmla="*/ 159 w 161"/>
                <a:gd name="T9" fmla="*/ 1 h 449"/>
                <a:gd name="T10" fmla="*/ 137 w 161"/>
                <a:gd name="T11" fmla="*/ 0 h 449"/>
                <a:gd name="T12" fmla="*/ 119 w 161"/>
                <a:gd name="T13" fmla="*/ 1 h 449"/>
                <a:gd name="T14" fmla="*/ 119 w 161"/>
                <a:gd name="T15" fmla="*/ 1 h 449"/>
                <a:gd name="T16" fmla="*/ 117 w 161"/>
                <a:gd name="T17" fmla="*/ 3 h 449"/>
                <a:gd name="T18" fmla="*/ 117 w 161"/>
                <a:gd name="T19" fmla="*/ 3 h 449"/>
                <a:gd name="T20" fmla="*/ 117 w 161"/>
                <a:gd name="T21" fmla="*/ 367 h 449"/>
                <a:gd name="T22" fmla="*/ 79 w 161"/>
                <a:gd name="T23" fmla="*/ 404 h 449"/>
                <a:gd name="T24" fmla="*/ 44 w 161"/>
                <a:gd name="T25" fmla="*/ 379 h 449"/>
                <a:gd name="T26" fmla="*/ 44 w 161"/>
                <a:gd name="T27" fmla="*/ 379 h 449"/>
                <a:gd name="T28" fmla="*/ 23 w 161"/>
                <a:gd name="T29" fmla="*/ 364 h 449"/>
                <a:gd name="T30" fmla="*/ 0 w 161"/>
                <a:gd name="T31" fmla="*/ 386 h 449"/>
                <a:gd name="T32" fmla="*/ 1 w 161"/>
                <a:gd name="T33" fmla="*/ 392 h 449"/>
                <a:gd name="T34" fmla="*/ 1 w 161"/>
                <a:gd name="T35" fmla="*/ 392 h 449"/>
                <a:gd name="T36" fmla="*/ 79 w 161"/>
                <a:gd name="T37" fmla="*/ 449 h 449"/>
                <a:gd name="T38" fmla="*/ 161 w 161"/>
                <a:gd name="T39" fmla="*/ 367 h 449"/>
                <a:gd name="T40" fmla="*/ 161 w 161"/>
                <a:gd name="T41" fmla="*/ 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449">
                  <a:moveTo>
                    <a:pt x="161" y="4"/>
                  </a:moveTo>
                  <a:lnTo>
                    <a:pt x="161" y="4"/>
                  </a:lnTo>
                  <a:lnTo>
                    <a:pt x="161" y="4"/>
                  </a:lnTo>
                  <a:cubicBezTo>
                    <a:pt x="161" y="2"/>
                    <a:pt x="160" y="2"/>
                    <a:pt x="159" y="2"/>
                  </a:cubicBezTo>
                  <a:lnTo>
                    <a:pt x="159" y="1"/>
                  </a:lnTo>
                  <a:cubicBezTo>
                    <a:pt x="152" y="1"/>
                    <a:pt x="145" y="0"/>
                    <a:pt x="137" y="0"/>
                  </a:cubicBezTo>
                  <a:cubicBezTo>
                    <a:pt x="131" y="0"/>
                    <a:pt x="125" y="1"/>
                    <a:pt x="119" y="1"/>
                  </a:cubicBezTo>
                  <a:lnTo>
                    <a:pt x="119" y="1"/>
                  </a:lnTo>
                  <a:cubicBezTo>
                    <a:pt x="118" y="1"/>
                    <a:pt x="117" y="2"/>
                    <a:pt x="117" y="3"/>
                  </a:cubicBezTo>
                  <a:lnTo>
                    <a:pt x="117" y="3"/>
                  </a:lnTo>
                  <a:lnTo>
                    <a:pt x="117" y="367"/>
                  </a:lnTo>
                  <a:cubicBezTo>
                    <a:pt x="117" y="387"/>
                    <a:pt x="100" y="404"/>
                    <a:pt x="79" y="404"/>
                  </a:cubicBezTo>
                  <a:cubicBezTo>
                    <a:pt x="63" y="404"/>
                    <a:pt x="49" y="394"/>
                    <a:pt x="44" y="379"/>
                  </a:cubicBezTo>
                  <a:lnTo>
                    <a:pt x="44" y="379"/>
                  </a:lnTo>
                  <a:cubicBezTo>
                    <a:pt x="41" y="370"/>
                    <a:pt x="32" y="364"/>
                    <a:pt x="23" y="364"/>
                  </a:cubicBezTo>
                  <a:cubicBezTo>
                    <a:pt x="10" y="364"/>
                    <a:pt x="0" y="374"/>
                    <a:pt x="0" y="386"/>
                  </a:cubicBezTo>
                  <a:cubicBezTo>
                    <a:pt x="0" y="388"/>
                    <a:pt x="1" y="390"/>
                    <a:pt x="1" y="392"/>
                  </a:cubicBezTo>
                  <a:lnTo>
                    <a:pt x="1" y="392"/>
                  </a:lnTo>
                  <a:cubicBezTo>
                    <a:pt x="12" y="425"/>
                    <a:pt x="43" y="449"/>
                    <a:pt x="79" y="449"/>
                  </a:cubicBezTo>
                  <a:cubicBezTo>
                    <a:pt x="124" y="449"/>
                    <a:pt x="161" y="412"/>
                    <a:pt x="161" y="367"/>
                  </a:cubicBezTo>
                  <a:lnTo>
                    <a:pt x="161" y="4"/>
                  </a:lnTo>
                  <a:close/>
                </a:path>
              </a:pathLst>
            </a:custGeom>
            <a:solidFill>
              <a:srgbClr val="E0171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9" name="Footer Placeholder 2">
            <a:extLst>
              <a:ext uri="{FF2B5EF4-FFF2-40B4-BE49-F238E27FC236}">
                <a16:creationId xmlns:a16="http://schemas.microsoft.com/office/drawing/2014/main" id="{2CA151C5-883E-43ED-923A-0F1BD00638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183214"/>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5_Blank">
    <p:bg>
      <p:bgPr>
        <a:solidFill>
          <a:schemeClr val="accent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691B071-4BC7-FC4E-89A0-E7BE257D94A5}"/>
              </a:ext>
            </a:extLst>
          </p:cNvPr>
          <p:cNvGrpSpPr/>
          <p:nvPr userDrawn="1"/>
        </p:nvGrpSpPr>
        <p:grpSpPr>
          <a:xfrm>
            <a:off x="0" y="2"/>
            <a:ext cx="12192000" cy="6858000"/>
            <a:chOff x="0" y="0"/>
            <a:chExt cx="9144000" cy="5148263"/>
          </a:xfrm>
        </p:grpSpPr>
        <p:pic>
          <p:nvPicPr>
            <p:cNvPr id="6" name="Picture 5">
              <a:extLst>
                <a:ext uri="{FF2B5EF4-FFF2-40B4-BE49-F238E27FC236}">
                  <a16:creationId xmlns:a16="http://schemas.microsoft.com/office/drawing/2014/main" id="{13469C4D-C4DB-2249-9707-EC5FDCB1FAD6}"/>
                </a:ext>
              </a:extLst>
            </p:cNvPr>
            <p:cNvPicPr>
              <a:picLocks noChangeAspect="1"/>
            </p:cNvPicPr>
            <p:nvPr/>
          </p:nvPicPr>
          <p:blipFill>
            <a:blip r:embed="rId2"/>
            <a:stretch>
              <a:fillRect/>
            </a:stretch>
          </p:blipFill>
          <p:spPr>
            <a:xfrm>
              <a:off x="0" y="0"/>
              <a:ext cx="9144000" cy="5148263"/>
            </a:xfrm>
            <a:prstGeom prst="rect">
              <a:avLst/>
            </a:prstGeom>
          </p:spPr>
        </p:pic>
        <p:pic>
          <p:nvPicPr>
            <p:cNvPr id="7" name="Picture 6">
              <a:extLst>
                <a:ext uri="{FF2B5EF4-FFF2-40B4-BE49-F238E27FC236}">
                  <a16:creationId xmlns:a16="http://schemas.microsoft.com/office/drawing/2014/main" id="{C52E12B7-AF25-CC42-AEC9-84BAC417E802}"/>
                </a:ext>
              </a:extLst>
            </p:cNvPr>
            <p:cNvPicPr>
              <a:picLocks noChangeAspect="1"/>
            </p:cNvPicPr>
            <p:nvPr/>
          </p:nvPicPr>
          <p:blipFill>
            <a:blip r:embed="rId3"/>
            <a:stretch>
              <a:fillRect/>
            </a:stretch>
          </p:blipFill>
          <p:spPr>
            <a:xfrm>
              <a:off x="0" y="0"/>
              <a:ext cx="9144000" cy="5148263"/>
            </a:xfrm>
            <a:prstGeom prst="rect">
              <a:avLst/>
            </a:prstGeom>
          </p:spPr>
        </p:pic>
      </p:grpSp>
    </p:spTree>
    <p:extLst>
      <p:ext uri="{BB962C8B-B14F-4D97-AF65-F5344CB8AC3E}">
        <p14:creationId xmlns:p14="http://schemas.microsoft.com/office/powerpoint/2010/main" val="41366675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6_Blank">
    <p:bg>
      <p:bgPr>
        <a:solidFill>
          <a:schemeClr val="bg2">
            <a:lumMod val="40000"/>
            <a:lumOff val="60000"/>
          </a:schemeClr>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691B071-4BC7-FC4E-89A0-E7BE257D94A5}"/>
              </a:ext>
            </a:extLst>
          </p:cNvPr>
          <p:cNvGrpSpPr/>
          <p:nvPr userDrawn="1"/>
        </p:nvGrpSpPr>
        <p:grpSpPr>
          <a:xfrm>
            <a:off x="0" y="2"/>
            <a:ext cx="12192000" cy="6858000"/>
            <a:chOff x="0" y="0"/>
            <a:chExt cx="9144000" cy="5148263"/>
          </a:xfrm>
        </p:grpSpPr>
        <p:pic>
          <p:nvPicPr>
            <p:cNvPr id="6" name="Picture 5">
              <a:extLst>
                <a:ext uri="{FF2B5EF4-FFF2-40B4-BE49-F238E27FC236}">
                  <a16:creationId xmlns:a16="http://schemas.microsoft.com/office/drawing/2014/main" id="{13469C4D-C4DB-2249-9707-EC5FDCB1FAD6}"/>
                </a:ext>
              </a:extLst>
            </p:cNvPr>
            <p:cNvPicPr>
              <a:picLocks noChangeAspect="1"/>
            </p:cNvPicPr>
            <p:nvPr/>
          </p:nvPicPr>
          <p:blipFill>
            <a:blip r:embed="rId2"/>
            <a:stretch>
              <a:fillRect/>
            </a:stretch>
          </p:blipFill>
          <p:spPr>
            <a:xfrm>
              <a:off x="0" y="0"/>
              <a:ext cx="9144000" cy="5148263"/>
            </a:xfrm>
            <a:prstGeom prst="rect">
              <a:avLst/>
            </a:prstGeom>
          </p:spPr>
        </p:pic>
        <p:pic>
          <p:nvPicPr>
            <p:cNvPr id="7" name="Picture 6">
              <a:extLst>
                <a:ext uri="{FF2B5EF4-FFF2-40B4-BE49-F238E27FC236}">
                  <a16:creationId xmlns:a16="http://schemas.microsoft.com/office/drawing/2014/main" id="{C52E12B7-AF25-CC42-AEC9-84BAC417E802}"/>
                </a:ext>
              </a:extLst>
            </p:cNvPr>
            <p:cNvPicPr>
              <a:picLocks noChangeAspect="1"/>
            </p:cNvPicPr>
            <p:nvPr/>
          </p:nvPicPr>
          <p:blipFill>
            <a:blip r:embed="rId3"/>
            <a:stretch>
              <a:fillRect/>
            </a:stretch>
          </p:blipFill>
          <p:spPr>
            <a:xfrm>
              <a:off x="0" y="0"/>
              <a:ext cx="9144000" cy="5148263"/>
            </a:xfrm>
            <a:prstGeom prst="rect">
              <a:avLst/>
            </a:prstGeom>
          </p:spPr>
        </p:pic>
      </p:grpSp>
    </p:spTree>
    <p:extLst>
      <p:ext uri="{BB962C8B-B14F-4D97-AF65-F5344CB8AC3E}">
        <p14:creationId xmlns:p14="http://schemas.microsoft.com/office/powerpoint/2010/main" val="9236491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Mockup_Desktop">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7D45A0-0272-F0EF-EF12-E5A1010C6B36}"/>
              </a:ext>
            </a:extLst>
          </p:cNvPr>
          <p:cNvSpPr>
            <a:spLocks/>
          </p:cNvSpPr>
          <p:nvPr userDrawn="1"/>
        </p:nvSpPr>
        <p:spPr>
          <a:xfrm>
            <a:off x="6798437" y="87002"/>
            <a:ext cx="5393563" cy="669939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49"/>
          </a:p>
        </p:txBody>
      </p:sp>
      <p:pic>
        <p:nvPicPr>
          <p:cNvPr id="3" name="Monitor Frame" descr="A computer monitor with a black screen&#10;&#10;Description automatically generated">
            <a:extLst>
              <a:ext uri="{FF2B5EF4-FFF2-40B4-BE49-F238E27FC236}">
                <a16:creationId xmlns:a16="http://schemas.microsoft.com/office/drawing/2014/main" id="{E21AA1BB-57C1-A911-0A54-7160CE1D998F}"/>
              </a:ext>
            </a:extLst>
          </p:cNvPr>
          <p:cNvPicPr>
            <a:picLocks noChangeAspect="1"/>
          </p:cNvPicPr>
          <p:nvPr userDrawn="1"/>
        </p:nvPicPr>
        <p:blipFill>
          <a:blip r:embed="rId2"/>
          <a:stretch>
            <a:fillRect/>
          </a:stretch>
        </p:blipFill>
        <p:spPr>
          <a:xfrm>
            <a:off x="567667" y="1303200"/>
            <a:ext cx="5618355" cy="4648697"/>
          </a:xfrm>
          <a:prstGeom prst="rect">
            <a:avLst/>
          </a:prstGeom>
        </p:spPr>
      </p:pic>
      <p:sp>
        <p:nvSpPr>
          <p:cNvPr id="5" name="Picture Placeholder 4">
            <a:extLst>
              <a:ext uri="{FF2B5EF4-FFF2-40B4-BE49-F238E27FC236}">
                <a16:creationId xmlns:a16="http://schemas.microsoft.com/office/drawing/2014/main" id="{327A2C50-DB41-7DCF-82E0-C104E1B10FF2}"/>
              </a:ext>
            </a:extLst>
          </p:cNvPr>
          <p:cNvSpPr>
            <a:spLocks noGrp="1"/>
          </p:cNvSpPr>
          <p:nvPr>
            <p:ph type="pic" sz="quarter" idx="10"/>
          </p:nvPr>
        </p:nvSpPr>
        <p:spPr>
          <a:xfrm>
            <a:off x="828970" y="1586031"/>
            <a:ext cx="5082116" cy="2867545"/>
          </a:xfrm>
        </p:spPr>
        <p:txBody>
          <a:bodyPr/>
          <a:lstStyle/>
          <a:p>
            <a:r>
              <a:rPr lang="en-US"/>
              <a:t>Click icon to add picture</a:t>
            </a:r>
          </a:p>
        </p:txBody>
      </p:sp>
      <p:sp>
        <p:nvSpPr>
          <p:cNvPr id="6" name="Title 1">
            <a:extLst>
              <a:ext uri="{FF2B5EF4-FFF2-40B4-BE49-F238E27FC236}">
                <a16:creationId xmlns:a16="http://schemas.microsoft.com/office/drawing/2014/main" id="{16E3D838-D3AB-270B-73CD-76A0C0CE0C18}"/>
              </a:ext>
            </a:extLst>
          </p:cNvPr>
          <p:cNvSpPr>
            <a:spLocks noGrp="1"/>
          </p:cNvSpPr>
          <p:nvPr>
            <p:ph type="title" hasCustomPrompt="1"/>
          </p:nvPr>
        </p:nvSpPr>
        <p:spPr>
          <a:xfrm>
            <a:off x="7325445" y="1714465"/>
            <a:ext cx="4379472" cy="660262"/>
          </a:xfrm>
        </p:spPr>
        <p:txBody>
          <a:bodyPr anchor="b"/>
          <a:lstStyle>
            <a:lvl1pPr>
              <a:defRPr>
                <a:solidFill>
                  <a:schemeClr val="bg1"/>
                </a:solidFill>
              </a:defRPr>
            </a:lvl1pPr>
          </a:lstStyle>
          <a:p>
            <a:r>
              <a:rPr lang="en-US"/>
              <a:t>Header</a:t>
            </a:r>
          </a:p>
        </p:txBody>
      </p:sp>
      <p:sp>
        <p:nvSpPr>
          <p:cNvPr id="7" name="Text Placeholder 10">
            <a:extLst>
              <a:ext uri="{FF2B5EF4-FFF2-40B4-BE49-F238E27FC236}">
                <a16:creationId xmlns:a16="http://schemas.microsoft.com/office/drawing/2014/main" id="{4BF87755-26E6-7460-5C04-B915486C6AA0}"/>
              </a:ext>
            </a:extLst>
          </p:cNvPr>
          <p:cNvSpPr>
            <a:spLocks noGrp="1"/>
          </p:cNvSpPr>
          <p:nvPr>
            <p:ph type="body" sz="quarter" idx="12" hasCustomPrompt="1"/>
          </p:nvPr>
        </p:nvSpPr>
        <p:spPr>
          <a:xfrm>
            <a:off x="7325445" y="1303201"/>
            <a:ext cx="4379472" cy="401030"/>
          </a:xfrm>
        </p:spPr>
        <p:txBody>
          <a:bodyPr anchor="b"/>
          <a:lstStyle>
            <a:lvl1pPr>
              <a:defRPr sz="1865" b="1">
                <a:solidFill>
                  <a:schemeClr val="bg1"/>
                </a:solidFill>
                <a:latin typeface="+mj-lt"/>
              </a:defRPr>
            </a:lvl1pPr>
          </a:lstStyle>
          <a:p>
            <a:pPr lvl="0"/>
            <a:r>
              <a:rPr lang="en-US"/>
              <a:t>CLICK TO EDIT MASTER TEXT STYLES</a:t>
            </a:r>
          </a:p>
        </p:txBody>
      </p:sp>
      <p:sp>
        <p:nvSpPr>
          <p:cNvPr id="9" name="Text Placeholder 8">
            <a:extLst>
              <a:ext uri="{FF2B5EF4-FFF2-40B4-BE49-F238E27FC236}">
                <a16:creationId xmlns:a16="http://schemas.microsoft.com/office/drawing/2014/main" id="{DE47ADD8-865B-71AC-AA9C-A5DA97E326F5}"/>
              </a:ext>
            </a:extLst>
          </p:cNvPr>
          <p:cNvSpPr>
            <a:spLocks noGrp="1"/>
          </p:cNvSpPr>
          <p:nvPr>
            <p:ph type="body" sz="quarter" idx="13" hasCustomPrompt="1"/>
          </p:nvPr>
        </p:nvSpPr>
        <p:spPr>
          <a:xfrm>
            <a:off x="7325785" y="2569210"/>
            <a:ext cx="4379383" cy="2436305"/>
          </a:xfrm>
        </p:spPr>
        <p:txBody>
          <a:bodyPr/>
          <a:lstStyle>
            <a:lvl1pPr>
              <a:defRPr sz="2398">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here – it can be a full paragraph or a short bit about the element on the left</a:t>
            </a:r>
          </a:p>
        </p:txBody>
      </p:sp>
    </p:spTree>
    <p:extLst>
      <p:ext uri="{BB962C8B-B14F-4D97-AF65-F5344CB8AC3E}">
        <p14:creationId xmlns:p14="http://schemas.microsoft.com/office/powerpoint/2010/main" val="8355977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Mockup_Desktop">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7D45A0-0272-F0EF-EF12-E5A1010C6B36}"/>
              </a:ext>
            </a:extLst>
          </p:cNvPr>
          <p:cNvSpPr>
            <a:spLocks/>
          </p:cNvSpPr>
          <p:nvPr userDrawn="1"/>
        </p:nvSpPr>
        <p:spPr>
          <a:xfrm>
            <a:off x="6798437" y="87002"/>
            <a:ext cx="5393563" cy="669939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49"/>
          </a:p>
        </p:txBody>
      </p:sp>
      <p:pic>
        <p:nvPicPr>
          <p:cNvPr id="12" name="Picture 11" descr="A computer with a landscape on the screen&#10;&#10;Description automatically generated">
            <a:extLst>
              <a:ext uri="{FF2B5EF4-FFF2-40B4-BE49-F238E27FC236}">
                <a16:creationId xmlns:a16="http://schemas.microsoft.com/office/drawing/2014/main" id="{E7B7A82C-13BE-68DD-4EFF-427F3B972AAD}"/>
              </a:ext>
            </a:extLst>
          </p:cNvPr>
          <p:cNvPicPr>
            <a:picLocks noChangeAspect="1"/>
          </p:cNvPicPr>
          <p:nvPr userDrawn="1"/>
        </p:nvPicPr>
        <p:blipFill>
          <a:blip r:embed="rId2"/>
          <a:stretch>
            <a:fillRect/>
          </a:stretch>
        </p:blipFill>
        <p:spPr>
          <a:xfrm>
            <a:off x="278719" y="1303199"/>
            <a:ext cx="8337644" cy="4958291"/>
          </a:xfrm>
          <a:prstGeom prst="rect">
            <a:avLst/>
          </a:prstGeom>
        </p:spPr>
      </p:pic>
      <p:sp>
        <p:nvSpPr>
          <p:cNvPr id="5" name="Picture Placeholder 4">
            <a:extLst>
              <a:ext uri="{FF2B5EF4-FFF2-40B4-BE49-F238E27FC236}">
                <a16:creationId xmlns:a16="http://schemas.microsoft.com/office/drawing/2014/main" id="{327A2C50-DB41-7DCF-82E0-C104E1B10FF2}"/>
              </a:ext>
            </a:extLst>
          </p:cNvPr>
          <p:cNvSpPr>
            <a:spLocks noGrp="1"/>
          </p:cNvSpPr>
          <p:nvPr>
            <p:ph type="pic" sz="quarter" idx="10"/>
          </p:nvPr>
        </p:nvSpPr>
        <p:spPr>
          <a:xfrm>
            <a:off x="1086012" y="1422257"/>
            <a:ext cx="6700477" cy="4289376"/>
          </a:xfrm>
          <a:prstGeom prst="roundRect">
            <a:avLst>
              <a:gd name="adj" fmla="val 1592"/>
            </a:avLst>
          </a:prstGeom>
        </p:spPr>
        <p:txBody>
          <a:bodyPr/>
          <a:lstStyle/>
          <a:p>
            <a:r>
              <a:rPr lang="en-US"/>
              <a:t>Click icon to add picture</a:t>
            </a:r>
          </a:p>
        </p:txBody>
      </p:sp>
      <p:sp>
        <p:nvSpPr>
          <p:cNvPr id="6" name="Title 1">
            <a:extLst>
              <a:ext uri="{FF2B5EF4-FFF2-40B4-BE49-F238E27FC236}">
                <a16:creationId xmlns:a16="http://schemas.microsoft.com/office/drawing/2014/main" id="{16E3D838-D3AB-270B-73CD-76A0C0CE0C18}"/>
              </a:ext>
            </a:extLst>
          </p:cNvPr>
          <p:cNvSpPr>
            <a:spLocks noGrp="1"/>
          </p:cNvSpPr>
          <p:nvPr>
            <p:ph type="title" hasCustomPrompt="1"/>
          </p:nvPr>
        </p:nvSpPr>
        <p:spPr>
          <a:xfrm>
            <a:off x="8165245" y="1714465"/>
            <a:ext cx="3539672" cy="660262"/>
          </a:xfrm>
        </p:spPr>
        <p:txBody>
          <a:bodyPr anchor="b"/>
          <a:lstStyle>
            <a:lvl1pPr>
              <a:defRPr>
                <a:solidFill>
                  <a:schemeClr val="bg1"/>
                </a:solidFill>
              </a:defRPr>
            </a:lvl1pPr>
          </a:lstStyle>
          <a:p>
            <a:r>
              <a:rPr lang="en-US"/>
              <a:t>Header</a:t>
            </a:r>
          </a:p>
        </p:txBody>
      </p:sp>
      <p:sp>
        <p:nvSpPr>
          <p:cNvPr id="7" name="Text Placeholder 10">
            <a:extLst>
              <a:ext uri="{FF2B5EF4-FFF2-40B4-BE49-F238E27FC236}">
                <a16:creationId xmlns:a16="http://schemas.microsoft.com/office/drawing/2014/main" id="{4BF87755-26E6-7460-5C04-B915486C6AA0}"/>
              </a:ext>
            </a:extLst>
          </p:cNvPr>
          <p:cNvSpPr>
            <a:spLocks noGrp="1"/>
          </p:cNvSpPr>
          <p:nvPr>
            <p:ph type="body" sz="quarter" idx="12" hasCustomPrompt="1"/>
          </p:nvPr>
        </p:nvSpPr>
        <p:spPr>
          <a:xfrm>
            <a:off x="8165245" y="1303201"/>
            <a:ext cx="3539672" cy="401030"/>
          </a:xfrm>
        </p:spPr>
        <p:txBody>
          <a:bodyPr anchor="b"/>
          <a:lstStyle>
            <a:lvl1pPr>
              <a:defRPr sz="1865" b="1">
                <a:solidFill>
                  <a:schemeClr val="bg1"/>
                </a:solidFill>
                <a:latin typeface="+mj-lt"/>
              </a:defRPr>
            </a:lvl1pPr>
          </a:lstStyle>
          <a:p>
            <a:pPr lvl="0"/>
            <a:r>
              <a:rPr lang="en-US"/>
              <a:t>CLICK TO EDIT</a:t>
            </a:r>
          </a:p>
        </p:txBody>
      </p:sp>
      <p:sp>
        <p:nvSpPr>
          <p:cNvPr id="9" name="Text Placeholder 8">
            <a:extLst>
              <a:ext uri="{FF2B5EF4-FFF2-40B4-BE49-F238E27FC236}">
                <a16:creationId xmlns:a16="http://schemas.microsoft.com/office/drawing/2014/main" id="{DE47ADD8-865B-71AC-AA9C-A5DA97E326F5}"/>
              </a:ext>
            </a:extLst>
          </p:cNvPr>
          <p:cNvSpPr>
            <a:spLocks noGrp="1"/>
          </p:cNvSpPr>
          <p:nvPr>
            <p:ph type="body" sz="quarter" idx="13" hasCustomPrompt="1"/>
          </p:nvPr>
        </p:nvSpPr>
        <p:spPr>
          <a:xfrm>
            <a:off x="8165567" y="2569210"/>
            <a:ext cx="3539600" cy="2436305"/>
          </a:xfrm>
        </p:spPr>
        <p:txBody>
          <a:bodyPr/>
          <a:lstStyle>
            <a:lvl1pPr>
              <a:defRPr sz="2398">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here – it can be a full paragraph or a short bit about the element on the left</a:t>
            </a:r>
          </a:p>
        </p:txBody>
      </p:sp>
    </p:spTree>
    <p:extLst>
      <p:ext uri="{BB962C8B-B14F-4D97-AF65-F5344CB8AC3E}">
        <p14:creationId xmlns:p14="http://schemas.microsoft.com/office/powerpoint/2010/main" val="1415428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Mockup_Phone">
    <p:spTree>
      <p:nvGrpSpPr>
        <p:cNvPr id="1" name=""/>
        <p:cNvGrpSpPr/>
        <p:nvPr/>
      </p:nvGrpSpPr>
      <p:grpSpPr>
        <a:xfrm>
          <a:off x="0" y="0"/>
          <a:ext cx="0" cy="0"/>
          <a:chOff x="0" y="0"/>
          <a:chExt cx="0" cy="0"/>
        </a:xfrm>
      </p:grpSpPr>
      <p:pic>
        <p:nvPicPr>
          <p:cNvPr id="4" name="Picture 3" descr="A hand holding a phone&#10;&#10;Description automatically generated">
            <a:extLst>
              <a:ext uri="{FF2B5EF4-FFF2-40B4-BE49-F238E27FC236}">
                <a16:creationId xmlns:a16="http://schemas.microsoft.com/office/drawing/2014/main" id="{D895B310-777A-6AEA-1E15-162632EF5F28}"/>
              </a:ext>
            </a:extLst>
          </p:cNvPr>
          <p:cNvPicPr>
            <a:picLocks noChangeAspect="1"/>
          </p:cNvPicPr>
          <p:nvPr userDrawn="1"/>
        </p:nvPicPr>
        <p:blipFill>
          <a:blip r:embed="rId2"/>
          <a:stretch>
            <a:fillRect/>
          </a:stretch>
        </p:blipFill>
        <p:spPr>
          <a:xfrm>
            <a:off x="670714" y="289516"/>
            <a:ext cx="4763087" cy="6496882"/>
          </a:xfrm>
          <a:prstGeom prst="rect">
            <a:avLst/>
          </a:prstGeom>
        </p:spPr>
      </p:pic>
      <p:sp>
        <p:nvSpPr>
          <p:cNvPr id="5" name="Picture Placeholder 4">
            <a:extLst>
              <a:ext uri="{FF2B5EF4-FFF2-40B4-BE49-F238E27FC236}">
                <a16:creationId xmlns:a16="http://schemas.microsoft.com/office/drawing/2014/main" id="{327A2C50-DB41-7DCF-82E0-C104E1B10FF2}"/>
              </a:ext>
            </a:extLst>
          </p:cNvPr>
          <p:cNvSpPr>
            <a:spLocks noGrp="1"/>
          </p:cNvSpPr>
          <p:nvPr>
            <p:ph type="pic" sz="quarter" idx="10"/>
          </p:nvPr>
        </p:nvSpPr>
        <p:spPr>
          <a:xfrm>
            <a:off x="2407664" y="573211"/>
            <a:ext cx="2438400" cy="5353375"/>
          </a:xfrm>
          <a:prstGeom prst="roundRect">
            <a:avLst>
              <a:gd name="adj" fmla="val 9944"/>
            </a:avLst>
          </a:prstGeom>
        </p:spPr>
        <p:txBody>
          <a:bodyPr/>
          <a:lstStyle/>
          <a:p>
            <a:r>
              <a:rPr lang="en-US"/>
              <a:t>Click icon to add picture</a:t>
            </a:r>
          </a:p>
        </p:txBody>
      </p:sp>
      <p:sp>
        <p:nvSpPr>
          <p:cNvPr id="2" name="Rectangle 1">
            <a:extLst>
              <a:ext uri="{FF2B5EF4-FFF2-40B4-BE49-F238E27FC236}">
                <a16:creationId xmlns:a16="http://schemas.microsoft.com/office/drawing/2014/main" id="{0F7D45A0-0272-F0EF-EF12-E5A1010C6B36}"/>
              </a:ext>
            </a:extLst>
          </p:cNvPr>
          <p:cNvSpPr>
            <a:spLocks/>
          </p:cNvSpPr>
          <p:nvPr userDrawn="1"/>
        </p:nvSpPr>
        <p:spPr>
          <a:xfrm>
            <a:off x="6798437" y="87002"/>
            <a:ext cx="5393563" cy="669939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6" name="Title 1">
            <a:extLst>
              <a:ext uri="{FF2B5EF4-FFF2-40B4-BE49-F238E27FC236}">
                <a16:creationId xmlns:a16="http://schemas.microsoft.com/office/drawing/2014/main" id="{16E3D838-D3AB-270B-73CD-76A0C0CE0C18}"/>
              </a:ext>
            </a:extLst>
          </p:cNvPr>
          <p:cNvSpPr>
            <a:spLocks noGrp="1"/>
          </p:cNvSpPr>
          <p:nvPr>
            <p:ph type="title" hasCustomPrompt="1"/>
          </p:nvPr>
        </p:nvSpPr>
        <p:spPr>
          <a:xfrm>
            <a:off x="7325445" y="1714465"/>
            <a:ext cx="4379472" cy="660262"/>
          </a:xfrm>
        </p:spPr>
        <p:txBody>
          <a:bodyPr anchor="b"/>
          <a:lstStyle>
            <a:lvl1pPr>
              <a:defRPr>
                <a:solidFill>
                  <a:schemeClr val="bg1"/>
                </a:solidFill>
              </a:defRPr>
            </a:lvl1pPr>
          </a:lstStyle>
          <a:p>
            <a:r>
              <a:rPr lang="en-US"/>
              <a:t>Header</a:t>
            </a:r>
          </a:p>
        </p:txBody>
      </p:sp>
      <p:sp>
        <p:nvSpPr>
          <p:cNvPr id="7" name="Text Placeholder 10">
            <a:extLst>
              <a:ext uri="{FF2B5EF4-FFF2-40B4-BE49-F238E27FC236}">
                <a16:creationId xmlns:a16="http://schemas.microsoft.com/office/drawing/2014/main" id="{4BF87755-26E6-7460-5C04-B915486C6AA0}"/>
              </a:ext>
            </a:extLst>
          </p:cNvPr>
          <p:cNvSpPr>
            <a:spLocks noGrp="1"/>
          </p:cNvSpPr>
          <p:nvPr>
            <p:ph type="body" sz="quarter" idx="12" hasCustomPrompt="1"/>
          </p:nvPr>
        </p:nvSpPr>
        <p:spPr>
          <a:xfrm>
            <a:off x="7325445" y="1303201"/>
            <a:ext cx="4379472" cy="401030"/>
          </a:xfrm>
        </p:spPr>
        <p:txBody>
          <a:bodyPr anchor="b"/>
          <a:lstStyle>
            <a:lvl1pPr>
              <a:defRPr sz="1865" b="1">
                <a:solidFill>
                  <a:schemeClr val="bg1"/>
                </a:solidFill>
                <a:latin typeface="+mj-lt"/>
              </a:defRPr>
            </a:lvl1pPr>
          </a:lstStyle>
          <a:p>
            <a:pPr lvl="0"/>
            <a:r>
              <a:rPr lang="en-US"/>
              <a:t>CLICK TO EDIT MASTER TEXT STYLES</a:t>
            </a:r>
          </a:p>
        </p:txBody>
      </p:sp>
      <p:sp>
        <p:nvSpPr>
          <p:cNvPr id="9" name="Text Placeholder 8">
            <a:extLst>
              <a:ext uri="{FF2B5EF4-FFF2-40B4-BE49-F238E27FC236}">
                <a16:creationId xmlns:a16="http://schemas.microsoft.com/office/drawing/2014/main" id="{DE47ADD8-865B-71AC-AA9C-A5DA97E326F5}"/>
              </a:ext>
            </a:extLst>
          </p:cNvPr>
          <p:cNvSpPr>
            <a:spLocks noGrp="1"/>
          </p:cNvSpPr>
          <p:nvPr>
            <p:ph type="body" sz="quarter" idx="13" hasCustomPrompt="1"/>
          </p:nvPr>
        </p:nvSpPr>
        <p:spPr>
          <a:xfrm>
            <a:off x="7325785" y="2569210"/>
            <a:ext cx="4379383" cy="2436305"/>
          </a:xfrm>
        </p:spPr>
        <p:txBody>
          <a:bodyPr/>
          <a:lstStyle>
            <a:lvl1pPr>
              <a:defRPr sz="2398">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here – it can be a full paragraph or a short bit about the element on the left</a:t>
            </a:r>
          </a:p>
        </p:txBody>
      </p:sp>
    </p:spTree>
    <p:extLst>
      <p:ext uri="{BB962C8B-B14F-4D97-AF65-F5344CB8AC3E}">
        <p14:creationId xmlns:p14="http://schemas.microsoft.com/office/powerpoint/2010/main" val="4911448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58800" y="4244645"/>
            <a:ext cx="11074400" cy="1526509"/>
          </a:xfrm>
        </p:spPr>
        <p:txBody>
          <a:bodyPr>
            <a:normAutofit/>
          </a:bodyPr>
          <a:lstStyle>
            <a:lvl1pPr marL="0" indent="0" algn="ctr">
              <a:spcBef>
                <a:spcPts val="0"/>
              </a:spcBef>
              <a:buNone/>
              <a:defRPr sz="1865" b="1">
                <a:solidFill>
                  <a:schemeClr val="bg1"/>
                </a:solidFill>
                <a:latin typeface="+mj-lt"/>
              </a:defRPr>
            </a:lvl1pPr>
            <a:lvl2pPr marL="456777" indent="0" algn="ctr">
              <a:buNone/>
              <a:defRPr sz="1998"/>
            </a:lvl2pPr>
            <a:lvl3pPr marL="913554" indent="0" algn="ctr">
              <a:buNone/>
              <a:defRPr sz="1798"/>
            </a:lvl3pPr>
            <a:lvl4pPr marL="1370331" indent="0" algn="ctr">
              <a:buNone/>
              <a:defRPr sz="1599"/>
            </a:lvl4pPr>
            <a:lvl5pPr marL="1827108" indent="0" algn="ctr">
              <a:buNone/>
              <a:defRPr sz="1599"/>
            </a:lvl5pPr>
            <a:lvl6pPr marL="2283885" indent="0" algn="ctr">
              <a:buNone/>
              <a:defRPr sz="1599"/>
            </a:lvl6pPr>
            <a:lvl7pPr marL="2740663" indent="0" algn="ctr">
              <a:buNone/>
              <a:defRPr sz="1599"/>
            </a:lvl7pPr>
            <a:lvl8pPr marL="3197440" indent="0" algn="ctr">
              <a:buNone/>
              <a:defRPr sz="1599"/>
            </a:lvl8pPr>
            <a:lvl9pPr marL="3654217" indent="0" algn="ctr">
              <a:buNone/>
              <a:defRPr sz="1599"/>
            </a:lvl9pPr>
          </a:lstStyle>
          <a:p>
            <a:r>
              <a:rPr lang="en-US"/>
              <a:t>NAME OF PRESENTER | MONTH YEAR</a:t>
            </a:r>
          </a:p>
        </p:txBody>
      </p:sp>
      <p:cxnSp>
        <p:nvCxnSpPr>
          <p:cNvPr id="10" name="Straight Connector 9"/>
          <p:cNvCxnSpPr/>
          <p:nvPr userDrawn="1"/>
        </p:nvCxnSpPr>
        <p:spPr>
          <a:xfrm>
            <a:off x="5822643" y="3019292"/>
            <a:ext cx="546716"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DEE0BE07-F3D8-654E-90E8-817509C8E7A2}"/>
              </a:ext>
            </a:extLst>
          </p:cNvPr>
          <p:cNvPicPr>
            <a:picLocks noChangeAspect="1"/>
          </p:cNvPicPr>
          <p:nvPr userDrawn="1"/>
        </p:nvPicPr>
        <p:blipFill>
          <a:blip r:embed="rId2"/>
          <a:stretch>
            <a:fillRect/>
          </a:stretch>
        </p:blipFill>
        <p:spPr>
          <a:xfrm>
            <a:off x="4995427" y="1511262"/>
            <a:ext cx="2201147" cy="1225035"/>
          </a:xfrm>
          <a:prstGeom prst="rect">
            <a:avLst/>
          </a:prstGeom>
        </p:spPr>
      </p:pic>
      <p:sp>
        <p:nvSpPr>
          <p:cNvPr id="5" name="Title 1">
            <a:extLst>
              <a:ext uri="{FF2B5EF4-FFF2-40B4-BE49-F238E27FC236}">
                <a16:creationId xmlns:a16="http://schemas.microsoft.com/office/drawing/2014/main" id="{43DBB132-BBB1-724C-AB16-49012A0F2AA0}"/>
              </a:ext>
            </a:extLst>
          </p:cNvPr>
          <p:cNvSpPr>
            <a:spLocks noGrp="1"/>
          </p:cNvSpPr>
          <p:nvPr>
            <p:ph type="ctrTitle" hasCustomPrompt="1"/>
          </p:nvPr>
        </p:nvSpPr>
        <p:spPr>
          <a:xfrm>
            <a:off x="558800" y="1838731"/>
            <a:ext cx="11074400" cy="2282973"/>
          </a:xfrm>
        </p:spPr>
        <p:txBody>
          <a:bodyPr anchor="b"/>
          <a:lstStyle>
            <a:lvl1pPr algn="ctr">
              <a:defRPr sz="5994">
                <a:solidFill>
                  <a:schemeClr val="bg1"/>
                </a:solidFill>
                <a:latin typeface="+mn-lt"/>
              </a:defRPr>
            </a:lvl1pPr>
          </a:lstStyle>
          <a:p>
            <a:r>
              <a:rPr lang="en-US"/>
              <a:t>Title Goes Here</a:t>
            </a:r>
          </a:p>
        </p:txBody>
      </p:sp>
    </p:spTree>
    <p:extLst>
      <p:ext uri="{BB962C8B-B14F-4D97-AF65-F5344CB8AC3E}">
        <p14:creationId xmlns:p14="http://schemas.microsoft.com/office/powerpoint/2010/main" val="3129871285"/>
      </p:ext>
    </p:extLst>
  </p:cSld>
  <p:clrMapOvr>
    <a:masterClrMapping/>
  </p:clrMapOvr>
  <p:extLst>
    <p:ext uri="{DCECCB84-F9BA-43D5-87BE-67443E8EF086}">
      <p15:sldGuideLst xmlns:p15="http://schemas.microsoft.com/office/powerpoint/2012/main">
        <p15:guide id="1" pos="264">
          <p15:clr>
            <a:srgbClr val="FBAE40"/>
          </p15:clr>
        </p15:guide>
        <p15:guide id="2" pos="5496">
          <p15:clr>
            <a:srgbClr val="FBAE40"/>
          </p15:clr>
        </p15:guide>
        <p15:guide id="3" orient="horz" pos="158">
          <p15:clr>
            <a:srgbClr val="FBAE40"/>
          </p15:clr>
        </p15:guide>
        <p15:guide id="4" orient="horz" pos="2846">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accent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58800" y="3324010"/>
            <a:ext cx="11074400" cy="1526509"/>
          </a:xfrm>
        </p:spPr>
        <p:txBody>
          <a:bodyPr>
            <a:normAutofit/>
          </a:bodyPr>
          <a:lstStyle>
            <a:lvl1pPr marL="0" indent="0" algn="ctr">
              <a:buNone/>
              <a:defRPr sz="1865" b="1">
                <a:solidFill>
                  <a:schemeClr val="bg1"/>
                </a:solidFill>
                <a:latin typeface="+mj-lt"/>
              </a:defRPr>
            </a:lvl1pPr>
            <a:lvl2pPr marL="456777" indent="0" algn="ctr">
              <a:buNone/>
              <a:defRPr sz="1998"/>
            </a:lvl2pPr>
            <a:lvl3pPr marL="913554" indent="0" algn="ctr">
              <a:buNone/>
              <a:defRPr sz="1798"/>
            </a:lvl3pPr>
            <a:lvl4pPr marL="1370331" indent="0" algn="ctr">
              <a:buNone/>
              <a:defRPr sz="1599"/>
            </a:lvl4pPr>
            <a:lvl5pPr marL="1827108" indent="0" algn="ctr">
              <a:buNone/>
              <a:defRPr sz="1599"/>
            </a:lvl5pPr>
            <a:lvl6pPr marL="2283885" indent="0" algn="ctr">
              <a:buNone/>
              <a:defRPr sz="1599"/>
            </a:lvl6pPr>
            <a:lvl7pPr marL="2740663" indent="0" algn="ctr">
              <a:buNone/>
              <a:defRPr sz="1599"/>
            </a:lvl7pPr>
            <a:lvl8pPr marL="3197440" indent="0" algn="ctr">
              <a:buNone/>
              <a:defRPr sz="1599"/>
            </a:lvl8pPr>
            <a:lvl9pPr marL="3654217" indent="0" algn="ctr">
              <a:buNone/>
              <a:defRPr sz="1599"/>
            </a:lvl9pPr>
          </a:lstStyle>
          <a:p>
            <a:r>
              <a:rPr lang="en-US"/>
              <a:t>NAME OF PRESENTER | MONTH YEAR</a:t>
            </a:r>
          </a:p>
        </p:txBody>
      </p:sp>
      <p:cxnSp>
        <p:nvCxnSpPr>
          <p:cNvPr id="10" name="Straight Connector 9"/>
          <p:cNvCxnSpPr/>
          <p:nvPr userDrawn="1"/>
        </p:nvCxnSpPr>
        <p:spPr>
          <a:xfrm>
            <a:off x="5822643" y="2098657"/>
            <a:ext cx="546716" cy="0"/>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DEE0BE07-F3D8-654E-90E8-817509C8E7A2}"/>
              </a:ext>
            </a:extLst>
          </p:cNvPr>
          <p:cNvPicPr>
            <a:picLocks noChangeAspect="1"/>
          </p:cNvPicPr>
          <p:nvPr userDrawn="1"/>
        </p:nvPicPr>
        <p:blipFill>
          <a:blip r:embed="rId2"/>
          <a:stretch>
            <a:fillRect/>
          </a:stretch>
        </p:blipFill>
        <p:spPr>
          <a:xfrm>
            <a:off x="4995427" y="590627"/>
            <a:ext cx="2201147" cy="1225035"/>
          </a:xfrm>
          <a:prstGeom prst="rect">
            <a:avLst/>
          </a:prstGeom>
        </p:spPr>
      </p:pic>
      <p:sp>
        <p:nvSpPr>
          <p:cNvPr id="5" name="Title 1">
            <a:extLst>
              <a:ext uri="{FF2B5EF4-FFF2-40B4-BE49-F238E27FC236}">
                <a16:creationId xmlns:a16="http://schemas.microsoft.com/office/drawing/2014/main" id="{43DBB132-BBB1-724C-AB16-49012A0F2AA0}"/>
              </a:ext>
            </a:extLst>
          </p:cNvPr>
          <p:cNvSpPr>
            <a:spLocks noGrp="1"/>
          </p:cNvSpPr>
          <p:nvPr>
            <p:ph type="ctrTitle" hasCustomPrompt="1"/>
          </p:nvPr>
        </p:nvSpPr>
        <p:spPr>
          <a:xfrm>
            <a:off x="558800" y="918096"/>
            <a:ext cx="11074400" cy="2282973"/>
          </a:xfrm>
        </p:spPr>
        <p:txBody>
          <a:bodyPr anchor="b"/>
          <a:lstStyle>
            <a:lvl1pPr algn="ctr">
              <a:defRPr sz="5994">
                <a:solidFill>
                  <a:schemeClr val="bg1"/>
                </a:solidFill>
                <a:latin typeface="+mn-lt"/>
              </a:defRPr>
            </a:lvl1pPr>
          </a:lstStyle>
          <a:p>
            <a:r>
              <a:rPr lang="en-US"/>
              <a:t>Title Goes Here</a:t>
            </a:r>
          </a:p>
        </p:txBody>
      </p:sp>
    </p:spTree>
    <p:extLst>
      <p:ext uri="{BB962C8B-B14F-4D97-AF65-F5344CB8AC3E}">
        <p14:creationId xmlns:p14="http://schemas.microsoft.com/office/powerpoint/2010/main" val="1785137427"/>
      </p:ext>
    </p:extLst>
  </p:cSld>
  <p:clrMapOvr>
    <a:masterClrMapping/>
  </p:clrMapOvr>
  <p:extLst>
    <p:ext uri="{DCECCB84-F9BA-43D5-87BE-67443E8EF086}">
      <p15:sldGuideLst xmlns:p15="http://schemas.microsoft.com/office/powerpoint/2012/main">
        <p15:guide id="1" pos="264">
          <p15:clr>
            <a:srgbClr val="FBAE40"/>
          </p15:clr>
        </p15:guide>
        <p15:guide id="2" pos="5496">
          <p15:clr>
            <a:srgbClr val="FBAE40"/>
          </p15:clr>
        </p15:guide>
        <p15:guide id="3" orient="horz" pos="158">
          <p15:clr>
            <a:srgbClr val="FBAE40"/>
          </p15:clr>
        </p15:guide>
        <p15:guide id="4" orient="horz" pos="2846">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EC3A1F6-EDE4-7246-86E0-FD28BB69142B}"/>
              </a:ext>
            </a:extLst>
          </p:cNvPr>
          <p:cNvCxnSpPr/>
          <p:nvPr userDrawn="1"/>
        </p:nvCxnSpPr>
        <p:spPr>
          <a:xfrm>
            <a:off x="558801" y="1179011"/>
            <a:ext cx="546716" cy="0"/>
          </a:xfrm>
          <a:prstGeom prst="line">
            <a:avLst/>
          </a:prstGeom>
          <a:ln w="41275">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10">
            <a:extLst>
              <a:ext uri="{FF2B5EF4-FFF2-40B4-BE49-F238E27FC236}">
                <a16:creationId xmlns:a16="http://schemas.microsoft.com/office/drawing/2014/main" id="{4949D057-1127-1F4D-8B69-ADC493271F21}"/>
              </a:ext>
            </a:extLst>
          </p:cNvPr>
          <p:cNvSpPr>
            <a:spLocks noGrp="1"/>
          </p:cNvSpPr>
          <p:nvPr>
            <p:ph type="body" sz="quarter" idx="12" hasCustomPrompt="1"/>
          </p:nvPr>
        </p:nvSpPr>
        <p:spPr>
          <a:xfrm>
            <a:off x="558800" y="334125"/>
            <a:ext cx="11074400" cy="657675"/>
          </a:xfrm>
        </p:spPr>
        <p:txBody>
          <a:bodyPr anchor="b"/>
          <a:lstStyle>
            <a:lvl1pPr>
              <a:defRPr sz="1865" b="1">
                <a:solidFill>
                  <a:schemeClr val="tx1">
                    <a:lumMod val="60000"/>
                    <a:lumOff val="40000"/>
                  </a:schemeClr>
                </a:solidFill>
                <a:latin typeface="+mj-lt"/>
              </a:defRPr>
            </a:lvl1pPr>
          </a:lstStyle>
          <a:p>
            <a:pPr lvl="0"/>
            <a:r>
              <a:rPr lang="en-US"/>
              <a:t>TABLE OF CONTENTS</a:t>
            </a:r>
          </a:p>
        </p:txBody>
      </p:sp>
      <p:sp>
        <p:nvSpPr>
          <p:cNvPr id="8" name="Text Placeholder 10">
            <a:extLst>
              <a:ext uri="{FF2B5EF4-FFF2-40B4-BE49-F238E27FC236}">
                <a16:creationId xmlns:a16="http://schemas.microsoft.com/office/drawing/2014/main" id="{533866AE-567F-E84E-A78F-1A5415D2D04E}"/>
              </a:ext>
            </a:extLst>
          </p:cNvPr>
          <p:cNvSpPr>
            <a:spLocks noGrp="1"/>
          </p:cNvSpPr>
          <p:nvPr>
            <p:ph type="body" sz="quarter" idx="13" hasCustomPrompt="1"/>
          </p:nvPr>
        </p:nvSpPr>
        <p:spPr>
          <a:xfrm>
            <a:off x="558800" y="1753287"/>
            <a:ext cx="11074400" cy="4512878"/>
          </a:xfrm>
        </p:spPr>
        <p:txBody>
          <a:bodyPr anchor="b"/>
          <a:lstStyle>
            <a:lvl1pPr marL="0" indent="0">
              <a:buFont typeface="+mj-lt"/>
              <a:buNone/>
              <a:defRPr sz="4796" b="1">
                <a:solidFill>
                  <a:schemeClr val="tx2"/>
                </a:solidFill>
                <a:latin typeface="+mj-lt"/>
              </a:defRPr>
            </a:lvl1pPr>
          </a:lstStyle>
          <a:p>
            <a:pPr lvl="0"/>
            <a:r>
              <a:rPr lang="en-US"/>
              <a:t>Section 1 Title.</a:t>
            </a:r>
          </a:p>
          <a:p>
            <a:pPr lvl="0"/>
            <a:r>
              <a:rPr lang="en-US"/>
              <a:t>Section 2 Title.</a:t>
            </a:r>
          </a:p>
          <a:p>
            <a:pPr lvl="0"/>
            <a:r>
              <a:rPr lang="en-US"/>
              <a:t>Section 3 Title.</a:t>
            </a:r>
          </a:p>
          <a:p>
            <a:pPr lvl="0"/>
            <a:r>
              <a:rPr lang="en-US"/>
              <a:t>Section 4 Title.</a:t>
            </a:r>
          </a:p>
        </p:txBody>
      </p:sp>
    </p:spTree>
    <p:extLst>
      <p:ext uri="{BB962C8B-B14F-4D97-AF65-F5344CB8AC3E}">
        <p14:creationId xmlns:p14="http://schemas.microsoft.com/office/powerpoint/2010/main" val="34862929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rimary Transition (blc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A13293-AF7B-6047-BB74-D4CE2DB34CEF}"/>
              </a:ext>
            </a:extLst>
          </p:cNvPr>
          <p:cNvSpPr/>
          <p:nvPr userDrawn="1"/>
        </p:nvSpPr>
        <p:spPr>
          <a:xfrm>
            <a:off x="0" y="1"/>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6" name="Text Placeholder 5">
            <a:extLst>
              <a:ext uri="{FF2B5EF4-FFF2-40B4-BE49-F238E27FC236}">
                <a16:creationId xmlns:a16="http://schemas.microsoft.com/office/drawing/2014/main" id="{38080C53-BF54-8B42-8D66-92722F0820A2}"/>
              </a:ext>
            </a:extLst>
          </p:cNvPr>
          <p:cNvSpPr>
            <a:spLocks noGrp="1"/>
          </p:cNvSpPr>
          <p:nvPr>
            <p:ph type="body" sz="quarter" idx="11" hasCustomPrompt="1"/>
          </p:nvPr>
        </p:nvSpPr>
        <p:spPr>
          <a:xfrm>
            <a:off x="1" y="1750978"/>
            <a:ext cx="11013103" cy="5107021"/>
          </a:xfrm>
        </p:spPr>
        <p:txBody>
          <a:bodyPr lIns="365760" tIns="0" rIns="0" bIns="91440" anchor="b"/>
          <a:lstStyle>
            <a:lvl1pPr>
              <a:lnSpc>
                <a:spcPts val="13321"/>
              </a:lnSpc>
              <a:spcBef>
                <a:spcPts val="200"/>
              </a:spcBef>
              <a:defRPr sz="15319" b="1">
                <a:solidFill>
                  <a:schemeClr val="bg1"/>
                </a:solidFill>
                <a:latin typeface="+mj-lt"/>
              </a:defRPr>
            </a:lvl1pPr>
          </a:lstStyle>
          <a:p>
            <a:pPr lvl="0"/>
            <a:r>
              <a:rPr lang="en-US"/>
              <a:t>Primary transition</a:t>
            </a:r>
          </a:p>
        </p:txBody>
      </p:sp>
    </p:spTree>
    <p:extLst>
      <p:ext uri="{BB962C8B-B14F-4D97-AF65-F5344CB8AC3E}">
        <p14:creationId xmlns:p14="http://schemas.microsoft.com/office/powerpoint/2010/main" val="28138297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ransition with Numb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A13293-AF7B-6047-BB74-D4CE2DB34CEF}"/>
              </a:ext>
            </a:extLst>
          </p:cNvPr>
          <p:cNvSpPr/>
          <p:nvPr userDrawn="1"/>
        </p:nvSpPr>
        <p:spPr>
          <a:xfrm>
            <a:off x="0" y="1"/>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5" name="Text Placeholder 4">
            <a:extLst>
              <a:ext uri="{FF2B5EF4-FFF2-40B4-BE49-F238E27FC236}">
                <a16:creationId xmlns:a16="http://schemas.microsoft.com/office/drawing/2014/main" id="{839F8453-2B8E-29F8-7E14-F24EDBC657A3}"/>
              </a:ext>
            </a:extLst>
          </p:cNvPr>
          <p:cNvSpPr>
            <a:spLocks noGrp="1"/>
          </p:cNvSpPr>
          <p:nvPr>
            <p:ph type="body" sz="quarter" idx="12" hasCustomPrompt="1"/>
          </p:nvPr>
        </p:nvSpPr>
        <p:spPr>
          <a:xfrm>
            <a:off x="2805868" y="-340467"/>
            <a:ext cx="9783643" cy="6079786"/>
          </a:xfrm>
        </p:spPr>
        <p:txBody>
          <a:bodyPr/>
          <a:lstStyle>
            <a:lvl1pPr algn="r">
              <a:defRPr sz="55282" b="1">
                <a:solidFill>
                  <a:schemeClr val="tx1">
                    <a:lumMod val="50000"/>
                  </a:schemeClr>
                </a:solidFill>
                <a:latin typeface="+mj-lt"/>
              </a:defRPr>
            </a:lvl1pPr>
          </a:lstStyle>
          <a:p>
            <a:pPr lvl="0"/>
            <a:r>
              <a:rPr lang="en-US"/>
              <a:t>01</a:t>
            </a:r>
          </a:p>
        </p:txBody>
      </p:sp>
      <p:sp>
        <p:nvSpPr>
          <p:cNvPr id="6" name="Text Placeholder 5">
            <a:extLst>
              <a:ext uri="{FF2B5EF4-FFF2-40B4-BE49-F238E27FC236}">
                <a16:creationId xmlns:a16="http://schemas.microsoft.com/office/drawing/2014/main" id="{38080C53-BF54-8B42-8D66-92722F0820A2}"/>
              </a:ext>
            </a:extLst>
          </p:cNvPr>
          <p:cNvSpPr>
            <a:spLocks noGrp="1"/>
          </p:cNvSpPr>
          <p:nvPr>
            <p:ph type="body" sz="quarter" idx="11" hasCustomPrompt="1"/>
          </p:nvPr>
        </p:nvSpPr>
        <p:spPr>
          <a:xfrm>
            <a:off x="1" y="1750978"/>
            <a:ext cx="11013103" cy="5107021"/>
          </a:xfrm>
        </p:spPr>
        <p:txBody>
          <a:bodyPr lIns="365760" tIns="0" rIns="0" bIns="91440" anchor="b"/>
          <a:lstStyle>
            <a:lvl1pPr>
              <a:lnSpc>
                <a:spcPts val="13321"/>
              </a:lnSpc>
              <a:spcBef>
                <a:spcPts val="200"/>
              </a:spcBef>
              <a:defRPr sz="15319" b="1">
                <a:solidFill>
                  <a:schemeClr val="bg1"/>
                </a:solidFill>
                <a:latin typeface="+mj-lt"/>
              </a:defRPr>
            </a:lvl1pPr>
          </a:lstStyle>
          <a:p>
            <a:pPr lvl="0"/>
            <a:r>
              <a:rPr lang="en-US"/>
              <a:t>Primary transition</a:t>
            </a:r>
          </a:p>
        </p:txBody>
      </p:sp>
    </p:spTree>
    <p:extLst>
      <p:ext uri="{BB962C8B-B14F-4D97-AF65-F5344CB8AC3E}">
        <p14:creationId xmlns:p14="http://schemas.microsoft.com/office/powerpoint/2010/main" val="3132044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 Type="http://schemas.openxmlformats.org/officeDocument/2006/relationships/slideLayout" Target="../slideLayouts/slideLayout5.xml"/><Relationship Id="rId21" Type="http://schemas.openxmlformats.org/officeDocument/2006/relationships/slideLayout" Target="../slideLayouts/slideLayout23.xml"/><Relationship Id="rId34" Type="http://schemas.openxmlformats.org/officeDocument/2006/relationships/theme" Target="../theme/theme2.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slideLayout" Target="../slideLayouts/slideLayout35.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29" Type="http://schemas.openxmlformats.org/officeDocument/2006/relationships/slideLayout" Target="../slideLayouts/slideLayout31.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32" Type="http://schemas.openxmlformats.org/officeDocument/2006/relationships/slideLayout" Target="../slideLayouts/slideLayout34.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31" Type="http://schemas.openxmlformats.org/officeDocument/2006/relationships/slideLayout" Target="../slideLayouts/slideLayout33.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 Id="rId8"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3.xml"/><Relationship Id="rId1" Type="http://schemas.openxmlformats.org/officeDocument/2006/relationships/slideLayout" Target="../slideLayouts/slideLayout36.xml"/><Relationship Id="rId5" Type="http://schemas.openxmlformats.org/officeDocument/2006/relationships/image" Target="../media/image11.emf"/><Relationship Id="rId4" Type="http://schemas.openxmlformats.org/officeDocument/2006/relationships/image" Target="../media/image10.pn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9" Type="http://schemas.openxmlformats.org/officeDocument/2006/relationships/slideLayout" Target="../slideLayouts/slideLayout75.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42" Type="http://schemas.openxmlformats.org/officeDocument/2006/relationships/slideLayout" Target="../slideLayouts/slideLayout78.xml"/><Relationship Id="rId47" Type="http://schemas.openxmlformats.org/officeDocument/2006/relationships/slideLayout" Target="../slideLayouts/slideLayout83.xml"/><Relationship Id="rId50" Type="http://schemas.openxmlformats.org/officeDocument/2006/relationships/slideLayout" Target="../slideLayouts/slideLayout86.xml"/><Relationship Id="rId55" Type="http://schemas.openxmlformats.org/officeDocument/2006/relationships/slideLayout" Target="../slideLayouts/slideLayout91.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9" Type="http://schemas.openxmlformats.org/officeDocument/2006/relationships/slideLayout" Target="../slideLayouts/slideLayout65.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slideLayout" Target="../slideLayouts/slideLayout73.xml"/><Relationship Id="rId40" Type="http://schemas.openxmlformats.org/officeDocument/2006/relationships/slideLayout" Target="../slideLayouts/slideLayout76.xml"/><Relationship Id="rId45" Type="http://schemas.openxmlformats.org/officeDocument/2006/relationships/slideLayout" Target="../slideLayouts/slideLayout81.xml"/><Relationship Id="rId53" Type="http://schemas.openxmlformats.org/officeDocument/2006/relationships/slideLayout" Target="../slideLayouts/slideLayout89.xml"/><Relationship Id="rId58" Type="http://schemas.openxmlformats.org/officeDocument/2006/relationships/slideLayout" Target="../slideLayouts/slideLayout94.xml"/><Relationship Id="rId5" Type="http://schemas.openxmlformats.org/officeDocument/2006/relationships/slideLayout" Target="../slideLayouts/slideLayout41.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43" Type="http://schemas.openxmlformats.org/officeDocument/2006/relationships/slideLayout" Target="../slideLayouts/slideLayout79.xml"/><Relationship Id="rId48" Type="http://schemas.openxmlformats.org/officeDocument/2006/relationships/slideLayout" Target="../slideLayouts/slideLayout84.xml"/><Relationship Id="rId56" Type="http://schemas.openxmlformats.org/officeDocument/2006/relationships/slideLayout" Target="../slideLayouts/slideLayout92.xml"/><Relationship Id="rId8" Type="http://schemas.openxmlformats.org/officeDocument/2006/relationships/slideLayout" Target="../slideLayouts/slideLayout44.xml"/><Relationship Id="rId51" Type="http://schemas.openxmlformats.org/officeDocument/2006/relationships/slideLayout" Target="../slideLayouts/slideLayout87.xml"/><Relationship Id="rId3" Type="http://schemas.openxmlformats.org/officeDocument/2006/relationships/slideLayout" Target="../slideLayouts/slideLayout39.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slideLayout" Target="../slideLayouts/slideLayout74.xml"/><Relationship Id="rId46" Type="http://schemas.openxmlformats.org/officeDocument/2006/relationships/slideLayout" Target="../slideLayouts/slideLayout82.xml"/><Relationship Id="rId59" Type="http://schemas.openxmlformats.org/officeDocument/2006/relationships/theme" Target="../theme/theme4.xml"/><Relationship Id="rId20" Type="http://schemas.openxmlformats.org/officeDocument/2006/relationships/slideLayout" Target="../slideLayouts/slideLayout56.xml"/><Relationship Id="rId41" Type="http://schemas.openxmlformats.org/officeDocument/2006/relationships/slideLayout" Target="../slideLayouts/slideLayout77.xml"/><Relationship Id="rId54" Type="http://schemas.openxmlformats.org/officeDocument/2006/relationships/slideLayout" Target="../slideLayouts/slideLayout90.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49" Type="http://schemas.openxmlformats.org/officeDocument/2006/relationships/slideLayout" Target="../slideLayouts/slideLayout85.xml"/><Relationship Id="rId57" Type="http://schemas.openxmlformats.org/officeDocument/2006/relationships/slideLayout" Target="../slideLayouts/slideLayout93.xml"/><Relationship Id="rId10" Type="http://schemas.openxmlformats.org/officeDocument/2006/relationships/slideLayout" Target="../slideLayouts/slideLayout46.xml"/><Relationship Id="rId31" Type="http://schemas.openxmlformats.org/officeDocument/2006/relationships/slideLayout" Target="../slideLayouts/slideLayout67.xml"/><Relationship Id="rId44" Type="http://schemas.openxmlformats.org/officeDocument/2006/relationships/slideLayout" Target="../slideLayouts/slideLayout80.xml"/><Relationship Id="rId52" Type="http://schemas.openxmlformats.org/officeDocument/2006/relationships/slideLayout" Target="../slideLayouts/slideLayout88.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120.xml"/><Relationship Id="rId21" Type="http://schemas.openxmlformats.org/officeDocument/2006/relationships/slideLayout" Target="../slideLayouts/slideLayout115.xml"/><Relationship Id="rId42" Type="http://schemas.openxmlformats.org/officeDocument/2006/relationships/slideLayout" Target="../slideLayouts/slideLayout136.xml"/><Relationship Id="rId47" Type="http://schemas.openxmlformats.org/officeDocument/2006/relationships/slideLayout" Target="../slideLayouts/slideLayout141.xml"/><Relationship Id="rId63" Type="http://schemas.openxmlformats.org/officeDocument/2006/relationships/slideLayout" Target="../slideLayouts/slideLayout157.xml"/><Relationship Id="rId68" Type="http://schemas.openxmlformats.org/officeDocument/2006/relationships/slideLayout" Target="../slideLayouts/slideLayout162.xml"/><Relationship Id="rId7" Type="http://schemas.openxmlformats.org/officeDocument/2006/relationships/slideLayout" Target="../slideLayouts/slideLayout10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9" Type="http://schemas.openxmlformats.org/officeDocument/2006/relationships/slideLayout" Target="../slideLayouts/slideLayout123.xml"/><Relationship Id="rId11" Type="http://schemas.openxmlformats.org/officeDocument/2006/relationships/slideLayout" Target="../slideLayouts/slideLayout105.xml"/><Relationship Id="rId24" Type="http://schemas.openxmlformats.org/officeDocument/2006/relationships/slideLayout" Target="../slideLayouts/slideLayout118.xml"/><Relationship Id="rId32" Type="http://schemas.openxmlformats.org/officeDocument/2006/relationships/slideLayout" Target="../slideLayouts/slideLayout126.xml"/><Relationship Id="rId37" Type="http://schemas.openxmlformats.org/officeDocument/2006/relationships/slideLayout" Target="../slideLayouts/slideLayout131.xml"/><Relationship Id="rId40" Type="http://schemas.openxmlformats.org/officeDocument/2006/relationships/slideLayout" Target="../slideLayouts/slideLayout134.xml"/><Relationship Id="rId45" Type="http://schemas.openxmlformats.org/officeDocument/2006/relationships/slideLayout" Target="../slideLayouts/slideLayout139.xml"/><Relationship Id="rId53" Type="http://schemas.openxmlformats.org/officeDocument/2006/relationships/slideLayout" Target="../slideLayouts/slideLayout147.xml"/><Relationship Id="rId58" Type="http://schemas.openxmlformats.org/officeDocument/2006/relationships/slideLayout" Target="../slideLayouts/slideLayout152.xml"/><Relationship Id="rId66" Type="http://schemas.openxmlformats.org/officeDocument/2006/relationships/slideLayout" Target="../slideLayouts/slideLayout160.xml"/><Relationship Id="rId5" Type="http://schemas.openxmlformats.org/officeDocument/2006/relationships/slideLayout" Target="../slideLayouts/slideLayout99.xml"/><Relationship Id="rId61" Type="http://schemas.openxmlformats.org/officeDocument/2006/relationships/slideLayout" Target="../slideLayouts/slideLayout155.xml"/><Relationship Id="rId19" Type="http://schemas.openxmlformats.org/officeDocument/2006/relationships/slideLayout" Target="../slideLayouts/slideLayout113.xml"/><Relationship Id="rId14" Type="http://schemas.openxmlformats.org/officeDocument/2006/relationships/slideLayout" Target="../slideLayouts/slideLayout108.xml"/><Relationship Id="rId22" Type="http://schemas.openxmlformats.org/officeDocument/2006/relationships/slideLayout" Target="../slideLayouts/slideLayout116.xml"/><Relationship Id="rId27" Type="http://schemas.openxmlformats.org/officeDocument/2006/relationships/slideLayout" Target="../slideLayouts/slideLayout121.xml"/><Relationship Id="rId30" Type="http://schemas.openxmlformats.org/officeDocument/2006/relationships/slideLayout" Target="../slideLayouts/slideLayout124.xml"/><Relationship Id="rId35" Type="http://schemas.openxmlformats.org/officeDocument/2006/relationships/slideLayout" Target="../slideLayouts/slideLayout129.xml"/><Relationship Id="rId43" Type="http://schemas.openxmlformats.org/officeDocument/2006/relationships/slideLayout" Target="../slideLayouts/slideLayout137.xml"/><Relationship Id="rId48" Type="http://schemas.openxmlformats.org/officeDocument/2006/relationships/slideLayout" Target="../slideLayouts/slideLayout142.xml"/><Relationship Id="rId56" Type="http://schemas.openxmlformats.org/officeDocument/2006/relationships/slideLayout" Target="../slideLayouts/slideLayout150.xml"/><Relationship Id="rId64" Type="http://schemas.openxmlformats.org/officeDocument/2006/relationships/slideLayout" Target="../slideLayouts/slideLayout158.xml"/><Relationship Id="rId69" Type="http://schemas.openxmlformats.org/officeDocument/2006/relationships/theme" Target="../theme/theme5.xml"/><Relationship Id="rId8" Type="http://schemas.openxmlformats.org/officeDocument/2006/relationships/slideLayout" Target="../slideLayouts/slideLayout102.xml"/><Relationship Id="rId51" Type="http://schemas.openxmlformats.org/officeDocument/2006/relationships/slideLayout" Target="../slideLayouts/slideLayout145.xml"/><Relationship Id="rId3" Type="http://schemas.openxmlformats.org/officeDocument/2006/relationships/slideLayout" Target="../slideLayouts/slideLayout97.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slideLayout" Target="../slideLayouts/slideLayout119.xml"/><Relationship Id="rId33" Type="http://schemas.openxmlformats.org/officeDocument/2006/relationships/slideLayout" Target="../slideLayouts/slideLayout127.xml"/><Relationship Id="rId38" Type="http://schemas.openxmlformats.org/officeDocument/2006/relationships/slideLayout" Target="../slideLayouts/slideLayout132.xml"/><Relationship Id="rId46" Type="http://schemas.openxmlformats.org/officeDocument/2006/relationships/slideLayout" Target="../slideLayouts/slideLayout140.xml"/><Relationship Id="rId59" Type="http://schemas.openxmlformats.org/officeDocument/2006/relationships/slideLayout" Target="../slideLayouts/slideLayout153.xml"/><Relationship Id="rId67" Type="http://schemas.openxmlformats.org/officeDocument/2006/relationships/slideLayout" Target="../slideLayouts/slideLayout161.xml"/><Relationship Id="rId20" Type="http://schemas.openxmlformats.org/officeDocument/2006/relationships/slideLayout" Target="../slideLayouts/slideLayout114.xml"/><Relationship Id="rId41" Type="http://schemas.openxmlformats.org/officeDocument/2006/relationships/slideLayout" Target="../slideLayouts/slideLayout135.xml"/><Relationship Id="rId54" Type="http://schemas.openxmlformats.org/officeDocument/2006/relationships/slideLayout" Target="../slideLayouts/slideLayout148.xml"/><Relationship Id="rId62" Type="http://schemas.openxmlformats.org/officeDocument/2006/relationships/slideLayout" Target="../slideLayouts/slideLayout15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28" Type="http://schemas.openxmlformats.org/officeDocument/2006/relationships/slideLayout" Target="../slideLayouts/slideLayout122.xml"/><Relationship Id="rId36" Type="http://schemas.openxmlformats.org/officeDocument/2006/relationships/slideLayout" Target="../slideLayouts/slideLayout130.xml"/><Relationship Id="rId49" Type="http://schemas.openxmlformats.org/officeDocument/2006/relationships/slideLayout" Target="../slideLayouts/slideLayout143.xml"/><Relationship Id="rId57" Type="http://schemas.openxmlformats.org/officeDocument/2006/relationships/slideLayout" Target="../slideLayouts/slideLayout151.xml"/><Relationship Id="rId10" Type="http://schemas.openxmlformats.org/officeDocument/2006/relationships/slideLayout" Target="../slideLayouts/slideLayout104.xml"/><Relationship Id="rId31" Type="http://schemas.openxmlformats.org/officeDocument/2006/relationships/slideLayout" Target="../slideLayouts/slideLayout125.xml"/><Relationship Id="rId44" Type="http://schemas.openxmlformats.org/officeDocument/2006/relationships/slideLayout" Target="../slideLayouts/slideLayout138.xml"/><Relationship Id="rId52" Type="http://schemas.openxmlformats.org/officeDocument/2006/relationships/slideLayout" Target="../slideLayouts/slideLayout146.xml"/><Relationship Id="rId60" Type="http://schemas.openxmlformats.org/officeDocument/2006/relationships/slideLayout" Target="../slideLayouts/slideLayout154.xml"/><Relationship Id="rId65" Type="http://schemas.openxmlformats.org/officeDocument/2006/relationships/slideLayout" Target="../slideLayouts/slideLayout159.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39" Type="http://schemas.openxmlformats.org/officeDocument/2006/relationships/slideLayout" Target="../slideLayouts/slideLayout133.xml"/><Relationship Id="rId34" Type="http://schemas.openxmlformats.org/officeDocument/2006/relationships/slideLayout" Target="../slideLayouts/slideLayout128.xml"/><Relationship Id="rId50" Type="http://schemas.openxmlformats.org/officeDocument/2006/relationships/slideLayout" Target="../slideLayouts/slideLayout144.xml"/><Relationship Id="rId55" Type="http://schemas.openxmlformats.org/officeDocument/2006/relationships/slideLayout" Target="../slideLayouts/slideLayout149.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188.xml"/><Relationship Id="rId21" Type="http://schemas.openxmlformats.org/officeDocument/2006/relationships/slideLayout" Target="../slideLayouts/slideLayout183.xml"/><Relationship Id="rId42" Type="http://schemas.openxmlformats.org/officeDocument/2006/relationships/slideLayout" Target="../slideLayouts/slideLayout204.xml"/><Relationship Id="rId47" Type="http://schemas.openxmlformats.org/officeDocument/2006/relationships/slideLayout" Target="../slideLayouts/slideLayout209.xml"/><Relationship Id="rId63" Type="http://schemas.openxmlformats.org/officeDocument/2006/relationships/slideLayout" Target="../slideLayouts/slideLayout225.xml"/><Relationship Id="rId68" Type="http://schemas.openxmlformats.org/officeDocument/2006/relationships/slideLayout" Target="../slideLayouts/slideLayout230.xml"/><Relationship Id="rId7" Type="http://schemas.openxmlformats.org/officeDocument/2006/relationships/slideLayout" Target="../slideLayouts/slideLayout169.xml"/><Relationship Id="rId71" Type="http://schemas.openxmlformats.org/officeDocument/2006/relationships/theme" Target="../theme/theme6.xml"/><Relationship Id="rId2" Type="http://schemas.openxmlformats.org/officeDocument/2006/relationships/slideLayout" Target="../slideLayouts/slideLayout164.xml"/><Relationship Id="rId16" Type="http://schemas.openxmlformats.org/officeDocument/2006/relationships/slideLayout" Target="../slideLayouts/slideLayout178.xml"/><Relationship Id="rId29" Type="http://schemas.openxmlformats.org/officeDocument/2006/relationships/slideLayout" Target="../slideLayouts/slideLayout191.xml"/><Relationship Id="rId11" Type="http://schemas.openxmlformats.org/officeDocument/2006/relationships/slideLayout" Target="../slideLayouts/slideLayout173.xml"/><Relationship Id="rId24" Type="http://schemas.openxmlformats.org/officeDocument/2006/relationships/slideLayout" Target="../slideLayouts/slideLayout186.xml"/><Relationship Id="rId32" Type="http://schemas.openxmlformats.org/officeDocument/2006/relationships/slideLayout" Target="../slideLayouts/slideLayout194.xml"/><Relationship Id="rId37" Type="http://schemas.openxmlformats.org/officeDocument/2006/relationships/slideLayout" Target="../slideLayouts/slideLayout199.xml"/><Relationship Id="rId40" Type="http://schemas.openxmlformats.org/officeDocument/2006/relationships/slideLayout" Target="../slideLayouts/slideLayout202.xml"/><Relationship Id="rId45" Type="http://schemas.openxmlformats.org/officeDocument/2006/relationships/slideLayout" Target="../slideLayouts/slideLayout207.xml"/><Relationship Id="rId53" Type="http://schemas.openxmlformats.org/officeDocument/2006/relationships/slideLayout" Target="../slideLayouts/slideLayout215.xml"/><Relationship Id="rId58" Type="http://schemas.openxmlformats.org/officeDocument/2006/relationships/slideLayout" Target="../slideLayouts/slideLayout220.xml"/><Relationship Id="rId66" Type="http://schemas.openxmlformats.org/officeDocument/2006/relationships/slideLayout" Target="../slideLayouts/slideLayout228.xml"/><Relationship Id="rId5" Type="http://schemas.openxmlformats.org/officeDocument/2006/relationships/slideLayout" Target="../slideLayouts/slideLayout167.xml"/><Relationship Id="rId61" Type="http://schemas.openxmlformats.org/officeDocument/2006/relationships/slideLayout" Target="../slideLayouts/slideLayout223.xml"/><Relationship Id="rId19" Type="http://schemas.openxmlformats.org/officeDocument/2006/relationships/slideLayout" Target="../slideLayouts/slideLayout181.xml"/><Relationship Id="rId14" Type="http://schemas.openxmlformats.org/officeDocument/2006/relationships/slideLayout" Target="../slideLayouts/slideLayout176.xml"/><Relationship Id="rId22" Type="http://schemas.openxmlformats.org/officeDocument/2006/relationships/slideLayout" Target="../slideLayouts/slideLayout184.xml"/><Relationship Id="rId27" Type="http://schemas.openxmlformats.org/officeDocument/2006/relationships/slideLayout" Target="../slideLayouts/slideLayout189.xml"/><Relationship Id="rId30" Type="http://schemas.openxmlformats.org/officeDocument/2006/relationships/slideLayout" Target="../slideLayouts/slideLayout192.xml"/><Relationship Id="rId35" Type="http://schemas.openxmlformats.org/officeDocument/2006/relationships/slideLayout" Target="../slideLayouts/slideLayout197.xml"/><Relationship Id="rId43" Type="http://schemas.openxmlformats.org/officeDocument/2006/relationships/slideLayout" Target="../slideLayouts/slideLayout205.xml"/><Relationship Id="rId48" Type="http://schemas.openxmlformats.org/officeDocument/2006/relationships/slideLayout" Target="../slideLayouts/slideLayout210.xml"/><Relationship Id="rId56" Type="http://schemas.openxmlformats.org/officeDocument/2006/relationships/slideLayout" Target="../slideLayouts/slideLayout218.xml"/><Relationship Id="rId64" Type="http://schemas.openxmlformats.org/officeDocument/2006/relationships/slideLayout" Target="../slideLayouts/slideLayout226.xml"/><Relationship Id="rId69" Type="http://schemas.openxmlformats.org/officeDocument/2006/relationships/slideLayout" Target="../slideLayouts/slideLayout231.xml"/><Relationship Id="rId8" Type="http://schemas.openxmlformats.org/officeDocument/2006/relationships/slideLayout" Target="../slideLayouts/slideLayout170.xml"/><Relationship Id="rId51" Type="http://schemas.openxmlformats.org/officeDocument/2006/relationships/slideLayout" Target="../slideLayouts/slideLayout213.xml"/><Relationship Id="rId3" Type="http://schemas.openxmlformats.org/officeDocument/2006/relationships/slideLayout" Target="../slideLayouts/slideLayout165.xml"/><Relationship Id="rId12" Type="http://schemas.openxmlformats.org/officeDocument/2006/relationships/slideLayout" Target="../slideLayouts/slideLayout174.xml"/><Relationship Id="rId17" Type="http://schemas.openxmlformats.org/officeDocument/2006/relationships/slideLayout" Target="../slideLayouts/slideLayout179.xml"/><Relationship Id="rId25" Type="http://schemas.openxmlformats.org/officeDocument/2006/relationships/slideLayout" Target="../slideLayouts/slideLayout187.xml"/><Relationship Id="rId33" Type="http://schemas.openxmlformats.org/officeDocument/2006/relationships/slideLayout" Target="../slideLayouts/slideLayout195.xml"/><Relationship Id="rId38" Type="http://schemas.openxmlformats.org/officeDocument/2006/relationships/slideLayout" Target="../slideLayouts/slideLayout200.xml"/><Relationship Id="rId46" Type="http://schemas.openxmlformats.org/officeDocument/2006/relationships/slideLayout" Target="../slideLayouts/slideLayout208.xml"/><Relationship Id="rId59" Type="http://schemas.openxmlformats.org/officeDocument/2006/relationships/slideLayout" Target="../slideLayouts/slideLayout221.xml"/><Relationship Id="rId67" Type="http://schemas.openxmlformats.org/officeDocument/2006/relationships/slideLayout" Target="../slideLayouts/slideLayout229.xml"/><Relationship Id="rId20" Type="http://schemas.openxmlformats.org/officeDocument/2006/relationships/slideLayout" Target="../slideLayouts/slideLayout182.xml"/><Relationship Id="rId41" Type="http://schemas.openxmlformats.org/officeDocument/2006/relationships/slideLayout" Target="../slideLayouts/slideLayout203.xml"/><Relationship Id="rId54" Type="http://schemas.openxmlformats.org/officeDocument/2006/relationships/slideLayout" Target="../slideLayouts/slideLayout216.xml"/><Relationship Id="rId62" Type="http://schemas.openxmlformats.org/officeDocument/2006/relationships/slideLayout" Target="../slideLayouts/slideLayout224.xml"/><Relationship Id="rId70" Type="http://schemas.openxmlformats.org/officeDocument/2006/relationships/slideLayout" Target="../slideLayouts/slideLayout232.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5" Type="http://schemas.openxmlformats.org/officeDocument/2006/relationships/slideLayout" Target="../slideLayouts/slideLayout177.xml"/><Relationship Id="rId23" Type="http://schemas.openxmlformats.org/officeDocument/2006/relationships/slideLayout" Target="../slideLayouts/slideLayout185.xml"/><Relationship Id="rId28" Type="http://schemas.openxmlformats.org/officeDocument/2006/relationships/slideLayout" Target="../slideLayouts/slideLayout190.xml"/><Relationship Id="rId36" Type="http://schemas.openxmlformats.org/officeDocument/2006/relationships/slideLayout" Target="../slideLayouts/slideLayout198.xml"/><Relationship Id="rId49" Type="http://schemas.openxmlformats.org/officeDocument/2006/relationships/slideLayout" Target="../slideLayouts/slideLayout211.xml"/><Relationship Id="rId57" Type="http://schemas.openxmlformats.org/officeDocument/2006/relationships/slideLayout" Target="../slideLayouts/slideLayout219.xml"/><Relationship Id="rId10" Type="http://schemas.openxmlformats.org/officeDocument/2006/relationships/slideLayout" Target="../slideLayouts/slideLayout172.xml"/><Relationship Id="rId31" Type="http://schemas.openxmlformats.org/officeDocument/2006/relationships/slideLayout" Target="../slideLayouts/slideLayout193.xml"/><Relationship Id="rId44" Type="http://schemas.openxmlformats.org/officeDocument/2006/relationships/slideLayout" Target="../slideLayouts/slideLayout206.xml"/><Relationship Id="rId52" Type="http://schemas.openxmlformats.org/officeDocument/2006/relationships/slideLayout" Target="../slideLayouts/slideLayout214.xml"/><Relationship Id="rId60" Type="http://schemas.openxmlformats.org/officeDocument/2006/relationships/slideLayout" Target="../slideLayouts/slideLayout222.xml"/><Relationship Id="rId65" Type="http://schemas.openxmlformats.org/officeDocument/2006/relationships/slideLayout" Target="../slideLayouts/slideLayout227.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3" Type="http://schemas.openxmlformats.org/officeDocument/2006/relationships/slideLayout" Target="../slideLayouts/slideLayout175.xml"/><Relationship Id="rId18" Type="http://schemas.openxmlformats.org/officeDocument/2006/relationships/slideLayout" Target="../slideLayouts/slideLayout180.xml"/><Relationship Id="rId39" Type="http://schemas.openxmlformats.org/officeDocument/2006/relationships/slideLayout" Target="../slideLayouts/slideLayout201.xml"/><Relationship Id="rId34" Type="http://schemas.openxmlformats.org/officeDocument/2006/relationships/slideLayout" Target="../slideLayouts/slideLayout196.xml"/><Relationship Id="rId50" Type="http://schemas.openxmlformats.org/officeDocument/2006/relationships/slideLayout" Target="../slideLayouts/slideLayout212.xml"/><Relationship Id="rId55" Type="http://schemas.openxmlformats.org/officeDocument/2006/relationships/slideLayout" Target="../slideLayouts/slideLayout217.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45.xml"/><Relationship Id="rId18" Type="http://schemas.openxmlformats.org/officeDocument/2006/relationships/slideLayout" Target="../slideLayouts/slideLayout250.xml"/><Relationship Id="rId26" Type="http://schemas.openxmlformats.org/officeDocument/2006/relationships/slideLayout" Target="../slideLayouts/slideLayout258.xml"/><Relationship Id="rId21" Type="http://schemas.openxmlformats.org/officeDocument/2006/relationships/slideLayout" Target="../slideLayouts/slideLayout253.xml"/><Relationship Id="rId34" Type="http://schemas.openxmlformats.org/officeDocument/2006/relationships/slideLayout" Target="../slideLayouts/slideLayout266.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17" Type="http://schemas.openxmlformats.org/officeDocument/2006/relationships/slideLayout" Target="../slideLayouts/slideLayout249.xml"/><Relationship Id="rId25" Type="http://schemas.openxmlformats.org/officeDocument/2006/relationships/slideLayout" Target="../slideLayouts/slideLayout257.xml"/><Relationship Id="rId33" Type="http://schemas.openxmlformats.org/officeDocument/2006/relationships/slideLayout" Target="../slideLayouts/slideLayout265.xml"/><Relationship Id="rId38" Type="http://schemas.openxmlformats.org/officeDocument/2006/relationships/theme" Target="../theme/theme7.xml"/><Relationship Id="rId2" Type="http://schemas.openxmlformats.org/officeDocument/2006/relationships/slideLayout" Target="../slideLayouts/slideLayout234.xml"/><Relationship Id="rId16" Type="http://schemas.openxmlformats.org/officeDocument/2006/relationships/slideLayout" Target="../slideLayouts/slideLayout248.xml"/><Relationship Id="rId20" Type="http://schemas.openxmlformats.org/officeDocument/2006/relationships/slideLayout" Target="../slideLayouts/slideLayout252.xml"/><Relationship Id="rId29" Type="http://schemas.openxmlformats.org/officeDocument/2006/relationships/slideLayout" Target="../slideLayouts/slideLayout261.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24" Type="http://schemas.openxmlformats.org/officeDocument/2006/relationships/slideLayout" Target="../slideLayouts/slideLayout256.xml"/><Relationship Id="rId32" Type="http://schemas.openxmlformats.org/officeDocument/2006/relationships/slideLayout" Target="../slideLayouts/slideLayout264.xml"/><Relationship Id="rId37" Type="http://schemas.openxmlformats.org/officeDocument/2006/relationships/slideLayout" Target="../slideLayouts/slideLayout269.xml"/><Relationship Id="rId5" Type="http://schemas.openxmlformats.org/officeDocument/2006/relationships/slideLayout" Target="../slideLayouts/slideLayout237.xml"/><Relationship Id="rId15" Type="http://schemas.openxmlformats.org/officeDocument/2006/relationships/slideLayout" Target="../slideLayouts/slideLayout247.xml"/><Relationship Id="rId23" Type="http://schemas.openxmlformats.org/officeDocument/2006/relationships/slideLayout" Target="../slideLayouts/slideLayout255.xml"/><Relationship Id="rId28" Type="http://schemas.openxmlformats.org/officeDocument/2006/relationships/slideLayout" Target="../slideLayouts/slideLayout260.xml"/><Relationship Id="rId36" Type="http://schemas.openxmlformats.org/officeDocument/2006/relationships/slideLayout" Target="../slideLayouts/slideLayout268.xml"/><Relationship Id="rId10" Type="http://schemas.openxmlformats.org/officeDocument/2006/relationships/slideLayout" Target="../slideLayouts/slideLayout242.xml"/><Relationship Id="rId19" Type="http://schemas.openxmlformats.org/officeDocument/2006/relationships/slideLayout" Target="../slideLayouts/slideLayout251.xml"/><Relationship Id="rId31" Type="http://schemas.openxmlformats.org/officeDocument/2006/relationships/slideLayout" Target="../slideLayouts/slideLayout263.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slideLayout" Target="../slideLayouts/slideLayout246.xml"/><Relationship Id="rId22" Type="http://schemas.openxmlformats.org/officeDocument/2006/relationships/slideLayout" Target="../slideLayouts/slideLayout254.xml"/><Relationship Id="rId27" Type="http://schemas.openxmlformats.org/officeDocument/2006/relationships/slideLayout" Target="../slideLayouts/slideLayout259.xml"/><Relationship Id="rId30" Type="http://schemas.openxmlformats.org/officeDocument/2006/relationships/slideLayout" Target="../slideLayouts/slideLayout262.xml"/><Relationship Id="rId35" Type="http://schemas.openxmlformats.org/officeDocument/2006/relationships/slideLayout" Target="../slideLayouts/slideLayout267.xml"/><Relationship Id="rId8" Type="http://schemas.openxmlformats.org/officeDocument/2006/relationships/slideLayout" Target="../slideLayouts/slideLayout240.xml"/><Relationship Id="rId3" Type="http://schemas.openxmlformats.org/officeDocument/2006/relationships/slideLayout" Target="../slideLayouts/slideLayout235.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82.xml"/><Relationship Id="rId18" Type="http://schemas.openxmlformats.org/officeDocument/2006/relationships/slideLayout" Target="../slideLayouts/slideLayout287.xml"/><Relationship Id="rId26" Type="http://schemas.openxmlformats.org/officeDocument/2006/relationships/slideLayout" Target="../slideLayouts/slideLayout295.xml"/><Relationship Id="rId3" Type="http://schemas.openxmlformats.org/officeDocument/2006/relationships/slideLayout" Target="../slideLayouts/slideLayout272.xml"/><Relationship Id="rId21" Type="http://schemas.openxmlformats.org/officeDocument/2006/relationships/slideLayout" Target="../slideLayouts/slideLayout290.xml"/><Relationship Id="rId34" Type="http://schemas.openxmlformats.org/officeDocument/2006/relationships/theme" Target="../theme/theme8.xml"/><Relationship Id="rId7" Type="http://schemas.openxmlformats.org/officeDocument/2006/relationships/slideLayout" Target="../slideLayouts/slideLayout276.xml"/><Relationship Id="rId12" Type="http://schemas.openxmlformats.org/officeDocument/2006/relationships/slideLayout" Target="../slideLayouts/slideLayout281.xml"/><Relationship Id="rId17" Type="http://schemas.openxmlformats.org/officeDocument/2006/relationships/slideLayout" Target="../slideLayouts/slideLayout286.xml"/><Relationship Id="rId25" Type="http://schemas.openxmlformats.org/officeDocument/2006/relationships/slideLayout" Target="../slideLayouts/slideLayout294.xml"/><Relationship Id="rId33" Type="http://schemas.openxmlformats.org/officeDocument/2006/relationships/slideLayout" Target="../slideLayouts/slideLayout302.xml"/><Relationship Id="rId2" Type="http://schemas.openxmlformats.org/officeDocument/2006/relationships/slideLayout" Target="../slideLayouts/slideLayout271.xml"/><Relationship Id="rId16" Type="http://schemas.openxmlformats.org/officeDocument/2006/relationships/slideLayout" Target="../slideLayouts/slideLayout285.xml"/><Relationship Id="rId20" Type="http://schemas.openxmlformats.org/officeDocument/2006/relationships/slideLayout" Target="../slideLayouts/slideLayout289.xml"/><Relationship Id="rId29" Type="http://schemas.openxmlformats.org/officeDocument/2006/relationships/slideLayout" Target="../slideLayouts/slideLayout298.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24" Type="http://schemas.openxmlformats.org/officeDocument/2006/relationships/slideLayout" Target="../slideLayouts/slideLayout293.xml"/><Relationship Id="rId32" Type="http://schemas.openxmlformats.org/officeDocument/2006/relationships/slideLayout" Target="../slideLayouts/slideLayout301.xml"/><Relationship Id="rId5" Type="http://schemas.openxmlformats.org/officeDocument/2006/relationships/slideLayout" Target="../slideLayouts/slideLayout274.xml"/><Relationship Id="rId15" Type="http://schemas.openxmlformats.org/officeDocument/2006/relationships/slideLayout" Target="../slideLayouts/slideLayout284.xml"/><Relationship Id="rId23" Type="http://schemas.openxmlformats.org/officeDocument/2006/relationships/slideLayout" Target="../slideLayouts/slideLayout292.xml"/><Relationship Id="rId28" Type="http://schemas.openxmlformats.org/officeDocument/2006/relationships/slideLayout" Target="../slideLayouts/slideLayout297.xml"/><Relationship Id="rId10" Type="http://schemas.openxmlformats.org/officeDocument/2006/relationships/slideLayout" Target="../slideLayouts/slideLayout279.xml"/><Relationship Id="rId19" Type="http://schemas.openxmlformats.org/officeDocument/2006/relationships/slideLayout" Target="../slideLayouts/slideLayout288.xml"/><Relationship Id="rId31" Type="http://schemas.openxmlformats.org/officeDocument/2006/relationships/slideLayout" Target="../slideLayouts/slideLayout300.xml"/><Relationship Id="rId4" Type="http://schemas.openxmlformats.org/officeDocument/2006/relationships/slideLayout" Target="../slideLayouts/slideLayout273.xml"/><Relationship Id="rId9" Type="http://schemas.openxmlformats.org/officeDocument/2006/relationships/slideLayout" Target="../slideLayouts/slideLayout278.xml"/><Relationship Id="rId14" Type="http://schemas.openxmlformats.org/officeDocument/2006/relationships/slideLayout" Target="../slideLayouts/slideLayout283.xml"/><Relationship Id="rId22" Type="http://schemas.openxmlformats.org/officeDocument/2006/relationships/slideLayout" Target="../slideLayouts/slideLayout291.xml"/><Relationship Id="rId27" Type="http://schemas.openxmlformats.org/officeDocument/2006/relationships/slideLayout" Target="../slideLayouts/slideLayout296.xml"/><Relationship Id="rId30" Type="http://schemas.openxmlformats.org/officeDocument/2006/relationships/slideLayout" Target="../slideLayouts/slideLayout299.xml"/><Relationship Id="rId8" Type="http://schemas.openxmlformats.org/officeDocument/2006/relationships/slideLayout" Target="../slideLayouts/slideLayout277.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315.xml"/><Relationship Id="rId18" Type="http://schemas.openxmlformats.org/officeDocument/2006/relationships/slideLayout" Target="../slideLayouts/slideLayout320.xml"/><Relationship Id="rId26" Type="http://schemas.openxmlformats.org/officeDocument/2006/relationships/slideLayout" Target="../slideLayouts/slideLayout328.xml"/><Relationship Id="rId39" Type="http://schemas.openxmlformats.org/officeDocument/2006/relationships/slideLayout" Target="../slideLayouts/slideLayout341.xml"/><Relationship Id="rId21" Type="http://schemas.openxmlformats.org/officeDocument/2006/relationships/slideLayout" Target="../slideLayouts/slideLayout323.xml"/><Relationship Id="rId34" Type="http://schemas.openxmlformats.org/officeDocument/2006/relationships/slideLayout" Target="../slideLayouts/slideLayout336.xml"/><Relationship Id="rId42" Type="http://schemas.openxmlformats.org/officeDocument/2006/relationships/theme" Target="../theme/theme9.xml"/><Relationship Id="rId7" Type="http://schemas.openxmlformats.org/officeDocument/2006/relationships/slideLayout" Target="../slideLayouts/slideLayout309.xml"/><Relationship Id="rId2" Type="http://schemas.openxmlformats.org/officeDocument/2006/relationships/slideLayout" Target="../slideLayouts/slideLayout304.xml"/><Relationship Id="rId16" Type="http://schemas.openxmlformats.org/officeDocument/2006/relationships/slideLayout" Target="../slideLayouts/slideLayout318.xml"/><Relationship Id="rId29" Type="http://schemas.openxmlformats.org/officeDocument/2006/relationships/slideLayout" Target="../slideLayouts/slideLayout331.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24" Type="http://schemas.openxmlformats.org/officeDocument/2006/relationships/slideLayout" Target="../slideLayouts/slideLayout326.xml"/><Relationship Id="rId32" Type="http://schemas.openxmlformats.org/officeDocument/2006/relationships/slideLayout" Target="../slideLayouts/slideLayout334.xml"/><Relationship Id="rId37" Type="http://schemas.openxmlformats.org/officeDocument/2006/relationships/slideLayout" Target="../slideLayouts/slideLayout339.xml"/><Relationship Id="rId40" Type="http://schemas.openxmlformats.org/officeDocument/2006/relationships/slideLayout" Target="../slideLayouts/slideLayout342.xml"/><Relationship Id="rId45" Type="http://schemas.openxmlformats.org/officeDocument/2006/relationships/image" Target="../media/image43.emf"/><Relationship Id="rId5" Type="http://schemas.openxmlformats.org/officeDocument/2006/relationships/slideLayout" Target="../slideLayouts/slideLayout307.xml"/><Relationship Id="rId15" Type="http://schemas.openxmlformats.org/officeDocument/2006/relationships/slideLayout" Target="../slideLayouts/slideLayout317.xml"/><Relationship Id="rId23" Type="http://schemas.openxmlformats.org/officeDocument/2006/relationships/slideLayout" Target="../slideLayouts/slideLayout325.xml"/><Relationship Id="rId28" Type="http://schemas.openxmlformats.org/officeDocument/2006/relationships/slideLayout" Target="../slideLayouts/slideLayout330.xml"/><Relationship Id="rId36" Type="http://schemas.openxmlformats.org/officeDocument/2006/relationships/slideLayout" Target="../slideLayouts/slideLayout338.xml"/><Relationship Id="rId10" Type="http://schemas.openxmlformats.org/officeDocument/2006/relationships/slideLayout" Target="../slideLayouts/slideLayout312.xml"/><Relationship Id="rId19" Type="http://schemas.openxmlformats.org/officeDocument/2006/relationships/slideLayout" Target="../slideLayouts/slideLayout321.xml"/><Relationship Id="rId31" Type="http://schemas.openxmlformats.org/officeDocument/2006/relationships/slideLayout" Target="../slideLayouts/slideLayout333.xml"/><Relationship Id="rId44" Type="http://schemas.openxmlformats.org/officeDocument/2006/relationships/oleObject" Target="../embeddings/oleObject1.bin"/><Relationship Id="rId4" Type="http://schemas.openxmlformats.org/officeDocument/2006/relationships/slideLayout" Target="../slideLayouts/slideLayout306.xml"/><Relationship Id="rId9" Type="http://schemas.openxmlformats.org/officeDocument/2006/relationships/slideLayout" Target="../slideLayouts/slideLayout311.xml"/><Relationship Id="rId14" Type="http://schemas.openxmlformats.org/officeDocument/2006/relationships/slideLayout" Target="../slideLayouts/slideLayout316.xml"/><Relationship Id="rId22" Type="http://schemas.openxmlformats.org/officeDocument/2006/relationships/slideLayout" Target="../slideLayouts/slideLayout324.xml"/><Relationship Id="rId27" Type="http://schemas.openxmlformats.org/officeDocument/2006/relationships/slideLayout" Target="../slideLayouts/slideLayout329.xml"/><Relationship Id="rId30" Type="http://schemas.openxmlformats.org/officeDocument/2006/relationships/slideLayout" Target="../slideLayouts/slideLayout332.xml"/><Relationship Id="rId35" Type="http://schemas.openxmlformats.org/officeDocument/2006/relationships/slideLayout" Target="../slideLayouts/slideLayout337.xml"/><Relationship Id="rId43" Type="http://schemas.openxmlformats.org/officeDocument/2006/relationships/tags" Target="../tags/tag1.xml"/><Relationship Id="rId8" Type="http://schemas.openxmlformats.org/officeDocument/2006/relationships/slideLayout" Target="../slideLayouts/slideLayout310.xml"/><Relationship Id="rId3" Type="http://schemas.openxmlformats.org/officeDocument/2006/relationships/slideLayout" Target="../slideLayouts/slideLayout305.xml"/><Relationship Id="rId12" Type="http://schemas.openxmlformats.org/officeDocument/2006/relationships/slideLayout" Target="../slideLayouts/slideLayout314.xml"/><Relationship Id="rId17" Type="http://schemas.openxmlformats.org/officeDocument/2006/relationships/slideLayout" Target="../slideLayouts/slideLayout319.xml"/><Relationship Id="rId25" Type="http://schemas.openxmlformats.org/officeDocument/2006/relationships/slideLayout" Target="../slideLayouts/slideLayout327.xml"/><Relationship Id="rId33" Type="http://schemas.openxmlformats.org/officeDocument/2006/relationships/slideLayout" Target="../slideLayouts/slideLayout335.xml"/><Relationship Id="rId38" Type="http://schemas.openxmlformats.org/officeDocument/2006/relationships/slideLayout" Target="../slideLayouts/slideLayout340.xml"/><Relationship Id="rId20" Type="http://schemas.openxmlformats.org/officeDocument/2006/relationships/slideLayout" Target="../slideLayouts/slideLayout322.xml"/><Relationship Id="rId41" Type="http://schemas.openxmlformats.org/officeDocument/2006/relationships/slideLayout" Target="../slideLayouts/slideLayout3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65FFBF-A739-42AC-88EA-7C2BF1D812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927833-2430-4839-BA9B-BCB090E5E7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C2D298-B7AD-48B8-BD53-87D2CC39C7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DD1EFD74-4C39-4162-8E0A-A47C91C326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780C2A-A418-4A18-89C5-5033376D30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CBAE54-309E-4E6C-A8A2-DEA58B1620F8}" type="slidenum">
              <a:rPr lang="en-US" smtClean="0"/>
              <a:t>‹#›</a:t>
            </a:fld>
            <a:endParaRPr lang="en-US"/>
          </a:p>
        </p:txBody>
      </p:sp>
    </p:spTree>
    <p:extLst>
      <p:ext uri="{BB962C8B-B14F-4D97-AF65-F5344CB8AC3E}">
        <p14:creationId xmlns:p14="http://schemas.microsoft.com/office/powerpoint/2010/main" val="1826244627"/>
      </p:ext>
    </p:extLst>
  </p:cSld>
  <p:clrMap bg1="lt1" tx1="dk1" bg2="lt2" tx2="dk2" accent1="accent1" accent2="accent2" accent3="accent3" accent4="accent4" accent5="accent5" accent6="accent6" hlink="hlink" folHlink="folHlink"/>
  <p:sldLayoutIdLst>
    <p:sldLayoutId id="2147483870" r:id="rId1"/>
    <p:sldLayoutId id="2147483871"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3921EA-D3DB-1A4B-AB1A-E24DDB95FFB5}"/>
              </a:ext>
            </a:extLst>
          </p:cNvPr>
          <p:cNvSpPr/>
          <p:nvPr userDrawn="1"/>
        </p:nvSpPr>
        <p:spPr>
          <a:xfrm rot="10800000">
            <a:off x="0" y="0"/>
            <a:ext cx="12192000" cy="6858000"/>
          </a:xfrm>
          <a:prstGeom prst="rect">
            <a:avLst/>
          </a:prstGeom>
          <a:gradFill flip="none" rotWithShape="1">
            <a:gsLst>
              <a:gs pos="44000">
                <a:srgbClr val="FFFFFF">
                  <a:alpha val="10000"/>
                </a:srgbClr>
              </a:gs>
              <a:gs pos="0">
                <a:srgbClr val="FFFFFF">
                  <a:alpha val="39000"/>
                </a:srgbClr>
              </a:gs>
              <a:gs pos="100000">
                <a:srgbClr val="FFFFFF"/>
              </a:gs>
            </a:gsLst>
            <a:lin ang="2700000" scaled="0"/>
            <a:tileRect/>
          </a:gradFill>
          <a:ln w="12700" cap="sq"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 name="Slide Number Placeholder 1">
            <a:extLst>
              <a:ext uri="{FF2B5EF4-FFF2-40B4-BE49-F238E27FC236}">
                <a16:creationId xmlns:a16="http://schemas.microsoft.com/office/drawing/2014/main" id="{5C56D09A-E459-482B-ADF4-136A47552580}"/>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sp>
        <p:nvSpPr>
          <p:cNvPr id="3" name="Footer Placeholder 2">
            <a:extLst>
              <a:ext uri="{FF2B5EF4-FFF2-40B4-BE49-F238E27FC236}">
                <a16:creationId xmlns:a16="http://schemas.microsoft.com/office/drawing/2014/main" id="{49D9FD1B-23A4-429E-8C83-323108611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535499265"/>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57" r:id="rId16"/>
    <p:sldLayoutId id="2147483834" r:id="rId17"/>
    <p:sldLayoutId id="2147483835" r:id="rId18"/>
    <p:sldLayoutId id="2147483836" r:id="rId19"/>
    <p:sldLayoutId id="2147483837" r:id="rId20"/>
    <p:sldLayoutId id="2147483838" r:id="rId21"/>
    <p:sldLayoutId id="2147483839" r:id="rId22"/>
    <p:sldLayoutId id="2147483840" r:id="rId23"/>
    <p:sldLayoutId id="2147483872" r:id="rId24"/>
    <p:sldLayoutId id="2147483841" r:id="rId25"/>
    <p:sldLayoutId id="2147483842" r:id="rId26"/>
    <p:sldLayoutId id="2147483843" r:id="rId27"/>
    <p:sldLayoutId id="2147483844" r:id="rId28"/>
    <p:sldLayoutId id="2147483845" r:id="rId29"/>
    <p:sldLayoutId id="2147483846" r:id="rId30"/>
    <p:sldLayoutId id="2147483847" r:id="rId31"/>
    <p:sldLayoutId id="2147483854" r:id="rId32"/>
    <p:sldLayoutId id="2147483874" r:id="rId33"/>
  </p:sldLayoutIdLst>
  <p:hf hdr="0" dt="0"/>
  <p:txStyles>
    <p:titleStyle>
      <a:lvl1pPr algn="ctr" defTabSz="914400" rtl="0" eaLnBrk="1" latinLnBrk="0" hangingPunct="1">
        <a:lnSpc>
          <a:spcPct val="100000"/>
        </a:lnSpc>
        <a:spcBef>
          <a:spcPct val="0"/>
        </a:spcBef>
        <a:buNone/>
        <a:defRPr sz="4400" kern="1200" spc="300">
          <a:solidFill>
            <a:schemeClr val="bg1"/>
          </a:solidFill>
          <a:latin typeface="Trebuchet MS" panose="020B0703020202090204" pitchFamily="34" charset="0"/>
          <a:ea typeface="+mj-ea"/>
          <a:cs typeface="+mj-cs"/>
        </a:defRPr>
      </a:lvl1pPr>
    </p:titleStyle>
    <p:bodyStyle>
      <a:lvl1pPr marL="171450" indent="-173736" algn="l" defTabSz="914400" rtl="0" eaLnBrk="1" latinLnBrk="0" hangingPunct="1">
        <a:lnSpc>
          <a:spcPct val="100000"/>
        </a:lnSpc>
        <a:spcBef>
          <a:spcPts val="1200"/>
        </a:spcBef>
        <a:buFont typeface="Graphik Regular" pitchFamily="34" charset="0"/>
        <a:buChar char="•"/>
        <a:defRPr sz="1200" kern="1200">
          <a:solidFill>
            <a:schemeClr val="tx1"/>
          </a:solidFill>
          <a:latin typeface="Trebuchet MS" panose="020B0703020202090204" pitchFamily="34" charset="0"/>
          <a:ea typeface="+mn-ea"/>
          <a:cs typeface="+mn-cs"/>
        </a:defRPr>
      </a:lvl1pPr>
      <a:lvl2pPr marL="6309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2pPr>
      <a:lvl3pPr marL="10881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3pPr>
      <a:lvl4pPr marL="15453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4pPr>
      <a:lvl5pPr marL="20025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5pPr>
      <a:lvl6pPr marL="24597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6pPr>
      <a:lvl7pPr marL="29169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7pPr>
      <a:lvl8pPr marL="33741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8pPr>
      <a:lvl9pPr marL="38313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4032">
          <p15:clr>
            <a:srgbClr val="F26B43"/>
          </p15:clr>
        </p15:guide>
        <p15:guide id="3" pos="288">
          <p15:clr>
            <a:srgbClr val="F26B43"/>
          </p15:clr>
        </p15:guide>
        <p15:guide id="5" pos="7392">
          <p15:clr>
            <a:srgbClr val="F26B43"/>
          </p15:clr>
        </p15:guide>
        <p15:guide id="7" pos="1774">
          <p15:clr>
            <a:srgbClr val="F26B43"/>
          </p15:clr>
        </p15:guide>
        <p15:guide id="8" pos="2158">
          <p15:clr>
            <a:srgbClr val="F26B43"/>
          </p15:clr>
        </p15:guide>
        <p15:guide id="9" pos="3644">
          <p15:clr>
            <a:srgbClr val="F26B43"/>
          </p15:clr>
        </p15:guide>
        <p15:guide id="10" pos="5520">
          <p15:clr>
            <a:srgbClr val="F26B43"/>
          </p15:clr>
        </p15:guide>
        <p15:guide id="11" pos="5906">
          <p15:clr>
            <a:srgbClr val="F26B43"/>
          </p15:clr>
        </p15:guide>
        <p15:guide id="12" pos="3840">
          <p15:clr>
            <a:srgbClr val="F26B43"/>
          </p15:clr>
        </p15:guide>
        <p15:guide id="13" orient="horz" pos="1008">
          <p15:clr>
            <a:srgbClr val="F26B43"/>
          </p15:clr>
        </p15:guide>
        <p15:guide id="14" orient="horz" pos="4032">
          <p15:clr>
            <a:srgbClr val="F26B43"/>
          </p15:clr>
        </p15:guide>
        <p15:guide id="15" orient="horz" pos="3744">
          <p15:clr>
            <a:srgbClr val="F26B43"/>
          </p15:clr>
        </p15:guide>
        <p15:guide id="20" orient="horz" pos="576">
          <p15:clr>
            <a:srgbClr val="F26B43"/>
          </p15:clr>
        </p15:guide>
        <p15:guide id="21" orient="horz" pos="3888">
          <p15:clr>
            <a:srgbClr val="F26B43"/>
          </p15:clr>
        </p15:guide>
        <p15:guide id="22" orient="horz" pos="129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grey surface with small dots&#10;&#10;AI-generated content may be incorrect.">
            <a:extLst>
              <a:ext uri="{FF2B5EF4-FFF2-40B4-BE49-F238E27FC236}">
                <a16:creationId xmlns:a16="http://schemas.microsoft.com/office/drawing/2014/main" id="{260412DA-5175-C1B0-DEB5-62A48FEE7823}"/>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5239B009-F28B-5975-8A97-DBBF9735CF51}"/>
              </a:ext>
            </a:extLst>
          </p:cNvPr>
          <p:cNvPicPr>
            <a:picLocks noChangeAspect="1"/>
          </p:cNvPicPr>
          <p:nvPr userDrawn="1"/>
        </p:nvPicPr>
        <p:blipFill>
          <a:blip r:embed="rId4"/>
          <a:stretch>
            <a:fillRect/>
          </a:stretch>
        </p:blipFill>
        <p:spPr>
          <a:xfrm>
            <a:off x="-7883375" y="1925791"/>
            <a:ext cx="27958749" cy="3006418"/>
          </a:xfrm>
          <a:prstGeom prst="rect">
            <a:avLst/>
          </a:prstGeom>
        </p:spPr>
      </p:pic>
      <p:pic>
        <p:nvPicPr>
          <p:cNvPr id="2" name="Picture 1">
            <a:extLst>
              <a:ext uri="{FF2B5EF4-FFF2-40B4-BE49-F238E27FC236}">
                <a16:creationId xmlns:a16="http://schemas.microsoft.com/office/drawing/2014/main" id="{E1EF7B1E-8FD5-460E-29A4-4442AD2AA364}"/>
              </a:ext>
            </a:extLst>
          </p:cNvPr>
          <p:cNvPicPr>
            <a:picLocks noChangeAspect="1"/>
          </p:cNvPicPr>
          <p:nvPr userDrawn="1"/>
        </p:nvPicPr>
        <p:blipFill>
          <a:blip r:embed="rId5"/>
          <a:srcRect l="25140" t="17083" r="28283" b="67892"/>
          <a:stretch>
            <a:fillRect/>
          </a:stretch>
        </p:blipFill>
        <p:spPr>
          <a:xfrm>
            <a:off x="454958" y="3429000"/>
            <a:ext cx="11282082" cy="528433"/>
          </a:xfrm>
          <a:prstGeom prst="rect">
            <a:avLst/>
          </a:prstGeom>
        </p:spPr>
      </p:pic>
    </p:spTree>
    <p:extLst>
      <p:ext uri="{BB962C8B-B14F-4D97-AF65-F5344CB8AC3E}">
        <p14:creationId xmlns:p14="http://schemas.microsoft.com/office/powerpoint/2010/main" val="4268894661"/>
      </p:ext>
    </p:extLst>
  </p:cSld>
  <p:clrMap bg1="lt1" tx1="dk1" bg2="lt2" tx2="dk2" accent1="accent1" accent2="accent2" accent3="accent3" accent4="accent4" accent5="accent5" accent6="accent6" hlink="hlink" folHlink="folHlink"/>
  <p:sldLayoutIdLst>
    <p:sldLayoutId id="214748397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8800" y="334125"/>
            <a:ext cx="11074400" cy="1356565"/>
          </a:xfrm>
          <a:prstGeom prst="rect">
            <a:avLst/>
          </a:prstGeom>
        </p:spPr>
        <p:txBody>
          <a:bodyPr vert="horz" lIns="0" tIns="0" rIns="0" bIns="0" rtlCol="0" anchor="b">
            <a:normAutofit/>
          </a:bodyPr>
          <a:lstStyle/>
          <a:p>
            <a:r>
              <a:rPr lang="en-US"/>
              <a:t>Click to edit Master title style</a:t>
            </a:r>
          </a:p>
        </p:txBody>
      </p:sp>
      <p:sp>
        <p:nvSpPr>
          <p:cNvPr id="3" name="Text Placeholder 2"/>
          <p:cNvSpPr>
            <a:spLocks noGrp="1"/>
          </p:cNvSpPr>
          <p:nvPr>
            <p:ph type="body" idx="1"/>
          </p:nvPr>
        </p:nvSpPr>
        <p:spPr>
          <a:xfrm>
            <a:off x="558800" y="1825624"/>
            <a:ext cx="11074400" cy="435133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hteck 2"/>
          <p:cNvSpPr/>
          <p:nvPr userDrawn="1"/>
        </p:nvSpPr>
        <p:spPr>
          <a:xfrm>
            <a:off x="2" y="-3907"/>
            <a:ext cx="12191999" cy="78794"/>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799">
              <a:solidFill>
                <a:schemeClr val="bg1"/>
              </a:solidFill>
              <a:latin typeface="Century Gothic" panose="020B0502020202020204" pitchFamily="34" charset="0"/>
            </a:endParaRPr>
          </a:p>
          <a:p>
            <a:pPr algn="ctr"/>
            <a:endParaRPr lang="de-DE" sz="799">
              <a:solidFill>
                <a:schemeClr val="bg1"/>
              </a:solidFill>
              <a:latin typeface="Century Gothic" panose="020B0502020202020204" pitchFamily="34" charset="0"/>
            </a:endParaRPr>
          </a:p>
          <a:p>
            <a:pPr algn="ctr">
              <a:lnSpc>
                <a:spcPct val="200000"/>
              </a:lnSpc>
            </a:pPr>
            <a:endParaRPr lang="de-DE" sz="799">
              <a:solidFill>
                <a:schemeClr val="bg1"/>
              </a:solidFill>
              <a:latin typeface="Century Gothic" panose="020B0502020202020204" pitchFamily="34" charset="0"/>
            </a:endParaRPr>
          </a:p>
          <a:p>
            <a:pPr algn="ctr"/>
            <a:endParaRPr lang="de-DE" sz="3595">
              <a:solidFill>
                <a:schemeClr val="bg1"/>
              </a:solidFill>
            </a:endParaRPr>
          </a:p>
        </p:txBody>
      </p:sp>
      <p:sp>
        <p:nvSpPr>
          <p:cNvPr id="9" name="Rechteck 2"/>
          <p:cNvSpPr/>
          <p:nvPr userDrawn="1"/>
        </p:nvSpPr>
        <p:spPr>
          <a:xfrm>
            <a:off x="3" y="-85"/>
            <a:ext cx="12191997" cy="78742"/>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31">
              <a:solidFill>
                <a:schemeClr val="bg1"/>
              </a:solidFill>
              <a:latin typeface="Century Gothic" panose="020B0502020202020204" pitchFamily="34" charset="0"/>
            </a:endParaRPr>
          </a:p>
          <a:p>
            <a:pPr algn="ctr"/>
            <a:endParaRPr lang="de-DE" sz="2131">
              <a:solidFill>
                <a:schemeClr val="bg1"/>
              </a:solidFill>
              <a:latin typeface="Century Gothic" panose="020B0502020202020204" pitchFamily="34" charset="0"/>
            </a:endParaRPr>
          </a:p>
          <a:p>
            <a:pPr algn="ctr">
              <a:lnSpc>
                <a:spcPct val="200000"/>
              </a:lnSpc>
            </a:pPr>
            <a:endParaRPr lang="de-DE" sz="2131">
              <a:solidFill>
                <a:schemeClr val="bg1"/>
              </a:solidFill>
              <a:latin typeface="Century Gothic" panose="020B0502020202020204" pitchFamily="34" charset="0"/>
            </a:endParaRPr>
          </a:p>
          <a:p>
            <a:pPr algn="ctr"/>
            <a:endParaRPr lang="de-DE" sz="9586">
              <a:solidFill>
                <a:schemeClr val="bg1"/>
              </a:solidFill>
            </a:endParaRPr>
          </a:p>
        </p:txBody>
      </p:sp>
      <p:sp>
        <p:nvSpPr>
          <p:cNvPr id="10" name="Rechteck 4"/>
          <p:cNvSpPr/>
          <p:nvPr userDrawn="1"/>
        </p:nvSpPr>
        <p:spPr>
          <a:xfrm>
            <a:off x="3" y="6777203"/>
            <a:ext cx="12191997" cy="78742"/>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31">
              <a:solidFill>
                <a:schemeClr val="bg1"/>
              </a:solidFill>
              <a:latin typeface="Century Gothic" panose="020B0502020202020204" pitchFamily="34" charset="0"/>
            </a:endParaRPr>
          </a:p>
          <a:p>
            <a:pPr algn="ctr"/>
            <a:endParaRPr lang="de-DE" sz="2131">
              <a:solidFill>
                <a:schemeClr val="bg1"/>
              </a:solidFill>
              <a:latin typeface="Century Gothic" panose="020B0502020202020204" pitchFamily="34" charset="0"/>
            </a:endParaRPr>
          </a:p>
          <a:p>
            <a:pPr algn="ctr">
              <a:lnSpc>
                <a:spcPct val="200000"/>
              </a:lnSpc>
            </a:pPr>
            <a:endParaRPr lang="de-DE" sz="2131">
              <a:solidFill>
                <a:schemeClr val="bg1"/>
              </a:solidFill>
              <a:latin typeface="Century Gothic" panose="020B0502020202020204" pitchFamily="34" charset="0"/>
            </a:endParaRPr>
          </a:p>
          <a:p>
            <a:pPr algn="ctr"/>
            <a:endParaRPr lang="de-DE" sz="9586">
              <a:solidFill>
                <a:schemeClr val="bg1"/>
              </a:solidFill>
            </a:endParaRPr>
          </a:p>
        </p:txBody>
      </p:sp>
      <p:sp>
        <p:nvSpPr>
          <p:cNvPr id="11" name="TextBox 10"/>
          <p:cNvSpPr txBox="1"/>
          <p:nvPr userDrawn="1"/>
        </p:nvSpPr>
        <p:spPr>
          <a:xfrm>
            <a:off x="9421978" y="6477975"/>
            <a:ext cx="2770023" cy="235770"/>
          </a:xfrm>
          <a:prstGeom prst="rect">
            <a:avLst/>
          </a:prstGeom>
          <a:noFill/>
        </p:spPr>
        <p:txBody>
          <a:bodyPr wrap="square" rtlCol="0">
            <a:spAutoFit/>
          </a:bodyPr>
          <a:lstStyle/>
          <a:p>
            <a:pPr algn="r"/>
            <a:r>
              <a:rPr lang="en-US" sz="932" i="0">
                <a:solidFill>
                  <a:schemeClr val="bg2"/>
                </a:solidFill>
              </a:rPr>
              <a:t>PURE Insurance |  </a:t>
            </a:r>
            <a:fld id="{B4DDCD55-85F7-4EBC-8DC0-76AD0004AE09}" type="slidenum">
              <a:rPr lang="en-US" sz="932" i="0" smtClean="0">
                <a:solidFill>
                  <a:schemeClr val="bg2"/>
                </a:solidFill>
              </a:rPr>
              <a:t>‹#›</a:t>
            </a:fld>
            <a:endParaRPr lang="en-US" sz="932" i="0">
              <a:solidFill>
                <a:schemeClr val="bg2"/>
              </a:solidFill>
            </a:endParaRPr>
          </a:p>
        </p:txBody>
      </p:sp>
    </p:spTree>
    <p:extLst>
      <p:ext uri="{BB962C8B-B14F-4D97-AF65-F5344CB8AC3E}">
        <p14:creationId xmlns:p14="http://schemas.microsoft.com/office/powerpoint/2010/main" val="978226836"/>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 id="2147483983" r:id="rId12"/>
    <p:sldLayoutId id="2147483984" r:id="rId13"/>
    <p:sldLayoutId id="2147483985" r:id="rId14"/>
    <p:sldLayoutId id="2147483986" r:id="rId15"/>
    <p:sldLayoutId id="2147483987" r:id="rId16"/>
    <p:sldLayoutId id="2147483988" r:id="rId17"/>
    <p:sldLayoutId id="2147483989" r:id="rId18"/>
    <p:sldLayoutId id="2147483990" r:id="rId19"/>
    <p:sldLayoutId id="2147483991" r:id="rId20"/>
    <p:sldLayoutId id="2147483992" r:id="rId21"/>
    <p:sldLayoutId id="2147483993" r:id="rId22"/>
    <p:sldLayoutId id="2147483994" r:id="rId23"/>
    <p:sldLayoutId id="2147483995" r:id="rId24"/>
    <p:sldLayoutId id="2147483996" r:id="rId25"/>
    <p:sldLayoutId id="2147483997" r:id="rId26"/>
    <p:sldLayoutId id="2147483998" r:id="rId27"/>
    <p:sldLayoutId id="2147483999" r:id="rId28"/>
    <p:sldLayoutId id="2147484000" r:id="rId29"/>
    <p:sldLayoutId id="2147484001" r:id="rId30"/>
    <p:sldLayoutId id="2147484002" r:id="rId31"/>
    <p:sldLayoutId id="2147484003" r:id="rId32"/>
    <p:sldLayoutId id="2147484004" r:id="rId33"/>
    <p:sldLayoutId id="2147484005" r:id="rId34"/>
    <p:sldLayoutId id="2147484006" r:id="rId35"/>
    <p:sldLayoutId id="2147484007" r:id="rId36"/>
    <p:sldLayoutId id="2147484008" r:id="rId37"/>
    <p:sldLayoutId id="2147484009" r:id="rId38"/>
    <p:sldLayoutId id="2147484010" r:id="rId39"/>
    <p:sldLayoutId id="2147484011" r:id="rId40"/>
    <p:sldLayoutId id="2147484012" r:id="rId41"/>
    <p:sldLayoutId id="2147484013" r:id="rId42"/>
    <p:sldLayoutId id="2147484014" r:id="rId43"/>
    <p:sldLayoutId id="2147484015" r:id="rId44"/>
    <p:sldLayoutId id="2147484016" r:id="rId45"/>
    <p:sldLayoutId id="2147484017" r:id="rId46"/>
    <p:sldLayoutId id="2147484018" r:id="rId47"/>
    <p:sldLayoutId id="2147484019" r:id="rId48"/>
    <p:sldLayoutId id="2147484020" r:id="rId49"/>
    <p:sldLayoutId id="2147484021" r:id="rId50"/>
    <p:sldLayoutId id="2147484022" r:id="rId51"/>
    <p:sldLayoutId id="2147484023" r:id="rId52"/>
    <p:sldLayoutId id="2147484024" r:id="rId53"/>
    <p:sldLayoutId id="2147484025" r:id="rId54"/>
    <p:sldLayoutId id="2147484026" r:id="rId55"/>
    <p:sldLayoutId id="2147484027" r:id="rId56"/>
    <p:sldLayoutId id="2147484028" r:id="rId57"/>
    <p:sldLayoutId id="2147484029" r:id="rId58"/>
  </p:sldLayoutIdLst>
  <p:hf hdr="0" ftr="0" dt="0"/>
  <p:txStyles>
    <p:titleStyle>
      <a:lvl1pPr algn="l" defTabSz="913554" rtl="0" eaLnBrk="1" latinLnBrk="0" hangingPunct="1">
        <a:lnSpc>
          <a:spcPct val="90000"/>
        </a:lnSpc>
        <a:spcBef>
          <a:spcPct val="0"/>
        </a:spcBef>
        <a:buNone/>
        <a:defRPr sz="4396" kern="1200">
          <a:solidFill>
            <a:schemeClr val="tx1"/>
          </a:solidFill>
          <a:latin typeface="+mn-lt"/>
          <a:ea typeface="+mj-ea"/>
          <a:cs typeface="+mj-cs"/>
        </a:defRPr>
      </a:lvl1pPr>
    </p:titleStyle>
    <p:bodyStyle>
      <a:lvl1pPr marL="0" indent="0" algn="l" defTabSz="913554" rtl="0" eaLnBrk="1" latinLnBrk="0" hangingPunct="1">
        <a:lnSpc>
          <a:spcPct val="90000"/>
        </a:lnSpc>
        <a:spcBef>
          <a:spcPts val="999"/>
        </a:spcBef>
        <a:buFont typeface="Arial" panose="020B0604020202020204" pitchFamily="34" charset="0"/>
        <a:buNone/>
        <a:defRPr sz="2131" kern="1200">
          <a:solidFill>
            <a:schemeClr val="tx1"/>
          </a:solidFill>
          <a:latin typeface="+mn-lt"/>
          <a:ea typeface="+mn-ea"/>
          <a:cs typeface="+mn-cs"/>
        </a:defRPr>
      </a:lvl1pPr>
      <a:lvl2pPr marL="456777" indent="0" algn="l" defTabSz="913554" rtl="0" eaLnBrk="1" latinLnBrk="0" hangingPunct="1">
        <a:lnSpc>
          <a:spcPct val="90000"/>
        </a:lnSpc>
        <a:spcBef>
          <a:spcPts val="500"/>
        </a:spcBef>
        <a:buFont typeface="Arial" panose="020B0604020202020204" pitchFamily="34" charset="0"/>
        <a:buNone/>
        <a:defRPr sz="1865" kern="1200">
          <a:solidFill>
            <a:schemeClr val="tx1"/>
          </a:solidFill>
          <a:latin typeface="+mn-lt"/>
          <a:ea typeface="+mn-ea"/>
          <a:cs typeface="+mn-cs"/>
        </a:defRPr>
      </a:lvl2pPr>
      <a:lvl3pPr marL="913554" indent="0" algn="l" defTabSz="913554" rtl="0" eaLnBrk="1" latinLnBrk="0" hangingPunct="1">
        <a:lnSpc>
          <a:spcPct val="90000"/>
        </a:lnSpc>
        <a:spcBef>
          <a:spcPts val="500"/>
        </a:spcBef>
        <a:buFont typeface="Arial" panose="020B0604020202020204" pitchFamily="34" charset="0"/>
        <a:buNone/>
        <a:defRPr sz="1599" kern="1200">
          <a:solidFill>
            <a:schemeClr val="tx1"/>
          </a:solidFill>
          <a:latin typeface="+mn-lt"/>
          <a:ea typeface="+mn-ea"/>
          <a:cs typeface="+mn-cs"/>
        </a:defRPr>
      </a:lvl3pPr>
      <a:lvl4pPr marL="1370331" indent="0" algn="l" defTabSz="913554" rtl="0" eaLnBrk="1" latinLnBrk="0" hangingPunct="1">
        <a:lnSpc>
          <a:spcPct val="90000"/>
        </a:lnSpc>
        <a:spcBef>
          <a:spcPts val="500"/>
        </a:spcBef>
        <a:buFont typeface="Arial" panose="020B0604020202020204" pitchFamily="34" charset="0"/>
        <a:buNone/>
        <a:defRPr sz="1465" kern="1200">
          <a:solidFill>
            <a:schemeClr val="tx1"/>
          </a:solidFill>
          <a:latin typeface="+mn-lt"/>
          <a:ea typeface="+mn-ea"/>
          <a:cs typeface="+mn-cs"/>
        </a:defRPr>
      </a:lvl4pPr>
      <a:lvl5pPr marL="1827108" indent="0" algn="l" defTabSz="913554" rtl="0" eaLnBrk="1" latinLnBrk="0" hangingPunct="1">
        <a:lnSpc>
          <a:spcPct val="90000"/>
        </a:lnSpc>
        <a:spcBef>
          <a:spcPts val="500"/>
        </a:spcBef>
        <a:buFont typeface="Arial" panose="020B0604020202020204" pitchFamily="34" charset="0"/>
        <a:buNone/>
        <a:defRPr sz="1465" kern="1200">
          <a:solidFill>
            <a:schemeClr val="tx1"/>
          </a:solidFill>
          <a:latin typeface="+mn-lt"/>
          <a:ea typeface="+mn-ea"/>
          <a:cs typeface="+mn-cs"/>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554" rtl="0" eaLnBrk="1" latinLnBrk="0" hangingPunct="1">
        <a:defRPr sz="1798" kern="1200">
          <a:solidFill>
            <a:schemeClr val="tx1"/>
          </a:solidFill>
          <a:latin typeface="+mn-lt"/>
          <a:ea typeface="+mn-ea"/>
          <a:cs typeface="+mn-cs"/>
        </a:defRPr>
      </a:lvl1pPr>
      <a:lvl2pPr marL="456777" algn="l" defTabSz="913554" rtl="0" eaLnBrk="1" latinLnBrk="0" hangingPunct="1">
        <a:defRPr sz="1798" kern="1200">
          <a:solidFill>
            <a:schemeClr val="tx1"/>
          </a:solidFill>
          <a:latin typeface="+mn-lt"/>
          <a:ea typeface="+mn-ea"/>
          <a:cs typeface="+mn-cs"/>
        </a:defRPr>
      </a:lvl2pPr>
      <a:lvl3pPr marL="913554" algn="l" defTabSz="913554" rtl="0" eaLnBrk="1" latinLnBrk="0" hangingPunct="1">
        <a:defRPr sz="1798" kern="1200">
          <a:solidFill>
            <a:schemeClr val="tx1"/>
          </a:solidFill>
          <a:latin typeface="+mn-lt"/>
          <a:ea typeface="+mn-ea"/>
          <a:cs typeface="+mn-cs"/>
        </a:defRPr>
      </a:lvl3pPr>
      <a:lvl4pPr marL="1370331" algn="l" defTabSz="913554" rtl="0" eaLnBrk="1" latinLnBrk="0" hangingPunct="1">
        <a:defRPr sz="1798" kern="1200">
          <a:solidFill>
            <a:schemeClr val="tx1"/>
          </a:solidFill>
          <a:latin typeface="+mn-lt"/>
          <a:ea typeface="+mn-ea"/>
          <a:cs typeface="+mn-cs"/>
        </a:defRPr>
      </a:lvl4pPr>
      <a:lvl5pPr marL="1827108" algn="l" defTabSz="913554" rtl="0" eaLnBrk="1" latinLnBrk="0" hangingPunct="1">
        <a:defRPr sz="1798" kern="1200">
          <a:solidFill>
            <a:schemeClr val="tx1"/>
          </a:solidFill>
          <a:latin typeface="+mn-lt"/>
          <a:ea typeface="+mn-ea"/>
          <a:cs typeface="+mn-cs"/>
        </a:defRPr>
      </a:lvl5pPr>
      <a:lvl6pPr marL="2283885" algn="l" defTabSz="913554" rtl="0" eaLnBrk="1" latinLnBrk="0" hangingPunct="1">
        <a:defRPr sz="1798" kern="1200">
          <a:solidFill>
            <a:schemeClr val="tx1"/>
          </a:solidFill>
          <a:latin typeface="+mn-lt"/>
          <a:ea typeface="+mn-ea"/>
          <a:cs typeface="+mn-cs"/>
        </a:defRPr>
      </a:lvl6pPr>
      <a:lvl7pPr marL="2740663" algn="l" defTabSz="913554" rtl="0" eaLnBrk="1" latinLnBrk="0" hangingPunct="1">
        <a:defRPr sz="1798" kern="1200">
          <a:solidFill>
            <a:schemeClr val="tx1"/>
          </a:solidFill>
          <a:latin typeface="+mn-lt"/>
          <a:ea typeface="+mn-ea"/>
          <a:cs typeface="+mn-cs"/>
        </a:defRPr>
      </a:lvl7pPr>
      <a:lvl8pPr marL="3197440" algn="l" defTabSz="913554" rtl="0" eaLnBrk="1" latinLnBrk="0" hangingPunct="1">
        <a:defRPr sz="1798" kern="1200">
          <a:solidFill>
            <a:schemeClr val="tx1"/>
          </a:solidFill>
          <a:latin typeface="+mn-lt"/>
          <a:ea typeface="+mn-ea"/>
          <a:cs typeface="+mn-cs"/>
        </a:defRPr>
      </a:lvl8pPr>
      <a:lvl9pPr marL="3654217" algn="l" defTabSz="913554" rtl="0" eaLnBrk="1" latinLnBrk="0" hangingPunct="1">
        <a:defRPr sz="1798"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64">
          <p15:clr>
            <a:srgbClr val="F26B43"/>
          </p15:clr>
        </p15:guide>
        <p15:guide id="2" pos="5496">
          <p15:clr>
            <a:srgbClr val="F26B43"/>
          </p15:clr>
        </p15:guide>
        <p15:guide id="4" orient="horz" pos="158">
          <p15:clr>
            <a:srgbClr val="F26B43"/>
          </p15:clr>
        </p15:guide>
        <p15:guide id="5" orient="horz" pos="291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8800" y="334125"/>
            <a:ext cx="11074400" cy="1356565"/>
          </a:xfrm>
          <a:prstGeom prst="rect">
            <a:avLst/>
          </a:prstGeom>
        </p:spPr>
        <p:txBody>
          <a:bodyPr vert="horz" lIns="0" tIns="0" rIns="0" bIns="0" rtlCol="0" anchor="b">
            <a:normAutofit/>
          </a:bodyPr>
          <a:lstStyle/>
          <a:p>
            <a:r>
              <a:rPr lang="en-US"/>
              <a:t>Click to edit Master title style</a:t>
            </a:r>
          </a:p>
        </p:txBody>
      </p:sp>
      <p:sp>
        <p:nvSpPr>
          <p:cNvPr id="3" name="Text Placeholder 2"/>
          <p:cNvSpPr>
            <a:spLocks noGrp="1"/>
          </p:cNvSpPr>
          <p:nvPr>
            <p:ph type="body" idx="1"/>
          </p:nvPr>
        </p:nvSpPr>
        <p:spPr>
          <a:xfrm>
            <a:off x="558800" y="1825624"/>
            <a:ext cx="11074400" cy="435133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hteck 2"/>
          <p:cNvSpPr/>
          <p:nvPr userDrawn="1"/>
        </p:nvSpPr>
        <p:spPr>
          <a:xfrm>
            <a:off x="2" y="-3907"/>
            <a:ext cx="12191999" cy="78794"/>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799">
              <a:solidFill>
                <a:schemeClr val="bg1"/>
              </a:solidFill>
              <a:latin typeface="Century Gothic" panose="020B0502020202020204" pitchFamily="34" charset="0"/>
            </a:endParaRPr>
          </a:p>
          <a:p>
            <a:pPr algn="ctr"/>
            <a:endParaRPr lang="de-DE" sz="799">
              <a:solidFill>
                <a:schemeClr val="bg1"/>
              </a:solidFill>
              <a:latin typeface="Century Gothic" panose="020B0502020202020204" pitchFamily="34" charset="0"/>
            </a:endParaRPr>
          </a:p>
          <a:p>
            <a:pPr algn="ctr">
              <a:lnSpc>
                <a:spcPct val="200000"/>
              </a:lnSpc>
            </a:pPr>
            <a:endParaRPr lang="de-DE" sz="799">
              <a:solidFill>
                <a:schemeClr val="bg1"/>
              </a:solidFill>
              <a:latin typeface="Century Gothic" panose="020B0502020202020204" pitchFamily="34" charset="0"/>
            </a:endParaRPr>
          </a:p>
          <a:p>
            <a:pPr algn="ctr"/>
            <a:endParaRPr lang="de-DE" sz="3595">
              <a:solidFill>
                <a:schemeClr val="bg1"/>
              </a:solidFill>
            </a:endParaRPr>
          </a:p>
        </p:txBody>
      </p:sp>
      <p:sp>
        <p:nvSpPr>
          <p:cNvPr id="9" name="Rechteck 2"/>
          <p:cNvSpPr/>
          <p:nvPr userDrawn="1"/>
        </p:nvSpPr>
        <p:spPr>
          <a:xfrm>
            <a:off x="3" y="-85"/>
            <a:ext cx="12191997" cy="78742"/>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31">
              <a:solidFill>
                <a:schemeClr val="bg1"/>
              </a:solidFill>
              <a:latin typeface="Century Gothic" panose="020B0502020202020204" pitchFamily="34" charset="0"/>
            </a:endParaRPr>
          </a:p>
          <a:p>
            <a:pPr algn="ctr"/>
            <a:endParaRPr lang="de-DE" sz="2131">
              <a:solidFill>
                <a:schemeClr val="bg1"/>
              </a:solidFill>
              <a:latin typeface="Century Gothic" panose="020B0502020202020204" pitchFamily="34" charset="0"/>
            </a:endParaRPr>
          </a:p>
          <a:p>
            <a:pPr algn="ctr">
              <a:lnSpc>
                <a:spcPct val="200000"/>
              </a:lnSpc>
            </a:pPr>
            <a:endParaRPr lang="de-DE" sz="2131">
              <a:solidFill>
                <a:schemeClr val="bg1"/>
              </a:solidFill>
              <a:latin typeface="Century Gothic" panose="020B0502020202020204" pitchFamily="34" charset="0"/>
            </a:endParaRPr>
          </a:p>
          <a:p>
            <a:pPr algn="ctr"/>
            <a:endParaRPr lang="de-DE" sz="9586">
              <a:solidFill>
                <a:schemeClr val="bg1"/>
              </a:solidFill>
            </a:endParaRPr>
          </a:p>
        </p:txBody>
      </p:sp>
      <p:sp>
        <p:nvSpPr>
          <p:cNvPr id="10" name="Rechteck 4"/>
          <p:cNvSpPr/>
          <p:nvPr userDrawn="1"/>
        </p:nvSpPr>
        <p:spPr>
          <a:xfrm>
            <a:off x="3" y="6777203"/>
            <a:ext cx="12191997" cy="78742"/>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31">
              <a:solidFill>
                <a:schemeClr val="bg1"/>
              </a:solidFill>
              <a:latin typeface="Century Gothic" panose="020B0502020202020204" pitchFamily="34" charset="0"/>
            </a:endParaRPr>
          </a:p>
          <a:p>
            <a:pPr algn="ctr"/>
            <a:endParaRPr lang="de-DE" sz="2131">
              <a:solidFill>
                <a:schemeClr val="bg1"/>
              </a:solidFill>
              <a:latin typeface="Century Gothic" panose="020B0502020202020204" pitchFamily="34" charset="0"/>
            </a:endParaRPr>
          </a:p>
          <a:p>
            <a:pPr algn="ctr">
              <a:lnSpc>
                <a:spcPct val="200000"/>
              </a:lnSpc>
            </a:pPr>
            <a:endParaRPr lang="de-DE" sz="2131">
              <a:solidFill>
                <a:schemeClr val="bg1"/>
              </a:solidFill>
              <a:latin typeface="Century Gothic" panose="020B0502020202020204" pitchFamily="34" charset="0"/>
            </a:endParaRPr>
          </a:p>
          <a:p>
            <a:pPr algn="ctr"/>
            <a:endParaRPr lang="de-DE" sz="9586">
              <a:solidFill>
                <a:schemeClr val="bg1"/>
              </a:solidFill>
            </a:endParaRPr>
          </a:p>
        </p:txBody>
      </p:sp>
      <p:sp>
        <p:nvSpPr>
          <p:cNvPr id="11" name="TextBox 10"/>
          <p:cNvSpPr txBox="1"/>
          <p:nvPr userDrawn="1"/>
        </p:nvSpPr>
        <p:spPr>
          <a:xfrm>
            <a:off x="9421978" y="6477975"/>
            <a:ext cx="2770023" cy="235770"/>
          </a:xfrm>
          <a:prstGeom prst="rect">
            <a:avLst/>
          </a:prstGeom>
          <a:noFill/>
        </p:spPr>
        <p:txBody>
          <a:bodyPr wrap="square" rtlCol="0">
            <a:spAutoFit/>
          </a:bodyPr>
          <a:lstStyle/>
          <a:p>
            <a:pPr algn="r"/>
            <a:r>
              <a:rPr lang="en-US" sz="932" i="0">
                <a:solidFill>
                  <a:schemeClr val="bg2"/>
                </a:solidFill>
              </a:rPr>
              <a:t>PURE Insurance |  </a:t>
            </a:r>
            <a:fld id="{B4DDCD55-85F7-4EBC-8DC0-76AD0004AE09}" type="slidenum">
              <a:rPr lang="en-US" sz="932" i="0" smtClean="0">
                <a:solidFill>
                  <a:schemeClr val="bg2"/>
                </a:solidFill>
              </a:rPr>
              <a:t>‹#›</a:t>
            </a:fld>
            <a:endParaRPr lang="en-US" sz="932" i="0">
              <a:solidFill>
                <a:schemeClr val="bg2"/>
              </a:solidFill>
            </a:endParaRPr>
          </a:p>
        </p:txBody>
      </p:sp>
    </p:spTree>
    <p:extLst>
      <p:ext uri="{BB962C8B-B14F-4D97-AF65-F5344CB8AC3E}">
        <p14:creationId xmlns:p14="http://schemas.microsoft.com/office/powerpoint/2010/main" val="2437473169"/>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 id="2147484042" r:id="rId12"/>
    <p:sldLayoutId id="2147484043" r:id="rId13"/>
    <p:sldLayoutId id="2147484044" r:id="rId14"/>
    <p:sldLayoutId id="2147484045" r:id="rId15"/>
    <p:sldLayoutId id="2147484046" r:id="rId16"/>
    <p:sldLayoutId id="2147484047" r:id="rId17"/>
    <p:sldLayoutId id="2147484048" r:id="rId18"/>
    <p:sldLayoutId id="2147484049" r:id="rId19"/>
    <p:sldLayoutId id="2147484050" r:id="rId20"/>
    <p:sldLayoutId id="2147484051" r:id="rId21"/>
    <p:sldLayoutId id="2147484052" r:id="rId22"/>
    <p:sldLayoutId id="2147484053" r:id="rId23"/>
    <p:sldLayoutId id="2147484054" r:id="rId24"/>
    <p:sldLayoutId id="2147484055" r:id="rId25"/>
    <p:sldLayoutId id="2147484056" r:id="rId26"/>
    <p:sldLayoutId id="2147484057" r:id="rId27"/>
    <p:sldLayoutId id="2147484058" r:id="rId28"/>
    <p:sldLayoutId id="2147484059" r:id="rId29"/>
    <p:sldLayoutId id="2147484060" r:id="rId30"/>
    <p:sldLayoutId id="2147484061" r:id="rId31"/>
    <p:sldLayoutId id="2147484062" r:id="rId32"/>
    <p:sldLayoutId id="2147484063" r:id="rId33"/>
    <p:sldLayoutId id="2147484064" r:id="rId34"/>
    <p:sldLayoutId id="2147484065" r:id="rId35"/>
    <p:sldLayoutId id="2147484066" r:id="rId36"/>
    <p:sldLayoutId id="2147484067" r:id="rId37"/>
    <p:sldLayoutId id="2147484068" r:id="rId38"/>
    <p:sldLayoutId id="2147484069" r:id="rId39"/>
    <p:sldLayoutId id="2147484070" r:id="rId40"/>
    <p:sldLayoutId id="2147484071" r:id="rId41"/>
    <p:sldLayoutId id="2147484072" r:id="rId42"/>
    <p:sldLayoutId id="2147484073" r:id="rId43"/>
    <p:sldLayoutId id="2147484074" r:id="rId44"/>
    <p:sldLayoutId id="2147484075" r:id="rId45"/>
    <p:sldLayoutId id="2147484076" r:id="rId46"/>
    <p:sldLayoutId id="2147484077" r:id="rId47"/>
    <p:sldLayoutId id="2147484078" r:id="rId48"/>
    <p:sldLayoutId id="2147484079" r:id="rId49"/>
    <p:sldLayoutId id="2147484080" r:id="rId50"/>
    <p:sldLayoutId id="2147484081" r:id="rId51"/>
    <p:sldLayoutId id="2147484082" r:id="rId52"/>
    <p:sldLayoutId id="2147484083" r:id="rId53"/>
    <p:sldLayoutId id="2147484084" r:id="rId54"/>
    <p:sldLayoutId id="2147484085" r:id="rId55"/>
    <p:sldLayoutId id="2147484086" r:id="rId56"/>
    <p:sldLayoutId id="2147484087" r:id="rId57"/>
    <p:sldLayoutId id="2147484088" r:id="rId58"/>
    <p:sldLayoutId id="2147484089" r:id="rId59"/>
    <p:sldLayoutId id="2147484090" r:id="rId60"/>
    <p:sldLayoutId id="2147484091" r:id="rId61"/>
    <p:sldLayoutId id="2147484092" r:id="rId62"/>
    <p:sldLayoutId id="2147484093" r:id="rId63"/>
    <p:sldLayoutId id="2147484094" r:id="rId64"/>
    <p:sldLayoutId id="2147484095" r:id="rId65"/>
    <p:sldLayoutId id="2147484096" r:id="rId66"/>
    <p:sldLayoutId id="2147484097" r:id="rId67"/>
    <p:sldLayoutId id="2147484098" r:id="rId68"/>
  </p:sldLayoutIdLst>
  <p:hf hdr="0" ftr="0" dt="0"/>
  <p:txStyles>
    <p:titleStyle>
      <a:lvl1pPr algn="l" defTabSz="913554" rtl="0" eaLnBrk="1" latinLnBrk="0" hangingPunct="1">
        <a:lnSpc>
          <a:spcPct val="90000"/>
        </a:lnSpc>
        <a:spcBef>
          <a:spcPct val="0"/>
        </a:spcBef>
        <a:buNone/>
        <a:defRPr sz="4396" kern="1200">
          <a:solidFill>
            <a:schemeClr val="tx1"/>
          </a:solidFill>
          <a:latin typeface="+mn-lt"/>
          <a:ea typeface="+mj-ea"/>
          <a:cs typeface="+mj-cs"/>
        </a:defRPr>
      </a:lvl1pPr>
    </p:titleStyle>
    <p:bodyStyle>
      <a:lvl1pPr marL="0" indent="0" algn="l" defTabSz="913554" rtl="0" eaLnBrk="1" latinLnBrk="0" hangingPunct="1">
        <a:lnSpc>
          <a:spcPct val="90000"/>
        </a:lnSpc>
        <a:spcBef>
          <a:spcPts val="999"/>
        </a:spcBef>
        <a:buFont typeface="Arial" panose="020B0604020202020204" pitchFamily="34" charset="0"/>
        <a:buNone/>
        <a:defRPr sz="2131" kern="1200">
          <a:solidFill>
            <a:schemeClr val="tx1"/>
          </a:solidFill>
          <a:latin typeface="+mn-lt"/>
          <a:ea typeface="+mn-ea"/>
          <a:cs typeface="+mn-cs"/>
        </a:defRPr>
      </a:lvl1pPr>
      <a:lvl2pPr marL="456777" indent="0" algn="l" defTabSz="913554" rtl="0" eaLnBrk="1" latinLnBrk="0" hangingPunct="1">
        <a:lnSpc>
          <a:spcPct val="90000"/>
        </a:lnSpc>
        <a:spcBef>
          <a:spcPts val="500"/>
        </a:spcBef>
        <a:buFont typeface="Arial" panose="020B0604020202020204" pitchFamily="34" charset="0"/>
        <a:buNone/>
        <a:defRPr sz="1865" kern="1200">
          <a:solidFill>
            <a:schemeClr val="tx1"/>
          </a:solidFill>
          <a:latin typeface="+mn-lt"/>
          <a:ea typeface="+mn-ea"/>
          <a:cs typeface="+mn-cs"/>
        </a:defRPr>
      </a:lvl2pPr>
      <a:lvl3pPr marL="913554" indent="0" algn="l" defTabSz="913554" rtl="0" eaLnBrk="1" latinLnBrk="0" hangingPunct="1">
        <a:lnSpc>
          <a:spcPct val="90000"/>
        </a:lnSpc>
        <a:spcBef>
          <a:spcPts val="500"/>
        </a:spcBef>
        <a:buFont typeface="Arial" panose="020B0604020202020204" pitchFamily="34" charset="0"/>
        <a:buNone/>
        <a:defRPr sz="1599" kern="1200">
          <a:solidFill>
            <a:schemeClr val="tx1"/>
          </a:solidFill>
          <a:latin typeface="+mn-lt"/>
          <a:ea typeface="+mn-ea"/>
          <a:cs typeface="+mn-cs"/>
        </a:defRPr>
      </a:lvl3pPr>
      <a:lvl4pPr marL="1370331" indent="0" algn="l" defTabSz="913554" rtl="0" eaLnBrk="1" latinLnBrk="0" hangingPunct="1">
        <a:lnSpc>
          <a:spcPct val="90000"/>
        </a:lnSpc>
        <a:spcBef>
          <a:spcPts val="500"/>
        </a:spcBef>
        <a:buFont typeface="Arial" panose="020B0604020202020204" pitchFamily="34" charset="0"/>
        <a:buNone/>
        <a:defRPr sz="1465" kern="1200">
          <a:solidFill>
            <a:schemeClr val="tx1"/>
          </a:solidFill>
          <a:latin typeface="+mn-lt"/>
          <a:ea typeface="+mn-ea"/>
          <a:cs typeface="+mn-cs"/>
        </a:defRPr>
      </a:lvl4pPr>
      <a:lvl5pPr marL="1827108" indent="0" algn="l" defTabSz="913554" rtl="0" eaLnBrk="1" latinLnBrk="0" hangingPunct="1">
        <a:lnSpc>
          <a:spcPct val="90000"/>
        </a:lnSpc>
        <a:spcBef>
          <a:spcPts val="500"/>
        </a:spcBef>
        <a:buFont typeface="Arial" panose="020B0604020202020204" pitchFamily="34" charset="0"/>
        <a:buNone/>
        <a:defRPr sz="1465" kern="1200">
          <a:solidFill>
            <a:schemeClr val="tx1"/>
          </a:solidFill>
          <a:latin typeface="+mn-lt"/>
          <a:ea typeface="+mn-ea"/>
          <a:cs typeface="+mn-cs"/>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554" rtl="0" eaLnBrk="1" latinLnBrk="0" hangingPunct="1">
        <a:defRPr sz="1798" kern="1200">
          <a:solidFill>
            <a:schemeClr val="tx1"/>
          </a:solidFill>
          <a:latin typeface="+mn-lt"/>
          <a:ea typeface="+mn-ea"/>
          <a:cs typeface="+mn-cs"/>
        </a:defRPr>
      </a:lvl1pPr>
      <a:lvl2pPr marL="456777" algn="l" defTabSz="913554" rtl="0" eaLnBrk="1" latinLnBrk="0" hangingPunct="1">
        <a:defRPr sz="1798" kern="1200">
          <a:solidFill>
            <a:schemeClr val="tx1"/>
          </a:solidFill>
          <a:latin typeface="+mn-lt"/>
          <a:ea typeface="+mn-ea"/>
          <a:cs typeface="+mn-cs"/>
        </a:defRPr>
      </a:lvl2pPr>
      <a:lvl3pPr marL="913554" algn="l" defTabSz="913554" rtl="0" eaLnBrk="1" latinLnBrk="0" hangingPunct="1">
        <a:defRPr sz="1798" kern="1200">
          <a:solidFill>
            <a:schemeClr val="tx1"/>
          </a:solidFill>
          <a:latin typeface="+mn-lt"/>
          <a:ea typeface="+mn-ea"/>
          <a:cs typeface="+mn-cs"/>
        </a:defRPr>
      </a:lvl3pPr>
      <a:lvl4pPr marL="1370331" algn="l" defTabSz="913554" rtl="0" eaLnBrk="1" latinLnBrk="0" hangingPunct="1">
        <a:defRPr sz="1798" kern="1200">
          <a:solidFill>
            <a:schemeClr val="tx1"/>
          </a:solidFill>
          <a:latin typeface="+mn-lt"/>
          <a:ea typeface="+mn-ea"/>
          <a:cs typeface="+mn-cs"/>
        </a:defRPr>
      </a:lvl4pPr>
      <a:lvl5pPr marL="1827108" algn="l" defTabSz="913554" rtl="0" eaLnBrk="1" latinLnBrk="0" hangingPunct="1">
        <a:defRPr sz="1798" kern="1200">
          <a:solidFill>
            <a:schemeClr val="tx1"/>
          </a:solidFill>
          <a:latin typeface="+mn-lt"/>
          <a:ea typeface="+mn-ea"/>
          <a:cs typeface="+mn-cs"/>
        </a:defRPr>
      </a:lvl5pPr>
      <a:lvl6pPr marL="2283885" algn="l" defTabSz="913554" rtl="0" eaLnBrk="1" latinLnBrk="0" hangingPunct="1">
        <a:defRPr sz="1798" kern="1200">
          <a:solidFill>
            <a:schemeClr val="tx1"/>
          </a:solidFill>
          <a:latin typeface="+mn-lt"/>
          <a:ea typeface="+mn-ea"/>
          <a:cs typeface="+mn-cs"/>
        </a:defRPr>
      </a:lvl6pPr>
      <a:lvl7pPr marL="2740663" algn="l" defTabSz="913554" rtl="0" eaLnBrk="1" latinLnBrk="0" hangingPunct="1">
        <a:defRPr sz="1798" kern="1200">
          <a:solidFill>
            <a:schemeClr val="tx1"/>
          </a:solidFill>
          <a:latin typeface="+mn-lt"/>
          <a:ea typeface="+mn-ea"/>
          <a:cs typeface="+mn-cs"/>
        </a:defRPr>
      </a:lvl7pPr>
      <a:lvl8pPr marL="3197440" algn="l" defTabSz="913554" rtl="0" eaLnBrk="1" latinLnBrk="0" hangingPunct="1">
        <a:defRPr sz="1798" kern="1200">
          <a:solidFill>
            <a:schemeClr val="tx1"/>
          </a:solidFill>
          <a:latin typeface="+mn-lt"/>
          <a:ea typeface="+mn-ea"/>
          <a:cs typeface="+mn-cs"/>
        </a:defRPr>
      </a:lvl8pPr>
      <a:lvl9pPr marL="3654217" algn="l" defTabSz="913554" rtl="0" eaLnBrk="1" latinLnBrk="0" hangingPunct="1">
        <a:defRPr sz="1798"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64">
          <p15:clr>
            <a:srgbClr val="F26B43"/>
          </p15:clr>
        </p15:guide>
        <p15:guide id="2" pos="5496">
          <p15:clr>
            <a:srgbClr val="F26B43"/>
          </p15:clr>
        </p15:guide>
        <p15:guide id="4" orient="horz" pos="158">
          <p15:clr>
            <a:srgbClr val="F26B43"/>
          </p15:clr>
        </p15:guide>
        <p15:guide id="5" orient="horz" pos="291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8800" y="334125"/>
            <a:ext cx="11074400" cy="1356565"/>
          </a:xfrm>
          <a:prstGeom prst="rect">
            <a:avLst/>
          </a:prstGeom>
        </p:spPr>
        <p:txBody>
          <a:bodyPr vert="horz" lIns="0" tIns="0" rIns="0" bIns="0" rtlCol="0" anchor="b">
            <a:normAutofit/>
          </a:bodyPr>
          <a:lstStyle/>
          <a:p>
            <a:r>
              <a:rPr lang="en-US"/>
              <a:t>Click to edit Master title style</a:t>
            </a:r>
          </a:p>
        </p:txBody>
      </p:sp>
      <p:sp>
        <p:nvSpPr>
          <p:cNvPr id="3" name="Text Placeholder 2"/>
          <p:cNvSpPr>
            <a:spLocks noGrp="1"/>
          </p:cNvSpPr>
          <p:nvPr>
            <p:ph type="body" idx="1"/>
          </p:nvPr>
        </p:nvSpPr>
        <p:spPr>
          <a:xfrm>
            <a:off x="558800" y="1825624"/>
            <a:ext cx="11074400" cy="435133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p:cNvSpPr txBox="1"/>
          <p:nvPr userDrawn="1"/>
        </p:nvSpPr>
        <p:spPr>
          <a:xfrm>
            <a:off x="9421983" y="6477980"/>
            <a:ext cx="2770023" cy="235449"/>
          </a:xfrm>
          <a:prstGeom prst="rect">
            <a:avLst/>
          </a:prstGeom>
          <a:noFill/>
        </p:spPr>
        <p:txBody>
          <a:bodyPr wrap="square" rtlCol="0">
            <a:spAutoFit/>
          </a:bodyPr>
          <a:lstStyle/>
          <a:p>
            <a:pPr algn="r"/>
            <a:r>
              <a:rPr lang="en-US" sz="930" i="0">
                <a:solidFill>
                  <a:schemeClr val="bg2"/>
                </a:solidFill>
              </a:rPr>
              <a:t>PURE Insurance |  </a:t>
            </a:r>
            <a:fld id="{B4DDCD55-85F7-4EBC-8DC0-76AD0004AE09}" type="slidenum">
              <a:rPr lang="en-US" sz="930" i="0" smtClean="0">
                <a:solidFill>
                  <a:schemeClr val="bg2"/>
                </a:solidFill>
              </a:rPr>
              <a:t>‹#›</a:t>
            </a:fld>
            <a:endParaRPr lang="en-US" sz="930" i="0">
              <a:solidFill>
                <a:schemeClr val="bg2"/>
              </a:solidFill>
            </a:endParaRPr>
          </a:p>
        </p:txBody>
      </p:sp>
    </p:spTree>
    <p:extLst>
      <p:ext uri="{BB962C8B-B14F-4D97-AF65-F5344CB8AC3E}">
        <p14:creationId xmlns:p14="http://schemas.microsoft.com/office/powerpoint/2010/main" val="3556703147"/>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 id="2147484111" r:id="rId12"/>
    <p:sldLayoutId id="2147484112" r:id="rId13"/>
    <p:sldLayoutId id="2147484113" r:id="rId14"/>
    <p:sldLayoutId id="2147484114" r:id="rId15"/>
    <p:sldLayoutId id="2147484115" r:id="rId16"/>
    <p:sldLayoutId id="2147484116" r:id="rId17"/>
    <p:sldLayoutId id="2147484117" r:id="rId18"/>
    <p:sldLayoutId id="2147484118" r:id="rId19"/>
    <p:sldLayoutId id="2147484119" r:id="rId20"/>
    <p:sldLayoutId id="2147484120" r:id="rId21"/>
    <p:sldLayoutId id="2147484121" r:id="rId22"/>
    <p:sldLayoutId id="2147484122" r:id="rId23"/>
    <p:sldLayoutId id="2147484123" r:id="rId24"/>
    <p:sldLayoutId id="2147484124" r:id="rId25"/>
    <p:sldLayoutId id="2147484125" r:id="rId26"/>
    <p:sldLayoutId id="2147484126" r:id="rId27"/>
    <p:sldLayoutId id="2147484127" r:id="rId28"/>
    <p:sldLayoutId id="2147484128" r:id="rId29"/>
    <p:sldLayoutId id="2147484129" r:id="rId30"/>
    <p:sldLayoutId id="2147484130" r:id="rId31"/>
    <p:sldLayoutId id="2147484131" r:id="rId32"/>
    <p:sldLayoutId id="2147484132" r:id="rId33"/>
    <p:sldLayoutId id="2147484133" r:id="rId34"/>
    <p:sldLayoutId id="2147484134" r:id="rId35"/>
    <p:sldLayoutId id="2147484135" r:id="rId36"/>
    <p:sldLayoutId id="2147484136" r:id="rId37"/>
    <p:sldLayoutId id="2147484137" r:id="rId38"/>
    <p:sldLayoutId id="2147484138" r:id="rId39"/>
    <p:sldLayoutId id="2147484139" r:id="rId40"/>
    <p:sldLayoutId id="2147484140" r:id="rId41"/>
    <p:sldLayoutId id="2147484141" r:id="rId42"/>
    <p:sldLayoutId id="2147484142" r:id="rId43"/>
    <p:sldLayoutId id="2147484143" r:id="rId44"/>
    <p:sldLayoutId id="2147484144" r:id="rId45"/>
    <p:sldLayoutId id="2147484145" r:id="rId46"/>
    <p:sldLayoutId id="2147484146" r:id="rId47"/>
    <p:sldLayoutId id="2147484147" r:id="rId48"/>
    <p:sldLayoutId id="2147484148" r:id="rId49"/>
    <p:sldLayoutId id="2147484149" r:id="rId50"/>
    <p:sldLayoutId id="2147484150" r:id="rId51"/>
    <p:sldLayoutId id="2147484151" r:id="rId52"/>
    <p:sldLayoutId id="2147484152" r:id="rId53"/>
    <p:sldLayoutId id="2147484153" r:id="rId54"/>
    <p:sldLayoutId id="2147484154" r:id="rId55"/>
    <p:sldLayoutId id="2147484155" r:id="rId56"/>
    <p:sldLayoutId id="2147484156" r:id="rId57"/>
    <p:sldLayoutId id="2147484157" r:id="rId58"/>
    <p:sldLayoutId id="2147484158" r:id="rId59"/>
    <p:sldLayoutId id="2147484159" r:id="rId60"/>
    <p:sldLayoutId id="2147484160" r:id="rId61"/>
    <p:sldLayoutId id="2147484161" r:id="rId62"/>
    <p:sldLayoutId id="2147484162" r:id="rId63"/>
    <p:sldLayoutId id="2147484163" r:id="rId64"/>
    <p:sldLayoutId id="2147484164" r:id="rId65"/>
    <p:sldLayoutId id="2147484165" r:id="rId66"/>
    <p:sldLayoutId id="2147484166" r:id="rId67"/>
    <p:sldLayoutId id="2147484167" r:id="rId68"/>
    <p:sldLayoutId id="2147484168" r:id="rId69"/>
    <p:sldLayoutId id="2147484169" r:id="rId70"/>
  </p:sldLayoutIdLst>
  <p:hf hdr="0" ftr="0" dt="0"/>
  <p:txStyles>
    <p:titleStyle>
      <a:lvl1pPr algn="l" defTabSz="910180" rtl="0" eaLnBrk="1" latinLnBrk="0" hangingPunct="1">
        <a:lnSpc>
          <a:spcPct val="90000"/>
        </a:lnSpc>
        <a:spcBef>
          <a:spcPct val="0"/>
        </a:spcBef>
        <a:buNone/>
        <a:defRPr sz="4380" kern="1200">
          <a:solidFill>
            <a:schemeClr val="tx1"/>
          </a:solidFill>
          <a:latin typeface="+mn-lt"/>
          <a:ea typeface="+mj-ea"/>
          <a:cs typeface="+mj-cs"/>
        </a:defRPr>
      </a:lvl1pPr>
    </p:titleStyle>
    <p:bodyStyle>
      <a:lvl1pPr marL="0" indent="0" algn="l" defTabSz="910180" rtl="0" eaLnBrk="1" latinLnBrk="0" hangingPunct="1">
        <a:lnSpc>
          <a:spcPct val="90000"/>
        </a:lnSpc>
        <a:spcBef>
          <a:spcPts val="998"/>
        </a:spcBef>
        <a:buFont typeface="Arial" panose="020B0604020202020204" pitchFamily="34" charset="0"/>
        <a:buNone/>
        <a:defRPr sz="2123" kern="1200">
          <a:solidFill>
            <a:schemeClr val="tx1"/>
          </a:solidFill>
          <a:latin typeface="+mn-lt"/>
          <a:ea typeface="+mn-ea"/>
          <a:cs typeface="+mn-cs"/>
        </a:defRPr>
      </a:lvl1pPr>
      <a:lvl2pPr marL="455091" indent="0" algn="l" defTabSz="910180" rtl="0" eaLnBrk="1" latinLnBrk="0" hangingPunct="1">
        <a:lnSpc>
          <a:spcPct val="90000"/>
        </a:lnSpc>
        <a:spcBef>
          <a:spcPts val="500"/>
        </a:spcBef>
        <a:buFont typeface="Arial" panose="020B0604020202020204" pitchFamily="34" charset="0"/>
        <a:buNone/>
        <a:defRPr sz="1860" kern="1200">
          <a:solidFill>
            <a:schemeClr val="tx1"/>
          </a:solidFill>
          <a:latin typeface="+mn-lt"/>
          <a:ea typeface="+mn-ea"/>
          <a:cs typeface="+mn-cs"/>
        </a:defRPr>
      </a:lvl2pPr>
      <a:lvl3pPr marL="910180" indent="0" algn="l" defTabSz="910180" rtl="0" eaLnBrk="1" latinLnBrk="0" hangingPunct="1">
        <a:lnSpc>
          <a:spcPct val="90000"/>
        </a:lnSpc>
        <a:spcBef>
          <a:spcPts val="500"/>
        </a:spcBef>
        <a:buFont typeface="Arial" panose="020B0604020202020204" pitchFamily="34" charset="0"/>
        <a:buNone/>
        <a:defRPr sz="1593" kern="1200">
          <a:solidFill>
            <a:schemeClr val="tx1"/>
          </a:solidFill>
          <a:latin typeface="+mn-lt"/>
          <a:ea typeface="+mn-ea"/>
          <a:cs typeface="+mn-cs"/>
        </a:defRPr>
      </a:lvl3pPr>
      <a:lvl4pPr marL="1365267" indent="0" algn="l" defTabSz="910180" rtl="0" eaLnBrk="1" latinLnBrk="0" hangingPunct="1">
        <a:lnSpc>
          <a:spcPct val="90000"/>
        </a:lnSpc>
        <a:spcBef>
          <a:spcPts val="500"/>
        </a:spcBef>
        <a:buFont typeface="Arial" panose="020B0604020202020204" pitchFamily="34" charset="0"/>
        <a:buNone/>
        <a:defRPr sz="1460" kern="1200">
          <a:solidFill>
            <a:schemeClr val="tx1"/>
          </a:solidFill>
          <a:latin typeface="+mn-lt"/>
          <a:ea typeface="+mn-ea"/>
          <a:cs typeface="+mn-cs"/>
        </a:defRPr>
      </a:lvl4pPr>
      <a:lvl5pPr marL="1820359" indent="0" algn="l" defTabSz="910180" rtl="0" eaLnBrk="1" latinLnBrk="0" hangingPunct="1">
        <a:lnSpc>
          <a:spcPct val="90000"/>
        </a:lnSpc>
        <a:spcBef>
          <a:spcPts val="500"/>
        </a:spcBef>
        <a:buFont typeface="Arial" panose="020B0604020202020204" pitchFamily="34" charset="0"/>
        <a:buNone/>
        <a:defRPr sz="1460" kern="1200">
          <a:solidFill>
            <a:schemeClr val="tx1"/>
          </a:solidFill>
          <a:latin typeface="+mn-lt"/>
          <a:ea typeface="+mn-ea"/>
          <a:cs typeface="+mn-cs"/>
        </a:defRPr>
      </a:lvl5pPr>
      <a:lvl6pPr marL="2502993" indent="-227547" algn="l" defTabSz="910180" rtl="0" eaLnBrk="1" latinLnBrk="0" hangingPunct="1">
        <a:lnSpc>
          <a:spcPct val="90000"/>
        </a:lnSpc>
        <a:spcBef>
          <a:spcPts val="500"/>
        </a:spcBef>
        <a:buFont typeface="Arial" panose="020B0604020202020204" pitchFamily="34" charset="0"/>
        <a:buChar char="•"/>
        <a:defRPr sz="1793" kern="1200">
          <a:solidFill>
            <a:schemeClr val="tx1"/>
          </a:solidFill>
          <a:latin typeface="+mn-lt"/>
          <a:ea typeface="+mn-ea"/>
          <a:cs typeface="+mn-cs"/>
        </a:defRPr>
      </a:lvl6pPr>
      <a:lvl7pPr marL="2958080" indent="-227547" algn="l" defTabSz="910180" rtl="0" eaLnBrk="1" latinLnBrk="0" hangingPunct="1">
        <a:lnSpc>
          <a:spcPct val="90000"/>
        </a:lnSpc>
        <a:spcBef>
          <a:spcPts val="500"/>
        </a:spcBef>
        <a:buFont typeface="Arial" panose="020B0604020202020204" pitchFamily="34" charset="0"/>
        <a:buChar char="•"/>
        <a:defRPr sz="1793" kern="1200">
          <a:solidFill>
            <a:schemeClr val="tx1"/>
          </a:solidFill>
          <a:latin typeface="+mn-lt"/>
          <a:ea typeface="+mn-ea"/>
          <a:cs typeface="+mn-cs"/>
        </a:defRPr>
      </a:lvl7pPr>
      <a:lvl8pPr marL="3413171" indent="-227547" algn="l" defTabSz="910180" rtl="0" eaLnBrk="1" latinLnBrk="0" hangingPunct="1">
        <a:lnSpc>
          <a:spcPct val="90000"/>
        </a:lnSpc>
        <a:spcBef>
          <a:spcPts val="500"/>
        </a:spcBef>
        <a:buFont typeface="Arial" panose="020B0604020202020204" pitchFamily="34" charset="0"/>
        <a:buChar char="•"/>
        <a:defRPr sz="1793" kern="1200">
          <a:solidFill>
            <a:schemeClr val="tx1"/>
          </a:solidFill>
          <a:latin typeface="+mn-lt"/>
          <a:ea typeface="+mn-ea"/>
          <a:cs typeface="+mn-cs"/>
        </a:defRPr>
      </a:lvl8pPr>
      <a:lvl9pPr marL="3868261" indent="-227547" algn="l" defTabSz="910180" rtl="0" eaLnBrk="1" latinLnBrk="0" hangingPunct="1">
        <a:lnSpc>
          <a:spcPct val="90000"/>
        </a:lnSpc>
        <a:spcBef>
          <a:spcPts val="500"/>
        </a:spcBef>
        <a:buFont typeface="Arial" panose="020B0604020202020204" pitchFamily="34" charset="0"/>
        <a:buChar char="•"/>
        <a:defRPr sz="1793" kern="1200">
          <a:solidFill>
            <a:schemeClr val="tx1"/>
          </a:solidFill>
          <a:latin typeface="+mn-lt"/>
          <a:ea typeface="+mn-ea"/>
          <a:cs typeface="+mn-cs"/>
        </a:defRPr>
      </a:lvl9pPr>
    </p:bodyStyle>
    <p:otherStyle>
      <a:defPPr>
        <a:defRPr lang="en-US"/>
      </a:defPPr>
      <a:lvl1pPr marL="0" algn="l" defTabSz="910180" rtl="0" eaLnBrk="1" latinLnBrk="0" hangingPunct="1">
        <a:defRPr sz="1793" kern="1200">
          <a:solidFill>
            <a:schemeClr val="tx1"/>
          </a:solidFill>
          <a:latin typeface="+mn-lt"/>
          <a:ea typeface="+mn-ea"/>
          <a:cs typeface="+mn-cs"/>
        </a:defRPr>
      </a:lvl1pPr>
      <a:lvl2pPr marL="455091" algn="l" defTabSz="910180" rtl="0" eaLnBrk="1" latinLnBrk="0" hangingPunct="1">
        <a:defRPr sz="1793" kern="1200">
          <a:solidFill>
            <a:schemeClr val="tx1"/>
          </a:solidFill>
          <a:latin typeface="+mn-lt"/>
          <a:ea typeface="+mn-ea"/>
          <a:cs typeface="+mn-cs"/>
        </a:defRPr>
      </a:lvl2pPr>
      <a:lvl3pPr marL="910180" algn="l" defTabSz="910180" rtl="0" eaLnBrk="1" latinLnBrk="0" hangingPunct="1">
        <a:defRPr sz="1793" kern="1200">
          <a:solidFill>
            <a:schemeClr val="tx1"/>
          </a:solidFill>
          <a:latin typeface="+mn-lt"/>
          <a:ea typeface="+mn-ea"/>
          <a:cs typeface="+mn-cs"/>
        </a:defRPr>
      </a:lvl3pPr>
      <a:lvl4pPr marL="1365267" algn="l" defTabSz="910180" rtl="0" eaLnBrk="1" latinLnBrk="0" hangingPunct="1">
        <a:defRPr sz="1793" kern="1200">
          <a:solidFill>
            <a:schemeClr val="tx1"/>
          </a:solidFill>
          <a:latin typeface="+mn-lt"/>
          <a:ea typeface="+mn-ea"/>
          <a:cs typeface="+mn-cs"/>
        </a:defRPr>
      </a:lvl4pPr>
      <a:lvl5pPr marL="1820359" algn="l" defTabSz="910180" rtl="0" eaLnBrk="1" latinLnBrk="0" hangingPunct="1">
        <a:defRPr sz="1793" kern="1200">
          <a:solidFill>
            <a:schemeClr val="tx1"/>
          </a:solidFill>
          <a:latin typeface="+mn-lt"/>
          <a:ea typeface="+mn-ea"/>
          <a:cs typeface="+mn-cs"/>
        </a:defRPr>
      </a:lvl5pPr>
      <a:lvl6pPr marL="2275448" algn="l" defTabSz="910180" rtl="0" eaLnBrk="1" latinLnBrk="0" hangingPunct="1">
        <a:defRPr sz="1793" kern="1200">
          <a:solidFill>
            <a:schemeClr val="tx1"/>
          </a:solidFill>
          <a:latin typeface="+mn-lt"/>
          <a:ea typeface="+mn-ea"/>
          <a:cs typeface="+mn-cs"/>
        </a:defRPr>
      </a:lvl6pPr>
      <a:lvl7pPr marL="2730536" algn="l" defTabSz="910180" rtl="0" eaLnBrk="1" latinLnBrk="0" hangingPunct="1">
        <a:defRPr sz="1793" kern="1200">
          <a:solidFill>
            <a:schemeClr val="tx1"/>
          </a:solidFill>
          <a:latin typeface="+mn-lt"/>
          <a:ea typeface="+mn-ea"/>
          <a:cs typeface="+mn-cs"/>
        </a:defRPr>
      </a:lvl7pPr>
      <a:lvl8pPr marL="3185627" algn="l" defTabSz="910180" rtl="0" eaLnBrk="1" latinLnBrk="0" hangingPunct="1">
        <a:defRPr sz="1793" kern="1200">
          <a:solidFill>
            <a:schemeClr val="tx1"/>
          </a:solidFill>
          <a:latin typeface="+mn-lt"/>
          <a:ea typeface="+mn-ea"/>
          <a:cs typeface="+mn-cs"/>
        </a:defRPr>
      </a:lvl8pPr>
      <a:lvl9pPr marL="3640716" algn="l" defTabSz="910180" rtl="0" eaLnBrk="1" latinLnBrk="0" hangingPunct="1">
        <a:defRPr sz="179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9">
          <p15:clr>
            <a:srgbClr val="F26B43"/>
          </p15:clr>
        </p15:guide>
        <p15:guide id="2" pos="3092">
          <p15:clr>
            <a:srgbClr val="F26B43"/>
          </p15:clr>
        </p15:guide>
        <p15:guide id="4" orient="horz" pos="89">
          <p15:clr>
            <a:srgbClr val="F26B43"/>
          </p15:clr>
        </p15:guide>
        <p15:guide id="5" orient="horz" pos="1645">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3921EA-D3DB-1A4B-AB1A-E24DDB95FFB5}"/>
              </a:ext>
            </a:extLst>
          </p:cNvPr>
          <p:cNvSpPr/>
          <p:nvPr/>
        </p:nvSpPr>
        <p:spPr>
          <a:xfrm rot="10800000">
            <a:off x="0" y="0"/>
            <a:ext cx="12192000" cy="6858000"/>
          </a:xfrm>
          <a:prstGeom prst="rect">
            <a:avLst/>
          </a:prstGeom>
          <a:gradFill flip="none" rotWithShape="1">
            <a:gsLst>
              <a:gs pos="44000">
                <a:srgbClr val="FFFFFF">
                  <a:alpha val="10000"/>
                </a:srgbClr>
              </a:gs>
              <a:gs pos="0">
                <a:srgbClr val="FFFFFF">
                  <a:alpha val="39000"/>
                </a:srgbClr>
              </a:gs>
              <a:gs pos="100000">
                <a:srgbClr val="FFFFFF"/>
              </a:gs>
            </a:gsLst>
            <a:lin ang="2700000" scaled="0"/>
            <a:tileRect/>
          </a:gradFill>
          <a:ln w="12700" cap="sq"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 name="Slide Number Placeholder 1">
            <a:extLst>
              <a:ext uri="{FF2B5EF4-FFF2-40B4-BE49-F238E27FC236}">
                <a16:creationId xmlns:a16="http://schemas.microsoft.com/office/drawing/2014/main" id="{5C56D09A-E459-482B-ADF4-136A47552580}"/>
              </a:ext>
            </a:extLst>
          </p:cNvPr>
          <p:cNvSpPr>
            <a:spLocks noGrp="1"/>
          </p:cNvSpPr>
          <p:nvPr>
            <p:ph type="sldNum" sz="quarter" idx="4"/>
          </p:nvPr>
        </p:nvSpPr>
        <p:spPr>
          <a:xfrm>
            <a:off x="228600" y="6356349"/>
            <a:ext cx="457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9DC49-0254-4B70-B36F-E22A7B1585FA}" type="slidenum">
              <a:rPr lang="en-US" smtClean="0"/>
              <a:t>‹#›</a:t>
            </a:fld>
            <a:endParaRPr lang="en-US"/>
          </a:p>
        </p:txBody>
      </p:sp>
      <p:sp>
        <p:nvSpPr>
          <p:cNvPr id="3" name="Footer Placeholder 2">
            <a:extLst>
              <a:ext uri="{FF2B5EF4-FFF2-40B4-BE49-F238E27FC236}">
                <a16:creationId xmlns:a16="http://schemas.microsoft.com/office/drawing/2014/main" id="{49D9FD1B-23A4-429E-8C83-323108611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346298724"/>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 id="2147484182" r:id="rId12"/>
    <p:sldLayoutId id="2147484183" r:id="rId13"/>
    <p:sldLayoutId id="2147484184" r:id="rId14"/>
    <p:sldLayoutId id="2147484185" r:id="rId15"/>
    <p:sldLayoutId id="2147484186" r:id="rId16"/>
    <p:sldLayoutId id="2147484187" r:id="rId17"/>
    <p:sldLayoutId id="2147484188" r:id="rId18"/>
    <p:sldLayoutId id="2147484189" r:id="rId19"/>
    <p:sldLayoutId id="2147484190" r:id="rId20"/>
    <p:sldLayoutId id="2147484191" r:id="rId21"/>
    <p:sldLayoutId id="2147484192" r:id="rId22"/>
    <p:sldLayoutId id="2147484193" r:id="rId23"/>
    <p:sldLayoutId id="2147484194" r:id="rId24"/>
    <p:sldLayoutId id="2147484195" r:id="rId25"/>
    <p:sldLayoutId id="2147484196" r:id="rId26"/>
    <p:sldLayoutId id="2147484197" r:id="rId27"/>
    <p:sldLayoutId id="2147484198" r:id="rId28"/>
    <p:sldLayoutId id="2147484199" r:id="rId29"/>
    <p:sldLayoutId id="2147484200" r:id="rId30"/>
    <p:sldLayoutId id="2147484201" r:id="rId31"/>
    <p:sldLayoutId id="2147484202" r:id="rId32"/>
    <p:sldLayoutId id="2147484203" r:id="rId33"/>
    <p:sldLayoutId id="2147484204" r:id="rId34"/>
    <p:sldLayoutId id="2147484205" r:id="rId35"/>
    <p:sldLayoutId id="2147484206" r:id="rId36"/>
    <p:sldLayoutId id="2147484207" r:id="rId37"/>
  </p:sldLayoutIdLst>
  <p:hf hdr="0" dt="0"/>
  <p:txStyles>
    <p:titleStyle>
      <a:lvl1pPr algn="ctr" defTabSz="914400" rtl="0" eaLnBrk="1" latinLnBrk="0" hangingPunct="1">
        <a:lnSpc>
          <a:spcPct val="100000"/>
        </a:lnSpc>
        <a:spcBef>
          <a:spcPct val="0"/>
        </a:spcBef>
        <a:buNone/>
        <a:defRPr sz="4400" kern="1200" spc="300">
          <a:solidFill>
            <a:schemeClr val="bg1"/>
          </a:solidFill>
          <a:latin typeface="Trebuchet MS" panose="020B0703020202090204" pitchFamily="34" charset="0"/>
          <a:ea typeface="+mj-ea"/>
          <a:cs typeface="+mj-cs"/>
        </a:defRPr>
      </a:lvl1pPr>
    </p:titleStyle>
    <p:bodyStyle>
      <a:lvl1pPr marL="171450" indent="-173736" algn="l" defTabSz="914400" rtl="0" eaLnBrk="1" latinLnBrk="0" hangingPunct="1">
        <a:lnSpc>
          <a:spcPct val="100000"/>
        </a:lnSpc>
        <a:spcBef>
          <a:spcPts val="1200"/>
        </a:spcBef>
        <a:buFont typeface="Graphik Regular" pitchFamily="34" charset="0"/>
        <a:buChar char="•"/>
        <a:defRPr sz="1200" kern="1200">
          <a:solidFill>
            <a:schemeClr val="tx1"/>
          </a:solidFill>
          <a:latin typeface="Trebuchet MS" panose="020B0703020202090204" pitchFamily="34" charset="0"/>
          <a:ea typeface="+mn-ea"/>
          <a:cs typeface="+mn-cs"/>
        </a:defRPr>
      </a:lvl1pPr>
      <a:lvl2pPr marL="6309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2pPr>
      <a:lvl3pPr marL="10881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3pPr>
      <a:lvl4pPr marL="15453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4pPr>
      <a:lvl5pPr marL="20025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Trebuchet MS" panose="020B0703020202090204" pitchFamily="34" charset="0"/>
          <a:ea typeface="+mn-ea"/>
          <a:cs typeface="+mn-cs"/>
        </a:defRPr>
      </a:lvl5pPr>
      <a:lvl6pPr marL="24597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6pPr>
      <a:lvl7pPr marL="29169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7pPr>
      <a:lvl8pPr marL="33741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8pPr>
      <a:lvl9pPr marL="3831336" indent="-173736" algn="l" defTabSz="914400" rtl="0" eaLnBrk="1" latinLnBrk="0" hangingPunct="1">
        <a:lnSpc>
          <a:spcPct val="100000"/>
        </a:lnSpc>
        <a:spcBef>
          <a:spcPts val="300"/>
        </a:spcBef>
        <a:buFont typeface="Graphik Regular" panose="020B0503030202060203"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4032">
          <p15:clr>
            <a:srgbClr val="F26B43"/>
          </p15:clr>
        </p15:guide>
        <p15:guide id="3" pos="288">
          <p15:clr>
            <a:srgbClr val="F26B43"/>
          </p15:clr>
        </p15:guide>
        <p15:guide id="5" pos="7392">
          <p15:clr>
            <a:srgbClr val="F26B43"/>
          </p15:clr>
        </p15:guide>
        <p15:guide id="7" pos="1774">
          <p15:clr>
            <a:srgbClr val="F26B43"/>
          </p15:clr>
        </p15:guide>
        <p15:guide id="8" pos="2158">
          <p15:clr>
            <a:srgbClr val="F26B43"/>
          </p15:clr>
        </p15:guide>
        <p15:guide id="9" pos="3644">
          <p15:clr>
            <a:srgbClr val="F26B43"/>
          </p15:clr>
        </p15:guide>
        <p15:guide id="10" pos="5520">
          <p15:clr>
            <a:srgbClr val="F26B43"/>
          </p15:clr>
        </p15:guide>
        <p15:guide id="11" pos="5906">
          <p15:clr>
            <a:srgbClr val="F26B43"/>
          </p15:clr>
        </p15:guide>
        <p15:guide id="12" pos="3840">
          <p15:clr>
            <a:srgbClr val="F26B43"/>
          </p15:clr>
        </p15:guide>
        <p15:guide id="13" orient="horz" pos="1008">
          <p15:clr>
            <a:srgbClr val="F26B43"/>
          </p15:clr>
        </p15:guide>
        <p15:guide id="14" orient="horz" pos="4032">
          <p15:clr>
            <a:srgbClr val="F26B43"/>
          </p15:clr>
        </p15:guide>
        <p15:guide id="15" orient="horz" pos="3744">
          <p15:clr>
            <a:srgbClr val="F26B43"/>
          </p15:clr>
        </p15:guide>
        <p15:guide id="20" orient="horz" pos="576">
          <p15:clr>
            <a:srgbClr val="F26B43"/>
          </p15:clr>
        </p15:guide>
        <p15:guide id="21" orient="horz" pos="3888">
          <p15:clr>
            <a:srgbClr val="F26B43"/>
          </p15:clr>
        </p15:guide>
        <p15:guide id="22" orient="horz" pos="129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434687"/>
      </p:ext>
    </p:extLst>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5" r:id="rId9"/>
    <p:sldLayoutId id="2147484276" r:id="rId10"/>
    <p:sldLayoutId id="2147484277" r:id="rId11"/>
    <p:sldLayoutId id="2147484279" r:id="rId12"/>
    <p:sldLayoutId id="2147484280" r:id="rId13"/>
    <p:sldLayoutId id="2147484281" r:id="rId14"/>
    <p:sldLayoutId id="2147484282" r:id="rId15"/>
    <p:sldLayoutId id="2147484283" r:id="rId16"/>
    <p:sldLayoutId id="2147484284" r:id="rId17"/>
    <p:sldLayoutId id="2147484285" r:id="rId18"/>
    <p:sldLayoutId id="2147484286" r:id="rId19"/>
    <p:sldLayoutId id="2147484287" r:id="rId20"/>
    <p:sldLayoutId id="2147484288" r:id="rId21"/>
    <p:sldLayoutId id="2147484289" r:id="rId22"/>
    <p:sldLayoutId id="2147484290" r:id="rId23"/>
    <p:sldLayoutId id="2147484291" r:id="rId24"/>
    <p:sldLayoutId id="2147484292" r:id="rId25"/>
    <p:sldLayoutId id="2147484293" r:id="rId26"/>
    <p:sldLayoutId id="2147484294" r:id="rId27"/>
    <p:sldLayoutId id="2147484295" r:id="rId28"/>
    <p:sldLayoutId id="2147484296" r:id="rId29"/>
    <p:sldLayoutId id="2147484297" r:id="rId30"/>
    <p:sldLayoutId id="2147484298" r:id="rId31"/>
    <p:sldLayoutId id="2147484299" r:id="rId32"/>
    <p:sldLayoutId id="2147484300"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5F5F5"/>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E8AF4F7-3349-DF27-6F0F-4172DEF2EAB9}"/>
              </a:ext>
            </a:extLst>
          </p:cNvPr>
          <p:cNvGraphicFramePr>
            <a:graphicFrameLocks noChangeAspect="1"/>
          </p:cNvGraphicFramePr>
          <p:nvPr userDrawn="1">
            <p:custDataLst>
              <p:tags r:id="rId43"/>
            </p:custDataLst>
            <p:extLst>
              <p:ext uri="{D42A27DB-BD31-4B8C-83A1-F6EECF244321}">
                <p14:modId xmlns:p14="http://schemas.microsoft.com/office/powerpoint/2010/main" val="20507222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4" imgW="405" imgH="405" progId="TCLayout.ActiveDocument.1">
                  <p:embed/>
                </p:oleObj>
              </mc:Choice>
              <mc:Fallback>
                <p:oleObj name="think-cell Slide" r:id="rId44" imgW="405" imgH="405" progId="TCLayout.ActiveDocument.1">
                  <p:embed/>
                  <p:pic>
                    <p:nvPicPr>
                      <p:cNvPr id="2" name="think-cell data - do not delete" hidden="1">
                        <a:extLst>
                          <a:ext uri="{FF2B5EF4-FFF2-40B4-BE49-F238E27FC236}">
                            <a16:creationId xmlns:a16="http://schemas.microsoft.com/office/drawing/2014/main" id="{6E8AF4F7-3349-DF27-6F0F-4172DEF2EAB9}"/>
                          </a:ext>
                        </a:extLst>
                      </p:cNvPr>
                      <p:cNvPicPr/>
                      <p:nvPr/>
                    </p:nvPicPr>
                    <p:blipFill>
                      <a:blip r:embed="rId45"/>
                      <a:stretch>
                        <a:fillRect/>
                      </a:stretch>
                    </p:blipFill>
                    <p:spPr>
                      <a:xfrm>
                        <a:off x="1588" y="1588"/>
                        <a:ext cx="1588" cy="1588"/>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FE237E5C-E878-46AB-9E8B-4290B755A61D}"/>
              </a:ext>
            </a:extLst>
          </p:cNvPr>
          <p:cNvSpPr>
            <a:spLocks noGrp="1"/>
          </p:cNvSpPr>
          <p:nvPr>
            <p:ph type="sldNum" sz="quarter" idx="4"/>
          </p:nvPr>
        </p:nvSpPr>
        <p:spPr>
          <a:xfrm>
            <a:off x="11430376" y="6370639"/>
            <a:ext cx="628656" cy="276999"/>
          </a:xfrm>
          <a:prstGeom prst="rect">
            <a:avLst/>
          </a:prstGeom>
          <a:noFill/>
        </p:spPr>
        <p:txBody>
          <a:bodyPr wrap="square" rtlCol="0">
            <a:spAutoFit/>
          </a:bodyPr>
          <a:lstStyle>
            <a:lvl1pPr algn="r">
              <a:defRPr lang="en-US" sz="1200" smtClean="0">
                <a:solidFill>
                  <a:schemeClr val="accent5"/>
                </a:solidFill>
                <a:latin typeface="Roboto" pitchFamily="2" charset="0"/>
                <a:ea typeface="Roboto" pitchFamily="2" charset="0"/>
              </a:defRPr>
            </a:lvl1pPr>
          </a:lstStyle>
          <a:p>
            <a:fld id="{8FB4CE90-470A-43E3-A052-3E8AD880B4A5}" type="slidenum">
              <a:rPr lang="en-US" smtClean="0"/>
              <a:pPr/>
              <a:t>‹#›</a:t>
            </a:fld>
            <a:endParaRPr lang="en-US"/>
          </a:p>
        </p:txBody>
      </p:sp>
      <p:sp>
        <p:nvSpPr>
          <p:cNvPr id="4" name="Footer Placeholder 3">
            <a:extLst>
              <a:ext uri="{FF2B5EF4-FFF2-40B4-BE49-F238E27FC236}">
                <a16:creationId xmlns:a16="http://schemas.microsoft.com/office/drawing/2014/main" id="{46E4CABA-D915-2348-8E6B-7AC1140126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tx1">
                    <a:tint val="75000"/>
                  </a:schemeClr>
                </a:solidFill>
                <a:latin typeface="Roboto" pitchFamily="2" charset="0"/>
                <a:ea typeface="Roboto" pitchFamily="2" charset="0"/>
              </a:defRPr>
            </a:lvl1pPr>
          </a:lstStyle>
          <a:p>
            <a:r>
              <a:rPr lang="en-US"/>
              <a:t>CONFIDENTIAL - PROPRIETARY - DO NOT DISTRIBUTE</a:t>
            </a:r>
          </a:p>
        </p:txBody>
      </p:sp>
      <p:grpSp>
        <p:nvGrpSpPr>
          <p:cNvPr id="30" name="GUIDES" hidden="1">
            <a:extLst>
              <a:ext uri="{FF2B5EF4-FFF2-40B4-BE49-F238E27FC236}">
                <a16:creationId xmlns:a16="http://schemas.microsoft.com/office/drawing/2014/main" id="{9AB03217-5064-9B49-88E9-D646D384BF45}"/>
              </a:ext>
            </a:extLst>
          </p:cNvPr>
          <p:cNvGrpSpPr/>
          <p:nvPr userDrawn="1"/>
        </p:nvGrpSpPr>
        <p:grpSpPr>
          <a:xfrm>
            <a:off x="228600" y="228600"/>
            <a:ext cx="11747500" cy="6419038"/>
            <a:chOff x="228600" y="228600"/>
            <a:chExt cx="11747500" cy="6419038"/>
          </a:xfrm>
        </p:grpSpPr>
        <p:sp>
          <p:nvSpPr>
            <p:cNvPr id="6" name="Rectangle 5">
              <a:extLst>
                <a:ext uri="{FF2B5EF4-FFF2-40B4-BE49-F238E27FC236}">
                  <a16:creationId xmlns:a16="http://schemas.microsoft.com/office/drawing/2014/main" id="{150B2355-320A-BF45-B856-B5A7E2FA16C6}"/>
                </a:ext>
              </a:extLst>
            </p:cNvPr>
            <p:cNvSpPr/>
            <p:nvPr userDrawn="1"/>
          </p:nvSpPr>
          <p:spPr>
            <a:xfrm>
              <a:off x="228600" y="228600"/>
              <a:ext cx="1737360" cy="6419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7" name="Rectangle 6">
              <a:extLst>
                <a:ext uri="{FF2B5EF4-FFF2-40B4-BE49-F238E27FC236}">
                  <a16:creationId xmlns:a16="http://schemas.microsoft.com/office/drawing/2014/main" id="{6E6975B5-72A9-9542-BD86-78D3AEDBC78F}"/>
                </a:ext>
              </a:extLst>
            </p:cNvPr>
            <p:cNvSpPr/>
            <p:nvPr userDrawn="1"/>
          </p:nvSpPr>
          <p:spPr>
            <a:xfrm>
              <a:off x="8236712" y="228600"/>
              <a:ext cx="1737360" cy="6419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8" name="Rectangle 7">
              <a:extLst>
                <a:ext uri="{FF2B5EF4-FFF2-40B4-BE49-F238E27FC236}">
                  <a16:creationId xmlns:a16="http://schemas.microsoft.com/office/drawing/2014/main" id="{95A84DB2-9796-DE4C-AA96-65ADC6FAA3F7}"/>
                </a:ext>
              </a:extLst>
            </p:cNvPr>
            <p:cNvSpPr/>
            <p:nvPr userDrawn="1"/>
          </p:nvSpPr>
          <p:spPr>
            <a:xfrm>
              <a:off x="2230628" y="228600"/>
              <a:ext cx="1737360" cy="6419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9" name="Rectangle 8">
              <a:extLst>
                <a:ext uri="{FF2B5EF4-FFF2-40B4-BE49-F238E27FC236}">
                  <a16:creationId xmlns:a16="http://schemas.microsoft.com/office/drawing/2014/main" id="{590CE997-757D-9A4C-A1C6-CB54D8FE144F}"/>
                </a:ext>
              </a:extLst>
            </p:cNvPr>
            <p:cNvSpPr/>
            <p:nvPr userDrawn="1"/>
          </p:nvSpPr>
          <p:spPr>
            <a:xfrm>
              <a:off x="4232656" y="228600"/>
              <a:ext cx="1737360" cy="6419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10" name="Rectangle 9">
              <a:extLst>
                <a:ext uri="{FF2B5EF4-FFF2-40B4-BE49-F238E27FC236}">
                  <a16:creationId xmlns:a16="http://schemas.microsoft.com/office/drawing/2014/main" id="{28976CE6-7E2E-9C4D-B2D6-BF1CB088E8A8}"/>
                </a:ext>
              </a:extLst>
            </p:cNvPr>
            <p:cNvSpPr/>
            <p:nvPr userDrawn="1"/>
          </p:nvSpPr>
          <p:spPr>
            <a:xfrm>
              <a:off x="10238740" y="228600"/>
              <a:ext cx="1737360" cy="6419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sp>
          <p:nvSpPr>
            <p:cNvPr id="11" name="Rectangle 10">
              <a:extLst>
                <a:ext uri="{FF2B5EF4-FFF2-40B4-BE49-F238E27FC236}">
                  <a16:creationId xmlns:a16="http://schemas.microsoft.com/office/drawing/2014/main" id="{B0915976-6DBC-D44C-A055-C659209A83F6}"/>
                </a:ext>
              </a:extLst>
            </p:cNvPr>
            <p:cNvSpPr/>
            <p:nvPr userDrawn="1"/>
          </p:nvSpPr>
          <p:spPr>
            <a:xfrm>
              <a:off x="6234684" y="228600"/>
              <a:ext cx="1737360" cy="6419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solidFill>
                  <a:schemeClr val="tx2"/>
                </a:solidFill>
              </a:endParaRPr>
            </a:p>
          </p:txBody>
        </p:sp>
      </p:grpSp>
    </p:spTree>
    <p:extLst>
      <p:ext uri="{BB962C8B-B14F-4D97-AF65-F5344CB8AC3E}">
        <p14:creationId xmlns:p14="http://schemas.microsoft.com/office/powerpoint/2010/main" val="2761485282"/>
      </p:ext>
    </p:extLst>
  </p:cSld>
  <p:clrMap bg1="lt1" tx1="dk1" bg2="lt2" tx2="dk2" accent1="accent1" accent2="accent2" accent3="accent3" accent4="accent4" accent5="accent5" accent6="accent6" hlink="hlink" folHlink="folHlink"/>
  <p:sldLayoutIdLst>
    <p:sldLayoutId id="2147484373" r:id="rId1"/>
    <p:sldLayoutId id="2147484374" r:id="rId2"/>
    <p:sldLayoutId id="2147484375" r:id="rId3"/>
    <p:sldLayoutId id="2147484376" r:id="rId4"/>
    <p:sldLayoutId id="2147484377" r:id="rId5"/>
    <p:sldLayoutId id="2147484378" r:id="rId6"/>
    <p:sldLayoutId id="2147484379" r:id="rId7"/>
    <p:sldLayoutId id="2147484380" r:id="rId8"/>
    <p:sldLayoutId id="2147484381" r:id="rId9"/>
    <p:sldLayoutId id="2147484382" r:id="rId10"/>
    <p:sldLayoutId id="2147484383" r:id="rId11"/>
    <p:sldLayoutId id="2147484384" r:id="rId12"/>
    <p:sldLayoutId id="2147484385" r:id="rId13"/>
    <p:sldLayoutId id="2147484386" r:id="rId14"/>
    <p:sldLayoutId id="2147484387" r:id="rId15"/>
    <p:sldLayoutId id="2147484388" r:id="rId16"/>
    <p:sldLayoutId id="2147484389" r:id="rId17"/>
    <p:sldLayoutId id="2147484390" r:id="rId18"/>
    <p:sldLayoutId id="2147484391" r:id="rId19"/>
    <p:sldLayoutId id="2147484392" r:id="rId20"/>
    <p:sldLayoutId id="2147484393" r:id="rId21"/>
    <p:sldLayoutId id="2147484394" r:id="rId22"/>
    <p:sldLayoutId id="2147484395" r:id="rId23"/>
    <p:sldLayoutId id="2147484396" r:id="rId24"/>
    <p:sldLayoutId id="2147484397" r:id="rId25"/>
    <p:sldLayoutId id="2147484398" r:id="rId26"/>
    <p:sldLayoutId id="2147484399" r:id="rId27"/>
    <p:sldLayoutId id="2147484400" r:id="rId28"/>
    <p:sldLayoutId id="2147484401" r:id="rId29"/>
    <p:sldLayoutId id="2147484402" r:id="rId30"/>
    <p:sldLayoutId id="2147484403" r:id="rId31"/>
    <p:sldLayoutId id="2147484404" r:id="rId32"/>
    <p:sldLayoutId id="2147484405" r:id="rId33"/>
    <p:sldLayoutId id="2147484406" r:id="rId34"/>
    <p:sldLayoutId id="2147484407" r:id="rId35"/>
    <p:sldLayoutId id="2147484408" r:id="rId36"/>
    <p:sldLayoutId id="2147484409" r:id="rId37"/>
    <p:sldLayoutId id="2147484410" r:id="rId38"/>
    <p:sldLayoutId id="2147484411" r:id="rId39"/>
    <p:sldLayoutId id="2147484412" r:id="rId40"/>
    <p:sldLayoutId id="2147484414" r:id="rId41"/>
  </p:sldLayoutIdLst>
  <p:hf hdr="0" dt="0"/>
  <p:txStyles>
    <p:titleStyle>
      <a:lvl1pPr algn="l" defTabSz="914400" rtl="0" eaLnBrk="1" latinLnBrk="0" hangingPunct="1">
        <a:lnSpc>
          <a:spcPct val="90000"/>
        </a:lnSpc>
        <a:spcBef>
          <a:spcPct val="0"/>
        </a:spcBef>
        <a:buNone/>
        <a:defRPr sz="4000" b="1" i="0" kern="1200">
          <a:solidFill>
            <a:schemeClr val="tx2"/>
          </a:solidFill>
          <a:latin typeface="Guardian Sans Bold" panose="020B0503050503060803" pitchFamily="34" charset="77"/>
          <a:ea typeface="Roboto" pitchFamily="2" charset="0"/>
          <a:cs typeface="+mj-cs"/>
        </a:defRPr>
      </a:lvl1pPr>
    </p:titleStyle>
    <p:bodyStyle>
      <a:lvl1pPr marL="266700" indent="-266700" algn="l" defTabSz="914400" rtl="0" eaLnBrk="1" latinLnBrk="0" hangingPunct="1">
        <a:lnSpc>
          <a:spcPct val="90000"/>
        </a:lnSpc>
        <a:spcBef>
          <a:spcPts val="1200"/>
        </a:spcBef>
        <a:buClr>
          <a:schemeClr val="accent5"/>
        </a:buClr>
        <a:buFont typeface="Wingdings 2" panose="05020102010507070707" pitchFamily="18" charset="2"/>
        <a:buChar char=""/>
        <a:tabLst/>
        <a:defRPr sz="2800" kern="1200">
          <a:solidFill>
            <a:schemeClr val="tx2"/>
          </a:solidFill>
          <a:latin typeface="Roboto" pitchFamily="2" charset="0"/>
          <a:ea typeface="Roboto" pitchFamily="2" charset="0"/>
          <a:cs typeface="+mn-cs"/>
        </a:defRPr>
      </a:lvl1pPr>
      <a:lvl2pPr marL="533400" indent="-266700" algn="l" defTabSz="914400" rtl="0" eaLnBrk="1" latinLnBrk="0" hangingPunct="1">
        <a:lnSpc>
          <a:spcPct val="90000"/>
        </a:lnSpc>
        <a:spcBef>
          <a:spcPts val="600"/>
        </a:spcBef>
        <a:buClr>
          <a:schemeClr val="accent5"/>
        </a:buClr>
        <a:buFont typeface="Arial" panose="020B0604020202020204" pitchFamily="34" charset="0"/>
        <a:buChar char="−"/>
        <a:defRPr sz="2400" kern="1200">
          <a:solidFill>
            <a:schemeClr val="tx2"/>
          </a:solidFill>
          <a:latin typeface="Roboto" pitchFamily="2" charset="0"/>
          <a:ea typeface="Roboto" pitchFamily="2" charset="0"/>
          <a:cs typeface="+mn-cs"/>
        </a:defRPr>
      </a:lvl2pPr>
      <a:lvl3pPr marL="647700" indent="-152400" algn="l" defTabSz="914400" rtl="0" eaLnBrk="1" latinLnBrk="0" hangingPunct="1">
        <a:lnSpc>
          <a:spcPct val="90000"/>
        </a:lnSpc>
        <a:spcBef>
          <a:spcPts val="600"/>
        </a:spcBef>
        <a:buClr>
          <a:schemeClr val="accent5"/>
        </a:buClr>
        <a:buFont typeface="Arial" panose="020B0604020202020204" pitchFamily="34" charset="0"/>
        <a:buChar char="•"/>
        <a:defRPr sz="2200" kern="1200">
          <a:solidFill>
            <a:schemeClr val="tx2"/>
          </a:solidFill>
          <a:latin typeface="Roboto" pitchFamily="2" charset="0"/>
          <a:ea typeface="Roboto" pitchFamily="2" charset="0"/>
          <a:cs typeface="+mn-cs"/>
        </a:defRPr>
      </a:lvl3pPr>
      <a:lvl4pPr marL="819150" indent="-230188" algn="l" defTabSz="914400" rtl="0" eaLnBrk="1" latinLnBrk="0" hangingPunct="1">
        <a:lnSpc>
          <a:spcPct val="90000"/>
        </a:lnSpc>
        <a:spcBef>
          <a:spcPts val="600"/>
        </a:spcBef>
        <a:buClr>
          <a:schemeClr val="accent5"/>
        </a:buClr>
        <a:buFont typeface="Arial" panose="020B0604020202020204" pitchFamily="34" charset="0"/>
        <a:buChar char="−"/>
        <a:defRPr sz="2000" kern="1200">
          <a:solidFill>
            <a:schemeClr val="tx2"/>
          </a:solidFill>
          <a:latin typeface="Roboto" pitchFamily="2" charset="0"/>
          <a:ea typeface="Roboto" pitchFamily="2" charset="0"/>
          <a:cs typeface="+mn-cs"/>
        </a:defRPr>
      </a:lvl4pPr>
      <a:lvl5pPr marL="950913" indent="-157163" algn="l" defTabSz="914400" rtl="0" eaLnBrk="1" latinLnBrk="0" hangingPunct="1">
        <a:lnSpc>
          <a:spcPct val="90000"/>
        </a:lnSpc>
        <a:spcBef>
          <a:spcPts val="600"/>
        </a:spcBef>
        <a:buClr>
          <a:schemeClr val="accent5"/>
        </a:buClr>
        <a:buFont typeface="Arial" panose="020B0604020202020204" pitchFamily="34" charset="0"/>
        <a:buChar char="•"/>
        <a:defRPr sz="1800" kern="1200">
          <a:solidFill>
            <a:schemeClr val="tx2"/>
          </a:solidFill>
          <a:latin typeface="Roboto" pitchFamily="2" charset="0"/>
          <a:ea typeface="Roboto"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4">
          <p15:clr>
            <a:srgbClr val="F26B43"/>
          </p15:clr>
        </p15:guide>
        <p15:guide id="2" pos="7544">
          <p15:clr>
            <a:srgbClr val="F26B43"/>
          </p15:clr>
        </p15:guide>
        <p15:guide id="6" orient="horz" pos="144">
          <p15:clr>
            <a:srgbClr val="F26B43"/>
          </p15:clr>
        </p15:guide>
        <p15:guide id="7" pos="7392">
          <p15:clr>
            <a:srgbClr val="F26B43"/>
          </p15:clr>
        </p15:guide>
        <p15:guide id="8" pos="288">
          <p15:clr>
            <a:srgbClr val="F26B43"/>
          </p15:clr>
        </p15:guide>
        <p15:guide id="9" orient="horz" pos="288">
          <p15:clr>
            <a:srgbClr val="F26B43"/>
          </p15:clr>
        </p15:guide>
        <p15:guide id="10" orient="horz" pos="4176">
          <p15:clr>
            <a:srgbClr val="F26B43"/>
          </p15:clr>
        </p15:guide>
        <p15:guide id="11" orient="horz" pos="4032">
          <p15:clr>
            <a:srgbClr val="F26B43"/>
          </p15:clr>
        </p15:guide>
        <p15:guide id="12" pos="3840">
          <p15:clr>
            <a:srgbClr val="F26B43"/>
          </p15:clr>
        </p15:guide>
        <p15:guide id="13" orient="horz" pos="672">
          <p15:clr>
            <a:srgbClr val="F26B43"/>
          </p15:clr>
        </p15:guide>
        <p15:guide id="14" orient="horz" pos="2260">
          <p15:clr>
            <a:srgbClr val="F26B43"/>
          </p15:clr>
        </p15:guide>
        <p15:guide id="15" orient="horz" pos="864">
          <p15:clr>
            <a:srgbClr val="F26B43"/>
          </p15:clr>
        </p15:guide>
        <p15:guide id="16" pos="1224">
          <p15:clr>
            <a:srgbClr val="F26B43"/>
          </p15:clr>
        </p15:guide>
        <p15:guide id="17" pos="1416">
          <p15:clr>
            <a:srgbClr val="F26B43"/>
          </p15:clr>
        </p15:guide>
        <p15:guide id="18" pos="2496">
          <p15:clr>
            <a:srgbClr val="F26B43"/>
          </p15:clr>
        </p15:guide>
        <p15:guide id="19" pos="3940">
          <p15:clr>
            <a:srgbClr val="F26B43"/>
          </p15:clr>
        </p15:guide>
        <p15:guide id="20" pos="3744">
          <p15:clr>
            <a:srgbClr val="F26B43"/>
          </p15:clr>
        </p15:guide>
        <p15:guide id="21" pos="5016">
          <p15:clr>
            <a:srgbClr val="F26B43"/>
          </p15:clr>
        </p15:guide>
        <p15:guide id="22" pos="2664">
          <p15:clr>
            <a:srgbClr val="F26B43"/>
          </p15:clr>
        </p15:guide>
        <p15:guide id="23" pos="5184">
          <p15:clr>
            <a:srgbClr val="F26B43"/>
          </p15:clr>
        </p15:guide>
        <p15:guide id="24" pos="6288">
          <p15:clr>
            <a:srgbClr val="F26B43"/>
          </p15:clr>
        </p15:guide>
        <p15:guide id="25" pos="64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xml"/><Relationship Id="rId1" Type="http://schemas.openxmlformats.org/officeDocument/2006/relationships/slideLayout" Target="../slideLayouts/slideLayout120.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195.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svg"/></Relationships>
</file>

<file path=ppt/slides/_rels/slide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152.xml"/><Relationship Id="rId6" Type="http://schemas.openxmlformats.org/officeDocument/2006/relationships/image" Target="../media/image140.png"/><Relationship Id="rId5" Type="http://schemas.openxmlformats.org/officeDocument/2006/relationships/customXml" Target="../ink/ink1.xml"/><Relationship Id="rId10" Type="http://schemas.openxmlformats.org/officeDocument/2006/relationships/image" Target="../media/image63.png"/><Relationship Id="rId4" Type="http://schemas.openxmlformats.org/officeDocument/2006/relationships/image" Target="../media/image58.svg"/><Relationship Id="rId9" Type="http://schemas.openxmlformats.org/officeDocument/2006/relationships/hyperlink" Target="https://www.pureinsurance.com/newsroom/delivering-greater-valu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1AE62-1A11-CD21-B33C-541E891AD00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B51111C-931E-3425-AF33-481BC436A835}"/>
              </a:ext>
            </a:extLst>
          </p:cNvPr>
          <p:cNvSpPr txBox="1"/>
          <p:nvPr/>
        </p:nvSpPr>
        <p:spPr>
          <a:xfrm>
            <a:off x="-1" y="2293820"/>
            <a:ext cx="12192000" cy="1200329"/>
          </a:xfrm>
          <a:prstGeom prst="rect">
            <a:avLst/>
          </a:prstGeom>
          <a:noFill/>
        </p:spPr>
        <p:txBody>
          <a:bodyPr wrap="square" rtlCol="0">
            <a:spAutoFit/>
          </a:bodyPr>
          <a:lstStyle/>
          <a:p>
            <a:pPr lvl="0" algn="ctr">
              <a:defRPr/>
            </a:pPr>
            <a:r>
              <a:rPr lang="en-US" sz="7200" b="1" i="1">
                <a:solidFill>
                  <a:srgbClr val="182857"/>
                </a:solidFill>
                <a:latin typeface="Gotham Bold" pitchFamily="2" charset="0"/>
                <a:cs typeface="Avenir Next World" panose="020B0503020202020204" pitchFamily="34" charset="0"/>
              </a:rPr>
              <a:t>PURE</a:t>
            </a:r>
            <a:endParaRPr kumimoji="0" lang="en-US" sz="7200" b="1" i="1" u="none" strike="noStrike" kern="1200" cap="none" spc="0" normalizeH="0" baseline="0" noProof="0">
              <a:ln>
                <a:noFill/>
              </a:ln>
              <a:solidFill>
                <a:srgbClr val="182857"/>
              </a:solidFill>
              <a:effectLst/>
              <a:uLnTx/>
              <a:uFillTx/>
              <a:latin typeface="Gotham Bold" pitchFamily="2" charset="0"/>
              <a:ea typeface="+mn-ea"/>
              <a:cs typeface="Avenir Next World" panose="020B0503020202020204" pitchFamily="34" charset="0"/>
            </a:endParaRPr>
          </a:p>
        </p:txBody>
      </p:sp>
      <p:sp>
        <p:nvSpPr>
          <p:cNvPr id="3" name="TextBox 2">
            <a:extLst>
              <a:ext uri="{FF2B5EF4-FFF2-40B4-BE49-F238E27FC236}">
                <a16:creationId xmlns:a16="http://schemas.microsoft.com/office/drawing/2014/main" id="{691B8C20-246E-EF4E-60D0-02E8C50F62E1}"/>
              </a:ext>
            </a:extLst>
          </p:cNvPr>
          <p:cNvSpPr txBox="1"/>
          <p:nvPr/>
        </p:nvSpPr>
        <p:spPr>
          <a:xfrm>
            <a:off x="0" y="3938843"/>
            <a:ext cx="12192000" cy="24929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182857"/>
                </a:solidFill>
                <a:effectLst/>
                <a:uLnTx/>
                <a:uFillTx/>
                <a:latin typeface="Gotham Medium" pitchFamily="2" charset="0"/>
                <a:ea typeface="+mn-ea"/>
                <a:cs typeface="Arrow Display" panose="020B0504020209020203" pitchFamily="34" charset="0"/>
              </a:rPr>
              <a:t>CHRISTINA CLARK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chemeClr val="accent3"/>
                </a:solidFill>
                <a:effectLst/>
                <a:uLnTx/>
                <a:uFillTx/>
                <a:latin typeface="Gotham Medium" pitchFamily="2" charset="0"/>
                <a:ea typeface="+mn-ea"/>
                <a:cs typeface="Arrow Display" panose="020B0504020209020203" pitchFamily="34" charset="0"/>
              </a:rPr>
              <a:t>AVP, National Broker Management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chemeClr val="accent3"/>
                </a:solidFill>
                <a:effectLst/>
                <a:uLnTx/>
                <a:uFillTx/>
                <a:latin typeface="Gotham Medium" pitchFamily="2" charset="0"/>
                <a:ea typeface="+mn-ea"/>
                <a:cs typeface="Arrow Display" panose="020B0504020209020203" pitchFamily="34" charset="0"/>
              </a:rPr>
              <a:t>cpclark@pureinsurance.com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chemeClr val="accent3"/>
                </a:solidFill>
                <a:effectLst/>
                <a:uLnTx/>
                <a:uFillTx/>
                <a:latin typeface="Gotham Medium" pitchFamily="2" charset="0"/>
                <a:ea typeface="+mn-ea"/>
                <a:cs typeface="Arrow Display" panose="020B0504020209020203" pitchFamily="34" charset="0"/>
              </a:rPr>
              <a:t>407.840.9206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182857"/>
                </a:solidFill>
                <a:effectLst/>
                <a:uLnTx/>
                <a:uFillTx/>
                <a:latin typeface="Gotham Medium" pitchFamily="2" charset="0"/>
                <a:ea typeface="+mn-ea"/>
                <a:cs typeface="Arrow Display" panose="020B0504020209020203" pitchFamily="34" charset="0"/>
              </a:rPr>
              <a:t> </a:t>
            </a:r>
          </a:p>
        </p:txBody>
      </p:sp>
      <p:pic>
        <p:nvPicPr>
          <p:cNvPr id="10" name="Graphic 9">
            <a:extLst>
              <a:ext uri="{FF2B5EF4-FFF2-40B4-BE49-F238E27FC236}">
                <a16:creationId xmlns:a16="http://schemas.microsoft.com/office/drawing/2014/main" id="{AF6DBED9-EE79-F1F1-DEF4-30232C8EF4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26769" y="561897"/>
            <a:ext cx="2938462" cy="1469231"/>
          </a:xfrm>
          <a:prstGeom prst="rect">
            <a:avLst/>
          </a:prstGeom>
        </p:spPr>
      </p:pic>
    </p:spTree>
    <p:extLst>
      <p:ext uri="{BB962C8B-B14F-4D97-AF65-F5344CB8AC3E}">
        <p14:creationId xmlns:p14="http://schemas.microsoft.com/office/powerpoint/2010/main" val="2742208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61CC693-24D3-6B45-A2F4-2B986C5645E2}"/>
              </a:ext>
            </a:extLst>
          </p:cNvPr>
          <p:cNvSpPr>
            <a:spLocks noGrp="1"/>
          </p:cNvSpPr>
          <p:nvPr>
            <p:ph type="subTitle" idx="1"/>
          </p:nvPr>
        </p:nvSpPr>
        <p:spPr/>
        <p:txBody>
          <a:bodyPr/>
          <a:lstStyle/>
          <a:p>
            <a:r>
              <a:rPr lang="en-US"/>
              <a:t>AssuredPartners</a:t>
            </a:r>
          </a:p>
        </p:txBody>
      </p:sp>
      <p:sp>
        <p:nvSpPr>
          <p:cNvPr id="5" name="Title 4">
            <a:extLst>
              <a:ext uri="{FF2B5EF4-FFF2-40B4-BE49-F238E27FC236}">
                <a16:creationId xmlns:a16="http://schemas.microsoft.com/office/drawing/2014/main" id="{C0F77A19-EAAA-8F45-C204-6B910381138C}"/>
              </a:ext>
            </a:extLst>
          </p:cNvPr>
          <p:cNvSpPr>
            <a:spLocks noGrp="1"/>
          </p:cNvSpPr>
          <p:nvPr>
            <p:ph type="ctrTitle"/>
          </p:nvPr>
        </p:nvSpPr>
        <p:spPr/>
        <p:txBody>
          <a:bodyPr/>
          <a:lstStyle/>
          <a:p>
            <a:r>
              <a:rPr lang="en-US"/>
              <a:t>Welcome!</a:t>
            </a:r>
          </a:p>
        </p:txBody>
      </p:sp>
    </p:spTree>
    <p:extLst>
      <p:ext uri="{BB962C8B-B14F-4D97-AF65-F5344CB8AC3E}">
        <p14:creationId xmlns:p14="http://schemas.microsoft.com/office/powerpoint/2010/main" val="1561334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ouple of men standing in front of a house&#10;&#10;Description automatically generated">
            <a:extLst>
              <a:ext uri="{FF2B5EF4-FFF2-40B4-BE49-F238E27FC236}">
                <a16:creationId xmlns:a16="http://schemas.microsoft.com/office/drawing/2014/main" id="{84880836-18E8-8901-5E5E-ABA303CF9C64}"/>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t="17054"/>
          <a:stretch/>
        </p:blipFill>
        <p:spPr>
          <a:xfrm>
            <a:off x="5639" y="79302"/>
            <a:ext cx="6090361" cy="3349698"/>
          </a:xfrm>
          <a:prstGeom prst="rect">
            <a:avLst/>
          </a:prstGeom>
        </p:spPr>
      </p:pic>
      <p:pic>
        <p:nvPicPr>
          <p:cNvPr id="8" name="Picture Placeholder 7" descr="A person standing next to a group of dogs&#10;&#10;Description automatically generated">
            <a:extLst>
              <a:ext uri="{FF2B5EF4-FFF2-40B4-BE49-F238E27FC236}">
                <a16:creationId xmlns:a16="http://schemas.microsoft.com/office/drawing/2014/main" id="{697D32FE-128B-1940-A16F-51D02C1F5F82}"/>
              </a:ext>
            </a:extLst>
          </p:cNvPr>
          <p:cNvPicPr>
            <a:picLocks noGrp="1" noChangeAspect="1"/>
          </p:cNvPicPr>
          <p:nvPr>
            <p:ph type="pic" sz="quarter" idx="14"/>
          </p:nvPr>
        </p:nvPicPr>
        <p:blipFill rotWithShape="1">
          <a:blip r:embed="rId4" cstate="print">
            <a:extLst>
              <a:ext uri="{28A0092B-C50C-407E-A947-70E740481C1C}">
                <a14:useLocalDpi xmlns:a14="http://schemas.microsoft.com/office/drawing/2010/main" val="0"/>
              </a:ext>
            </a:extLst>
          </a:blip>
          <a:srcRect t="13086" b="13086"/>
          <a:stretch/>
        </p:blipFill>
        <p:spPr>
          <a:prstGeom prst="rect">
            <a:avLst/>
          </a:prstGeom>
        </p:spPr>
      </p:pic>
      <p:pic>
        <p:nvPicPr>
          <p:cNvPr id="10" name="Picture Placeholder 9" descr="A person and person holding hands in a forest&#10;&#10;Description automatically generated">
            <a:extLst>
              <a:ext uri="{FF2B5EF4-FFF2-40B4-BE49-F238E27FC236}">
                <a16:creationId xmlns:a16="http://schemas.microsoft.com/office/drawing/2014/main" id="{6A8B6E71-A863-81C1-AD39-3CA2B48BB30F}"/>
              </a:ext>
            </a:extLst>
          </p:cNvPr>
          <p:cNvPicPr>
            <a:picLocks noGrp="1" noChangeAspect="1"/>
          </p:cNvPicPr>
          <p:nvPr>
            <p:ph type="pic" sz="quarter" idx="13"/>
          </p:nvPr>
        </p:nvPicPr>
        <p:blipFill rotWithShape="1">
          <a:blip r:embed="rId5" cstate="print">
            <a:extLst>
              <a:ext uri="{28A0092B-C50C-407E-A947-70E740481C1C}">
                <a14:useLocalDpi xmlns:a14="http://schemas.microsoft.com/office/drawing/2010/main" val="0"/>
              </a:ext>
            </a:extLst>
          </a:blip>
          <a:srcRect t="8604" b="8604"/>
          <a:stretch/>
        </p:blipFill>
        <p:spPr>
          <a:prstGeom prst="rect">
            <a:avLst/>
          </a:prstGeom>
        </p:spPr>
      </p:pic>
      <p:pic>
        <p:nvPicPr>
          <p:cNvPr id="13" name="Picture Placeholder 12" descr="A family sitting on a couch&#10;&#10;Description automatically generated">
            <a:extLst>
              <a:ext uri="{FF2B5EF4-FFF2-40B4-BE49-F238E27FC236}">
                <a16:creationId xmlns:a16="http://schemas.microsoft.com/office/drawing/2014/main" id="{AD53BD9E-AA2E-A065-AEB1-F9E5E99458E7}"/>
              </a:ext>
            </a:extLst>
          </p:cNvPr>
          <p:cNvPicPr>
            <a:picLocks noGrp="1" noChangeAspect="1"/>
          </p:cNvPicPr>
          <p:nvPr>
            <p:ph type="pic" sz="quarter" idx="10"/>
          </p:nvPr>
        </p:nvPicPr>
        <p:blipFill rotWithShape="1">
          <a:blip r:embed="rId6">
            <a:extLst>
              <a:ext uri="{28A0092B-C50C-407E-A947-70E740481C1C}">
                <a14:useLocalDpi xmlns:a14="http://schemas.microsoft.com/office/drawing/2010/main" val="0"/>
              </a:ext>
            </a:extLst>
          </a:blip>
          <a:srcRect l="8270" t="18383" r="8270"/>
          <a:stretch/>
        </p:blipFill>
        <p:spPr>
          <a:xfrm>
            <a:off x="6096000" y="79302"/>
            <a:ext cx="6090361" cy="3349698"/>
          </a:xfrm>
          <a:prstGeom prst="rect">
            <a:avLst/>
          </a:prstGeom>
        </p:spPr>
      </p:pic>
      <p:cxnSp>
        <p:nvCxnSpPr>
          <p:cNvPr id="14" name="Straight Connector 13">
            <a:extLst>
              <a:ext uri="{FF2B5EF4-FFF2-40B4-BE49-F238E27FC236}">
                <a16:creationId xmlns:a16="http://schemas.microsoft.com/office/drawing/2014/main" id="{E72FC6B2-4CEE-5105-CA82-00DA6E5B354F}"/>
              </a:ext>
            </a:extLst>
          </p:cNvPr>
          <p:cNvCxnSpPr>
            <a:cxnSpLocks/>
          </p:cNvCxnSpPr>
          <p:nvPr/>
        </p:nvCxnSpPr>
        <p:spPr>
          <a:xfrm>
            <a:off x="6050522" y="79302"/>
            <a:ext cx="0" cy="669939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9FD74D3-D06C-8529-8E7E-961A5F2B1C47}"/>
              </a:ext>
            </a:extLst>
          </p:cNvPr>
          <p:cNvCxnSpPr>
            <a:cxnSpLocks/>
          </p:cNvCxnSpPr>
          <p:nvPr/>
        </p:nvCxnSpPr>
        <p:spPr>
          <a:xfrm>
            <a:off x="5639" y="3429000"/>
            <a:ext cx="1218072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C680B06-3E3F-60E1-8D56-6E1E696D6B7E}"/>
              </a:ext>
            </a:extLst>
          </p:cNvPr>
          <p:cNvSpPr txBox="1"/>
          <p:nvPr/>
        </p:nvSpPr>
        <p:spPr>
          <a:xfrm>
            <a:off x="5639" y="3016180"/>
            <a:ext cx="12180722" cy="1199239"/>
          </a:xfrm>
          <a:prstGeom prst="rect">
            <a:avLst/>
          </a:prstGeom>
          <a:solidFill>
            <a:srgbClr val="008E89">
              <a:alpha val="50196"/>
            </a:srgbClr>
          </a:solidFill>
        </p:spPr>
        <p:txBody>
          <a:bodyPr wrap="square" rtlCol="0">
            <a:spAutoFit/>
          </a:bodyPr>
          <a:lstStyle/>
          <a:p>
            <a:pPr algn="ctr" defTabSz="913798">
              <a:defRPr/>
            </a:pPr>
            <a:r>
              <a:rPr lang="en-US" sz="7193" b="1" i="1">
                <a:solidFill>
                  <a:srgbClr val="FEFDFF"/>
                </a:solidFill>
                <a:latin typeface="Franklin Gothic Book" panose="020B0503020102020204"/>
              </a:rPr>
              <a:t>Love Your Insurance</a:t>
            </a:r>
          </a:p>
        </p:txBody>
      </p:sp>
    </p:spTree>
    <p:extLst>
      <p:ext uri="{BB962C8B-B14F-4D97-AF65-F5344CB8AC3E}">
        <p14:creationId xmlns:p14="http://schemas.microsoft.com/office/powerpoint/2010/main" val="2890125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descr="Information outline">
            <a:extLst>
              <a:ext uri="{FF2B5EF4-FFF2-40B4-BE49-F238E27FC236}">
                <a16:creationId xmlns:a16="http://schemas.microsoft.com/office/drawing/2014/main" id="{F3CB7651-65B8-B63D-1CAA-EA397D392DAD}"/>
              </a:ext>
            </a:extLst>
          </p:cNvPr>
          <p:cNvPicPr>
            <a:picLocks noChangeAspect="1"/>
          </p:cNvPicPr>
          <p:nvPr/>
        </p:nvPicPr>
        <p:blipFill>
          <a:blip r:embed="rId3">
            <a:extLst>
              <a:ext uri="{96DAC541-7B7A-43D3-8B79-37D633B846F1}">
                <asvg:svgBlip xmlns:asvg="http://schemas.microsoft.com/office/drawing/2016/SVG/main" r:embed="rId4"/>
              </a:ext>
            </a:extLst>
          </a:blip>
          <a:srcRect t="17282" r="16586"/>
          <a:stretch>
            <a:fillRect/>
          </a:stretch>
        </p:blipFill>
        <p:spPr>
          <a:xfrm>
            <a:off x="8178055" y="1"/>
            <a:ext cx="4008307" cy="3974892"/>
          </a:xfrm>
          <a:prstGeom prst="rect">
            <a:avLst/>
          </a:prstGeom>
        </p:spPr>
      </p:pic>
      <p:pic>
        <p:nvPicPr>
          <p:cNvPr id="7" name="Picture 6" descr="A phone on a table">
            <a:extLst>
              <a:ext uri="{FF2B5EF4-FFF2-40B4-BE49-F238E27FC236}">
                <a16:creationId xmlns:a16="http://schemas.microsoft.com/office/drawing/2014/main" id="{748A9802-36F1-2D54-45F8-8716692E3B37}"/>
              </a:ext>
            </a:extLst>
          </p:cNvPr>
          <p:cNvPicPr>
            <a:picLocks noChangeAspect="1"/>
          </p:cNvPicPr>
          <p:nvPr/>
        </p:nvPicPr>
        <p:blipFill>
          <a:blip r:embed="rId5"/>
          <a:srcRect r="20433"/>
          <a:stretch>
            <a:fillRect/>
          </a:stretch>
        </p:blipFill>
        <p:spPr>
          <a:xfrm>
            <a:off x="30248" y="1"/>
            <a:ext cx="5456717" cy="6858001"/>
          </a:xfrm>
          <a:prstGeom prst="rect">
            <a:avLst/>
          </a:prstGeom>
        </p:spPr>
      </p:pic>
      <p:sp>
        <p:nvSpPr>
          <p:cNvPr id="8" name="TextBox 7">
            <a:extLst>
              <a:ext uri="{FF2B5EF4-FFF2-40B4-BE49-F238E27FC236}">
                <a16:creationId xmlns:a16="http://schemas.microsoft.com/office/drawing/2014/main" id="{8A04001F-7118-55C6-B679-226A61BC531D}"/>
              </a:ext>
            </a:extLst>
          </p:cNvPr>
          <p:cNvSpPr txBox="1"/>
          <p:nvPr/>
        </p:nvSpPr>
        <p:spPr>
          <a:xfrm>
            <a:off x="5897711" y="1968408"/>
            <a:ext cx="5456717" cy="2921184"/>
          </a:xfrm>
          <a:prstGeom prst="rect">
            <a:avLst/>
          </a:prstGeom>
          <a:noFill/>
        </p:spPr>
        <p:txBody>
          <a:bodyPr wrap="square" rtlCol="0" anchor="ctr">
            <a:spAutoFit/>
          </a:bodyPr>
          <a:lstStyle/>
          <a:p>
            <a:pPr defTabSz="913798">
              <a:defRPr/>
            </a:pPr>
            <a:r>
              <a:rPr lang="en-US" sz="3730" b="1" i="1">
                <a:solidFill>
                  <a:srgbClr val="00BDB7">
                    <a:lumMod val="50000"/>
                  </a:srgbClr>
                </a:solidFill>
                <a:latin typeface="Franklin Gothic Medium" panose="020B0603020102020204"/>
              </a:rPr>
              <a:t>Ask us about our…</a:t>
            </a:r>
          </a:p>
          <a:p>
            <a:pPr defTabSz="913798">
              <a:defRPr/>
            </a:pPr>
            <a:r>
              <a:rPr lang="en-US" sz="3730">
                <a:solidFill>
                  <a:srgbClr val="FEFDFF"/>
                </a:solidFill>
                <a:latin typeface="Franklin Gothic Book" panose="020B0503020102020204"/>
              </a:rPr>
              <a:t>Pure and Pure Programs Flood Launch</a:t>
            </a:r>
          </a:p>
          <a:p>
            <a:pPr defTabSz="913798">
              <a:defRPr/>
            </a:pPr>
            <a:endParaRPr lang="en-US" sz="2531">
              <a:solidFill>
                <a:srgbClr val="FEFDFF"/>
              </a:solidFill>
              <a:latin typeface="Franklin Gothic Book" panose="020B0503020102020204"/>
            </a:endParaRPr>
          </a:p>
          <a:p>
            <a:pPr defTabSz="913798">
              <a:defRPr/>
            </a:pPr>
            <a:r>
              <a:rPr lang="en-US" sz="2531">
                <a:solidFill>
                  <a:srgbClr val="FEFDFF"/>
                </a:solidFill>
                <a:latin typeface="Franklin Gothic Book" panose="020B0503020102020204"/>
              </a:rPr>
              <a:t>Coming in September</a:t>
            </a:r>
          </a:p>
          <a:p>
            <a:pPr defTabSz="913798">
              <a:defRPr/>
            </a:pPr>
            <a:endParaRPr lang="en-US" sz="2131" b="1" i="1">
              <a:solidFill>
                <a:srgbClr val="FEFDFF"/>
              </a:solidFill>
              <a:latin typeface="Franklin Gothic Medium" panose="020B0603020102020204"/>
            </a:endParaRPr>
          </a:p>
        </p:txBody>
      </p:sp>
      <p:cxnSp>
        <p:nvCxnSpPr>
          <p:cNvPr id="3" name="Straight Connector 2">
            <a:extLst>
              <a:ext uri="{FF2B5EF4-FFF2-40B4-BE49-F238E27FC236}">
                <a16:creationId xmlns:a16="http://schemas.microsoft.com/office/drawing/2014/main" id="{E61FAACE-2C19-E746-42BE-9DC640AAA7B3}"/>
              </a:ext>
            </a:extLst>
          </p:cNvPr>
          <p:cNvCxnSpPr/>
          <p:nvPr/>
        </p:nvCxnSpPr>
        <p:spPr>
          <a:xfrm>
            <a:off x="5486964" y="1"/>
            <a:ext cx="0" cy="6858001"/>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B4B3226-A061-4C32-EF37-29AE3D724EF5}"/>
              </a:ext>
            </a:extLst>
          </p:cNvPr>
          <p:cNvPicPr>
            <a:picLocks noChangeAspect="1"/>
          </p:cNvPicPr>
          <p:nvPr/>
        </p:nvPicPr>
        <p:blipFill>
          <a:blip r:embed="rId6"/>
          <a:stretch>
            <a:fillRect/>
          </a:stretch>
        </p:blipFill>
        <p:spPr>
          <a:xfrm>
            <a:off x="6069981" y="147036"/>
            <a:ext cx="1697327" cy="942057"/>
          </a:xfrm>
          <a:prstGeom prst="rect">
            <a:avLst/>
          </a:prstGeom>
        </p:spPr>
      </p:pic>
    </p:spTree>
    <p:extLst>
      <p:ext uri="{BB962C8B-B14F-4D97-AF65-F5344CB8AC3E}">
        <p14:creationId xmlns:p14="http://schemas.microsoft.com/office/powerpoint/2010/main" val="617859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descr="Information outline">
            <a:extLst>
              <a:ext uri="{FF2B5EF4-FFF2-40B4-BE49-F238E27FC236}">
                <a16:creationId xmlns:a16="http://schemas.microsoft.com/office/drawing/2014/main" id="{56BD0E7E-95F5-9742-F0B0-7C974C52FE61}"/>
              </a:ext>
            </a:extLst>
          </p:cNvPr>
          <p:cNvPicPr>
            <a:picLocks noChangeAspect="1"/>
          </p:cNvPicPr>
          <p:nvPr/>
        </p:nvPicPr>
        <p:blipFill>
          <a:blip r:embed="rId3">
            <a:extLst>
              <a:ext uri="{96DAC541-7B7A-43D3-8B79-37D633B846F1}">
                <asvg:svgBlip xmlns:asvg="http://schemas.microsoft.com/office/drawing/2016/SVG/main" r:embed="rId4"/>
              </a:ext>
            </a:extLst>
          </a:blip>
          <a:srcRect t="17282" r="16586"/>
          <a:stretch>
            <a:fillRect/>
          </a:stretch>
        </p:blipFill>
        <p:spPr>
          <a:xfrm>
            <a:off x="8178055" y="1"/>
            <a:ext cx="4008307" cy="3974892"/>
          </a:xfrm>
          <a:prstGeom prst="rect">
            <a:avLst/>
          </a:prstGeom>
        </p:spPr>
      </p:pic>
      <p:sp>
        <p:nvSpPr>
          <p:cNvPr id="3" name="Title 2">
            <a:extLst>
              <a:ext uri="{FF2B5EF4-FFF2-40B4-BE49-F238E27FC236}">
                <a16:creationId xmlns:a16="http://schemas.microsoft.com/office/drawing/2014/main" id="{0759D506-B299-7851-8181-F80CA82BB2D5}"/>
              </a:ext>
            </a:extLst>
          </p:cNvPr>
          <p:cNvSpPr>
            <a:spLocks noGrp="1"/>
          </p:cNvSpPr>
          <p:nvPr>
            <p:ph type="title"/>
          </p:nvPr>
        </p:nvSpPr>
        <p:spPr>
          <a:xfrm>
            <a:off x="8163331" y="1714465"/>
            <a:ext cx="3536398" cy="940308"/>
          </a:xfrm>
        </p:spPr>
        <p:txBody>
          <a:bodyPr>
            <a:normAutofit fontScale="90000"/>
          </a:bodyPr>
          <a:lstStyle/>
          <a:p>
            <a:r>
              <a:rPr lang="en-US"/>
              <a:t>Delivering Greater Value </a:t>
            </a:r>
          </a:p>
        </p:txBody>
      </p:sp>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C95A8B8C-7308-F865-E1A0-032988930A3E}"/>
                  </a:ext>
                </a:extLst>
              </p14:cNvPr>
              <p14:cNvContentPartPr/>
              <p14:nvPr/>
            </p14:nvContentPartPr>
            <p14:xfrm>
              <a:off x="8079744" y="2974582"/>
              <a:ext cx="791747" cy="570192"/>
            </p14:xfrm>
          </p:contentPart>
        </mc:Choice>
        <mc:Fallback xmlns="">
          <p:pic>
            <p:nvPicPr>
              <p:cNvPr id="12" name="Ink 11">
                <a:extLst>
                  <a:ext uri="{FF2B5EF4-FFF2-40B4-BE49-F238E27FC236}">
                    <a16:creationId xmlns:a16="http://schemas.microsoft.com/office/drawing/2014/main" id="{C95A8B8C-7308-F865-E1A0-032988930A3E}"/>
                  </a:ext>
                </a:extLst>
              </p:cNvPr>
              <p:cNvPicPr/>
              <p:nvPr/>
            </p:nvPicPr>
            <p:blipFill>
              <a:blip r:embed="rId6"/>
              <a:stretch>
                <a:fillRect/>
              </a:stretch>
            </p:blipFill>
            <p:spPr>
              <a:xfrm>
                <a:off x="8070747" y="2965571"/>
                <a:ext cx="809381" cy="587853"/>
              </a:xfrm>
              <a:prstGeom prst="rect">
                <a:avLst/>
              </a:prstGeom>
            </p:spPr>
          </p:pic>
        </mc:Fallback>
      </mc:AlternateContent>
      <p:pic>
        <p:nvPicPr>
          <p:cNvPr id="4" name="Picture 3">
            <a:extLst>
              <a:ext uri="{FF2B5EF4-FFF2-40B4-BE49-F238E27FC236}">
                <a16:creationId xmlns:a16="http://schemas.microsoft.com/office/drawing/2014/main" id="{F4294F77-95D8-3DA1-CFBB-26C15C3B39AF}"/>
              </a:ext>
            </a:extLst>
          </p:cNvPr>
          <p:cNvPicPr>
            <a:picLocks noChangeAspect="1"/>
          </p:cNvPicPr>
          <p:nvPr/>
        </p:nvPicPr>
        <p:blipFill>
          <a:blip r:embed="rId7"/>
          <a:stretch>
            <a:fillRect/>
          </a:stretch>
        </p:blipFill>
        <p:spPr>
          <a:xfrm>
            <a:off x="1090647" y="1422257"/>
            <a:ext cx="6694279" cy="4289378"/>
          </a:xfrm>
          <a:prstGeom prst="rect">
            <a:avLst/>
          </a:prstGeom>
        </p:spPr>
      </p:pic>
      <p:pic>
        <p:nvPicPr>
          <p:cNvPr id="16" name="Picture Placeholder 15">
            <a:extLst>
              <a:ext uri="{FF2B5EF4-FFF2-40B4-BE49-F238E27FC236}">
                <a16:creationId xmlns:a16="http://schemas.microsoft.com/office/drawing/2014/main" id="{2680FFAD-6236-FEE4-66CC-E7FC533298D4}"/>
              </a:ext>
            </a:extLst>
          </p:cNvPr>
          <p:cNvPicPr>
            <a:picLocks noGrp="1" noChangeAspect="1"/>
          </p:cNvPicPr>
          <p:nvPr>
            <p:ph type="pic" sz="quarter" idx="10"/>
          </p:nvPr>
        </p:nvPicPr>
        <p:blipFill>
          <a:blip r:embed="rId8"/>
          <a:srcRect l="6734" t="23896" r="6734"/>
          <a:stretch>
            <a:fillRect/>
          </a:stretch>
        </p:blipFill>
        <p:spPr>
          <a:xfrm>
            <a:off x="1087547" y="1381921"/>
            <a:ext cx="6700477" cy="3264398"/>
          </a:xfrm>
        </p:spPr>
      </p:pic>
      <p:sp>
        <p:nvSpPr>
          <p:cNvPr id="24" name="TextBox 23">
            <a:extLst>
              <a:ext uri="{FF2B5EF4-FFF2-40B4-BE49-F238E27FC236}">
                <a16:creationId xmlns:a16="http://schemas.microsoft.com/office/drawing/2014/main" id="{B7F28A91-734F-B71C-0F4C-75BA0D89E21D}"/>
              </a:ext>
            </a:extLst>
          </p:cNvPr>
          <p:cNvSpPr txBox="1"/>
          <p:nvPr/>
        </p:nvSpPr>
        <p:spPr>
          <a:xfrm>
            <a:off x="8079745" y="4294701"/>
            <a:ext cx="3461615" cy="1199046"/>
          </a:xfrm>
          <a:prstGeom prst="rect">
            <a:avLst/>
          </a:prstGeom>
          <a:noFill/>
        </p:spPr>
        <p:txBody>
          <a:bodyPr wrap="square">
            <a:spAutoFit/>
          </a:bodyPr>
          <a:lstStyle/>
          <a:p>
            <a:pPr defTabSz="913798"/>
            <a:r>
              <a:rPr lang="en-US" sz="1798">
                <a:solidFill>
                  <a:srgbClr val="FEFDFF"/>
                </a:solidFill>
                <a:latin typeface="Franklin Gothic Book" panose="020B0503020102020204"/>
                <a:hlinkClick r:id="rId9">
                  <a:extLst>
                    <a:ext uri="{A12FA001-AC4F-418D-AE19-62706E023703}">
                      <ahyp:hlinkClr xmlns:ahyp="http://schemas.microsoft.com/office/drawing/2018/hyperlinkcolor" val="tx"/>
                    </a:ext>
                  </a:extLst>
                </a:hlinkClick>
              </a:rPr>
              <a:t>https://www.pureinsurance.com/newsroom/</a:t>
            </a:r>
            <a:r>
              <a:rPr lang="en-US" sz="1798">
                <a:solidFill>
                  <a:srgbClr val="0432FF"/>
                </a:solidFill>
                <a:latin typeface="Franklin Gothic Book" panose="020B0503020102020204"/>
                <a:hlinkClick r:id="rId9">
                  <a:extLst>
                    <a:ext uri="{A12FA001-AC4F-418D-AE19-62706E023703}">
                      <ahyp:hlinkClr xmlns:ahyp="http://schemas.microsoft.com/office/drawing/2018/hyperlinkcolor" val="tx"/>
                    </a:ext>
                  </a:extLst>
                </a:hlinkClick>
              </a:rPr>
              <a:t>delivering-greater-value</a:t>
            </a:r>
            <a:endParaRPr lang="en-US" sz="1798">
              <a:solidFill>
                <a:srgbClr val="0432FF"/>
              </a:solidFill>
              <a:latin typeface="Franklin Gothic Book" panose="020B0503020102020204"/>
            </a:endParaRPr>
          </a:p>
          <a:p>
            <a:pPr defTabSz="913798"/>
            <a:endParaRPr lang="en-US" sz="1798">
              <a:solidFill>
                <a:srgbClr val="57585B"/>
              </a:solidFill>
              <a:latin typeface="Franklin Gothic Book" panose="020B0503020102020204"/>
            </a:endParaRPr>
          </a:p>
        </p:txBody>
      </p:sp>
      <p:pic>
        <p:nvPicPr>
          <p:cNvPr id="2" name="Picture Placeholder 15">
            <a:extLst>
              <a:ext uri="{FF2B5EF4-FFF2-40B4-BE49-F238E27FC236}">
                <a16:creationId xmlns:a16="http://schemas.microsoft.com/office/drawing/2014/main" id="{2464C62A-C3A6-60C1-4530-F937BC259C0C}"/>
              </a:ext>
            </a:extLst>
          </p:cNvPr>
          <p:cNvPicPr>
            <a:picLocks noChangeAspect="1"/>
          </p:cNvPicPr>
          <p:nvPr/>
        </p:nvPicPr>
        <p:blipFill>
          <a:blip r:embed="rId8"/>
          <a:srcRect l="6734" t="74759" r="6734"/>
          <a:stretch>
            <a:fillRect/>
          </a:stretch>
        </p:blipFill>
        <p:spPr>
          <a:xfrm>
            <a:off x="1084449" y="4528685"/>
            <a:ext cx="6700477" cy="1223286"/>
          </a:xfrm>
          <a:prstGeom prst="roundRect">
            <a:avLst>
              <a:gd name="adj" fmla="val 1592"/>
            </a:avLst>
          </a:prstGeom>
        </p:spPr>
      </p:pic>
      <p:pic>
        <p:nvPicPr>
          <p:cNvPr id="5" name="Picture 4" descr="A qr code on a white background&#10;&#10;AI-generated content may be incorrect.">
            <a:extLst>
              <a:ext uri="{FF2B5EF4-FFF2-40B4-BE49-F238E27FC236}">
                <a16:creationId xmlns:a16="http://schemas.microsoft.com/office/drawing/2014/main" id="{3B74F413-896B-1D57-56BC-E45D57E37758}"/>
              </a:ext>
            </a:extLst>
          </p:cNvPr>
          <p:cNvPicPr>
            <a:picLocks noChangeAspect="1"/>
          </p:cNvPicPr>
          <p:nvPr/>
        </p:nvPicPr>
        <p:blipFill>
          <a:blip r:embed="rId10"/>
          <a:stretch>
            <a:fillRect/>
          </a:stretch>
        </p:blipFill>
        <p:spPr>
          <a:xfrm>
            <a:off x="3543339" y="3566946"/>
            <a:ext cx="1782696" cy="1782696"/>
          </a:xfrm>
          <a:prstGeom prst="rect">
            <a:avLst/>
          </a:prstGeom>
        </p:spPr>
      </p:pic>
    </p:spTree>
    <p:extLst>
      <p:ext uri="{BB962C8B-B14F-4D97-AF65-F5344CB8AC3E}">
        <p14:creationId xmlns:p14="http://schemas.microsoft.com/office/powerpoint/2010/main" val="41129370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Prophet">
  <a:themeElements>
    <a:clrScheme name="Prophet">
      <a:dk1>
        <a:srgbClr val="000000"/>
      </a:dk1>
      <a:lt1>
        <a:srgbClr val="FFFFFF"/>
      </a:lt1>
      <a:dk2>
        <a:srgbClr val="334AFF"/>
      </a:dk2>
      <a:lt2>
        <a:srgbClr val="00FFB5"/>
      </a:lt2>
      <a:accent1>
        <a:srgbClr val="C214B9"/>
      </a:accent1>
      <a:accent2>
        <a:srgbClr val="4888FF"/>
      </a:accent2>
      <a:accent3>
        <a:srgbClr val="B4B4B4"/>
      </a:accent3>
      <a:accent4>
        <a:srgbClr val="8037D0"/>
      </a:accent4>
      <a:accent5>
        <a:srgbClr val="FF0053"/>
      </a:accent5>
      <a:accent6>
        <a:srgbClr val="887BFF"/>
      </a:accent6>
      <a:hlink>
        <a:srgbClr val="4888FF"/>
      </a:hlink>
      <a:folHlink>
        <a:srgbClr val="4888FF"/>
      </a:folHlink>
    </a:clrScheme>
    <a:fontScheme name="Prophet">
      <a:majorFont>
        <a:latin typeface="Graphik Bold"/>
        <a:ea typeface=""/>
        <a:cs typeface=""/>
      </a:majorFont>
      <a:minorFont>
        <a:latin typeface="Graphik Regular"/>
        <a:ea typeface=""/>
        <a:cs typeface=""/>
      </a:minorFont>
    </a:fontScheme>
    <a:fmtScheme name="Prophet">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spDef>
      <a:spPr>
        <a:noFill/>
        <a:ln>
          <a:solidFill>
            <a:schemeClr val="accent1"/>
          </a:solidFill>
        </a:ln>
      </a:spPr>
      <a:bodyPr/>
      <a:lstStyle>
        <a:defPPr algn="ctr">
          <a:lnSpc>
            <a:spcPct val="100000"/>
          </a:lnSpc>
          <a:defRPr sz="1200"/>
        </a:defPPr>
      </a:lstStyle>
      <a:style>
        <a:lnRef idx="1">
          <a:schemeClr val="accent1"/>
        </a:lnRef>
        <a:fillRef idx="0">
          <a:schemeClr val="accent1"/>
        </a:fillRef>
        <a:effectRef idx="0">
          <a:schemeClr val="dk1"/>
        </a:effectRef>
        <a:fontRef idx="minor">
          <a:schemeClr val="dk1"/>
        </a:fontRef>
      </a:style>
    </a:spDef>
    <a:lnDef>
      <a:spPr>
        <a:ln w="12700" cap="sq"/>
      </a:spPr>
      <a:bodyPr/>
      <a:lstStyle/>
      <a:style>
        <a:lnRef idx="1">
          <a:schemeClr val="accent1"/>
        </a:lnRef>
        <a:fillRef idx="0">
          <a:schemeClr val="accent1"/>
        </a:fillRef>
        <a:effectRef idx="0">
          <a:schemeClr val="dk1"/>
        </a:effectRef>
        <a:fontRef idx="minor">
          <a:schemeClr val="dk1"/>
        </a:fontRef>
      </a:style>
    </a:lnDef>
    <a:txDef>
      <a:spPr>
        <a:noFill/>
      </a:spPr>
      <a:bodyPr wrap="square" lIns="0" tIns="0" rIns="0" bIns="0" rtlCol="0">
        <a:noAutofit/>
      </a:bodyPr>
      <a:lstStyle>
        <a:defPPr marL="171450" indent="-171450">
          <a:lnSpc>
            <a:spcPct val="100000"/>
          </a:lnSpc>
          <a:spcBef>
            <a:spcPts val="1200"/>
          </a:spcBef>
          <a:buClr>
            <a:schemeClr val="tx1"/>
          </a:buClr>
          <a:buSzPct val="100000"/>
          <a:buFont typeface="Graphik Regular"/>
          <a:buChar char="•"/>
          <a:defRPr sz="1200"/>
        </a:defPPr>
      </a:lstStyle>
    </a:txDef>
  </a:objectDefaults>
  <a:extraClrSchemeLst/>
  <a:custClrLst>
    <a:custClr name="Pantone 394">
      <a:srgbClr val="DEFF00"/>
    </a:custClr>
    <a:custClr name="Pantone 3375">
      <a:srgbClr val="00FFB5"/>
    </a:custClr>
    <a:custClr name="Pantone 331">
      <a:srgbClr val="A4EDD6"/>
    </a:custClr>
    <a:custClr name="Pantone 280">
      <a:srgbClr val="002668"/>
    </a:custClr>
    <a:custClr name="Pantone 2132">
      <a:srgbClr val="334AFF"/>
    </a:custClr>
    <a:custClr name="Pantone 2129">
      <a:srgbClr val="4888FF"/>
    </a:custClr>
    <a:custClr name="Pantone 2665">
      <a:srgbClr val="8037D0"/>
    </a:custClr>
    <a:custClr name="Pantone 2715">
      <a:srgbClr val="887BFF"/>
    </a:custClr>
    <a:custClr name="Pantone Purple">
      <a:srgbClr val="C214B9"/>
    </a:custClr>
    <a:custClr name="Pantone Rubine Red">
      <a:srgbClr val="FF0053"/>
    </a:custClr>
    <a:custClr name="Pantone Cool Gray 1">
      <a:srgbClr val="DADADA"/>
    </a:custClr>
    <a:custClr name="Pantone Cool Gray 5">
      <a:srgbClr val="B4B4B4"/>
    </a:custClr>
    <a:custClr name="Pantone Cool Gray 10">
      <a:srgbClr val="606060"/>
    </a:custClr>
    <a:custClr name="Pantone 7513">
      <a:srgbClr val="E1B7A7"/>
    </a:custClr>
    <a:custClr name="Pantone 4685">
      <a:srgbClr val="E0C6AD"/>
    </a:custClr>
    <a:custClr name="Pantone 4725">
      <a:srgbClr val="A28079"/>
    </a:custClr>
    <a:custClr name="Pantone 7515">
      <a:srgbClr val="B98068"/>
    </a:custClr>
    <a:custClr name="Pantone 4705">
      <a:srgbClr val="7C4D3A"/>
    </a:custClr>
    <a:custClr name="Pantone 7516">
      <a:srgbClr val="99552B"/>
    </a:custClr>
    <a:custClr name="Pantone 4625">
      <a:srgbClr val="4F2C1D"/>
    </a:custClr>
  </a:custClrLst>
</a:theme>
</file>

<file path=ppt/theme/theme11.xml><?xml version="1.0" encoding="utf-8"?>
<a:theme xmlns:a="http://schemas.openxmlformats.org/drawingml/2006/main" name="Prophet">
  <a:themeElements>
    <a:clrScheme name="Prophet">
      <a:dk1>
        <a:srgbClr val="000000"/>
      </a:dk1>
      <a:lt1>
        <a:srgbClr val="FFFFFF"/>
      </a:lt1>
      <a:dk2>
        <a:srgbClr val="334AFF"/>
      </a:dk2>
      <a:lt2>
        <a:srgbClr val="00FFB5"/>
      </a:lt2>
      <a:accent1>
        <a:srgbClr val="C214B9"/>
      </a:accent1>
      <a:accent2>
        <a:srgbClr val="4888FF"/>
      </a:accent2>
      <a:accent3>
        <a:srgbClr val="B4B4B4"/>
      </a:accent3>
      <a:accent4>
        <a:srgbClr val="8037D0"/>
      </a:accent4>
      <a:accent5>
        <a:srgbClr val="FF0053"/>
      </a:accent5>
      <a:accent6>
        <a:srgbClr val="887BFF"/>
      </a:accent6>
      <a:hlink>
        <a:srgbClr val="4888FF"/>
      </a:hlink>
      <a:folHlink>
        <a:srgbClr val="4888FF"/>
      </a:folHlink>
    </a:clrScheme>
    <a:fontScheme name="Prophet">
      <a:majorFont>
        <a:latin typeface="Graphik Bold"/>
        <a:ea typeface=""/>
        <a:cs typeface=""/>
      </a:majorFont>
      <a:minorFont>
        <a:latin typeface="Graphik Regular"/>
        <a:ea typeface=""/>
        <a:cs typeface=""/>
      </a:minorFont>
    </a:fontScheme>
    <a:fmtScheme name="Prophet">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spDef>
      <a:spPr>
        <a:noFill/>
        <a:ln>
          <a:solidFill>
            <a:schemeClr val="accent1"/>
          </a:solidFill>
        </a:ln>
      </a:spPr>
      <a:bodyPr/>
      <a:lstStyle>
        <a:defPPr algn="ctr">
          <a:lnSpc>
            <a:spcPct val="100000"/>
          </a:lnSpc>
          <a:defRPr sz="1200"/>
        </a:defPPr>
      </a:lstStyle>
      <a:style>
        <a:lnRef idx="1">
          <a:schemeClr val="accent1"/>
        </a:lnRef>
        <a:fillRef idx="0">
          <a:schemeClr val="accent1"/>
        </a:fillRef>
        <a:effectRef idx="0">
          <a:schemeClr val="dk1"/>
        </a:effectRef>
        <a:fontRef idx="minor">
          <a:schemeClr val="dk1"/>
        </a:fontRef>
      </a:style>
    </a:spDef>
    <a:lnDef>
      <a:spPr>
        <a:ln w="12700" cap="sq"/>
      </a:spPr>
      <a:bodyPr/>
      <a:lstStyle/>
      <a:style>
        <a:lnRef idx="1">
          <a:schemeClr val="accent1"/>
        </a:lnRef>
        <a:fillRef idx="0">
          <a:schemeClr val="accent1"/>
        </a:fillRef>
        <a:effectRef idx="0">
          <a:schemeClr val="dk1"/>
        </a:effectRef>
        <a:fontRef idx="minor">
          <a:schemeClr val="dk1"/>
        </a:fontRef>
      </a:style>
    </a:lnDef>
    <a:txDef>
      <a:spPr>
        <a:noFill/>
      </a:spPr>
      <a:bodyPr wrap="square" lIns="0" tIns="0" rIns="0" bIns="0" rtlCol="0">
        <a:noAutofit/>
      </a:bodyPr>
      <a:lstStyle>
        <a:defPPr marL="171450" indent="-171450">
          <a:lnSpc>
            <a:spcPct val="100000"/>
          </a:lnSpc>
          <a:spcBef>
            <a:spcPts val="1200"/>
          </a:spcBef>
          <a:buClr>
            <a:schemeClr val="tx1"/>
          </a:buClr>
          <a:buSzPct val="100000"/>
          <a:buFont typeface="Graphik Regular"/>
          <a:buChar char="•"/>
          <a:defRPr sz="1200"/>
        </a:defPPr>
      </a:lstStyle>
    </a:txDef>
  </a:objectDefaults>
  <a:extraClrSchemeLst/>
  <a:custClrLst>
    <a:custClr name="Pantone 394">
      <a:srgbClr val="DEFF00"/>
    </a:custClr>
    <a:custClr name="Pantone 3375">
      <a:srgbClr val="00FFB5"/>
    </a:custClr>
    <a:custClr name="Pantone 331">
      <a:srgbClr val="A4EDD6"/>
    </a:custClr>
    <a:custClr name="Pantone 280">
      <a:srgbClr val="002668"/>
    </a:custClr>
    <a:custClr name="Pantone 2132">
      <a:srgbClr val="334AFF"/>
    </a:custClr>
    <a:custClr name="Pantone 2129">
      <a:srgbClr val="4888FF"/>
    </a:custClr>
    <a:custClr name="Pantone 2665">
      <a:srgbClr val="8037D0"/>
    </a:custClr>
    <a:custClr name="Pantone 2715">
      <a:srgbClr val="887BFF"/>
    </a:custClr>
    <a:custClr name="Pantone Purple">
      <a:srgbClr val="C214B9"/>
    </a:custClr>
    <a:custClr name="Pantone Rubine Red">
      <a:srgbClr val="FF0053"/>
    </a:custClr>
    <a:custClr name="Pantone Cool Gray 1">
      <a:srgbClr val="DADADA"/>
    </a:custClr>
    <a:custClr name="Pantone Cool Gray 5">
      <a:srgbClr val="B4B4B4"/>
    </a:custClr>
    <a:custClr name="Pantone Cool Gray 10">
      <a:srgbClr val="606060"/>
    </a:custClr>
    <a:custClr name="Pantone 7513">
      <a:srgbClr val="E1B7A7"/>
    </a:custClr>
    <a:custClr name="Pantone 4685">
      <a:srgbClr val="E0C6AD"/>
    </a:custClr>
    <a:custClr name="Pantone 4725">
      <a:srgbClr val="A28079"/>
    </a:custClr>
    <a:custClr name="Pantone 7515">
      <a:srgbClr val="B98068"/>
    </a:custClr>
    <a:custClr name="Pantone 4705">
      <a:srgbClr val="7C4D3A"/>
    </a:custClr>
    <a:custClr name="Pantone 7516">
      <a:srgbClr val="99552B"/>
    </a:custClr>
    <a:custClr name="Pantone 4625">
      <a:srgbClr val="4F2C1D"/>
    </a:custClr>
  </a:custClrLst>
</a:theme>
</file>

<file path=ppt/theme/theme2.xml><?xml version="1.0" encoding="utf-8"?>
<a:theme xmlns:a="http://schemas.openxmlformats.org/drawingml/2006/main" name="1_Travelers logo slide">
  <a:themeElements>
    <a:clrScheme name="Custom 1">
      <a:dk1>
        <a:srgbClr val="3C3F41"/>
      </a:dk1>
      <a:lt1>
        <a:srgbClr val="FFFFFF"/>
      </a:lt1>
      <a:dk2>
        <a:srgbClr val="003457"/>
      </a:dk2>
      <a:lt2>
        <a:srgbClr val="F6F6F6"/>
      </a:lt2>
      <a:accent1>
        <a:srgbClr val="F50002"/>
      </a:accent1>
      <a:accent2>
        <a:srgbClr val="007395"/>
      </a:accent2>
      <a:accent3>
        <a:srgbClr val="F5C318"/>
      </a:accent3>
      <a:accent4>
        <a:srgbClr val="C1D841"/>
      </a:accent4>
      <a:accent5>
        <a:srgbClr val="9ACB96"/>
      </a:accent5>
      <a:accent6>
        <a:srgbClr val="A5004C"/>
      </a:accent6>
      <a:hlink>
        <a:srgbClr val="007395"/>
      </a:hlink>
      <a:folHlink>
        <a:srgbClr val="004157"/>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rophet">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spDef>
      <a:spPr>
        <a:noFill/>
        <a:ln>
          <a:solidFill>
            <a:schemeClr val="accent1"/>
          </a:solidFill>
        </a:ln>
      </a:spPr>
      <a:bodyPr/>
      <a:lstStyle>
        <a:defPPr algn="ctr">
          <a:lnSpc>
            <a:spcPct val="100000"/>
          </a:lnSpc>
          <a:defRPr sz="1200"/>
        </a:defPPr>
      </a:lstStyle>
      <a:style>
        <a:lnRef idx="1">
          <a:schemeClr val="accent1"/>
        </a:lnRef>
        <a:fillRef idx="0">
          <a:schemeClr val="accent1"/>
        </a:fillRef>
        <a:effectRef idx="0">
          <a:schemeClr val="dk1"/>
        </a:effectRef>
        <a:fontRef idx="minor">
          <a:schemeClr val="dk1"/>
        </a:fontRef>
      </a:style>
    </a:spDef>
    <a:lnDef>
      <a:spPr>
        <a:ln w="12700" cap="sq"/>
      </a:spPr>
      <a:bodyPr/>
      <a:lstStyle/>
      <a:style>
        <a:lnRef idx="1">
          <a:schemeClr val="accent1"/>
        </a:lnRef>
        <a:fillRef idx="0">
          <a:schemeClr val="accent1"/>
        </a:fillRef>
        <a:effectRef idx="0">
          <a:schemeClr val="dk1"/>
        </a:effectRef>
        <a:fontRef idx="minor">
          <a:schemeClr val="dk1"/>
        </a:fontRef>
      </a:style>
    </a:lnDef>
    <a:txDef>
      <a:spPr>
        <a:noFill/>
      </a:spPr>
      <a:bodyPr wrap="square" lIns="0" tIns="0" rIns="0" bIns="0" rtlCol="0">
        <a:noAutofit/>
      </a:bodyPr>
      <a:lstStyle>
        <a:defPPr marL="171450" indent="-171450">
          <a:lnSpc>
            <a:spcPct val="100000"/>
          </a:lnSpc>
          <a:spcBef>
            <a:spcPts val="1200"/>
          </a:spcBef>
          <a:buClr>
            <a:schemeClr val="tx1"/>
          </a:buClr>
          <a:buSzPct val="100000"/>
          <a:buFont typeface="Graphik Regular"/>
          <a:buChar char="•"/>
          <a:defRPr sz="1200"/>
        </a:defPPr>
      </a:lstStyle>
    </a:txDef>
  </a:objectDefaults>
  <a:extraClrSchemeLst/>
  <a:custClrLst>
    <a:custClr name="Pantone 394">
      <a:srgbClr val="DEFF00"/>
    </a:custClr>
    <a:custClr name="Pantone 3375">
      <a:srgbClr val="00FFB5"/>
    </a:custClr>
    <a:custClr name="Pantone 331">
      <a:srgbClr val="A4EDD6"/>
    </a:custClr>
    <a:custClr name="Pantone 280">
      <a:srgbClr val="002668"/>
    </a:custClr>
    <a:custClr name="Pantone 2132">
      <a:srgbClr val="334AFF"/>
    </a:custClr>
    <a:custClr name="Pantone 2129">
      <a:srgbClr val="4888FF"/>
    </a:custClr>
    <a:custClr name="Pantone 2665">
      <a:srgbClr val="8037D0"/>
    </a:custClr>
    <a:custClr name="Pantone 2715">
      <a:srgbClr val="887BFF"/>
    </a:custClr>
    <a:custClr name="Pantone Purple">
      <a:srgbClr val="C214B9"/>
    </a:custClr>
    <a:custClr name="Pantone Rubine Red">
      <a:srgbClr val="FF0053"/>
    </a:custClr>
    <a:custClr name="Pantone Cool Gray 1">
      <a:srgbClr val="DADADA"/>
    </a:custClr>
    <a:custClr name="Pantone Cool Gray 5">
      <a:srgbClr val="B4B4B4"/>
    </a:custClr>
    <a:custClr name="Pantone Cool Gray 10">
      <a:srgbClr val="606060"/>
    </a:custClr>
    <a:custClr name="Pantone 7513">
      <a:srgbClr val="E1B7A7"/>
    </a:custClr>
    <a:custClr name="Pantone 4685">
      <a:srgbClr val="E0C6AD"/>
    </a:custClr>
    <a:custClr name="Pantone 4725">
      <a:srgbClr val="A28079"/>
    </a:custClr>
    <a:custClr name="Pantone 7515">
      <a:srgbClr val="B98068"/>
    </a:custClr>
    <a:custClr name="Pantone 4705">
      <a:srgbClr val="7C4D3A"/>
    </a:custClr>
    <a:custClr name="Pantone 7516">
      <a:srgbClr val="99552B"/>
    </a:custClr>
    <a:custClr name="Pantone 4625">
      <a:srgbClr val="4F2C1D"/>
    </a:custClr>
  </a:custClrLst>
  <a:extLst>
    <a:ext uri="{05A4C25C-085E-4340-85A3-A5531E510DB2}">
      <thm15:themeFamily xmlns:thm15="http://schemas.microsoft.com/office/thememl/2012/main" name="Prophet_PPT2018_Complete" id="{EEC42C91-B909-3242-A7EE-821B35A9C392}" vid="{E52233CC-A64E-964D-B2EC-FEB350379C0B}"/>
    </a:ext>
  </a:extLst>
</a:theme>
</file>

<file path=ppt/theme/theme3.xml><?xml version="1.0" encoding="utf-8"?>
<a:theme xmlns:a="http://schemas.openxmlformats.org/drawingml/2006/main" name="Heading_Whit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P_Partner Connect 2025_Template" id="{25A40C3E-C32F-4040-A97F-17D09FC1801F}" vid="{502AC3CA-46FA-430A-B758-20571289A913}"/>
    </a:ext>
  </a:extLst>
</a:theme>
</file>

<file path=ppt/theme/theme4.xml><?xml version="1.0" encoding="utf-8"?>
<a:theme xmlns:a="http://schemas.openxmlformats.org/drawingml/2006/main" name="1_Office Theme">
  <a:themeElements>
    <a:clrScheme name="PURE 061617">
      <a:dk1>
        <a:srgbClr val="57585B"/>
      </a:dk1>
      <a:lt1>
        <a:srgbClr val="FEFDFF"/>
      </a:lt1>
      <a:dk2>
        <a:srgbClr val="202020"/>
      </a:dk2>
      <a:lt2>
        <a:srgbClr val="918E8E"/>
      </a:lt2>
      <a:accent1>
        <a:srgbClr val="00BDB7"/>
      </a:accent1>
      <a:accent2>
        <a:srgbClr val="567689"/>
      </a:accent2>
      <a:accent3>
        <a:srgbClr val="004065"/>
      </a:accent3>
      <a:accent4>
        <a:srgbClr val="5B5A69"/>
      </a:accent4>
      <a:accent5>
        <a:srgbClr val="CAE1F3"/>
      </a:accent5>
      <a:accent6>
        <a:srgbClr val="A9BDCD"/>
      </a:accent6>
      <a:hlink>
        <a:srgbClr val="00BDB7"/>
      </a:hlink>
      <a:folHlink>
        <a:srgbClr val="00A4A7"/>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800" dirty="0" smtClean="0">
            <a:solidFill>
              <a:schemeClr val="tx2"/>
            </a:solidFill>
          </a:defRPr>
        </a:defPPr>
      </a:lstStyle>
      <a:style>
        <a:lnRef idx="2">
          <a:schemeClr val="accent1"/>
        </a:lnRef>
        <a:fillRef idx="1">
          <a:schemeClr val="lt1"/>
        </a:fillRef>
        <a:effectRef idx="0">
          <a:schemeClr val="accent1"/>
        </a:effectRef>
        <a:fontRef idx="minor">
          <a:schemeClr val="dk1"/>
        </a:fontRef>
      </a:style>
    </a:spDef>
    <a:lnDef>
      <a:spPr>
        <a:ln w="41275">
          <a:solidFill>
            <a:schemeClr val="bg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800" dirty="0" smtClean="0">
            <a:solidFill>
              <a:schemeClr val="tx2"/>
            </a:solidFill>
          </a:defRPr>
        </a:defPPr>
      </a:lstStyle>
    </a:txDef>
  </a:objectDefaults>
  <a:extraClrSchemeLst/>
  <a:extLst>
    <a:ext uri="{05A4C25C-085E-4340-85A3-A5531E510DB2}">
      <thm15:themeFamily xmlns:thm15="http://schemas.microsoft.com/office/thememl/2012/main" name="PURETemplate" id="{D77953C2-EB11-4B57-8F77-451DD32CEEFA}" vid="{C6FB89C1-9914-41BF-B68C-4E4F369821DC}"/>
    </a:ext>
  </a:extLst>
</a:theme>
</file>

<file path=ppt/theme/theme5.xml><?xml version="1.0" encoding="utf-8"?>
<a:theme xmlns:a="http://schemas.openxmlformats.org/drawingml/2006/main" name="2_Office Theme">
  <a:themeElements>
    <a:clrScheme name="PURE 061617">
      <a:dk1>
        <a:srgbClr val="57585B"/>
      </a:dk1>
      <a:lt1>
        <a:srgbClr val="FEFDFF"/>
      </a:lt1>
      <a:dk2>
        <a:srgbClr val="202020"/>
      </a:dk2>
      <a:lt2>
        <a:srgbClr val="918E8E"/>
      </a:lt2>
      <a:accent1>
        <a:srgbClr val="00BDB7"/>
      </a:accent1>
      <a:accent2>
        <a:srgbClr val="567689"/>
      </a:accent2>
      <a:accent3>
        <a:srgbClr val="004065"/>
      </a:accent3>
      <a:accent4>
        <a:srgbClr val="5B5A69"/>
      </a:accent4>
      <a:accent5>
        <a:srgbClr val="CAE1F3"/>
      </a:accent5>
      <a:accent6>
        <a:srgbClr val="A9BDCD"/>
      </a:accent6>
      <a:hlink>
        <a:srgbClr val="00BDB7"/>
      </a:hlink>
      <a:folHlink>
        <a:srgbClr val="00A4A7"/>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800" dirty="0" smtClean="0">
            <a:solidFill>
              <a:schemeClr val="tx2"/>
            </a:solidFill>
          </a:defRPr>
        </a:defPPr>
      </a:lstStyle>
      <a:style>
        <a:lnRef idx="2">
          <a:schemeClr val="accent1"/>
        </a:lnRef>
        <a:fillRef idx="1">
          <a:schemeClr val="lt1"/>
        </a:fillRef>
        <a:effectRef idx="0">
          <a:schemeClr val="accent1"/>
        </a:effectRef>
        <a:fontRef idx="minor">
          <a:schemeClr val="dk1"/>
        </a:fontRef>
      </a:style>
    </a:spDef>
    <a:lnDef>
      <a:spPr>
        <a:ln w="41275">
          <a:solidFill>
            <a:schemeClr val="bg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800" dirty="0" smtClean="0">
            <a:solidFill>
              <a:schemeClr val="tx2"/>
            </a:solidFill>
          </a:defRPr>
        </a:defPPr>
      </a:lstStyle>
    </a:txDef>
  </a:objectDefaults>
  <a:extraClrSchemeLst/>
  <a:extLst>
    <a:ext uri="{05A4C25C-085E-4340-85A3-A5531E510DB2}">
      <thm15:themeFamily xmlns:thm15="http://schemas.microsoft.com/office/thememl/2012/main" name="PURE_Template_202501_DownloadFirst" id="{7FFCFF03-249F-6343-BD4A-4A578C306B78}" vid="{905084BD-1CF3-BD4E-9F82-CA141C410C8E}"/>
    </a:ext>
  </a:extLst>
</a:theme>
</file>

<file path=ppt/theme/theme6.xml><?xml version="1.0" encoding="utf-8"?>
<a:theme xmlns:a="http://schemas.openxmlformats.org/drawingml/2006/main" name="3_Office Theme">
  <a:themeElements>
    <a:clrScheme name="PURE 061617">
      <a:dk1>
        <a:srgbClr val="57585B"/>
      </a:dk1>
      <a:lt1>
        <a:srgbClr val="FEFDFF"/>
      </a:lt1>
      <a:dk2>
        <a:srgbClr val="202020"/>
      </a:dk2>
      <a:lt2>
        <a:srgbClr val="918E8E"/>
      </a:lt2>
      <a:accent1>
        <a:srgbClr val="00BDB7"/>
      </a:accent1>
      <a:accent2>
        <a:srgbClr val="567689"/>
      </a:accent2>
      <a:accent3>
        <a:srgbClr val="004065"/>
      </a:accent3>
      <a:accent4>
        <a:srgbClr val="5B5A69"/>
      </a:accent4>
      <a:accent5>
        <a:srgbClr val="CAE1F3"/>
      </a:accent5>
      <a:accent6>
        <a:srgbClr val="A9BDCD"/>
      </a:accent6>
      <a:hlink>
        <a:srgbClr val="00BDB7"/>
      </a:hlink>
      <a:folHlink>
        <a:srgbClr val="00A4A7"/>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41275">
          <a:solidFill>
            <a:schemeClr val="bg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URE_PPT_Template_20190123" id="{1945D879-08CB-1549-8709-C02CA97866B8}" vid="{AAD961A5-1BC8-B348-A14A-96D83634DABE}"/>
    </a:ext>
  </a:extLst>
</a:theme>
</file>

<file path=ppt/theme/theme7.xml><?xml version="1.0" encoding="utf-8"?>
<a:theme xmlns:a="http://schemas.openxmlformats.org/drawingml/2006/main" name="5_Travelers logo slide">
  <a:themeElements>
    <a:clrScheme name="Custom 1">
      <a:dk1>
        <a:srgbClr val="3C3F41"/>
      </a:dk1>
      <a:lt1>
        <a:srgbClr val="FFFFFF"/>
      </a:lt1>
      <a:dk2>
        <a:srgbClr val="003457"/>
      </a:dk2>
      <a:lt2>
        <a:srgbClr val="F6F6F6"/>
      </a:lt2>
      <a:accent1>
        <a:srgbClr val="F50002"/>
      </a:accent1>
      <a:accent2>
        <a:srgbClr val="007395"/>
      </a:accent2>
      <a:accent3>
        <a:srgbClr val="F5C318"/>
      </a:accent3>
      <a:accent4>
        <a:srgbClr val="C1D841"/>
      </a:accent4>
      <a:accent5>
        <a:srgbClr val="9ACB96"/>
      </a:accent5>
      <a:accent6>
        <a:srgbClr val="A5004C"/>
      </a:accent6>
      <a:hlink>
        <a:srgbClr val="007395"/>
      </a:hlink>
      <a:folHlink>
        <a:srgbClr val="004157"/>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rophet">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spDef>
      <a:spPr>
        <a:noFill/>
        <a:ln>
          <a:solidFill>
            <a:schemeClr val="accent1"/>
          </a:solidFill>
        </a:ln>
      </a:spPr>
      <a:bodyPr/>
      <a:lstStyle>
        <a:defPPr algn="ctr">
          <a:lnSpc>
            <a:spcPct val="100000"/>
          </a:lnSpc>
          <a:defRPr sz="1200"/>
        </a:defPPr>
      </a:lstStyle>
      <a:style>
        <a:lnRef idx="1">
          <a:schemeClr val="accent1"/>
        </a:lnRef>
        <a:fillRef idx="0">
          <a:schemeClr val="accent1"/>
        </a:fillRef>
        <a:effectRef idx="0">
          <a:schemeClr val="dk1"/>
        </a:effectRef>
        <a:fontRef idx="minor">
          <a:schemeClr val="dk1"/>
        </a:fontRef>
      </a:style>
    </a:spDef>
    <a:lnDef>
      <a:spPr>
        <a:ln w="12700" cap="sq"/>
      </a:spPr>
      <a:bodyPr/>
      <a:lstStyle/>
      <a:style>
        <a:lnRef idx="1">
          <a:schemeClr val="accent1"/>
        </a:lnRef>
        <a:fillRef idx="0">
          <a:schemeClr val="accent1"/>
        </a:fillRef>
        <a:effectRef idx="0">
          <a:schemeClr val="dk1"/>
        </a:effectRef>
        <a:fontRef idx="minor">
          <a:schemeClr val="dk1"/>
        </a:fontRef>
      </a:style>
    </a:lnDef>
    <a:txDef>
      <a:spPr>
        <a:noFill/>
      </a:spPr>
      <a:bodyPr wrap="square" lIns="0" tIns="0" rIns="0" bIns="0" rtlCol="0">
        <a:noAutofit/>
      </a:bodyPr>
      <a:lstStyle>
        <a:defPPr marL="171450" indent="-171450">
          <a:lnSpc>
            <a:spcPct val="100000"/>
          </a:lnSpc>
          <a:spcBef>
            <a:spcPts val="1200"/>
          </a:spcBef>
          <a:buClr>
            <a:schemeClr val="tx1"/>
          </a:buClr>
          <a:buSzPct val="100000"/>
          <a:buFont typeface="Graphik Regular"/>
          <a:buChar char="•"/>
          <a:defRPr sz="1200"/>
        </a:defPPr>
      </a:lstStyle>
    </a:txDef>
  </a:objectDefaults>
  <a:extraClrSchemeLst/>
  <a:custClrLst>
    <a:custClr name="Pantone 394">
      <a:srgbClr val="DEFF00"/>
    </a:custClr>
    <a:custClr name="Pantone 3375">
      <a:srgbClr val="00FFB5"/>
    </a:custClr>
    <a:custClr name="Pantone 331">
      <a:srgbClr val="A4EDD6"/>
    </a:custClr>
    <a:custClr name="Pantone 280">
      <a:srgbClr val="002668"/>
    </a:custClr>
    <a:custClr name="Pantone 2132">
      <a:srgbClr val="334AFF"/>
    </a:custClr>
    <a:custClr name="Pantone 2129">
      <a:srgbClr val="4888FF"/>
    </a:custClr>
    <a:custClr name="Pantone 2665">
      <a:srgbClr val="8037D0"/>
    </a:custClr>
    <a:custClr name="Pantone 2715">
      <a:srgbClr val="887BFF"/>
    </a:custClr>
    <a:custClr name="Pantone Purple">
      <a:srgbClr val="C214B9"/>
    </a:custClr>
    <a:custClr name="Pantone Rubine Red">
      <a:srgbClr val="FF0053"/>
    </a:custClr>
    <a:custClr name="Pantone Cool Gray 1">
      <a:srgbClr val="DADADA"/>
    </a:custClr>
    <a:custClr name="Pantone Cool Gray 5">
      <a:srgbClr val="B4B4B4"/>
    </a:custClr>
    <a:custClr name="Pantone Cool Gray 10">
      <a:srgbClr val="606060"/>
    </a:custClr>
    <a:custClr name="Pantone 7513">
      <a:srgbClr val="E1B7A7"/>
    </a:custClr>
    <a:custClr name="Pantone 4685">
      <a:srgbClr val="E0C6AD"/>
    </a:custClr>
    <a:custClr name="Pantone 4725">
      <a:srgbClr val="A28079"/>
    </a:custClr>
    <a:custClr name="Pantone 7515">
      <a:srgbClr val="B98068"/>
    </a:custClr>
    <a:custClr name="Pantone 4705">
      <a:srgbClr val="7C4D3A"/>
    </a:custClr>
    <a:custClr name="Pantone 7516">
      <a:srgbClr val="99552B"/>
    </a:custClr>
    <a:custClr name="Pantone 4625">
      <a:srgbClr val="4F2C1D"/>
    </a:custClr>
  </a:custClrLst>
  <a:extLst>
    <a:ext uri="{05A4C25C-085E-4340-85A3-A5531E510DB2}">
      <thm15:themeFamily xmlns:thm15="http://schemas.microsoft.com/office/thememl/2012/main" name="Prophet_PPT2018_Complete" id="{EEC42C91-B909-3242-A7EE-821B35A9C392}" vid="{E52233CC-A64E-964D-B2EC-FEB350379C0B}"/>
    </a:ext>
  </a:extLst>
</a:theme>
</file>

<file path=ppt/theme/theme8.xml><?xml version="1.0" encoding="utf-8"?>
<a:theme xmlns:a="http://schemas.openxmlformats.org/drawingml/2006/main" name="Center aligned slides">
  <a:themeElements>
    <a:clrScheme name="Custom 10">
      <a:dk1>
        <a:srgbClr val="000000"/>
      </a:dk1>
      <a:lt1>
        <a:srgbClr val="FFFFFF"/>
      </a:lt1>
      <a:dk2>
        <a:srgbClr val="44546A"/>
      </a:dk2>
      <a:lt2>
        <a:srgbClr val="F3F9FC"/>
      </a:lt2>
      <a:accent1>
        <a:srgbClr val="146FED"/>
      </a:accent1>
      <a:accent2>
        <a:srgbClr val="FFA351"/>
      </a:accent2>
      <a:accent3>
        <a:srgbClr val="44B2F2"/>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LM/Safeco Brand Template 2019">
  <a:themeElements>
    <a:clrScheme name="Custom 2">
      <a:dk1>
        <a:srgbClr val="343741"/>
      </a:dk1>
      <a:lt1>
        <a:srgbClr val="F5F5F5"/>
      </a:lt1>
      <a:dk2>
        <a:srgbClr val="1A1446"/>
      </a:dk2>
      <a:lt2>
        <a:srgbClr val="FFFFFF"/>
      </a:lt2>
      <a:accent1>
        <a:srgbClr val="FFD000"/>
      </a:accent1>
      <a:accent2>
        <a:srgbClr val="1A1446"/>
      </a:accent2>
      <a:accent3>
        <a:srgbClr val="78E1E1"/>
      </a:accent3>
      <a:accent4>
        <a:srgbClr val="06748C"/>
      </a:accent4>
      <a:accent5>
        <a:srgbClr val="B0B0B0"/>
      </a:accent5>
      <a:accent6>
        <a:srgbClr val="343741"/>
      </a:accent6>
      <a:hlink>
        <a:srgbClr val="28A3AF"/>
      </a:hlink>
      <a:folHlink>
        <a:srgbClr val="06748C"/>
      </a:folHlink>
    </a:clrScheme>
    <a:fontScheme name="LM 2018 corporate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000" dirty="0"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Ignite 2022_v2" id="{EC811049-A9AF-DE47-9485-7C4490CB63E9}" vid="{E1A60B2D-23DE-DC4D-AEDB-8DA957DED5DC}"/>
    </a:ext>
  </a:extLst>
</a:theme>
</file>

<file path=ppt/theme/themeOverride1.xml><?xml version="1.0" encoding="utf-8"?>
<a:themeOverride xmlns:a="http://schemas.openxmlformats.org/drawingml/2006/main">
  <a:clrScheme name="Chick-Fil-A 1">
    <a:dk1>
      <a:srgbClr val="0D2D4C"/>
    </a:dk1>
    <a:lt1>
      <a:sysClr val="window" lastClr="FFFFFF"/>
    </a:lt1>
    <a:dk2>
      <a:srgbClr val="D90134"/>
    </a:dk2>
    <a:lt2>
      <a:srgbClr val="FFFFFF"/>
    </a:lt2>
    <a:accent1>
      <a:srgbClr val="A11622"/>
    </a:accent1>
    <a:accent2>
      <a:srgbClr val="0A3C60"/>
    </a:accent2>
    <a:accent3>
      <a:srgbClr val="29A2BA"/>
    </a:accent3>
    <a:accent4>
      <a:srgbClr val="49545D"/>
    </a:accent4>
    <a:accent5>
      <a:srgbClr val="F9A439"/>
    </a:accent5>
    <a:accent6>
      <a:srgbClr val="F4DD94"/>
    </a:accent6>
    <a:hlink>
      <a:srgbClr val="29A2BA"/>
    </a:hlink>
    <a:folHlink>
      <a:srgbClr val="29A2BA"/>
    </a:folHlink>
  </a:clrScheme>
  <a:fontScheme name="CFA APERCU">
    <a:majorFont>
      <a:latin typeface="Apercu"/>
      <a:ea typeface=""/>
      <a:cs typeface=""/>
    </a:majorFont>
    <a:minorFont>
      <a:latin typeface="Apercu"/>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hick-Fil-A 1">
    <a:dk1>
      <a:srgbClr val="0D2D4C"/>
    </a:dk1>
    <a:lt1>
      <a:sysClr val="window" lastClr="FFFFFF"/>
    </a:lt1>
    <a:dk2>
      <a:srgbClr val="D90134"/>
    </a:dk2>
    <a:lt2>
      <a:srgbClr val="FFFFFF"/>
    </a:lt2>
    <a:accent1>
      <a:srgbClr val="A11622"/>
    </a:accent1>
    <a:accent2>
      <a:srgbClr val="0A3C60"/>
    </a:accent2>
    <a:accent3>
      <a:srgbClr val="29A2BA"/>
    </a:accent3>
    <a:accent4>
      <a:srgbClr val="49545D"/>
    </a:accent4>
    <a:accent5>
      <a:srgbClr val="F9A439"/>
    </a:accent5>
    <a:accent6>
      <a:srgbClr val="F4DD94"/>
    </a:accent6>
    <a:hlink>
      <a:srgbClr val="29A2BA"/>
    </a:hlink>
    <a:folHlink>
      <a:srgbClr val="29A2BA"/>
    </a:folHlink>
  </a:clrScheme>
  <a:fontScheme name="CFA APERCU">
    <a:majorFont>
      <a:latin typeface="Apercu"/>
      <a:ea typeface=""/>
      <a:cs typeface=""/>
    </a:majorFont>
    <a:minorFont>
      <a:latin typeface="Apercu"/>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ustom 10">
    <a:dk1>
      <a:srgbClr val="000000"/>
    </a:dk1>
    <a:lt1>
      <a:srgbClr val="FFFFFF"/>
    </a:lt1>
    <a:dk2>
      <a:srgbClr val="44546A"/>
    </a:dk2>
    <a:lt2>
      <a:srgbClr val="F3F9FC"/>
    </a:lt2>
    <a:accent1>
      <a:srgbClr val="146FED"/>
    </a:accent1>
    <a:accent2>
      <a:srgbClr val="FFA351"/>
    </a:accent2>
    <a:accent3>
      <a:srgbClr val="44B2F2"/>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8edfa0b-2933-4479-a511-c24d5d820c34" xsi:nil="true"/>
    <lcf76f155ced4ddcb4097134ff3c332f xmlns="0e45851e-b01a-4780-9c3c-958e1b44d0d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1F75AF41BEA7A46AF0C61A4B0DC3F7A" ma:contentTypeVersion="12" ma:contentTypeDescription="Create a new document." ma:contentTypeScope="" ma:versionID="6a042bc40ed9fcdc294d59091bcf0896">
  <xsd:schema xmlns:xsd="http://www.w3.org/2001/XMLSchema" xmlns:xs="http://www.w3.org/2001/XMLSchema" xmlns:p="http://schemas.microsoft.com/office/2006/metadata/properties" xmlns:ns2="0e45851e-b01a-4780-9c3c-958e1b44d0d4" xmlns:ns3="d8edfa0b-2933-4479-a511-c24d5d820c34" targetNamespace="http://schemas.microsoft.com/office/2006/metadata/properties" ma:root="true" ma:fieldsID="f9d19509c7d1d2614e79c23bf01f0636" ns2:_="" ns3:_="">
    <xsd:import namespace="0e45851e-b01a-4780-9c3c-958e1b44d0d4"/>
    <xsd:import namespace="d8edfa0b-2933-4479-a511-c24d5d820c3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45851e-b01a-4780-9c3c-958e1b44d0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ffb934c5-757e-4ff2-a28d-8870a440f492"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BillingMetadata" ma:index="1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edfa0b-2933-4479-a511-c24d5d820c34"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73a2112d-ddd3-4032-a43f-ef7f625095af}" ma:internalName="TaxCatchAll" ma:showField="CatchAllData" ma:web="d8edfa0b-2933-4479-a511-c24d5d820c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92538B-39E0-4CB9-8ABD-F13C5CDDB28D}">
  <ds:schemaRefs>
    <ds:schemaRef ds:uri="http://schemas.microsoft.com/sharepoint/v3/contenttype/forms"/>
  </ds:schemaRefs>
</ds:datastoreItem>
</file>

<file path=customXml/itemProps2.xml><?xml version="1.0" encoding="utf-8"?>
<ds:datastoreItem xmlns:ds="http://schemas.openxmlformats.org/officeDocument/2006/customXml" ds:itemID="{B99094FA-386B-4935-8AE2-CF5452EEC739}">
  <ds:schemaRefs>
    <ds:schemaRef ds:uri="0e45851e-b01a-4780-9c3c-958e1b44d0d4"/>
    <ds:schemaRef ds:uri="d8edfa0b-2933-4479-a511-c24d5d820c3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ED37241-906D-4B72-9584-267469AF8F6C}">
  <ds:schemaRefs>
    <ds:schemaRef ds:uri="0e45851e-b01a-4780-9c3c-958e1b44d0d4"/>
    <ds:schemaRef ds:uri="d8edfa0b-2933-4479-a511-c24d5d820c3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Prophet</Template>
  <TotalTime>0</TotalTime>
  <Words>209</Words>
  <Application>Microsoft Office PowerPoint</Application>
  <PresentationFormat>Widescreen</PresentationFormat>
  <Paragraphs>32</Paragraphs>
  <Slides>5</Slides>
  <Notes>4</Notes>
  <HiddenSlides>0</HiddenSlides>
  <MMClips>0</MMClips>
  <ScaleCrop>false</ScaleCrop>
  <HeadingPairs>
    <vt:vector size="8" baseType="variant">
      <vt:variant>
        <vt:lpstr>Fonts Used</vt:lpstr>
      </vt:variant>
      <vt:variant>
        <vt:i4>22</vt:i4>
      </vt:variant>
      <vt:variant>
        <vt:lpstr>Theme</vt:lpstr>
      </vt:variant>
      <vt:variant>
        <vt:i4>9</vt:i4>
      </vt:variant>
      <vt:variant>
        <vt:lpstr>Embedded OLE Servers</vt:lpstr>
      </vt:variant>
      <vt:variant>
        <vt:i4>1</vt:i4>
      </vt:variant>
      <vt:variant>
        <vt:lpstr>Slide Titles</vt:lpstr>
      </vt:variant>
      <vt:variant>
        <vt:i4>5</vt:i4>
      </vt:variant>
    </vt:vector>
  </HeadingPairs>
  <TitlesOfParts>
    <vt:vector size="37" baseType="lpstr">
      <vt:lpstr>Arial</vt:lpstr>
      <vt:lpstr>Arial Black</vt:lpstr>
      <vt:lpstr>Calibri</vt:lpstr>
      <vt:lpstr>Calibri Light</vt:lpstr>
      <vt:lpstr>Century Gothic</vt:lpstr>
      <vt:lpstr>Franklin Gothic Book</vt:lpstr>
      <vt:lpstr>Franklin Gothic Medium</vt:lpstr>
      <vt:lpstr>FreightSans Pro Semibold</vt:lpstr>
      <vt:lpstr>Gotham Bold</vt:lpstr>
      <vt:lpstr>Gotham Medium</vt:lpstr>
      <vt:lpstr>Graphik Medium</vt:lpstr>
      <vt:lpstr>Graphik Regular</vt:lpstr>
      <vt:lpstr>Guardian Sans Bold</vt:lpstr>
      <vt:lpstr>Guardian Sans Regular</vt:lpstr>
      <vt:lpstr>Guardian Sans Semibold</vt:lpstr>
      <vt:lpstr>Neue Haas Unica Pro Light</vt:lpstr>
      <vt:lpstr>Roboto</vt:lpstr>
      <vt:lpstr>Roboto Light</vt:lpstr>
      <vt:lpstr>Segoe UI</vt:lpstr>
      <vt:lpstr>Trebuchet MS</vt:lpstr>
      <vt:lpstr>Wingdings</vt:lpstr>
      <vt:lpstr>Wingdings 2</vt:lpstr>
      <vt:lpstr>Custom Design</vt:lpstr>
      <vt:lpstr>1_Travelers logo slide</vt:lpstr>
      <vt:lpstr>Heading_White</vt:lpstr>
      <vt:lpstr>1_Office Theme</vt:lpstr>
      <vt:lpstr>2_Office Theme</vt:lpstr>
      <vt:lpstr>3_Office Theme</vt:lpstr>
      <vt:lpstr>5_Travelers logo slide</vt:lpstr>
      <vt:lpstr>Center aligned slides</vt:lpstr>
      <vt:lpstr>2_LM/Safeco Brand Template 2019</vt:lpstr>
      <vt:lpstr>think-cell Slide</vt:lpstr>
      <vt:lpstr>PowerPoint Presentation</vt:lpstr>
      <vt:lpstr>Welcome!</vt:lpstr>
      <vt:lpstr>PowerPoint Presentation</vt:lpstr>
      <vt:lpstr>PowerPoint Presentation</vt:lpstr>
      <vt:lpstr>Delivering Greater Value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Prophet  PowerPoint template</dc:title>
  <dc:subject/>
  <dc:creator>Llewellyn Hensley</dc:creator>
  <cp:keywords/>
  <dc:description/>
  <cp:lastModifiedBy>Lynne Tseng</cp:lastModifiedBy>
  <cp:revision>1</cp:revision>
  <cp:lastPrinted>2019-07-23T15:29:27Z</cp:lastPrinted>
  <dcterms:created xsi:type="dcterms:W3CDTF">2019-07-14T22:11:54Z</dcterms:created>
  <dcterms:modified xsi:type="dcterms:W3CDTF">2025-08-20T13:04:43Z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90f5e94-b30f-4e73-9b6b-e333361c0d6b_Enabled">
    <vt:lpwstr>true</vt:lpwstr>
  </property>
  <property fmtid="{D5CDD505-2E9C-101B-9397-08002B2CF9AE}" pid="3" name="MSIP_Label_290f5e94-b30f-4e73-9b6b-e333361c0d6b_SetDate">
    <vt:lpwstr>2023-11-21T19:43:48Z</vt:lpwstr>
  </property>
  <property fmtid="{D5CDD505-2E9C-101B-9397-08002B2CF9AE}" pid="4" name="MSIP_Label_290f5e94-b30f-4e73-9b6b-e333361c0d6b_Method">
    <vt:lpwstr>Standard</vt:lpwstr>
  </property>
  <property fmtid="{D5CDD505-2E9C-101B-9397-08002B2CF9AE}" pid="5" name="MSIP_Label_290f5e94-b30f-4e73-9b6b-e333361c0d6b_Name">
    <vt:lpwstr>290f5e94-b30f-4e73-9b6b-e333361c0d6b</vt:lpwstr>
  </property>
  <property fmtid="{D5CDD505-2E9C-101B-9397-08002B2CF9AE}" pid="6" name="MSIP_Label_290f5e94-b30f-4e73-9b6b-e333361c0d6b_SiteId">
    <vt:lpwstr>399ead0d-c7c4-4583-88a4-d98814f80b0e</vt:lpwstr>
  </property>
  <property fmtid="{D5CDD505-2E9C-101B-9397-08002B2CF9AE}" pid="7" name="MSIP_Label_290f5e94-b30f-4e73-9b6b-e333361c0d6b_ActionId">
    <vt:lpwstr>0fc1dd83-66de-4e67-b5f8-3489d7efa29d</vt:lpwstr>
  </property>
  <property fmtid="{D5CDD505-2E9C-101B-9397-08002B2CF9AE}" pid="8" name="MSIP_Label_290f5e94-b30f-4e73-9b6b-e333361c0d6b_ContentBits">
    <vt:lpwstr>0</vt:lpwstr>
  </property>
  <property fmtid="{D5CDD505-2E9C-101B-9397-08002B2CF9AE}" pid="9" name="ContentTypeId">
    <vt:lpwstr>0x01010081F75AF41BEA7A46AF0C61A4B0DC3F7A</vt:lpwstr>
  </property>
  <property fmtid="{D5CDD505-2E9C-101B-9397-08002B2CF9AE}" pid="10" name="xd_ProgID">
    <vt:lpwstr/>
  </property>
  <property fmtid="{D5CDD505-2E9C-101B-9397-08002B2CF9AE}" pid="11" name="MediaServiceImageTags">
    <vt:lpwstr/>
  </property>
  <property fmtid="{D5CDD505-2E9C-101B-9397-08002B2CF9AE}" pid="12" name="ComplianceAssetId">
    <vt:lpwstr/>
  </property>
  <property fmtid="{D5CDD505-2E9C-101B-9397-08002B2CF9AE}" pid="13" name="TemplateUrl">
    <vt:lpwstr/>
  </property>
  <property fmtid="{D5CDD505-2E9C-101B-9397-08002B2CF9AE}" pid="14" name="_ExtendedDescription">
    <vt:lpwstr/>
  </property>
  <property fmtid="{D5CDD505-2E9C-101B-9397-08002B2CF9AE}" pid="15" name="TriggerFlowInfo">
    <vt:lpwstr/>
  </property>
  <property fmtid="{D5CDD505-2E9C-101B-9397-08002B2CF9AE}" pid="16" name="xd_Signature">
    <vt:lpwstr/>
  </property>
</Properties>
</file>