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4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5.xml" ContentType="application/vnd.openxmlformats-officedocument.them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6.xml" ContentType="application/vnd.openxmlformats-officedocument.theme+xml"/>
  <Override PartName="/ppt/theme/themeOverride3.xml" ContentType="application/vnd.openxmlformats-officedocument.themeOverrid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heme/theme8.xml" ContentType="application/vnd.openxmlformats-officedocument.theme+xml"/>
  <Override PartName="/ppt/theme/theme9.xml" ContentType="application/vnd.openxmlformats-officedocument.them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8" r:id="rId4"/>
    <p:sldMasterId id="2147483816" r:id="rId5"/>
    <p:sldMasterId id="2147483969" r:id="rId6"/>
    <p:sldMasterId id="2147484099" r:id="rId7"/>
    <p:sldMasterId id="2147484170" r:id="rId8"/>
    <p:sldMasterId id="2147484265" r:id="rId9"/>
    <p:sldMasterId id="2147484372" r:id="rId10"/>
  </p:sldMasterIdLst>
  <p:notesMasterIdLst>
    <p:notesMasterId r:id="rId12"/>
  </p:notesMasterIdLst>
  <p:handoutMasterIdLst>
    <p:handoutMasterId r:id="rId13"/>
  </p:handoutMasterIdLst>
  <p:sldIdLst>
    <p:sldId id="2147482562" r:id="rId11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" userDrawn="1">
          <p15:clr>
            <a:srgbClr val="A4A3A4"/>
          </p15:clr>
        </p15:guide>
        <p15:guide id="5" pos="288" userDrawn="1">
          <p15:clr>
            <a:srgbClr val="A4A3A4"/>
          </p15:clr>
        </p15:guide>
        <p15:guide id="7" pos="2016" userDrawn="1">
          <p15:clr>
            <a:srgbClr val="A4A3A4"/>
          </p15:clr>
        </p15:guide>
        <p15:guide id="8" pos="4032" userDrawn="1">
          <p15:clr>
            <a:srgbClr val="A4A3A4"/>
          </p15:clr>
        </p15:guide>
        <p15:guide id="9" pos="5520" userDrawn="1">
          <p15:clr>
            <a:srgbClr val="A4A3A4"/>
          </p15:clr>
        </p15:guide>
        <p15:guide id="10" pos="5905" userDrawn="1">
          <p15:clr>
            <a:srgbClr val="A4A3A4"/>
          </p15:clr>
        </p15:guide>
        <p15:guide id="12" pos="7392" userDrawn="1">
          <p15:clr>
            <a:srgbClr val="A4A3A4"/>
          </p15:clr>
        </p15:guide>
        <p15:guide id="13" orient="horz" pos="912" userDrawn="1">
          <p15:clr>
            <a:srgbClr val="A4A3A4"/>
          </p15:clr>
        </p15:guide>
        <p15:guide id="14" orient="horz" pos="4032" userDrawn="1">
          <p15:clr>
            <a:srgbClr val="A4A3A4"/>
          </p15:clr>
        </p15:guide>
        <p15:guide id="15" orient="horz" pos="3744" userDrawn="1">
          <p15:clr>
            <a:srgbClr val="A4A3A4"/>
          </p15:clr>
        </p15:guide>
        <p15:guide id="16" orient="horz" pos="576" userDrawn="1">
          <p15:clr>
            <a:srgbClr val="A4A3A4"/>
          </p15:clr>
        </p15:guide>
        <p15:guide id="17" pos="1774" userDrawn="1">
          <p15:clr>
            <a:srgbClr val="A4A3A4"/>
          </p15:clr>
        </p15:guide>
        <p15:guide id="18" pos="2158" userDrawn="1">
          <p15:clr>
            <a:srgbClr val="A4A3A4"/>
          </p15:clr>
        </p15:guide>
        <p15:guide id="19" orient="horz" pos="864" userDrawn="1">
          <p15:clr>
            <a:srgbClr val="A4A3A4"/>
          </p15:clr>
        </p15:guide>
        <p15:guide id="20" orient="horz" pos="3456" userDrawn="1">
          <p15:clr>
            <a:srgbClr val="A4A3A4"/>
          </p15:clr>
        </p15:guide>
        <p15:guide id="21" orient="horz" pos="1248" userDrawn="1">
          <p15:clr>
            <a:srgbClr val="A4A3A4"/>
          </p15:clr>
        </p15:guide>
        <p15:guide id="22" orient="horz" pos="3552" userDrawn="1">
          <p15:clr>
            <a:srgbClr val="A4A3A4"/>
          </p15:clr>
        </p15:guide>
        <p15:guide id="23" pos="39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D809363-9A4D-0AAB-E7C7-0B820E43F976}" name="Bouthiette, Lauren DiMarco" initials="BLD" userId="S::LBOUTHIE@travelers.com::a881bb99-eb5f-413a-af05-43e1cba9d57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384A8"/>
    <a:srgbClr val="E7EDF6"/>
    <a:srgbClr val="FBB645"/>
    <a:srgbClr val="DE1F26"/>
    <a:srgbClr val="335D79"/>
    <a:srgbClr val="B43441"/>
    <a:srgbClr val="A3CFEF"/>
    <a:srgbClr val="4091BC"/>
    <a:srgbClr val="5793CE"/>
    <a:srgbClr val="3487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EB336B8-B032-43A5-89EF-C16EDDAD535F}">
  <a:tblStyle styleId="{2EB336B8-B032-43A5-89EF-C16EDDAD535F}" styleName="Prophet 01 Blue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6350">
              <a:solidFill>
                <a:srgbClr val="B4B4B4"/>
              </a:solidFill>
            </a:ln>
          </a:top>
          <a:bottom>
            <a:ln>
              <a:noFill/>
            </a:ln>
          </a:bottom>
          <a:insideH>
            <a:ln w="6350">
              <a:solidFill>
                <a:srgbClr val="B4B4B4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lastCol>
      <a:tcTxStyle>
        <a:fontRef idx="major"/>
      </a:tcTxStyle>
      <a:tcStyle>
        <a:tcBdr/>
      </a:tcStyle>
    </a:lastCol>
    <a:firstCol>
      <a:tcTxStyle>
        <a:fontRef idx="major"/>
      </a:tcTxStyle>
      <a:tcStyle>
        <a:tcBdr/>
      </a:tcStyle>
    </a:firstCol>
    <a:lastRow>
      <a:tcTxStyle>
        <a:fontRef idx="major"/>
      </a:tcTxStyle>
      <a:tcStyle>
        <a:tcBdr>
          <a:top>
            <a:ln w="12700">
              <a:solidFill>
                <a:schemeClr val="dk1"/>
              </a:solidFill>
            </a:ln>
          </a:top>
          <a:bottom>
            <a:ln>
              <a:noFill/>
            </a:ln>
          </a:bottom>
        </a:tcBdr>
        <a:fill>
          <a:noFill/>
        </a:fill>
      </a:tcStyle>
    </a:lastRow>
    <a:firstRow>
      <a:tcTxStyle>
        <a:fontRef idx="major"/>
        <a:schemeClr val="dk2"/>
      </a:tcTxStyle>
      <a:tcStyle>
        <a:tcBdr>
          <a:top>
            <a:ln>
              <a:noFill/>
            </a:ln>
          </a:top>
          <a:bottom>
            <a:ln w="12700">
              <a:solidFill>
                <a:schemeClr val="dk2"/>
              </a:solidFill>
            </a:ln>
          </a:bottom>
        </a:tcBdr>
        <a:fill>
          <a:noFill/>
        </a:fill>
      </a:tcStyle>
    </a:firstRow>
  </a:tblStyle>
  <a:tblStyle styleId="{7ADBC3EB-3A19-48E3-BE93-8B5C51CD37D3}" styleName="Prophet 01 Green">
    <a:wholeTbl>
      <a:tcTxStyle>
        <a:fontRef idx="minor"/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6350">
              <a:solidFill>
                <a:srgbClr val="B4B4B4"/>
              </a:solidFill>
            </a:ln>
          </a:top>
          <a:bottom>
            <a:ln>
              <a:noFill/>
            </a:ln>
          </a:bottom>
          <a:insideH>
            <a:ln w="6350">
              <a:solidFill>
                <a:srgbClr val="B4B4B4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lastCol>
      <a:tcTxStyle>
        <a:fontRef idx="major"/>
      </a:tcTxStyle>
      <a:tcStyle>
        <a:tcBdr/>
      </a:tcStyle>
    </a:lastCol>
    <a:firstCol>
      <a:tcTxStyle>
        <a:fontRef idx="major"/>
      </a:tcTxStyle>
      <a:tcStyle>
        <a:tcBdr/>
      </a:tcStyle>
    </a:firstCol>
    <a:lastRow>
      <a:tcTxStyle>
        <a:fontRef idx="major"/>
      </a:tcTxStyle>
      <a:tcStyle>
        <a:tcBdr>
          <a:top>
            <a:ln w="12700">
              <a:solidFill>
                <a:schemeClr val="lt1"/>
              </a:solidFill>
            </a:ln>
          </a:top>
          <a:bottom>
            <a:ln>
              <a:noFill/>
            </a:ln>
          </a:bottom>
        </a:tcBdr>
        <a:fill>
          <a:noFill/>
        </a:fill>
      </a:tcStyle>
    </a:lastRow>
    <a:firstRow>
      <a:tcTxStyle>
        <a:fontRef idx="major"/>
        <a:schemeClr val="lt2"/>
      </a:tcTxStyle>
      <a:tcStyle>
        <a:tcBdr>
          <a:top>
            <a:ln>
              <a:noFill/>
            </a:ln>
          </a:top>
          <a:bottom>
            <a:ln w="12700">
              <a:solidFill>
                <a:schemeClr val="lt2"/>
              </a:solidFill>
            </a:ln>
          </a:bottom>
        </a:tcBdr>
        <a:fill>
          <a:noFill/>
        </a:fill>
      </a:tcStyle>
    </a:firstRow>
  </a:tblStyle>
  <a:tblStyle styleId="{5EE23A1D-6598-4E64-AADF-288D69C89490}" styleName="Prophet 02 Blue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6350">
              <a:solidFill>
                <a:srgbClr val="B4B4B4"/>
              </a:solidFill>
            </a:ln>
          </a:top>
          <a:bottom>
            <a:ln w="6350">
              <a:solidFill>
                <a:srgbClr val="B4B4B4"/>
              </a:solidFill>
            </a:ln>
          </a:bottom>
          <a:insideH>
            <a:ln w="6350">
              <a:solidFill>
                <a:srgbClr val="B4B4B4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lastCol>
      <a:tcTxStyle>
        <a:fontRef idx="major"/>
      </a:tcTxStyle>
      <a:tcStyle>
        <a:tcBdr/>
      </a:tcStyle>
    </a:lastCol>
    <a:firstCol>
      <a:tcTxStyle>
        <a:fontRef idx="major"/>
      </a:tcTxStyle>
      <a:tcStyle>
        <a:tcBdr/>
      </a:tcStyle>
    </a:firstCol>
    <a:lastRow>
      <a:tcTxStyle>
        <a:fontRef idx="major"/>
      </a:tcTxStyle>
      <a:tcStyle>
        <a:tcBdr>
          <a:bottom>
            <a:ln>
              <a:noFill/>
            </a:ln>
          </a:bottom>
        </a:tcBdr>
        <a:fill>
          <a:noFill/>
        </a:fill>
      </a:tcStyle>
    </a:lastRow>
    <a:firstRow>
      <a:tcTxStyle>
        <a:fontRef idx="major"/>
        <a:schemeClr val="dk2"/>
      </a:tcTxStyle>
      <a:tcStyle>
        <a:tcBdr>
          <a:top>
            <a:ln>
              <a:noFill/>
            </a:ln>
          </a:top>
        </a:tcBdr>
        <a:fill>
          <a:noFill/>
        </a:fill>
      </a:tcStyle>
    </a:firstRow>
  </a:tblStyle>
  <a:tblStyle styleId="{DDA2470E-D627-4230-9B18-0CBA4E3BEA01}" styleName="Prophet 02 Green">
    <a:wholeTbl>
      <a:tcTxStyle>
        <a:fontRef idx="minor"/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6350">
              <a:solidFill>
                <a:srgbClr val="B4B4B4"/>
              </a:solidFill>
            </a:ln>
          </a:top>
          <a:bottom>
            <a:ln w="6350">
              <a:solidFill>
                <a:srgbClr val="B4B4B4"/>
              </a:solidFill>
            </a:ln>
          </a:bottom>
          <a:insideH>
            <a:ln w="6350">
              <a:solidFill>
                <a:srgbClr val="B4B4B4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lastCol>
      <a:tcTxStyle>
        <a:fontRef idx="major"/>
      </a:tcTxStyle>
      <a:tcStyle>
        <a:tcBdr/>
      </a:tcStyle>
    </a:lastCol>
    <a:firstCol>
      <a:tcTxStyle>
        <a:fontRef idx="major"/>
      </a:tcTxStyle>
      <a:tcStyle>
        <a:tcBdr/>
      </a:tcStyle>
    </a:firstCol>
    <a:lastRow>
      <a:tcTxStyle>
        <a:fontRef idx="major"/>
      </a:tcTxStyle>
      <a:tcStyle>
        <a:tcBdr>
          <a:bottom>
            <a:ln>
              <a:noFill/>
            </a:ln>
          </a:bottom>
        </a:tcBdr>
        <a:fill>
          <a:noFill/>
        </a:fill>
      </a:tcStyle>
    </a:lastRow>
    <a:firstRow>
      <a:tcTxStyle>
        <a:fontRef idx="major"/>
        <a:schemeClr val="lt2"/>
      </a:tcTxStyle>
      <a:tcStyle>
        <a:tcBdr>
          <a:top>
            <a:ln>
              <a:noFill/>
            </a:ln>
          </a:top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990" y="282"/>
      </p:cViewPr>
      <p:guideLst>
        <p:guide orient="horz" pos="288"/>
        <p:guide pos="288"/>
        <p:guide pos="2016"/>
        <p:guide pos="4032"/>
        <p:guide pos="5520"/>
        <p:guide pos="5905"/>
        <p:guide pos="7392"/>
        <p:guide orient="horz" pos="912"/>
        <p:guide orient="horz" pos="4032"/>
        <p:guide orient="horz" pos="3744"/>
        <p:guide orient="horz" pos="576"/>
        <p:guide pos="1774"/>
        <p:guide pos="2158"/>
        <p:guide orient="horz" pos="864"/>
        <p:guide orient="horz" pos="3456"/>
        <p:guide orient="horz" pos="1248"/>
        <p:guide orient="horz" pos="3552"/>
        <p:guide pos="39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nne Tseng" userId="e9d1f81c-e197-44b9-8310-442fc7287f94" providerId="ADAL" clId="{0976DE16-426E-4EC4-983A-1683AFFCE6FC}"/>
    <pc:docChg chg="delSld delMainMaster">
      <pc:chgData name="Lynne Tseng" userId="e9d1f81c-e197-44b9-8310-442fc7287f94" providerId="ADAL" clId="{0976DE16-426E-4EC4-983A-1683AFFCE6FC}" dt="2025-08-20T13:17:45.897" v="1" actId="47"/>
      <pc:docMkLst>
        <pc:docMk/>
      </pc:docMkLst>
      <pc:sldChg chg="del">
        <pc:chgData name="Lynne Tseng" userId="e9d1f81c-e197-44b9-8310-442fc7287f94" providerId="ADAL" clId="{0976DE16-426E-4EC4-983A-1683AFFCE6FC}" dt="2025-08-20T13:17:41.799" v="0" actId="47"/>
        <pc:sldMkLst>
          <pc:docMk/>
          <pc:sldMk cId="2850573734" sldId="256"/>
        </pc:sldMkLst>
      </pc:sldChg>
      <pc:sldChg chg="del">
        <pc:chgData name="Lynne Tseng" userId="e9d1f81c-e197-44b9-8310-442fc7287f94" providerId="ADAL" clId="{0976DE16-426E-4EC4-983A-1683AFFCE6FC}" dt="2025-08-20T13:17:41.799" v="0" actId="47"/>
        <pc:sldMkLst>
          <pc:docMk/>
          <pc:sldMk cId="716994031" sldId="257"/>
        </pc:sldMkLst>
      </pc:sldChg>
      <pc:sldChg chg="del">
        <pc:chgData name="Lynne Tseng" userId="e9d1f81c-e197-44b9-8310-442fc7287f94" providerId="ADAL" clId="{0976DE16-426E-4EC4-983A-1683AFFCE6FC}" dt="2025-08-20T13:17:41.799" v="0" actId="47"/>
        <pc:sldMkLst>
          <pc:docMk/>
          <pc:sldMk cId="2563632850" sldId="272"/>
        </pc:sldMkLst>
      </pc:sldChg>
      <pc:sldChg chg="del">
        <pc:chgData name="Lynne Tseng" userId="e9d1f81c-e197-44b9-8310-442fc7287f94" providerId="ADAL" clId="{0976DE16-426E-4EC4-983A-1683AFFCE6FC}" dt="2025-08-20T13:17:45.897" v="1" actId="47"/>
        <pc:sldMkLst>
          <pc:docMk/>
          <pc:sldMk cId="4062096642" sldId="301"/>
        </pc:sldMkLst>
      </pc:sldChg>
      <pc:sldChg chg="del">
        <pc:chgData name="Lynne Tseng" userId="e9d1f81c-e197-44b9-8310-442fc7287f94" providerId="ADAL" clId="{0976DE16-426E-4EC4-983A-1683AFFCE6FC}" dt="2025-08-20T13:17:41.799" v="0" actId="47"/>
        <pc:sldMkLst>
          <pc:docMk/>
          <pc:sldMk cId="1521082873" sldId="311"/>
        </pc:sldMkLst>
      </pc:sldChg>
      <pc:sldChg chg="del">
        <pc:chgData name="Lynne Tseng" userId="e9d1f81c-e197-44b9-8310-442fc7287f94" providerId="ADAL" clId="{0976DE16-426E-4EC4-983A-1683AFFCE6FC}" dt="2025-08-20T13:17:41.799" v="0" actId="47"/>
        <pc:sldMkLst>
          <pc:docMk/>
          <pc:sldMk cId="963183976" sldId="315"/>
        </pc:sldMkLst>
      </pc:sldChg>
      <pc:sldChg chg="del">
        <pc:chgData name="Lynne Tseng" userId="e9d1f81c-e197-44b9-8310-442fc7287f94" providerId="ADAL" clId="{0976DE16-426E-4EC4-983A-1683AFFCE6FC}" dt="2025-08-20T13:17:41.799" v="0" actId="47"/>
        <pc:sldMkLst>
          <pc:docMk/>
          <pc:sldMk cId="1814752668" sldId="321"/>
        </pc:sldMkLst>
      </pc:sldChg>
      <pc:sldChg chg="del">
        <pc:chgData name="Lynne Tseng" userId="e9d1f81c-e197-44b9-8310-442fc7287f94" providerId="ADAL" clId="{0976DE16-426E-4EC4-983A-1683AFFCE6FC}" dt="2025-08-20T13:17:41.799" v="0" actId="47"/>
        <pc:sldMkLst>
          <pc:docMk/>
          <pc:sldMk cId="1655639353" sldId="323"/>
        </pc:sldMkLst>
      </pc:sldChg>
      <pc:sldChg chg="del">
        <pc:chgData name="Lynne Tseng" userId="e9d1f81c-e197-44b9-8310-442fc7287f94" providerId="ADAL" clId="{0976DE16-426E-4EC4-983A-1683AFFCE6FC}" dt="2025-08-20T13:17:41.799" v="0" actId="47"/>
        <pc:sldMkLst>
          <pc:docMk/>
          <pc:sldMk cId="612195010" sldId="328"/>
        </pc:sldMkLst>
      </pc:sldChg>
      <pc:sldChg chg="del">
        <pc:chgData name="Lynne Tseng" userId="e9d1f81c-e197-44b9-8310-442fc7287f94" providerId="ADAL" clId="{0976DE16-426E-4EC4-983A-1683AFFCE6FC}" dt="2025-08-20T13:17:45.897" v="1" actId="47"/>
        <pc:sldMkLst>
          <pc:docMk/>
          <pc:sldMk cId="2072167989" sldId="335"/>
        </pc:sldMkLst>
      </pc:sldChg>
      <pc:sldChg chg="del">
        <pc:chgData name="Lynne Tseng" userId="e9d1f81c-e197-44b9-8310-442fc7287f94" providerId="ADAL" clId="{0976DE16-426E-4EC4-983A-1683AFFCE6FC}" dt="2025-08-20T13:17:41.799" v="0" actId="47"/>
        <pc:sldMkLst>
          <pc:docMk/>
          <pc:sldMk cId="1256494016" sldId="352"/>
        </pc:sldMkLst>
      </pc:sldChg>
      <pc:sldChg chg="del">
        <pc:chgData name="Lynne Tseng" userId="e9d1f81c-e197-44b9-8310-442fc7287f94" providerId="ADAL" clId="{0976DE16-426E-4EC4-983A-1683AFFCE6FC}" dt="2025-08-20T13:17:45.897" v="1" actId="47"/>
        <pc:sldMkLst>
          <pc:docMk/>
          <pc:sldMk cId="955797266" sldId="721"/>
        </pc:sldMkLst>
      </pc:sldChg>
      <pc:sldChg chg="del">
        <pc:chgData name="Lynne Tseng" userId="e9d1f81c-e197-44b9-8310-442fc7287f94" providerId="ADAL" clId="{0976DE16-426E-4EC4-983A-1683AFFCE6FC}" dt="2025-08-20T13:17:41.799" v="0" actId="47"/>
        <pc:sldMkLst>
          <pc:docMk/>
          <pc:sldMk cId="2319971198" sldId="819"/>
        </pc:sldMkLst>
      </pc:sldChg>
      <pc:sldChg chg="del">
        <pc:chgData name="Lynne Tseng" userId="e9d1f81c-e197-44b9-8310-442fc7287f94" providerId="ADAL" clId="{0976DE16-426E-4EC4-983A-1683AFFCE6FC}" dt="2025-08-20T13:17:45.897" v="1" actId="47"/>
        <pc:sldMkLst>
          <pc:docMk/>
          <pc:sldMk cId="2803869865" sldId="1513"/>
        </pc:sldMkLst>
      </pc:sldChg>
      <pc:sldChg chg="del">
        <pc:chgData name="Lynne Tseng" userId="e9d1f81c-e197-44b9-8310-442fc7287f94" providerId="ADAL" clId="{0976DE16-426E-4EC4-983A-1683AFFCE6FC}" dt="2025-08-20T13:17:45.897" v="1" actId="47"/>
        <pc:sldMkLst>
          <pc:docMk/>
          <pc:sldMk cId="3165057148" sldId="1519"/>
        </pc:sldMkLst>
      </pc:sldChg>
      <pc:sldChg chg="del">
        <pc:chgData name="Lynne Tseng" userId="e9d1f81c-e197-44b9-8310-442fc7287f94" providerId="ADAL" clId="{0976DE16-426E-4EC4-983A-1683AFFCE6FC}" dt="2025-08-20T13:17:45.897" v="1" actId="47"/>
        <pc:sldMkLst>
          <pc:docMk/>
          <pc:sldMk cId="1972696132" sldId="1541"/>
        </pc:sldMkLst>
      </pc:sldChg>
      <pc:sldChg chg="del">
        <pc:chgData name="Lynne Tseng" userId="e9d1f81c-e197-44b9-8310-442fc7287f94" providerId="ADAL" clId="{0976DE16-426E-4EC4-983A-1683AFFCE6FC}" dt="2025-08-20T13:17:45.897" v="1" actId="47"/>
        <pc:sldMkLst>
          <pc:docMk/>
          <pc:sldMk cId="3814689960" sldId="1542"/>
        </pc:sldMkLst>
      </pc:sldChg>
      <pc:sldChg chg="del">
        <pc:chgData name="Lynne Tseng" userId="e9d1f81c-e197-44b9-8310-442fc7287f94" providerId="ADAL" clId="{0976DE16-426E-4EC4-983A-1683AFFCE6FC}" dt="2025-08-20T13:17:45.897" v="1" actId="47"/>
        <pc:sldMkLst>
          <pc:docMk/>
          <pc:sldMk cId="3039090741" sldId="1543"/>
        </pc:sldMkLst>
      </pc:sldChg>
      <pc:sldChg chg="del">
        <pc:chgData name="Lynne Tseng" userId="e9d1f81c-e197-44b9-8310-442fc7287f94" providerId="ADAL" clId="{0976DE16-426E-4EC4-983A-1683AFFCE6FC}" dt="2025-08-20T13:17:45.897" v="1" actId="47"/>
        <pc:sldMkLst>
          <pc:docMk/>
          <pc:sldMk cId="742804532" sldId="1544"/>
        </pc:sldMkLst>
      </pc:sldChg>
      <pc:sldChg chg="del">
        <pc:chgData name="Lynne Tseng" userId="e9d1f81c-e197-44b9-8310-442fc7287f94" providerId="ADAL" clId="{0976DE16-426E-4EC4-983A-1683AFFCE6FC}" dt="2025-08-20T13:17:41.799" v="0" actId="47"/>
        <pc:sldMkLst>
          <pc:docMk/>
          <pc:sldMk cId="1561334841" sldId="2141412523"/>
        </pc:sldMkLst>
      </pc:sldChg>
      <pc:sldChg chg="del">
        <pc:chgData name="Lynne Tseng" userId="e9d1f81c-e197-44b9-8310-442fc7287f94" providerId="ADAL" clId="{0976DE16-426E-4EC4-983A-1683AFFCE6FC}" dt="2025-08-20T13:17:41.799" v="0" actId="47"/>
        <pc:sldMkLst>
          <pc:docMk/>
          <pc:sldMk cId="4112937085" sldId="2141412688"/>
        </pc:sldMkLst>
      </pc:sldChg>
      <pc:sldChg chg="del">
        <pc:chgData name="Lynne Tseng" userId="e9d1f81c-e197-44b9-8310-442fc7287f94" providerId="ADAL" clId="{0976DE16-426E-4EC4-983A-1683AFFCE6FC}" dt="2025-08-20T13:17:41.799" v="0" actId="47"/>
        <pc:sldMkLst>
          <pc:docMk/>
          <pc:sldMk cId="2890125572" sldId="2141412975"/>
        </pc:sldMkLst>
      </pc:sldChg>
      <pc:sldChg chg="del">
        <pc:chgData name="Lynne Tseng" userId="e9d1f81c-e197-44b9-8310-442fc7287f94" providerId="ADAL" clId="{0976DE16-426E-4EC4-983A-1683AFFCE6FC}" dt="2025-08-20T13:17:41.799" v="0" actId="47"/>
        <pc:sldMkLst>
          <pc:docMk/>
          <pc:sldMk cId="617859329" sldId="2141414178"/>
        </pc:sldMkLst>
      </pc:sldChg>
      <pc:sldChg chg="del">
        <pc:chgData name="Lynne Tseng" userId="e9d1f81c-e197-44b9-8310-442fc7287f94" providerId="ADAL" clId="{0976DE16-426E-4EC4-983A-1683AFFCE6FC}" dt="2025-08-20T13:17:41.799" v="0" actId="47"/>
        <pc:sldMkLst>
          <pc:docMk/>
          <pc:sldMk cId="742221798" sldId="2145706018"/>
        </pc:sldMkLst>
      </pc:sldChg>
      <pc:sldChg chg="del">
        <pc:chgData name="Lynne Tseng" userId="e9d1f81c-e197-44b9-8310-442fc7287f94" providerId="ADAL" clId="{0976DE16-426E-4EC4-983A-1683AFFCE6FC}" dt="2025-08-20T13:17:41.799" v="0" actId="47"/>
        <pc:sldMkLst>
          <pc:docMk/>
          <pc:sldMk cId="3428926400" sldId="2146846279"/>
        </pc:sldMkLst>
      </pc:sldChg>
      <pc:sldChg chg="del">
        <pc:chgData name="Lynne Tseng" userId="e9d1f81c-e197-44b9-8310-442fc7287f94" providerId="ADAL" clId="{0976DE16-426E-4EC4-983A-1683AFFCE6FC}" dt="2025-08-20T13:17:41.799" v="0" actId="47"/>
        <pc:sldMkLst>
          <pc:docMk/>
          <pc:sldMk cId="583994168" sldId="2146846280"/>
        </pc:sldMkLst>
      </pc:sldChg>
      <pc:sldChg chg="del">
        <pc:chgData name="Lynne Tseng" userId="e9d1f81c-e197-44b9-8310-442fc7287f94" providerId="ADAL" clId="{0976DE16-426E-4EC4-983A-1683AFFCE6FC}" dt="2025-08-20T13:17:41.799" v="0" actId="47"/>
        <pc:sldMkLst>
          <pc:docMk/>
          <pc:sldMk cId="4292951238" sldId="2147481799"/>
        </pc:sldMkLst>
      </pc:sldChg>
      <pc:sldChg chg="del">
        <pc:chgData name="Lynne Tseng" userId="e9d1f81c-e197-44b9-8310-442fc7287f94" providerId="ADAL" clId="{0976DE16-426E-4EC4-983A-1683AFFCE6FC}" dt="2025-08-20T13:17:41.799" v="0" actId="47"/>
        <pc:sldMkLst>
          <pc:docMk/>
          <pc:sldMk cId="2651853111" sldId="2147481818"/>
        </pc:sldMkLst>
      </pc:sldChg>
      <pc:sldChg chg="del">
        <pc:chgData name="Lynne Tseng" userId="e9d1f81c-e197-44b9-8310-442fc7287f94" providerId="ADAL" clId="{0976DE16-426E-4EC4-983A-1683AFFCE6FC}" dt="2025-08-20T13:17:41.799" v="0" actId="47"/>
        <pc:sldMkLst>
          <pc:docMk/>
          <pc:sldMk cId="2277934800" sldId="2147481827"/>
        </pc:sldMkLst>
      </pc:sldChg>
      <pc:sldChg chg="del">
        <pc:chgData name="Lynne Tseng" userId="e9d1f81c-e197-44b9-8310-442fc7287f94" providerId="ADAL" clId="{0976DE16-426E-4EC4-983A-1683AFFCE6FC}" dt="2025-08-20T13:17:41.799" v="0" actId="47"/>
        <pc:sldMkLst>
          <pc:docMk/>
          <pc:sldMk cId="989135228" sldId="2147482515"/>
        </pc:sldMkLst>
      </pc:sldChg>
      <pc:sldChg chg="del">
        <pc:chgData name="Lynne Tseng" userId="e9d1f81c-e197-44b9-8310-442fc7287f94" providerId="ADAL" clId="{0976DE16-426E-4EC4-983A-1683AFFCE6FC}" dt="2025-08-20T13:17:41.799" v="0" actId="47"/>
        <pc:sldMkLst>
          <pc:docMk/>
          <pc:sldMk cId="2604767052" sldId="2147482559"/>
        </pc:sldMkLst>
      </pc:sldChg>
      <pc:sldChg chg="del">
        <pc:chgData name="Lynne Tseng" userId="e9d1f81c-e197-44b9-8310-442fc7287f94" providerId="ADAL" clId="{0976DE16-426E-4EC4-983A-1683AFFCE6FC}" dt="2025-08-20T13:17:41.799" v="0" actId="47"/>
        <pc:sldMkLst>
          <pc:docMk/>
          <pc:sldMk cId="3424770485" sldId="2147482560"/>
        </pc:sldMkLst>
      </pc:sldChg>
      <pc:sldChg chg="del">
        <pc:chgData name="Lynne Tseng" userId="e9d1f81c-e197-44b9-8310-442fc7287f94" providerId="ADAL" clId="{0976DE16-426E-4EC4-983A-1683AFFCE6FC}" dt="2025-08-20T13:17:41.799" v="0" actId="47"/>
        <pc:sldMkLst>
          <pc:docMk/>
          <pc:sldMk cId="2742208809" sldId="2147482561"/>
        </pc:sldMkLst>
      </pc:sldChg>
      <pc:sldChg chg="del">
        <pc:chgData name="Lynne Tseng" userId="e9d1f81c-e197-44b9-8310-442fc7287f94" providerId="ADAL" clId="{0976DE16-426E-4EC4-983A-1683AFFCE6FC}" dt="2025-08-20T13:17:45.897" v="1" actId="47"/>
        <pc:sldMkLst>
          <pc:docMk/>
          <pc:sldMk cId="1891264523" sldId="2147482563"/>
        </pc:sldMkLst>
      </pc:sldChg>
      <pc:sldChg chg="del">
        <pc:chgData name="Lynne Tseng" userId="e9d1f81c-e197-44b9-8310-442fc7287f94" providerId="ADAL" clId="{0976DE16-426E-4EC4-983A-1683AFFCE6FC}" dt="2025-08-20T13:17:45.897" v="1" actId="47"/>
        <pc:sldMkLst>
          <pc:docMk/>
          <pc:sldMk cId="3696058376" sldId="2147482564"/>
        </pc:sldMkLst>
      </pc:sldChg>
      <pc:sldChg chg="del">
        <pc:chgData name="Lynne Tseng" userId="e9d1f81c-e197-44b9-8310-442fc7287f94" providerId="ADAL" clId="{0976DE16-426E-4EC4-983A-1683AFFCE6FC}" dt="2025-08-20T13:17:41.799" v="0" actId="47"/>
        <pc:sldMkLst>
          <pc:docMk/>
          <pc:sldMk cId="187564630" sldId="2147482565"/>
        </pc:sldMkLst>
      </pc:sldChg>
      <pc:sldChg chg="del">
        <pc:chgData name="Lynne Tseng" userId="e9d1f81c-e197-44b9-8310-442fc7287f94" providerId="ADAL" clId="{0976DE16-426E-4EC4-983A-1683AFFCE6FC}" dt="2025-08-20T13:17:41.799" v="0" actId="47"/>
        <pc:sldMkLst>
          <pc:docMk/>
          <pc:sldMk cId="3940108250" sldId="2147482566"/>
        </pc:sldMkLst>
      </pc:sldChg>
      <pc:sldChg chg="del">
        <pc:chgData name="Lynne Tseng" userId="e9d1f81c-e197-44b9-8310-442fc7287f94" providerId="ADAL" clId="{0976DE16-426E-4EC4-983A-1683AFFCE6FC}" dt="2025-08-20T13:17:45.897" v="1" actId="47"/>
        <pc:sldMkLst>
          <pc:docMk/>
          <pc:sldMk cId="466884907" sldId="2147482568"/>
        </pc:sldMkLst>
      </pc:sldChg>
      <pc:sldChg chg="del">
        <pc:chgData name="Lynne Tseng" userId="e9d1f81c-e197-44b9-8310-442fc7287f94" providerId="ADAL" clId="{0976DE16-426E-4EC4-983A-1683AFFCE6FC}" dt="2025-08-20T13:17:41.799" v="0" actId="47"/>
        <pc:sldMkLst>
          <pc:docMk/>
          <pc:sldMk cId="1208730453" sldId="2147482570"/>
        </pc:sldMkLst>
      </pc:sldChg>
      <pc:sldChg chg="del">
        <pc:chgData name="Lynne Tseng" userId="e9d1f81c-e197-44b9-8310-442fc7287f94" providerId="ADAL" clId="{0976DE16-426E-4EC4-983A-1683AFFCE6FC}" dt="2025-08-20T13:17:41.799" v="0" actId="47"/>
        <pc:sldMkLst>
          <pc:docMk/>
          <pc:sldMk cId="2961936788" sldId="2147482574"/>
        </pc:sldMkLst>
      </pc:sldChg>
      <pc:sldChg chg="del">
        <pc:chgData name="Lynne Tseng" userId="e9d1f81c-e197-44b9-8310-442fc7287f94" providerId="ADAL" clId="{0976DE16-426E-4EC4-983A-1683AFFCE6FC}" dt="2025-08-20T13:17:41.799" v="0" actId="47"/>
        <pc:sldMkLst>
          <pc:docMk/>
          <pc:sldMk cId="342101110" sldId="2147482575"/>
        </pc:sldMkLst>
      </pc:sldChg>
      <pc:sldChg chg="del">
        <pc:chgData name="Lynne Tseng" userId="e9d1f81c-e197-44b9-8310-442fc7287f94" providerId="ADAL" clId="{0976DE16-426E-4EC4-983A-1683AFFCE6FC}" dt="2025-08-20T13:17:41.799" v="0" actId="47"/>
        <pc:sldMkLst>
          <pc:docMk/>
          <pc:sldMk cId="355388590" sldId="2147482576"/>
        </pc:sldMkLst>
      </pc:sldChg>
      <pc:sldChg chg="del">
        <pc:chgData name="Lynne Tseng" userId="e9d1f81c-e197-44b9-8310-442fc7287f94" providerId="ADAL" clId="{0976DE16-426E-4EC4-983A-1683AFFCE6FC}" dt="2025-08-20T13:17:41.799" v="0" actId="47"/>
        <pc:sldMkLst>
          <pc:docMk/>
          <pc:sldMk cId="942224400" sldId="2147482577"/>
        </pc:sldMkLst>
      </pc:sldChg>
      <pc:sldChg chg="del">
        <pc:chgData name="Lynne Tseng" userId="e9d1f81c-e197-44b9-8310-442fc7287f94" providerId="ADAL" clId="{0976DE16-426E-4EC4-983A-1683AFFCE6FC}" dt="2025-08-20T13:17:41.799" v="0" actId="47"/>
        <pc:sldMkLst>
          <pc:docMk/>
          <pc:sldMk cId="3302036205" sldId="2147482578"/>
        </pc:sldMkLst>
      </pc:sldChg>
      <pc:sldChg chg="del">
        <pc:chgData name="Lynne Tseng" userId="e9d1f81c-e197-44b9-8310-442fc7287f94" providerId="ADAL" clId="{0976DE16-426E-4EC4-983A-1683AFFCE6FC}" dt="2025-08-20T13:17:45.897" v="1" actId="47"/>
        <pc:sldMkLst>
          <pc:docMk/>
          <pc:sldMk cId="4040809351" sldId="2147482579"/>
        </pc:sldMkLst>
      </pc:sldChg>
      <pc:sldChg chg="del">
        <pc:chgData name="Lynne Tseng" userId="e9d1f81c-e197-44b9-8310-442fc7287f94" providerId="ADAL" clId="{0976DE16-426E-4EC4-983A-1683AFFCE6FC}" dt="2025-08-20T13:17:45.897" v="1" actId="47"/>
        <pc:sldMkLst>
          <pc:docMk/>
          <pc:sldMk cId="2119668188" sldId="2147482580"/>
        </pc:sldMkLst>
      </pc:sldChg>
      <pc:sldChg chg="del">
        <pc:chgData name="Lynne Tseng" userId="e9d1f81c-e197-44b9-8310-442fc7287f94" providerId="ADAL" clId="{0976DE16-426E-4EC4-983A-1683AFFCE6FC}" dt="2025-08-20T13:17:41.799" v="0" actId="47"/>
        <pc:sldMkLst>
          <pc:docMk/>
          <pc:sldMk cId="3483367645" sldId="2147482581"/>
        </pc:sldMkLst>
      </pc:sldChg>
      <pc:sldChg chg="del">
        <pc:chgData name="Lynne Tseng" userId="e9d1f81c-e197-44b9-8310-442fc7287f94" providerId="ADAL" clId="{0976DE16-426E-4EC4-983A-1683AFFCE6FC}" dt="2025-08-20T13:17:41.799" v="0" actId="47"/>
        <pc:sldMkLst>
          <pc:docMk/>
          <pc:sldMk cId="1318778958" sldId="2147482582"/>
        </pc:sldMkLst>
      </pc:sldChg>
      <pc:sldChg chg="del">
        <pc:chgData name="Lynne Tseng" userId="e9d1f81c-e197-44b9-8310-442fc7287f94" providerId="ADAL" clId="{0976DE16-426E-4EC4-983A-1683AFFCE6FC}" dt="2025-08-20T13:17:45.897" v="1" actId="47"/>
        <pc:sldMkLst>
          <pc:docMk/>
          <pc:sldMk cId="816288966" sldId="2147482583"/>
        </pc:sldMkLst>
      </pc:sldChg>
      <pc:sldMasterChg chg="del delSldLayout">
        <pc:chgData name="Lynne Tseng" userId="e9d1f81c-e197-44b9-8310-442fc7287f94" providerId="ADAL" clId="{0976DE16-426E-4EC4-983A-1683AFFCE6FC}" dt="2025-08-20T13:17:41.799" v="0" actId="47"/>
        <pc:sldMasterMkLst>
          <pc:docMk/>
          <pc:sldMasterMk cId="978226836" sldId="2147483971"/>
        </pc:sldMasterMkLst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655010736" sldId="2147483972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3707165018" sldId="2147483973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1355399937" sldId="2147483974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3686609370" sldId="2147483975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1654616423" sldId="2147483976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3477690753" sldId="2147483977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4004440789" sldId="2147483978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2666663181" sldId="2147483979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329329704" sldId="2147483980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3867431414" sldId="2147483981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2157399747" sldId="2147483982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1425601310" sldId="2147483983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2243665353" sldId="2147483984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2204480514" sldId="2147483985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1485054301" sldId="2147483986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355632048" sldId="2147483987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1836546348" sldId="2147483988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613292262" sldId="2147483989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2905181156" sldId="2147483990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2797499040" sldId="2147483991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1325564379" sldId="2147483992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493604089" sldId="2147483993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1249430749" sldId="2147483994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3825939635" sldId="2147483995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1541915771" sldId="2147483996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1751788321" sldId="2147483997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957954527" sldId="2147483998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3835275383" sldId="2147483999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3462860948" sldId="2147484000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1326676036" sldId="2147484001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2490980631" sldId="2147484002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3059632110" sldId="2147484003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1969565559" sldId="2147484004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1978365052" sldId="2147484005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3184002841" sldId="2147484006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3808186032" sldId="2147484007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2246243110" sldId="2147484008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2394636661" sldId="2147484009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3365130611" sldId="2147484010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397657350" sldId="2147484011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3007999732" sldId="2147484012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3967573918" sldId="2147484013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2435552399" sldId="2147484014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3145879333" sldId="2147484015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2682143368" sldId="2147484016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3986069828" sldId="2147484017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1160026094" sldId="2147484018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618981622" sldId="2147484019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2438355395" sldId="2147484020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3965462922" sldId="2147484021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1989398771" sldId="2147484022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216514350" sldId="2147484023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2117279559" sldId="2147484024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4136667552" sldId="2147484025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923649126" sldId="2147484026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835597768" sldId="2147484027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141542836" sldId="2147484028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978226836" sldId="2147483971"/>
            <pc:sldLayoutMk cId="491144878" sldId="2147484029"/>
          </pc:sldLayoutMkLst>
        </pc:sldLayoutChg>
      </pc:sldMasterChg>
      <pc:sldMasterChg chg="del delSldLayout">
        <pc:chgData name="Lynne Tseng" userId="e9d1f81c-e197-44b9-8310-442fc7287f94" providerId="ADAL" clId="{0976DE16-426E-4EC4-983A-1683AFFCE6FC}" dt="2025-08-20T13:17:41.799" v="0" actId="47"/>
        <pc:sldMasterMkLst>
          <pc:docMk/>
          <pc:sldMasterMk cId="2437473169" sldId="2147484030"/>
        </pc:sldMasterMkLst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3129871285" sldId="2147484031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1785137427" sldId="2147484032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3486292914" sldId="2147484033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2813829747" sldId="2147484034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313204452" sldId="2147484035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356135694" sldId="2147484036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1779303680" sldId="2147484037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1558412021" sldId="2147484038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783208265" sldId="2147484039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3741141265" sldId="2147484040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630965154" sldId="2147484041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3850610833" sldId="2147484042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2564214480" sldId="2147484043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3959650384" sldId="2147484044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1047163086" sldId="2147484045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2004617492" sldId="2147484046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192133126" sldId="2147484047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3493238391" sldId="2147484048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168663602" sldId="2147484049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137249383" sldId="2147484050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1490720313" sldId="2147484051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3667438029" sldId="2147484052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2875338894" sldId="2147484053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4294670060" sldId="2147484054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3992455034" sldId="2147484055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1963460718" sldId="2147484056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3263710934" sldId="2147484057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1124142137" sldId="2147484058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3380374603" sldId="2147484059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2458613938" sldId="2147484060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4020805355" sldId="2147484061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768837464" sldId="2147484062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1073820855" sldId="2147484063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611714995" sldId="2147484064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3442959071" sldId="2147484065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1965356976" sldId="2147484066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3403520714" sldId="2147484067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1602316233" sldId="2147484068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1665925293" sldId="2147484069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1973382548" sldId="2147484070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2263248721" sldId="2147484071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2999493899" sldId="2147484072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3775300099" sldId="2147484073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1860557415" sldId="2147484074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3783067160" sldId="2147484075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275807413" sldId="2147484076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3275229085" sldId="2147484077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1341521134" sldId="2147484078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2453233837" sldId="2147484079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100841597" sldId="2147484080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2629533866" sldId="2147484081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3683919278" sldId="2147484082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3096325911" sldId="2147484083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3913261614" sldId="2147484084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1348742723" sldId="2147484085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876352179" sldId="2147484086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397535945" sldId="2147484087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2469261894" sldId="2147484088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2806215414" sldId="2147484089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486201400" sldId="2147484090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810460353" sldId="2147484091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3279086831" sldId="2147484092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358296955" sldId="2147484093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2668279641" sldId="2147484094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1547764223" sldId="2147484095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2908519013" sldId="2147484096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2393877198" sldId="2147484097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437473169" sldId="2147484030"/>
            <pc:sldLayoutMk cId="2365900971" sldId="2147484098"/>
          </pc:sldLayoutMkLst>
        </pc:sldLayoutChg>
      </pc:sldMasterChg>
      <pc:sldMasterChg chg="delSldLayout">
        <pc:chgData name="Lynne Tseng" userId="e9d1f81c-e197-44b9-8310-442fc7287f94" providerId="ADAL" clId="{0976DE16-426E-4EC4-983A-1683AFFCE6FC}" dt="2025-08-20T13:17:41.799" v="0" actId="47"/>
        <pc:sldMasterMkLst>
          <pc:docMk/>
          <pc:sldMasterMk cId="3346298724" sldId="2147484170"/>
        </pc:sldMasterMkLst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3346298724" sldId="2147484170"/>
            <pc:sldLayoutMk cId="315974390" sldId="2147484208"/>
          </pc:sldLayoutMkLst>
        </pc:sldLayoutChg>
      </pc:sldMasterChg>
      <pc:sldMasterChg chg="del delSldLayout">
        <pc:chgData name="Lynne Tseng" userId="e9d1f81c-e197-44b9-8310-442fc7287f94" providerId="ADAL" clId="{0976DE16-426E-4EC4-983A-1683AFFCE6FC}" dt="2025-08-20T13:17:41.799" v="0" actId="47"/>
        <pc:sldMasterMkLst>
          <pc:docMk/>
          <pc:sldMasterMk cId="1070956877" sldId="2147484209"/>
        </pc:sldMasterMkLst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1070956877" sldId="2147484209"/>
            <pc:sldLayoutMk cId="4292296283" sldId="2147484210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1070956877" sldId="2147484209"/>
            <pc:sldLayoutMk cId="1898431367" sldId="2147484211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1070956877" sldId="2147484209"/>
            <pc:sldLayoutMk cId="3779394161" sldId="2147484212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1070956877" sldId="2147484209"/>
            <pc:sldLayoutMk cId="4286849538" sldId="2147484213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1070956877" sldId="2147484209"/>
            <pc:sldLayoutMk cId="860024771" sldId="2147484214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1070956877" sldId="2147484209"/>
            <pc:sldLayoutMk cId="1957699541" sldId="2147484215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1070956877" sldId="2147484209"/>
            <pc:sldLayoutMk cId="3522086143" sldId="2147484216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1070956877" sldId="2147484209"/>
            <pc:sldLayoutMk cId="770546869" sldId="2147484217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1070956877" sldId="2147484209"/>
            <pc:sldLayoutMk cId="2977310035" sldId="2147484218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1070956877" sldId="2147484209"/>
            <pc:sldLayoutMk cId="3732942902" sldId="2147484219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1070956877" sldId="2147484209"/>
            <pc:sldLayoutMk cId="2382193390" sldId="2147484220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1070956877" sldId="2147484209"/>
            <pc:sldLayoutMk cId="1415514920" sldId="2147484221"/>
          </pc:sldLayoutMkLst>
        </pc:sldLayoutChg>
      </pc:sldMasterChg>
      <pc:sldMasterChg chg="del delSldLayout">
        <pc:chgData name="Lynne Tseng" userId="e9d1f81c-e197-44b9-8310-442fc7287f94" providerId="ADAL" clId="{0976DE16-426E-4EC4-983A-1683AFFCE6FC}" dt="2025-08-20T13:17:41.799" v="0" actId="47"/>
        <pc:sldMasterMkLst>
          <pc:docMk/>
          <pc:sldMasterMk cId="3582503950" sldId="2147484222"/>
        </pc:sldMasterMkLst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3582503950" sldId="2147484222"/>
            <pc:sldLayoutMk cId="1466358085" sldId="2147484223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3582503950" sldId="2147484222"/>
            <pc:sldLayoutMk cId="3921400069" sldId="2147484224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3582503950" sldId="2147484222"/>
            <pc:sldLayoutMk cId="1847258809" sldId="2147484225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3582503950" sldId="2147484222"/>
            <pc:sldLayoutMk cId="1972613497" sldId="2147484226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3582503950" sldId="2147484222"/>
            <pc:sldLayoutMk cId="1851969122" sldId="2147484227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3582503950" sldId="2147484222"/>
            <pc:sldLayoutMk cId="3575980989" sldId="2147484228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3582503950" sldId="2147484222"/>
            <pc:sldLayoutMk cId="3736658983" sldId="2147484229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3582503950" sldId="2147484222"/>
            <pc:sldLayoutMk cId="245692997" sldId="2147484230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3582503950" sldId="2147484222"/>
            <pc:sldLayoutMk cId="1730538494" sldId="2147484231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3582503950" sldId="2147484222"/>
            <pc:sldLayoutMk cId="3916224686" sldId="2147484232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3582503950" sldId="2147484222"/>
            <pc:sldLayoutMk cId="1653050760" sldId="2147484233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3582503950" sldId="2147484222"/>
            <pc:sldLayoutMk cId="4023107781" sldId="2147484234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3582503950" sldId="2147484222"/>
            <pc:sldLayoutMk cId="1466843555" sldId="2147484235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3582503950" sldId="2147484222"/>
            <pc:sldLayoutMk cId="298211121" sldId="2147484236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3582503950" sldId="2147484222"/>
            <pc:sldLayoutMk cId="1742177309" sldId="2147484237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3582503950" sldId="2147484222"/>
            <pc:sldLayoutMk cId="3250918713" sldId="2147484238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3582503950" sldId="2147484222"/>
            <pc:sldLayoutMk cId="2108756131" sldId="2147484239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3582503950" sldId="2147484222"/>
            <pc:sldLayoutMk cId="2727614817" sldId="2147484240"/>
          </pc:sldLayoutMkLst>
        </pc:sldLayoutChg>
      </pc:sldMasterChg>
      <pc:sldMasterChg chg="del delSldLayout">
        <pc:chgData name="Lynne Tseng" userId="e9d1f81c-e197-44b9-8310-442fc7287f94" providerId="ADAL" clId="{0976DE16-426E-4EC4-983A-1683AFFCE6FC}" dt="2025-08-20T13:17:41.799" v="0" actId="47"/>
        <pc:sldMasterMkLst>
          <pc:docMk/>
          <pc:sldMasterMk cId="3966098538" sldId="2147484241"/>
        </pc:sldMasterMkLst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3966098538" sldId="2147484241"/>
            <pc:sldLayoutMk cId="2069721903" sldId="2147484242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3966098538" sldId="2147484241"/>
            <pc:sldLayoutMk cId="1647495074" sldId="2147484243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3966098538" sldId="2147484241"/>
            <pc:sldLayoutMk cId="3079177236" sldId="2147484244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3966098538" sldId="2147484241"/>
            <pc:sldLayoutMk cId="3668346217" sldId="2147484245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3966098538" sldId="2147484241"/>
            <pc:sldLayoutMk cId="3778172817" sldId="2147484246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3966098538" sldId="2147484241"/>
            <pc:sldLayoutMk cId="2010082396" sldId="2147484247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3966098538" sldId="2147484241"/>
            <pc:sldLayoutMk cId="3349911452" sldId="2147484248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3966098538" sldId="2147484241"/>
            <pc:sldLayoutMk cId="134528578" sldId="2147484249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3966098538" sldId="2147484241"/>
            <pc:sldLayoutMk cId="3311094082" sldId="2147484250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3966098538" sldId="2147484241"/>
            <pc:sldLayoutMk cId="1261559152" sldId="2147484251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3966098538" sldId="2147484241"/>
            <pc:sldLayoutMk cId="3728651286" sldId="2147484252"/>
          </pc:sldLayoutMkLst>
        </pc:sldLayoutChg>
      </pc:sldMasterChg>
      <pc:sldMasterChg chg="del delSldLayout">
        <pc:chgData name="Lynne Tseng" userId="e9d1f81c-e197-44b9-8310-442fc7287f94" providerId="ADAL" clId="{0976DE16-426E-4EC4-983A-1683AFFCE6FC}" dt="2025-08-20T13:17:45.897" v="1" actId="47"/>
        <pc:sldMasterMkLst>
          <pc:docMk/>
          <pc:sldMasterMk cId="1062107411" sldId="2147484253"/>
        </pc:sldMasterMkLst>
        <pc:sldLayoutChg chg="del">
          <pc:chgData name="Lynne Tseng" userId="e9d1f81c-e197-44b9-8310-442fc7287f94" providerId="ADAL" clId="{0976DE16-426E-4EC4-983A-1683AFFCE6FC}" dt="2025-08-20T13:17:45.897" v="1" actId="47"/>
          <pc:sldLayoutMkLst>
            <pc:docMk/>
            <pc:sldMasterMk cId="1062107411" sldId="2147484253"/>
            <pc:sldLayoutMk cId="3031533977" sldId="2147484254"/>
          </pc:sldLayoutMkLst>
        </pc:sldLayoutChg>
        <pc:sldLayoutChg chg="del">
          <pc:chgData name="Lynne Tseng" userId="e9d1f81c-e197-44b9-8310-442fc7287f94" providerId="ADAL" clId="{0976DE16-426E-4EC4-983A-1683AFFCE6FC}" dt="2025-08-20T13:17:45.897" v="1" actId="47"/>
          <pc:sldLayoutMkLst>
            <pc:docMk/>
            <pc:sldMasterMk cId="1062107411" sldId="2147484253"/>
            <pc:sldLayoutMk cId="1417568827" sldId="2147484255"/>
          </pc:sldLayoutMkLst>
        </pc:sldLayoutChg>
        <pc:sldLayoutChg chg="del">
          <pc:chgData name="Lynne Tseng" userId="e9d1f81c-e197-44b9-8310-442fc7287f94" providerId="ADAL" clId="{0976DE16-426E-4EC4-983A-1683AFFCE6FC}" dt="2025-08-20T13:17:45.897" v="1" actId="47"/>
          <pc:sldLayoutMkLst>
            <pc:docMk/>
            <pc:sldMasterMk cId="1062107411" sldId="2147484253"/>
            <pc:sldLayoutMk cId="1681665244" sldId="2147484256"/>
          </pc:sldLayoutMkLst>
        </pc:sldLayoutChg>
        <pc:sldLayoutChg chg="del">
          <pc:chgData name="Lynne Tseng" userId="e9d1f81c-e197-44b9-8310-442fc7287f94" providerId="ADAL" clId="{0976DE16-426E-4EC4-983A-1683AFFCE6FC}" dt="2025-08-20T13:17:45.897" v="1" actId="47"/>
          <pc:sldLayoutMkLst>
            <pc:docMk/>
            <pc:sldMasterMk cId="1062107411" sldId="2147484253"/>
            <pc:sldLayoutMk cId="3544233495" sldId="2147484257"/>
          </pc:sldLayoutMkLst>
        </pc:sldLayoutChg>
        <pc:sldLayoutChg chg="del">
          <pc:chgData name="Lynne Tseng" userId="e9d1f81c-e197-44b9-8310-442fc7287f94" providerId="ADAL" clId="{0976DE16-426E-4EC4-983A-1683AFFCE6FC}" dt="2025-08-20T13:17:45.897" v="1" actId="47"/>
          <pc:sldLayoutMkLst>
            <pc:docMk/>
            <pc:sldMasterMk cId="1062107411" sldId="2147484253"/>
            <pc:sldLayoutMk cId="2558905110" sldId="2147484258"/>
          </pc:sldLayoutMkLst>
        </pc:sldLayoutChg>
        <pc:sldLayoutChg chg="del">
          <pc:chgData name="Lynne Tseng" userId="e9d1f81c-e197-44b9-8310-442fc7287f94" providerId="ADAL" clId="{0976DE16-426E-4EC4-983A-1683AFFCE6FC}" dt="2025-08-20T13:17:45.897" v="1" actId="47"/>
          <pc:sldLayoutMkLst>
            <pc:docMk/>
            <pc:sldMasterMk cId="1062107411" sldId="2147484253"/>
            <pc:sldLayoutMk cId="3019667066" sldId="2147484259"/>
          </pc:sldLayoutMkLst>
        </pc:sldLayoutChg>
        <pc:sldLayoutChg chg="del">
          <pc:chgData name="Lynne Tseng" userId="e9d1f81c-e197-44b9-8310-442fc7287f94" providerId="ADAL" clId="{0976DE16-426E-4EC4-983A-1683AFFCE6FC}" dt="2025-08-20T13:17:45.897" v="1" actId="47"/>
          <pc:sldLayoutMkLst>
            <pc:docMk/>
            <pc:sldMasterMk cId="1062107411" sldId="2147484253"/>
            <pc:sldLayoutMk cId="336810588" sldId="2147484260"/>
          </pc:sldLayoutMkLst>
        </pc:sldLayoutChg>
        <pc:sldLayoutChg chg="del">
          <pc:chgData name="Lynne Tseng" userId="e9d1f81c-e197-44b9-8310-442fc7287f94" providerId="ADAL" clId="{0976DE16-426E-4EC4-983A-1683AFFCE6FC}" dt="2025-08-20T13:17:45.897" v="1" actId="47"/>
          <pc:sldLayoutMkLst>
            <pc:docMk/>
            <pc:sldMasterMk cId="1062107411" sldId="2147484253"/>
            <pc:sldLayoutMk cId="2089698794" sldId="2147484261"/>
          </pc:sldLayoutMkLst>
        </pc:sldLayoutChg>
        <pc:sldLayoutChg chg="del">
          <pc:chgData name="Lynne Tseng" userId="e9d1f81c-e197-44b9-8310-442fc7287f94" providerId="ADAL" clId="{0976DE16-426E-4EC4-983A-1683AFFCE6FC}" dt="2025-08-20T13:17:45.897" v="1" actId="47"/>
          <pc:sldLayoutMkLst>
            <pc:docMk/>
            <pc:sldMasterMk cId="1062107411" sldId="2147484253"/>
            <pc:sldLayoutMk cId="613417253" sldId="2147484262"/>
          </pc:sldLayoutMkLst>
        </pc:sldLayoutChg>
        <pc:sldLayoutChg chg="del">
          <pc:chgData name="Lynne Tseng" userId="e9d1f81c-e197-44b9-8310-442fc7287f94" providerId="ADAL" clId="{0976DE16-426E-4EC4-983A-1683AFFCE6FC}" dt="2025-08-20T13:17:45.897" v="1" actId="47"/>
          <pc:sldLayoutMkLst>
            <pc:docMk/>
            <pc:sldMasterMk cId="1062107411" sldId="2147484253"/>
            <pc:sldLayoutMk cId="2876737933" sldId="2147484263"/>
          </pc:sldLayoutMkLst>
        </pc:sldLayoutChg>
        <pc:sldLayoutChg chg="del">
          <pc:chgData name="Lynne Tseng" userId="e9d1f81c-e197-44b9-8310-442fc7287f94" providerId="ADAL" clId="{0976DE16-426E-4EC4-983A-1683AFFCE6FC}" dt="2025-08-20T13:17:45.897" v="1" actId="47"/>
          <pc:sldLayoutMkLst>
            <pc:docMk/>
            <pc:sldMasterMk cId="1062107411" sldId="2147484253"/>
            <pc:sldLayoutMk cId="3169423078" sldId="2147484264"/>
          </pc:sldLayoutMkLst>
        </pc:sldLayoutChg>
      </pc:sldMasterChg>
      <pc:sldMasterChg chg="delSldLayout">
        <pc:chgData name="Lynne Tseng" userId="e9d1f81c-e197-44b9-8310-442fc7287f94" providerId="ADAL" clId="{0976DE16-426E-4EC4-983A-1683AFFCE6FC}" dt="2025-08-20T13:17:45.897" v="1" actId="47"/>
        <pc:sldMasterMkLst>
          <pc:docMk/>
          <pc:sldMasterMk cId="809434687" sldId="2147484265"/>
        </pc:sldMasterMkLst>
        <pc:sldLayoutChg chg="del">
          <pc:chgData name="Lynne Tseng" userId="e9d1f81c-e197-44b9-8310-442fc7287f94" providerId="ADAL" clId="{0976DE16-426E-4EC4-983A-1683AFFCE6FC}" dt="2025-08-20T13:17:45.897" v="1" actId="47"/>
          <pc:sldLayoutMkLst>
            <pc:docMk/>
            <pc:sldMasterMk cId="809434687" sldId="2147484265"/>
            <pc:sldLayoutMk cId="291379377" sldId="2147484274"/>
          </pc:sldLayoutMkLst>
        </pc:sldLayoutChg>
        <pc:sldLayoutChg chg="del">
          <pc:chgData name="Lynne Tseng" userId="e9d1f81c-e197-44b9-8310-442fc7287f94" providerId="ADAL" clId="{0976DE16-426E-4EC4-983A-1683AFFCE6FC}" dt="2025-08-20T13:17:45.897" v="1" actId="47"/>
          <pc:sldLayoutMkLst>
            <pc:docMk/>
            <pc:sldMasterMk cId="809434687" sldId="2147484265"/>
            <pc:sldLayoutMk cId="3494882156" sldId="2147484278"/>
          </pc:sldLayoutMkLst>
        </pc:sldLayoutChg>
      </pc:sldMasterChg>
      <pc:sldMasterChg chg="del delSldLayout">
        <pc:chgData name="Lynne Tseng" userId="e9d1f81c-e197-44b9-8310-442fc7287f94" providerId="ADAL" clId="{0976DE16-426E-4EC4-983A-1683AFFCE6FC}" dt="2025-08-20T13:17:45.897" v="1" actId="47"/>
        <pc:sldMasterMkLst>
          <pc:docMk/>
          <pc:sldMasterMk cId="3236420589" sldId="2147484301"/>
        </pc:sldMasterMkLst>
        <pc:sldLayoutChg chg="del">
          <pc:chgData name="Lynne Tseng" userId="e9d1f81c-e197-44b9-8310-442fc7287f94" providerId="ADAL" clId="{0976DE16-426E-4EC4-983A-1683AFFCE6FC}" dt="2025-08-20T13:17:45.897" v="1" actId="47"/>
          <pc:sldLayoutMkLst>
            <pc:docMk/>
            <pc:sldMasterMk cId="3236420589" sldId="2147484301"/>
            <pc:sldLayoutMk cId="1861856062" sldId="2147484302"/>
          </pc:sldLayoutMkLst>
        </pc:sldLayoutChg>
        <pc:sldLayoutChg chg="del">
          <pc:chgData name="Lynne Tseng" userId="e9d1f81c-e197-44b9-8310-442fc7287f94" providerId="ADAL" clId="{0976DE16-426E-4EC4-983A-1683AFFCE6FC}" dt="2025-08-20T13:17:45.897" v="1" actId="47"/>
          <pc:sldLayoutMkLst>
            <pc:docMk/>
            <pc:sldMasterMk cId="3236420589" sldId="2147484301"/>
            <pc:sldLayoutMk cId="2478544223" sldId="2147484303"/>
          </pc:sldLayoutMkLst>
        </pc:sldLayoutChg>
        <pc:sldLayoutChg chg="del">
          <pc:chgData name="Lynne Tseng" userId="e9d1f81c-e197-44b9-8310-442fc7287f94" providerId="ADAL" clId="{0976DE16-426E-4EC4-983A-1683AFFCE6FC}" dt="2025-08-20T13:17:45.897" v="1" actId="47"/>
          <pc:sldLayoutMkLst>
            <pc:docMk/>
            <pc:sldMasterMk cId="3236420589" sldId="2147484301"/>
            <pc:sldLayoutMk cId="1921713311" sldId="2147484304"/>
          </pc:sldLayoutMkLst>
        </pc:sldLayoutChg>
        <pc:sldLayoutChg chg="del">
          <pc:chgData name="Lynne Tseng" userId="e9d1f81c-e197-44b9-8310-442fc7287f94" providerId="ADAL" clId="{0976DE16-426E-4EC4-983A-1683AFFCE6FC}" dt="2025-08-20T13:17:45.897" v="1" actId="47"/>
          <pc:sldLayoutMkLst>
            <pc:docMk/>
            <pc:sldMasterMk cId="3236420589" sldId="2147484301"/>
            <pc:sldLayoutMk cId="3063620113" sldId="2147484305"/>
          </pc:sldLayoutMkLst>
        </pc:sldLayoutChg>
        <pc:sldLayoutChg chg="del">
          <pc:chgData name="Lynne Tseng" userId="e9d1f81c-e197-44b9-8310-442fc7287f94" providerId="ADAL" clId="{0976DE16-426E-4EC4-983A-1683AFFCE6FC}" dt="2025-08-20T13:17:45.897" v="1" actId="47"/>
          <pc:sldLayoutMkLst>
            <pc:docMk/>
            <pc:sldMasterMk cId="3236420589" sldId="2147484301"/>
            <pc:sldLayoutMk cId="869984296" sldId="2147484306"/>
          </pc:sldLayoutMkLst>
        </pc:sldLayoutChg>
        <pc:sldLayoutChg chg="del">
          <pc:chgData name="Lynne Tseng" userId="e9d1f81c-e197-44b9-8310-442fc7287f94" providerId="ADAL" clId="{0976DE16-426E-4EC4-983A-1683AFFCE6FC}" dt="2025-08-20T13:17:45.897" v="1" actId="47"/>
          <pc:sldLayoutMkLst>
            <pc:docMk/>
            <pc:sldMasterMk cId="3236420589" sldId="2147484301"/>
            <pc:sldLayoutMk cId="4197968257" sldId="2147484307"/>
          </pc:sldLayoutMkLst>
        </pc:sldLayoutChg>
        <pc:sldLayoutChg chg="del">
          <pc:chgData name="Lynne Tseng" userId="e9d1f81c-e197-44b9-8310-442fc7287f94" providerId="ADAL" clId="{0976DE16-426E-4EC4-983A-1683AFFCE6FC}" dt="2025-08-20T13:17:45.897" v="1" actId="47"/>
          <pc:sldLayoutMkLst>
            <pc:docMk/>
            <pc:sldMasterMk cId="3236420589" sldId="2147484301"/>
            <pc:sldLayoutMk cId="1036468771" sldId="2147484308"/>
          </pc:sldLayoutMkLst>
        </pc:sldLayoutChg>
        <pc:sldLayoutChg chg="del">
          <pc:chgData name="Lynne Tseng" userId="e9d1f81c-e197-44b9-8310-442fc7287f94" providerId="ADAL" clId="{0976DE16-426E-4EC4-983A-1683AFFCE6FC}" dt="2025-08-20T13:17:45.897" v="1" actId="47"/>
          <pc:sldLayoutMkLst>
            <pc:docMk/>
            <pc:sldMasterMk cId="3236420589" sldId="2147484301"/>
            <pc:sldLayoutMk cId="3358741883" sldId="2147484309"/>
          </pc:sldLayoutMkLst>
        </pc:sldLayoutChg>
        <pc:sldLayoutChg chg="del">
          <pc:chgData name="Lynne Tseng" userId="e9d1f81c-e197-44b9-8310-442fc7287f94" providerId="ADAL" clId="{0976DE16-426E-4EC4-983A-1683AFFCE6FC}" dt="2025-08-20T13:17:45.897" v="1" actId="47"/>
          <pc:sldLayoutMkLst>
            <pc:docMk/>
            <pc:sldMasterMk cId="3236420589" sldId="2147484301"/>
            <pc:sldLayoutMk cId="2356468361" sldId="2147484310"/>
          </pc:sldLayoutMkLst>
        </pc:sldLayoutChg>
        <pc:sldLayoutChg chg="del">
          <pc:chgData name="Lynne Tseng" userId="e9d1f81c-e197-44b9-8310-442fc7287f94" providerId="ADAL" clId="{0976DE16-426E-4EC4-983A-1683AFFCE6FC}" dt="2025-08-20T13:17:45.897" v="1" actId="47"/>
          <pc:sldLayoutMkLst>
            <pc:docMk/>
            <pc:sldMasterMk cId="3236420589" sldId="2147484301"/>
            <pc:sldLayoutMk cId="3318105036" sldId="2147484311"/>
          </pc:sldLayoutMkLst>
        </pc:sldLayoutChg>
        <pc:sldLayoutChg chg="del">
          <pc:chgData name="Lynne Tseng" userId="e9d1f81c-e197-44b9-8310-442fc7287f94" providerId="ADAL" clId="{0976DE16-426E-4EC4-983A-1683AFFCE6FC}" dt="2025-08-20T13:17:45.897" v="1" actId="47"/>
          <pc:sldLayoutMkLst>
            <pc:docMk/>
            <pc:sldMasterMk cId="3236420589" sldId="2147484301"/>
            <pc:sldLayoutMk cId="1608510745" sldId="2147484312"/>
          </pc:sldLayoutMkLst>
        </pc:sldLayoutChg>
        <pc:sldLayoutChg chg="del">
          <pc:chgData name="Lynne Tseng" userId="e9d1f81c-e197-44b9-8310-442fc7287f94" providerId="ADAL" clId="{0976DE16-426E-4EC4-983A-1683AFFCE6FC}" dt="2025-08-20T13:17:45.897" v="1" actId="47"/>
          <pc:sldLayoutMkLst>
            <pc:docMk/>
            <pc:sldMasterMk cId="3236420589" sldId="2147484301"/>
            <pc:sldLayoutMk cId="1522217808" sldId="2147484313"/>
          </pc:sldLayoutMkLst>
        </pc:sldLayoutChg>
        <pc:sldLayoutChg chg="del">
          <pc:chgData name="Lynne Tseng" userId="e9d1f81c-e197-44b9-8310-442fc7287f94" providerId="ADAL" clId="{0976DE16-426E-4EC4-983A-1683AFFCE6FC}" dt="2025-08-20T13:17:45.897" v="1" actId="47"/>
          <pc:sldLayoutMkLst>
            <pc:docMk/>
            <pc:sldMasterMk cId="3236420589" sldId="2147484301"/>
            <pc:sldLayoutMk cId="218671486" sldId="2147484314"/>
          </pc:sldLayoutMkLst>
        </pc:sldLayoutChg>
        <pc:sldLayoutChg chg="del">
          <pc:chgData name="Lynne Tseng" userId="e9d1f81c-e197-44b9-8310-442fc7287f94" providerId="ADAL" clId="{0976DE16-426E-4EC4-983A-1683AFFCE6FC}" dt="2025-08-20T13:17:45.897" v="1" actId="47"/>
          <pc:sldLayoutMkLst>
            <pc:docMk/>
            <pc:sldMasterMk cId="3236420589" sldId="2147484301"/>
            <pc:sldLayoutMk cId="1580764231" sldId="2147484315"/>
          </pc:sldLayoutMkLst>
        </pc:sldLayoutChg>
        <pc:sldLayoutChg chg="del">
          <pc:chgData name="Lynne Tseng" userId="e9d1f81c-e197-44b9-8310-442fc7287f94" providerId="ADAL" clId="{0976DE16-426E-4EC4-983A-1683AFFCE6FC}" dt="2025-08-20T13:17:45.897" v="1" actId="47"/>
          <pc:sldLayoutMkLst>
            <pc:docMk/>
            <pc:sldMasterMk cId="3236420589" sldId="2147484301"/>
            <pc:sldLayoutMk cId="3778948355" sldId="2147484316"/>
          </pc:sldLayoutMkLst>
        </pc:sldLayoutChg>
        <pc:sldLayoutChg chg="del">
          <pc:chgData name="Lynne Tseng" userId="e9d1f81c-e197-44b9-8310-442fc7287f94" providerId="ADAL" clId="{0976DE16-426E-4EC4-983A-1683AFFCE6FC}" dt="2025-08-20T13:17:45.897" v="1" actId="47"/>
          <pc:sldLayoutMkLst>
            <pc:docMk/>
            <pc:sldMasterMk cId="3236420589" sldId="2147484301"/>
            <pc:sldLayoutMk cId="759076145" sldId="2147484317"/>
          </pc:sldLayoutMkLst>
        </pc:sldLayoutChg>
        <pc:sldLayoutChg chg="del">
          <pc:chgData name="Lynne Tseng" userId="e9d1f81c-e197-44b9-8310-442fc7287f94" providerId="ADAL" clId="{0976DE16-426E-4EC4-983A-1683AFFCE6FC}" dt="2025-08-20T13:17:45.897" v="1" actId="47"/>
          <pc:sldLayoutMkLst>
            <pc:docMk/>
            <pc:sldMasterMk cId="3236420589" sldId="2147484301"/>
            <pc:sldLayoutMk cId="3320992585" sldId="2147484318"/>
          </pc:sldLayoutMkLst>
        </pc:sldLayoutChg>
        <pc:sldLayoutChg chg="del">
          <pc:chgData name="Lynne Tseng" userId="e9d1f81c-e197-44b9-8310-442fc7287f94" providerId="ADAL" clId="{0976DE16-426E-4EC4-983A-1683AFFCE6FC}" dt="2025-08-20T13:17:45.897" v="1" actId="47"/>
          <pc:sldLayoutMkLst>
            <pc:docMk/>
            <pc:sldMasterMk cId="3236420589" sldId="2147484301"/>
            <pc:sldLayoutMk cId="747499176" sldId="2147484319"/>
          </pc:sldLayoutMkLst>
        </pc:sldLayoutChg>
        <pc:sldLayoutChg chg="del">
          <pc:chgData name="Lynne Tseng" userId="e9d1f81c-e197-44b9-8310-442fc7287f94" providerId="ADAL" clId="{0976DE16-426E-4EC4-983A-1683AFFCE6FC}" dt="2025-08-20T13:17:45.897" v="1" actId="47"/>
          <pc:sldLayoutMkLst>
            <pc:docMk/>
            <pc:sldMasterMk cId="3236420589" sldId="2147484301"/>
            <pc:sldLayoutMk cId="2983779845" sldId="2147484320"/>
          </pc:sldLayoutMkLst>
        </pc:sldLayoutChg>
        <pc:sldLayoutChg chg="del">
          <pc:chgData name="Lynne Tseng" userId="e9d1f81c-e197-44b9-8310-442fc7287f94" providerId="ADAL" clId="{0976DE16-426E-4EC4-983A-1683AFFCE6FC}" dt="2025-08-20T13:17:45.897" v="1" actId="47"/>
          <pc:sldLayoutMkLst>
            <pc:docMk/>
            <pc:sldMasterMk cId="3236420589" sldId="2147484301"/>
            <pc:sldLayoutMk cId="3953591652" sldId="2147484321"/>
          </pc:sldLayoutMkLst>
        </pc:sldLayoutChg>
        <pc:sldLayoutChg chg="del">
          <pc:chgData name="Lynne Tseng" userId="e9d1f81c-e197-44b9-8310-442fc7287f94" providerId="ADAL" clId="{0976DE16-426E-4EC4-983A-1683AFFCE6FC}" dt="2025-08-20T13:17:45.897" v="1" actId="47"/>
          <pc:sldLayoutMkLst>
            <pc:docMk/>
            <pc:sldMasterMk cId="3236420589" sldId="2147484301"/>
            <pc:sldLayoutMk cId="3179777988" sldId="2147484322"/>
          </pc:sldLayoutMkLst>
        </pc:sldLayoutChg>
        <pc:sldLayoutChg chg="del">
          <pc:chgData name="Lynne Tseng" userId="e9d1f81c-e197-44b9-8310-442fc7287f94" providerId="ADAL" clId="{0976DE16-426E-4EC4-983A-1683AFFCE6FC}" dt="2025-08-20T13:17:45.897" v="1" actId="47"/>
          <pc:sldLayoutMkLst>
            <pc:docMk/>
            <pc:sldMasterMk cId="3236420589" sldId="2147484301"/>
            <pc:sldLayoutMk cId="2497449702" sldId="2147484323"/>
          </pc:sldLayoutMkLst>
        </pc:sldLayoutChg>
        <pc:sldLayoutChg chg="del">
          <pc:chgData name="Lynne Tseng" userId="e9d1f81c-e197-44b9-8310-442fc7287f94" providerId="ADAL" clId="{0976DE16-426E-4EC4-983A-1683AFFCE6FC}" dt="2025-08-20T13:17:45.897" v="1" actId="47"/>
          <pc:sldLayoutMkLst>
            <pc:docMk/>
            <pc:sldMasterMk cId="3236420589" sldId="2147484301"/>
            <pc:sldLayoutMk cId="3790300613" sldId="2147484324"/>
          </pc:sldLayoutMkLst>
        </pc:sldLayoutChg>
        <pc:sldLayoutChg chg="del">
          <pc:chgData name="Lynne Tseng" userId="e9d1f81c-e197-44b9-8310-442fc7287f94" providerId="ADAL" clId="{0976DE16-426E-4EC4-983A-1683AFFCE6FC}" dt="2025-08-20T13:17:45.897" v="1" actId="47"/>
          <pc:sldLayoutMkLst>
            <pc:docMk/>
            <pc:sldMasterMk cId="3236420589" sldId="2147484301"/>
            <pc:sldLayoutMk cId="1895587348" sldId="2147484325"/>
          </pc:sldLayoutMkLst>
        </pc:sldLayoutChg>
        <pc:sldLayoutChg chg="del">
          <pc:chgData name="Lynne Tseng" userId="e9d1f81c-e197-44b9-8310-442fc7287f94" providerId="ADAL" clId="{0976DE16-426E-4EC4-983A-1683AFFCE6FC}" dt="2025-08-20T13:17:45.897" v="1" actId="47"/>
          <pc:sldLayoutMkLst>
            <pc:docMk/>
            <pc:sldMasterMk cId="3236420589" sldId="2147484301"/>
            <pc:sldLayoutMk cId="3941455111" sldId="2147484326"/>
          </pc:sldLayoutMkLst>
        </pc:sldLayoutChg>
      </pc:sldMasterChg>
      <pc:sldMasterChg chg="del delSldLayout">
        <pc:chgData name="Lynne Tseng" userId="e9d1f81c-e197-44b9-8310-442fc7287f94" providerId="ADAL" clId="{0976DE16-426E-4EC4-983A-1683AFFCE6FC}" dt="2025-08-20T13:17:41.799" v="0" actId="47"/>
        <pc:sldMasterMkLst>
          <pc:docMk/>
          <pc:sldMasterMk cId="4022500913" sldId="2147484327"/>
        </pc:sldMasterMkLst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4022500913" sldId="2147484327"/>
            <pc:sldLayoutMk cId="441913357" sldId="2147484328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4022500913" sldId="2147484327"/>
            <pc:sldLayoutMk cId="1783086514" sldId="2147484329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4022500913" sldId="2147484327"/>
            <pc:sldLayoutMk cId="103047003" sldId="2147484330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4022500913" sldId="2147484327"/>
            <pc:sldLayoutMk cId="1341713359" sldId="2147484331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4022500913" sldId="2147484327"/>
            <pc:sldLayoutMk cId="20211347" sldId="2147484332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4022500913" sldId="2147484327"/>
            <pc:sldLayoutMk cId="3979190736" sldId="2147484333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4022500913" sldId="2147484327"/>
            <pc:sldLayoutMk cId="3503504747" sldId="2147484334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4022500913" sldId="2147484327"/>
            <pc:sldLayoutMk cId="1007205199" sldId="2147484335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4022500913" sldId="2147484327"/>
            <pc:sldLayoutMk cId="2213111958" sldId="2147484336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4022500913" sldId="2147484327"/>
            <pc:sldLayoutMk cId="2955197488" sldId="2147484337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4022500913" sldId="2147484327"/>
            <pc:sldLayoutMk cId="315346445" sldId="2147484338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4022500913" sldId="2147484327"/>
            <pc:sldLayoutMk cId="1257202731" sldId="2147484339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4022500913" sldId="2147484327"/>
            <pc:sldLayoutMk cId="965067959" sldId="2147484340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4022500913" sldId="2147484327"/>
            <pc:sldLayoutMk cId="1267955944" sldId="2147484341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4022500913" sldId="2147484327"/>
            <pc:sldLayoutMk cId="2878147656" sldId="2147484342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4022500913" sldId="2147484327"/>
            <pc:sldLayoutMk cId="4190036443" sldId="2147484343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4022500913" sldId="2147484327"/>
            <pc:sldLayoutMk cId="3210623684" sldId="2147484344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4022500913" sldId="2147484327"/>
            <pc:sldLayoutMk cId="1829975934" sldId="2147484345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4022500913" sldId="2147484327"/>
            <pc:sldLayoutMk cId="2832874093" sldId="2147484346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4022500913" sldId="2147484327"/>
            <pc:sldLayoutMk cId="1850252321" sldId="2147484347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4022500913" sldId="2147484327"/>
            <pc:sldLayoutMk cId="1120556100" sldId="2147484348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4022500913" sldId="2147484327"/>
            <pc:sldLayoutMk cId="4097775584" sldId="2147484349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4022500913" sldId="2147484327"/>
            <pc:sldLayoutMk cId="521829127" sldId="2147484350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4022500913" sldId="2147484327"/>
            <pc:sldLayoutMk cId="1484002004" sldId="2147484351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4022500913" sldId="2147484327"/>
            <pc:sldLayoutMk cId="1888038235" sldId="2147484352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4022500913" sldId="2147484327"/>
            <pc:sldLayoutMk cId="351387848" sldId="2147484353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4022500913" sldId="2147484327"/>
            <pc:sldLayoutMk cId="3597546531" sldId="2147484354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4022500913" sldId="2147484327"/>
            <pc:sldLayoutMk cId="4034533228" sldId="2147484355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4022500913" sldId="2147484327"/>
            <pc:sldLayoutMk cId="1974829559" sldId="2147484356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4022500913" sldId="2147484327"/>
            <pc:sldLayoutMk cId="2537482677" sldId="2147484357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4022500913" sldId="2147484327"/>
            <pc:sldLayoutMk cId="4158636441" sldId="2147484358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4022500913" sldId="2147484327"/>
            <pc:sldLayoutMk cId="756425926" sldId="2147484359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4022500913" sldId="2147484327"/>
            <pc:sldLayoutMk cId="4119139395" sldId="2147484360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4022500913" sldId="2147484327"/>
            <pc:sldLayoutMk cId="2547983989" sldId="2147484361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4022500913" sldId="2147484327"/>
            <pc:sldLayoutMk cId="150703809" sldId="2147484362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4022500913" sldId="2147484327"/>
            <pc:sldLayoutMk cId="3343620626" sldId="2147484363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4022500913" sldId="2147484327"/>
            <pc:sldLayoutMk cId="4073549691" sldId="2147484364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4022500913" sldId="2147484327"/>
            <pc:sldLayoutMk cId="2786643881" sldId="2147484365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4022500913" sldId="2147484327"/>
            <pc:sldLayoutMk cId="2464935326" sldId="2147484366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4022500913" sldId="2147484327"/>
            <pc:sldLayoutMk cId="544412908" sldId="2147484367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4022500913" sldId="2147484327"/>
            <pc:sldLayoutMk cId="3388994497" sldId="2147484368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4022500913" sldId="2147484327"/>
            <pc:sldLayoutMk cId="1089695773" sldId="2147484369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4022500913" sldId="2147484327"/>
            <pc:sldLayoutMk cId="3170104716" sldId="2147484370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4022500913" sldId="2147484327"/>
            <pc:sldLayoutMk cId="853819843" sldId="2147484371"/>
          </pc:sldLayoutMkLst>
        </pc:sldLayoutChg>
      </pc:sldMasterChg>
      <pc:sldMasterChg chg="delSldLayout">
        <pc:chgData name="Lynne Tseng" userId="e9d1f81c-e197-44b9-8310-442fc7287f94" providerId="ADAL" clId="{0976DE16-426E-4EC4-983A-1683AFFCE6FC}" dt="2025-08-20T13:17:41.799" v="0" actId="47"/>
        <pc:sldMasterMkLst>
          <pc:docMk/>
          <pc:sldMasterMk cId="2761485282" sldId="2147484372"/>
        </pc:sldMasterMkLst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2761485282" sldId="2147484372"/>
            <pc:sldLayoutMk cId="446501198" sldId="2147484413"/>
          </pc:sldLayoutMkLst>
        </pc:sldLayoutChg>
      </pc:sldMasterChg>
      <pc:sldMasterChg chg="del delSldLayout">
        <pc:chgData name="Lynne Tseng" userId="e9d1f81c-e197-44b9-8310-442fc7287f94" providerId="ADAL" clId="{0976DE16-426E-4EC4-983A-1683AFFCE6FC}" dt="2025-08-20T13:17:41.799" v="0" actId="47"/>
        <pc:sldMasterMkLst>
          <pc:docMk/>
          <pc:sldMasterMk cId="1329730638" sldId="2147484415"/>
        </pc:sldMasterMkLst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1329730638" sldId="2147484415"/>
            <pc:sldLayoutMk cId="1226636318" sldId="2147484416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1329730638" sldId="2147484415"/>
            <pc:sldLayoutMk cId="1614241075" sldId="2147484417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1329730638" sldId="2147484415"/>
            <pc:sldLayoutMk cId="4157315422" sldId="2147484418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1329730638" sldId="2147484415"/>
            <pc:sldLayoutMk cId="3528147067" sldId="2147484419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1329730638" sldId="2147484415"/>
            <pc:sldLayoutMk cId="2588322255" sldId="2147484420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1329730638" sldId="2147484415"/>
            <pc:sldLayoutMk cId="3647832351" sldId="2147484421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1329730638" sldId="2147484415"/>
            <pc:sldLayoutMk cId="3582775520" sldId="2147484422"/>
          </pc:sldLayoutMkLst>
        </pc:sldLayoutChg>
        <pc:sldLayoutChg chg="del">
          <pc:chgData name="Lynne Tseng" userId="e9d1f81c-e197-44b9-8310-442fc7287f94" providerId="ADAL" clId="{0976DE16-426E-4EC4-983A-1683AFFCE6FC}" dt="2025-08-20T13:17:41.799" v="0" actId="47"/>
          <pc:sldLayoutMkLst>
            <pc:docMk/>
            <pc:sldMasterMk cId="1329730638" sldId="2147484415"/>
            <pc:sldLayoutMk cId="2506942972" sldId="2147484423"/>
          </pc:sldLayoutMkLst>
        </pc:sldLayoutChg>
      </pc:sldMasterChg>
      <pc:sldMasterChg chg="del delSldLayout">
        <pc:chgData name="Lynne Tseng" userId="e9d1f81c-e197-44b9-8310-442fc7287f94" providerId="ADAL" clId="{0976DE16-426E-4EC4-983A-1683AFFCE6FC}" dt="2025-08-20T13:17:45.897" v="1" actId="47"/>
        <pc:sldMasterMkLst>
          <pc:docMk/>
          <pc:sldMasterMk cId="1186794425" sldId="2147484424"/>
        </pc:sldMasterMkLst>
        <pc:sldLayoutChg chg="del">
          <pc:chgData name="Lynne Tseng" userId="e9d1f81c-e197-44b9-8310-442fc7287f94" providerId="ADAL" clId="{0976DE16-426E-4EC4-983A-1683AFFCE6FC}" dt="2025-08-20T13:17:45.897" v="1" actId="47"/>
          <pc:sldLayoutMkLst>
            <pc:docMk/>
            <pc:sldMasterMk cId="1186794425" sldId="2147484424"/>
            <pc:sldLayoutMk cId="2234720646" sldId="2147484425"/>
          </pc:sldLayoutMkLst>
        </pc:sldLayoutChg>
      </pc:sldMasterChg>
    </pc:docChg>
  </pc:docChgLst>
  <pc:docChgLst>
    <pc:chgData name="Ariana Duran" userId="f985432a-e5e6-4dee-bcf3-898d2c094005" providerId="ADAL" clId="{0E01F070-868C-4AD9-B95A-CB5BC8AEF4EC}"/>
    <pc:docChg chg="undo custSel addSld delSld modSld sldOrd delMainMaster">
      <pc:chgData name="Ariana Duran" userId="f985432a-e5e6-4dee-bcf3-898d2c094005" providerId="ADAL" clId="{0E01F070-868C-4AD9-B95A-CB5BC8AEF4EC}" dt="2025-08-13T13:09:27.944" v="435"/>
      <pc:docMkLst>
        <pc:docMk/>
      </pc:docMkLst>
      <pc:sldChg chg="add del ord">
        <pc:chgData name="Ariana Duran" userId="f985432a-e5e6-4dee-bcf3-898d2c094005" providerId="ADAL" clId="{0E01F070-868C-4AD9-B95A-CB5BC8AEF4EC}" dt="2025-08-06T17:46:53.052" v="321" actId="47"/>
        <pc:sldMkLst>
          <pc:docMk/>
          <pc:sldMk cId="2961936788" sldId="256"/>
        </pc:sldMkLst>
      </pc:sldChg>
      <pc:sldChg chg="modSp add del mod">
        <pc:chgData name="Ariana Duran" userId="f985432a-e5e6-4dee-bcf3-898d2c094005" providerId="ADAL" clId="{0E01F070-868C-4AD9-B95A-CB5BC8AEF4EC}" dt="2025-08-07T13:16:48.951" v="405" actId="20577"/>
        <pc:sldMkLst>
          <pc:docMk/>
          <pc:sldMk cId="716994031" sldId="257"/>
        </pc:sldMkLst>
      </pc:sldChg>
      <pc:sldChg chg="add">
        <pc:chgData name="Ariana Duran" userId="f985432a-e5e6-4dee-bcf3-898d2c094005" providerId="ADAL" clId="{0E01F070-868C-4AD9-B95A-CB5BC8AEF4EC}" dt="2025-08-11T19:33:14.060" v="432"/>
        <pc:sldMkLst>
          <pc:docMk/>
          <pc:sldMk cId="2563632850" sldId="272"/>
        </pc:sldMkLst>
      </pc:sldChg>
      <pc:sldChg chg="add">
        <pc:chgData name="Ariana Duran" userId="f985432a-e5e6-4dee-bcf3-898d2c094005" providerId="ADAL" clId="{0E01F070-868C-4AD9-B95A-CB5BC8AEF4EC}" dt="2025-08-12T19:50:39.007" v="433"/>
        <pc:sldMkLst>
          <pc:docMk/>
          <pc:sldMk cId="4062096642" sldId="301"/>
        </pc:sldMkLst>
      </pc:sldChg>
      <pc:sldChg chg="add">
        <pc:chgData name="Ariana Duran" userId="f985432a-e5e6-4dee-bcf3-898d2c094005" providerId="ADAL" clId="{0E01F070-868C-4AD9-B95A-CB5BC8AEF4EC}" dt="2025-08-11T19:33:14.060" v="432"/>
        <pc:sldMkLst>
          <pc:docMk/>
          <pc:sldMk cId="1521082873" sldId="311"/>
        </pc:sldMkLst>
      </pc:sldChg>
      <pc:sldChg chg="add">
        <pc:chgData name="Ariana Duran" userId="f985432a-e5e6-4dee-bcf3-898d2c094005" providerId="ADAL" clId="{0E01F070-868C-4AD9-B95A-CB5BC8AEF4EC}" dt="2025-08-11T19:33:14.060" v="432"/>
        <pc:sldMkLst>
          <pc:docMk/>
          <pc:sldMk cId="963183976" sldId="315"/>
        </pc:sldMkLst>
      </pc:sldChg>
      <pc:sldChg chg="add">
        <pc:chgData name="Ariana Duran" userId="f985432a-e5e6-4dee-bcf3-898d2c094005" providerId="ADAL" clId="{0E01F070-868C-4AD9-B95A-CB5BC8AEF4EC}" dt="2025-08-13T13:09:27.944" v="435"/>
        <pc:sldMkLst>
          <pc:docMk/>
          <pc:sldMk cId="1814752668" sldId="321"/>
        </pc:sldMkLst>
      </pc:sldChg>
      <pc:sldChg chg="add">
        <pc:chgData name="Ariana Duran" userId="f985432a-e5e6-4dee-bcf3-898d2c094005" providerId="ADAL" clId="{0E01F070-868C-4AD9-B95A-CB5BC8AEF4EC}" dt="2025-08-13T13:09:27.944" v="435"/>
        <pc:sldMkLst>
          <pc:docMk/>
          <pc:sldMk cId="1655639353" sldId="323"/>
        </pc:sldMkLst>
      </pc:sldChg>
      <pc:sldChg chg="add">
        <pc:chgData name="Ariana Duran" userId="f985432a-e5e6-4dee-bcf3-898d2c094005" providerId="ADAL" clId="{0E01F070-868C-4AD9-B95A-CB5BC8AEF4EC}" dt="2025-08-13T13:09:27.944" v="435"/>
        <pc:sldMkLst>
          <pc:docMk/>
          <pc:sldMk cId="612195010" sldId="328"/>
        </pc:sldMkLst>
      </pc:sldChg>
      <pc:sldChg chg="add">
        <pc:chgData name="Ariana Duran" userId="f985432a-e5e6-4dee-bcf3-898d2c094005" providerId="ADAL" clId="{0E01F070-868C-4AD9-B95A-CB5BC8AEF4EC}" dt="2025-08-12T19:50:39.007" v="433"/>
        <pc:sldMkLst>
          <pc:docMk/>
          <pc:sldMk cId="2072167989" sldId="335"/>
        </pc:sldMkLst>
      </pc:sldChg>
      <pc:sldChg chg="add">
        <pc:chgData name="Ariana Duran" userId="f985432a-e5e6-4dee-bcf3-898d2c094005" providerId="ADAL" clId="{0E01F070-868C-4AD9-B95A-CB5BC8AEF4EC}" dt="2025-08-13T13:09:27.944" v="435"/>
        <pc:sldMkLst>
          <pc:docMk/>
          <pc:sldMk cId="1256494016" sldId="352"/>
        </pc:sldMkLst>
      </pc:sldChg>
      <pc:sldChg chg="add">
        <pc:chgData name="Ariana Duran" userId="f985432a-e5e6-4dee-bcf3-898d2c094005" providerId="ADAL" clId="{0E01F070-868C-4AD9-B95A-CB5BC8AEF4EC}" dt="2025-08-12T19:50:39.007" v="433"/>
        <pc:sldMkLst>
          <pc:docMk/>
          <pc:sldMk cId="955797266" sldId="721"/>
        </pc:sldMkLst>
      </pc:sldChg>
      <pc:sldChg chg="add del">
        <pc:chgData name="Ariana Duran" userId="f985432a-e5e6-4dee-bcf3-898d2c094005" providerId="ADAL" clId="{0E01F070-868C-4AD9-B95A-CB5BC8AEF4EC}" dt="2025-08-11T19:30:23.347" v="431"/>
        <pc:sldMkLst>
          <pc:docMk/>
          <pc:sldMk cId="2319971198" sldId="819"/>
        </pc:sldMkLst>
      </pc:sldChg>
      <pc:sldChg chg="delSp del mod">
        <pc:chgData name="Ariana Duran" userId="f985432a-e5e6-4dee-bcf3-898d2c094005" providerId="ADAL" clId="{0E01F070-868C-4AD9-B95A-CB5BC8AEF4EC}" dt="2025-08-11T19:30:15.640" v="428" actId="47"/>
        <pc:sldMkLst>
          <pc:docMk/>
          <pc:sldMk cId="3787207706" sldId="832"/>
        </pc:sldMkLst>
      </pc:sldChg>
      <pc:sldChg chg="delSp del mod">
        <pc:chgData name="Ariana Duran" userId="f985432a-e5e6-4dee-bcf3-898d2c094005" providerId="ADAL" clId="{0E01F070-868C-4AD9-B95A-CB5BC8AEF4EC}" dt="2025-08-11T19:30:14.804" v="427" actId="47"/>
        <pc:sldMkLst>
          <pc:docMk/>
          <pc:sldMk cId="3526123367" sldId="833"/>
        </pc:sldMkLst>
      </pc:sldChg>
      <pc:sldChg chg="add">
        <pc:chgData name="Ariana Duran" userId="f985432a-e5e6-4dee-bcf3-898d2c094005" providerId="ADAL" clId="{0E01F070-868C-4AD9-B95A-CB5BC8AEF4EC}" dt="2025-08-12T19:50:39.007" v="433"/>
        <pc:sldMkLst>
          <pc:docMk/>
          <pc:sldMk cId="2803869865" sldId="1513"/>
        </pc:sldMkLst>
      </pc:sldChg>
      <pc:sldChg chg="add">
        <pc:chgData name="Ariana Duran" userId="f985432a-e5e6-4dee-bcf3-898d2c094005" providerId="ADAL" clId="{0E01F070-868C-4AD9-B95A-CB5BC8AEF4EC}" dt="2025-08-12T19:50:39.007" v="433"/>
        <pc:sldMkLst>
          <pc:docMk/>
          <pc:sldMk cId="3165057148" sldId="1519"/>
        </pc:sldMkLst>
      </pc:sldChg>
      <pc:sldChg chg="add">
        <pc:chgData name="Ariana Duran" userId="f985432a-e5e6-4dee-bcf3-898d2c094005" providerId="ADAL" clId="{0E01F070-868C-4AD9-B95A-CB5BC8AEF4EC}" dt="2025-08-12T19:50:39.007" v="433"/>
        <pc:sldMkLst>
          <pc:docMk/>
          <pc:sldMk cId="1972696132" sldId="1541"/>
        </pc:sldMkLst>
      </pc:sldChg>
      <pc:sldChg chg="add">
        <pc:chgData name="Ariana Duran" userId="f985432a-e5e6-4dee-bcf3-898d2c094005" providerId="ADAL" clId="{0E01F070-868C-4AD9-B95A-CB5BC8AEF4EC}" dt="2025-08-12T19:50:39.007" v="433"/>
        <pc:sldMkLst>
          <pc:docMk/>
          <pc:sldMk cId="3814689960" sldId="1542"/>
        </pc:sldMkLst>
      </pc:sldChg>
      <pc:sldChg chg="add">
        <pc:chgData name="Ariana Duran" userId="f985432a-e5e6-4dee-bcf3-898d2c094005" providerId="ADAL" clId="{0E01F070-868C-4AD9-B95A-CB5BC8AEF4EC}" dt="2025-08-12T19:50:39.007" v="433"/>
        <pc:sldMkLst>
          <pc:docMk/>
          <pc:sldMk cId="3039090741" sldId="1543"/>
        </pc:sldMkLst>
      </pc:sldChg>
      <pc:sldChg chg="add">
        <pc:chgData name="Ariana Duran" userId="f985432a-e5e6-4dee-bcf3-898d2c094005" providerId="ADAL" clId="{0E01F070-868C-4AD9-B95A-CB5BC8AEF4EC}" dt="2025-08-12T19:50:39.007" v="433"/>
        <pc:sldMkLst>
          <pc:docMk/>
          <pc:sldMk cId="742804532" sldId="1544"/>
        </pc:sldMkLst>
      </pc:sldChg>
      <pc:sldChg chg="modSp add del mod">
        <pc:chgData name="Ariana Duran" userId="f985432a-e5e6-4dee-bcf3-898d2c094005" providerId="ADAL" clId="{0E01F070-868C-4AD9-B95A-CB5BC8AEF4EC}" dt="2025-08-11T14:03:13.710" v="409" actId="20577"/>
        <pc:sldMkLst>
          <pc:docMk/>
          <pc:sldMk cId="1561334841" sldId="2141412523"/>
        </pc:sldMkLst>
      </pc:sldChg>
      <pc:sldChg chg="addSp modSp add del mod">
        <pc:chgData name="Ariana Duran" userId="f985432a-e5e6-4dee-bcf3-898d2c094005" providerId="ADAL" clId="{0E01F070-868C-4AD9-B95A-CB5BC8AEF4EC}" dt="2025-08-11T14:04:02.275" v="426" actId="1076"/>
        <pc:sldMkLst>
          <pc:docMk/>
          <pc:sldMk cId="4112937085" sldId="2141412688"/>
        </pc:sldMkLst>
      </pc:sldChg>
      <pc:sldChg chg="add del">
        <pc:chgData name="Ariana Duran" userId="f985432a-e5e6-4dee-bcf3-898d2c094005" providerId="ADAL" clId="{0E01F070-868C-4AD9-B95A-CB5BC8AEF4EC}" dt="2025-08-11T14:03:07.130" v="408"/>
        <pc:sldMkLst>
          <pc:docMk/>
          <pc:sldMk cId="2890125572" sldId="2141412975"/>
        </pc:sldMkLst>
      </pc:sldChg>
      <pc:sldChg chg="add del">
        <pc:chgData name="Ariana Duran" userId="f985432a-e5e6-4dee-bcf3-898d2c094005" providerId="ADAL" clId="{0E01F070-868C-4AD9-B95A-CB5BC8AEF4EC}" dt="2025-08-11T14:03:07.130" v="408"/>
        <pc:sldMkLst>
          <pc:docMk/>
          <pc:sldMk cId="617859329" sldId="2141414178"/>
        </pc:sldMkLst>
      </pc:sldChg>
      <pc:sldChg chg="add">
        <pc:chgData name="Ariana Duran" userId="f985432a-e5e6-4dee-bcf3-898d2c094005" providerId="ADAL" clId="{0E01F070-868C-4AD9-B95A-CB5BC8AEF4EC}" dt="2025-08-13T13:09:27.944" v="435"/>
        <pc:sldMkLst>
          <pc:docMk/>
          <pc:sldMk cId="742221798" sldId="2145706018"/>
        </pc:sldMkLst>
      </pc:sldChg>
      <pc:sldChg chg="add">
        <pc:chgData name="Ariana Duran" userId="f985432a-e5e6-4dee-bcf3-898d2c094005" providerId="ADAL" clId="{0E01F070-868C-4AD9-B95A-CB5BC8AEF4EC}" dt="2025-08-11T19:33:14.060" v="432"/>
        <pc:sldMkLst>
          <pc:docMk/>
          <pc:sldMk cId="3428926400" sldId="2146846279"/>
        </pc:sldMkLst>
      </pc:sldChg>
      <pc:sldChg chg="add">
        <pc:chgData name="Ariana Duran" userId="f985432a-e5e6-4dee-bcf3-898d2c094005" providerId="ADAL" clId="{0E01F070-868C-4AD9-B95A-CB5BC8AEF4EC}" dt="2025-08-11T19:33:14.060" v="432"/>
        <pc:sldMkLst>
          <pc:docMk/>
          <pc:sldMk cId="583994168" sldId="2146846280"/>
        </pc:sldMkLst>
      </pc:sldChg>
      <pc:sldChg chg="add">
        <pc:chgData name="Ariana Duran" userId="f985432a-e5e6-4dee-bcf3-898d2c094005" providerId="ADAL" clId="{0E01F070-868C-4AD9-B95A-CB5BC8AEF4EC}" dt="2025-08-13T13:09:27.944" v="435"/>
        <pc:sldMkLst>
          <pc:docMk/>
          <pc:sldMk cId="4292951238" sldId="2147481799"/>
        </pc:sldMkLst>
      </pc:sldChg>
      <pc:sldChg chg="add">
        <pc:chgData name="Ariana Duran" userId="f985432a-e5e6-4dee-bcf3-898d2c094005" providerId="ADAL" clId="{0E01F070-868C-4AD9-B95A-CB5BC8AEF4EC}" dt="2025-08-13T13:09:27.944" v="435"/>
        <pc:sldMkLst>
          <pc:docMk/>
          <pc:sldMk cId="2651853111" sldId="2147481818"/>
        </pc:sldMkLst>
      </pc:sldChg>
      <pc:sldChg chg="add">
        <pc:chgData name="Ariana Duran" userId="f985432a-e5e6-4dee-bcf3-898d2c094005" providerId="ADAL" clId="{0E01F070-868C-4AD9-B95A-CB5BC8AEF4EC}" dt="2025-08-13T13:09:27.944" v="435"/>
        <pc:sldMkLst>
          <pc:docMk/>
          <pc:sldMk cId="2277934800" sldId="2147481827"/>
        </pc:sldMkLst>
      </pc:sldChg>
      <pc:sldChg chg="add">
        <pc:chgData name="Ariana Duran" userId="f985432a-e5e6-4dee-bcf3-898d2c094005" providerId="ADAL" clId="{0E01F070-868C-4AD9-B95A-CB5BC8AEF4EC}" dt="2025-08-11T19:30:23.347" v="431"/>
        <pc:sldMkLst>
          <pc:docMk/>
          <pc:sldMk cId="989135228" sldId="2147482515"/>
        </pc:sldMkLst>
      </pc:sldChg>
      <pc:sldChg chg="delSp del mod">
        <pc:chgData name="Ariana Duran" userId="f985432a-e5e6-4dee-bcf3-898d2c094005" providerId="ADAL" clId="{0E01F070-868C-4AD9-B95A-CB5BC8AEF4EC}" dt="2025-08-11T19:30:16.305" v="429" actId="47"/>
        <pc:sldMkLst>
          <pc:docMk/>
          <pc:sldMk cId="3226760003" sldId="2147482544"/>
        </pc:sldMkLst>
      </pc:sldChg>
      <pc:sldChg chg="addSp delSp modSp new mod ord">
        <pc:chgData name="Ariana Duran" userId="f985432a-e5e6-4dee-bcf3-898d2c094005" providerId="ADAL" clId="{0E01F070-868C-4AD9-B95A-CB5BC8AEF4EC}" dt="2025-08-06T17:34:29.450" v="91" actId="1076"/>
        <pc:sldMkLst>
          <pc:docMk/>
          <pc:sldMk cId="3373564504" sldId="2147482545"/>
        </pc:sldMkLst>
      </pc:sldChg>
      <pc:sldChg chg="addSp delSp modSp add mod">
        <pc:chgData name="Ariana Duran" userId="f985432a-e5e6-4dee-bcf3-898d2c094005" providerId="ADAL" clId="{0E01F070-868C-4AD9-B95A-CB5BC8AEF4EC}" dt="2025-08-06T17:36:40.349" v="133" actId="1076"/>
        <pc:sldMkLst>
          <pc:docMk/>
          <pc:sldMk cId="748062324" sldId="2147482546"/>
        </pc:sldMkLst>
      </pc:sldChg>
      <pc:sldChg chg="delSp add del mod">
        <pc:chgData name="Ariana Duran" userId="f985432a-e5e6-4dee-bcf3-898d2c094005" providerId="ADAL" clId="{0E01F070-868C-4AD9-B95A-CB5BC8AEF4EC}" dt="2025-08-06T17:36:47.516" v="136" actId="47"/>
        <pc:sldMkLst>
          <pc:docMk/>
          <pc:sldMk cId="95972391" sldId="2147482547"/>
        </pc:sldMkLst>
      </pc:sldChg>
      <pc:sldChg chg="addSp delSp modSp add mod ord">
        <pc:chgData name="Ariana Duran" userId="f985432a-e5e6-4dee-bcf3-898d2c094005" providerId="ADAL" clId="{0E01F070-868C-4AD9-B95A-CB5BC8AEF4EC}" dt="2025-08-06T17:38:14.191" v="176" actId="20577"/>
        <pc:sldMkLst>
          <pc:docMk/>
          <pc:sldMk cId="924823788" sldId="2147482547"/>
        </pc:sldMkLst>
      </pc:sldChg>
      <pc:sldChg chg="addSp delSp modSp add mod ord">
        <pc:chgData name="Ariana Duran" userId="f985432a-e5e6-4dee-bcf3-898d2c094005" providerId="ADAL" clId="{0E01F070-868C-4AD9-B95A-CB5BC8AEF4EC}" dt="2025-08-06T17:39:50.567" v="239" actId="1076"/>
        <pc:sldMkLst>
          <pc:docMk/>
          <pc:sldMk cId="941348748" sldId="2147482548"/>
        </pc:sldMkLst>
      </pc:sldChg>
      <pc:sldChg chg="addSp delSp modSp add mod ord">
        <pc:chgData name="Ariana Duran" userId="f985432a-e5e6-4dee-bcf3-898d2c094005" providerId="ADAL" clId="{0E01F070-868C-4AD9-B95A-CB5BC8AEF4EC}" dt="2025-08-06T17:41:33.154" v="280" actId="20577"/>
        <pc:sldMkLst>
          <pc:docMk/>
          <pc:sldMk cId="745819723" sldId="2147482549"/>
        </pc:sldMkLst>
      </pc:sldChg>
      <pc:sldChg chg="modSp add mod ord">
        <pc:chgData name="Ariana Duran" userId="f985432a-e5e6-4dee-bcf3-898d2c094005" providerId="ADAL" clId="{0E01F070-868C-4AD9-B95A-CB5BC8AEF4EC}" dt="2025-08-06T17:42:25.305" v="305" actId="20577"/>
        <pc:sldMkLst>
          <pc:docMk/>
          <pc:sldMk cId="2473582643" sldId="2147482550"/>
        </pc:sldMkLst>
      </pc:sldChg>
      <pc:sldChg chg="add">
        <pc:chgData name="Ariana Duran" userId="f985432a-e5e6-4dee-bcf3-898d2c094005" providerId="ADAL" clId="{0E01F070-868C-4AD9-B95A-CB5BC8AEF4EC}" dt="2025-08-06T17:46:51.148" v="320"/>
        <pc:sldMkLst>
          <pc:docMk/>
          <pc:sldMk cId="3090369992" sldId="2147482551"/>
        </pc:sldMkLst>
      </pc:sldChg>
      <pc:sldChg chg="add ord">
        <pc:chgData name="Ariana Duran" userId="f985432a-e5e6-4dee-bcf3-898d2c094005" providerId="ADAL" clId="{0E01F070-868C-4AD9-B95A-CB5BC8AEF4EC}" dt="2025-08-06T17:46:58.572" v="324"/>
        <pc:sldMkLst>
          <pc:docMk/>
          <pc:sldMk cId="2610441257" sldId="2147482552"/>
        </pc:sldMkLst>
      </pc:sldChg>
      <pc:sldChg chg="add ord">
        <pc:chgData name="Ariana Duran" userId="f985432a-e5e6-4dee-bcf3-898d2c094005" providerId="ADAL" clId="{0E01F070-868C-4AD9-B95A-CB5BC8AEF4EC}" dt="2025-08-06T17:47:01.708" v="327"/>
        <pc:sldMkLst>
          <pc:docMk/>
          <pc:sldMk cId="3196983270" sldId="2147482553"/>
        </pc:sldMkLst>
      </pc:sldChg>
      <pc:sldChg chg="add ord">
        <pc:chgData name="Ariana Duran" userId="f985432a-e5e6-4dee-bcf3-898d2c094005" providerId="ADAL" clId="{0E01F070-868C-4AD9-B95A-CB5BC8AEF4EC}" dt="2025-08-06T17:47:05.383" v="330"/>
        <pc:sldMkLst>
          <pc:docMk/>
          <pc:sldMk cId="2401993019" sldId="2147482554"/>
        </pc:sldMkLst>
      </pc:sldChg>
      <pc:sldChg chg="add ord">
        <pc:chgData name="Ariana Duran" userId="f985432a-e5e6-4dee-bcf3-898d2c094005" providerId="ADAL" clId="{0E01F070-868C-4AD9-B95A-CB5BC8AEF4EC}" dt="2025-08-06T17:47:09.110" v="333"/>
        <pc:sldMkLst>
          <pc:docMk/>
          <pc:sldMk cId="132422284" sldId="2147482555"/>
        </pc:sldMkLst>
      </pc:sldChg>
      <pc:sldChg chg="add ord">
        <pc:chgData name="Ariana Duran" userId="f985432a-e5e6-4dee-bcf3-898d2c094005" providerId="ADAL" clId="{0E01F070-868C-4AD9-B95A-CB5BC8AEF4EC}" dt="2025-08-06T17:47:12.747" v="336"/>
        <pc:sldMkLst>
          <pc:docMk/>
          <pc:sldMk cId="3696108401" sldId="2147482556"/>
        </pc:sldMkLst>
      </pc:sldChg>
      <pc:sldChg chg="add ord">
        <pc:chgData name="Ariana Duran" userId="f985432a-e5e6-4dee-bcf3-898d2c094005" providerId="ADAL" clId="{0E01F070-868C-4AD9-B95A-CB5BC8AEF4EC}" dt="2025-08-06T17:47:16.078" v="339"/>
        <pc:sldMkLst>
          <pc:docMk/>
          <pc:sldMk cId="2655861244" sldId="2147482557"/>
        </pc:sldMkLst>
      </pc:sldChg>
      <pc:sldChg chg="add ord">
        <pc:chgData name="Ariana Duran" userId="f985432a-e5e6-4dee-bcf3-898d2c094005" providerId="ADAL" clId="{0E01F070-868C-4AD9-B95A-CB5BC8AEF4EC}" dt="2025-08-06T17:47:22.761" v="342"/>
        <pc:sldMkLst>
          <pc:docMk/>
          <pc:sldMk cId="1445472901" sldId="2147482558"/>
        </pc:sldMkLst>
      </pc:sldChg>
      <pc:sldChg chg="add">
        <pc:chgData name="Ariana Duran" userId="f985432a-e5e6-4dee-bcf3-898d2c094005" providerId="ADAL" clId="{0E01F070-868C-4AD9-B95A-CB5BC8AEF4EC}" dt="2025-08-11T19:33:14.060" v="432"/>
        <pc:sldMkLst>
          <pc:docMk/>
          <pc:sldMk cId="187564630" sldId="2147482565"/>
        </pc:sldMkLst>
      </pc:sldChg>
      <pc:sldChg chg="add">
        <pc:chgData name="Ariana Duran" userId="f985432a-e5e6-4dee-bcf3-898d2c094005" providerId="ADAL" clId="{0E01F070-868C-4AD9-B95A-CB5BC8AEF4EC}" dt="2025-08-12T19:50:39.007" v="433"/>
        <pc:sldMkLst>
          <pc:docMk/>
          <pc:sldMk cId="466884907" sldId="2147482568"/>
        </pc:sldMkLst>
      </pc:sldChg>
      <pc:sldMasterChg chg="delSldLayout">
        <pc:chgData name="Ariana Duran" userId="f985432a-e5e6-4dee-bcf3-898d2c094005" providerId="ADAL" clId="{0E01F070-868C-4AD9-B95A-CB5BC8AEF4EC}" dt="2025-08-11T19:30:17.395" v="430" actId="47"/>
        <pc:sldMasterMkLst>
          <pc:docMk/>
          <pc:sldMasterMk cId="3535499265" sldId="2147483816"/>
        </pc:sldMasterMkLst>
        <pc:sldLayoutChg chg="del">
          <pc:chgData name="Ariana Duran" userId="f985432a-e5e6-4dee-bcf3-898d2c094005" providerId="ADAL" clId="{0E01F070-868C-4AD9-B95A-CB5BC8AEF4EC}" dt="2025-08-11T19:30:17.395" v="430" actId="47"/>
          <pc:sldLayoutMkLst>
            <pc:docMk/>
            <pc:sldMasterMk cId="3535499265" sldId="2147483816"/>
            <pc:sldLayoutMk cId="982146859" sldId="2147483893"/>
          </pc:sldLayoutMkLst>
        </pc:sldLayoutChg>
        <pc:sldLayoutChg chg="del">
          <pc:chgData name="Ariana Duran" userId="f985432a-e5e6-4dee-bcf3-898d2c094005" providerId="ADAL" clId="{0E01F070-868C-4AD9-B95A-CB5BC8AEF4EC}" dt="2025-08-06T17:46:53.052" v="321" actId="47"/>
          <pc:sldLayoutMkLst>
            <pc:docMk/>
            <pc:sldMasterMk cId="3535499265" sldId="2147483816"/>
            <pc:sldLayoutMk cId="1074769000" sldId="2147483966"/>
          </pc:sldLayoutMkLst>
        </pc:sldLayoutChg>
        <pc:sldLayoutChg chg="del">
          <pc:chgData name="Ariana Duran" userId="f985432a-e5e6-4dee-bcf3-898d2c094005" providerId="ADAL" clId="{0E01F070-868C-4AD9-B95A-CB5BC8AEF4EC}" dt="2025-08-06T17:46:14.925" v="314" actId="47"/>
          <pc:sldLayoutMkLst>
            <pc:docMk/>
            <pc:sldMasterMk cId="3535499265" sldId="2147483816"/>
            <pc:sldLayoutMk cId="2207079590" sldId="2147483966"/>
          </pc:sldLayoutMkLst>
        </pc:sldLayoutChg>
        <pc:sldLayoutChg chg="del">
          <pc:chgData name="Ariana Duran" userId="f985432a-e5e6-4dee-bcf3-898d2c094005" providerId="ADAL" clId="{0E01F070-868C-4AD9-B95A-CB5BC8AEF4EC}" dt="2025-08-06T17:45:03.509" v="312" actId="47"/>
          <pc:sldLayoutMkLst>
            <pc:docMk/>
            <pc:sldMasterMk cId="3535499265" sldId="2147483816"/>
            <pc:sldLayoutMk cId="2395026945" sldId="2147483966"/>
          </pc:sldLayoutMkLst>
        </pc:sldLayoutChg>
      </pc:sldMasterChg>
      <pc:sldMasterChg chg="del delSldLayout">
        <pc:chgData name="Ariana Duran" userId="f985432a-e5e6-4dee-bcf3-898d2c094005" providerId="ADAL" clId="{0E01F070-868C-4AD9-B95A-CB5BC8AEF4EC}" dt="2025-08-12T19:50:39.444" v="434"/>
        <pc:sldMasterMkLst>
          <pc:docMk/>
          <pc:sldMasterMk cId="155074463" sldId="2147483894"/>
        </pc:sldMasterMkLst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1996518065" sldId="2147483895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1798002823" sldId="2147483896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741322097" sldId="2147483897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287913969" sldId="2147483898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298539998" sldId="2147483899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2219502680" sldId="2147483900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580931427" sldId="2147483901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1113880975" sldId="2147483902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3004617311" sldId="2147483903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3436485653" sldId="2147483904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413557891" sldId="2147483905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4158710567" sldId="2147483906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436693606" sldId="2147483907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478124650" sldId="2147483908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960549108" sldId="2147483909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740233011" sldId="2147483910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3634380321" sldId="2147483911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2502350019" sldId="2147483912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204935720" sldId="2147483913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3114522687" sldId="2147483914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2074122921" sldId="2147483915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3432975252" sldId="2147483916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1671402541" sldId="2147483917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3127724135" sldId="2147483918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2530871515" sldId="2147483919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1982228546" sldId="2147483920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1252307436" sldId="2147483921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4294061579" sldId="2147483922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1200043677" sldId="2147483923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3928618649" sldId="2147483924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698674109" sldId="2147483925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1177068718" sldId="2147483926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1569218469" sldId="2147483927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1030614415" sldId="2147483928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2461337175" sldId="2147483929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1860662792" sldId="2147483930"/>
          </pc:sldLayoutMkLst>
        </pc:sldLayoutChg>
      </pc:sldMasterChg>
      <pc:sldMasterChg chg="del delSldLayout">
        <pc:chgData name="Ariana Duran" userId="f985432a-e5e6-4dee-bcf3-898d2c094005" providerId="ADAL" clId="{0E01F070-868C-4AD9-B95A-CB5BC8AEF4EC}" dt="2025-08-12T19:50:39.444" v="434"/>
        <pc:sldMasterMkLst>
          <pc:docMk/>
          <pc:sldMasterMk cId="417602602" sldId="2147483931"/>
        </pc:sldMasterMkLst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15787996" sldId="2147483932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452917919" sldId="2147483933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3683691643" sldId="2147483934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2176304914" sldId="2147483935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4114793625" sldId="2147483936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2702119387" sldId="2147483937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2263881817" sldId="2147483938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3013281284" sldId="2147483939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3638181673" sldId="2147483940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4179866382" sldId="2147483941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1997949261" sldId="2147483942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1932894852" sldId="2147483943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508759210" sldId="2147483944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2815998521" sldId="2147483945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4079105040" sldId="2147483946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994237424" sldId="2147483947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264036407" sldId="2147483948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2769269562" sldId="2147483949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1396375179" sldId="2147483950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2588131684" sldId="2147483951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3075515644" sldId="2147483952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2354931601" sldId="2147483953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1959406679" sldId="2147483954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2913469949" sldId="2147483955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875797427" sldId="2147483956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675654236" sldId="2147483957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4237678830" sldId="2147483958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167604680" sldId="2147483959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3091122181" sldId="2147483960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3487210410" sldId="2147483961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832985914" sldId="2147483962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1398338854" sldId="2147483963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1736936992" sldId="2147483964"/>
          </pc:sldLayoutMkLst>
        </pc:sldLayoutChg>
      </pc:sldMasterChg>
    </pc:docChg>
  </pc:docChgLst>
  <pc:docChgLst>
    <pc:chgData name="Lynne Tseng" userId="e9d1f81c-e197-44b9-8310-442fc7287f94" providerId="ADAL" clId="{D6B9BCE5-005D-44E0-9C63-2E9A24CA280F}"/>
    <pc:docChg chg="undo custSel addSld delSld modSld sldOrd">
      <pc:chgData name="Lynne Tseng" userId="e9d1f81c-e197-44b9-8310-442fc7287f94" providerId="ADAL" clId="{D6B9BCE5-005D-44E0-9C63-2E9A24CA280F}" dt="2025-08-13T13:50:03.668" v="298" actId="47"/>
      <pc:docMkLst>
        <pc:docMk/>
      </pc:docMkLst>
      <pc:sldChg chg="add">
        <pc:chgData name="Lynne Tseng" userId="e9d1f81c-e197-44b9-8310-442fc7287f94" providerId="ADAL" clId="{D6B9BCE5-005D-44E0-9C63-2E9A24CA280F}" dt="2025-08-12T12:49:55.632" v="279"/>
        <pc:sldMkLst>
          <pc:docMk/>
          <pc:sldMk cId="2850573734" sldId="256"/>
        </pc:sldMkLst>
      </pc:sldChg>
      <pc:sldChg chg="addSp modSp add mod">
        <pc:chgData name="Lynne Tseng" userId="e9d1f81c-e197-44b9-8310-442fc7287f94" providerId="ADAL" clId="{D6B9BCE5-005D-44E0-9C63-2E9A24CA280F}" dt="2025-08-06T18:22:44.385" v="278" actId="1076"/>
        <pc:sldMkLst>
          <pc:docMk/>
          <pc:sldMk cId="716994031" sldId="257"/>
        </pc:sldMkLst>
      </pc:sldChg>
      <pc:sldChg chg="del">
        <pc:chgData name="Lynne Tseng" userId="e9d1f81c-e197-44b9-8310-442fc7287f94" providerId="ADAL" clId="{D6B9BCE5-005D-44E0-9C63-2E9A24CA280F}" dt="2025-08-06T18:10:24.166" v="43" actId="47"/>
        <pc:sldMkLst>
          <pc:docMk/>
          <pc:sldMk cId="3373564504" sldId="2147482545"/>
        </pc:sldMkLst>
      </pc:sldChg>
      <pc:sldChg chg="del">
        <pc:chgData name="Lynne Tseng" userId="e9d1f81c-e197-44b9-8310-442fc7287f94" providerId="ADAL" clId="{D6B9BCE5-005D-44E0-9C63-2E9A24CA280F}" dt="2025-08-06T18:11:34.984" v="81" actId="47"/>
        <pc:sldMkLst>
          <pc:docMk/>
          <pc:sldMk cId="748062324" sldId="2147482546"/>
        </pc:sldMkLst>
      </pc:sldChg>
      <pc:sldChg chg="del">
        <pc:chgData name="Lynne Tseng" userId="e9d1f81c-e197-44b9-8310-442fc7287f94" providerId="ADAL" clId="{D6B9BCE5-005D-44E0-9C63-2E9A24CA280F}" dt="2025-08-06T18:12:26.914" v="100" actId="47"/>
        <pc:sldMkLst>
          <pc:docMk/>
          <pc:sldMk cId="924823788" sldId="2147482547"/>
        </pc:sldMkLst>
      </pc:sldChg>
      <pc:sldChg chg="del">
        <pc:chgData name="Lynne Tseng" userId="e9d1f81c-e197-44b9-8310-442fc7287f94" providerId="ADAL" clId="{D6B9BCE5-005D-44E0-9C63-2E9A24CA280F}" dt="2025-08-06T18:13:19.633" v="119" actId="47"/>
        <pc:sldMkLst>
          <pc:docMk/>
          <pc:sldMk cId="941348748" sldId="2147482548"/>
        </pc:sldMkLst>
      </pc:sldChg>
      <pc:sldChg chg="modSp del mod">
        <pc:chgData name="Lynne Tseng" userId="e9d1f81c-e197-44b9-8310-442fc7287f94" providerId="ADAL" clId="{D6B9BCE5-005D-44E0-9C63-2E9A24CA280F}" dt="2025-08-06T18:15:42.417" v="201" actId="47"/>
        <pc:sldMkLst>
          <pc:docMk/>
          <pc:sldMk cId="745819723" sldId="2147482549"/>
        </pc:sldMkLst>
      </pc:sldChg>
      <pc:sldChg chg="del">
        <pc:chgData name="Lynne Tseng" userId="e9d1f81c-e197-44b9-8310-442fc7287f94" providerId="ADAL" clId="{D6B9BCE5-005D-44E0-9C63-2E9A24CA280F}" dt="2025-08-06T18:16:13.327" v="225" actId="47"/>
        <pc:sldMkLst>
          <pc:docMk/>
          <pc:sldMk cId="2473582643" sldId="2147482550"/>
        </pc:sldMkLst>
      </pc:sldChg>
      <pc:sldChg chg="addSp delSp modSp add mod ord">
        <pc:chgData name="Lynne Tseng" userId="e9d1f81c-e197-44b9-8310-442fc7287f94" providerId="ADAL" clId="{D6B9BCE5-005D-44E0-9C63-2E9A24CA280F}" dt="2025-08-06T18:22:26.191" v="274" actId="1076"/>
        <pc:sldMkLst>
          <pc:docMk/>
          <pc:sldMk cId="2604767052" sldId="2147482559"/>
        </pc:sldMkLst>
      </pc:sldChg>
      <pc:sldChg chg="addSp delSp modSp add mod ord">
        <pc:chgData name="Lynne Tseng" userId="e9d1f81c-e197-44b9-8310-442fc7287f94" providerId="ADAL" clId="{D6B9BCE5-005D-44E0-9C63-2E9A24CA280F}" dt="2025-08-06T18:21:51.596" v="267" actId="1076"/>
        <pc:sldMkLst>
          <pc:docMk/>
          <pc:sldMk cId="3424770485" sldId="2147482560"/>
        </pc:sldMkLst>
      </pc:sldChg>
      <pc:sldChg chg="addSp delSp modSp add mod ord">
        <pc:chgData name="Lynne Tseng" userId="e9d1f81c-e197-44b9-8310-442fc7287f94" providerId="ADAL" clId="{D6B9BCE5-005D-44E0-9C63-2E9A24CA280F}" dt="2025-08-06T18:21:36.008" v="262" actId="1076"/>
        <pc:sldMkLst>
          <pc:docMk/>
          <pc:sldMk cId="2742208809" sldId="2147482561"/>
        </pc:sldMkLst>
      </pc:sldChg>
      <pc:sldChg chg="addSp delSp modSp add mod ord">
        <pc:chgData name="Lynne Tseng" userId="e9d1f81c-e197-44b9-8310-442fc7287f94" providerId="ADAL" clId="{D6B9BCE5-005D-44E0-9C63-2E9A24CA280F}" dt="2025-08-06T18:18:24.489" v="248" actId="1076"/>
        <pc:sldMkLst>
          <pc:docMk/>
          <pc:sldMk cId="3130608758" sldId="2147482562"/>
        </pc:sldMkLst>
        <pc:spChg chg="mod">
          <ac:chgData name="Lynne Tseng" userId="e9d1f81c-e197-44b9-8310-442fc7287f94" providerId="ADAL" clId="{D6B9BCE5-005D-44E0-9C63-2E9A24CA280F}" dt="2025-08-06T18:14:16.493" v="169" actId="1076"/>
          <ac:spMkLst>
            <pc:docMk/>
            <pc:sldMk cId="3130608758" sldId="2147482562"/>
            <ac:spMk id="2" creationId="{3D7596D9-1C40-E38B-49FC-B3B5F3450958}"/>
          </ac:spMkLst>
        </pc:spChg>
        <pc:spChg chg="mod">
          <ac:chgData name="Lynne Tseng" userId="e9d1f81c-e197-44b9-8310-442fc7287f94" providerId="ADAL" clId="{D6B9BCE5-005D-44E0-9C63-2E9A24CA280F}" dt="2025-08-06T18:14:00.003" v="162" actId="1076"/>
          <ac:spMkLst>
            <pc:docMk/>
            <pc:sldMk cId="3130608758" sldId="2147482562"/>
            <ac:spMk id="3" creationId="{31EDB47F-79C6-AFBD-1BD5-123A9F455E56}"/>
          </ac:spMkLst>
        </pc:spChg>
        <pc:picChg chg="add mod">
          <ac:chgData name="Lynne Tseng" userId="e9d1f81c-e197-44b9-8310-442fc7287f94" providerId="ADAL" clId="{D6B9BCE5-005D-44E0-9C63-2E9A24CA280F}" dt="2025-08-06T18:18:24.489" v="248" actId="1076"/>
          <ac:picMkLst>
            <pc:docMk/>
            <pc:sldMk cId="3130608758" sldId="2147482562"/>
            <ac:picMk id="7" creationId="{90544CEE-67C2-EE8B-BA58-A6A5C6E275AC}"/>
          </ac:picMkLst>
        </pc:picChg>
      </pc:sldChg>
      <pc:sldChg chg="addSp delSp modSp add mod ord">
        <pc:chgData name="Lynne Tseng" userId="e9d1f81c-e197-44b9-8310-442fc7287f94" providerId="ADAL" clId="{D6B9BCE5-005D-44E0-9C63-2E9A24CA280F}" dt="2025-08-06T18:18:04.604" v="243" actId="1076"/>
        <pc:sldMkLst>
          <pc:docMk/>
          <pc:sldMk cId="1891264523" sldId="2147482563"/>
        </pc:sldMkLst>
      </pc:sldChg>
      <pc:sldChg chg="addSp delSp modSp add mod ord">
        <pc:chgData name="Lynne Tseng" userId="e9d1f81c-e197-44b9-8310-442fc7287f94" providerId="ADAL" clId="{D6B9BCE5-005D-44E0-9C63-2E9A24CA280F}" dt="2025-08-06T18:16:37.951" v="230" actId="1076"/>
        <pc:sldMkLst>
          <pc:docMk/>
          <pc:sldMk cId="3696058376" sldId="2147482564"/>
        </pc:sldMkLst>
      </pc:sldChg>
      <pc:sldChg chg="add">
        <pc:chgData name="Lynne Tseng" userId="e9d1f81c-e197-44b9-8310-442fc7287f94" providerId="ADAL" clId="{D6B9BCE5-005D-44E0-9C63-2E9A24CA280F}" dt="2025-08-12T12:50:04.895" v="280"/>
        <pc:sldMkLst>
          <pc:docMk/>
          <pc:sldMk cId="3940108250" sldId="2147482566"/>
        </pc:sldMkLst>
      </pc:sldChg>
      <pc:sldChg chg="add del">
        <pc:chgData name="Lynne Tseng" userId="e9d1f81c-e197-44b9-8310-442fc7287f94" providerId="ADAL" clId="{D6B9BCE5-005D-44E0-9C63-2E9A24CA280F}" dt="2025-08-13T13:38:59.311" v="290" actId="47"/>
        <pc:sldMkLst>
          <pc:docMk/>
          <pc:sldMk cId="4195714057" sldId="2147482567"/>
        </pc:sldMkLst>
      </pc:sldChg>
      <pc:sldChg chg="del">
        <pc:chgData name="Lynne Tseng" userId="e9d1f81c-e197-44b9-8310-442fc7287f94" providerId="ADAL" clId="{D6B9BCE5-005D-44E0-9C63-2E9A24CA280F}" dt="2025-08-13T13:37:19.768" v="282" actId="47"/>
        <pc:sldMkLst>
          <pc:docMk/>
          <pc:sldMk cId="583603116" sldId="2147482569"/>
        </pc:sldMkLst>
      </pc:sldChg>
      <pc:sldChg chg="ord">
        <pc:chgData name="Lynne Tseng" userId="e9d1f81c-e197-44b9-8310-442fc7287f94" providerId="ADAL" clId="{D6B9BCE5-005D-44E0-9C63-2E9A24CA280F}" dt="2025-08-13T13:38:14.136" v="289"/>
        <pc:sldMkLst>
          <pc:docMk/>
          <pc:sldMk cId="1208730453" sldId="2147482570"/>
        </pc:sldMkLst>
      </pc:sldChg>
      <pc:sldChg chg="del">
        <pc:chgData name="Lynne Tseng" userId="e9d1f81c-e197-44b9-8310-442fc7287f94" providerId="ADAL" clId="{D6B9BCE5-005D-44E0-9C63-2E9A24CA280F}" dt="2025-08-13T13:39:17.757" v="291" actId="47"/>
        <pc:sldMkLst>
          <pc:docMk/>
          <pc:sldMk cId="2914634121" sldId="2147482571"/>
        </pc:sldMkLst>
      </pc:sldChg>
      <pc:sldChg chg="del">
        <pc:chgData name="Lynne Tseng" userId="e9d1f81c-e197-44b9-8310-442fc7287f94" providerId="ADAL" clId="{D6B9BCE5-005D-44E0-9C63-2E9A24CA280F}" dt="2025-08-13T13:49:58.014" v="296" actId="47"/>
        <pc:sldMkLst>
          <pc:docMk/>
          <pc:sldMk cId="2596422938" sldId="2147482572"/>
        </pc:sldMkLst>
      </pc:sldChg>
      <pc:sldChg chg="del">
        <pc:chgData name="Lynne Tseng" userId="e9d1f81c-e197-44b9-8310-442fc7287f94" providerId="ADAL" clId="{D6B9BCE5-005D-44E0-9C63-2E9A24CA280F}" dt="2025-08-13T13:50:03.668" v="298" actId="47"/>
        <pc:sldMkLst>
          <pc:docMk/>
          <pc:sldMk cId="1370410348" sldId="2147482573"/>
        </pc:sldMkLst>
      </pc:sldChg>
      <pc:sldChg chg="add">
        <pc:chgData name="Lynne Tseng" userId="e9d1f81c-e197-44b9-8310-442fc7287f94" providerId="ADAL" clId="{D6B9BCE5-005D-44E0-9C63-2E9A24CA280F}" dt="2025-08-13T13:37:23.740" v="283"/>
        <pc:sldMkLst>
          <pc:docMk/>
          <pc:sldMk cId="2961936788" sldId="2147482574"/>
        </pc:sldMkLst>
      </pc:sldChg>
      <pc:sldChg chg="add">
        <pc:chgData name="Lynne Tseng" userId="e9d1f81c-e197-44b9-8310-442fc7287f94" providerId="ADAL" clId="{D6B9BCE5-005D-44E0-9C63-2E9A24CA280F}" dt="2025-08-13T13:37:29.860" v="284"/>
        <pc:sldMkLst>
          <pc:docMk/>
          <pc:sldMk cId="342101110" sldId="2147482575"/>
        </pc:sldMkLst>
      </pc:sldChg>
      <pc:sldChg chg="add">
        <pc:chgData name="Lynne Tseng" userId="e9d1f81c-e197-44b9-8310-442fc7287f94" providerId="ADAL" clId="{D6B9BCE5-005D-44E0-9C63-2E9A24CA280F}" dt="2025-08-13T13:37:38.361" v="285"/>
        <pc:sldMkLst>
          <pc:docMk/>
          <pc:sldMk cId="355388590" sldId="2147482576"/>
        </pc:sldMkLst>
      </pc:sldChg>
      <pc:sldChg chg="add">
        <pc:chgData name="Lynne Tseng" userId="e9d1f81c-e197-44b9-8310-442fc7287f94" providerId="ADAL" clId="{D6B9BCE5-005D-44E0-9C63-2E9A24CA280F}" dt="2025-08-13T13:37:40.635" v="286"/>
        <pc:sldMkLst>
          <pc:docMk/>
          <pc:sldMk cId="942224400" sldId="2147482577"/>
        </pc:sldMkLst>
      </pc:sldChg>
      <pc:sldChg chg="add">
        <pc:chgData name="Lynne Tseng" userId="e9d1f81c-e197-44b9-8310-442fc7287f94" providerId="ADAL" clId="{D6B9BCE5-005D-44E0-9C63-2E9A24CA280F}" dt="2025-08-13T13:38:11.172" v="287"/>
        <pc:sldMkLst>
          <pc:docMk/>
          <pc:sldMk cId="3302036205" sldId="2147482578"/>
        </pc:sldMkLst>
      </pc:sldChg>
      <pc:sldChg chg="add">
        <pc:chgData name="Lynne Tseng" userId="e9d1f81c-e197-44b9-8310-442fc7287f94" providerId="ADAL" clId="{D6B9BCE5-005D-44E0-9C63-2E9A24CA280F}" dt="2025-08-13T13:39:50.030" v="292"/>
        <pc:sldMkLst>
          <pc:docMk/>
          <pc:sldMk cId="4040809351" sldId="2147482579"/>
        </pc:sldMkLst>
      </pc:sldChg>
      <pc:sldChg chg="add">
        <pc:chgData name="Lynne Tseng" userId="e9d1f81c-e197-44b9-8310-442fc7287f94" providerId="ADAL" clId="{D6B9BCE5-005D-44E0-9C63-2E9A24CA280F}" dt="2025-08-13T13:40:09.619" v="293"/>
        <pc:sldMkLst>
          <pc:docMk/>
          <pc:sldMk cId="2119668188" sldId="2147482580"/>
        </pc:sldMkLst>
      </pc:sldChg>
      <pc:sldChg chg="add">
        <pc:chgData name="Lynne Tseng" userId="e9d1f81c-e197-44b9-8310-442fc7287f94" providerId="ADAL" clId="{D6B9BCE5-005D-44E0-9C63-2E9A24CA280F}" dt="2025-08-13T13:45:00.243" v="294"/>
        <pc:sldMkLst>
          <pc:docMk/>
          <pc:sldMk cId="3483367645" sldId="2147482581"/>
        </pc:sldMkLst>
      </pc:sldChg>
      <pc:sldChg chg="add">
        <pc:chgData name="Lynne Tseng" userId="e9d1f81c-e197-44b9-8310-442fc7287f94" providerId="ADAL" clId="{D6B9BCE5-005D-44E0-9C63-2E9A24CA280F}" dt="2025-08-13T13:45:06.544" v="295"/>
        <pc:sldMkLst>
          <pc:docMk/>
          <pc:sldMk cId="1318778958" sldId="2147482582"/>
        </pc:sldMkLst>
      </pc:sldChg>
      <pc:sldChg chg="add">
        <pc:chgData name="Lynne Tseng" userId="e9d1f81c-e197-44b9-8310-442fc7287f94" providerId="ADAL" clId="{D6B9BCE5-005D-44E0-9C63-2E9A24CA280F}" dt="2025-08-13T13:50:02.045" v="297"/>
        <pc:sldMkLst>
          <pc:docMk/>
          <pc:sldMk cId="816288966" sldId="2147482583"/>
        </pc:sldMkLst>
      </pc:sldChg>
      <pc:sldMasterChg chg="delSldLayout">
        <pc:chgData name="Lynne Tseng" userId="e9d1f81c-e197-44b9-8310-442fc7287f94" providerId="ADAL" clId="{D6B9BCE5-005D-44E0-9C63-2E9A24CA280F}" dt="2025-08-06T18:16:13.327" v="225" actId="47"/>
        <pc:sldMasterMkLst>
          <pc:docMk/>
          <pc:sldMasterMk cId="417602602" sldId="2147483931"/>
        </pc:sldMasterMkLst>
        <pc:sldLayoutChg chg="del">
          <pc:chgData name="Lynne Tseng" userId="e9d1f81c-e197-44b9-8310-442fc7287f94" providerId="ADAL" clId="{D6B9BCE5-005D-44E0-9C63-2E9A24CA280F}" dt="2025-08-06T18:16:13.327" v="225" actId="47"/>
          <pc:sldLayoutMkLst>
            <pc:docMk/>
            <pc:sldMasterMk cId="417602602" sldId="2147483931"/>
            <pc:sldLayoutMk cId="2847235407" sldId="2147483965"/>
          </pc:sldLayoutMkLst>
        </pc:sldLayoutChg>
      </pc:sldMasterChg>
    </pc:docChg>
  </pc:docChgLst>
  <pc:docChgLst>
    <pc:chgData name="Ariana Duran" userId="S::ariana.duran@assuredpartners.com::f985432a-e5e6-4dee-bcf3-898d2c094005" providerId="AD" clId="Web-{5A84B5BD-DA11-492F-8ED3-AEB0C607E31A}"/>
    <pc:docChg chg="addSld delSld">
      <pc:chgData name="Ariana Duran" userId="S::ariana.duran@assuredpartners.com::f985432a-e5e6-4dee-bcf3-898d2c094005" providerId="AD" clId="Web-{5A84B5BD-DA11-492F-8ED3-AEB0C607E31A}" dt="2025-08-12T20:06:12.642" v="12"/>
      <pc:docMkLst>
        <pc:docMk/>
      </pc:docMkLst>
      <pc:sldChg chg="del">
        <pc:chgData name="Ariana Duran" userId="S::ariana.duran@assuredpartners.com::f985432a-e5e6-4dee-bcf3-898d2c094005" providerId="AD" clId="Web-{5A84B5BD-DA11-492F-8ED3-AEB0C607E31A}" dt="2025-08-12T20:03:24.232" v="0"/>
        <pc:sldMkLst>
          <pc:docMk/>
          <pc:sldMk cId="3090369992" sldId="2147482551"/>
        </pc:sldMkLst>
      </pc:sldChg>
      <pc:sldChg chg="del">
        <pc:chgData name="Ariana Duran" userId="S::ariana.duran@assuredpartners.com::f985432a-e5e6-4dee-bcf3-898d2c094005" providerId="AD" clId="Web-{5A84B5BD-DA11-492F-8ED3-AEB0C607E31A}" dt="2025-08-12T20:04:04.561" v="2"/>
        <pc:sldMkLst>
          <pc:docMk/>
          <pc:sldMk cId="2610441257" sldId="2147482552"/>
        </pc:sldMkLst>
      </pc:sldChg>
      <pc:sldChg chg="del">
        <pc:chgData name="Ariana Duran" userId="S::ariana.duran@assuredpartners.com::f985432a-e5e6-4dee-bcf3-898d2c094005" providerId="AD" clId="Web-{5A84B5BD-DA11-492F-8ED3-AEB0C607E31A}" dt="2025-08-12T20:04:13.218" v="3"/>
        <pc:sldMkLst>
          <pc:docMk/>
          <pc:sldMk cId="3196983270" sldId="2147482553"/>
        </pc:sldMkLst>
      </pc:sldChg>
      <pc:sldChg chg="del">
        <pc:chgData name="Ariana Duran" userId="S::ariana.duran@assuredpartners.com::f985432a-e5e6-4dee-bcf3-898d2c094005" providerId="AD" clId="Web-{5A84B5BD-DA11-492F-8ED3-AEB0C607E31A}" dt="2025-08-12T20:04:20.858" v="5"/>
        <pc:sldMkLst>
          <pc:docMk/>
          <pc:sldMk cId="2401993019" sldId="2147482554"/>
        </pc:sldMkLst>
      </pc:sldChg>
      <pc:sldChg chg="del">
        <pc:chgData name="Ariana Duran" userId="S::ariana.duran@assuredpartners.com::f985432a-e5e6-4dee-bcf3-898d2c094005" providerId="AD" clId="Web-{5A84B5BD-DA11-492F-8ED3-AEB0C607E31A}" dt="2025-08-12T20:05:57.891" v="6"/>
        <pc:sldMkLst>
          <pc:docMk/>
          <pc:sldMk cId="132422284" sldId="2147482555"/>
        </pc:sldMkLst>
      </pc:sldChg>
      <pc:sldChg chg="del">
        <pc:chgData name="Ariana Duran" userId="S::ariana.duran@assuredpartners.com::f985432a-e5e6-4dee-bcf3-898d2c094005" providerId="AD" clId="Web-{5A84B5BD-DA11-492F-8ED3-AEB0C607E31A}" dt="2025-08-12T20:06:03.876" v="8"/>
        <pc:sldMkLst>
          <pc:docMk/>
          <pc:sldMk cId="3696108401" sldId="2147482556"/>
        </pc:sldMkLst>
      </pc:sldChg>
      <pc:sldChg chg="del">
        <pc:chgData name="Ariana Duran" userId="S::ariana.duran@assuredpartners.com::f985432a-e5e6-4dee-bcf3-898d2c094005" providerId="AD" clId="Web-{5A84B5BD-DA11-492F-8ED3-AEB0C607E31A}" dt="2025-08-12T20:06:09.391" v="10"/>
        <pc:sldMkLst>
          <pc:docMk/>
          <pc:sldMk cId="2655861244" sldId="2147482557"/>
        </pc:sldMkLst>
      </pc:sldChg>
      <pc:sldChg chg="del">
        <pc:chgData name="Ariana Duran" userId="S::ariana.duran@assuredpartners.com::f985432a-e5e6-4dee-bcf3-898d2c094005" providerId="AD" clId="Web-{5A84B5BD-DA11-492F-8ED3-AEB0C607E31A}" dt="2025-08-12T20:06:12.642" v="12"/>
        <pc:sldMkLst>
          <pc:docMk/>
          <pc:sldMk cId="1445472901" sldId="2147482558"/>
        </pc:sldMkLst>
      </pc:sldChg>
      <pc:sldChg chg="add replId">
        <pc:chgData name="Ariana Duran" userId="S::ariana.duran@assuredpartners.com::f985432a-e5e6-4dee-bcf3-898d2c094005" providerId="AD" clId="Web-{5A84B5BD-DA11-492F-8ED3-AEB0C607E31A}" dt="2025-08-12T20:04:03.077" v="1"/>
        <pc:sldMkLst>
          <pc:docMk/>
          <pc:sldMk cId="583603116" sldId="2147482569"/>
        </pc:sldMkLst>
      </pc:sldChg>
      <pc:sldChg chg="add replId">
        <pc:chgData name="Ariana Duran" userId="S::ariana.duran@assuredpartners.com::f985432a-e5e6-4dee-bcf3-898d2c094005" providerId="AD" clId="Web-{5A84B5BD-DA11-492F-8ED3-AEB0C607E31A}" dt="2025-08-12T20:04:18.827" v="4"/>
        <pc:sldMkLst>
          <pc:docMk/>
          <pc:sldMk cId="1208730453" sldId="2147482570"/>
        </pc:sldMkLst>
      </pc:sldChg>
      <pc:sldChg chg="add replId">
        <pc:chgData name="Ariana Duran" userId="S::ariana.duran@assuredpartners.com::f985432a-e5e6-4dee-bcf3-898d2c094005" providerId="AD" clId="Web-{5A84B5BD-DA11-492F-8ED3-AEB0C607E31A}" dt="2025-08-12T20:06:01.938" v="7"/>
        <pc:sldMkLst>
          <pc:docMk/>
          <pc:sldMk cId="2914634121" sldId="2147482571"/>
        </pc:sldMkLst>
      </pc:sldChg>
      <pc:sldChg chg="add replId">
        <pc:chgData name="Ariana Duran" userId="S::ariana.duran@assuredpartners.com::f985432a-e5e6-4dee-bcf3-898d2c094005" providerId="AD" clId="Web-{5A84B5BD-DA11-492F-8ED3-AEB0C607E31A}" dt="2025-08-12T20:06:07.673" v="9"/>
        <pc:sldMkLst>
          <pc:docMk/>
          <pc:sldMk cId="2596422938" sldId="2147482572"/>
        </pc:sldMkLst>
      </pc:sldChg>
      <pc:sldChg chg="add replId">
        <pc:chgData name="Ariana Duran" userId="S::ariana.duran@assuredpartners.com::f985432a-e5e6-4dee-bcf3-898d2c094005" providerId="AD" clId="Web-{5A84B5BD-DA11-492F-8ED3-AEB0C607E31A}" dt="2025-08-12T20:06:11.110" v="11"/>
        <pc:sldMkLst>
          <pc:docMk/>
          <pc:sldMk cId="1370410348" sldId="214748257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06A25C-3757-8E46-9A79-775E9C1F68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sz="1100">
              <a:latin typeface="Trebuchet MS" panose="020B0603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E28867-5585-9A4E-B5D7-C74A3F7A731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r>
              <a:rPr lang="en-US" sz="1100">
                <a:latin typeface="Trebuchet MS" panose="020B0603020202020204" pitchFamily="34" charset="0"/>
              </a:rPr>
              <a:t>Month 00, 0000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2AB31F-DE40-904A-B85C-D6BF73E0D8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sz="1100">
              <a:latin typeface="Trebuchet MS" panose="020B0603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832DCF-EE37-4C40-B7D0-E5A5C094F6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84B5A92-BCFD-3246-8317-50F2938C0F36}" type="slidenum">
              <a:rPr lang="en-US" sz="1100">
                <a:latin typeface="Trebuchet MS" panose="020B0603020202020204" pitchFamily="34" charset="0"/>
              </a:rPr>
              <a:t>‹#›</a:t>
            </a:fld>
            <a:endParaRPr lang="en-US" sz="110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4262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100">
                <a:latin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100">
                <a:latin typeface="Trebuchet MS" panose="020B0603020202020204" pitchFamily="34" charset="0"/>
              </a:defRPr>
            </a:lvl1pPr>
          </a:lstStyle>
          <a:p>
            <a:r>
              <a:rPr lang="en-US"/>
              <a:t>Month 00, 0000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100">
                <a:latin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100">
                <a:latin typeface="Trebuchet MS" panose="020B0603020202020204" pitchFamily="34" charset="0"/>
              </a:defRPr>
            </a:lvl1pPr>
          </a:lstStyle>
          <a:p>
            <a:fld id="{394CF020-0462-2D47-950F-817C4E9C0E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9644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6.sv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6.sv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6.svg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6.svg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2.svg"/><Relationship Id="rId4" Type="http://schemas.openxmlformats.org/officeDocument/2006/relationships/image" Target="../media/image40.png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2.wdp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199" y="2486168"/>
            <a:ext cx="8439886" cy="7414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91440" rIns="91440" bIns="91440" numCol="1" anchor="b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75000"/>
              </a:lnSpc>
              <a:defRPr lang="en-US" sz="4800" b="0" dirty="0">
                <a:solidFill>
                  <a:srgbClr val="3C3F42"/>
                </a:solidFill>
                <a:latin typeface="Trebuchet MS" panose="020B0603020202020204" pitchFamily="34" charset="0"/>
              </a:defRPr>
            </a:lvl1pPr>
          </a:lstStyle>
          <a:p>
            <a:pPr lvl="0" fontAlgn="auto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199" y="3163228"/>
            <a:ext cx="8439886" cy="375047"/>
          </a:xfrm>
          <a:prstGeom prst="rect">
            <a:avLst/>
          </a:prstGeom>
        </p:spPr>
        <p:txBody>
          <a:bodyPr lIns="91440" tIns="0" rIns="91440" bIns="228600" anchor="t" anchorCtr="0">
            <a:noAutofit/>
          </a:bodyPr>
          <a:lstStyle>
            <a:lvl1pPr marL="0" indent="0">
              <a:buNone/>
              <a:defRPr lang="en-US" sz="2800" dirty="0">
                <a:solidFill>
                  <a:srgbClr val="3C3F42"/>
                </a:solidFill>
                <a:latin typeface="Trebuchet MS" panose="020B0603020202020204" pitchFamily="34" charset="0"/>
              </a:defRPr>
            </a:lvl1pPr>
          </a:lstStyle>
          <a:p>
            <a:pPr lvl="0" fontAlgn="auto"/>
            <a:r>
              <a:rPr lang="en-US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4A0BE74-59D5-4472-AB36-E12FA05F20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8199" y="4168912"/>
            <a:ext cx="8439886" cy="433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7D5AF55-971C-5143-A4CF-9B2180F1CB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9548"/>
          <a:stretch/>
        </p:blipFill>
        <p:spPr>
          <a:xfrm>
            <a:off x="0" y="5571422"/>
            <a:ext cx="12192000" cy="1286578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D3FD4B0C-48BE-2849-A6DA-E0AAD5EB16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8368" y="6039300"/>
            <a:ext cx="1726039" cy="35082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266A0F-87C2-A444-A93C-BA8964F2F8D3}"/>
              </a:ext>
            </a:extLst>
          </p:cNvPr>
          <p:cNvCxnSpPr>
            <a:cxnSpLocks/>
          </p:cNvCxnSpPr>
          <p:nvPr userDrawn="1"/>
        </p:nvCxnSpPr>
        <p:spPr>
          <a:xfrm>
            <a:off x="658368" y="3885570"/>
            <a:ext cx="1554480" cy="0"/>
          </a:xfrm>
          <a:prstGeom prst="line">
            <a:avLst/>
          </a:prstGeom>
          <a:ln w="69850" cap="rnd">
            <a:solidFill>
              <a:srgbClr val="E017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808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-column 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41BFA7-B9E9-A140-82CE-B858102D7D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9740" y="2722407"/>
            <a:ext cx="3646932" cy="27554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3E830DB-E3C3-3C4C-9B2A-9CE4E1C7E9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63644" y="2722407"/>
            <a:ext cx="3646932" cy="27554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75C92D6A-F536-A742-ACD6-D438321119D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67548" y="2722407"/>
            <a:ext cx="3646932" cy="27554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text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AD34D604-F071-44FF-ABF3-6F382911FFC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0DE47CE6-B55A-4BB3-9244-A2DE6E6D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611291B-7574-456A-8902-14B5246EFBF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EBF8FC2B-5125-4636-89BC-191521C999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A0806883-6797-4E3F-9D35-D45E5F1706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B2BEF5DF-E639-4322-B140-E8E339D845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567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8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2" b="1" spc="400">
                <a:solidFill>
                  <a:schemeClr val="tx2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22" name="Gleichschenkliges Dreieck 45"/>
          <p:cNvSpPr/>
          <p:nvPr userDrawn="1"/>
        </p:nvSpPr>
        <p:spPr>
          <a:xfrm rot="10800000">
            <a:off x="5650497" y="11"/>
            <a:ext cx="891025" cy="46114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4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7093" y="6583088"/>
            <a:ext cx="12027505" cy="183979"/>
          </a:xfrm>
        </p:spPr>
        <p:txBody>
          <a:bodyPr/>
          <a:lstStyle>
            <a:lvl1pPr>
              <a:defRPr sz="1066" i="1">
                <a:solidFill>
                  <a:schemeClr val="bg2"/>
                </a:solidFill>
              </a:defRPr>
            </a:lvl1pPr>
            <a:lvl2pPr>
              <a:defRPr sz="1066" i="1">
                <a:solidFill>
                  <a:schemeClr val="bg2"/>
                </a:solidFill>
              </a:defRPr>
            </a:lvl2pPr>
            <a:lvl3pPr>
              <a:defRPr sz="1066" i="1">
                <a:solidFill>
                  <a:schemeClr val="bg2"/>
                </a:solidFill>
              </a:defRPr>
            </a:lvl3pPr>
            <a:lvl4pPr>
              <a:defRPr sz="1066" i="1">
                <a:solidFill>
                  <a:schemeClr val="bg2"/>
                </a:solidFill>
              </a:defRPr>
            </a:lvl4pPr>
            <a:lvl5pPr>
              <a:defRPr sz="1066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558803" y="1135600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397735" y="1135600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236667" y="1135600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075599" y="1135600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7934935" y="1135600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558803" y="2816791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2397735" y="2816791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4236667" y="2816791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6075599" y="2816791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7934935" y="2816791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558803" y="4504928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2397735" y="4504928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4236667" y="4504928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6075599" y="4504928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7934935" y="4504928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4"/>
          </p:nvPr>
        </p:nvSpPr>
        <p:spPr>
          <a:xfrm>
            <a:off x="9794271" y="1135600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35"/>
          </p:nvPr>
        </p:nvSpPr>
        <p:spPr>
          <a:xfrm>
            <a:off x="9794271" y="2816791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36"/>
          </p:nvPr>
        </p:nvSpPr>
        <p:spPr>
          <a:xfrm>
            <a:off x="9794271" y="4504928"/>
            <a:ext cx="1838932" cy="168119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3493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8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2" b="1" spc="400">
                <a:solidFill>
                  <a:schemeClr val="tx2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22" name="Gleichschenkliges Dreieck 45"/>
          <p:cNvSpPr/>
          <p:nvPr userDrawn="1"/>
        </p:nvSpPr>
        <p:spPr>
          <a:xfrm rot="10800000">
            <a:off x="5650497" y="11"/>
            <a:ext cx="891025" cy="46114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4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7093" y="6583088"/>
            <a:ext cx="12027505" cy="183979"/>
          </a:xfrm>
        </p:spPr>
        <p:txBody>
          <a:bodyPr/>
          <a:lstStyle>
            <a:lvl1pPr>
              <a:defRPr sz="1066" i="1">
                <a:solidFill>
                  <a:schemeClr val="bg2"/>
                </a:solidFill>
              </a:defRPr>
            </a:lvl1pPr>
            <a:lvl2pPr>
              <a:defRPr sz="1066" i="1">
                <a:solidFill>
                  <a:schemeClr val="bg2"/>
                </a:solidFill>
              </a:defRPr>
            </a:lvl2pPr>
            <a:lvl3pPr>
              <a:defRPr sz="1066" i="1">
                <a:solidFill>
                  <a:schemeClr val="bg2"/>
                </a:solidFill>
              </a:defRPr>
            </a:lvl3pPr>
            <a:lvl4pPr>
              <a:defRPr sz="1066" i="1">
                <a:solidFill>
                  <a:schemeClr val="bg2"/>
                </a:solidFill>
              </a:defRPr>
            </a:lvl4pPr>
            <a:lvl5pPr>
              <a:defRPr sz="1066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539191" y="1135600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3378123" y="1135600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5217055" y="1135600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7055987" y="1135600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8915323" y="1135600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1539191" y="2816791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378123" y="2816791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5217055" y="2816791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7055987" y="2816791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8915323" y="2816791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1539191" y="4504928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3378123" y="4504928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5217055" y="4504928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7055987" y="4504928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8915323" y="4504928"/>
            <a:ext cx="1838932" cy="168119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9092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Graph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8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2" b="1" spc="400">
                <a:solidFill>
                  <a:schemeClr val="tx1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1136117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2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7093" y="6583088"/>
            <a:ext cx="12027505" cy="183979"/>
          </a:xfrm>
        </p:spPr>
        <p:txBody>
          <a:bodyPr/>
          <a:lstStyle>
            <a:lvl1pPr>
              <a:defRPr sz="1066" i="1">
                <a:solidFill>
                  <a:schemeClr val="tx2"/>
                </a:solidFill>
              </a:defRPr>
            </a:lvl1pPr>
            <a:lvl2pPr>
              <a:defRPr sz="1066" i="1">
                <a:solidFill>
                  <a:schemeClr val="bg2"/>
                </a:solidFill>
              </a:defRPr>
            </a:lvl2pPr>
            <a:lvl3pPr>
              <a:defRPr sz="1066" i="1">
                <a:solidFill>
                  <a:schemeClr val="bg2"/>
                </a:solidFill>
              </a:defRPr>
            </a:lvl3pPr>
            <a:lvl4pPr>
              <a:defRPr sz="1066" i="1">
                <a:solidFill>
                  <a:schemeClr val="bg2"/>
                </a:solidFill>
              </a:defRPr>
            </a:lvl4pPr>
            <a:lvl5pPr>
              <a:defRPr sz="1066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4466115" y="286709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10165121" y="286709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8" name="Picture Placeholder 6"/>
          <p:cNvSpPr>
            <a:spLocks noGrp="1"/>
          </p:cNvSpPr>
          <p:nvPr>
            <p:ph type="pic" sz="quarter" idx="49"/>
          </p:nvPr>
        </p:nvSpPr>
        <p:spPr>
          <a:xfrm>
            <a:off x="666776" y="286709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62"/>
          </p:nvPr>
        </p:nvSpPr>
        <p:spPr>
          <a:xfrm>
            <a:off x="2566445" y="286709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9" name="Picture Placeholder 6"/>
          <p:cNvSpPr>
            <a:spLocks noGrp="1"/>
          </p:cNvSpPr>
          <p:nvPr>
            <p:ph type="pic" sz="quarter" idx="68"/>
          </p:nvPr>
        </p:nvSpPr>
        <p:spPr>
          <a:xfrm>
            <a:off x="6365784" y="286709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47" name="Text Placeholder 8"/>
          <p:cNvSpPr>
            <a:spLocks noGrp="1"/>
          </p:cNvSpPr>
          <p:nvPr>
            <p:ph type="body" sz="quarter" idx="29"/>
          </p:nvPr>
        </p:nvSpPr>
        <p:spPr>
          <a:xfrm rot="19609788">
            <a:off x="4070228" y="4710296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30" hasCustomPrompt="1"/>
          </p:nvPr>
        </p:nvSpPr>
        <p:spPr>
          <a:xfrm rot="19609788">
            <a:off x="3870008" y="4404061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325" b="1" i="0">
                <a:solidFill>
                  <a:schemeClr val="tx2"/>
                </a:solidFill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9" name="Text Placeholder 8"/>
          <p:cNvSpPr>
            <a:spLocks noGrp="1"/>
          </p:cNvSpPr>
          <p:nvPr>
            <p:ph type="body" sz="quarter" idx="31"/>
          </p:nvPr>
        </p:nvSpPr>
        <p:spPr>
          <a:xfrm rot="19609788">
            <a:off x="9772636" y="4710296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0" name="Text Placeholder 8"/>
          <p:cNvSpPr>
            <a:spLocks noGrp="1"/>
          </p:cNvSpPr>
          <p:nvPr>
            <p:ph type="body" sz="quarter" idx="32" hasCustomPrompt="1"/>
          </p:nvPr>
        </p:nvSpPr>
        <p:spPr>
          <a:xfrm rot="19609788">
            <a:off x="9572416" y="4404061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325" b="1" i="0">
                <a:solidFill>
                  <a:schemeClr val="tx2"/>
                </a:solidFill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1" name="Text Placeholder 8"/>
          <p:cNvSpPr>
            <a:spLocks noGrp="1"/>
          </p:cNvSpPr>
          <p:nvPr>
            <p:ph type="body" sz="quarter" idx="51"/>
          </p:nvPr>
        </p:nvSpPr>
        <p:spPr>
          <a:xfrm rot="19609788">
            <a:off x="338268" y="4710296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2" name="Text Placeholder 8"/>
          <p:cNvSpPr>
            <a:spLocks noGrp="1"/>
          </p:cNvSpPr>
          <p:nvPr>
            <p:ph type="body" sz="quarter" idx="52" hasCustomPrompt="1"/>
          </p:nvPr>
        </p:nvSpPr>
        <p:spPr>
          <a:xfrm rot="19609788">
            <a:off x="138044" y="4404061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325" b="1" i="0">
                <a:solidFill>
                  <a:schemeClr val="tx2"/>
                </a:solidFill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3" name="Text Placeholder 8"/>
          <p:cNvSpPr>
            <a:spLocks noGrp="1"/>
          </p:cNvSpPr>
          <p:nvPr>
            <p:ph type="body" sz="quarter" idx="63"/>
          </p:nvPr>
        </p:nvSpPr>
        <p:spPr>
          <a:xfrm rot="19609788">
            <a:off x="2171816" y="4710296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4" name="Text Placeholder 8"/>
          <p:cNvSpPr>
            <a:spLocks noGrp="1"/>
          </p:cNvSpPr>
          <p:nvPr>
            <p:ph type="body" sz="quarter" idx="64" hasCustomPrompt="1"/>
          </p:nvPr>
        </p:nvSpPr>
        <p:spPr>
          <a:xfrm rot="19609788">
            <a:off x="1971592" y="4404061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325" b="1" i="0">
                <a:solidFill>
                  <a:schemeClr val="tx2"/>
                </a:solidFill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5" name="Text Placeholder 8"/>
          <p:cNvSpPr>
            <a:spLocks noGrp="1"/>
          </p:cNvSpPr>
          <p:nvPr>
            <p:ph type="body" sz="quarter" idx="69"/>
          </p:nvPr>
        </p:nvSpPr>
        <p:spPr>
          <a:xfrm rot="19609788">
            <a:off x="5957752" y="4710296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6" name="Text Placeholder 8"/>
          <p:cNvSpPr>
            <a:spLocks noGrp="1"/>
          </p:cNvSpPr>
          <p:nvPr>
            <p:ph type="body" sz="quarter" idx="70" hasCustomPrompt="1"/>
          </p:nvPr>
        </p:nvSpPr>
        <p:spPr>
          <a:xfrm rot="19609788">
            <a:off x="5757528" y="4404061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325" b="1" i="0">
                <a:solidFill>
                  <a:schemeClr val="tx2"/>
                </a:solidFill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7" name="Picture Placeholder 6"/>
          <p:cNvSpPr>
            <a:spLocks noGrp="1"/>
          </p:cNvSpPr>
          <p:nvPr>
            <p:ph type="pic" sz="quarter" idx="71"/>
          </p:nvPr>
        </p:nvSpPr>
        <p:spPr>
          <a:xfrm>
            <a:off x="8265453" y="286709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58" name="Text Placeholder 8"/>
          <p:cNvSpPr>
            <a:spLocks noGrp="1"/>
          </p:cNvSpPr>
          <p:nvPr>
            <p:ph type="body" sz="quarter" idx="72"/>
          </p:nvPr>
        </p:nvSpPr>
        <p:spPr>
          <a:xfrm rot="19609788">
            <a:off x="7863036" y="4710296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9" name="Text Placeholder 8"/>
          <p:cNvSpPr>
            <a:spLocks noGrp="1"/>
          </p:cNvSpPr>
          <p:nvPr>
            <p:ph type="body" sz="quarter" idx="73" hasCustomPrompt="1"/>
          </p:nvPr>
        </p:nvSpPr>
        <p:spPr>
          <a:xfrm rot="19609788">
            <a:off x="7662816" y="4404061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325" b="1" i="0">
                <a:solidFill>
                  <a:schemeClr val="tx2"/>
                </a:solidFill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reeform 3"/>
          <p:cNvSpPr/>
          <p:nvPr userDrawn="1"/>
        </p:nvSpPr>
        <p:spPr>
          <a:xfrm>
            <a:off x="296418" y="2866380"/>
            <a:ext cx="1677799" cy="2413794"/>
          </a:xfrm>
          <a:custGeom>
            <a:avLst/>
            <a:gdLst>
              <a:gd name="connsiteX0" fmla="*/ 1258349 w 1258349"/>
              <a:gd name="connsiteY0" fmla="*/ 0 h 1812022"/>
              <a:gd name="connsiteX1" fmla="*/ 1258349 w 1258349"/>
              <a:gd name="connsiteY1" fmla="*/ 985707 h 1812022"/>
              <a:gd name="connsiteX2" fmla="*/ 0 w 1258349"/>
              <a:gd name="connsiteY2" fmla="*/ 1812022 h 181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8349" h="1812022">
                <a:moveTo>
                  <a:pt x="1258349" y="0"/>
                </a:moveTo>
                <a:lnTo>
                  <a:pt x="1258349" y="985707"/>
                </a:lnTo>
                <a:lnTo>
                  <a:pt x="0" y="1812022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6"/>
          </a:p>
        </p:txBody>
      </p:sp>
      <p:sp>
        <p:nvSpPr>
          <p:cNvPr id="70" name="Freeform 69"/>
          <p:cNvSpPr/>
          <p:nvPr userDrawn="1"/>
        </p:nvSpPr>
        <p:spPr>
          <a:xfrm>
            <a:off x="2194733" y="2866380"/>
            <a:ext cx="1677799" cy="2413794"/>
          </a:xfrm>
          <a:custGeom>
            <a:avLst/>
            <a:gdLst>
              <a:gd name="connsiteX0" fmla="*/ 1258349 w 1258349"/>
              <a:gd name="connsiteY0" fmla="*/ 0 h 1812022"/>
              <a:gd name="connsiteX1" fmla="*/ 1258349 w 1258349"/>
              <a:gd name="connsiteY1" fmla="*/ 985707 h 1812022"/>
              <a:gd name="connsiteX2" fmla="*/ 0 w 1258349"/>
              <a:gd name="connsiteY2" fmla="*/ 1812022 h 181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8349" h="1812022">
                <a:moveTo>
                  <a:pt x="1258349" y="0"/>
                </a:moveTo>
                <a:lnTo>
                  <a:pt x="1258349" y="985707"/>
                </a:lnTo>
                <a:lnTo>
                  <a:pt x="0" y="1812022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6"/>
          </a:p>
        </p:txBody>
      </p:sp>
      <p:sp>
        <p:nvSpPr>
          <p:cNvPr id="71" name="Freeform 70"/>
          <p:cNvSpPr/>
          <p:nvPr userDrawn="1"/>
        </p:nvSpPr>
        <p:spPr>
          <a:xfrm>
            <a:off x="4093047" y="2866380"/>
            <a:ext cx="1677799" cy="2413794"/>
          </a:xfrm>
          <a:custGeom>
            <a:avLst/>
            <a:gdLst>
              <a:gd name="connsiteX0" fmla="*/ 1258349 w 1258349"/>
              <a:gd name="connsiteY0" fmla="*/ 0 h 1812022"/>
              <a:gd name="connsiteX1" fmla="*/ 1258349 w 1258349"/>
              <a:gd name="connsiteY1" fmla="*/ 985707 h 1812022"/>
              <a:gd name="connsiteX2" fmla="*/ 0 w 1258349"/>
              <a:gd name="connsiteY2" fmla="*/ 1812022 h 181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8349" h="1812022">
                <a:moveTo>
                  <a:pt x="1258349" y="0"/>
                </a:moveTo>
                <a:lnTo>
                  <a:pt x="1258349" y="985707"/>
                </a:lnTo>
                <a:lnTo>
                  <a:pt x="0" y="1812022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6"/>
          </a:p>
        </p:txBody>
      </p:sp>
      <p:sp>
        <p:nvSpPr>
          <p:cNvPr id="72" name="Freeform 71"/>
          <p:cNvSpPr/>
          <p:nvPr userDrawn="1"/>
        </p:nvSpPr>
        <p:spPr>
          <a:xfrm>
            <a:off x="5991362" y="2866380"/>
            <a:ext cx="1677799" cy="2413794"/>
          </a:xfrm>
          <a:custGeom>
            <a:avLst/>
            <a:gdLst>
              <a:gd name="connsiteX0" fmla="*/ 1258349 w 1258349"/>
              <a:gd name="connsiteY0" fmla="*/ 0 h 1812022"/>
              <a:gd name="connsiteX1" fmla="*/ 1258349 w 1258349"/>
              <a:gd name="connsiteY1" fmla="*/ 985707 h 1812022"/>
              <a:gd name="connsiteX2" fmla="*/ 0 w 1258349"/>
              <a:gd name="connsiteY2" fmla="*/ 1812022 h 181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8349" h="1812022">
                <a:moveTo>
                  <a:pt x="1258349" y="0"/>
                </a:moveTo>
                <a:lnTo>
                  <a:pt x="1258349" y="985707"/>
                </a:lnTo>
                <a:lnTo>
                  <a:pt x="0" y="1812022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6"/>
          </a:p>
        </p:txBody>
      </p:sp>
      <p:sp>
        <p:nvSpPr>
          <p:cNvPr id="73" name="Freeform 72"/>
          <p:cNvSpPr/>
          <p:nvPr userDrawn="1"/>
        </p:nvSpPr>
        <p:spPr>
          <a:xfrm>
            <a:off x="7889677" y="2866380"/>
            <a:ext cx="1677799" cy="2413794"/>
          </a:xfrm>
          <a:custGeom>
            <a:avLst/>
            <a:gdLst>
              <a:gd name="connsiteX0" fmla="*/ 1258349 w 1258349"/>
              <a:gd name="connsiteY0" fmla="*/ 0 h 1812022"/>
              <a:gd name="connsiteX1" fmla="*/ 1258349 w 1258349"/>
              <a:gd name="connsiteY1" fmla="*/ 985707 h 1812022"/>
              <a:gd name="connsiteX2" fmla="*/ 0 w 1258349"/>
              <a:gd name="connsiteY2" fmla="*/ 1812022 h 181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8349" h="1812022">
                <a:moveTo>
                  <a:pt x="1258349" y="0"/>
                </a:moveTo>
                <a:lnTo>
                  <a:pt x="1258349" y="985707"/>
                </a:lnTo>
                <a:lnTo>
                  <a:pt x="0" y="1812022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6"/>
          </a:p>
        </p:txBody>
      </p:sp>
      <p:sp>
        <p:nvSpPr>
          <p:cNvPr id="74" name="Freeform 73"/>
          <p:cNvSpPr/>
          <p:nvPr userDrawn="1"/>
        </p:nvSpPr>
        <p:spPr>
          <a:xfrm>
            <a:off x="9787994" y="2866380"/>
            <a:ext cx="1677799" cy="2413794"/>
          </a:xfrm>
          <a:custGeom>
            <a:avLst/>
            <a:gdLst>
              <a:gd name="connsiteX0" fmla="*/ 1258349 w 1258349"/>
              <a:gd name="connsiteY0" fmla="*/ 0 h 1812022"/>
              <a:gd name="connsiteX1" fmla="*/ 1258349 w 1258349"/>
              <a:gd name="connsiteY1" fmla="*/ 985707 h 1812022"/>
              <a:gd name="connsiteX2" fmla="*/ 0 w 1258349"/>
              <a:gd name="connsiteY2" fmla="*/ 1812022 h 181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8349" h="1812022">
                <a:moveTo>
                  <a:pt x="1258349" y="0"/>
                </a:moveTo>
                <a:lnTo>
                  <a:pt x="1258349" y="985707"/>
                </a:lnTo>
                <a:lnTo>
                  <a:pt x="0" y="1812022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6"/>
          </a:p>
        </p:txBody>
      </p:sp>
    </p:spTree>
    <p:extLst>
      <p:ext uri="{BB962C8B-B14F-4D97-AF65-F5344CB8AC3E}">
        <p14:creationId xmlns:p14="http://schemas.microsoft.com/office/powerpoint/2010/main" val="12436883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Graph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8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2" b="1" spc="400">
                <a:solidFill>
                  <a:schemeClr val="tx1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969971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2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7093" y="6583088"/>
            <a:ext cx="12027505" cy="183979"/>
          </a:xfrm>
        </p:spPr>
        <p:txBody>
          <a:bodyPr/>
          <a:lstStyle>
            <a:lvl1pPr>
              <a:defRPr sz="1066" i="1">
                <a:solidFill>
                  <a:schemeClr val="tx2"/>
                </a:solidFill>
              </a:defRPr>
            </a:lvl1pPr>
            <a:lvl2pPr>
              <a:defRPr sz="1066" i="1">
                <a:solidFill>
                  <a:schemeClr val="bg2"/>
                </a:solidFill>
              </a:defRPr>
            </a:lvl2pPr>
            <a:lvl3pPr>
              <a:defRPr sz="1066" i="1">
                <a:solidFill>
                  <a:schemeClr val="bg2"/>
                </a:solidFill>
              </a:defRPr>
            </a:lvl3pPr>
            <a:lvl4pPr>
              <a:defRPr sz="1066" i="1">
                <a:solidFill>
                  <a:schemeClr val="bg2"/>
                </a:solidFill>
              </a:defRPr>
            </a:lvl4pPr>
            <a:lvl5pPr>
              <a:defRPr sz="1066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9618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Graph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8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2" b="1" spc="400">
                <a:solidFill>
                  <a:schemeClr val="tx1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1136117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2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7093" y="6583088"/>
            <a:ext cx="12027505" cy="183979"/>
          </a:xfrm>
        </p:spPr>
        <p:txBody>
          <a:bodyPr/>
          <a:lstStyle>
            <a:lvl1pPr>
              <a:defRPr sz="1066" i="1">
                <a:solidFill>
                  <a:schemeClr val="tx2"/>
                </a:solidFill>
              </a:defRPr>
            </a:lvl1pPr>
            <a:lvl2pPr>
              <a:defRPr sz="1066" i="1">
                <a:solidFill>
                  <a:schemeClr val="bg2"/>
                </a:solidFill>
              </a:defRPr>
            </a:lvl2pPr>
            <a:lvl3pPr>
              <a:defRPr sz="1066" i="1">
                <a:solidFill>
                  <a:schemeClr val="bg2"/>
                </a:solidFill>
              </a:defRPr>
            </a:lvl3pPr>
            <a:lvl4pPr>
              <a:defRPr sz="1066" i="1">
                <a:solidFill>
                  <a:schemeClr val="bg2"/>
                </a:solidFill>
              </a:defRPr>
            </a:lvl4pPr>
            <a:lvl5pPr>
              <a:defRPr sz="1066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558808" y="1611415"/>
            <a:ext cx="1716617" cy="1545853"/>
          </a:xfrm>
        </p:spPr>
        <p:txBody>
          <a:bodyPr/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2282780" y="1611415"/>
            <a:ext cx="1716617" cy="1545853"/>
          </a:xfrm>
        </p:spPr>
        <p:txBody>
          <a:bodyPr/>
          <a:lstStyle/>
          <a:p>
            <a:endParaRPr lang="en-US"/>
          </a:p>
        </p:txBody>
      </p:sp>
      <p:sp>
        <p:nvSpPr>
          <p:cNvPr id="33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4006750" y="1611415"/>
            <a:ext cx="1716617" cy="1545853"/>
          </a:xfrm>
        </p:spPr>
        <p:txBody>
          <a:bodyPr/>
          <a:lstStyle/>
          <a:p>
            <a:endParaRPr lang="en-US"/>
          </a:p>
        </p:txBody>
      </p:sp>
      <p:sp>
        <p:nvSpPr>
          <p:cNvPr id="34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558808" y="3157267"/>
            <a:ext cx="1716617" cy="1545853"/>
          </a:xfrm>
        </p:spPr>
        <p:txBody>
          <a:bodyPr/>
          <a:lstStyle/>
          <a:p>
            <a:endParaRPr lang="en-US"/>
          </a:p>
        </p:txBody>
      </p:sp>
      <p:sp>
        <p:nvSpPr>
          <p:cNvPr id="35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2282780" y="3157267"/>
            <a:ext cx="1716617" cy="1545853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4006750" y="3157267"/>
            <a:ext cx="1716617" cy="1545853"/>
          </a:xfrm>
        </p:spPr>
        <p:txBody>
          <a:bodyPr/>
          <a:lstStyle/>
          <a:p>
            <a:endParaRPr lang="en-US"/>
          </a:p>
        </p:txBody>
      </p:sp>
      <p:sp>
        <p:nvSpPr>
          <p:cNvPr id="37" name="Picture Placeholder 7"/>
          <p:cNvSpPr>
            <a:spLocks noGrp="1"/>
          </p:cNvSpPr>
          <p:nvPr>
            <p:ph type="pic" sz="quarter" idx="27"/>
          </p:nvPr>
        </p:nvSpPr>
        <p:spPr>
          <a:xfrm>
            <a:off x="558808" y="4703120"/>
            <a:ext cx="1716617" cy="1545853"/>
          </a:xfrm>
        </p:spPr>
        <p:txBody>
          <a:bodyPr/>
          <a:lstStyle/>
          <a:p>
            <a:endParaRPr lang="en-US"/>
          </a:p>
        </p:txBody>
      </p:sp>
      <p:sp>
        <p:nvSpPr>
          <p:cNvPr id="40" name="Picture Placeholder 7"/>
          <p:cNvSpPr>
            <a:spLocks noGrp="1"/>
          </p:cNvSpPr>
          <p:nvPr>
            <p:ph type="pic" sz="quarter" idx="28"/>
          </p:nvPr>
        </p:nvSpPr>
        <p:spPr>
          <a:xfrm>
            <a:off x="2282780" y="4703120"/>
            <a:ext cx="1716617" cy="1545853"/>
          </a:xfrm>
        </p:spPr>
        <p:txBody>
          <a:bodyPr/>
          <a:lstStyle/>
          <a:p>
            <a:endParaRPr lang="en-US"/>
          </a:p>
        </p:txBody>
      </p:sp>
      <p:sp>
        <p:nvSpPr>
          <p:cNvPr id="41" name="Picture Placeholder 7"/>
          <p:cNvSpPr>
            <a:spLocks noGrp="1"/>
          </p:cNvSpPr>
          <p:nvPr>
            <p:ph type="pic" sz="quarter" idx="29"/>
          </p:nvPr>
        </p:nvSpPr>
        <p:spPr>
          <a:xfrm>
            <a:off x="4006750" y="4703120"/>
            <a:ext cx="1716617" cy="154585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884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1FADD0B-BCA1-5443-EF65-77A938B4977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939553109"/>
              </p:ext>
            </p:extLst>
          </p:nvPr>
        </p:nvGraphicFramePr>
        <p:xfrm>
          <a:off x="0" y="2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34042819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92393259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602777345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04" marB="60904"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E1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04" marB="60904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04" marB="60904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051557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D6F422-FEFC-DC4E-A103-916F1C20EE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361" y="627873"/>
            <a:ext cx="2612752" cy="1405365"/>
          </a:xfrm>
        </p:spPr>
        <p:txBody>
          <a:bodyPr/>
          <a:lstStyle>
            <a:lvl1pPr>
              <a:defRPr sz="5323" b="1">
                <a:solidFill>
                  <a:schemeClr val="tx2"/>
                </a:solidFill>
                <a:latin typeface="+mj-lt"/>
              </a:defRPr>
            </a:lvl1pPr>
            <a:lvl2pPr marL="669320" indent="-212965">
              <a:spcBef>
                <a:spcPts val="0"/>
              </a:spcBef>
              <a:buFont typeface="Arial" panose="020B0604020202020204" pitchFamily="34" charset="0"/>
              <a:buChar char="•"/>
              <a:defRPr sz="2662">
                <a:solidFill>
                  <a:schemeClr val="tx2"/>
                </a:solidFill>
              </a:defRPr>
            </a:lvl2pPr>
            <a:lvl3pPr marL="1049615" indent="-136907">
              <a:spcBef>
                <a:spcPts val="0"/>
              </a:spcBef>
              <a:buFont typeface="Arial" panose="020B0604020202020204" pitchFamily="34" charset="0"/>
              <a:buChar char="•"/>
              <a:defRPr sz="2396">
                <a:solidFill>
                  <a:schemeClr val="tx2"/>
                </a:solidFill>
              </a:defRPr>
            </a:lvl3pPr>
            <a:lvl4pPr marL="1749359" indent="-380296">
              <a:spcBef>
                <a:spcPts val="0"/>
              </a:spcBef>
              <a:buFont typeface="Arial" panose="020B0604020202020204" pitchFamily="34" charset="0"/>
              <a:buChar char="•"/>
              <a:defRPr sz="2129">
                <a:solidFill>
                  <a:schemeClr val="tx2"/>
                </a:solidFill>
              </a:defRPr>
            </a:lvl4pPr>
            <a:lvl5pPr marL="2205714" indent="-380296">
              <a:spcBef>
                <a:spcPts val="0"/>
              </a:spcBef>
              <a:buFont typeface="Arial" panose="020B0604020202020204" pitchFamily="34" charset="0"/>
              <a:buChar char="•"/>
              <a:defRPr sz="2129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Short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2AE811-0650-0548-AB93-B416F310EAE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7819" y="2512274"/>
            <a:ext cx="3053848" cy="40433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B098DA3-66A1-5346-7CB5-6FA795E2DA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4515" y="627873"/>
            <a:ext cx="2612752" cy="1405365"/>
          </a:xfrm>
        </p:spPr>
        <p:txBody>
          <a:bodyPr/>
          <a:lstStyle>
            <a:lvl1pPr>
              <a:defRPr sz="5323" b="1">
                <a:solidFill>
                  <a:schemeClr val="tx2"/>
                </a:solidFill>
                <a:latin typeface="+mj-lt"/>
              </a:defRPr>
            </a:lvl1pPr>
            <a:lvl2pPr marL="669320" indent="-212965">
              <a:spcBef>
                <a:spcPts val="0"/>
              </a:spcBef>
              <a:buFont typeface="Arial" panose="020B0604020202020204" pitchFamily="34" charset="0"/>
              <a:buChar char="•"/>
              <a:defRPr sz="2662">
                <a:solidFill>
                  <a:schemeClr val="tx2"/>
                </a:solidFill>
              </a:defRPr>
            </a:lvl2pPr>
            <a:lvl3pPr marL="1049615" indent="-136907">
              <a:spcBef>
                <a:spcPts val="0"/>
              </a:spcBef>
              <a:buFont typeface="Arial" panose="020B0604020202020204" pitchFamily="34" charset="0"/>
              <a:buChar char="•"/>
              <a:defRPr sz="2396">
                <a:solidFill>
                  <a:schemeClr val="tx2"/>
                </a:solidFill>
              </a:defRPr>
            </a:lvl3pPr>
            <a:lvl4pPr marL="1749359" indent="-380296">
              <a:spcBef>
                <a:spcPts val="0"/>
              </a:spcBef>
              <a:buFont typeface="Arial" panose="020B0604020202020204" pitchFamily="34" charset="0"/>
              <a:buChar char="•"/>
              <a:defRPr sz="2129">
                <a:solidFill>
                  <a:schemeClr val="tx2"/>
                </a:solidFill>
              </a:defRPr>
            </a:lvl4pPr>
            <a:lvl5pPr marL="2205714" indent="-380296">
              <a:spcBef>
                <a:spcPts val="0"/>
              </a:spcBef>
              <a:buFont typeface="Arial" panose="020B0604020202020204" pitchFamily="34" charset="0"/>
              <a:buChar char="•"/>
              <a:defRPr sz="2129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Short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2F84DC5-F45B-440C-8227-D462637ED5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76668" y="617411"/>
            <a:ext cx="2612752" cy="1405365"/>
          </a:xfrm>
        </p:spPr>
        <p:txBody>
          <a:bodyPr/>
          <a:lstStyle>
            <a:lvl1pPr>
              <a:defRPr sz="5323" b="1">
                <a:solidFill>
                  <a:schemeClr val="tx2"/>
                </a:solidFill>
                <a:latin typeface="+mj-lt"/>
              </a:defRPr>
            </a:lvl1pPr>
            <a:lvl2pPr marL="669320" indent="-212965">
              <a:spcBef>
                <a:spcPts val="0"/>
              </a:spcBef>
              <a:buFont typeface="Arial" panose="020B0604020202020204" pitchFamily="34" charset="0"/>
              <a:buChar char="•"/>
              <a:defRPr sz="2662">
                <a:solidFill>
                  <a:schemeClr val="tx2"/>
                </a:solidFill>
              </a:defRPr>
            </a:lvl2pPr>
            <a:lvl3pPr marL="1049615" indent="-136907">
              <a:spcBef>
                <a:spcPts val="0"/>
              </a:spcBef>
              <a:buFont typeface="Arial" panose="020B0604020202020204" pitchFamily="34" charset="0"/>
              <a:buChar char="•"/>
              <a:defRPr sz="2396">
                <a:solidFill>
                  <a:schemeClr val="tx2"/>
                </a:solidFill>
              </a:defRPr>
            </a:lvl3pPr>
            <a:lvl4pPr marL="1749359" indent="-380296">
              <a:spcBef>
                <a:spcPts val="0"/>
              </a:spcBef>
              <a:buFont typeface="Arial" panose="020B0604020202020204" pitchFamily="34" charset="0"/>
              <a:buChar char="•"/>
              <a:defRPr sz="2129">
                <a:solidFill>
                  <a:schemeClr val="tx2"/>
                </a:solidFill>
              </a:defRPr>
            </a:lvl4pPr>
            <a:lvl5pPr marL="2205714" indent="-380296">
              <a:spcBef>
                <a:spcPts val="0"/>
              </a:spcBef>
              <a:buFont typeface="Arial" panose="020B0604020202020204" pitchFamily="34" charset="0"/>
              <a:buChar char="•"/>
              <a:defRPr sz="2129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Short title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D2B5836D-E405-3B44-FB3A-1605B71D52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14624" y="2512274"/>
            <a:ext cx="3053848" cy="40433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102A347E-BBED-0082-CA9B-AF28B801305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8152" y="2512274"/>
            <a:ext cx="3053848" cy="40433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33787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0" y="6593235"/>
            <a:ext cx="12192000" cy="167489"/>
          </a:xfrm>
        </p:spPr>
        <p:txBody>
          <a:bodyPr/>
          <a:lstStyle>
            <a:lvl1pPr>
              <a:defRPr sz="1066" b="0" i="1">
                <a:solidFill>
                  <a:schemeClr val="bg2"/>
                </a:solidFill>
              </a:defRPr>
            </a:lvl1pPr>
            <a:lvl2pPr>
              <a:defRPr sz="1066" b="0" i="1">
                <a:solidFill>
                  <a:schemeClr val="bg2"/>
                </a:solidFill>
              </a:defRPr>
            </a:lvl2pPr>
            <a:lvl3pPr>
              <a:defRPr sz="1066" b="0" i="1">
                <a:solidFill>
                  <a:schemeClr val="bg2"/>
                </a:solidFill>
              </a:defRPr>
            </a:lvl3pPr>
            <a:lvl4pPr>
              <a:defRPr sz="1066" b="0" i="1">
                <a:solidFill>
                  <a:schemeClr val="bg2"/>
                </a:solidFill>
              </a:defRPr>
            </a:lvl4pPr>
            <a:lvl5pPr>
              <a:defRPr sz="1066" b="0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77788"/>
            <a:ext cx="12192000" cy="6732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378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bleed photography w/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971422AE-67EA-6742-8143-5C0DADDDF1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2084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96A1E45-ABC2-6E4C-9202-46B517BE79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559569"/>
            <a:ext cx="8305800" cy="3877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Full-Bleed Photography Slide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22A6F2B-D6B4-4E10-BFD4-56BEA1CCE4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4C69C1DF-47BF-4080-9AD5-09464EAE12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216DC3F-1B71-4795-BB71-5560D16EE9B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0030D10D-5CE4-4E37-A7F9-0F9F59D1AC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7FD410C-8AB3-4BE2-A272-60F9DB8CA3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2BCD8121-ABFF-47B9-ADAF-C47B083C9E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70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bleed photography w/ body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971422AE-67EA-6742-8143-5C0DADDDF1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96A1E45-ABC2-6E4C-9202-46B517BE79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559569"/>
            <a:ext cx="8305800" cy="3877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Full-Bleed Photography Slide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E5FA6E-A580-1649-9E9F-5C19102BC7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2057400"/>
            <a:ext cx="4191000" cy="38862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691BE262-A5AA-4179-BD72-BB2BDD88AD5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EA76B921-8801-401C-90F9-A21D8B0848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3236F68-548E-4A44-B235-C4AEFC639D5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11E7F112-232D-4E32-9A46-DE756987D2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FF9ECA89-C356-485A-9A86-35A82888C0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73A67481-532C-4F69-8778-674E653EE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108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bleed photography w/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971422AE-67EA-6742-8143-5C0DADDDF1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4011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96A1E45-ABC2-6E4C-9202-46B517BE79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559569"/>
            <a:ext cx="8305800" cy="3877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Full-Bleed Photography Slide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06500DD-3D60-3242-AFFD-556EDE7007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2057400"/>
            <a:ext cx="4191000" cy="3886200"/>
          </a:xfrm>
          <a:prstGeom prst="rect">
            <a:avLst/>
          </a:prstGeom>
        </p:spPr>
        <p:txBody>
          <a:bodyPr anchor="ctr" anchorCtr="0"/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04060B41-C0A1-4BFA-A3AC-25203DA87E3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FAE79B56-C867-4FAD-89F2-EAEDE04D8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056A37-CA22-41BD-8A57-09A987F8A31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074523D8-6614-48A9-A114-E3FBB19B7C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C0FC1F56-32A7-4938-87C1-CCB24ED210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4E46A3F4-D40A-4202-8E6F-405F79CB03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75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–column photography slide w/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41BFA7-B9E9-A140-82CE-B858102D7D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1500" y="3117360"/>
            <a:ext cx="3429000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3E830DB-E3C3-3C4C-9B2A-9CE4E1C7E9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75404" y="3117360"/>
            <a:ext cx="3429000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75C92D6A-F536-A742-ACD6-D438321119D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79308" y="3117360"/>
            <a:ext cx="3429000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A2E27B-7BFA-F54A-BE83-BAC9106903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1149841"/>
            <a:ext cx="11049000" cy="1517159"/>
          </a:xfrm>
          <a:prstGeom prst="rect">
            <a:avLst/>
          </a:prstGeom>
        </p:spPr>
        <p:txBody>
          <a:bodyPr numCol="3" spcCol="36576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Three–column text box.</a:t>
            </a:r>
          </a:p>
          <a:p>
            <a:pPr lvl="0"/>
            <a:r>
              <a:rPr lang="en-US"/>
              <a:t>Click to edit text.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Three–column text box.</a:t>
            </a:r>
          </a:p>
          <a:p>
            <a:pPr lvl="0"/>
            <a:r>
              <a:rPr lang="en-US"/>
              <a:t>Click to edit text.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Three–column text box.</a:t>
            </a:r>
          </a:p>
          <a:p>
            <a:pPr lvl="0"/>
            <a:r>
              <a:rPr lang="en-US"/>
              <a:t>Click to edit text.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4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469392"/>
            <a:ext cx="11048999" cy="445008"/>
          </a:xfrm>
          <a:prstGeom prst="rect">
            <a:avLst/>
          </a:prstGeom>
        </p:spPr>
        <p:txBody>
          <a:bodyPr/>
          <a:lstStyle>
            <a:lvl1pPr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Header Text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2B229D30-EF71-47B8-92D0-D66222D6185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46D9A01E-C7FD-4585-B33E-9407F8D7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3B85B90-16A4-4D48-A62F-AAADD2EAC6E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9129BC4A-D8DD-4C85-9B8F-5D010FEF0C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3DDCE858-6F03-4A7C-A2CE-642750B57A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6B0F3D6D-76DB-49F1-B41D-6FC92C12C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45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 copy 2/3 photograph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E70A04-101A-1640-BC18-92E1712CF62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114800" y="0"/>
            <a:ext cx="80772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picture.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92F1FA9-3756-604A-A52B-70001EE067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658201"/>
            <a:ext cx="2968625" cy="3877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A70BFBB-667C-D543-A5BA-BAD47BDB8F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609344"/>
            <a:ext cx="2968625" cy="433425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F72027EC-0F7B-4235-8C89-1228C743C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D96C84-D5F0-4167-A690-E45C5D4B2F2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F3B9151-1C99-47D7-A49F-11EB6E06BA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B6F1187-9B48-4544-98D7-A13B4856ED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ABFF4BFD-D76D-4653-83CE-9DD88CD183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35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 bullets 2/3 photograph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E70A04-101A-1640-BC18-92E1712CF62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114800" y="0"/>
            <a:ext cx="80772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picture.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92F1FA9-3756-604A-A52B-70001EE067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658201"/>
            <a:ext cx="2968625" cy="3877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5D21EEE-1877-C443-8FDC-3A29A12D0A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600200"/>
            <a:ext cx="2968625" cy="4343400"/>
          </a:xfrm>
          <a:prstGeom prst="rect">
            <a:avLst/>
          </a:prstGeom>
        </p:spPr>
        <p:txBody>
          <a:bodyPr anchor="ctr" anchorCtr="0"/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4D552858-DC57-4A3B-AED1-DF48D2C22B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E1C3B6F-77EA-41CB-A5B7-4E2A8934763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4D8B86C2-0C59-448C-BDF0-EBD0CD10E2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5764D59-8289-4647-A44A-174ED4335D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3F08D240-B098-4976-89D2-8CEE2E6F4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80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 copy 1/2 photograph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7FC8EC9-1D4E-D44F-AA94-17A3DC34E9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7280"/>
            <a:ext cx="6096000" cy="6858000"/>
          </a:xfrm>
          <a:prstGeom prst="rect">
            <a:avLst/>
          </a:prstGeom>
        </p:spPr>
        <p:txBody>
          <a:bodyPr tIns="1737360"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image.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C5594-4192-204E-9EF9-467C544B0A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658201"/>
            <a:ext cx="5327651" cy="3877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04E6A06-5593-D949-B770-6703436A9F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605776"/>
            <a:ext cx="5327650" cy="433782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00AE6A23-80E2-4852-9302-B3B7384D1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C4ABDA-1E65-4A5A-9572-0F044A50494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DEEF0E2C-AB35-4D85-AE93-004EE8349E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C5C1C3E-053E-4221-84C9-E13680C763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02614E8F-9176-4A41-BD68-4A4015D757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51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 bullets 1/2 photograph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7FC8EC9-1D4E-D44F-AA94-17A3DC34E9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7280"/>
            <a:ext cx="6096000" cy="6858000"/>
          </a:xfrm>
          <a:prstGeom prst="rect">
            <a:avLst/>
          </a:prstGeom>
        </p:spPr>
        <p:txBody>
          <a:bodyPr tIns="1737360"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image.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C5594-4192-204E-9EF9-467C544B0A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658201"/>
            <a:ext cx="5327651" cy="3877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79B946A-8454-094A-83F0-0A57809303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600200"/>
            <a:ext cx="5327650" cy="4343400"/>
          </a:xfrm>
          <a:prstGeom prst="rect">
            <a:avLst/>
          </a:prstGeom>
        </p:spPr>
        <p:txBody>
          <a:bodyPr anchor="ctr" anchorCtr="0"/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7DB8D80E-1AC9-494A-827D-57FC2B410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CA4491-E3E6-43EA-920B-6CD308D61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4DCD23F-7733-42D2-BEFC-57097AF17D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A3748614-72AD-4E28-8533-7B5AB7D38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2CA151C5-883E-43ED-923A-0F1BD00638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93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-column 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41BFA7-B9E9-A140-82CE-B858102D7D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9740" y="2722407"/>
            <a:ext cx="3646932" cy="27554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3E830DB-E3C3-3C4C-9B2A-9CE4E1C7E9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63644" y="2722407"/>
            <a:ext cx="3646932" cy="27554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75C92D6A-F536-A742-ACD6-D438321119D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67548" y="2722407"/>
            <a:ext cx="3646932" cy="27554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text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AD34D604-F071-44FF-ABF3-6F382911FFC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0DE47CE6-B55A-4BB3-9244-A2DE6E6D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611291B-7574-456A-8902-14B5246EFBF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EBF8FC2B-5125-4636-89BC-191521C999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A0806883-6797-4E3F-9D35-D45E5F1706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B2BEF5DF-E639-4322-B140-E8E339D845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717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–column photography slide w/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41BFA7-B9E9-A140-82CE-B858102D7D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1500" y="3117360"/>
            <a:ext cx="3429000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3E830DB-E3C3-3C4C-9B2A-9CE4E1C7E9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75404" y="3117360"/>
            <a:ext cx="3429000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75C92D6A-F536-A742-ACD6-D438321119D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79308" y="3117360"/>
            <a:ext cx="3429000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A2E27B-7BFA-F54A-BE83-BAC9106903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1149841"/>
            <a:ext cx="11049000" cy="1517159"/>
          </a:xfrm>
          <a:prstGeom prst="rect">
            <a:avLst/>
          </a:prstGeom>
        </p:spPr>
        <p:txBody>
          <a:bodyPr numCol="3" spcCol="36576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Three–column text box.</a:t>
            </a:r>
          </a:p>
          <a:p>
            <a:pPr lvl="0"/>
            <a:r>
              <a:rPr lang="en-US"/>
              <a:t>Click to edit text.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Three–column text box.</a:t>
            </a:r>
          </a:p>
          <a:p>
            <a:pPr lvl="0"/>
            <a:r>
              <a:rPr lang="en-US"/>
              <a:t>Click to edit text.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Three–column text box.</a:t>
            </a:r>
          </a:p>
          <a:p>
            <a:pPr lvl="0"/>
            <a:r>
              <a:rPr lang="en-US"/>
              <a:t>Click to edit text.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4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469392"/>
            <a:ext cx="11048999" cy="445008"/>
          </a:xfrm>
          <a:prstGeom prst="rect">
            <a:avLst/>
          </a:prstGeom>
        </p:spPr>
        <p:txBody>
          <a:bodyPr/>
          <a:lstStyle>
            <a:lvl1pPr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Header Text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2B229D30-EF71-47B8-92D0-D66222D6185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46D9A01E-C7FD-4585-B33E-9407F8D7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3B85B90-16A4-4D48-A62F-AAADD2EAC6E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9129BC4A-D8DD-4C85-9B8F-5D010FEF0C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3DDCE858-6F03-4A7C-A2CE-642750B57A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6B0F3D6D-76DB-49F1-B41D-6FC92C12C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528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-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4C4DEDBB-15EB-B748-A13C-857E4D1F4A73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089904" y="3419856"/>
            <a:ext cx="6096000" cy="3429000"/>
          </a:xfrm>
          <a:prstGeom prst="rect">
            <a:avLst/>
          </a:prstGeom>
        </p:spPr>
        <p:txBody>
          <a:bodyPr tIns="640080"/>
          <a:lstStyle>
            <a:lvl1pPr marL="0" indent="0" algn="ctr">
              <a:buNone/>
              <a:defRPr lang="en-US" sz="16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E1E4198-7A0F-B245-96DA-848D3D82ABA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0" y="-9144"/>
            <a:ext cx="6089904" cy="3429000"/>
          </a:xfrm>
          <a:prstGeom prst="rect">
            <a:avLst/>
          </a:prstGeom>
        </p:spPr>
        <p:txBody>
          <a:bodyPr tIns="64008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picture.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193FB4B7-BB07-9046-B229-35242A03640D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089904" y="-9144"/>
            <a:ext cx="6096000" cy="3429000"/>
          </a:xfrm>
          <a:prstGeom prst="rect">
            <a:avLst/>
          </a:prstGeom>
        </p:spPr>
        <p:txBody>
          <a:bodyPr tIns="640080"/>
          <a:lstStyle>
            <a:lvl1pPr marL="0" indent="0" algn="ctr">
              <a:buNone/>
              <a:defRPr lang="en-US" sz="16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CFBEA811-C71A-5F4E-AD08-0E9D86B9C0F7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0" y="3419856"/>
            <a:ext cx="6089904" cy="3429000"/>
          </a:xfrm>
          <a:prstGeom prst="rect">
            <a:avLst/>
          </a:prstGeom>
        </p:spPr>
        <p:txBody>
          <a:bodyPr tIns="640080"/>
          <a:lstStyle>
            <a:lvl1pPr marL="0" indent="0" algn="ctr">
              <a:buNone/>
              <a:defRPr lang="en-US" sz="16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3C2102E-4F42-4687-8DC4-F8F150E96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998CEC-693C-4B3A-9349-A70538DEEC2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920CB35-302E-4E26-8820-BB89B7D595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3749244-6ABA-46DF-9E25-E7195120EC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4CC64987-F709-486E-9F95-E04ABCAD97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24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-column 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D8F9B0-55DC-6F47-A7A0-0D80BF74B48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04800" y="2438400"/>
            <a:ext cx="2587625" cy="22247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D45E43A-37DB-F14E-AED7-399310FAA06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30043" y="2438400"/>
            <a:ext cx="2737930" cy="22247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8F7DBB7C-714E-2948-B113-8A0D8E83247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05590" y="2438400"/>
            <a:ext cx="2737930" cy="22247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3164554A-C59B-2E45-9AA4-B647B3C7EE4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81138" y="2438400"/>
            <a:ext cx="2737930" cy="22247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C24079A-C343-F14C-92BB-F0D6540190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43100" y="559569"/>
            <a:ext cx="8305800" cy="3877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Photo Slide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0B5BE0EB-8BBC-4ADA-8EAE-A0A81754AC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C8F2DE8E-ACA1-4B7B-AA8C-4DB25B441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CA6EA5F-BC51-42EB-AABA-E1982058510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446DDC9C-3AD2-4508-B75A-6410A41F71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B7788152-14B4-4413-81BE-9E53B6AC0F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4C4B10E0-7F63-44F5-BF09-5A2D36327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180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–column two–row 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D8F9B0-55DC-6F47-A7A0-0D80BF74B48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200" y="1600200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D45E43A-37DB-F14E-AED7-399310FAA06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78200" y="1600200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8F7DBB7C-714E-2948-B113-8A0D8E83247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99200" y="1600200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3164554A-C59B-2E45-9AA4-B647B3C7EE4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220200" y="1600200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29C744A8-9B78-6D44-9B5F-25EF93E1BE5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" y="3887474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A9738A8C-1F84-4C43-A2A3-6FDD6F7ED12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78200" y="3887474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4F62BE7A-E882-A448-9702-B7DAE0E6219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99200" y="3887474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7E9D5272-175A-AF46-9412-3E6698B0E2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220200" y="3887474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6D3D289-71BD-DC4A-979D-02AD76A5BD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43100" y="559569"/>
            <a:ext cx="8305800" cy="3877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Photo Slide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33AA407C-B421-4BCB-B6FC-D204FEAFC88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258CB06D-9596-44B4-9586-865C7ED8A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118D75E-6DA1-460C-90BB-612919B5C76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DC4F373B-C513-472D-AC14-FDB15CD93C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0AB12D6D-72C6-4A63-B6D3-DB313F6457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3B357B12-5FFA-455F-8A47-E6085E09E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198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–column bulleted 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4C5D17E-D141-2548-AF1A-619A8EAC2E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29000" y="1600200"/>
            <a:ext cx="5327650" cy="3468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692150" indent="-352425">
              <a:buFont typeface="Arial" panose="020B0604020202020204" pitchFamily="34" charset="0"/>
              <a:buChar char="•"/>
              <a:defRPr sz="2000"/>
            </a:lvl2pPr>
            <a:lvl3pPr marL="628650" indent="-171450">
              <a:buFont typeface="Arial" panose="020B0604020202020204" pitchFamily="34" charset="0"/>
              <a:buChar char="•"/>
              <a:defRPr sz="2000"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C84F113-1D73-4CB4-B988-6A439D099C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E731209A-977F-45E4-8269-AC20C5409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17044B-8E1F-449C-B9BE-D1F01BBEEA5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D09BFD0-26F8-447F-8EB9-132D9957B4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238702D-0094-47AA-90AB-CE2C1A14EB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6404D94-6024-4043-80F6-F95059AC3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69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-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4C4DEDBB-15EB-B748-A13C-857E4D1F4A73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089904" y="3419856"/>
            <a:ext cx="6096000" cy="3429000"/>
          </a:xfrm>
          <a:prstGeom prst="rect">
            <a:avLst/>
          </a:prstGeom>
        </p:spPr>
        <p:txBody>
          <a:bodyPr tIns="640080"/>
          <a:lstStyle>
            <a:lvl1pPr marL="0" indent="0" algn="ctr">
              <a:buNone/>
              <a:defRPr lang="en-US" sz="16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E1E4198-7A0F-B245-96DA-848D3D82ABA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0" y="-9144"/>
            <a:ext cx="6089904" cy="3429000"/>
          </a:xfrm>
          <a:prstGeom prst="rect">
            <a:avLst/>
          </a:prstGeom>
        </p:spPr>
        <p:txBody>
          <a:bodyPr tIns="64008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picture.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193FB4B7-BB07-9046-B229-35242A03640D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089904" y="-9144"/>
            <a:ext cx="6096000" cy="3429000"/>
          </a:xfrm>
          <a:prstGeom prst="rect">
            <a:avLst/>
          </a:prstGeom>
        </p:spPr>
        <p:txBody>
          <a:bodyPr tIns="640080"/>
          <a:lstStyle>
            <a:lvl1pPr marL="0" indent="0" algn="ctr">
              <a:buNone/>
              <a:defRPr lang="en-US" sz="16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CFBEA811-C71A-5F4E-AD08-0E9D86B9C0F7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0" y="3419856"/>
            <a:ext cx="6089904" cy="3429000"/>
          </a:xfrm>
          <a:prstGeom prst="rect">
            <a:avLst/>
          </a:prstGeom>
        </p:spPr>
        <p:txBody>
          <a:bodyPr tIns="640080"/>
          <a:lstStyle>
            <a:lvl1pPr marL="0" indent="0" algn="ctr">
              <a:buNone/>
              <a:defRPr lang="en-US" sz="16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3C2102E-4F42-4687-8DC4-F8F150E96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998CEC-693C-4B3A-9349-A70538DEEC2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920CB35-302E-4E26-8820-BB89B7D595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3749244-6ABA-46DF-9E25-E7195120EC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4CC64987-F709-486E-9F95-E04ABCAD97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96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-column tex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6047327-3E93-F84E-B2F0-8CD89EC3D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600200"/>
            <a:ext cx="5327649" cy="445699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77082AC2-DF4D-9343-8899-975B65FCD3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91099" y="1611701"/>
            <a:ext cx="5353403" cy="445699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/>
              <a:t>Subhead text goes here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4C5D17E-D141-2548-AF1A-619A8EAC2E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2173407"/>
            <a:ext cx="5327650" cy="2895600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A3DC293C-9D96-E743-B807-B22B1ADD06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91099" y="2184908"/>
            <a:ext cx="5343701" cy="2895600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CF6F70-6C17-7E4D-8F36-09BFE8E3F0CC}"/>
              </a:ext>
            </a:extLst>
          </p:cNvPr>
          <p:cNvSpPr txBox="1"/>
          <p:nvPr userDrawn="1"/>
        </p:nvSpPr>
        <p:spPr>
          <a:xfrm>
            <a:off x="8713772" y="2700379"/>
            <a:ext cx="45719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FA6AA5CA-8BA1-49E0-ABED-0D68102A87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B3D5EB15-0007-49BF-B087-42AC0AF0C9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4AE87C6-9633-422C-822A-00D854CD566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7D83D138-9FBC-47CB-B917-2B05E25E59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06FE536F-262E-4BE3-AE21-06B85C0539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891B6092-45EF-45AB-ACF5-540F60B537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46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cess slide w/ circl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Process Slide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068A246-457B-5A4F-94A4-349BFBB42147}"/>
              </a:ext>
            </a:extLst>
          </p:cNvPr>
          <p:cNvSpPr>
            <a:spLocks noChangeAspect="1"/>
          </p:cNvSpPr>
          <p:nvPr userDrawn="1"/>
        </p:nvSpPr>
        <p:spPr>
          <a:xfrm>
            <a:off x="8580299" y="1813133"/>
            <a:ext cx="2468880" cy="246888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4884CA8-65D3-6F43-948A-BE1F41AE50A5}"/>
              </a:ext>
            </a:extLst>
          </p:cNvPr>
          <p:cNvSpPr>
            <a:spLocks noChangeAspect="1"/>
          </p:cNvSpPr>
          <p:nvPr userDrawn="1"/>
        </p:nvSpPr>
        <p:spPr>
          <a:xfrm>
            <a:off x="4925310" y="1813133"/>
            <a:ext cx="2468880" cy="246888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9EF6BA5-F00C-214C-961F-2C576DC93DFA}"/>
              </a:ext>
            </a:extLst>
          </p:cNvPr>
          <p:cNvSpPr>
            <a:spLocks noChangeAspect="1"/>
          </p:cNvSpPr>
          <p:nvPr/>
        </p:nvSpPr>
        <p:spPr>
          <a:xfrm>
            <a:off x="1182976" y="1828800"/>
            <a:ext cx="2468880" cy="246580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29BA107-F3F8-9C44-A51D-1421836B09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33034" y="2469980"/>
            <a:ext cx="499272" cy="9205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2941A2A-6824-554C-A1C1-8162A70BDA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1281" y="2469980"/>
            <a:ext cx="499272" cy="9205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E83F89-AF63-0645-B3AE-56864BA396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79216" y="2188348"/>
            <a:ext cx="1676400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1800" b="1" kern="1200" spc="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DB19C92-A1BF-F644-8B87-61932B3D77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30946" y="2188348"/>
            <a:ext cx="1676400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1800" b="1" kern="1200" spc="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BD864066-11AF-A546-8369-D0833825F7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88546" y="2188348"/>
            <a:ext cx="1676400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1800" b="1" kern="1200" spc="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2BD7EA61-854B-754C-8E6B-6BDB742862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82976" y="4830754"/>
            <a:ext cx="2468880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5D3A57D-E21B-F14E-A1E3-B6DE5B526B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40576" y="4830754"/>
            <a:ext cx="2468880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541A767-DD70-4B4C-B689-6A26158297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92306" y="4830754"/>
            <a:ext cx="2468880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AB6BC0B3-BF68-41EE-A754-C305341E57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8" name="Slide Number Placeholder 1">
            <a:extLst>
              <a:ext uri="{FF2B5EF4-FFF2-40B4-BE49-F238E27FC236}">
                <a16:creationId xmlns:a16="http://schemas.microsoft.com/office/drawing/2014/main" id="{8D8B136E-D9CD-4048-B799-5187E6ABDB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385E63D-8C59-4817-B331-BD7049F3E55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22D7E4B-B434-4C91-A6A7-A8296283C3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DD4A4A8E-4059-4EC5-ABDF-435EC5EDBC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2A6A16B0-BD7E-49AF-87D8-001462352D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4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rocess slide w/ circl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Process Slide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/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AB6BC0B3-BF68-41EE-A754-C305341E57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31250B-2E6E-4515-B283-0D1EFFB077B4}"/>
              </a:ext>
            </a:extLst>
          </p:cNvPr>
          <p:cNvSpPr txBox="1"/>
          <p:nvPr userDrawn="1"/>
        </p:nvSpPr>
        <p:spPr>
          <a:xfrm>
            <a:off x="796428" y="4703794"/>
            <a:ext cx="10493714" cy="1690655"/>
          </a:xfrm>
          <a:prstGeom prst="roundRect">
            <a:avLst>
              <a:gd name="adj" fmla="val 4501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92876" rtl="0" eaLnBrk="1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700" cap="all" spc="0" normalizeH="0" baseline="0" noProof="0">
                <a:ln>
                  <a:noFill/>
                </a:ln>
                <a:solidFill>
                  <a:srgbClr val="F50002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Description 1 </a:t>
            </a: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Text 1</a:t>
            </a:r>
          </a:p>
          <a:p>
            <a:pPr marL="0" marR="0" lvl="0" indent="0" algn="ctr" defTabSz="492876" rtl="0" eaLnBrk="1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700" cap="all" spc="0" normalizeH="0" baseline="0" noProof="0">
                <a:ln>
                  <a:noFill/>
                </a:ln>
                <a:solidFill>
                  <a:srgbClr val="F50002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DESCRIPTION 2 </a:t>
            </a: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Text 2</a:t>
            </a:r>
          </a:p>
          <a:p>
            <a:pPr marL="0" marR="0" lvl="0" indent="0" algn="ctr" defTabSz="492876" rtl="0" eaLnBrk="1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700" cap="all" spc="0" normalizeH="0" baseline="0" noProof="0">
                <a:ln>
                  <a:noFill/>
                </a:ln>
                <a:solidFill>
                  <a:srgbClr val="F50002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DESCRIPTION 3 </a:t>
            </a: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Text 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3EB400-1AD0-493E-B7BB-6FDA2EB88B66}"/>
              </a:ext>
            </a:extLst>
          </p:cNvPr>
          <p:cNvSpPr txBox="1"/>
          <p:nvPr userDrawn="1"/>
        </p:nvSpPr>
        <p:spPr>
          <a:xfrm>
            <a:off x="796428" y="1066800"/>
            <a:ext cx="1936035" cy="3415866"/>
          </a:xfrm>
          <a:prstGeom prst="roundRect">
            <a:avLst>
              <a:gd name="adj" fmla="val 3945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109728" tIns="1188720" rIns="109728" rtlCol="0" anchor="t">
            <a:noAutofit/>
          </a:bodyPr>
          <a:lstStyle/>
          <a:p>
            <a:pPr marL="0" marR="0" lvl="0" indent="0" algn="ctr" defTabSz="492876" rtl="0" eaLnBrk="1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1500" b="1" cap="all" spc="200">
                <a:solidFill>
                  <a:srgbClr val="3C3F41"/>
                </a:solidFill>
                <a:latin typeface="FreightSans Pro Semibold" panose="02000606030000020004" pitchFamily="2" charset="0"/>
                <a:sym typeface="Arial" charset="0"/>
              </a:rPr>
              <a:t>TITLE</a:t>
            </a:r>
          </a:p>
          <a:p>
            <a:pPr marL="0" marR="0" lvl="0" indent="0" algn="l" defTabSz="492876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Text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36A42F-AE98-4F30-A4D3-F03607D9AFAF}"/>
              </a:ext>
            </a:extLst>
          </p:cNvPr>
          <p:cNvSpPr txBox="1"/>
          <p:nvPr userDrawn="1"/>
        </p:nvSpPr>
        <p:spPr>
          <a:xfrm>
            <a:off x="2940783" y="1066800"/>
            <a:ext cx="1936035" cy="3415866"/>
          </a:xfrm>
          <a:prstGeom prst="roundRect">
            <a:avLst>
              <a:gd name="adj" fmla="val 3945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109728" tIns="1188720" rIns="109728" rtlCol="0" anchor="t">
            <a:noAutofit/>
          </a:bodyPr>
          <a:lstStyle/>
          <a:p>
            <a:pPr algn="ctr" defTabSz="492876" fontAlgn="base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1500" b="1" cap="all" spc="200">
                <a:solidFill>
                  <a:srgbClr val="3C3F41"/>
                </a:solidFill>
                <a:latin typeface="FreightSans Pro Semibold" panose="02000606030000020004" pitchFamily="2" charset="0"/>
                <a:sym typeface="Arial" charset="0"/>
              </a:rPr>
              <a:t>title</a:t>
            </a:r>
          </a:p>
          <a:p>
            <a:pPr lvl="0" defTabSz="492876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Arial" charset="0"/>
              </a:rPr>
              <a:t>Text</a:t>
            </a:r>
            <a:endParaRPr lang="en-US" sz="1500" kern="700">
              <a:solidFill>
                <a:srgbClr val="46494D"/>
              </a:solidFill>
              <a:latin typeface="Neue Haas Unica Pro Light" panose="020B0504030206020203" pitchFamily="34" charset="77"/>
              <a:cs typeface="Arial" charset="0"/>
              <a:sym typeface="Arial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24F44A-994D-4467-8E85-C87C34D419AD}"/>
              </a:ext>
            </a:extLst>
          </p:cNvPr>
          <p:cNvSpPr txBox="1"/>
          <p:nvPr userDrawn="1"/>
        </p:nvSpPr>
        <p:spPr>
          <a:xfrm>
            <a:off x="5085138" y="1066800"/>
            <a:ext cx="1936035" cy="3415866"/>
          </a:xfrm>
          <a:prstGeom prst="roundRect">
            <a:avLst>
              <a:gd name="adj" fmla="val 3945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109728" tIns="1188720" rIns="109728" rtlCol="0" anchor="t">
            <a:noAutofit/>
          </a:bodyPr>
          <a:lstStyle/>
          <a:p>
            <a:pPr marR="0" lvl="0" indent="0" algn="ctr" defTabSz="492876" fontAlgn="base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1500" b="1" cap="all" spc="200">
                <a:solidFill>
                  <a:srgbClr val="3C3F41"/>
                </a:solidFill>
                <a:latin typeface="FreightSans Pro Semibold" panose="02000606030000020004" pitchFamily="2" charset="0"/>
                <a:sym typeface="Arial" charset="0"/>
              </a:rPr>
              <a:t>title</a:t>
            </a:r>
          </a:p>
          <a:p>
            <a:pPr lvl="0" defTabSz="492876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Arial" charset="0"/>
              </a:rPr>
              <a:t>Text</a:t>
            </a:r>
            <a:endParaRPr lang="en-US" sz="1500" kern="700">
              <a:solidFill>
                <a:srgbClr val="46494D"/>
              </a:solidFill>
              <a:latin typeface="Neue Haas Unica Pro Light" panose="020B0504030206020203" pitchFamily="34" charset="77"/>
              <a:cs typeface="Arial" charset="0"/>
              <a:sym typeface="Arial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2B765A-E6DB-4B63-B2FA-BB2E16048023}"/>
              </a:ext>
            </a:extLst>
          </p:cNvPr>
          <p:cNvSpPr txBox="1"/>
          <p:nvPr userDrawn="1"/>
        </p:nvSpPr>
        <p:spPr>
          <a:xfrm>
            <a:off x="7229493" y="1066800"/>
            <a:ext cx="1936035" cy="3415866"/>
          </a:xfrm>
          <a:prstGeom prst="roundRect">
            <a:avLst>
              <a:gd name="adj" fmla="val 3945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109728" tIns="1188720" rIns="109728" rtlCol="0" anchor="t">
            <a:noAutofit/>
          </a:bodyPr>
          <a:lstStyle/>
          <a:p>
            <a:pPr algn="ctr" defTabSz="492876" fontAlgn="base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1500" b="1" cap="all" spc="200">
                <a:solidFill>
                  <a:srgbClr val="3C3F41"/>
                </a:solidFill>
                <a:latin typeface="FreightSans Pro Semibold" panose="02000606030000020004" pitchFamily="2" charset="0"/>
                <a:sym typeface="Arial" charset="0"/>
              </a:rPr>
              <a:t>title</a:t>
            </a:r>
          </a:p>
          <a:p>
            <a:pPr lvl="0" defTabSz="492876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Arial" charset="0"/>
              </a:rPr>
              <a:t>Text</a:t>
            </a:r>
            <a:endParaRPr lang="en-US" sz="1500" kern="700">
              <a:solidFill>
                <a:srgbClr val="46494D"/>
              </a:solidFill>
              <a:latin typeface="Neue Haas Unica Pro Light" panose="020B0504030206020203" pitchFamily="34" charset="77"/>
              <a:cs typeface="Arial" charset="0"/>
              <a:sym typeface="Arial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3DC1AB-4D5C-4A6A-9FCE-F49349573284}"/>
              </a:ext>
            </a:extLst>
          </p:cNvPr>
          <p:cNvSpPr txBox="1"/>
          <p:nvPr userDrawn="1"/>
        </p:nvSpPr>
        <p:spPr>
          <a:xfrm>
            <a:off x="9373849" y="1066800"/>
            <a:ext cx="1936035" cy="3415866"/>
          </a:xfrm>
          <a:prstGeom prst="roundRect">
            <a:avLst>
              <a:gd name="adj" fmla="val 3945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109728" tIns="1188720" rIns="109728" rtlCol="0" anchor="t">
            <a:noAutofit/>
          </a:bodyPr>
          <a:lstStyle/>
          <a:p>
            <a:pPr marR="0" lvl="0" indent="0" algn="ctr" defTabSz="492876" fontAlgn="base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1500" b="1" cap="all" spc="200">
                <a:solidFill>
                  <a:srgbClr val="3C3F41"/>
                </a:solidFill>
                <a:latin typeface="FreightSans Pro Semibold" panose="02000606030000020004" pitchFamily="2" charset="0"/>
                <a:sym typeface="Arial" charset="0"/>
              </a:rPr>
              <a:t>title</a:t>
            </a:r>
          </a:p>
          <a:p>
            <a:pPr lvl="0" defTabSz="492876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Arial" charset="0"/>
              </a:rPr>
              <a:t>Text</a:t>
            </a:r>
            <a:endParaRPr lang="en-US" sz="1500" kern="700">
              <a:solidFill>
                <a:srgbClr val="46494D"/>
              </a:solidFill>
              <a:latin typeface="Neue Haas Unica Pro Light" panose="020B0504030206020203" pitchFamily="34" charset="77"/>
              <a:cs typeface="Arial" charset="0"/>
              <a:sym typeface="Arial" charset="0"/>
            </a:endParaRP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AE96C76A-7935-4F40-8BF6-F467748DABD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362075" y="1362798"/>
            <a:ext cx="771525" cy="77080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rgbClr val="3C3F4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FE173F16-CFAD-41E6-B502-2A2D536F0D3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513166" y="1362798"/>
            <a:ext cx="771525" cy="77080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rgbClr val="3C3F4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430F9677-8AF9-444A-BE0F-659D19252C1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57521" y="1362798"/>
            <a:ext cx="771525" cy="77080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rgbClr val="3C3F4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2E842D21-E115-4DB5-9E62-EDA9969E90A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801876" y="1362798"/>
            <a:ext cx="771525" cy="77080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rgbClr val="3C3F4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A9894953-EF88-4ADD-902B-601DAF2BB41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946232" y="1362798"/>
            <a:ext cx="771525" cy="77080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rgbClr val="3C3F4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35A27987-F837-4F24-B959-C5E8DBE88B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C33091-04F6-4FA5-B736-3F1A285CF63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5EF57AFA-ECF3-401C-91D1-FD6ABD1B4F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C94EBE03-1E23-411B-B06A-8A61E5D94B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B5DD04E7-FA4A-4C47-950D-6535A86140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30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cess slide w/ sec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Process Slide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E83F89-AF63-0645-B3AE-56864BA396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79216" y="1752600"/>
            <a:ext cx="2383184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2000" b="1" kern="1200" spc="1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STEP 1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2BD7EA61-854B-754C-8E6B-6BDB742862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79216" y="4395006"/>
            <a:ext cx="2383184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5D3A57D-E21B-F14E-A1E3-B6DE5B526B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27534" y="4395006"/>
            <a:ext cx="2383184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541A767-DD70-4B4C-B689-6A26158297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59898" y="4333616"/>
            <a:ext cx="2468880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79C0B24-8976-C14A-A6C1-D9C5696BD8E0}"/>
              </a:ext>
            </a:extLst>
          </p:cNvPr>
          <p:cNvGrpSpPr/>
          <p:nvPr userDrawn="1"/>
        </p:nvGrpSpPr>
        <p:grpSpPr>
          <a:xfrm>
            <a:off x="1031973" y="3557869"/>
            <a:ext cx="10086086" cy="314325"/>
            <a:chOff x="1046660" y="2728913"/>
            <a:chExt cx="10086086" cy="31432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AACC63E-A5A1-9C47-8880-5621D078C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</a:blip>
            <a:stretch>
              <a:fillRect/>
            </a:stretch>
          </p:blipFill>
          <p:spPr>
            <a:xfrm>
              <a:off x="1046660" y="2728913"/>
              <a:ext cx="3415665" cy="31432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CE3FC32-007A-2F49-A58A-B65519D88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</a:blip>
            <a:stretch>
              <a:fillRect/>
            </a:stretch>
          </p:blipFill>
          <p:spPr>
            <a:xfrm>
              <a:off x="4379187" y="2728913"/>
              <a:ext cx="3415665" cy="31432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B0F9086-9FC6-4D41-B89D-5EFFF26F4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</a:blip>
            <a:stretch>
              <a:fillRect/>
            </a:stretch>
          </p:blipFill>
          <p:spPr>
            <a:xfrm>
              <a:off x="7717081" y="2728913"/>
              <a:ext cx="3415665" cy="314325"/>
            </a:xfrm>
            <a:prstGeom prst="rect">
              <a:avLst/>
            </a:prstGeom>
          </p:spPr>
        </p:pic>
      </p:grp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9FC01846-328C-4F45-ADB2-2A7D17FD432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27534" y="1752600"/>
            <a:ext cx="2383184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2000" b="1" kern="1200" spc="1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STEP 2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B1D3913-3479-214B-9786-507FD0D1F88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02746" y="1752600"/>
            <a:ext cx="2383184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2000" b="1" kern="1200" spc="1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STEP 3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D87B5D2B-D1D1-4B8B-BA00-24177D40920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0F40BB3B-7979-4DBF-B090-AC1ACA81D5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6780D6-AE71-401B-8070-5F3CFE7A86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44AE6A34-5F48-46F0-9288-C7EB368938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0F767D38-8F00-4BC0-B86A-42F03DB805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4A378157-5134-4C84-BFB7-207AFBA293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2632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–column ic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6047327-3E93-F84E-B2F0-8CD89EC3D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3" y="3422711"/>
            <a:ext cx="3505198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4C5D17E-D141-2548-AF1A-619A8EAC2E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4196212"/>
            <a:ext cx="3505199" cy="1377351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899A361-E6BB-C746-B9B8-DF08697B2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43402" y="3422711"/>
            <a:ext cx="3505198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0163C9C-4AB8-EE4C-9B16-3226E753D1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3400" y="4196212"/>
            <a:ext cx="3505199" cy="1377351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5614668-7292-DC45-8492-5D257D7FCE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29602" y="3422711"/>
            <a:ext cx="3505198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7DAF1EC-85A7-274C-AD5F-3E1C43A300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29600" y="4196212"/>
            <a:ext cx="3505199" cy="1377351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D47E7017-93EA-FE43-949B-437A4EE18D7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362075" y="1600200"/>
            <a:ext cx="1695450" cy="169386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5988335D-1BDA-434B-A8F2-B829924F02E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248274" y="1600200"/>
            <a:ext cx="1695450" cy="169386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E48E12AB-2489-424D-BD6C-A5E63946E6B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134473" y="1600200"/>
            <a:ext cx="1695450" cy="169386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AF9AFA94-85BF-4205-978C-3FE6AC7491A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1EB5C36F-B66E-492D-8EFF-DC54F231A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124A4FB-D3A4-4BAA-B03E-95C05D589A4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B4F9B56E-270C-44E8-9BF3-600628DBF1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06F3453B-EEDC-4867-8B24-7DEFD73E6F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DC837C3A-984D-4C7A-98FF-98877CF492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154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ree–column tex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6047327-3E93-F84E-B2F0-8CD89EC3D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600200"/>
            <a:ext cx="3505198" cy="70788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4C5D17E-D141-2548-AF1A-619A8EAC2E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2373701"/>
            <a:ext cx="3505199" cy="2895600"/>
          </a:xfrm>
          <a:prstGeom prst="rect">
            <a:avLst/>
          </a:prstGeom>
        </p:spPr>
        <p:txBody>
          <a:bodyPr wrap="square"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899A361-E6BB-C746-B9B8-DF08697B2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43400" y="1600200"/>
            <a:ext cx="3505198" cy="70788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0163C9C-4AB8-EE4C-9B16-3226E753D1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3400" y="2373701"/>
            <a:ext cx="3505199" cy="2895600"/>
          </a:xfrm>
          <a:prstGeom prst="rect">
            <a:avLst/>
          </a:prstGeom>
        </p:spPr>
        <p:txBody>
          <a:bodyPr wrap="square"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5614668-7292-DC45-8492-5D257D7FCE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29600" y="1600200"/>
            <a:ext cx="3505198" cy="70788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7DAF1EC-85A7-274C-AD5F-3E1C43A300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29600" y="2373701"/>
            <a:ext cx="3505199" cy="2895600"/>
          </a:xfrm>
          <a:prstGeom prst="rect">
            <a:avLst/>
          </a:prstGeom>
        </p:spPr>
        <p:txBody>
          <a:bodyPr wrap="square"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F449A4B4-633F-445C-A11C-B8ECB8CBAB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551CAFFD-6F49-4EE8-8F33-EE84336AD1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C2D705-A507-4813-B464-CA4E382E16D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26156F70-F8D5-45B1-98C9-8517DC4513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15C81236-3E4C-4227-B2D6-A66A3FE92E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938DB2F6-3572-4F2A-84A1-6097D1D674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333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cess slide w/ text box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41F0F7C-52DA-234A-A69E-F15B4149A5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221" y="2413487"/>
            <a:ext cx="2514600" cy="7016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F011EB2-F94A-BC4B-8533-C01D985B72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5499" y="2413487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0F81BB7-18DA-7D4B-81CE-BED9F38F14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32777" y="2413487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A62017E-DB4B-3D4B-B7B9-1F4870866EC9}"/>
              </a:ext>
            </a:extLst>
          </p:cNvPr>
          <p:cNvCxnSpPr>
            <a:cxnSpLocks/>
          </p:cNvCxnSpPr>
          <p:nvPr userDrawn="1"/>
        </p:nvCxnSpPr>
        <p:spPr>
          <a:xfrm>
            <a:off x="493713" y="3339793"/>
            <a:ext cx="11201400" cy="0"/>
          </a:xfrm>
          <a:prstGeom prst="line">
            <a:avLst/>
          </a:prstGeom>
          <a:noFill/>
          <a:ln w="12700" cap="rnd" cmpd="sng" algn="ctr">
            <a:solidFill>
              <a:schemeClr val="bg1"/>
            </a:solidFill>
            <a:prstDash val="solid"/>
          </a:ln>
          <a:effectLst/>
        </p:spPr>
      </p:cxn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B9823885-A746-3946-A1E2-D069922D7B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00054" y="2413487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64844DFB-B294-B94B-96B0-5F2D3F1D73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8221" y="3680156"/>
            <a:ext cx="2514600" cy="7016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986AE38-064D-C04F-983B-0077827524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5499" y="3680156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C93E2ABF-411C-914E-A967-BC72B4CDEA3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32777" y="3680156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224234C9-E0EC-DF40-8DE6-B38FB1748AC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00054" y="3680156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C49D11B2-1472-4226-88BC-26D58B230F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1EB8A59B-6168-43D1-ADE3-644D062047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7FB1839-94C0-4F8C-B9CF-0EFA7AB55BE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050CC77C-0E03-4F94-B634-32DEB01AE0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6231B34A-443F-483B-B967-391CC56554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F32CE959-3656-4C3A-ADEF-DBC338AF67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817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C8B70A4-0299-FA45-8F3F-58F9380F7C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4000" b="0" i="0" kern="1200" cap="none" spc="3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SECTION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AD2358-D227-456D-8326-5766D4325CC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7911B9A-2E45-448A-A26C-A7C4303378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B786D93-2235-4E68-96C6-8ED490ACBC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FF34874C-712A-4771-8D2B-03853DB8E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A2B683DB-55A3-44AE-8163-A132629368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01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ments that matter — red">
    <p:bg>
      <p:bgPr>
        <a:solidFill>
          <a:srgbClr val="E01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1986E35-AD79-F549-812E-785AE23DBC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000" b="0" i="0" cap="none" spc="300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MOMENTS THAT MATTER TITLE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5719B670-1006-4EC6-96F7-41FBFF10B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6F9DC49-0254-4B70-B36F-E22A7B1585F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006DAB-2FF2-475B-9A9E-F71D9AB3A6E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solidFill>
            <a:schemeClr val="bg1"/>
          </a:solidFill>
          <a:effectLst/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397F91BF-3C0C-490A-A1A9-E41FA1C785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17108154-6661-4EA6-A57D-F1A843BBA1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ABFCCC0-5A98-4E1F-99C9-4B09AB680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32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ments that matter — te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1986E35-AD79-F549-812E-785AE23DBC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4000" b="0" i="0" kern="1200" cap="none" spc="30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MOMENTS THAT MATTER TITLE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E67F669A-AE81-4665-911F-D0E8755AF0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6F9DC49-0254-4B70-B36F-E22A7B1585F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E0C1AA5-3D41-4AD1-82D0-C2EFEFE01B5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01D8A57-8E1A-4531-BFEE-1473D25734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7CD19A2-A54F-40AD-B908-C07BA78527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C0390257-C856-4395-8E38-9BE411D91B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664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-column 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D8F9B0-55DC-6F47-A7A0-0D80BF74B48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04800" y="2438400"/>
            <a:ext cx="2587625" cy="22247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D45E43A-37DB-F14E-AED7-399310FAA06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30043" y="2438400"/>
            <a:ext cx="2737930" cy="22247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8F7DBB7C-714E-2948-B113-8A0D8E83247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05590" y="2438400"/>
            <a:ext cx="2737930" cy="22247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3164554A-C59B-2E45-9AA4-B647B3C7EE4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81138" y="2438400"/>
            <a:ext cx="2737930" cy="22247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C24079A-C343-F14C-92BB-F0D6540190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43100" y="559569"/>
            <a:ext cx="8305800" cy="3877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Photo Slide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0B5BE0EB-8BBC-4ADA-8EAE-A0A81754AC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C8F2DE8E-ACA1-4B7B-AA8C-4DB25B441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CA6EA5F-BC51-42EB-AABA-E1982058510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446DDC9C-3AD2-4508-B75A-6410A41F71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B7788152-14B4-4413-81BE-9E53B6AC0F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4C4B10E0-7F63-44F5-BF09-5A2D36327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9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oments that matter — grey">
    <p:bg>
      <p:bgPr>
        <a:solidFill>
          <a:srgbClr val="3C3F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1986E35-AD79-F549-812E-785AE23DBC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4000" b="0" i="0" kern="1200" cap="none" spc="30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MOMENTS THAT MATTER TITLE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35EB65E9-2E42-4CEC-B0D4-465C0F42DA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6F9DC49-0254-4B70-B36F-E22A7B1585F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057A7EF-1B6F-4B40-BBC5-70FAFD9A198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B8765D49-E610-4165-9092-D87A8D302B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EBEF5D5E-08A1-41C1-BDAB-9011722E07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F28F0AA-CF33-4326-A2D5-BEA36631D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13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ments that matter — blueberr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1986E35-AD79-F549-812E-785AE23DBC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4000" b="0" i="0" kern="1200" cap="none" spc="30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MOMENTS THAT MATTER TITLE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35387B11-92B5-4073-9FE4-6E4DAEA0CF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6F9DC49-0254-4B70-B36F-E22A7B1585F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AD19561-BAF9-4256-9DAE-AF1675FB540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66467D5-148E-40F5-AC0B-F636111D88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02D7210-ED8A-4F29-BE49-FE7BF258F7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A4543E0-F58C-4A0B-96FE-310E8B7F2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4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char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hart Placeholder 5">
            <a:extLst>
              <a:ext uri="{FF2B5EF4-FFF2-40B4-BE49-F238E27FC236}">
                <a16:creationId xmlns:a16="http://schemas.microsoft.com/office/drawing/2014/main" id="{99375E50-D738-FB4F-8816-DA64C8964BD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457200" y="2377440"/>
            <a:ext cx="11277600" cy="356616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420080BA-5143-084B-8C9E-57E3283F29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700081"/>
            <a:ext cx="11277600" cy="59247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2000" cap="none" spc="0" baseline="0">
                <a:solidFill>
                  <a:schemeClr val="tx1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000" spc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US"/>
              <a:t>[Chart Title]</a:t>
            </a:r>
          </a:p>
          <a:p>
            <a:pPr lvl="1"/>
            <a:r>
              <a:rPr lang="en-US"/>
              <a:t>[optional additional chart information]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D3FC4486-60E0-EE4C-BDAB-AA34B41833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19" y="457200"/>
            <a:ext cx="11277600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2800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91B50362-0B1B-4AA0-96E9-49313558F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0D195DE0-A73F-497F-A019-160767190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3497AC-3A9A-4265-9F4A-428BAA81E15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939A3FE-751B-47E7-8A13-14C1F83EEA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5C72CDFE-AC60-4F62-8EF9-CAD0018119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8911CFFF-6A6B-437F-8984-82DA486B57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27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–char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5C7E5FC-9DC2-F241-B000-871BF8AC75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3290" y="5185739"/>
            <a:ext cx="3048000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9FDA11B-5708-7C4B-B9E7-652D69B21F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60289" y="5157555"/>
            <a:ext cx="3048000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lang="en-US" sz="2000" b="1" i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marL="0" lv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/>
              <a:t>Lorem ipsum dolor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3C812B6-F7BE-7743-8A19-57EEAC3106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21938" y="5157554"/>
            <a:ext cx="3048000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lang="en-US" sz="2000" b="1" i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marL="0" lv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/>
              <a:t>Lorem ipsum dolor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32311C2-63FD-0D42-86AD-37707F80097C}"/>
              </a:ext>
            </a:extLst>
          </p:cNvPr>
          <p:cNvGraphicFramePr/>
          <p:nvPr userDrawn="1"/>
        </p:nvGraphicFramePr>
        <p:xfrm>
          <a:off x="4686236" y="2286000"/>
          <a:ext cx="2845329" cy="2540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Chart Placeholder 5">
            <a:extLst>
              <a:ext uri="{FF2B5EF4-FFF2-40B4-BE49-F238E27FC236}">
                <a16:creationId xmlns:a16="http://schemas.microsoft.com/office/drawing/2014/main" id="{3059DBE8-1AE7-CD4A-9452-2C5CD24B50C6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843290" y="2133600"/>
            <a:ext cx="3048000" cy="2641600"/>
          </a:xfrm>
          <a:prstGeom prst="rect">
            <a:avLst/>
          </a:prstGeom>
        </p:spPr>
        <p:txBody>
          <a:bodyPr tIns="731520" anchor="t" anchorCtr="0"/>
          <a:lstStyle>
            <a:lvl1pPr marL="0" indent="0" algn="ctr">
              <a:buNone/>
              <a:defRPr sz="1200" spc="3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</a:t>
            </a:r>
            <a:br>
              <a:rPr lang="en-US"/>
            </a:br>
            <a:r>
              <a:rPr lang="en-US"/>
              <a:t>INSERT CHART</a:t>
            </a:r>
          </a:p>
        </p:txBody>
      </p:sp>
      <p:sp>
        <p:nvSpPr>
          <p:cNvPr id="14" name="Chart Placeholder 5">
            <a:extLst>
              <a:ext uri="{FF2B5EF4-FFF2-40B4-BE49-F238E27FC236}">
                <a16:creationId xmlns:a16="http://schemas.microsoft.com/office/drawing/2014/main" id="{71E38F7D-6DC5-094A-88AA-AB230BFAAFF5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4584900" y="2133600"/>
            <a:ext cx="3048000" cy="2641600"/>
          </a:xfrm>
          <a:prstGeom prst="rect">
            <a:avLst/>
          </a:prstGeom>
        </p:spPr>
        <p:txBody>
          <a:bodyPr tIns="731520" anchor="t" anchorCtr="0"/>
          <a:lstStyle>
            <a:lvl1pPr marL="0" indent="0" algn="ctr">
              <a:buNone/>
              <a:defRPr sz="1200" spc="3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</a:t>
            </a:r>
            <a:br>
              <a:rPr lang="en-US"/>
            </a:br>
            <a:r>
              <a:rPr lang="en-US"/>
              <a:t>INSERT CHART</a:t>
            </a:r>
          </a:p>
        </p:txBody>
      </p:sp>
      <p:sp>
        <p:nvSpPr>
          <p:cNvPr id="15" name="Chart Placeholder 5">
            <a:extLst>
              <a:ext uri="{FF2B5EF4-FFF2-40B4-BE49-F238E27FC236}">
                <a16:creationId xmlns:a16="http://schemas.microsoft.com/office/drawing/2014/main" id="{3683D14C-A20A-FB44-84CA-A92E17283667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8321938" y="2133600"/>
            <a:ext cx="3048000" cy="2641600"/>
          </a:xfrm>
          <a:prstGeom prst="rect">
            <a:avLst/>
          </a:prstGeom>
        </p:spPr>
        <p:txBody>
          <a:bodyPr tIns="731520" anchor="t" anchorCtr="0"/>
          <a:lstStyle>
            <a:lvl1pPr marL="0" indent="0" algn="ctr">
              <a:buNone/>
              <a:defRPr sz="1200" spc="3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</a:t>
            </a:r>
            <a:br>
              <a:rPr lang="en-US"/>
            </a:br>
            <a:r>
              <a:rPr lang="en-US"/>
              <a:t>INSERT CHART</a:t>
            </a: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310BB179-6509-BD4E-84B1-49AC83B627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19" y="457200"/>
            <a:ext cx="11277600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2800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6E39E754-46B4-432F-8DED-A85C22FC6BE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B28E0116-85F2-4993-90E5-1AB17E318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39436AE-1C7E-49B5-A288-B8DA526C151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864D4829-7AA9-4217-A952-92650B3145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E977BF80-AA2C-4592-9B02-55AEBB0830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1AD42360-A9EB-4CC1-B61A-B61CF1A399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15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hart slide w/ subhea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CF7C34-3C12-0343-AAD9-D50B0B78A8DF}"/>
              </a:ext>
            </a:extLst>
          </p:cNvPr>
          <p:cNvSpPr txBox="1"/>
          <p:nvPr userDrawn="1"/>
        </p:nvSpPr>
        <p:spPr>
          <a:xfrm>
            <a:off x="4838218" y="201399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1EC708-C9A5-B643-8A72-8BE2F4F1F4C2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133600"/>
            <a:ext cx="0" cy="39243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5">
            <a:extLst>
              <a:ext uri="{FF2B5EF4-FFF2-40B4-BE49-F238E27FC236}">
                <a16:creationId xmlns:a16="http://schemas.microsoft.com/office/drawing/2014/main" id="{E8B7DBE8-8F2D-8247-858B-1DF626847E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19" y="457200"/>
            <a:ext cx="11277600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2800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10748E-B50A-0B4C-9E99-7D00911914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2272" y="1038225"/>
            <a:ext cx="535252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400" b="1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400">
                <a:solidFill>
                  <a:schemeClr val="accent1"/>
                </a:solidFill>
              </a:defRPr>
            </a:lvl2pPr>
            <a:lvl3pPr marL="914400" indent="0" algn="ctr">
              <a:buNone/>
              <a:defRPr sz="2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2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Chart Title</a:t>
            </a:r>
          </a:p>
        </p:txBody>
      </p:sp>
      <p:sp>
        <p:nvSpPr>
          <p:cNvPr id="12" name="Chart Placeholder 7">
            <a:extLst>
              <a:ext uri="{FF2B5EF4-FFF2-40B4-BE49-F238E27FC236}">
                <a16:creationId xmlns:a16="http://schemas.microsoft.com/office/drawing/2014/main" id="{D82D675A-8DEF-334A-B254-DBF5B22537AB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400800" y="1676400"/>
            <a:ext cx="5333999" cy="446900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C2CFAA0-2490-D04F-AA0B-B42ED612CF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2057400"/>
            <a:ext cx="5327644" cy="38862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4A31BF8-272E-4921-889A-20C3C431FA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8C1F299F-088B-4780-9B85-571FBDF6E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48BDA5-FF09-4741-9F98-E73B18150FC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9C0DC745-90E2-4CE8-96A3-4E3A419A11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4EFE5374-FA34-4E66-AFDB-DC080B5B2A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CE0BDBB-6E02-435F-A44C-231CA7B3DD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51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hart slide w/ subhea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hart Placeholder 5">
            <a:extLst>
              <a:ext uri="{FF2B5EF4-FFF2-40B4-BE49-F238E27FC236}">
                <a16:creationId xmlns:a16="http://schemas.microsoft.com/office/drawing/2014/main" id="{931978C9-BC0D-314D-89FE-885FB3CEBEAC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457200" y="2377440"/>
            <a:ext cx="5327650" cy="356616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2" name="Chart Placeholder 7">
            <a:extLst>
              <a:ext uri="{FF2B5EF4-FFF2-40B4-BE49-F238E27FC236}">
                <a16:creationId xmlns:a16="http://schemas.microsoft.com/office/drawing/2014/main" id="{D82D675A-8DEF-334A-B254-DBF5B22537AB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400800" y="2377440"/>
            <a:ext cx="5333999" cy="356616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A1D8915-2A81-784C-AA75-C5F412A81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676400"/>
            <a:ext cx="5327650" cy="59247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 b="1" cap="none" spc="0" baseline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0" indent="0" algn="ctr">
              <a:spcBef>
                <a:spcPts val="0"/>
              </a:spcBef>
              <a:buNone/>
              <a:defRPr sz="1200" spc="0"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US"/>
              <a:t>[Chart Title]</a:t>
            </a:r>
          </a:p>
          <a:p>
            <a:pPr lvl="1"/>
            <a:r>
              <a:rPr lang="en-US"/>
              <a:t>[optional additional chart information]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04F01D2-AC99-EC44-957F-3EE051BBFF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0800" y="1676400"/>
            <a:ext cx="5334000" cy="59247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 b="1" cap="none" spc="0" baseline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0" indent="0" algn="ctr">
              <a:spcBef>
                <a:spcPts val="0"/>
              </a:spcBef>
              <a:buNone/>
              <a:defRPr lang="en-US" sz="1200" kern="1200" spc="0" dirty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US"/>
              <a:t>[Chart Title]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Graphik Regular" panose="020B0503030202060203" pitchFamily="34" charset="0"/>
              <a:buNone/>
            </a:pPr>
            <a:r>
              <a:rPr lang="en-US"/>
              <a:t>[optional additional chart information]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CF7C34-3C12-0343-AAD9-D50B0B78A8DF}"/>
              </a:ext>
            </a:extLst>
          </p:cNvPr>
          <p:cNvSpPr txBox="1"/>
          <p:nvPr userDrawn="1"/>
        </p:nvSpPr>
        <p:spPr>
          <a:xfrm>
            <a:off x="4838218" y="201399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1EC708-C9A5-B643-8A72-8BE2F4F1F4C2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133600"/>
            <a:ext cx="0" cy="39243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5">
            <a:extLst>
              <a:ext uri="{FF2B5EF4-FFF2-40B4-BE49-F238E27FC236}">
                <a16:creationId xmlns:a16="http://schemas.microsoft.com/office/drawing/2014/main" id="{E8B7DBE8-8F2D-8247-858B-1DF626847E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19" y="457200"/>
            <a:ext cx="11277600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2800" spc="0">
                <a:solidFill>
                  <a:schemeClr val="accent1"/>
                </a:solidFill>
              </a:defRPr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10748E-B50A-0B4C-9E99-7D00911914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038225"/>
            <a:ext cx="11277600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None/>
              <a:defRPr sz="2400" b="1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400">
                <a:solidFill>
                  <a:schemeClr val="accent1"/>
                </a:solidFill>
              </a:defRPr>
            </a:lvl2pPr>
            <a:lvl3pPr marL="914400" indent="0" algn="ctr">
              <a:buNone/>
              <a:defRPr sz="2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2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[Optional Subtitle]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73A13DD2-C611-4C28-A7BA-F02B96E4994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207D5A32-FE24-4B9A-A30F-D40522B6B5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E9EEEA-4E33-426E-BEE9-C07513977E4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4FE02E38-9E8A-45F1-A8E4-83C81EC527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82A06588-F146-4B81-8FF3-CFA957FB5F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271009A-9938-453F-A317-CEA1473D5B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9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Thank you slide —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1E7E026-6B9D-684C-8F38-BB252D607117}"/>
              </a:ext>
            </a:extLst>
          </p:cNvPr>
          <p:cNvCxnSpPr>
            <a:cxnSpLocks/>
          </p:cNvCxnSpPr>
          <p:nvPr userDrawn="1"/>
        </p:nvCxnSpPr>
        <p:spPr>
          <a:xfrm>
            <a:off x="5554394" y="4092268"/>
            <a:ext cx="1083213" cy="0"/>
          </a:xfrm>
          <a:prstGeom prst="line">
            <a:avLst/>
          </a:prstGeom>
          <a:ln w="28575" cap="sq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8FF3B2-36AB-FF42-A7E7-F274898FD6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4000" b="0" i="0" kern="1200" cap="none" spc="3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B502FE2D-B801-4FD0-BC54-03792F80AF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4E0CC4-AD76-4FEC-A015-18BABD7C684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95D941E-6EF4-4051-B9C9-E1C854C131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CE5694B7-BCAE-47BB-B0D8-C77F9D9EB0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800A452-7062-4BD2-902F-6FD7EBACE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721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slide —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1E7E026-6B9D-684C-8F38-BB252D607117}"/>
              </a:ext>
            </a:extLst>
          </p:cNvPr>
          <p:cNvCxnSpPr>
            <a:cxnSpLocks/>
          </p:cNvCxnSpPr>
          <p:nvPr userDrawn="1"/>
        </p:nvCxnSpPr>
        <p:spPr>
          <a:xfrm>
            <a:off x="5554394" y="4092268"/>
            <a:ext cx="1083213" cy="0"/>
          </a:xfrm>
          <a:prstGeom prst="line">
            <a:avLst/>
          </a:prstGeom>
          <a:ln w="28575" cap="sq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F241BB8A-38CA-0446-8FD9-CD1318DE1C08}"/>
              </a:ext>
            </a:extLst>
          </p:cNvPr>
          <p:cNvSpPr txBox="1">
            <a:spLocks/>
          </p:cNvSpPr>
          <p:nvPr userDrawn="1"/>
        </p:nvSpPr>
        <p:spPr>
          <a:xfrm>
            <a:off x="571500" y="999066"/>
            <a:ext cx="11049000" cy="485986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600" spc="300">
                <a:solidFill>
                  <a:schemeClr val="tx1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THANK YOU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9809301A-6127-4910-B9C4-02D9F89BE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9522C7C-6422-4CC5-8C65-F42B4FA1FC9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840A788F-B54E-4FD5-A6DE-ACD3169FA9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658DEECA-0A4C-49F0-8A44-B89F843CD1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51A86D8B-5C01-42F4-9ED0-492D1FF294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1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3DF1FC8-7F2A-4072-BB3A-9295C48C25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A2005DA-F8E7-4C07-BECA-D7A960C9922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56FD912F-D343-42A1-BC79-3E54FE6EFA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5FC3C724-198B-41CE-AE43-5AA5D0A251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6A667175-2B04-44FB-AEC9-FAF7E946D9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76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version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C84F113-1D73-4CB4-B988-6A439D099C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E731209A-977F-45E4-8269-AC20C5409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17044B-8E1F-449C-B9BE-D1F01BBEEA5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D09BFD0-26F8-447F-8EB9-132D9957B4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238702D-0094-47AA-90AB-CE2C1A14EB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6404D94-6024-4043-80F6-F95059AC3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75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–column two–row 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D8F9B0-55DC-6F47-A7A0-0D80BF74B48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200" y="1600200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D45E43A-37DB-F14E-AED7-399310FAA06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78200" y="1600200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8F7DBB7C-714E-2948-B113-8A0D8E83247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99200" y="1600200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3164554A-C59B-2E45-9AA4-B647B3C7EE4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220200" y="1600200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29C744A8-9B78-6D44-9B5F-25EF93E1BE5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" y="3887474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A9738A8C-1F84-4C43-A2A3-6FDD6F7ED12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78200" y="3887474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4F62BE7A-E882-A448-9702-B7DAE0E6219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99200" y="3887474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7E9D5272-175A-AF46-9412-3E6698B0E2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220200" y="3887474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6D3D289-71BD-DC4A-979D-02AD76A5BD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43100" y="559569"/>
            <a:ext cx="8305800" cy="3877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Photo Slide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33AA407C-B421-4BCB-B6FC-D204FEAFC88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258CB06D-9596-44B4-9586-865C7ED8A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118D75E-6DA1-460C-90BB-612919B5C76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DC4F373B-C513-472D-AC14-FDB15CD93C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0AB12D6D-72C6-4A63-B6D3-DB313F6457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3B357B12-5FFA-455F-8A47-E6085E09E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83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642939" y="3270102"/>
            <a:ext cx="10990793" cy="0"/>
          </a:xfrm>
          <a:prstGeom prst="line">
            <a:avLst/>
          </a:prstGeom>
          <a:noFill/>
          <a:ln w="9525">
            <a:solidFill>
              <a:srgbClr val="E31B2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25"/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642939" y="3655070"/>
            <a:ext cx="10990793" cy="0"/>
          </a:xfrm>
          <a:prstGeom prst="line">
            <a:avLst/>
          </a:prstGeom>
          <a:noFill/>
          <a:ln w="9525">
            <a:solidFill>
              <a:srgbClr val="E31B2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25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82866" y="1784468"/>
            <a:ext cx="10972271" cy="1469761"/>
          </a:xfrm>
        </p:spPr>
        <p:txBody>
          <a:bodyPr/>
          <a:lstStyle>
            <a:lvl1pPr>
              <a:defRPr>
                <a:solidFill>
                  <a:srgbClr val="F50002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82865" y="3263487"/>
            <a:ext cx="11010636" cy="391583"/>
          </a:xfrm>
        </p:spPr>
        <p:txBody>
          <a:bodyPr anchor="ctr"/>
          <a:lstStyle>
            <a:lvl1pPr marL="0" indent="0">
              <a:buFontTx/>
              <a:buNone/>
              <a:defRPr sz="1250">
                <a:solidFill>
                  <a:srgbClr val="5B6770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843699" y="6357940"/>
            <a:ext cx="2845593" cy="257969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47E33DA-D9C3-4C94-861A-7E860103CAB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5139" y="6281353"/>
            <a:ext cx="1966413" cy="29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8929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6894" y="0"/>
            <a:ext cx="8205108" cy="46153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866" y="275167"/>
            <a:ext cx="1097227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66" y="1534583"/>
            <a:ext cx="5386917" cy="64029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39" indent="0">
              <a:buNone/>
              <a:defRPr sz="1250" b="1"/>
            </a:lvl2pPr>
            <a:lvl3pPr marL="571477" indent="0">
              <a:buNone/>
              <a:defRPr sz="1125" b="1"/>
            </a:lvl3pPr>
            <a:lvl4pPr marL="857216" indent="0">
              <a:buNone/>
              <a:defRPr sz="1000" b="1"/>
            </a:lvl4pPr>
            <a:lvl5pPr marL="1142954" indent="0">
              <a:buNone/>
              <a:defRPr sz="1000" b="1"/>
            </a:lvl5pPr>
            <a:lvl6pPr marL="1428693" indent="0">
              <a:buNone/>
              <a:defRPr sz="1000" b="1"/>
            </a:lvl6pPr>
            <a:lvl7pPr marL="1714431" indent="0">
              <a:buNone/>
              <a:defRPr sz="1000" b="1"/>
            </a:lvl7pPr>
            <a:lvl8pPr marL="2000170" indent="0">
              <a:buNone/>
              <a:defRPr sz="1000" b="1"/>
            </a:lvl8pPr>
            <a:lvl9pPr marL="2285909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866" y="2174877"/>
            <a:ext cx="5386917" cy="3951553"/>
          </a:xfrm>
        </p:spPr>
        <p:txBody>
          <a:bodyPr/>
          <a:lstStyle>
            <a:lvl1pPr>
              <a:defRPr sz="1500"/>
            </a:lvl1pPr>
            <a:lvl2pPr>
              <a:defRPr sz="1250"/>
            </a:lvl2pPr>
            <a:lvl3pPr>
              <a:defRPr sz="1125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896" y="1534583"/>
            <a:ext cx="5388240" cy="64029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39" indent="0">
              <a:buNone/>
              <a:defRPr sz="1250" b="1"/>
            </a:lvl2pPr>
            <a:lvl3pPr marL="571477" indent="0">
              <a:buNone/>
              <a:defRPr sz="1125" b="1"/>
            </a:lvl3pPr>
            <a:lvl4pPr marL="857216" indent="0">
              <a:buNone/>
              <a:defRPr sz="1000" b="1"/>
            </a:lvl4pPr>
            <a:lvl5pPr marL="1142954" indent="0">
              <a:buNone/>
              <a:defRPr sz="1000" b="1"/>
            </a:lvl5pPr>
            <a:lvl6pPr marL="1428693" indent="0">
              <a:buNone/>
              <a:defRPr sz="1000" b="1"/>
            </a:lvl6pPr>
            <a:lvl7pPr marL="1714431" indent="0">
              <a:buNone/>
              <a:defRPr sz="1000" b="1"/>
            </a:lvl7pPr>
            <a:lvl8pPr marL="2000170" indent="0">
              <a:buNone/>
              <a:defRPr sz="1000" b="1"/>
            </a:lvl8pPr>
            <a:lvl9pPr marL="2285909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896" y="2174877"/>
            <a:ext cx="5388240" cy="3951553"/>
          </a:xfrm>
        </p:spPr>
        <p:txBody>
          <a:bodyPr/>
          <a:lstStyle>
            <a:lvl1pPr>
              <a:defRPr sz="1500"/>
            </a:lvl1pPr>
            <a:lvl2pPr>
              <a:defRPr sz="1250"/>
            </a:lvl2pPr>
            <a:lvl3pPr>
              <a:defRPr sz="1125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4AED5-B2A4-4CFC-AAB8-6469B7F27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54089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BC2D5-3DA5-4F2C-9DE5-26C7FA5F5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24944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C85D44-EA76-42D0-B4AA-C132395A3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448852-BD9C-44B9-B1DA-6C4120AD9D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00B282-B4E0-40C6-B9B1-7154623FD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0FCF8-DCBC-4C54-BA5E-9B2F137EE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355FB8-E9B8-48F2-9834-A6BDFE74D1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29459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 (o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1BC9B98-6ACE-DE44-A948-D890508E4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641164"/>
            <a:ext cx="12192000" cy="2216835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E55A9B-5EE3-BB49-AC0A-84A953EFF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67400" y="5223877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D3DB659-A41A-0C43-BF2B-85EA5CF2A9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585144"/>
            <a:ext cx="12192000" cy="48930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6CE4CB08-962B-9B46-B167-D5C76C3156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323758"/>
            <a:ext cx="121920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36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Speaker Name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1F4EA0B1-5619-0348-92C2-5366797D83D4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b="0" i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pPr algn="r"/>
              <a:t>‹#›</a:t>
            </a:fld>
            <a:endParaRPr lang="en-US" sz="1300" b="0" i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848522B-A8DC-BC4F-8AF4-65CEDC020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89500" y="1269999"/>
            <a:ext cx="2413000" cy="2413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insert your headshot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B96C07F-0A87-3548-B8F4-A38CB3DD6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3980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 (tw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E05E5BA-574C-4D41-8115-C988D7CD9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20387" y="4641164"/>
            <a:ext cx="6071616" cy="2212848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F61EBA-9FBA-D84E-BB1F-2F2B2928AE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641164"/>
            <a:ext cx="6071616" cy="2216835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E55A9B-5EE3-BB49-AC0A-84A953EFF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819400" y="5223877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D3DB659-A41A-0C43-BF2B-85EA5CF2A9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585144"/>
            <a:ext cx="6096000" cy="48930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3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6CE4CB08-962B-9B46-B167-D5C76C3156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376766"/>
            <a:ext cx="6096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3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Speaker Name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1F4EA0B1-5619-0348-92C2-5366797D83D4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b="0" i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pPr algn="r"/>
              <a:t>‹#›</a:t>
            </a:fld>
            <a:endParaRPr lang="en-US" sz="1300" b="0" i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64482A0-AF89-5949-83D8-126D99D85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15400" y="5223877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CE65A4DC-BF4F-164B-8104-83676E2777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5585144"/>
            <a:ext cx="6096000" cy="48930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3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B6BC33E-7131-9B48-B313-AE8E993347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376766"/>
            <a:ext cx="6096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3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Speaker Name</a:t>
            </a:r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683EB9BB-3F7A-064B-8FC4-B72947FC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932432" y="1269999"/>
            <a:ext cx="2231136" cy="223113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insert your headshot</a:t>
            </a:r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DEA5CE2B-8B0D-404D-AD00-10E861886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28432" y="1269999"/>
            <a:ext cx="2231136" cy="223113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insert your headshot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4F0A2E8-E54C-7C48-B606-9E739E9A81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1629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 (thre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E05E5BA-574C-4D41-8115-C988D7CD9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84320" y="4645152"/>
            <a:ext cx="4023360" cy="2212848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F61EBA-9FBA-D84E-BB1F-2F2B2928AE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645152"/>
            <a:ext cx="4023360" cy="2212848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A7C022-DBE2-6E44-95CB-373AA3017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68641" y="4641165"/>
            <a:ext cx="4023360" cy="2216835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E55A9B-5EE3-BB49-AC0A-84A953EFF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93081" y="5223877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D3DB659-A41A-0C43-BF2B-85EA5CF2A9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585144"/>
            <a:ext cx="4043362" cy="48930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6CE4CB08-962B-9B46-B167-D5C76C3156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443026"/>
            <a:ext cx="4043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2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Speaker Name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1F4EA0B1-5619-0348-92C2-5366797D83D4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b="0" i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pPr algn="r"/>
              <a:t>‹#›</a:t>
            </a:fld>
            <a:endParaRPr lang="en-US" sz="1300" b="0" i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683EB9BB-3F7A-064B-8FC4-B72947FC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61231" y="1562099"/>
            <a:ext cx="2120900" cy="21209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insert your headshot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3A291F5-B0AD-AD4B-8926-C72363FB7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68129" y="5223877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889FF86-D6CE-2F4B-B259-8A74A18D91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5048" y="5585144"/>
            <a:ext cx="4043362" cy="48930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3A5B4462-5C55-4045-94F7-8B1BBDBE922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63841" y="4443026"/>
            <a:ext cx="4043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2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Speaker Name</a:t>
            </a:r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4FD062E3-5FEE-3A43-AF11-081FF2436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025072" y="1562099"/>
            <a:ext cx="2120900" cy="21209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insert your headshot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902A707-2E5C-A14C-8820-2AF09B423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920763" y="5223877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8BF1DC74-1BDC-9641-AC55-A5B0EFEF57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27682" y="5585144"/>
            <a:ext cx="4043362" cy="48930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D1D40B8F-804C-DC4B-97E6-428BD43C7A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682" y="4443026"/>
            <a:ext cx="4043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2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Speaker Name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2B48EAB7-227B-C649-9449-80CFDB218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088913" y="1562099"/>
            <a:ext cx="2120900" cy="21209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insert your headshot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680085B-0B0C-0C43-82EE-6D0DDD2C07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2342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intro (fi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1838AE8D-54CA-AF41-84E8-F9ED49C76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499342" y="4616067"/>
            <a:ext cx="2692657" cy="2241933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11F88DE-204D-CD47-BE6D-FCC8A1032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51553" y="4616067"/>
            <a:ext cx="2142616" cy="2241933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1F4EA0B1-5619-0348-92C2-5366797D83D4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b="0" i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pPr algn="r"/>
              <a:t>‹#›</a:t>
            </a:fld>
            <a:endParaRPr lang="en-US" sz="1300" b="0" i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683EB9BB-3F7A-064B-8FC4-B72947FC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75640" y="1810216"/>
            <a:ext cx="1919780" cy="1920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insert your headshot</a:t>
            </a:r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4FD062E3-5FEE-3A43-AF11-081FF2436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5091172" y="1810216"/>
            <a:ext cx="1919780" cy="1920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insert your headshot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2B48EAB7-227B-C649-9449-80CFDB218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9606705" y="1810216"/>
            <a:ext cx="1919780" cy="1920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insert your headshot</a:t>
            </a:r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417D20FF-3B11-FF48-9AB9-E02C2FC84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2827341" y="1810216"/>
            <a:ext cx="1919780" cy="1920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insert your headshot</a:t>
            </a:r>
          </a:p>
        </p:txBody>
      </p:sp>
      <p:sp>
        <p:nvSpPr>
          <p:cNvPr id="29" name="Picture Placeholder 14">
            <a:extLst>
              <a:ext uri="{FF2B5EF4-FFF2-40B4-BE49-F238E27FC236}">
                <a16:creationId xmlns:a16="http://schemas.microsoft.com/office/drawing/2014/main" id="{8EA5FC4A-FD63-3D48-9A09-58651873D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7348938" y="1810216"/>
            <a:ext cx="1919780" cy="1920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insert your headshot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E8727CA-CF89-504B-9F03-E314A4574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558631" y="5327582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4BAC9686-3E71-924B-9007-9548B529DA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693829" y="5586046"/>
            <a:ext cx="2186805" cy="69448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6580CC10-C0CB-4844-A170-6FF20275E45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723813" y="4399612"/>
            <a:ext cx="2126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2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Speaker Name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209AE88-CAF1-FC42-964A-2504997516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00817" y="4616067"/>
            <a:ext cx="2142616" cy="2241933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20B9BAD-45E6-F643-9550-BF9203AF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31660" y="5327582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26AD1C1-D6B5-A741-8551-D2F87CEEB34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66858" y="5586046"/>
            <a:ext cx="2186805" cy="69448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A40542B9-8101-F348-8B88-97F7AA34B72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96842" y="4399612"/>
            <a:ext cx="2126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2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Speaker Name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A9F9051-3E10-AB44-AF0A-A1D741C33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50081" y="4616067"/>
            <a:ext cx="2142616" cy="2241933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8110DB1-2901-D446-9594-B4760F4E3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69022" y="5327582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19">
            <a:extLst>
              <a:ext uri="{FF2B5EF4-FFF2-40B4-BE49-F238E27FC236}">
                <a16:creationId xmlns:a16="http://schemas.microsoft.com/office/drawing/2014/main" id="{7A78E238-C71C-9646-959F-0784B0934FF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04220" y="5586046"/>
            <a:ext cx="2186805" cy="69448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41" name="Text Placeholder 16">
            <a:extLst>
              <a:ext uri="{FF2B5EF4-FFF2-40B4-BE49-F238E27FC236}">
                <a16:creationId xmlns:a16="http://schemas.microsoft.com/office/drawing/2014/main" id="{A069D8F6-3572-9548-BD7D-B62ABDD5DD7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234204" y="4399612"/>
            <a:ext cx="2126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2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Speaker Name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DFB0887-7C9D-FE4C-B59A-5AAC7C4BFE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342051" y="5327582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A394C18A-F8DE-8543-8C7D-9E79D56256E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477249" y="5586046"/>
            <a:ext cx="2186805" cy="69448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7C07720A-8770-7245-A260-D4C2E4BFAE5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07233" y="4399612"/>
            <a:ext cx="2126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2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Speaker Name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38C1F0F-8744-2348-8013-CF7B1A9A0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616067"/>
            <a:ext cx="2644905" cy="2241933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AA5A4B5-FF0F-724A-A368-AB6E27946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344997" y="5327582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19">
            <a:extLst>
              <a:ext uri="{FF2B5EF4-FFF2-40B4-BE49-F238E27FC236}">
                <a16:creationId xmlns:a16="http://schemas.microsoft.com/office/drawing/2014/main" id="{6AADE057-DEA8-C049-A5FE-F854B486422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80195" y="5586046"/>
            <a:ext cx="2186805" cy="69448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49" name="Text Placeholder 16">
            <a:extLst>
              <a:ext uri="{FF2B5EF4-FFF2-40B4-BE49-F238E27FC236}">
                <a16:creationId xmlns:a16="http://schemas.microsoft.com/office/drawing/2014/main" id="{A2014BD6-FC4C-4A42-A16E-90CB51566B7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0179" y="4399612"/>
            <a:ext cx="2126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2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Speaker Name</a:t>
            </a: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23922E65-4F98-C441-9A3F-08FD028BD3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55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80">
          <p15:clr>
            <a:srgbClr val="FBAE40"/>
          </p15:clr>
        </p15:guide>
        <p15:guide id="2" pos="3096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ype mo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76A3304-9F8B-F347-97D9-F6365265F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0053" y="558800"/>
            <a:ext cx="10991894" cy="5740400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3652DE78-7273-DB45-82B9-E15B397C7CBA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b="0" i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pPr algn="r"/>
              <a:t>‹#›</a:t>
            </a:fld>
            <a:endParaRPr lang="en-US" sz="1300" b="0" i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C6265DAC-AD68-0F48-8B73-44B6DE2E54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031" y="2893469"/>
            <a:ext cx="1099187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3200" b="0" i="0" dirty="0" smtClean="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Click to edit this big text moment slide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CB861D8-F3AD-5242-B2D9-51208955C2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053" y="5125218"/>
            <a:ext cx="1099185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00" spc="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Subhead or source could go here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F0A8F92-6C2A-2E4C-B343-02E38AFAB1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69669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ype moment 2">
    <p:bg>
      <p:bgPr>
        <a:solidFill>
          <a:srgbClr val="0038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C6265DAC-AD68-0F48-8B73-44B6DE2E54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031" y="2893469"/>
            <a:ext cx="1099187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3200" b="0" i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Click to edit this big text moment slide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CB861D8-F3AD-5242-B2D9-51208955C2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053" y="5125218"/>
            <a:ext cx="1099185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00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Subhead or source could go here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33916496-58AE-BA49-B2C7-E3FE8D480159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bg1">
                    <a:lumMod val="75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577E2C-1B10-A040-9192-A6094FCD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" y="0"/>
            <a:ext cx="12192002" cy="109728"/>
          </a:xfrm>
          <a:prstGeom prst="rect">
            <a:avLst/>
          </a:prstGeom>
          <a:solidFill>
            <a:srgbClr val="FFA4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DF4BCEC-4744-0A4B-9874-1C23F65574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71600" y="715182"/>
            <a:ext cx="9448800" cy="11811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ADEEC8C-6962-E64F-A5B7-828AE1210E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058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–column bulleted 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4C5D17E-D141-2548-AF1A-619A8EAC2E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29000" y="1600200"/>
            <a:ext cx="5327650" cy="3468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692150" indent="-352425">
              <a:buFont typeface="Arial" panose="020B0604020202020204" pitchFamily="34" charset="0"/>
              <a:buChar char="•"/>
              <a:defRPr sz="2000"/>
            </a:lvl2pPr>
            <a:lvl3pPr marL="628650" indent="-171450">
              <a:buFont typeface="Arial" panose="020B0604020202020204" pitchFamily="34" charset="0"/>
              <a:buChar char="•"/>
              <a:defRPr sz="2000"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C84F113-1D73-4CB4-B988-6A439D099C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E731209A-977F-45E4-8269-AC20C5409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17044B-8E1F-449C-B9BE-D1F01BBEEA5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D09BFD0-26F8-447F-8EB9-132D9957B4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238702D-0094-47AA-90AB-CE2C1A14EB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6404D94-6024-4043-80F6-F95059AC3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180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98AAC0-1C9D-C247-8029-CF93F0128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86449" y="4905870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18F57500-C94F-714F-B9A9-1CD74A201FE7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8301F66-6A9B-D94D-9A27-8B7D9F5DF7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30924" y="1480577"/>
            <a:ext cx="9730154" cy="312975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30F1B4FC-07FD-B648-96D4-ADCBCA847B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6749" y="5255287"/>
            <a:ext cx="10896601" cy="276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i="0" spc="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ATTRIBUTION 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85629E24-0723-364E-AF57-FC8B90BA6D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749" y="5541140"/>
            <a:ext cx="10896601" cy="276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spc="1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OF PERSON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E9D76E0-C322-4841-8024-AC60264FD6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41916" y="599943"/>
            <a:ext cx="566772" cy="46961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90A4B9F-5835-5643-AB89-BCDDB83A7C65}"/>
              </a:ext>
            </a:extLst>
          </p:cNvPr>
          <p:cNvGrpSpPr/>
          <p:nvPr userDrawn="1"/>
        </p:nvGrpSpPr>
        <p:grpSpPr>
          <a:xfrm>
            <a:off x="622934" y="771199"/>
            <a:ext cx="5120640" cy="347472"/>
            <a:chOff x="622934" y="771199"/>
            <a:chExt cx="5120640" cy="34747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3E9D7E8-F5FE-DD42-9A58-E4507CC3D1A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622934" y="806824"/>
              <a:ext cx="5120640" cy="0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3D7CDF1-3706-CF46-9BD0-81AE27F0C68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50614" y="771199"/>
              <a:ext cx="0" cy="347472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412645D-39E8-5D40-B02A-1E4B143B80C2}"/>
              </a:ext>
            </a:extLst>
          </p:cNvPr>
          <p:cNvGrpSpPr/>
          <p:nvPr userDrawn="1"/>
        </p:nvGrpSpPr>
        <p:grpSpPr>
          <a:xfrm flipH="1">
            <a:off x="6498367" y="771199"/>
            <a:ext cx="5120640" cy="347472"/>
            <a:chOff x="616729" y="771199"/>
            <a:chExt cx="5120640" cy="34747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8A62415-25C9-AC4A-8098-1CC42560559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616729" y="806824"/>
              <a:ext cx="5120640" cy="0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BAEEE4A-ADE4-C348-881F-B00F2793D11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50614" y="771199"/>
              <a:ext cx="0" cy="347472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C7E63A4-97E7-DB4E-9C35-34C853F42D91}"/>
              </a:ext>
            </a:extLst>
          </p:cNvPr>
          <p:cNvGrpSpPr/>
          <p:nvPr userDrawn="1"/>
        </p:nvGrpSpPr>
        <p:grpSpPr>
          <a:xfrm rot="10800000">
            <a:off x="612050" y="5935652"/>
            <a:ext cx="10992121" cy="351591"/>
            <a:chOff x="773080" y="918536"/>
            <a:chExt cx="10992121" cy="35159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D034A05-32BB-2043-9DC4-DBD9AB3C9D7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03014" y="922655"/>
              <a:ext cx="0" cy="347472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59F3820-D2FD-0A45-97E4-D37D495F0B75}"/>
                </a:ext>
              </a:extLst>
            </p:cNvPr>
            <p:cNvGrpSpPr/>
            <p:nvPr userDrawn="1"/>
          </p:nvGrpSpPr>
          <p:grpSpPr>
            <a:xfrm flipH="1">
              <a:off x="773080" y="918536"/>
              <a:ext cx="10992121" cy="347472"/>
              <a:chOff x="622935" y="766136"/>
              <a:chExt cx="10992121" cy="347472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B66C4804-4D8F-384D-A071-428BA3B64FC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0800000">
                <a:off x="622935" y="806824"/>
                <a:ext cx="10992121" cy="0"/>
              </a:xfrm>
              <a:prstGeom prst="line">
                <a:avLst/>
              </a:prstGeom>
              <a:ln w="76200">
                <a:solidFill>
                  <a:srgbClr val="1472B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B10649F-6065-F04A-A542-9BDD3388E23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650614" y="766136"/>
                <a:ext cx="0" cy="347472"/>
              </a:xfrm>
              <a:prstGeom prst="line">
                <a:avLst/>
              </a:prstGeom>
              <a:ln w="76200">
                <a:solidFill>
                  <a:srgbClr val="1472B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9D45520F-ACD7-084A-8DD4-3E1AF59A09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0341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phic 33">
            <a:extLst>
              <a:ext uri="{FF2B5EF4-FFF2-40B4-BE49-F238E27FC236}">
                <a16:creationId xmlns:a16="http://schemas.microsoft.com/office/drawing/2014/main" id="{C1BB492C-063C-2943-8F9F-00E9A57474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29378" y="599943"/>
            <a:ext cx="566772" cy="469611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8C08B4E-232A-CD46-8539-28DD36159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83313" y="806450"/>
            <a:ext cx="5399087" cy="5480050"/>
          </a:xfrm>
          <a:prstGeom prst="rect">
            <a:avLst/>
          </a:prstGeom>
          <a:solidFill>
            <a:srgbClr val="F4F4ED"/>
          </a:solidFill>
          <a:ln w="3175"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941BA16-4F87-DE4C-9384-769A436B1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862494" y="5030840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DDA5991-0181-B143-9406-663D61F9DF02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AD22572-AC7E-7449-A9FE-0867F14819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2677" y="1479872"/>
            <a:ext cx="4407877" cy="320861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4C21A3AF-8569-1F49-9507-C21540462B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749" y="5264612"/>
            <a:ext cx="4901099" cy="276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00" b="1" i="0" spc="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ATTRIBUTION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53470A71-47B5-E944-9639-6D31BBE83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6749" y="5550465"/>
            <a:ext cx="4901099" cy="276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 b="0" i="0" spc="1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OF PERSON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BF1A5EC-C91C-6543-A689-A0D10201BD3B}"/>
              </a:ext>
            </a:extLst>
          </p:cNvPr>
          <p:cNvGrpSpPr/>
          <p:nvPr userDrawn="1"/>
        </p:nvGrpSpPr>
        <p:grpSpPr>
          <a:xfrm>
            <a:off x="627017" y="767080"/>
            <a:ext cx="2106208" cy="348042"/>
            <a:chOff x="3631481" y="767080"/>
            <a:chExt cx="2106208" cy="34804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1375911-C803-9D45-8E28-B5B9BFE9AB7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3631481" y="806824"/>
              <a:ext cx="2106208" cy="0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DD902C7-4635-0A45-9E8F-71721FD0372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655077" y="767080"/>
              <a:ext cx="0" cy="348042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8CEDE70-9108-444A-AA10-9C3EC0967713}"/>
              </a:ext>
            </a:extLst>
          </p:cNvPr>
          <p:cNvGrpSpPr/>
          <p:nvPr userDrawn="1"/>
        </p:nvGrpSpPr>
        <p:grpSpPr>
          <a:xfrm flipH="1">
            <a:off x="3478045" y="767080"/>
            <a:ext cx="2135765" cy="348042"/>
            <a:chOff x="3617462" y="767080"/>
            <a:chExt cx="2135765" cy="348042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2AAA0BD-CA6A-3F40-9F51-9B4D6409C9E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3617462" y="806824"/>
              <a:ext cx="2135765" cy="0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98F5AA0-B714-0D44-86AB-13604E6B2F98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3629314" y="767080"/>
              <a:ext cx="0" cy="348042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7D568A7-5784-DC4E-B0F7-D99B9FC32E2C}"/>
              </a:ext>
            </a:extLst>
          </p:cNvPr>
          <p:cNvGrpSpPr/>
          <p:nvPr userDrawn="1"/>
        </p:nvGrpSpPr>
        <p:grpSpPr>
          <a:xfrm rot="10800000">
            <a:off x="627017" y="5913255"/>
            <a:ext cx="5011783" cy="360990"/>
            <a:chOff x="4034433" y="922655"/>
            <a:chExt cx="5011783" cy="36099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48B8CA5-7FAC-7344-99A5-954E094B4718}"/>
                </a:ext>
              </a:extLst>
            </p:cNvPr>
            <p:cNvCxnSpPr>
              <a:cxnSpLocks/>
            </p:cNvCxnSpPr>
            <p:nvPr userDrawn="1"/>
          </p:nvCxnSpPr>
          <p:spPr>
            <a:xfrm rot="10800000">
              <a:off x="4073342" y="935355"/>
              <a:ext cx="0" cy="348290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B77CAFA-B6DB-7F43-9D5E-2124771BD742}"/>
                </a:ext>
              </a:extLst>
            </p:cNvPr>
            <p:cNvGrpSpPr/>
            <p:nvPr userDrawn="1"/>
          </p:nvGrpSpPr>
          <p:grpSpPr>
            <a:xfrm flipH="1">
              <a:off x="4034433" y="922655"/>
              <a:ext cx="5011783" cy="349839"/>
              <a:chOff x="3341920" y="770255"/>
              <a:chExt cx="5011783" cy="349839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8886646E-DE91-6440-9694-28D9027376A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0800000">
                <a:off x="3341920" y="806824"/>
                <a:ext cx="5011783" cy="0"/>
              </a:xfrm>
              <a:prstGeom prst="line">
                <a:avLst/>
              </a:prstGeom>
              <a:ln w="76200">
                <a:solidFill>
                  <a:srgbClr val="1472B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D0DC438-8EDA-3C4D-B7B9-EB8A0A586FC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0800000" flipH="1">
                <a:off x="3367693" y="770255"/>
                <a:ext cx="0" cy="349839"/>
              </a:xfrm>
              <a:prstGeom prst="line">
                <a:avLst/>
              </a:prstGeom>
              <a:ln w="76200">
                <a:solidFill>
                  <a:srgbClr val="1472B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3" name="Graphic 32">
            <a:extLst>
              <a:ext uri="{FF2B5EF4-FFF2-40B4-BE49-F238E27FC236}">
                <a16:creationId xmlns:a16="http://schemas.microsoft.com/office/drawing/2014/main" id="{09E74B8B-F75E-8542-BC1E-AD0C214F61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58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3552">
          <p15:clr>
            <a:srgbClr val="FBAE40"/>
          </p15:clr>
        </p15:guide>
        <p15:guide id="3" orient="horz" pos="3960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441E1F-8D30-4A6C-B7D3-5BBC86EE1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463A-7604-40BE-A0EE-DB6A7EFBB59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CC4F0D-80D1-4F94-920C-6758712D0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B161DB-0229-4BB9-BD8F-0212A574D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83C1-3C68-47C3-BFCA-2B7E1B54E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0316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2B36E69-F2A2-1942-8F08-3A48F04CAE02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DA26CB2-9898-3F42-8304-D01DC0A5DA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9855200" cy="4247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400" b="1" dirty="0"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pic>
        <p:nvPicPr>
          <p:cNvPr id="6" name="Picture 5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2226AD63-8B65-E34D-BCBF-9A3C7EA4EF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83" y="6483626"/>
            <a:ext cx="819813" cy="172161"/>
          </a:xfrm>
          <a:prstGeom prst="rect">
            <a:avLst/>
          </a:prstGeom>
        </p:spPr>
      </p:pic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89E3C38D-FB38-BC41-9533-CE419549BC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720884"/>
            <a:ext cx="10972800" cy="434463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Text here!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F2BEA27C-70D5-7241-A72A-0E7354D32C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1275434"/>
            <a:ext cx="4869179" cy="2795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rgbClr val="1877B3"/>
                </a:solidFill>
              </a:defRPr>
            </a:lvl1pPr>
          </a:lstStyle>
          <a:p>
            <a:pPr lvl="0"/>
            <a:r>
              <a:rPr lang="en-US"/>
              <a:t>Subhead Text Goes Here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46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7296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head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2B36E69-F2A2-1942-8F08-3A48F04CAE02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DA26CB2-9898-3F42-8304-D01DC0A5DA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9855200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F4A2AC0-0111-ED48-8FC3-E1FC889039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0310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5A23FBD4-C894-6246-B92A-2C3009945A44}"/>
              </a:ext>
            </a:extLst>
          </p:cNvPr>
          <p:cNvSpPr/>
          <p:nvPr userDrawn="1"/>
        </p:nvSpPr>
        <p:spPr>
          <a:xfrm>
            <a:off x="647701" y="4259168"/>
            <a:ext cx="3549023" cy="19181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CF50BE-E133-7346-AE2F-35A6CDCF10F5}"/>
              </a:ext>
            </a:extLst>
          </p:cNvPr>
          <p:cNvSpPr/>
          <p:nvPr userDrawn="1"/>
        </p:nvSpPr>
        <p:spPr>
          <a:xfrm>
            <a:off x="647701" y="2155731"/>
            <a:ext cx="3549023" cy="19181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2574180-83EA-DC47-B7BB-7EC89DE69213}"/>
              </a:ext>
            </a:extLst>
          </p:cNvPr>
          <p:cNvSpPr/>
          <p:nvPr userDrawn="1"/>
        </p:nvSpPr>
        <p:spPr>
          <a:xfrm>
            <a:off x="4339469" y="2153170"/>
            <a:ext cx="3549023" cy="19181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A3CA662-60C3-1447-9C4F-E11909E52E38}"/>
              </a:ext>
            </a:extLst>
          </p:cNvPr>
          <p:cNvSpPr/>
          <p:nvPr userDrawn="1"/>
        </p:nvSpPr>
        <p:spPr>
          <a:xfrm>
            <a:off x="8033378" y="2155731"/>
            <a:ext cx="3549023" cy="19181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8DD919A-FC4F-604F-9FC1-97D92F769009}"/>
              </a:ext>
            </a:extLst>
          </p:cNvPr>
          <p:cNvSpPr/>
          <p:nvPr userDrawn="1"/>
        </p:nvSpPr>
        <p:spPr>
          <a:xfrm>
            <a:off x="4341611" y="4259168"/>
            <a:ext cx="3549023" cy="19181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7E93189-782C-514A-B4FF-27963D152129}"/>
              </a:ext>
            </a:extLst>
          </p:cNvPr>
          <p:cNvSpPr/>
          <p:nvPr userDrawn="1"/>
        </p:nvSpPr>
        <p:spPr>
          <a:xfrm>
            <a:off x="8033378" y="4259168"/>
            <a:ext cx="3549023" cy="19181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FE03AD7C-685F-A542-8968-1044AE3380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5151" y="2462472"/>
            <a:ext cx="3172969" cy="221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rgbClr val="1877B3"/>
                </a:solidFill>
              </a:defRPr>
            </a:lvl1pPr>
          </a:lstStyle>
          <a:p>
            <a:pPr lvl="0"/>
            <a:r>
              <a:rPr lang="en-US"/>
              <a:t>Subhead Here</a:t>
            </a:r>
          </a:p>
          <a:p>
            <a:pPr lvl="1"/>
            <a:endParaRPr lang="en-US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BA91246B-D565-4243-92CA-815A0504022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35150" y="2846036"/>
            <a:ext cx="3172969" cy="11146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92FAD138-1574-4E42-BFA1-6874C7A2B27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7700" y="629476"/>
            <a:ext cx="6813804" cy="741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Key statement goes here with optional supporting context/copy below.</a:t>
            </a:r>
          </a:p>
        </p:txBody>
      </p:sp>
      <p:sp>
        <p:nvSpPr>
          <p:cNvPr id="41" name="Text Placeholder 22">
            <a:extLst>
              <a:ext uri="{FF2B5EF4-FFF2-40B4-BE49-F238E27FC236}">
                <a16:creationId xmlns:a16="http://schemas.microsoft.com/office/drawing/2014/main" id="{3166D87E-3E78-F444-B043-5F03C839438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5150" y="4540409"/>
            <a:ext cx="3172969" cy="221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rgbClr val="1877B3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Subhead Here</a:t>
            </a:r>
          </a:p>
          <a:p>
            <a:pPr lvl="1"/>
            <a:endParaRPr lang="en-US"/>
          </a:p>
        </p:txBody>
      </p:sp>
      <p:sp>
        <p:nvSpPr>
          <p:cNvPr id="42" name="Text Placeholder 24">
            <a:extLst>
              <a:ext uri="{FF2B5EF4-FFF2-40B4-BE49-F238E27FC236}">
                <a16:creationId xmlns:a16="http://schemas.microsoft.com/office/drawing/2014/main" id="{E4A6A548-66CD-B04A-B67C-F9A03F56DD2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35149" y="4923973"/>
            <a:ext cx="3172969" cy="11146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43" name="Text Placeholder 22">
            <a:extLst>
              <a:ext uri="{FF2B5EF4-FFF2-40B4-BE49-F238E27FC236}">
                <a16:creationId xmlns:a16="http://schemas.microsoft.com/office/drawing/2014/main" id="{39AE003A-6F11-B04F-AB60-B45A67B8835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528567" y="2467831"/>
            <a:ext cx="3172969" cy="221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rgbClr val="1877B3"/>
                </a:solidFill>
              </a:defRPr>
            </a:lvl1pPr>
          </a:lstStyle>
          <a:p>
            <a:pPr lvl="0"/>
            <a:r>
              <a:rPr lang="en-US"/>
              <a:t>Subhead Here</a:t>
            </a:r>
          </a:p>
          <a:p>
            <a:pPr lvl="1"/>
            <a:endParaRPr lang="en-US"/>
          </a:p>
        </p:txBody>
      </p:sp>
      <p:sp>
        <p:nvSpPr>
          <p:cNvPr id="44" name="Text Placeholder 24">
            <a:extLst>
              <a:ext uri="{FF2B5EF4-FFF2-40B4-BE49-F238E27FC236}">
                <a16:creationId xmlns:a16="http://schemas.microsoft.com/office/drawing/2014/main" id="{5211694F-73BE-C04A-A974-E34C3934C0C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528566" y="2851395"/>
            <a:ext cx="3172969" cy="11146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45" name="Text Placeholder 22">
            <a:extLst>
              <a:ext uri="{FF2B5EF4-FFF2-40B4-BE49-F238E27FC236}">
                <a16:creationId xmlns:a16="http://schemas.microsoft.com/office/drawing/2014/main" id="{1C00D80C-410E-4245-A91A-BA5E7E1EA13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183880" y="2455264"/>
            <a:ext cx="3172969" cy="221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rgbClr val="1877B3"/>
                </a:solidFill>
              </a:defRPr>
            </a:lvl1pPr>
          </a:lstStyle>
          <a:p>
            <a:pPr lvl="0"/>
            <a:r>
              <a:rPr lang="en-US"/>
              <a:t>Subhead Here</a:t>
            </a:r>
          </a:p>
          <a:p>
            <a:pPr lvl="1"/>
            <a:endParaRPr lang="en-US"/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759D42ED-62FC-5E49-A0AF-EEC61619AC7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183879" y="2838828"/>
            <a:ext cx="3172969" cy="11146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7DA57D8C-3B75-414B-AB8A-744326D89F2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528567" y="4533201"/>
            <a:ext cx="3172969" cy="221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rgbClr val="1877B3"/>
                </a:solidFill>
              </a:defRPr>
            </a:lvl1pPr>
          </a:lstStyle>
          <a:p>
            <a:pPr lvl="0"/>
            <a:r>
              <a:rPr lang="en-US"/>
              <a:t>Subhead Here</a:t>
            </a:r>
          </a:p>
          <a:p>
            <a:pPr lvl="1"/>
            <a:endParaRPr lang="en-US"/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6C7B0C8B-C64D-7A4E-A435-D5377A9F018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528566" y="4916765"/>
            <a:ext cx="3172969" cy="11146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49" name="Text Placeholder 22">
            <a:extLst>
              <a:ext uri="{FF2B5EF4-FFF2-40B4-BE49-F238E27FC236}">
                <a16:creationId xmlns:a16="http://schemas.microsoft.com/office/drawing/2014/main" id="{0309DCDC-4962-9748-B3EC-54BFC66D1D4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183879" y="4554912"/>
            <a:ext cx="3172969" cy="221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rgbClr val="1877B3"/>
                </a:solidFill>
              </a:defRPr>
            </a:lvl1pPr>
          </a:lstStyle>
          <a:p>
            <a:pPr lvl="0"/>
            <a:r>
              <a:rPr lang="en-US"/>
              <a:t>Subhead Here</a:t>
            </a:r>
          </a:p>
          <a:p>
            <a:pPr lvl="1"/>
            <a:endParaRPr lang="en-US"/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41D4D8B5-06BA-A74A-9EE8-6ED37AD5472E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8183878" y="4938476"/>
            <a:ext cx="3172969" cy="11146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pic>
        <p:nvPicPr>
          <p:cNvPr id="21" name="Picture 20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90A19133-82EC-D441-ACFD-9E2E4036A8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83" y="6483626"/>
            <a:ext cx="819813" cy="17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6787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F4F4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6C6588-F5A1-994C-AB09-79BE4028C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70074" y="5188827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F01303E-3612-984F-AC7B-3783EDDC2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98364" y="-1"/>
            <a:ext cx="5393635" cy="68579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22B85F02-0B5C-FA4A-B5A9-836CE27F21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7862" y="2363357"/>
            <a:ext cx="4289438" cy="15799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300" spc="-150" dirty="0">
                <a:solidFill>
                  <a:srgbClr val="1472BB"/>
                </a:solidFill>
                <a:ea typeface="+mj-ea"/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5800"/>
              </a:lnSpc>
              <a:spcBef>
                <a:spcPct val="0"/>
              </a:spcBef>
              <a:buNone/>
            </a:pPr>
            <a:r>
              <a:rPr lang="en-US"/>
              <a:t>Title of presentation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05BF5D9A-8FBA-2E4E-A586-6F8134D6C3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7862" y="4251681"/>
            <a:ext cx="2297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200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mtClean="0">
                <a:latin typeface="+mn-lt"/>
              </a:defRPr>
            </a:lvl4pPr>
            <a:lvl5pPr>
              <a:defRPr lang="en-US">
                <a:latin typeface="+mn-lt"/>
              </a:defRPr>
            </a:lvl5pPr>
          </a:lstStyle>
          <a:p>
            <a:pPr marL="0" lvl="0"/>
            <a:r>
              <a:rPr lang="en-US"/>
              <a:t>Subhead if using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DC0CA0-325B-4F49-97A5-EB5B25C04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-3374134" y="3374136"/>
            <a:ext cx="6858000" cy="109728"/>
          </a:xfrm>
          <a:prstGeom prst="rect">
            <a:avLst/>
          </a:prstGeom>
          <a:solidFill>
            <a:srgbClr val="FFA4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B7FC0FC-0F09-A94B-AC08-8FC3DCDFE4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942" y="477896"/>
            <a:ext cx="2600384" cy="728421"/>
          </a:xfrm>
          <a:prstGeom prst="rect">
            <a:avLst/>
          </a:prstGeom>
        </p:spPr>
      </p:pic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70B54CE1-1E79-2349-97FE-F84EC847F3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562" y="5970044"/>
            <a:ext cx="2205038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1200" spc="10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mtClean="0">
                <a:latin typeface="+mn-lt"/>
              </a:defRPr>
            </a:lvl4pPr>
            <a:lvl5pPr>
              <a:defRPr lang="en-US">
                <a:latin typeface="+mn-lt"/>
              </a:defRPr>
            </a:lvl5pPr>
          </a:lstStyle>
          <a:p>
            <a:pPr marL="0"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63832265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EEAF4F-C574-0C44-B427-32A73B037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3643313" cy="6858000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4B3110B-F175-F144-A238-ACFA2F8997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5100" y="1565275"/>
            <a:ext cx="749300" cy="552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1750CC8-EE3A-A449-BB28-C44A13791A9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94400" y="1565275"/>
            <a:ext cx="4787900" cy="341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829F69A9-3D02-C94C-8F13-D34D119325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45100" y="5528161"/>
            <a:ext cx="749300" cy="552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7</a:t>
            </a:r>
          </a:p>
        </p:txBody>
      </p:sp>
      <p:sp>
        <p:nvSpPr>
          <p:cNvPr id="19" name="Content Placeholder 16">
            <a:extLst>
              <a:ext uri="{FF2B5EF4-FFF2-40B4-BE49-F238E27FC236}">
                <a16:creationId xmlns:a16="http://schemas.microsoft.com/office/drawing/2014/main" id="{FAC147A0-58A3-D04A-9A85-13169558500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994400" y="5528161"/>
            <a:ext cx="4787900" cy="341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9EEB5E1F-D428-B840-B3E3-37792262DF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45100" y="2225756"/>
            <a:ext cx="749300" cy="552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21" name="Content Placeholder 16">
            <a:extLst>
              <a:ext uri="{FF2B5EF4-FFF2-40B4-BE49-F238E27FC236}">
                <a16:creationId xmlns:a16="http://schemas.microsoft.com/office/drawing/2014/main" id="{EC104C56-AB53-414E-9D30-58883B2BD2D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994400" y="2225756"/>
            <a:ext cx="4787900" cy="341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6480822-9B4D-374D-8C33-261D06D91E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45100" y="2886237"/>
            <a:ext cx="749300" cy="552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23" name="Content Placeholder 16">
            <a:extLst>
              <a:ext uri="{FF2B5EF4-FFF2-40B4-BE49-F238E27FC236}">
                <a16:creationId xmlns:a16="http://schemas.microsoft.com/office/drawing/2014/main" id="{709F27AA-E217-9D42-9662-50CFF5BAB92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994400" y="2886237"/>
            <a:ext cx="4787900" cy="341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5F81E0D1-85C0-1B49-804D-B244E79457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45100" y="3546718"/>
            <a:ext cx="749300" cy="552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25" name="Content Placeholder 16">
            <a:extLst>
              <a:ext uri="{FF2B5EF4-FFF2-40B4-BE49-F238E27FC236}">
                <a16:creationId xmlns:a16="http://schemas.microsoft.com/office/drawing/2014/main" id="{D132C1CA-F31D-3447-832D-F60497922CB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994400" y="3546718"/>
            <a:ext cx="4787900" cy="341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BBE1EEB-48AF-634F-9884-BB5660DED2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45100" y="4207199"/>
            <a:ext cx="749300" cy="552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27" name="Content Placeholder 16">
            <a:extLst>
              <a:ext uri="{FF2B5EF4-FFF2-40B4-BE49-F238E27FC236}">
                <a16:creationId xmlns:a16="http://schemas.microsoft.com/office/drawing/2014/main" id="{3F66B36E-0B29-7343-B415-77AC38330DB7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994400" y="4207199"/>
            <a:ext cx="4787900" cy="341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81AB1EF8-345A-1C48-9F56-1AEB4BC6829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45100" y="4867680"/>
            <a:ext cx="749300" cy="552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6</a:t>
            </a:r>
          </a:p>
        </p:txBody>
      </p:sp>
      <p:sp>
        <p:nvSpPr>
          <p:cNvPr id="29" name="Content Placeholder 16">
            <a:extLst>
              <a:ext uri="{FF2B5EF4-FFF2-40B4-BE49-F238E27FC236}">
                <a16:creationId xmlns:a16="http://schemas.microsoft.com/office/drawing/2014/main" id="{DA4C0CC5-572A-E343-81CE-0BE7E4D9CEED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994400" y="4867680"/>
            <a:ext cx="4787900" cy="341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Slide Number Placeholder 2">
            <a:extLst>
              <a:ext uri="{FF2B5EF4-FFF2-40B4-BE49-F238E27FC236}">
                <a16:creationId xmlns:a16="http://schemas.microsoft.com/office/drawing/2014/main" id="{5AEF3DA6-3162-324A-91AB-D81D4461A132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9DE47752-7620-7B46-841C-BD8233898E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0F6B80D-41C1-9845-BE87-8D103F96B3BF}"/>
              </a:ext>
            </a:extLst>
          </p:cNvPr>
          <p:cNvSpPr/>
          <p:nvPr userDrawn="1"/>
        </p:nvSpPr>
        <p:spPr>
          <a:xfrm>
            <a:off x="0" y="0"/>
            <a:ext cx="12192000" cy="72887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129D089-28E7-2F4D-8FB4-8F3CEF2A0A13}"/>
              </a:ext>
            </a:extLst>
          </p:cNvPr>
          <p:cNvSpPr txBox="1"/>
          <p:nvPr userDrawn="1"/>
        </p:nvSpPr>
        <p:spPr>
          <a:xfrm>
            <a:off x="560801" y="1010480"/>
            <a:ext cx="3976493" cy="615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40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044C33D-5CB0-9239-44BD-91806EB6368A}"/>
              </a:ext>
            </a:extLst>
          </p:cNvPr>
          <p:cNvSpPr txBox="1"/>
          <p:nvPr userDrawn="1"/>
        </p:nvSpPr>
        <p:spPr>
          <a:xfrm>
            <a:off x="5188088" y="1134127"/>
            <a:ext cx="877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endParaRPr lang="en-US" sz="1600" b="1">
              <a:solidFill>
                <a:srgbClr val="1472B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1477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360">
          <p15:clr>
            <a:srgbClr val="FBAE40"/>
          </p15:clr>
        </p15:guide>
        <p15:guide id="3" orient="horz" pos="1032">
          <p15:clr>
            <a:srgbClr val="FBAE40"/>
          </p15:clr>
        </p15:guide>
        <p15:guide id="4" orient="horz" pos="3528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0535980-558D-4945-A0BF-085A13C02055}"/>
              </a:ext>
            </a:extLst>
          </p:cNvPr>
          <p:cNvSpPr/>
          <p:nvPr/>
        </p:nvSpPr>
        <p:spPr>
          <a:xfrm>
            <a:off x="1497156" y="2121903"/>
            <a:ext cx="2154296" cy="3509145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25775AE-C24D-C746-BC2D-7F8FFED1EE1A}"/>
              </a:ext>
            </a:extLst>
          </p:cNvPr>
          <p:cNvCxnSpPr>
            <a:cxnSpLocks/>
          </p:cNvCxnSpPr>
          <p:nvPr/>
        </p:nvCxnSpPr>
        <p:spPr>
          <a:xfrm flipH="1">
            <a:off x="1495312" y="5631048"/>
            <a:ext cx="2157984" cy="0"/>
          </a:xfrm>
          <a:prstGeom prst="line">
            <a:avLst/>
          </a:prstGeom>
          <a:ln>
            <a:solidFill>
              <a:srgbClr val="0077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CEF1B94-7493-4445-A88A-496066613B0C}"/>
              </a:ext>
            </a:extLst>
          </p:cNvPr>
          <p:cNvSpPr/>
          <p:nvPr/>
        </p:nvSpPr>
        <p:spPr>
          <a:xfrm>
            <a:off x="3842494" y="2121903"/>
            <a:ext cx="2154296" cy="3509145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BFAE312-AF30-8547-8562-D0E3FF822CB5}"/>
              </a:ext>
            </a:extLst>
          </p:cNvPr>
          <p:cNvCxnSpPr>
            <a:cxnSpLocks/>
          </p:cNvCxnSpPr>
          <p:nvPr/>
        </p:nvCxnSpPr>
        <p:spPr>
          <a:xfrm flipH="1">
            <a:off x="3840650" y="5631048"/>
            <a:ext cx="2157984" cy="0"/>
          </a:xfrm>
          <a:prstGeom prst="line">
            <a:avLst/>
          </a:prstGeom>
          <a:ln>
            <a:solidFill>
              <a:srgbClr val="0077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53A93AC4-3ED4-0A48-86C0-D6DC809EBB46}"/>
              </a:ext>
            </a:extLst>
          </p:cNvPr>
          <p:cNvSpPr/>
          <p:nvPr/>
        </p:nvSpPr>
        <p:spPr>
          <a:xfrm>
            <a:off x="6194286" y="2121903"/>
            <a:ext cx="2154296" cy="3509145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4E16EE5-AF6C-D84E-934B-DE995EB1E0A1}"/>
              </a:ext>
            </a:extLst>
          </p:cNvPr>
          <p:cNvCxnSpPr>
            <a:cxnSpLocks/>
          </p:cNvCxnSpPr>
          <p:nvPr/>
        </p:nvCxnSpPr>
        <p:spPr>
          <a:xfrm flipH="1">
            <a:off x="6193364" y="5631048"/>
            <a:ext cx="2157984" cy="0"/>
          </a:xfrm>
          <a:prstGeom prst="line">
            <a:avLst/>
          </a:prstGeom>
          <a:ln>
            <a:solidFill>
              <a:srgbClr val="0077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845AF35F-3BE6-E34F-8889-013EF4B241B6}"/>
              </a:ext>
            </a:extLst>
          </p:cNvPr>
          <p:cNvSpPr/>
          <p:nvPr/>
        </p:nvSpPr>
        <p:spPr>
          <a:xfrm>
            <a:off x="8542800" y="2121903"/>
            <a:ext cx="2154296" cy="3509145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33CC3C7-A3F5-0946-BEC0-EA551114DC61}"/>
              </a:ext>
            </a:extLst>
          </p:cNvPr>
          <p:cNvCxnSpPr>
            <a:cxnSpLocks/>
          </p:cNvCxnSpPr>
          <p:nvPr/>
        </p:nvCxnSpPr>
        <p:spPr>
          <a:xfrm flipH="1">
            <a:off x="8541878" y="5631048"/>
            <a:ext cx="2157984" cy="0"/>
          </a:xfrm>
          <a:prstGeom prst="line">
            <a:avLst/>
          </a:prstGeom>
          <a:ln>
            <a:solidFill>
              <a:srgbClr val="0077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45B4F601-74E2-6A4B-BD09-0ACC6C284E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55154" y="3327843"/>
            <a:ext cx="16383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lang="en-US" sz="160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defRPr>
            </a:lvl1pPr>
            <a:lvl2pPr marL="228600" indent="0">
              <a:buFontTx/>
              <a:buNone/>
              <a:defRPr lang="en-US" sz="1800" smtClean="0">
                <a:latin typeface="+mn-lt"/>
              </a:defRPr>
            </a:lvl2pPr>
            <a:lvl3pPr marL="685800" indent="0">
              <a:buFontTx/>
              <a:buNone/>
              <a:defRPr lang="en-US" sz="1800" smtClean="0">
                <a:latin typeface="+mn-lt"/>
              </a:defRPr>
            </a:lvl3pPr>
            <a:lvl4pPr marL="1143000" indent="0">
              <a:buFontTx/>
              <a:buNone/>
              <a:defRPr lang="en-US" smtClean="0">
                <a:latin typeface="+mn-lt"/>
              </a:defRPr>
            </a:lvl4pPr>
            <a:lvl5pPr marL="1600200" indent="0">
              <a:buFontTx/>
              <a:buNone/>
              <a:defRPr lang="en-US">
                <a:latin typeface="+mn-lt"/>
              </a:defRPr>
            </a:lvl5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07D29CAA-55F0-B24F-8504-74710AD9B8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00492" y="3327843"/>
            <a:ext cx="16383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lang="en-US" sz="160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defRPr>
            </a:lvl1pPr>
            <a:lvl2pPr marL="228600" indent="0">
              <a:buFontTx/>
              <a:buNone/>
              <a:defRPr lang="en-US" sz="1800" smtClean="0">
                <a:latin typeface="+mn-lt"/>
              </a:defRPr>
            </a:lvl2pPr>
            <a:lvl3pPr marL="685800" indent="0">
              <a:buFontTx/>
              <a:buNone/>
              <a:defRPr lang="en-US" sz="1800" smtClean="0">
                <a:latin typeface="+mn-lt"/>
              </a:defRPr>
            </a:lvl3pPr>
            <a:lvl4pPr marL="1143000" indent="0">
              <a:buFontTx/>
              <a:buNone/>
              <a:defRPr lang="en-US" smtClean="0">
                <a:latin typeface="+mn-lt"/>
              </a:defRPr>
            </a:lvl4pPr>
            <a:lvl5pPr marL="1600200" indent="0">
              <a:buFontTx/>
              <a:buNone/>
              <a:defRPr lang="en-US">
                <a:latin typeface="+mn-lt"/>
              </a:defRPr>
            </a:lvl5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20A9B9E9-9AA6-3B4A-9D49-BA4383A0B9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2284" y="3327843"/>
            <a:ext cx="16383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lang="en-US" sz="160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defRPr>
            </a:lvl1pPr>
            <a:lvl2pPr marL="228600" indent="0">
              <a:buFontTx/>
              <a:buNone/>
              <a:defRPr lang="en-US" sz="1800" smtClean="0">
                <a:latin typeface="+mn-lt"/>
              </a:defRPr>
            </a:lvl2pPr>
            <a:lvl3pPr marL="685800" indent="0">
              <a:buFontTx/>
              <a:buNone/>
              <a:defRPr lang="en-US" sz="1800" smtClean="0">
                <a:latin typeface="+mn-lt"/>
              </a:defRPr>
            </a:lvl3pPr>
            <a:lvl4pPr marL="1143000" indent="0">
              <a:buFontTx/>
              <a:buNone/>
              <a:defRPr lang="en-US" smtClean="0">
                <a:latin typeface="+mn-lt"/>
              </a:defRPr>
            </a:lvl4pPr>
            <a:lvl5pPr marL="1600200" indent="0">
              <a:buFontTx/>
              <a:buNone/>
              <a:defRPr lang="en-US">
                <a:latin typeface="+mn-lt"/>
              </a:defRPr>
            </a:lvl5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69552AEA-BFC6-894C-BDCB-FD81C956AEF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800798" y="3327843"/>
            <a:ext cx="16383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lang="en-US" sz="160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defRPr>
            </a:lvl1pPr>
            <a:lvl2pPr marL="228600" indent="0">
              <a:buFontTx/>
              <a:buNone/>
              <a:defRPr lang="en-US" sz="1800" smtClean="0">
                <a:latin typeface="+mn-lt"/>
              </a:defRPr>
            </a:lvl2pPr>
            <a:lvl3pPr marL="685800" indent="0">
              <a:buFontTx/>
              <a:buNone/>
              <a:defRPr lang="en-US" sz="1800" smtClean="0">
                <a:latin typeface="+mn-lt"/>
              </a:defRPr>
            </a:lvl3pPr>
            <a:lvl4pPr marL="1143000" indent="0">
              <a:buFontTx/>
              <a:buNone/>
              <a:defRPr lang="en-US" smtClean="0">
                <a:latin typeface="+mn-lt"/>
              </a:defRPr>
            </a:lvl4pPr>
            <a:lvl5pPr marL="1600200" indent="0">
              <a:buFontTx/>
              <a:buNone/>
              <a:defRPr lang="en-US">
                <a:latin typeface="+mn-lt"/>
              </a:defRPr>
            </a:lvl5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060CEAAC-EAC5-9E44-B423-E20D0B9C87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93983" y="2640844"/>
            <a:ext cx="2150094" cy="533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E87126FC-9A91-7F40-9A59-FFDB052FB1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48025" y="2640844"/>
            <a:ext cx="2116495" cy="533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5" name="Text Placeholder 42">
            <a:extLst>
              <a:ext uri="{FF2B5EF4-FFF2-40B4-BE49-F238E27FC236}">
                <a16:creationId xmlns:a16="http://schemas.microsoft.com/office/drawing/2014/main" id="{A848801D-3DA9-A848-99F0-C361865CE5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3364" y="2640844"/>
            <a:ext cx="2156140" cy="533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46" name="Text Placeholder 42">
            <a:extLst>
              <a:ext uri="{FF2B5EF4-FFF2-40B4-BE49-F238E27FC236}">
                <a16:creationId xmlns:a16="http://schemas.microsoft.com/office/drawing/2014/main" id="{502CB08F-6F02-594F-963F-3AC0A5BBE9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44901" y="2640844"/>
            <a:ext cx="2150094" cy="533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48" name="Slide Number Placeholder 2">
            <a:extLst>
              <a:ext uri="{FF2B5EF4-FFF2-40B4-BE49-F238E27FC236}">
                <a16:creationId xmlns:a16="http://schemas.microsoft.com/office/drawing/2014/main" id="{5BF2BDA2-0742-2A49-87A9-E5A47D0BAD41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D3A428F-95A6-9C4F-A562-BC0230E391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5EFA1C6-1889-274F-92F5-6CCA67EEE880}"/>
              </a:ext>
            </a:extLst>
          </p:cNvPr>
          <p:cNvSpPr/>
          <p:nvPr userDrawn="1"/>
        </p:nvSpPr>
        <p:spPr>
          <a:xfrm>
            <a:off x="0" y="0"/>
            <a:ext cx="12192000" cy="72887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793CBF-BBF5-C541-A4D7-DB05313FF75C}"/>
              </a:ext>
            </a:extLst>
          </p:cNvPr>
          <p:cNvSpPr txBox="1"/>
          <p:nvPr userDrawn="1"/>
        </p:nvSpPr>
        <p:spPr>
          <a:xfrm>
            <a:off x="560801" y="1010480"/>
            <a:ext cx="3976493" cy="615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40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9B3975-FCB7-BABB-9FAC-575A758DFB1C}"/>
              </a:ext>
            </a:extLst>
          </p:cNvPr>
          <p:cNvSpPr txBox="1"/>
          <p:nvPr userDrawn="1"/>
        </p:nvSpPr>
        <p:spPr>
          <a:xfrm>
            <a:off x="2135588" y="2282207"/>
            <a:ext cx="877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endParaRPr lang="en-US" sz="1400" b="1">
              <a:solidFill>
                <a:srgbClr val="1472B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15DB74-9550-F34E-6C2A-193A9FEA38FF}"/>
              </a:ext>
            </a:extLst>
          </p:cNvPr>
          <p:cNvSpPr txBox="1"/>
          <p:nvPr userDrawn="1"/>
        </p:nvSpPr>
        <p:spPr>
          <a:xfrm>
            <a:off x="4480926" y="2282207"/>
            <a:ext cx="877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endParaRPr lang="en-US" sz="1400" b="1">
              <a:solidFill>
                <a:srgbClr val="1472B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132761-2FCA-BE10-8F4E-33FC58F78502}"/>
              </a:ext>
            </a:extLst>
          </p:cNvPr>
          <p:cNvSpPr txBox="1"/>
          <p:nvPr userDrawn="1"/>
        </p:nvSpPr>
        <p:spPr>
          <a:xfrm>
            <a:off x="6832718" y="2282207"/>
            <a:ext cx="877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endParaRPr lang="en-US" sz="1400" b="1">
              <a:solidFill>
                <a:srgbClr val="1472B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CACE431-0C74-D65A-B132-D797E2826DB8}"/>
              </a:ext>
            </a:extLst>
          </p:cNvPr>
          <p:cNvSpPr txBox="1"/>
          <p:nvPr userDrawn="1"/>
        </p:nvSpPr>
        <p:spPr>
          <a:xfrm>
            <a:off x="9181232" y="2282207"/>
            <a:ext cx="877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endParaRPr lang="en-US" sz="1400" b="1">
              <a:solidFill>
                <a:srgbClr val="1472B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760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36">
          <p15:clr>
            <a:srgbClr val="FBAE40"/>
          </p15:clr>
        </p15:guide>
        <p15:guide id="2" orient="horz" pos="4152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2C9D1E5C-48DF-C248-B693-16BB05A1D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03875" y="730250"/>
            <a:ext cx="6588124" cy="6127749"/>
          </a:xfrm>
          <a:prstGeom prst="rect">
            <a:avLst/>
          </a:prstGeom>
          <a:solidFill>
            <a:srgbClr val="F4F4ED"/>
          </a:solidFill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A4850C98-7B6C-3140-AA56-A02BFE0BD72B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DD16694-6EFA-994A-A12B-01ACC84680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10396" y="2678364"/>
            <a:ext cx="1390543" cy="338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EB2AFAD-32A7-724E-98E2-DC662442CB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4BD82A0-BAD2-8A4A-8D89-AAC8B0352F2F}"/>
              </a:ext>
            </a:extLst>
          </p:cNvPr>
          <p:cNvSpPr txBox="1"/>
          <p:nvPr userDrawn="1"/>
        </p:nvSpPr>
        <p:spPr>
          <a:xfrm>
            <a:off x="558785" y="2640256"/>
            <a:ext cx="1041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r>
              <a:rPr lang="en-US" sz="2000" b="1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B8512E7C-AE76-5C41-8A3B-896779BB81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0779" y="3344563"/>
            <a:ext cx="4140200" cy="89255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lang="en-US" sz="2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Section name and description goes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8E84CE-BB71-A44B-8B2E-CE5E2A15494E}"/>
              </a:ext>
            </a:extLst>
          </p:cNvPr>
          <p:cNvSpPr/>
          <p:nvPr userDrawn="1"/>
        </p:nvSpPr>
        <p:spPr>
          <a:xfrm>
            <a:off x="0" y="0"/>
            <a:ext cx="12192000" cy="72887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155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48">
          <p15:clr>
            <a:srgbClr val="FBAE40"/>
          </p15:clr>
        </p15:guide>
        <p15:guide id="2" pos="100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-column tex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6047327-3E93-F84E-B2F0-8CD89EC3D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600200"/>
            <a:ext cx="5327649" cy="445699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77082AC2-DF4D-9343-8899-975B65FCD3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91099" y="1611701"/>
            <a:ext cx="5353403" cy="445699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/>
              <a:t>Subhead text goes here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4C5D17E-D141-2548-AF1A-619A8EAC2E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2173407"/>
            <a:ext cx="5327650" cy="2895600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A3DC293C-9D96-E743-B807-B22B1ADD06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91099" y="2184908"/>
            <a:ext cx="5343701" cy="2895600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CF6F70-6C17-7E4D-8F36-09BFE8E3F0CC}"/>
              </a:ext>
            </a:extLst>
          </p:cNvPr>
          <p:cNvSpPr txBox="1"/>
          <p:nvPr userDrawn="1"/>
        </p:nvSpPr>
        <p:spPr>
          <a:xfrm>
            <a:off x="8713772" y="2700379"/>
            <a:ext cx="45719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FA6AA5CA-8BA1-49E0-ABED-0D68102A87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B3D5EB15-0007-49BF-B087-42AC0AF0C9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4AE87C6-9633-422C-822A-00D854CD566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7D83D138-9FBC-47CB-B917-2B05E25E59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06FE536F-262E-4BE3-AE21-06B85C0539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891B6092-45EF-45AB-ACF5-540F60B537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9009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image 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0E33BA6-C24F-EF42-BB45-34A6F6308C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16725" y="0"/>
            <a:ext cx="5375275" cy="6858000"/>
          </a:xfrm>
          <a:prstGeom prst="rect">
            <a:avLst/>
          </a:prstGeom>
          <a:solidFill>
            <a:srgbClr val="F4F4ED"/>
          </a:solidFill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3198EB9-5013-8343-A34A-B1F0D7030B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6153840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F7F1AB86-9F60-994A-802A-E097892CF759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bg1">
                    <a:lumMod val="75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1B0DE0-D02D-894D-89F4-D0004679F2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1039" y="1863417"/>
            <a:ext cx="5821481" cy="41846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 sz="2000"/>
            </a:lvl1pPr>
            <a:lvl2pPr>
              <a:lnSpc>
                <a:spcPct val="100000"/>
              </a:lnSpc>
              <a:spcAft>
                <a:spcPts val="1200"/>
              </a:spcAft>
              <a:defRPr sz="1600"/>
            </a:lvl2pPr>
            <a:lvl3pPr>
              <a:lnSpc>
                <a:spcPct val="100000"/>
              </a:lnSpc>
              <a:spcAft>
                <a:spcPts val="1200"/>
              </a:spcAft>
              <a:defRPr sz="1400"/>
            </a:lvl3pPr>
            <a:lvl4pPr>
              <a:lnSpc>
                <a:spcPct val="100000"/>
              </a:lnSpc>
              <a:spcAft>
                <a:spcPts val="1200"/>
              </a:spcAft>
              <a:defRPr sz="1100"/>
            </a:lvl4pPr>
            <a:lvl5pPr>
              <a:lnSpc>
                <a:spcPct val="100000"/>
              </a:lnSpc>
              <a:spcAft>
                <a:spcPts val="12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4E343D-88B2-1E43-8A8D-ACDEE90CAC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0874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 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143D8486-FD52-0B4D-8776-3630B80DF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37270" y="0"/>
            <a:ext cx="3554730" cy="6858000"/>
          </a:xfrm>
          <a:prstGeom prst="rect">
            <a:avLst/>
          </a:prstGeom>
          <a:solidFill>
            <a:srgbClr val="F4F4ED"/>
          </a:solidFill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63FC8F-4F86-024F-9D6F-1C1D919AE8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7474640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3CFE2693-99FD-AD47-9254-2BA6F70858CA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bg1">
                    <a:lumMod val="75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9762D4-D70E-F642-BF3F-E81A0969759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1039" y="1863417"/>
            <a:ext cx="7462661" cy="41846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 sz="2000"/>
            </a:lvl1pPr>
            <a:lvl2pPr>
              <a:lnSpc>
                <a:spcPct val="100000"/>
              </a:lnSpc>
              <a:spcAft>
                <a:spcPts val="1200"/>
              </a:spcAft>
              <a:defRPr sz="1600"/>
            </a:lvl2pPr>
            <a:lvl3pPr>
              <a:lnSpc>
                <a:spcPct val="100000"/>
              </a:lnSpc>
              <a:spcAft>
                <a:spcPts val="1200"/>
              </a:spcAft>
              <a:defRPr sz="1400"/>
            </a:lvl3pPr>
            <a:lvl4pPr>
              <a:lnSpc>
                <a:spcPct val="100000"/>
              </a:lnSpc>
              <a:spcAft>
                <a:spcPts val="1200"/>
              </a:spcAft>
              <a:defRPr sz="1100"/>
            </a:lvl4pPr>
            <a:lvl5pPr>
              <a:lnSpc>
                <a:spcPct val="100000"/>
              </a:lnSpc>
              <a:spcAft>
                <a:spcPts val="12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E7F3EE2-78ED-5C41-B47A-7B45141465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7248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slide with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2B36E69-F2A2-1942-8F08-3A48F04CAE02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DA26CB2-9898-3F42-8304-D01DC0A5DA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4616"/>
            <a:ext cx="9855200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09233-80C2-AA41-A7E5-4DABA52AD43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51039" y="1863417"/>
            <a:ext cx="9855200" cy="41846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 sz="2000"/>
            </a:lvl1pPr>
            <a:lvl2pPr>
              <a:lnSpc>
                <a:spcPct val="100000"/>
              </a:lnSpc>
              <a:spcAft>
                <a:spcPts val="1200"/>
              </a:spcAft>
              <a:defRPr sz="1600"/>
            </a:lvl2pPr>
            <a:lvl3pPr>
              <a:lnSpc>
                <a:spcPct val="100000"/>
              </a:lnSpc>
              <a:spcAft>
                <a:spcPts val="1200"/>
              </a:spcAft>
              <a:defRPr sz="1400"/>
            </a:lvl3pPr>
            <a:lvl4pPr>
              <a:lnSpc>
                <a:spcPct val="100000"/>
              </a:lnSpc>
              <a:spcAft>
                <a:spcPts val="1200"/>
              </a:spcAft>
              <a:defRPr sz="1100"/>
            </a:lvl4pPr>
            <a:lvl5pPr>
              <a:lnSpc>
                <a:spcPct val="100000"/>
              </a:lnSpc>
              <a:spcAft>
                <a:spcPts val="12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767452B-3AA9-F644-A1DB-4CEFEA4815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86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">
          <p15:clr>
            <a:srgbClr val="FBAE40"/>
          </p15:clr>
        </p15:guide>
        <p15:guide id="2" pos="408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_image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0B4D21C-F026-B249-99EE-13E658918733}"/>
              </a:ext>
            </a:extLst>
          </p:cNvPr>
          <p:cNvSpPr/>
          <p:nvPr userDrawn="1"/>
        </p:nvSpPr>
        <p:spPr>
          <a:xfrm>
            <a:off x="5880100" y="4013200"/>
            <a:ext cx="6311900" cy="2844800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D5E622A6-60C4-B04C-AC63-FB78350DF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2000" cy="41783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049F0FFA-3248-8A4F-9D35-5E9A53EC9B83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BC8B2C8-4E4E-0C41-9BC5-6EECCC139A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918236"/>
            <a:ext cx="5290240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7819F6D-6907-D741-A9EA-4F391AADA2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0882C98E-AF9F-774B-9158-C73D8F65F4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970" y="5074698"/>
            <a:ext cx="2879390" cy="3231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2000" b="0" dirty="0" smtClean="0">
                <a:solidFill>
                  <a:srgbClr val="0077B3"/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Optional Subhead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81D854E0-6BFA-F740-B353-89BE2F70E3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35527" y="5506347"/>
            <a:ext cx="30870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873126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FC73321-8B55-A845-8DF1-84B80C1C93B6}"/>
              </a:ext>
            </a:extLst>
          </p:cNvPr>
          <p:cNvSpPr/>
          <p:nvPr userDrawn="1"/>
        </p:nvSpPr>
        <p:spPr>
          <a:xfrm>
            <a:off x="6885709" y="3962400"/>
            <a:ext cx="5306291" cy="2895600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38441E09-6E71-1A49-808B-ADEB902D9E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88480" y="0"/>
            <a:ext cx="5303520" cy="40233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B74D4959-A7A0-9146-B4DB-F9CD352D4336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44B318B-42B2-BF47-8FD5-32C2632D26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6002417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1A96777-6796-0647-9A4A-A11800CC4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4918916-E7E2-4F42-8A09-E6933967C07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1039" y="1654094"/>
            <a:ext cx="5821481" cy="41846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 sz="2000"/>
            </a:lvl1pPr>
            <a:lvl2pPr>
              <a:lnSpc>
                <a:spcPct val="100000"/>
              </a:lnSpc>
              <a:spcAft>
                <a:spcPts val="1200"/>
              </a:spcAft>
              <a:defRPr sz="1600"/>
            </a:lvl2pPr>
            <a:lvl3pPr>
              <a:lnSpc>
                <a:spcPct val="100000"/>
              </a:lnSpc>
              <a:spcAft>
                <a:spcPts val="1200"/>
              </a:spcAft>
              <a:defRPr sz="1400"/>
            </a:lvl3pPr>
            <a:lvl4pPr>
              <a:lnSpc>
                <a:spcPct val="100000"/>
              </a:lnSpc>
              <a:spcAft>
                <a:spcPts val="1200"/>
              </a:spcAft>
              <a:defRPr sz="1100"/>
            </a:lvl4pPr>
            <a:lvl5pPr>
              <a:lnSpc>
                <a:spcPct val="100000"/>
              </a:lnSpc>
              <a:spcAft>
                <a:spcPts val="12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E47D9265-48C6-6DFB-EEDA-958A183EB6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29250" y="5074698"/>
            <a:ext cx="2879390" cy="3231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2000" b="0" dirty="0" smtClean="0">
                <a:solidFill>
                  <a:srgbClr val="0077B3"/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Optional Subhead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DB8644F1-9742-9008-A5A5-3D81A8C892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24807" y="5506347"/>
            <a:ext cx="30870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22448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Layout_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B74D4959-A7A0-9146-B4DB-F9CD352D4336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44B318B-42B2-BF47-8FD5-32C2632D26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6002417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1A96777-6796-0647-9A4A-A11800CC4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4918916-E7E2-4F42-8A09-E6933967C07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1039" y="1654094"/>
            <a:ext cx="5821481" cy="41846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 sz="2000"/>
            </a:lvl1pPr>
            <a:lvl2pPr>
              <a:lnSpc>
                <a:spcPct val="100000"/>
              </a:lnSpc>
              <a:spcAft>
                <a:spcPts val="1200"/>
              </a:spcAft>
              <a:defRPr sz="1600"/>
            </a:lvl2pPr>
            <a:lvl3pPr>
              <a:lnSpc>
                <a:spcPct val="100000"/>
              </a:lnSpc>
              <a:spcAft>
                <a:spcPts val="1200"/>
              </a:spcAft>
              <a:defRPr sz="1400"/>
            </a:lvl3pPr>
            <a:lvl4pPr>
              <a:lnSpc>
                <a:spcPct val="100000"/>
              </a:lnSpc>
              <a:spcAft>
                <a:spcPts val="1200"/>
              </a:spcAft>
              <a:defRPr sz="1100"/>
            </a:lvl4pPr>
            <a:lvl5pPr>
              <a:lnSpc>
                <a:spcPct val="100000"/>
              </a:lnSpc>
              <a:spcAft>
                <a:spcPts val="12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1B1EBF-8053-3F4B-8189-12915141C06D}"/>
              </a:ext>
            </a:extLst>
          </p:cNvPr>
          <p:cNvSpPr/>
          <p:nvPr userDrawn="1"/>
        </p:nvSpPr>
        <p:spPr>
          <a:xfrm>
            <a:off x="8348870" y="3962400"/>
            <a:ext cx="3843130" cy="2895600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38441E09-6E71-1A49-808B-ADEB902D9E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51520" y="0"/>
            <a:ext cx="3840480" cy="40233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D9923874-5F32-F48D-69C1-7708FB6D32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96050" y="4932458"/>
            <a:ext cx="2879390" cy="3231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1800" b="0" dirty="0" smtClean="0">
                <a:solidFill>
                  <a:srgbClr val="0077B3"/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Optional Subhead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B5567280-DC5C-B0CF-62F5-02DE919A8C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1607" y="5364107"/>
            <a:ext cx="30870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212175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mockup sideba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D26B8B-954C-E243-B3ED-0A7D41916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688597" cy="6857999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443A16-D64B-4E40-B432-DB83E7CAD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6196"/>
          <a:stretch/>
        </p:blipFill>
        <p:spPr>
          <a:xfrm>
            <a:off x="3807725" y="783128"/>
            <a:ext cx="8384275" cy="5646204"/>
          </a:xfrm>
          <a:prstGeom prst="rect">
            <a:avLst/>
          </a:prstGeo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3F3E9186-D138-B341-874C-C7C250B7F265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1EEAF60-E21D-8541-88BB-978DFDDC8C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87" y="927084"/>
            <a:ext cx="2986460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Page/screenshot title goes here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02D9823-5A63-0A4A-8F70-1ED3DDAD6C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39156" y="6439427"/>
            <a:ext cx="4005964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200" b="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sz="800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Source information can go here in this area</a:t>
            </a:r>
            <a:endParaRPr lang="en-US" sz="2800" i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E39ACF1-3437-344E-9D80-688F0BCF44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81601" y="1092199"/>
            <a:ext cx="7227093" cy="45878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insert screenshot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E8F9948-F721-F44D-9ED0-55C1C31190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14D9409E-82F3-BEB1-C437-1F91203606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4210" y="2656618"/>
            <a:ext cx="2879390" cy="3231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2000" b="0" dirty="0" smtClean="0">
                <a:solidFill>
                  <a:srgbClr val="0077B3"/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Optional Subhead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5EF44B16-6AE0-1F02-F8C9-838FD92703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9767" y="3088267"/>
            <a:ext cx="30870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18190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and Web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6A4F51-8AD7-324E-A7C8-3F4063B76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482" y="1480591"/>
            <a:ext cx="2402260" cy="45932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5368D2-C93D-2C46-B462-39C315B116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19266" y="1371808"/>
            <a:ext cx="8572734" cy="4838131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9B91704-C067-1A48-A7E8-4C1072BCF27A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842DF45-C0E1-8648-9001-B8E3AEFE68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9855200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sp>
        <p:nvSpPr>
          <p:cNvPr id="7" name="Picture Placeholder 22">
            <a:extLst>
              <a:ext uri="{FF2B5EF4-FFF2-40B4-BE49-F238E27FC236}">
                <a16:creationId xmlns:a16="http://schemas.microsoft.com/office/drawing/2014/main" id="{635DFCBE-AEFE-B74E-9757-17BFDB0C4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00497" y="1640148"/>
            <a:ext cx="6156427" cy="3928802"/>
          </a:xfrm>
          <a:prstGeom prst="rect">
            <a:avLst/>
          </a:prstGeo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insert screenshot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6206C69-BD32-5346-A805-BA6B7C1C3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0181" y="1601273"/>
            <a:ext cx="2094289" cy="4301386"/>
          </a:xfrm>
          <a:custGeom>
            <a:avLst/>
            <a:gdLst>
              <a:gd name="connsiteX0" fmla="*/ 266919 w 2094289"/>
              <a:gd name="connsiteY0" fmla="*/ 0 h 4301386"/>
              <a:gd name="connsiteX1" fmla="*/ 449948 w 2094289"/>
              <a:gd name="connsiteY1" fmla="*/ 0 h 4301386"/>
              <a:gd name="connsiteX2" fmla="*/ 500790 w 2094289"/>
              <a:gd name="connsiteY2" fmla="*/ 48422 h 4301386"/>
              <a:gd name="connsiteX3" fmla="*/ 626622 w 2094289"/>
              <a:gd name="connsiteY3" fmla="*/ 168839 h 4301386"/>
              <a:gd name="connsiteX4" fmla="*/ 1464363 w 2094289"/>
              <a:gd name="connsiteY4" fmla="*/ 168839 h 4301386"/>
              <a:gd name="connsiteX5" fmla="*/ 1590323 w 2094289"/>
              <a:gd name="connsiteY5" fmla="*/ 48422 h 4301386"/>
              <a:gd name="connsiteX6" fmla="*/ 1641164 w 2094289"/>
              <a:gd name="connsiteY6" fmla="*/ 0 h 4301386"/>
              <a:gd name="connsiteX7" fmla="*/ 1826608 w 2094289"/>
              <a:gd name="connsiteY7" fmla="*/ 0 h 4301386"/>
              <a:gd name="connsiteX8" fmla="*/ 2094289 w 2094289"/>
              <a:gd name="connsiteY8" fmla="*/ 268359 h 4301386"/>
              <a:gd name="connsiteX9" fmla="*/ 2094289 w 2094289"/>
              <a:gd name="connsiteY9" fmla="*/ 4033027 h 4301386"/>
              <a:gd name="connsiteX10" fmla="*/ 1826608 w 2094289"/>
              <a:gd name="connsiteY10" fmla="*/ 4301386 h 4301386"/>
              <a:gd name="connsiteX11" fmla="*/ 266919 w 2094289"/>
              <a:gd name="connsiteY11" fmla="*/ 4301386 h 4301386"/>
              <a:gd name="connsiteX12" fmla="*/ 1 w 2094289"/>
              <a:gd name="connsiteY12" fmla="*/ 4033027 h 4301386"/>
              <a:gd name="connsiteX13" fmla="*/ 1 w 2094289"/>
              <a:gd name="connsiteY13" fmla="*/ 268359 h 4301386"/>
              <a:gd name="connsiteX14" fmla="*/ 266919 w 2094289"/>
              <a:gd name="connsiteY14" fmla="*/ 0 h 430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4289" h="4301386">
                <a:moveTo>
                  <a:pt x="266919" y="0"/>
                </a:moveTo>
                <a:lnTo>
                  <a:pt x="449948" y="0"/>
                </a:lnTo>
                <a:cubicBezTo>
                  <a:pt x="475311" y="3929"/>
                  <a:pt x="495576" y="23230"/>
                  <a:pt x="500790" y="48422"/>
                </a:cubicBezTo>
                <a:cubicBezTo>
                  <a:pt x="511339" y="95315"/>
                  <a:pt x="536760" y="168839"/>
                  <a:pt x="626622" y="168839"/>
                </a:cubicBezTo>
                <a:lnTo>
                  <a:pt x="1464363" y="168839"/>
                </a:lnTo>
                <a:cubicBezTo>
                  <a:pt x="1554225" y="168839"/>
                  <a:pt x="1579646" y="95315"/>
                  <a:pt x="1590323" y="48422"/>
                </a:cubicBezTo>
                <a:cubicBezTo>
                  <a:pt x="1595468" y="23192"/>
                  <a:pt x="1615767" y="3859"/>
                  <a:pt x="1641164" y="0"/>
                </a:cubicBezTo>
                <a:lnTo>
                  <a:pt x="1826608" y="0"/>
                </a:lnTo>
                <a:cubicBezTo>
                  <a:pt x="1974444" y="0"/>
                  <a:pt x="2094289" y="120148"/>
                  <a:pt x="2094289" y="268359"/>
                </a:cubicBezTo>
                <a:lnTo>
                  <a:pt x="2094289" y="4033027"/>
                </a:lnTo>
                <a:cubicBezTo>
                  <a:pt x="2094289" y="4181238"/>
                  <a:pt x="1974444" y="4301386"/>
                  <a:pt x="1826608" y="4301386"/>
                </a:cubicBezTo>
                <a:lnTo>
                  <a:pt x="266919" y="4301386"/>
                </a:lnTo>
                <a:cubicBezTo>
                  <a:pt x="119381" y="4300965"/>
                  <a:pt x="0" y="4180940"/>
                  <a:pt x="1" y="4033027"/>
                </a:cubicBezTo>
                <a:lnTo>
                  <a:pt x="1" y="268359"/>
                </a:lnTo>
                <a:cubicBezTo>
                  <a:pt x="0" y="120446"/>
                  <a:pt x="119381" y="421"/>
                  <a:pt x="26691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insert screenshot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93985C9-0BFC-9040-BEFF-D32A7AFFB0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385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312">
          <p15:clr>
            <a:srgbClr val="FBAE40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mockup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A9EDBF-03FC-E44C-A9FD-A8AD1F696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19362" y="748128"/>
            <a:ext cx="2909866" cy="55638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015D30-3779-C84B-8759-97F20CCFEC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0493" y="748128"/>
            <a:ext cx="2909866" cy="55638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CA9016C-1FD6-DF4E-A6CB-9B13B4BCCB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688597" cy="6857999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5AB60C53-FD47-0F45-BFEF-77405EFD1675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1D86AA3F-4610-0347-941F-9B741EFB10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89181" y="6439427"/>
            <a:ext cx="3062270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800" b="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sz="800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Source information can go here in this area</a:t>
            </a:r>
            <a:endParaRPr lang="en-US" sz="2800" i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E0811F8-D8E2-0B4B-9040-1AD6ABC2C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07301" y="890825"/>
            <a:ext cx="2539540" cy="5215871"/>
          </a:xfrm>
          <a:custGeom>
            <a:avLst/>
            <a:gdLst>
              <a:gd name="connsiteX0" fmla="*/ 266919 w 2094289"/>
              <a:gd name="connsiteY0" fmla="*/ 0 h 4301386"/>
              <a:gd name="connsiteX1" fmla="*/ 449948 w 2094289"/>
              <a:gd name="connsiteY1" fmla="*/ 0 h 4301386"/>
              <a:gd name="connsiteX2" fmla="*/ 500790 w 2094289"/>
              <a:gd name="connsiteY2" fmla="*/ 48422 h 4301386"/>
              <a:gd name="connsiteX3" fmla="*/ 626622 w 2094289"/>
              <a:gd name="connsiteY3" fmla="*/ 168839 h 4301386"/>
              <a:gd name="connsiteX4" fmla="*/ 1464363 w 2094289"/>
              <a:gd name="connsiteY4" fmla="*/ 168839 h 4301386"/>
              <a:gd name="connsiteX5" fmla="*/ 1590323 w 2094289"/>
              <a:gd name="connsiteY5" fmla="*/ 48422 h 4301386"/>
              <a:gd name="connsiteX6" fmla="*/ 1641164 w 2094289"/>
              <a:gd name="connsiteY6" fmla="*/ 0 h 4301386"/>
              <a:gd name="connsiteX7" fmla="*/ 1826608 w 2094289"/>
              <a:gd name="connsiteY7" fmla="*/ 0 h 4301386"/>
              <a:gd name="connsiteX8" fmla="*/ 2094289 w 2094289"/>
              <a:gd name="connsiteY8" fmla="*/ 268359 h 4301386"/>
              <a:gd name="connsiteX9" fmla="*/ 2094289 w 2094289"/>
              <a:gd name="connsiteY9" fmla="*/ 4033027 h 4301386"/>
              <a:gd name="connsiteX10" fmla="*/ 1826608 w 2094289"/>
              <a:gd name="connsiteY10" fmla="*/ 4301386 h 4301386"/>
              <a:gd name="connsiteX11" fmla="*/ 266919 w 2094289"/>
              <a:gd name="connsiteY11" fmla="*/ 4301386 h 4301386"/>
              <a:gd name="connsiteX12" fmla="*/ 1 w 2094289"/>
              <a:gd name="connsiteY12" fmla="*/ 4033027 h 4301386"/>
              <a:gd name="connsiteX13" fmla="*/ 1 w 2094289"/>
              <a:gd name="connsiteY13" fmla="*/ 268359 h 4301386"/>
              <a:gd name="connsiteX14" fmla="*/ 266919 w 2094289"/>
              <a:gd name="connsiteY14" fmla="*/ 0 h 430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4289" h="4301386">
                <a:moveTo>
                  <a:pt x="266919" y="0"/>
                </a:moveTo>
                <a:lnTo>
                  <a:pt x="449948" y="0"/>
                </a:lnTo>
                <a:cubicBezTo>
                  <a:pt x="475311" y="3929"/>
                  <a:pt x="495576" y="23230"/>
                  <a:pt x="500790" y="48422"/>
                </a:cubicBezTo>
                <a:cubicBezTo>
                  <a:pt x="511339" y="95315"/>
                  <a:pt x="536760" y="168839"/>
                  <a:pt x="626622" y="168839"/>
                </a:cubicBezTo>
                <a:lnTo>
                  <a:pt x="1464363" y="168839"/>
                </a:lnTo>
                <a:cubicBezTo>
                  <a:pt x="1554225" y="168839"/>
                  <a:pt x="1579646" y="95315"/>
                  <a:pt x="1590323" y="48422"/>
                </a:cubicBezTo>
                <a:cubicBezTo>
                  <a:pt x="1595468" y="23192"/>
                  <a:pt x="1615767" y="3859"/>
                  <a:pt x="1641164" y="0"/>
                </a:cubicBezTo>
                <a:lnTo>
                  <a:pt x="1826608" y="0"/>
                </a:lnTo>
                <a:cubicBezTo>
                  <a:pt x="1974444" y="0"/>
                  <a:pt x="2094289" y="120148"/>
                  <a:pt x="2094289" y="268359"/>
                </a:cubicBezTo>
                <a:lnTo>
                  <a:pt x="2094289" y="4033027"/>
                </a:lnTo>
                <a:cubicBezTo>
                  <a:pt x="2094289" y="4181238"/>
                  <a:pt x="1974444" y="4301386"/>
                  <a:pt x="1826608" y="4301386"/>
                </a:cubicBezTo>
                <a:lnTo>
                  <a:pt x="266919" y="4301386"/>
                </a:lnTo>
                <a:cubicBezTo>
                  <a:pt x="119381" y="4300965"/>
                  <a:pt x="0" y="4180940"/>
                  <a:pt x="1" y="4033027"/>
                </a:cubicBezTo>
                <a:lnTo>
                  <a:pt x="1" y="268359"/>
                </a:lnTo>
                <a:cubicBezTo>
                  <a:pt x="0" y="120446"/>
                  <a:pt x="119381" y="421"/>
                  <a:pt x="266919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insert screenshot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81AFBF3-9F9C-5B42-B3E4-8A60D8665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85656" y="890825"/>
            <a:ext cx="2539540" cy="5215871"/>
          </a:xfrm>
          <a:custGeom>
            <a:avLst/>
            <a:gdLst>
              <a:gd name="connsiteX0" fmla="*/ 266919 w 2094289"/>
              <a:gd name="connsiteY0" fmla="*/ 0 h 4301386"/>
              <a:gd name="connsiteX1" fmla="*/ 449948 w 2094289"/>
              <a:gd name="connsiteY1" fmla="*/ 0 h 4301386"/>
              <a:gd name="connsiteX2" fmla="*/ 500790 w 2094289"/>
              <a:gd name="connsiteY2" fmla="*/ 48422 h 4301386"/>
              <a:gd name="connsiteX3" fmla="*/ 626622 w 2094289"/>
              <a:gd name="connsiteY3" fmla="*/ 168839 h 4301386"/>
              <a:gd name="connsiteX4" fmla="*/ 1464363 w 2094289"/>
              <a:gd name="connsiteY4" fmla="*/ 168839 h 4301386"/>
              <a:gd name="connsiteX5" fmla="*/ 1590323 w 2094289"/>
              <a:gd name="connsiteY5" fmla="*/ 48422 h 4301386"/>
              <a:gd name="connsiteX6" fmla="*/ 1641164 w 2094289"/>
              <a:gd name="connsiteY6" fmla="*/ 0 h 4301386"/>
              <a:gd name="connsiteX7" fmla="*/ 1826608 w 2094289"/>
              <a:gd name="connsiteY7" fmla="*/ 0 h 4301386"/>
              <a:gd name="connsiteX8" fmla="*/ 2094289 w 2094289"/>
              <a:gd name="connsiteY8" fmla="*/ 268359 h 4301386"/>
              <a:gd name="connsiteX9" fmla="*/ 2094289 w 2094289"/>
              <a:gd name="connsiteY9" fmla="*/ 4033027 h 4301386"/>
              <a:gd name="connsiteX10" fmla="*/ 1826608 w 2094289"/>
              <a:gd name="connsiteY10" fmla="*/ 4301386 h 4301386"/>
              <a:gd name="connsiteX11" fmla="*/ 266919 w 2094289"/>
              <a:gd name="connsiteY11" fmla="*/ 4301386 h 4301386"/>
              <a:gd name="connsiteX12" fmla="*/ 1 w 2094289"/>
              <a:gd name="connsiteY12" fmla="*/ 4033027 h 4301386"/>
              <a:gd name="connsiteX13" fmla="*/ 1 w 2094289"/>
              <a:gd name="connsiteY13" fmla="*/ 268359 h 4301386"/>
              <a:gd name="connsiteX14" fmla="*/ 266919 w 2094289"/>
              <a:gd name="connsiteY14" fmla="*/ 0 h 430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4289" h="4301386">
                <a:moveTo>
                  <a:pt x="266919" y="0"/>
                </a:moveTo>
                <a:lnTo>
                  <a:pt x="449948" y="0"/>
                </a:lnTo>
                <a:cubicBezTo>
                  <a:pt x="475311" y="3929"/>
                  <a:pt x="495576" y="23230"/>
                  <a:pt x="500790" y="48422"/>
                </a:cubicBezTo>
                <a:cubicBezTo>
                  <a:pt x="511339" y="95315"/>
                  <a:pt x="536760" y="168839"/>
                  <a:pt x="626622" y="168839"/>
                </a:cubicBezTo>
                <a:lnTo>
                  <a:pt x="1464363" y="168839"/>
                </a:lnTo>
                <a:cubicBezTo>
                  <a:pt x="1554225" y="168839"/>
                  <a:pt x="1579646" y="95315"/>
                  <a:pt x="1590323" y="48422"/>
                </a:cubicBezTo>
                <a:cubicBezTo>
                  <a:pt x="1595468" y="23192"/>
                  <a:pt x="1615767" y="3859"/>
                  <a:pt x="1641164" y="0"/>
                </a:cubicBezTo>
                <a:lnTo>
                  <a:pt x="1826608" y="0"/>
                </a:lnTo>
                <a:cubicBezTo>
                  <a:pt x="1974444" y="0"/>
                  <a:pt x="2094289" y="120148"/>
                  <a:pt x="2094289" y="268359"/>
                </a:cubicBezTo>
                <a:lnTo>
                  <a:pt x="2094289" y="4033027"/>
                </a:lnTo>
                <a:cubicBezTo>
                  <a:pt x="2094289" y="4181238"/>
                  <a:pt x="1974444" y="4301386"/>
                  <a:pt x="1826608" y="4301386"/>
                </a:cubicBezTo>
                <a:lnTo>
                  <a:pt x="266919" y="4301386"/>
                </a:lnTo>
                <a:cubicBezTo>
                  <a:pt x="119381" y="4300965"/>
                  <a:pt x="0" y="4180940"/>
                  <a:pt x="1" y="4033027"/>
                </a:cubicBezTo>
                <a:lnTo>
                  <a:pt x="1" y="268359"/>
                </a:lnTo>
                <a:cubicBezTo>
                  <a:pt x="0" y="120446"/>
                  <a:pt x="119381" y="421"/>
                  <a:pt x="266919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insert screenshot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E40BE1A-1727-2E4D-B9D4-0483DE70FE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A38E35A-BDF7-00FC-6918-E3DE031AFD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87" y="927084"/>
            <a:ext cx="2986460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Page/screenshot title goes here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63EA4312-5FC9-C8D9-84EE-1DE116AF3E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4210" y="2656618"/>
            <a:ext cx="2879390" cy="3231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2000" b="0" dirty="0" smtClean="0">
                <a:solidFill>
                  <a:srgbClr val="0077B3"/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Optional Subhead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48B0035F-D2CF-E4A2-7CB6-976FE22A01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9767" y="3088267"/>
            <a:ext cx="30870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6705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44">
          <p15:clr>
            <a:srgbClr val="FBAE40"/>
          </p15:clr>
        </p15:guide>
        <p15:guide id="2" pos="4872">
          <p15:clr>
            <a:srgbClr val="FBAE40"/>
          </p15:clr>
        </p15:guide>
        <p15:guide id="3" pos="5088">
          <p15:clr>
            <a:srgbClr val="FBAE40"/>
          </p15:clr>
        </p15:guide>
        <p15:guide id="4" pos="6792">
          <p15:clr>
            <a:srgbClr val="FBAE40"/>
          </p15:clr>
        </p15:guide>
        <p15:guide id="5" orient="horz" pos="504">
          <p15:clr>
            <a:srgbClr val="FBAE40"/>
          </p15:clr>
        </p15:guide>
        <p15:guide id="6" orient="horz" pos="3912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mockup tr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A695B3-D532-2F4A-84D6-09C0C7AC9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9936" y="1092685"/>
            <a:ext cx="2909866" cy="55638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BACEBD-3211-384D-B4E2-931E68C35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41067" y="1092685"/>
            <a:ext cx="2909866" cy="5563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E6A4BC-B9D2-0045-937E-4EF32BAEA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2198" y="1092685"/>
            <a:ext cx="2909866" cy="5563840"/>
          </a:xfrm>
          <a:prstGeom prst="rect">
            <a:avLst/>
          </a:prstGeom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F986AA9C-2715-7446-8885-AF560EE9E669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D0BE903-C7B6-F44C-A8D8-5E475D149B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9855200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E2C2643-85F2-EE46-A88A-837909160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45099" y="1238562"/>
            <a:ext cx="2539540" cy="5215871"/>
          </a:xfrm>
          <a:custGeom>
            <a:avLst/>
            <a:gdLst>
              <a:gd name="connsiteX0" fmla="*/ 266919 w 2094289"/>
              <a:gd name="connsiteY0" fmla="*/ 0 h 4301386"/>
              <a:gd name="connsiteX1" fmla="*/ 449948 w 2094289"/>
              <a:gd name="connsiteY1" fmla="*/ 0 h 4301386"/>
              <a:gd name="connsiteX2" fmla="*/ 500790 w 2094289"/>
              <a:gd name="connsiteY2" fmla="*/ 48422 h 4301386"/>
              <a:gd name="connsiteX3" fmla="*/ 626622 w 2094289"/>
              <a:gd name="connsiteY3" fmla="*/ 168839 h 4301386"/>
              <a:gd name="connsiteX4" fmla="*/ 1464363 w 2094289"/>
              <a:gd name="connsiteY4" fmla="*/ 168839 h 4301386"/>
              <a:gd name="connsiteX5" fmla="*/ 1590323 w 2094289"/>
              <a:gd name="connsiteY5" fmla="*/ 48422 h 4301386"/>
              <a:gd name="connsiteX6" fmla="*/ 1641164 w 2094289"/>
              <a:gd name="connsiteY6" fmla="*/ 0 h 4301386"/>
              <a:gd name="connsiteX7" fmla="*/ 1826608 w 2094289"/>
              <a:gd name="connsiteY7" fmla="*/ 0 h 4301386"/>
              <a:gd name="connsiteX8" fmla="*/ 2094289 w 2094289"/>
              <a:gd name="connsiteY8" fmla="*/ 268359 h 4301386"/>
              <a:gd name="connsiteX9" fmla="*/ 2094289 w 2094289"/>
              <a:gd name="connsiteY9" fmla="*/ 4033027 h 4301386"/>
              <a:gd name="connsiteX10" fmla="*/ 1826608 w 2094289"/>
              <a:gd name="connsiteY10" fmla="*/ 4301386 h 4301386"/>
              <a:gd name="connsiteX11" fmla="*/ 266919 w 2094289"/>
              <a:gd name="connsiteY11" fmla="*/ 4301386 h 4301386"/>
              <a:gd name="connsiteX12" fmla="*/ 1 w 2094289"/>
              <a:gd name="connsiteY12" fmla="*/ 4033027 h 4301386"/>
              <a:gd name="connsiteX13" fmla="*/ 1 w 2094289"/>
              <a:gd name="connsiteY13" fmla="*/ 268359 h 4301386"/>
              <a:gd name="connsiteX14" fmla="*/ 266919 w 2094289"/>
              <a:gd name="connsiteY14" fmla="*/ 0 h 430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4289" h="4301386">
                <a:moveTo>
                  <a:pt x="266919" y="0"/>
                </a:moveTo>
                <a:lnTo>
                  <a:pt x="449948" y="0"/>
                </a:lnTo>
                <a:cubicBezTo>
                  <a:pt x="475311" y="3929"/>
                  <a:pt x="495576" y="23230"/>
                  <a:pt x="500790" y="48422"/>
                </a:cubicBezTo>
                <a:cubicBezTo>
                  <a:pt x="511339" y="95315"/>
                  <a:pt x="536760" y="168839"/>
                  <a:pt x="626622" y="168839"/>
                </a:cubicBezTo>
                <a:lnTo>
                  <a:pt x="1464363" y="168839"/>
                </a:lnTo>
                <a:cubicBezTo>
                  <a:pt x="1554225" y="168839"/>
                  <a:pt x="1579646" y="95315"/>
                  <a:pt x="1590323" y="48422"/>
                </a:cubicBezTo>
                <a:cubicBezTo>
                  <a:pt x="1595468" y="23192"/>
                  <a:pt x="1615767" y="3859"/>
                  <a:pt x="1641164" y="0"/>
                </a:cubicBezTo>
                <a:lnTo>
                  <a:pt x="1826608" y="0"/>
                </a:lnTo>
                <a:cubicBezTo>
                  <a:pt x="1974444" y="0"/>
                  <a:pt x="2094289" y="120148"/>
                  <a:pt x="2094289" y="268359"/>
                </a:cubicBezTo>
                <a:lnTo>
                  <a:pt x="2094289" y="4033027"/>
                </a:lnTo>
                <a:cubicBezTo>
                  <a:pt x="2094289" y="4181238"/>
                  <a:pt x="1974444" y="4301386"/>
                  <a:pt x="1826608" y="4301386"/>
                </a:cubicBezTo>
                <a:lnTo>
                  <a:pt x="266919" y="4301386"/>
                </a:lnTo>
                <a:cubicBezTo>
                  <a:pt x="119381" y="4300965"/>
                  <a:pt x="0" y="4180940"/>
                  <a:pt x="1" y="4033027"/>
                </a:cubicBezTo>
                <a:lnTo>
                  <a:pt x="1" y="268359"/>
                </a:lnTo>
                <a:cubicBezTo>
                  <a:pt x="0" y="120446"/>
                  <a:pt x="119381" y="421"/>
                  <a:pt x="266919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insert screenshot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7A2ECD7-CC8E-7F4C-A0C2-37D8A9C67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826230" y="1238562"/>
            <a:ext cx="2539540" cy="5215871"/>
          </a:xfrm>
          <a:custGeom>
            <a:avLst/>
            <a:gdLst>
              <a:gd name="connsiteX0" fmla="*/ 266919 w 2094289"/>
              <a:gd name="connsiteY0" fmla="*/ 0 h 4301386"/>
              <a:gd name="connsiteX1" fmla="*/ 449948 w 2094289"/>
              <a:gd name="connsiteY1" fmla="*/ 0 h 4301386"/>
              <a:gd name="connsiteX2" fmla="*/ 500790 w 2094289"/>
              <a:gd name="connsiteY2" fmla="*/ 48422 h 4301386"/>
              <a:gd name="connsiteX3" fmla="*/ 626622 w 2094289"/>
              <a:gd name="connsiteY3" fmla="*/ 168839 h 4301386"/>
              <a:gd name="connsiteX4" fmla="*/ 1464363 w 2094289"/>
              <a:gd name="connsiteY4" fmla="*/ 168839 h 4301386"/>
              <a:gd name="connsiteX5" fmla="*/ 1590323 w 2094289"/>
              <a:gd name="connsiteY5" fmla="*/ 48422 h 4301386"/>
              <a:gd name="connsiteX6" fmla="*/ 1641164 w 2094289"/>
              <a:gd name="connsiteY6" fmla="*/ 0 h 4301386"/>
              <a:gd name="connsiteX7" fmla="*/ 1826608 w 2094289"/>
              <a:gd name="connsiteY7" fmla="*/ 0 h 4301386"/>
              <a:gd name="connsiteX8" fmla="*/ 2094289 w 2094289"/>
              <a:gd name="connsiteY8" fmla="*/ 268359 h 4301386"/>
              <a:gd name="connsiteX9" fmla="*/ 2094289 w 2094289"/>
              <a:gd name="connsiteY9" fmla="*/ 4033027 h 4301386"/>
              <a:gd name="connsiteX10" fmla="*/ 1826608 w 2094289"/>
              <a:gd name="connsiteY10" fmla="*/ 4301386 h 4301386"/>
              <a:gd name="connsiteX11" fmla="*/ 266919 w 2094289"/>
              <a:gd name="connsiteY11" fmla="*/ 4301386 h 4301386"/>
              <a:gd name="connsiteX12" fmla="*/ 1 w 2094289"/>
              <a:gd name="connsiteY12" fmla="*/ 4033027 h 4301386"/>
              <a:gd name="connsiteX13" fmla="*/ 1 w 2094289"/>
              <a:gd name="connsiteY13" fmla="*/ 268359 h 4301386"/>
              <a:gd name="connsiteX14" fmla="*/ 266919 w 2094289"/>
              <a:gd name="connsiteY14" fmla="*/ 0 h 430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4289" h="4301386">
                <a:moveTo>
                  <a:pt x="266919" y="0"/>
                </a:moveTo>
                <a:lnTo>
                  <a:pt x="449948" y="0"/>
                </a:lnTo>
                <a:cubicBezTo>
                  <a:pt x="475311" y="3929"/>
                  <a:pt x="495576" y="23230"/>
                  <a:pt x="500790" y="48422"/>
                </a:cubicBezTo>
                <a:cubicBezTo>
                  <a:pt x="511339" y="95315"/>
                  <a:pt x="536760" y="168839"/>
                  <a:pt x="626622" y="168839"/>
                </a:cubicBezTo>
                <a:lnTo>
                  <a:pt x="1464363" y="168839"/>
                </a:lnTo>
                <a:cubicBezTo>
                  <a:pt x="1554225" y="168839"/>
                  <a:pt x="1579646" y="95315"/>
                  <a:pt x="1590323" y="48422"/>
                </a:cubicBezTo>
                <a:cubicBezTo>
                  <a:pt x="1595468" y="23192"/>
                  <a:pt x="1615767" y="3859"/>
                  <a:pt x="1641164" y="0"/>
                </a:cubicBezTo>
                <a:lnTo>
                  <a:pt x="1826608" y="0"/>
                </a:lnTo>
                <a:cubicBezTo>
                  <a:pt x="1974444" y="0"/>
                  <a:pt x="2094289" y="120148"/>
                  <a:pt x="2094289" y="268359"/>
                </a:cubicBezTo>
                <a:lnTo>
                  <a:pt x="2094289" y="4033027"/>
                </a:lnTo>
                <a:cubicBezTo>
                  <a:pt x="2094289" y="4181238"/>
                  <a:pt x="1974444" y="4301386"/>
                  <a:pt x="1826608" y="4301386"/>
                </a:cubicBezTo>
                <a:lnTo>
                  <a:pt x="266919" y="4301386"/>
                </a:lnTo>
                <a:cubicBezTo>
                  <a:pt x="119381" y="4300965"/>
                  <a:pt x="0" y="4180940"/>
                  <a:pt x="1" y="4033027"/>
                </a:cubicBezTo>
                <a:lnTo>
                  <a:pt x="1" y="268359"/>
                </a:lnTo>
                <a:cubicBezTo>
                  <a:pt x="0" y="120446"/>
                  <a:pt x="119381" y="421"/>
                  <a:pt x="266919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insert screenshot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6DA2522-57E7-984E-9196-FE50A9E26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07361" y="1238562"/>
            <a:ext cx="2539540" cy="5215871"/>
          </a:xfrm>
          <a:custGeom>
            <a:avLst/>
            <a:gdLst>
              <a:gd name="connsiteX0" fmla="*/ 266919 w 2094289"/>
              <a:gd name="connsiteY0" fmla="*/ 0 h 4301386"/>
              <a:gd name="connsiteX1" fmla="*/ 449948 w 2094289"/>
              <a:gd name="connsiteY1" fmla="*/ 0 h 4301386"/>
              <a:gd name="connsiteX2" fmla="*/ 500790 w 2094289"/>
              <a:gd name="connsiteY2" fmla="*/ 48422 h 4301386"/>
              <a:gd name="connsiteX3" fmla="*/ 626622 w 2094289"/>
              <a:gd name="connsiteY3" fmla="*/ 168839 h 4301386"/>
              <a:gd name="connsiteX4" fmla="*/ 1464363 w 2094289"/>
              <a:gd name="connsiteY4" fmla="*/ 168839 h 4301386"/>
              <a:gd name="connsiteX5" fmla="*/ 1590323 w 2094289"/>
              <a:gd name="connsiteY5" fmla="*/ 48422 h 4301386"/>
              <a:gd name="connsiteX6" fmla="*/ 1641164 w 2094289"/>
              <a:gd name="connsiteY6" fmla="*/ 0 h 4301386"/>
              <a:gd name="connsiteX7" fmla="*/ 1826608 w 2094289"/>
              <a:gd name="connsiteY7" fmla="*/ 0 h 4301386"/>
              <a:gd name="connsiteX8" fmla="*/ 2094289 w 2094289"/>
              <a:gd name="connsiteY8" fmla="*/ 268359 h 4301386"/>
              <a:gd name="connsiteX9" fmla="*/ 2094289 w 2094289"/>
              <a:gd name="connsiteY9" fmla="*/ 4033027 h 4301386"/>
              <a:gd name="connsiteX10" fmla="*/ 1826608 w 2094289"/>
              <a:gd name="connsiteY10" fmla="*/ 4301386 h 4301386"/>
              <a:gd name="connsiteX11" fmla="*/ 266919 w 2094289"/>
              <a:gd name="connsiteY11" fmla="*/ 4301386 h 4301386"/>
              <a:gd name="connsiteX12" fmla="*/ 1 w 2094289"/>
              <a:gd name="connsiteY12" fmla="*/ 4033027 h 4301386"/>
              <a:gd name="connsiteX13" fmla="*/ 1 w 2094289"/>
              <a:gd name="connsiteY13" fmla="*/ 268359 h 4301386"/>
              <a:gd name="connsiteX14" fmla="*/ 266919 w 2094289"/>
              <a:gd name="connsiteY14" fmla="*/ 0 h 430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4289" h="4301386">
                <a:moveTo>
                  <a:pt x="266919" y="0"/>
                </a:moveTo>
                <a:lnTo>
                  <a:pt x="449948" y="0"/>
                </a:lnTo>
                <a:cubicBezTo>
                  <a:pt x="475311" y="3929"/>
                  <a:pt x="495576" y="23230"/>
                  <a:pt x="500790" y="48422"/>
                </a:cubicBezTo>
                <a:cubicBezTo>
                  <a:pt x="511339" y="95315"/>
                  <a:pt x="536760" y="168839"/>
                  <a:pt x="626622" y="168839"/>
                </a:cubicBezTo>
                <a:lnTo>
                  <a:pt x="1464363" y="168839"/>
                </a:lnTo>
                <a:cubicBezTo>
                  <a:pt x="1554225" y="168839"/>
                  <a:pt x="1579646" y="95315"/>
                  <a:pt x="1590323" y="48422"/>
                </a:cubicBezTo>
                <a:cubicBezTo>
                  <a:pt x="1595468" y="23192"/>
                  <a:pt x="1615767" y="3859"/>
                  <a:pt x="1641164" y="0"/>
                </a:cubicBezTo>
                <a:lnTo>
                  <a:pt x="1826608" y="0"/>
                </a:lnTo>
                <a:cubicBezTo>
                  <a:pt x="1974444" y="0"/>
                  <a:pt x="2094289" y="120148"/>
                  <a:pt x="2094289" y="268359"/>
                </a:cubicBezTo>
                <a:lnTo>
                  <a:pt x="2094289" y="4033027"/>
                </a:lnTo>
                <a:cubicBezTo>
                  <a:pt x="2094289" y="4181238"/>
                  <a:pt x="1974444" y="4301386"/>
                  <a:pt x="1826608" y="4301386"/>
                </a:cubicBezTo>
                <a:lnTo>
                  <a:pt x="266919" y="4301386"/>
                </a:lnTo>
                <a:cubicBezTo>
                  <a:pt x="119381" y="4300965"/>
                  <a:pt x="0" y="4180940"/>
                  <a:pt x="1" y="4033027"/>
                </a:cubicBezTo>
                <a:lnTo>
                  <a:pt x="1" y="268359"/>
                </a:lnTo>
                <a:cubicBezTo>
                  <a:pt x="0" y="120446"/>
                  <a:pt x="119381" y="421"/>
                  <a:pt x="266919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insert screenshot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4CE614-7574-0241-A53F-3AAC66E6C2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39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cess slide w/ circl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Process Slide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068A246-457B-5A4F-94A4-349BFBB42147}"/>
              </a:ext>
            </a:extLst>
          </p:cNvPr>
          <p:cNvSpPr>
            <a:spLocks noChangeAspect="1"/>
          </p:cNvSpPr>
          <p:nvPr userDrawn="1"/>
        </p:nvSpPr>
        <p:spPr>
          <a:xfrm>
            <a:off x="8580299" y="1813133"/>
            <a:ext cx="2468880" cy="246888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4884CA8-65D3-6F43-948A-BE1F41AE50A5}"/>
              </a:ext>
            </a:extLst>
          </p:cNvPr>
          <p:cNvSpPr>
            <a:spLocks noChangeAspect="1"/>
          </p:cNvSpPr>
          <p:nvPr userDrawn="1"/>
        </p:nvSpPr>
        <p:spPr>
          <a:xfrm>
            <a:off x="4925310" y="1813133"/>
            <a:ext cx="2468880" cy="246888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9EF6BA5-F00C-214C-961F-2C576DC93DFA}"/>
              </a:ext>
            </a:extLst>
          </p:cNvPr>
          <p:cNvSpPr>
            <a:spLocks noChangeAspect="1"/>
          </p:cNvSpPr>
          <p:nvPr/>
        </p:nvSpPr>
        <p:spPr>
          <a:xfrm>
            <a:off x="1182976" y="1828800"/>
            <a:ext cx="2468880" cy="246580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29BA107-F3F8-9C44-A51D-1421836B09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33034" y="2469980"/>
            <a:ext cx="499272" cy="9205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2941A2A-6824-554C-A1C1-8162A70BDA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1281" y="2469980"/>
            <a:ext cx="499272" cy="9205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E83F89-AF63-0645-B3AE-56864BA396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79216" y="2188348"/>
            <a:ext cx="1676400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1800" b="1" kern="1200" spc="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DB19C92-A1BF-F644-8B87-61932B3D77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30946" y="2188348"/>
            <a:ext cx="1676400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1800" b="1" kern="1200" spc="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BD864066-11AF-A546-8369-D0833825F7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88546" y="2188348"/>
            <a:ext cx="1676400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1800" b="1" kern="1200" spc="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2BD7EA61-854B-754C-8E6B-6BDB742862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82976" y="4830754"/>
            <a:ext cx="2468880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5D3A57D-E21B-F14E-A1E3-B6DE5B526B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40576" y="4830754"/>
            <a:ext cx="2468880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541A767-DD70-4B4C-B689-6A26158297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92306" y="4830754"/>
            <a:ext cx="2468880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AB6BC0B3-BF68-41EE-A754-C305341E57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8" name="Slide Number Placeholder 1">
            <a:extLst>
              <a:ext uri="{FF2B5EF4-FFF2-40B4-BE49-F238E27FC236}">
                <a16:creationId xmlns:a16="http://schemas.microsoft.com/office/drawing/2014/main" id="{8D8B136E-D9CD-4048-B799-5187E6ABDB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385E63D-8C59-4817-B331-BD7049F3E55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22D7E4B-B434-4C91-A6A7-A8296283C3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DD4A4A8E-4059-4EC5-ABDF-435EC5EDBC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2A6A16B0-BD7E-49AF-87D8-001462352D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0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07A8B1-B967-0243-4CE4-982A01C48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0053" y="558800"/>
            <a:ext cx="10991894" cy="5702300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94669C-AA90-B4A7-DA80-225E59C85109}"/>
              </a:ext>
            </a:extLst>
          </p:cNvPr>
          <p:cNvSpPr/>
          <p:nvPr userDrawn="1"/>
        </p:nvSpPr>
        <p:spPr>
          <a:xfrm>
            <a:off x="0" y="2967137"/>
            <a:ext cx="12192000" cy="711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A6C58EA-A558-C4F9-25CA-B21FFC74620A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AF2D37-F4B3-59F6-D174-9D81BFD25066}"/>
              </a:ext>
            </a:extLst>
          </p:cNvPr>
          <p:cNvCxnSpPr>
            <a:cxnSpLocks/>
          </p:cNvCxnSpPr>
          <p:nvPr userDrawn="1"/>
        </p:nvCxnSpPr>
        <p:spPr>
          <a:xfrm>
            <a:off x="5776511" y="4362682"/>
            <a:ext cx="638978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44224ADB-B7E0-B391-5397-6C856AD78A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4752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solidFill>
          <a:srgbClr val="0077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F54E525-92A9-6941-8118-7D3D082244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30202" y="0"/>
            <a:ext cx="8561798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853718-CC4B-994E-8372-A1C54F023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688597" cy="6857999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826413B-05E4-6344-974B-29352C0D95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DC05C80-F32F-4141-BC79-1DF0CD3B6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-3374134" y="3374136"/>
            <a:ext cx="6858000" cy="109728"/>
          </a:xfrm>
          <a:prstGeom prst="rect">
            <a:avLst/>
          </a:prstGeom>
          <a:solidFill>
            <a:srgbClr val="FFA4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03EA8CF9-E772-C74A-9D0E-FB0B18B4F614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bg1">
                    <a:lumMod val="95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A7E7AD9-5660-B94C-898D-4D9D51F809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2" y="2522269"/>
            <a:ext cx="3492500" cy="2862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lang="en-US" sz="1400" b="0" i="0" spc="100" dirty="0" smtClean="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Name of presentation</a:t>
            </a:r>
          </a:p>
        </p:txBody>
      </p: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2235144F-E8FF-5A4E-8633-EC75D705AE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644" y="2987210"/>
            <a:ext cx="2833141" cy="6985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1472BB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25921356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2">
    <p:bg>
      <p:bgPr>
        <a:solidFill>
          <a:srgbClr val="0077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3C2CEA-1DDE-AA45-905C-4FED526E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853718-CC4B-994E-8372-A1C54F023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688597" cy="6857999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826413B-05E4-6344-974B-29352C0D95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DC05C80-F32F-4141-BC79-1DF0CD3B6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-3374134" y="3374136"/>
            <a:ext cx="6858000" cy="109728"/>
          </a:xfrm>
          <a:prstGeom prst="rect">
            <a:avLst/>
          </a:prstGeom>
          <a:solidFill>
            <a:srgbClr val="FFA4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03EA8CF9-E772-C74A-9D0E-FB0B18B4F614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bg1">
                    <a:lumMod val="95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A7E7AD9-5660-B94C-898D-4D9D51F809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2" y="2522269"/>
            <a:ext cx="3492500" cy="2862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lang="en-US" sz="1400" b="0" i="0" spc="100" dirty="0" smtClean="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Name of presentation</a:t>
            </a:r>
          </a:p>
        </p:txBody>
      </p: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2235144F-E8FF-5A4E-8633-EC75D705AE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644" y="2987210"/>
            <a:ext cx="2833141" cy="6985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1472BB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2356211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g image 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DA4FB45-D3E8-8F4C-9AF6-92C85281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83088" y="0"/>
            <a:ext cx="7808912" cy="6858000"/>
          </a:xfrm>
          <a:prstGeom prst="rect">
            <a:avLst/>
          </a:prstGeom>
          <a:solidFill>
            <a:srgbClr val="F4F4ED"/>
          </a:solidFill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BA1DDA3-5F64-1943-8B67-1D01BDDDBE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173" y="2459504"/>
            <a:ext cx="3022600" cy="18158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lang="en-US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sz="2800"/>
              <a:t>Key statement or pull quote here lorem ipsum </a:t>
            </a:r>
            <a:r>
              <a:rPr lang="en-US" sz="2800" err="1"/>
              <a:t>dalor</a:t>
            </a:r>
            <a:r>
              <a:rPr lang="en-US" sz="2800"/>
              <a:t>.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BAC80E55-0AA3-D148-8825-6AA507E16EC8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bg1">
                    <a:lumMod val="75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52C0781-96E5-6243-A35A-028B871DBD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5395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1" y="181155"/>
            <a:ext cx="10367433" cy="1528986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914401" y="6161837"/>
            <a:ext cx="8839200" cy="467828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defRPr sz="900" baseline="0">
                <a:solidFill>
                  <a:schemeClr val="bg2"/>
                </a:solidFill>
              </a:defRPr>
            </a:lvl1pPr>
            <a:lvl2pPr marL="74295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defRPr sz="1800"/>
            </a:lvl2pPr>
            <a:lvl3pPr marL="800100" indent="0">
              <a:buNone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sources</a:t>
            </a:r>
          </a:p>
          <a:p>
            <a:pPr lvl="0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914401" y="2137676"/>
            <a:ext cx="10367433" cy="401212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1885950" marR="0" indent="-28575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503929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Content with 2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1" y="2620212"/>
            <a:ext cx="5084064" cy="352958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1885950" marR="0" indent="-28575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Char char="•"/>
              <a:defRPr sz="1400"/>
            </a:lvl5pPr>
            <a:lvl6pPr>
              <a:defRPr sz="2000"/>
            </a:lvl6pPr>
            <a:lvl7pPr>
              <a:defRPr sz="1800"/>
            </a:lvl7pPr>
            <a:lvl8pPr>
              <a:defRPr sz="16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2620212"/>
            <a:ext cx="5084233" cy="352958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1885950" marR="0" indent="-28575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Char char="•"/>
              <a:defRPr sz="1400"/>
            </a:lvl5pPr>
            <a:lvl6pPr>
              <a:defRPr sz="2000"/>
            </a:lvl6pPr>
            <a:lvl7pPr>
              <a:defRPr sz="1800"/>
            </a:lvl7pPr>
            <a:lvl8pPr>
              <a:defRPr sz="16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914401" y="2148014"/>
            <a:ext cx="5080000" cy="472198"/>
          </a:xfrm>
        </p:spPr>
        <p:txBody>
          <a:bodyPr anchor="b"/>
          <a:lstStyle>
            <a:lvl1pPr marL="0" indent="0">
              <a:buNone/>
              <a:defRPr sz="2400" baseline="0">
                <a:solidFill>
                  <a:srgbClr val="FF8A00"/>
                </a:solidFill>
              </a:defRPr>
            </a:lvl1pPr>
          </a:lstStyle>
          <a:p>
            <a:pPr lvl="0"/>
            <a:r>
              <a:rPr lang="en-US"/>
              <a:t>Subtitle | 1 line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914401" y="6161837"/>
            <a:ext cx="8839200" cy="467828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defRPr sz="900" baseline="0">
                <a:solidFill>
                  <a:schemeClr val="bg2"/>
                </a:solidFill>
              </a:defRPr>
            </a:lvl1pPr>
            <a:lvl2pPr marL="74295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defRPr sz="1800"/>
            </a:lvl2pPr>
            <a:lvl3pPr marL="800100" indent="0">
              <a:buNone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sources</a:t>
            </a:r>
          </a:p>
          <a:p>
            <a:pPr lvl="0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201833" y="2148014"/>
            <a:ext cx="5080000" cy="472198"/>
          </a:xfrm>
        </p:spPr>
        <p:txBody>
          <a:bodyPr anchor="b"/>
          <a:lstStyle>
            <a:lvl1pPr marL="0" indent="0">
              <a:buNone/>
              <a:defRPr sz="2400" baseline="0">
                <a:solidFill>
                  <a:srgbClr val="FF8A00"/>
                </a:solidFill>
              </a:defRPr>
            </a:lvl1pPr>
          </a:lstStyle>
          <a:p>
            <a:pPr lvl="0"/>
            <a:r>
              <a:rPr lang="en-US"/>
              <a:t>Subtitle | 1 line</a:t>
            </a:r>
          </a:p>
        </p:txBody>
      </p:sp>
    </p:spTree>
    <p:extLst>
      <p:ext uri="{BB962C8B-B14F-4D97-AF65-F5344CB8AC3E}">
        <p14:creationId xmlns:p14="http://schemas.microsoft.com/office/powerpoint/2010/main" val="180825654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Imple head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2B36E69-F2A2-1942-8F08-3A48F04CAE02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DA26CB2-9898-3F42-8304-D01DC0A5DA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9855200" cy="4247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400" b="1" dirty="0"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pic>
        <p:nvPicPr>
          <p:cNvPr id="17" name="Picture 16" descr="A picture containing text, monitor, electronics, iPod&#10;&#10;Description automatically generated">
            <a:extLst>
              <a:ext uri="{FF2B5EF4-FFF2-40B4-BE49-F238E27FC236}">
                <a16:creationId xmlns:a16="http://schemas.microsoft.com/office/drawing/2014/main" id="{ED7C58EE-A094-2341-8B6C-8A02FD7DD9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9060" y="1519788"/>
            <a:ext cx="2606821" cy="4877852"/>
          </a:xfrm>
          <a:prstGeom prst="rect">
            <a:avLst/>
          </a:prstGeom>
        </p:spPr>
      </p:pic>
      <p:pic>
        <p:nvPicPr>
          <p:cNvPr id="18" name="Picture 17" descr="A picture containing text, monitor, electronics, iPod&#10;&#10;Description automatically generated">
            <a:extLst>
              <a:ext uri="{FF2B5EF4-FFF2-40B4-BE49-F238E27FC236}">
                <a16:creationId xmlns:a16="http://schemas.microsoft.com/office/drawing/2014/main" id="{599E7DB7-20F4-E541-A227-027134B392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10526" y="1529850"/>
            <a:ext cx="2606821" cy="4877852"/>
          </a:xfrm>
          <a:prstGeom prst="rect">
            <a:avLst/>
          </a:prstGeom>
        </p:spPr>
      </p:pic>
      <p:pic>
        <p:nvPicPr>
          <p:cNvPr id="19" name="Picture 18" descr="A picture containing text, monitor, electronics, iPod&#10;&#10;Description automatically generated">
            <a:extLst>
              <a:ext uri="{FF2B5EF4-FFF2-40B4-BE49-F238E27FC236}">
                <a16:creationId xmlns:a16="http://schemas.microsoft.com/office/drawing/2014/main" id="{D8AEC6A5-77D1-E741-8023-C3FE4687BA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81994" y="1480023"/>
            <a:ext cx="2606821" cy="4877852"/>
          </a:xfrm>
          <a:prstGeom prst="rect">
            <a:avLst/>
          </a:prstGeom>
        </p:spPr>
      </p:pic>
      <p:pic>
        <p:nvPicPr>
          <p:cNvPr id="23" name="Picture 22" descr="A picture containing text, monitor, electronics, iPod&#10;&#10;Description automatically generated">
            <a:extLst>
              <a:ext uri="{FF2B5EF4-FFF2-40B4-BE49-F238E27FC236}">
                <a16:creationId xmlns:a16="http://schemas.microsoft.com/office/drawing/2014/main" id="{9CF813C8-FA36-304C-8313-FEAC430DDA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3460" y="1480023"/>
            <a:ext cx="2606821" cy="487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3126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7_LM_Safeco_Co-Branded_1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6B88E47-5ED6-5246-AB8C-9B784CD742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757363"/>
            <a:ext cx="11277600" cy="1830386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Clr>
                <a:schemeClr val="bg2"/>
              </a:buClr>
              <a:buNone/>
              <a:defRPr sz="6000" b="1" i="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Click to edit Master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9BAC7A9-CEBA-A140-9E9B-899CCA7CB2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3746500"/>
            <a:ext cx="11277600" cy="4762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300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88C9A49-CED1-BA4F-9AA7-5CBAFD82CC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4381500"/>
            <a:ext cx="11277600" cy="4762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000" b="0" i="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4562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260">
          <p15:clr>
            <a:srgbClr val="FBAE40"/>
          </p15:clr>
        </p15:guide>
        <p15:guide id="3" orient="horz" pos="2360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orient="horz" pos="2560">
          <p15:clr>
            <a:srgbClr val="FBAE40"/>
          </p15:clr>
        </p15:guide>
        <p15:guide id="6" orient="horz" pos="2660">
          <p15:clr>
            <a:srgbClr val="FBAE40"/>
          </p15:clr>
        </p15:guide>
        <p15:guide id="7" orient="horz" pos="2760">
          <p15:clr>
            <a:srgbClr val="FBAE40"/>
          </p15:clr>
        </p15:guide>
        <p15:guide id="8" orient="horz" pos="2860">
          <p15:clr>
            <a:srgbClr val="FBAE40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8_LM_Safeco_Co-Branded_Photo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D366C201-E0CD-234C-89E3-473C068F84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4750" y="457200"/>
            <a:ext cx="5480050" cy="5943600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10278E5-5982-DB4D-9CF0-4B954FA740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757363"/>
            <a:ext cx="6035040" cy="1830386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Clr>
                <a:schemeClr val="bg2"/>
              </a:buClr>
              <a:buNone/>
              <a:defRPr sz="6000" b="1" i="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r>
              <a:rPr lang="en-US"/>
              <a:t>Today, tomorrow</a:t>
            </a:r>
            <a:br>
              <a:rPr lang="en-US"/>
            </a:br>
            <a:r>
              <a:rPr lang="en-US"/>
              <a:t>and beyond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DC75A412-DB4C-B34A-B89E-B93DA8260E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746500"/>
            <a:ext cx="5638800" cy="4762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300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B6B0ACF-A23D-8249-90FE-16CC602CE2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4381500"/>
            <a:ext cx="5638800" cy="4762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000" b="0" i="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4718E86-4E5C-F329-2EA2-64381D2A8D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9485" y="231793"/>
            <a:ext cx="2437715" cy="8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71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260">
          <p15:clr>
            <a:srgbClr val="FBAE40"/>
          </p15:clr>
        </p15:guide>
        <p15:guide id="3" orient="horz" pos="2360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orient="horz" pos="2560">
          <p15:clr>
            <a:srgbClr val="FBAE40"/>
          </p15:clr>
        </p15:guide>
        <p15:guide id="6" orient="horz" pos="2660">
          <p15:clr>
            <a:srgbClr val="FBAE40"/>
          </p15:clr>
        </p15:guide>
        <p15:guide id="7" orient="horz" pos="2760">
          <p15:clr>
            <a:srgbClr val="FBAE40"/>
          </p15:clr>
        </p15:guide>
        <p15:guide id="8" orient="horz" pos="2860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8_LM_Safeco_Co-Branded_Right Logos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A2BC3C3-3CAB-BD48-BF0F-43DC48410A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757363"/>
            <a:ext cx="7505700" cy="1830386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Clr>
                <a:schemeClr val="bg2"/>
              </a:buClr>
              <a:buNone/>
              <a:defRPr sz="6000" b="1" i="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81C71AB-DC5E-E44A-977D-0BE4B31425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3746500"/>
            <a:ext cx="7505700" cy="4762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300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7B19FB7-2E67-E04A-98A3-C51863C25B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4381500"/>
            <a:ext cx="7505700" cy="4762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000" b="0" i="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9621B20-1118-BAF9-5063-3497A52D34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71043" y="231793"/>
            <a:ext cx="2437715" cy="8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45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260">
          <p15:clr>
            <a:srgbClr val="FBAE40"/>
          </p15:clr>
        </p15:guide>
        <p15:guide id="3" orient="horz" pos="2360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orient="horz" pos="2560">
          <p15:clr>
            <a:srgbClr val="FBAE40"/>
          </p15:clr>
        </p15:guide>
        <p15:guide id="6" orient="horz" pos="2660">
          <p15:clr>
            <a:srgbClr val="FBAE40"/>
          </p15:clr>
        </p15:guide>
        <p15:guide id="7" orient="horz" pos="2760">
          <p15:clr>
            <a:srgbClr val="FBAE40"/>
          </p15:clr>
        </p15:guide>
        <p15:guide id="8" orient="horz" pos="28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rocess slide w/ circl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Process Slide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/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AB6BC0B3-BF68-41EE-A754-C305341E57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31250B-2E6E-4515-B283-0D1EFFB077B4}"/>
              </a:ext>
            </a:extLst>
          </p:cNvPr>
          <p:cNvSpPr txBox="1"/>
          <p:nvPr userDrawn="1"/>
        </p:nvSpPr>
        <p:spPr>
          <a:xfrm>
            <a:off x="796428" y="4703794"/>
            <a:ext cx="10493714" cy="1690655"/>
          </a:xfrm>
          <a:prstGeom prst="roundRect">
            <a:avLst>
              <a:gd name="adj" fmla="val 4501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92876" rtl="0" eaLnBrk="1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700" cap="all" spc="0" normalizeH="0" baseline="0" noProof="0">
                <a:ln>
                  <a:noFill/>
                </a:ln>
                <a:solidFill>
                  <a:srgbClr val="F50002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Description 1 </a:t>
            </a: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Text 1</a:t>
            </a:r>
          </a:p>
          <a:p>
            <a:pPr marL="0" marR="0" lvl="0" indent="0" algn="ctr" defTabSz="492876" rtl="0" eaLnBrk="1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700" cap="all" spc="0" normalizeH="0" baseline="0" noProof="0">
                <a:ln>
                  <a:noFill/>
                </a:ln>
                <a:solidFill>
                  <a:srgbClr val="F50002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DESCRIPTION 2 </a:t>
            </a: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Text 2</a:t>
            </a:r>
          </a:p>
          <a:p>
            <a:pPr marL="0" marR="0" lvl="0" indent="0" algn="ctr" defTabSz="492876" rtl="0" eaLnBrk="1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700" cap="all" spc="0" normalizeH="0" baseline="0" noProof="0">
                <a:ln>
                  <a:noFill/>
                </a:ln>
                <a:solidFill>
                  <a:srgbClr val="F50002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DESCRIPTION 3 </a:t>
            </a: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Text 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3EB400-1AD0-493E-B7BB-6FDA2EB88B66}"/>
              </a:ext>
            </a:extLst>
          </p:cNvPr>
          <p:cNvSpPr txBox="1"/>
          <p:nvPr userDrawn="1"/>
        </p:nvSpPr>
        <p:spPr>
          <a:xfrm>
            <a:off x="796428" y="1066800"/>
            <a:ext cx="1936035" cy="3415866"/>
          </a:xfrm>
          <a:prstGeom prst="roundRect">
            <a:avLst>
              <a:gd name="adj" fmla="val 3945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109728" tIns="1188720" rIns="109728" rtlCol="0" anchor="t">
            <a:noAutofit/>
          </a:bodyPr>
          <a:lstStyle/>
          <a:p>
            <a:pPr marL="0" marR="0" lvl="0" indent="0" algn="ctr" defTabSz="492876" rtl="0" eaLnBrk="1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1500" b="1" cap="all" spc="200">
                <a:solidFill>
                  <a:srgbClr val="3C3F41"/>
                </a:solidFill>
                <a:latin typeface="FreightSans Pro Semibold" panose="02000606030000020004" pitchFamily="2" charset="0"/>
                <a:sym typeface="Arial" charset="0"/>
              </a:rPr>
              <a:t>TITLE</a:t>
            </a:r>
          </a:p>
          <a:p>
            <a:pPr marL="0" marR="0" lvl="0" indent="0" algn="l" defTabSz="492876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Text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36A42F-AE98-4F30-A4D3-F03607D9AFAF}"/>
              </a:ext>
            </a:extLst>
          </p:cNvPr>
          <p:cNvSpPr txBox="1"/>
          <p:nvPr userDrawn="1"/>
        </p:nvSpPr>
        <p:spPr>
          <a:xfrm>
            <a:off x="2940783" y="1066800"/>
            <a:ext cx="1936035" cy="3415866"/>
          </a:xfrm>
          <a:prstGeom prst="roundRect">
            <a:avLst>
              <a:gd name="adj" fmla="val 3945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109728" tIns="1188720" rIns="109728" rtlCol="0" anchor="t">
            <a:noAutofit/>
          </a:bodyPr>
          <a:lstStyle/>
          <a:p>
            <a:pPr algn="ctr" defTabSz="492876" fontAlgn="base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1500" b="1" cap="all" spc="200">
                <a:solidFill>
                  <a:srgbClr val="3C3F41"/>
                </a:solidFill>
                <a:latin typeface="FreightSans Pro Semibold" panose="02000606030000020004" pitchFamily="2" charset="0"/>
                <a:sym typeface="Arial" charset="0"/>
              </a:rPr>
              <a:t>title</a:t>
            </a:r>
          </a:p>
          <a:p>
            <a:pPr lvl="0" defTabSz="492876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Arial" charset="0"/>
              </a:rPr>
              <a:t>Text</a:t>
            </a:r>
            <a:endParaRPr lang="en-US" sz="1500" kern="700">
              <a:solidFill>
                <a:srgbClr val="46494D"/>
              </a:solidFill>
              <a:latin typeface="Neue Haas Unica Pro Light" panose="020B0504030206020203" pitchFamily="34" charset="77"/>
              <a:cs typeface="Arial" charset="0"/>
              <a:sym typeface="Arial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24F44A-994D-4467-8E85-C87C34D419AD}"/>
              </a:ext>
            </a:extLst>
          </p:cNvPr>
          <p:cNvSpPr txBox="1"/>
          <p:nvPr userDrawn="1"/>
        </p:nvSpPr>
        <p:spPr>
          <a:xfrm>
            <a:off x="5085138" y="1066800"/>
            <a:ext cx="1936035" cy="3415866"/>
          </a:xfrm>
          <a:prstGeom prst="roundRect">
            <a:avLst>
              <a:gd name="adj" fmla="val 3945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109728" tIns="1188720" rIns="109728" rtlCol="0" anchor="t">
            <a:noAutofit/>
          </a:bodyPr>
          <a:lstStyle/>
          <a:p>
            <a:pPr marR="0" lvl="0" indent="0" algn="ctr" defTabSz="492876" fontAlgn="base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1500" b="1" cap="all" spc="200">
                <a:solidFill>
                  <a:srgbClr val="3C3F41"/>
                </a:solidFill>
                <a:latin typeface="FreightSans Pro Semibold" panose="02000606030000020004" pitchFamily="2" charset="0"/>
                <a:sym typeface="Arial" charset="0"/>
              </a:rPr>
              <a:t>title</a:t>
            </a:r>
          </a:p>
          <a:p>
            <a:pPr lvl="0" defTabSz="492876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Arial" charset="0"/>
              </a:rPr>
              <a:t>Text</a:t>
            </a:r>
            <a:endParaRPr lang="en-US" sz="1500" kern="700">
              <a:solidFill>
                <a:srgbClr val="46494D"/>
              </a:solidFill>
              <a:latin typeface="Neue Haas Unica Pro Light" panose="020B0504030206020203" pitchFamily="34" charset="77"/>
              <a:cs typeface="Arial" charset="0"/>
              <a:sym typeface="Arial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2B765A-E6DB-4B63-B2FA-BB2E16048023}"/>
              </a:ext>
            </a:extLst>
          </p:cNvPr>
          <p:cNvSpPr txBox="1"/>
          <p:nvPr userDrawn="1"/>
        </p:nvSpPr>
        <p:spPr>
          <a:xfrm>
            <a:off x="7229493" y="1066800"/>
            <a:ext cx="1936035" cy="3415866"/>
          </a:xfrm>
          <a:prstGeom prst="roundRect">
            <a:avLst>
              <a:gd name="adj" fmla="val 3945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109728" tIns="1188720" rIns="109728" rtlCol="0" anchor="t">
            <a:noAutofit/>
          </a:bodyPr>
          <a:lstStyle/>
          <a:p>
            <a:pPr algn="ctr" defTabSz="492876" fontAlgn="base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1500" b="1" cap="all" spc="200">
                <a:solidFill>
                  <a:srgbClr val="3C3F41"/>
                </a:solidFill>
                <a:latin typeface="FreightSans Pro Semibold" panose="02000606030000020004" pitchFamily="2" charset="0"/>
                <a:sym typeface="Arial" charset="0"/>
              </a:rPr>
              <a:t>title</a:t>
            </a:r>
          </a:p>
          <a:p>
            <a:pPr lvl="0" defTabSz="492876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Arial" charset="0"/>
              </a:rPr>
              <a:t>Text</a:t>
            </a:r>
            <a:endParaRPr lang="en-US" sz="1500" kern="700">
              <a:solidFill>
                <a:srgbClr val="46494D"/>
              </a:solidFill>
              <a:latin typeface="Neue Haas Unica Pro Light" panose="020B0504030206020203" pitchFamily="34" charset="77"/>
              <a:cs typeface="Arial" charset="0"/>
              <a:sym typeface="Arial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3DC1AB-4D5C-4A6A-9FCE-F49349573284}"/>
              </a:ext>
            </a:extLst>
          </p:cNvPr>
          <p:cNvSpPr txBox="1"/>
          <p:nvPr userDrawn="1"/>
        </p:nvSpPr>
        <p:spPr>
          <a:xfrm>
            <a:off x="9373849" y="1066800"/>
            <a:ext cx="1936035" cy="3415866"/>
          </a:xfrm>
          <a:prstGeom prst="roundRect">
            <a:avLst>
              <a:gd name="adj" fmla="val 3945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109728" tIns="1188720" rIns="109728" rtlCol="0" anchor="t">
            <a:noAutofit/>
          </a:bodyPr>
          <a:lstStyle/>
          <a:p>
            <a:pPr marR="0" lvl="0" indent="0" algn="ctr" defTabSz="492876" fontAlgn="base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1500" b="1" cap="all" spc="200">
                <a:solidFill>
                  <a:srgbClr val="3C3F41"/>
                </a:solidFill>
                <a:latin typeface="FreightSans Pro Semibold" panose="02000606030000020004" pitchFamily="2" charset="0"/>
                <a:sym typeface="Arial" charset="0"/>
              </a:rPr>
              <a:t>title</a:t>
            </a:r>
          </a:p>
          <a:p>
            <a:pPr lvl="0" defTabSz="492876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Arial" charset="0"/>
              </a:rPr>
              <a:t>Text</a:t>
            </a:r>
            <a:endParaRPr lang="en-US" sz="1500" kern="700">
              <a:solidFill>
                <a:srgbClr val="46494D"/>
              </a:solidFill>
              <a:latin typeface="Neue Haas Unica Pro Light" panose="020B0504030206020203" pitchFamily="34" charset="77"/>
              <a:cs typeface="Arial" charset="0"/>
              <a:sym typeface="Arial" charset="0"/>
            </a:endParaRP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AE96C76A-7935-4F40-8BF6-F467748DABD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362075" y="1362798"/>
            <a:ext cx="771525" cy="77080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rgbClr val="3C3F4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FE173F16-CFAD-41E6-B502-2A2D536F0D3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513166" y="1362798"/>
            <a:ext cx="771525" cy="77080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rgbClr val="3C3F4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430F9677-8AF9-444A-BE0F-659D19252C1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57521" y="1362798"/>
            <a:ext cx="771525" cy="77080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rgbClr val="3C3F4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2E842D21-E115-4DB5-9E62-EDA9969E90A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801876" y="1362798"/>
            <a:ext cx="771525" cy="77080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rgbClr val="3C3F4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A9894953-EF88-4ADD-902B-601DAF2BB41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946232" y="1362798"/>
            <a:ext cx="771525" cy="77080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rgbClr val="3C3F4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35A27987-F837-4F24-B959-C5E8DBE88B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C33091-04F6-4FA5-B736-3F1A285CF63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5EF57AFA-ECF3-401C-91D1-FD6ABD1B4F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C94EBE03-1E23-411B-B06A-8A61E5D94B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B5DD04E7-FA4A-4C47-950D-6535A86140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00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_Title Slide">
    <p:bg>
      <p:bgPr>
        <a:solidFill>
          <a:srgbClr val="3437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FFFFFF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48A89CC0-050C-9C42-8991-CFB8061BF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>
              <a:defRPr sz="4200">
                <a:solidFill>
                  <a:srgbClr val="FFFFFF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ABE16DF-FA80-4A47-BD9B-7F31E65FEE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075205"/>
            <a:ext cx="11277600" cy="296395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800" b="0" i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166056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26B742-2A06-2246-A557-7050DA43001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57200" y="1109330"/>
            <a:ext cx="11277600" cy="470447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8DB40407-164C-AE41-B143-9148BEDC914F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57200" y="1944780"/>
            <a:ext cx="11277600" cy="462042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ED1BA663-ABD0-104C-9879-18BA31F4E1B8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57200" y="2771825"/>
            <a:ext cx="11277600" cy="462042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68F6E575-6CE3-3C4F-B3F0-2175991AC731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57200" y="3598870"/>
            <a:ext cx="11277600" cy="462042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81D0696B-CE93-BA4C-B75F-76B04B3E89BF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57200" y="4425915"/>
            <a:ext cx="11277600" cy="462042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  <a:cs typeface="Roboto" panose="02000000000000000000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35" name="Title Placeholder 1">
            <a:extLst>
              <a:ext uri="{FF2B5EF4-FFF2-40B4-BE49-F238E27FC236}">
                <a16:creationId xmlns:a16="http://schemas.microsoft.com/office/drawing/2014/main" id="{A588F93A-EBC3-1244-86CB-4B35F2A1B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77600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7FEA5142-C662-4F45-9F9C-184B3CCE6F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5252958"/>
            <a:ext cx="11277600" cy="462042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E3B00B-E789-514D-A337-807ECD6F3CBD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13748B06-EE76-C996-6D12-68780B483E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3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  <a:cs typeface="Roboto" panose="02000000000000000000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F60A44AD-3037-7E4E-A139-689F57F8A8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29600" y="228600"/>
            <a:ext cx="3746500" cy="5714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itchFamily="2" charset="0"/>
                <a:ea typeface="Roboto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4BE4B75A-8921-3744-9954-CED0A75E83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109330"/>
            <a:ext cx="7505700" cy="470447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350A0A1-48CC-AB49-9094-45960E7665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944780"/>
            <a:ext cx="7505700" cy="462042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656A5A9D-4B6C-1D4E-969F-B4D51090C7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71825"/>
            <a:ext cx="7505700" cy="462042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414F9096-5339-1B42-BAD7-3328BCDBB5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598870"/>
            <a:ext cx="7505700" cy="462042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7DC96BAC-451C-CB42-BF62-9C5A28246B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425915"/>
            <a:ext cx="7505700" cy="462042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198A8E3E-3756-0F41-9A6F-7E9AF6936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7505700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EB6F7960-395C-D64E-940D-D3D2D0A5EE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5252958"/>
            <a:ext cx="7505700" cy="462042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209538-EC7E-1A4A-8C16-98C0CC70657F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869D2A04-3FF5-0BC5-89B3-49DC6BFA3F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16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3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/>
              <a:t>CONFIDENTIAL – PROPRIETARY</a:t>
            </a: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cxnSp>
        <p:nvCxnSpPr>
          <p:cNvPr id="10" name="Straight Connector 1">
            <a:extLst>
              <a:ext uri="{FF2B5EF4-FFF2-40B4-BE49-F238E27FC236}">
                <a16:creationId xmlns:a16="http://schemas.microsoft.com/office/drawing/2014/main" id="{73017128-486B-DA4F-AE30-D78034C8D9C7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4176F3DA-275B-544F-9026-3B56C3E1B9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075205"/>
            <a:ext cx="11277600" cy="593174"/>
          </a:xfrm>
          <a:prstGeom prst="rect">
            <a:avLst/>
          </a:prstGeom>
          <a:noFill/>
        </p:spPr>
        <p:txBody>
          <a:bodyPr wrap="none" lIns="0" tIns="0" rIns="0" bIns="0" anchor="t" anchorCtr="0">
            <a:normAutofit/>
          </a:bodyPr>
          <a:lstStyle>
            <a:lvl1pPr marL="0" indent="0" algn="ctr">
              <a:buNone/>
              <a:defRPr sz="2800" b="0" i="0">
                <a:solidFill>
                  <a:srgbClr val="34374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38197"/>
          </a:xfrm>
          <a:prstGeom prst="rect">
            <a:avLst/>
          </a:prstGeom>
        </p:spPr>
        <p:txBody>
          <a:bodyPr vert="horz" wrap="none" lIns="0" tIns="91440" rIns="0" bIns="0" rtlCol="0" anchor="t">
            <a:normAutofit/>
          </a:bodyPr>
          <a:lstStyle>
            <a:lvl1pPr algn="ctr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96410B2-BC5E-40FD-B0BE-6B792FF538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7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4176F3DA-275B-544F-9026-3B56C3E1B9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075206"/>
            <a:ext cx="11277600" cy="305456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 algn="ctr">
              <a:buNone/>
              <a:defRPr sz="2800" b="0" i="0">
                <a:solidFill>
                  <a:srgbClr val="34374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 algn="ctr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0E0628D-AF35-5446-8A90-505B1B6195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1704" y="2888983"/>
            <a:ext cx="3490696" cy="847693"/>
          </a:xfrm>
          <a:prstGeom prst="rect">
            <a:avLst/>
          </a:prstGeom>
        </p:spPr>
        <p:txBody>
          <a:bodyPr lIns="182880" tIns="182880" rIns="182880" bIns="0">
            <a:normAutofit/>
          </a:bodyPr>
          <a:lstStyle>
            <a:lvl1pPr marL="0" indent="0" algn="ctr">
              <a:buClr>
                <a:srgbClr val="1A1446"/>
              </a:buClr>
              <a:buFont typeface="Arial" panose="020B0604020202020204" pitchFamily="34" charset="0"/>
              <a:buNone/>
              <a:defRPr sz="1800">
                <a:solidFill>
                  <a:srgbClr val="343741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267BB196-BB35-F546-9CE8-C44FDBEAFE9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3298" y="5058746"/>
            <a:ext cx="3490696" cy="918649"/>
          </a:xfrm>
          <a:prstGeom prst="rect">
            <a:avLst/>
          </a:prstGeom>
        </p:spPr>
        <p:txBody>
          <a:bodyPr lIns="182880" tIns="182880" rIns="182880" bIns="0">
            <a:normAutofit/>
          </a:bodyPr>
          <a:lstStyle>
            <a:lvl1pPr marL="0" indent="0" algn="ctr">
              <a:buClr>
                <a:srgbClr val="1A1446"/>
              </a:buClr>
              <a:buFont typeface="Arial" panose="020B0604020202020204" pitchFamily="34" charset="0"/>
              <a:buNone/>
              <a:defRPr sz="1800">
                <a:solidFill>
                  <a:srgbClr val="343741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9750E97A-47CA-6145-B1D1-01BAAC9A490F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690871" y="3927378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2A2AA141-06F6-3B4E-AE17-234589CEEA7B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669277" y="1775523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F136EFBC-21EE-0845-95B6-305EA496578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50652" y="2898807"/>
            <a:ext cx="3490696" cy="847693"/>
          </a:xfrm>
          <a:prstGeom prst="rect">
            <a:avLst/>
          </a:prstGeom>
        </p:spPr>
        <p:txBody>
          <a:bodyPr lIns="182880" tIns="182880" rIns="182880" bIns="0">
            <a:normAutofit/>
          </a:bodyPr>
          <a:lstStyle>
            <a:lvl1pPr marL="0" indent="0" algn="ctr">
              <a:buClr>
                <a:srgbClr val="1A1446"/>
              </a:buClr>
              <a:buFont typeface="Arial" panose="020B0604020202020204" pitchFamily="34" charset="0"/>
              <a:buNone/>
              <a:defRPr sz="1800">
                <a:solidFill>
                  <a:srgbClr val="343741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C63B326D-AF05-FF4F-84B6-AB527ED9FA1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72246" y="5068570"/>
            <a:ext cx="3490696" cy="918649"/>
          </a:xfrm>
          <a:prstGeom prst="rect">
            <a:avLst/>
          </a:prstGeom>
        </p:spPr>
        <p:txBody>
          <a:bodyPr lIns="182880" tIns="182880" rIns="182880" bIns="0">
            <a:normAutofit/>
          </a:bodyPr>
          <a:lstStyle>
            <a:lvl1pPr marL="0" indent="0" algn="ctr">
              <a:buClr>
                <a:srgbClr val="1A1446"/>
              </a:buClr>
              <a:buFont typeface="Arial" panose="020B0604020202020204" pitchFamily="34" charset="0"/>
              <a:buNone/>
              <a:defRPr sz="1800">
                <a:solidFill>
                  <a:srgbClr val="343741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2347013E-6D87-0540-B836-A64C8BB91187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569819" y="3937202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505761F3-4E52-E048-AE76-108F02EA2E31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5548225" y="1785347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8CC44493-4405-D143-8F5C-4FBF13E1ED9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251194" y="2896207"/>
            <a:ext cx="3490696" cy="847693"/>
          </a:xfrm>
          <a:prstGeom prst="rect">
            <a:avLst/>
          </a:prstGeom>
        </p:spPr>
        <p:txBody>
          <a:bodyPr lIns="182880" tIns="182880" rIns="182880" bIns="0">
            <a:normAutofit/>
          </a:bodyPr>
          <a:lstStyle>
            <a:lvl1pPr marL="0" indent="0" algn="ctr">
              <a:buClr>
                <a:srgbClr val="1A1446"/>
              </a:buClr>
              <a:buFont typeface="Arial" panose="020B0604020202020204" pitchFamily="34" charset="0"/>
              <a:buNone/>
              <a:defRPr sz="1800">
                <a:solidFill>
                  <a:srgbClr val="343741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5124536A-1829-CD47-BB16-E0740A3CAC5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72788" y="5065970"/>
            <a:ext cx="3490696" cy="918649"/>
          </a:xfrm>
          <a:prstGeom prst="rect">
            <a:avLst/>
          </a:prstGeom>
        </p:spPr>
        <p:txBody>
          <a:bodyPr lIns="182880" tIns="182880" rIns="182880" bIns="0">
            <a:normAutofit/>
          </a:bodyPr>
          <a:lstStyle>
            <a:lvl1pPr marL="0" indent="0" algn="ctr">
              <a:buClr>
                <a:srgbClr val="1A1446"/>
              </a:buClr>
              <a:buFont typeface="Arial" panose="020B0604020202020204" pitchFamily="34" charset="0"/>
              <a:buNone/>
              <a:defRPr sz="1800">
                <a:solidFill>
                  <a:srgbClr val="343741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D7DFBB32-7820-4245-BC39-514527CFEA0C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470361" y="3934602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920A87E2-C3D3-FB4A-BDF5-B5421A23422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448767" y="1782747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BEFAED6-ABC3-4846-9683-2B62D4BAC09C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358D8228-3096-F702-EEF6-A26E78349C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76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60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2860">
          <p15:clr>
            <a:srgbClr val="FBAE40"/>
          </p15:clr>
        </p15:guide>
        <p15:guide id="11" orient="horz" pos="2560">
          <p15:clr>
            <a:srgbClr val="FBAE40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5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5" hidden="1">
            <a:extLst>
              <a:ext uri="{FF2B5EF4-FFF2-40B4-BE49-F238E27FC236}">
                <a16:creationId xmlns:a16="http://schemas.microsoft.com/office/drawing/2014/main" id="{4176F3DA-275B-544F-9026-3B56C3E1B9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075206"/>
            <a:ext cx="11277600" cy="305456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 algn="ctr">
              <a:buNone/>
              <a:defRPr sz="2800" b="0" i="0">
                <a:solidFill>
                  <a:srgbClr val="34374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 algn="ctr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0E0628D-AF35-5446-8A90-505B1B6195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200" y="3429000"/>
            <a:ext cx="2604567" cy="1793749"/>
          </a:xfrm>
          <a:prstGeom prst="rect">
            <a:avLst/>
          </a:prstGeom>
        </p:spPr>
        <p:txBody>
          <a:bodyPr lIns="365760" tIns="0" rIns="365760" bIns="0">
            <a:noAutofit/>
          </a:bodyPr>
          <a:lstStyle>
            <a:lvl1pPr marL="0" indent="0" algn="ctr">
              <a:buClr>
                <a:srgbClr val="1A1446"/>
              </a:buClr>
              <a:buFont typeface="Arial" panose="020B0604020202020204" pitchFamily="34" charset="0"/>
              <a:buNone/>
              <a:defRPr sz="2800" b="0" i="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Customer-centric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2A2AA141-06F6-3B4E-AE17-234589CEEA7B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957485" y="1461942"/>
            <a:ext cx="1603997" cy="1603997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8B1A66D4-B89C-DA4A-B945-7B0A560BBB7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354152" y="3429000"/>
            <a:ext cx="2604567" cy="1793749"/>
          </a:xfrm>
          <a:prstGeom prst="rect">
            <a:avLst/>
          </a:prstGeom>
        </p:spPr>
        <p:txBody>
          <a:bodyPr lIns="365760" tIns="0" rIns="365760" bIns="0">
            <a:noAutofit/>
          </a:bodyPr>
          <a:lstStyle>
            <a:lvl1pPr marL="0" indent="0" algn="ctr">
              <a:buClr>
                <a:srgbClr val="1A1446"/>
              </a:buClr>
              <a:buFont typeface="Arial" panose="020B0604020202020204" pitchFamily="34" charset="0"/>
              <a:buNone/>
              <a:defRPr sz="2800" b="0" i="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Deeply </a:t>
            </a:r>
            <a:br>
              <a:rPr lang="en-US"/>
            </a:br>
            <a:r>
              <a:rPr lang="en-US"/>
              <a:t>digital</a:t>
            </a:r>
          </a:p>
        </p:txBody>
      </p:sp>
      <p:sp>
        <p:nvSpPr>
          <p:cNvPr id="41" name="Picture Placeholder 2">
            <a:extLst>
              <a:ext uri="{FF2B5EF4-FFF2-40B4-BE49-F238E27FC236}">
                <a16:creationId xmlns:a16="http://schemas.microsoft.com/office/drawing/2014/main" id="{A8066D70-0F3C-DE4F-9DFB-6AE5C530F4B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854437" y="1461942"/>
            <a:ext cx="1603997" cy="1603997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07BEFADA-F88B-7245-9333-3D8D358D107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54750" y="3429000"/>
            <a:ext cx="2583098" cy="1793749"/>
          </a:xfrm>
          <a:prstGeom prst="rect">
            <a:avLst/>
          </a:prstGeom>
        </p:spPr>
        <p:txBody>
          <a:bodyPr lIns="365760" tIns="0" rIns="365760" bIns="0">
            <a:noAutofit/>
          </a:bodyPr>
          <a:lstStyle>
            <a:lvl1pPr marL="0" indent="0" algn="ctr">
              <a:buClr>
                <a:srgbClr val="1A1446"/>
              </a:buClr>
              <a:buFont typeface="Arial" panose="020B0604020202020204" pitchFamily="34" charset="0"/>
              <a:buNone/>
              <a:defRPr sz="2800" b="0" i="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Innovation always</a:t>
            </a:r>
          </a:p>
        </p:txBody>
      </p:sp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3B5B2ECC-95B1-FB4B-8275-A326E62FB1CC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733566" y="1461942"/>
            <a:ext cx="1603997" cy="1603997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1F6F0BAF-53C2-F349-85D1-ED2789634D4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30233" y="3429000"/>
            <a:ext cx="2604567" cy="1793749"/>
          </a:xfrm>
          <a:prstGeom prst="rect">
            <a:avLst/>
          </a:prstGeom>
        </p:spPr>
        <p:txBody>
          <a:bodyPr lIns="457200" tIns="0" rIns="457200" bIns="0">
            <a:noAutofit/>
          </a:bodyPr>
          <a:lstStyle>
            <a:lvl1pPr marL="0" indent="0" algn="ctr">
              <a:buClr>
                <a:srgbClr val="1A1446"/>
              </a:buClr>
              <a:buFont typeface="Arial" panose="020B0604020202020204" pitchFamily="34" charset="0"/>
              <a:buNone/>
              <a:defRPr sz="2800" b="0" i="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Agent </a:t>
            </a:r>
            <a:br>
              <a:rPr lang="en-US"/>
            </a:br>
            <a:r>
              <a:rPr lang="en-US"/>
              <a:t>first</a:t>
            </a:r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F224C4F9-A5CD-BB4D-AEC5-B7FA6AA1AB39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9630518" y="1461942"/>
            <a:ext cx="1603997" cy="1603997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626A11D-B6CA-514F-84F9-75B3261E3264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E1CB25A9-9BA0-CF45-A5F2-8D8FF11F7D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4FA0DA8-46F9-B1C0-93CC-44BA70A421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29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48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2860">
          <p15:clr>
            <a:srgbClr val="FBAE40"/>
          </p15:clr>
        </p15:guide>
        <p15:guide id="11" orient="horz" pos="2560">
          <p15:clr>
            <a:srgbClr val="FBAE40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7505700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 algn="l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39F0717E-7598-394E-B5B6-1772ED5768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62900" y="228600"/>
            <a:ext cx="4013200" cy="5714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F3BAE5-8CA9-9449-9FEB-C6839544D7A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E3BB8B2-BB19-B241-8A51-9ACA397492C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52750" y="1392382"/>
            <a:ext cx="6410149" cy="995955"/>
          </a:xfrm>
          <a:prstGeom prst="rect">
            <a:avLst/>
          </a:prstGeom>
        </p:spPr>
        <p:txBody>
          <a:bodyPr lIns="182880" tIns="182880" rIns="182880" bIns="0" anchor="ctr" anchorCtr="0">
            <a:noAutofit/>
          </a:bodyPr>
          <a:lstStyle>
            <a:lvl1pPr marL="0" indent="0" algn="l">
              <a:buClr>
                <a:srgbClr val="1A1446"/>
              </a:buClr>
              <a:buFont typeface="Arial" panose="020B0604020202020204" pitchFamily="34" charset="0"/>
              <a:buNone/>
              <a:defRPr sz="2800">
                <a:solidFill>
                  <a:srgbClr val="343741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2C1F1020-2828-394A-8AF3-BCA4913C0E3F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06998" y="1392382"/>
            <a:ext cx="995955" cy="995955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4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C798783-B723-A044-AE38-71B0B875E3B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552751" y="4892500"/>
            <a:ext cx="6410149" cy="1001301"/>
          </a:xfrm>
          <a:prstGeom prst="rect">
            <a:avLst/>
          </a:prstGeom>
        </p:spPr>
        <p:txBody>
          <a:bodyPr lIns="182880" tIns="182880" rIns="182880" bIns="0" anchor="ctr" anchorCtr="0">
            <a:noAutofit/>
          </a:bodyPr>
          <a:lstStyle>
            <a:lvl1pPr marL="0" indent="0" algn="l">
              <a:buClr>
                <a:srgbClr val="1A1446"/>
              </a:buClr>
              <a:buFont typeface="Arial" panose="020B0604020202020204" pitchFamily="34" charset="0"/>
              <a:buNone/>
              <a:defRPr sz="2800">
                <a:solidFill>
                  <a:srgbClr val="343741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B0F5A123-6BBE-7140-9D9A-28011CD59DAA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506999" y="4897846"/>
            <a:ext cx="995955" cy="995955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4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5122CCB-4252-FE4C-AE23-A4AC8013E22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552751" y="2592897"/>
            <a:ext cx="6410149" cy="973085"/>
          </a:xfrm>
          <a:prstGeom prst="rect">
            <a:avLst/>
          </a:prstGeom>
        </p:spPr>
        <p:txBody>
          <a:bodyPr lIns="182880" tIns="182880" rIns="182880" bIns="0" anchor="ctr" anchorCtr="0">
            <a:noAutofit/>
          </a:bodyPr>
          <a:lstStyle>
            <a:lvl1pPr marL="0" indent="0" algn="l">
              <a:buClr>
                <a:srgbClr val="1A1446"/>
              </a:buClr>
              <a:buFont typeface="Arial" panose="020B0604020202020204" pitchFamily="34" charset="0"/>
              <a:buNone/>
              <a:defRPr sz="2800">
                <a:solidFill>
                  <a:srgbClr val="343741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587A29CC-330F-004D-A5C7-725961B99912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06998" y="2594069"/>
            <a:ext cx="995955" cy="995955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4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13BE6D75-CC6A-0840-950C-F203E44E2FE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552750" y="3770542"/>
            <a:ext cx="6410149" cy="917399"/>
          </a:xfrm>
          <a:prstGeom prst="rect">
            <a:avLst/>
          </a:prstGeom>
        </p:spPr>
        <p:txBody>
          <a:bodyPr lIns="182880" tIns="182880" rIns="182880" bIns="0" anchor="ctr" anchorCtr="0">
            <a:noAutofit/>
          </a:bodyPr>
          <a:lstStyle>
            <a:lvl1pPr marL="0" indent="0" algn="l">
              <a:buClr>
                <a:srgbClr val="1A1446"/>
              </a:buClr>
              <a:buFont typeface="Arial" panose="020B0604020202020204" pitchFamily="34" charset="0"/>
              <a:buNone/>
              <a:defRPr sz="2800">
                <a:solidFill>
                  <a:srgbClr val="343741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0E455F98-6276-2744-95D5-F7958233760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506998" y="3745958"/>
            <a:ext cx="995955" cy="995955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4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4A89910-EFD7-C81A-6E34-784C196541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34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48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2860">
          <p15:clr>
            <a:srgbClr val="FBAE40"/>
          </p15:clr>
        </p15:guide>
        <p15:guide id="11" orient="horz" pos="2560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7505700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 algn="l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562A0028-CD1B-E14E-8258-C951D00D882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200" y="1371601"/>
            <a:ext cx="7505699" cy="4571998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457200" indent="-457200" algn="l">
              <a:buClr>
                <a:srgbClr val="1A1446"/>
              </a:buClr>
              <a:buFont typeface="Arial" panose="020B0604020202020204" pitchFamily="34" charset="0"/>
              <a:buChar char="•"/>
              <a:defRPr sz="2800" b="0" i="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39F0717E-7598-394E-B5B6-1772ED5768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62900" y="228600"/>
            <a:ext cx="4013200" cy="5714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F3BAE5-8CA9-9449-9FEB-C6839544D7A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17CE0A05-9167-23DD-7EE3-4A1D1742EE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19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48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2860">
          <p15:clr>
            <a:srgbClr val="FBAE40"/>
          </p15:clr>
        </p15:guide>
        <p15:guide id="11" orient="horz" pos="2560">
          <p15:clr>
            <a:srgbClr val="FBAE40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0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77600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 algn="l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F3BAE5-8CA9-9449-9FEB-C6839544D7A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62B8247-EF2B-F243-BCC6-3923000C309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201" y="1371601"/>
            <a:ext cx="5486400" cy="4387515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457200" indent="-457200" algn="l">
              <a:buClr>
                <a:srgbClr val="1A1446"/>
              </a:buClr>
              <a:buFont typeface="Arial" panose="020B0604020202020204" pitchFamily="34" charset="0"/>
              <a:buChar char="•"/>
              <a:defRPr sz="2800" b="0" i="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09FB42D7-1C12-B948-9638-A4E7336A919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54750" y="1371601"/>
            <a:ext cx="5486400" cy="4387515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457200" indent="-457200" algn="l">
              <a:buClr>
                <a:srgbClr val="1A1446"/>
              </a:buClr>
              <a:buFont typeface="Arial" panose="020B0604020202020204" pitchFamily="34" charset="0"/>
              <a:buChar char="•"/>
              <a:defRPr sz="2800" b="0" i="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8A9C213-7818-A84B-1212-AF9C0FE8F9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710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48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2860">
          <p15:clr>
            <a:srgbClr val="FBAE40"/>
          </p15:clr>
        </p15:guide>
        <p15:guide id="11" orient="horz" pos="2560">
          <p15:clr>
            <a:srgbClr val="FBAE40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0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77600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 algn="ctr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F3BAE5-8CA9-9449-9FEB-C6839544D7A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F9A17EF-32B1-E044-9607-B4F032179EA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201" y="1371601"/>
            <a:ext cx="5486400" cy="205739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457200" indent="-457200" algn="l">
              <a:buClr>
                <a:srgbClr val="1A1446"/>
              </a:buClr>
              <a:buFont typeface="Arial" panose="020B0604020202020204" pitchFamily="34" charset="0"/>
              <a:buChar char="•"/>
              <a:defRPr sz="2800" b="0" i="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776C751-0566-5444-AE81-08CCEC556FB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54750" y="1371601"/>
            <a:ext cx="5486400" cy="205739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457200" indent="-457200" algn="l">
              <a:buClr>
                <a:srgbClr val="1A1446"/>
              </a:buClr>
              <a:buFont typeface="Arial" panose="020B0604020202020204" pitchFamily="34" charset="0"/>
              <a:buChar char="•"/>
              <a:defRPr sz="2800" b="0" i="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B09B863B-E3F0-254F-86CA-F1CB9A38D5A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57201" y="3901354"/>
            <a:ext cx="5486400" cy="205739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457200" indent="-457200" algn="l">
              <a:buClr>
                <a:srgbClr val="1A1446"/>
              </a:buClr>
              <a:buFont typeface="Arial" panose="020B0604020202020204" pitchFamily="34" charset="0"/>
              <a:buChar char="•"/>
              <a:defRPr sz="2800" b="0" i="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D1A03DF6-7822-8744-BAD3-12DB50259A0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54750" y="3901354"/>
            <a:ext cx="5486400" cy="205739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457200" indent="-457200" algn="l">
              <a:buClr>
                <a:srgbClr val="1A1446"/>
              </a:buClr>
              <a:buFont typeface="Arial" panose="020B0604020202020204" pitchFamily="34" charset="0"/>
              <a:buChar char="•"/>
              <a:defRPr sz="2800" b="0" i="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B9D05E4-2CE3-5001-2AC2-D0E016CC16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12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48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2860">
          <p15:clr>
            <a:srgbClr val="FBAE40"/>
          </p15:clr>
        </p15:guide>
        <p15:guide id="11" orient="horz" pos="25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cess slide w/ sec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Process Slide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E83F89-AF63-0645-B3AE-56864BA396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79216" y="1752600"/>
            <a:ext cx="2383184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2000" b="1" kern="1200" spc="1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STEP 1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2BD7EA61-854B-754C-8E6B-6BDB742862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79216" y="4395006"/>
            <a:ext cx="2383184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5D3A57D-E21B-F14E-A1E3-B6DE5B526B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27534" y="4395006"/>
            <a:ext cx="2383184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541A767-DD70-4B4C-B689-6A26158297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59898" y="4333616"/>
            <a:ext cx="2468880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79C0B24-8976-C14A-A6C1-D9C5696BD8E0}"/>
              </a:ext>
            </a:extLst>
          </p:cNvPr>
          <p:cNvGrpSpPr/>
          <p:nvPr userDrawn="1"/>
        </p:nvGrpSpPr>
        <p:grpSpPr>
          <a:xfrm>
            <a:off x="1031973" y="3557869"/>
            <a:ext cx="10086086" cy="314325"/>
            <a:chOff x="1046660" y="2728913"/>
            <a:chExt cx="10086086" cy="31432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AACC63E-A5A1-9C47-8880-5621D078C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</a:blip>
            <a:stretch>
              <a:fillRect/>
            </a:stretch>
          </p:blipFill>
          <p:spPr>
            <a:xfrm>
              <a:off x="1046660" y="2728913"/>
              <a:ext cx="3415665" cy="31432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CE3FC32-007A-2F49-A58A-B65519D88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</a:blip>
            <a:stretch>
              <a:fillRect/>
            </a:stretch>
          </p:blipFill>
          <p:spPr>
            <a:xfrm>
              <a:off x="4379187" y="2728913"/>
              <a:ext cx="3415665" cy="31432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B0F9086-9FC6-4D41-B89D-5EFFF26F4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</a:blip>
            <a:stretch>
              <a:fillRect/>
            </a:stretch>
          </p:blipFill>
          <p:spPr>
            <a:xfrm>
              <a:off x="7717081" y="2728913"/>
              <a:ext cx="3415665" cy="314325"/>
            </a:xfrm>
            <a:prstGeom prst="rect">
              <a:avLst/>
            </a:prstGeom>
          </p:spPr>
        </p:pic>
      </p:grp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9FC01846-328C-4F45-ADB2-2A7D17FD432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27534" y="1752600"/>
            <a:ext cx="2383184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2000" b="1" kern="1200" spc="1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STEP 2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B1D3913-3479-214B-9786-507FD0D1F88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02746" y="1752600"/>
            <a:ext cx="2383184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2000" b="1" kern="1200" spc="1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STEP 3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D87B5D2B-D1D1-4B8B-BA00-24177D40920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0F40BB3B-7979-4DBF-B090-AC1ACA81D5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6780D6-AE71-401B-8070-5F3CFE7A86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44AE6A34-5F48-46F0-9288-C7EB368938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0F767D38-8F00-4BC0-B86A-42F03DB805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4A378157-5134-4C84-BFB7-207AFBA293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59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7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19" name="Text Placeholder 5" hidden="1">
            <a:extLst>
              <a:ext uri="{FF2B5EF4-FFF2-40B4-BE49-F238E27FC236}">
                <a16:creationId xmlns:a16="http://schemas.microsoft.com/office/drawing/2014/main" id="{4176F3DA-275B-544F-9026-3B56C3E1B9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075206"/>
            <a:ext cx="11277600" cy="305456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 algn="ctr">
              <a:buNone/>
              <a:defRPr sz="2800" b="0" i="0">
                <a:solidFill>
                  <a:srgbClr val="34374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 algn="ctr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2A2AA141-06F6-3B4E-AE17-234589CEEA7B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032084" y="2405329"/>
            <a:ext cx="2134921" cy="213492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DC44BE-28E5-064F-B5AC-AB53B9708004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11ACCB98-1C88-5D98-858E-F5BA063504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09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60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2860">
          <p15:clr>
            <a:srgbClr val="FBAE40"/>
          </p15:clr>
        </p15:guide>
        <p15:guide id="11" orient="horz" pos="2560">
          <p15:clr>
            <a:srgbClr val="FBAE40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1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4176F3DA-275B-544F-9026-3B56C3E1B9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3123812"/>
            <a:ext cx="11277600" cy="2820177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2800" b="0" i="0">
                <a:solidFill>
                  <a:srgbClr val="34374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 algn="ctr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E9F53-786E-4449-BB9E-C55777DCB95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" y="1083242"/>
            <a:ext cx="11283950" cy="178378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210B089-DC47-E648-823C-9F03233CDB0E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27D60AB5-1A3C-8AFF-27E3-4BEB8921A3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06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60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2860">
          <p15:clr>
            <a:srgbClr val="FBAE40"/>
          </p15:clr>
        </p15:guide>
        <p15:guide id="11" orient="horz" pos="2560">
          <p15:clr>
            <a:srgbClr val="FBAE40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2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4176F3DA-275B-544F-9026-3B56C3E1B9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066800"/>
            <a:ext cx="11277600" cy="283845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2800" b="0" i="0">
                <a:solidFill>
                  <a:srgbClr val="34374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 algn="ctr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80C6F5-45E7-FE4A-A50D-33B1770E7F16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EABFFC3-1CA4-CB43-8A95-24D5848FF7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4160206"/>
            <a:ext cx="11283950" cy="178378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50D4106-0AC1-ED27-F75A-EC902B9807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EB5BFB86-C239-DDBA-0C1D-6B72F2BC7B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4262575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60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2860">
          <p15:clr>
            <a:srgbClr val="FBAE40"/>
          </p15:clr>
        </p15:guide>
        <p15:guide id="11" orient="horz" pos="2560">
          <p15:clr>
            <a:srgbClr val="FBAE40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3D5D3AB1-9897-CD4D-9742-B056DDD5A5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075205"/>
            <a:ext cx="11277600" cy="462042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800" b="0" i="0">
                <a:solidFill>
                  <a:srgbClr val="34374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CF9A1DD2-B120-1848-9ADD-42CB6ECAA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38197"/>
          </a:xfrm>
          <a:prstGeom prst="rect">
            <a:avLst/>
          </a:prstGeom>
        </p:spPr>
        <p:txBody>
          <a:bodyPr vert="horz" lIns="0" tIns="91440" rIns="0" bIns="9144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B6F41A83-512A-BC4C-AA0C-3AE2AE00947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91D2678B-7F78-F8C4-DB74-21B708B34B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04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2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4176F3DA-275B-544F-9026-3B56C3E1B9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075205"/>
            <a:ext cx="11277600" cy="609216"/>
          </a:xfrm>
          <a:prstGeom prst="rect">
            <a:avLst/>
          </a:prstGeom>
          <a:noFill/>
        </p:spPr>
        <p:txBody>
          <a:bodyPr wrap="none" lIns="0" tIns="0" rIns="0" bIns="0" anchor="t" anchorCtr="0">
            <a:normAutofit/>
          </a:bodyPr>
          <a:lstStyle>
            <a:lvl1pPr marL="0" indent="0">
              <a:buNone/>
              <a:defRPr sz="2400" b="0" i="0">
                <a:solidFill>
                  <a:srgbClr val="34374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46602"/>
          </a:xfrm>
          <a:prstGeom prst="rect">
            <a:avLst/>
          </a:prstGeom>
        </p:spPr>
        <p:txBody>
          <a:bodyPr vert="horz" wrap="none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4A0D092-1EE5-FB4F-8C62-6318C8FDEF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2170271"/>
            <a:ext cx="54864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48E49-96E1-174D-9897-4822D2D0579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2482211"/>
            <a:ext cx="5486400" cy="1893577"/>
          </a:xfrm>
          <a:prstGeom prst="rect">
            <a:avLst/>
          </a:prstGeom>
        </p:spPr>
        <p:txBody>
          <a:bodyPr lIns="0" tIns="182880" rIns="274320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9AF4467-79F2-E047-890A-79567BBB48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54750" y="2170271"/>
            <a:ext cx="5480052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62A2D66-82C4-9045-92E4-03B3D0DB53C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4750" y="2482211"/>
            <a:ext cx="5480052" cy="1893578"/>
          </a:xfrm>
          <a:prstGeom prst="rect">
            <a:avLst/>
          </a:prstGeom>
        </p:spPr>
        <p:txBody>
          <a:bodyPr lIns="0" tIns="182880" rIns="274320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11A0B35-3717-D642-BFFB-FB9C2B9667C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9744C8DF-A527-B21B-EA36-046E05C316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20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60">
          <p15:clr>
            <a:srgbClr val="FBAE40"/>
          </p15:clr>
        </p15:guide>
        <p15:guide id="7" orient="horz" pos="2560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4176F3DA-275B-544F-9026-3B56C3E1B9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075205"/>
            <a:ext cx="11277600" cy="609216"/>
          </a:xfrm>
          <a:prstGeom prst="rect">
            <a:avLst/>
          </a:prstGeom>
          <a:noFill/>
        </p:spPr>
        <p:txBody>
          <a:bodyPr wrap="none" lIns="0" tIns="0" rIns="0" bIns="0" anchor="t" anchorCtr="0">
            <a:normAutofit/>
          </a:bodyPr>
          <a:lstStyle>
            <a:lvl1pPr marL="0" indent="0">
              <a:buNone/>
              <a:defRPr sz="2400" b="0" i="0">
                <a:solidFill>
                  <a:srgbClr val="34374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46602"/>
          </a:xfrm>
          <a:prstGeom prst="rect">
            <a:avLst/>
          </a:prstGeom>
        </p:spPr>
        <p:txBody>
          <a:bodyPr vert="horz" wrap="none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4A0D092-1EE5-FB4F-8C62-6318C8FDEF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3122771"/>
            <a:ext cx="54864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48E49-96E1-174D-9897-4822D2D0579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3434711"/>
            <a:ext cx="5486400" cy="1893577"/>
          </a:xfrm>
          <a:prstGeom prst="rect">
            <a:avLst/>
          </a:prstGeom>
        </p:spPr>
        <p:txBody>
          <a:bodyPr lIns="0" tIns="182880" rIns="274320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9AF4467-79F2-E047-890A-79567BBB48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54750" y="3114077"/>
            <a:ext cx="5480052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62A2D66-82C4-9045-92E4-03B3D0DB53C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4750" y="3426017"/>
            <a:ext cx="5480052" cy="1893578"/>
          </a:xfrm>
          <a:prstGeom prst="rect">
            <a:avLst/>
          </a:prstGeom>
        </p:spPr>
        <p:txBody>
          <a:bodyPr lIns="0" tIns="182880" rIns="274320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11A0B35-3717-D642-BFFB-FB9C2B9667C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E5681C75-899C-6C40-B750-2F8F81D3275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57200" y="1775523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395D59C0-C543-B746-B06B-05F3D60BEAD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270801" y="1782662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55576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60">
          <p15:clr>
            <a:srgbClr val="FBAE40"/>
          </p15:clr>
        </p15:guide>
        <p15:guide id="7" orient="horz" pos="2560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3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19" name="Text Placeholder 5" hidden="1">
            <a:extLst>
              <a:ext uri="{FF2B5EF4-FFF2-40B4-BE49-F238E27FC236}">
                <a16:creationId xmlns:a16="http://schemas.microsoft.com/office/drawing/2014/main" id="{4176F3DA-275B-544F-9026-3B56C3E1B9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075205"/>
            <a:ext cx="11277600" cy="609216"/>
          </a:xfrm>
          <a:prstGeom prst="rect">
            <a:avLst/>
          </a:prstGeom>
          <a:noFill/>
        </p:spPr>
        <p:txBody>
          <a:bodyPr wrap="none" lIns="0" tIns="0" rIns="0" bIns="0" anchor="t" anchorCtr="0">
            <a:normAutofit/>
          </a:bodyPr>
          <a:lstStyle>
            <a:lvl1pPr marL="0" indent="0">
              <a:buNone/>
              <a:defRPr sz="2400" b="0" i="0">
                <a:solidFill>
                  <a:srgbClr val="34374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46602"/>
          </a:xfrm>
          <a:prstGeom prst="rect">
            <a:avLst/>
          </a:prstGeom>
        </p:spPr>
        <p:txBody>
          <a:bodyPr vert="horz" wrap="none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76B358F-1220-BD44-BAC6-93B1CFD27F4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382232"/>
            <a:ext cx="54864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9F82C59-F27F-9043-9DE3-3F6106522CC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1694172"/>
            <a:ext cx="5486400" cy="1893577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23C35603-8035-EB47-BC41-2DBC4FC221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54750" y="1382232"/>
            <a:ext cx="5480052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C1A53BB-9A4A-6A48-B761-FDD8D48D6D9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4750" y="1694172"/>
            <a:ext cx="5480052" cy="1893578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38C0FFE6-7F44-2E44-85A9-D43AEA84B12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3696606"/>
            <a:ext cx="54864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DB16E779-71BC-D14A-9D3A-EB3A36081F4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7200" y="4008546"/>
            <a:ext cx="5486400" cy="1893577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7A6B28F1-A6BB-B545-84F8-F9A02AAD752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54750" y="3696606"/>
            <a:ext cx="5480052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29467C8-A46E-F547-8602-E5E5C62BFE1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54750" y="4008546"/>
            <a:ext cx="5480052" cy="1893578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C3CA6F4-7D2B-8744-820A-2E9C5C0B5EF5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06436DA0-048E-60D0-D6E0-0DB8A77258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5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2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5F4E481-F31F-0940-AB93-013381F7C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77600" cy="838197"/>
          </a:xfrm>
          <a:prstGeom prst="rect">
            <a:avLst/>
          </a:prstGeom>
        </p:spPr>
        <p:txBody>
          <a:bodyPr vert="horz" lIns="0" tIns="91440" rIns="182880" bIns="182880" rtlCol="0" anchor="t">
            <a:normAutofit/>
          </a:bodyPr>
          <a:lstStyle>
            <a:lvl1pPr>
              <a:defRPr sz="44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6172E2-695E-514B-B40A-F611E26375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199" y="1382233"/>
            <a:ext cx="2573863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3708F34B-04D7-8543-BEE9-1875304CDEB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2798" y="1382233"/>
            <a:ext cx="2590801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2727FC19-08E1-F64F-8A36-EB0027677FA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5334" y="1382233"/>
            <a:ext cx="2574671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58D8F016-5B42-D148-AA86-37E77838FB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69400" y="1382233"/>
            <a:ext cx="2578904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B9F79F5-E9DC-9648-AF4F-86A477B51D8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57200" y="1694173"/>
            <a:ext cx="2560320" cy="4032249"/>
          </a:xfrm>
          <a:prstGeom prst="rect">
            <a:avLst/>
          </a:prstGeom>
        </p:spPr>
        <p:txBody>
          <a:bodyPr lIns="0" tIns="182880" rIns="9144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85E5CF2-8029-984F-9FE1-D59F0486BFB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361267" y="1696553"/>
            <a:ext cx="2560320" cy="4032249"/>
          </a:xfrm>
          <a:prstGeom prst="rect">
            <a:avLst/>
          </a:prstGeom>
        </p:spPr>
        <p:txBody>
          <a:bodyPr lIns="0" tIns="182880" rIns="9144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441F6A96-8B4E-BA42-9532-9AD3185CB2B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65334" y="1698933"/>
            <a:ext cx="2560320" cy="4032249"/>
          </a:xfrm>
          <a:prstGeom prst="rect">
            <a:avLst/>
          </a:prstGeom>
        </p:spPr>
        <p:txBody>
          <a:bodyPr lIns="0" tIns="182880" rIns="9144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3C62A497-1BAC-CA41-8892-94004241A61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69400" y="1701312"/>
            <a:ext cx="2560320" cy="4032249"/>
          </a:xfrm>
          <a:prstGeom prst="rect">
            <a:avLst/>
          </a:prstGeom>
        </p:spPr>
        <p:txBody>
          <a:bodyPr lIns="0" tIns="182880" rIns="9144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996A5D1A-96A5-4346-A949-5666564206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4C7DCCC-D1AF-D947-B59F-B1B2305C349A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17187357-1695-D422-8713-D9B5CDC91D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119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15" orient="horz" pos="2260">
          <p15:clr>
            <a:srgbClr val="FBAE40"/>
          </p15:clr>
        </p15:guide>
      </p15:sldGuideLst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3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5F4E481-F31F-0940-AB93-013381F7C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77600" cy="838197"/>
          </a:xfrm>
          <a:prstGeom prst="rect">
            <a:avLst/>
          </a:prstGeom>
        </p:spPr>
        <p:txBody>
          <a:bodyPr vert="horz" lIns="0" tIns="91440" rIns="182880" bIns="182880" rtlCol="0" anchor="t">
            <a:normAutofit/>
          </a:bodyPr>
          <a:lstStyle>
            <a:lvl1pPr>
              <a:defRPr sz="44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996A5D1A-96A5-4346-A949-5666564206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4C7DCCC-D1AF-D947-B59F-B1B2305C349A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D0F92499-C21A-694B-AFFF-FC243C7E255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199" y="2743015"/>
            <a:ext cx="2573863" cy="214058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F232FFA8-7BA5-3A42-B74A-5240BA0252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2798" y="2743015"/>
            <a:ext cx="2590801" cy="214058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DC5A4E57-DDE1-2145-AA66-5AC5BD5BD8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5334" y="2743015"/>
            <a:ext cx="2574671" cy="214058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44F3E8E4-EF68-4D4E-ABC0-A3FDD4879DA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69400" y="2743015"/>
            <a:ext cx="2578904" cy="214058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45136AA-E0BF-9442-9F92-A4671135FC3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57200" y="3054955"/>
            <a:ext cx="2560320" cy="2831800"/>
          </a:xfrm>
          <a:prstGeom prst="rect">
            <a:avLst/>
          </a:prstGeom>
        </p:spPr>
        <p:txBody>
          <a:bodyPr lIns="0" tIns="182880" rIns="9144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AB012928-BA93-8C4D-AF86-8FA8F6D563A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361267" y="3057335"/>
            <a:ext cx="2560320" cy="2831800"/>
          </a:xfrm>
          <a:prstGeom prst="rect">
            <a:avLst/>
          </a:prstGeom>
        </p:spPr>
        <p:txBody>
          <a:bodyPr lIns="0" tIns="182880" rIns="9144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50288126-A8A6-514A-890E-57EBEFB78BB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65334" y="3059715"/>
            <a:ext cx="2560320" cy="2831800"/>
          </a:xfrm>
          <a:prstGeom prst="rect">
            <a:avLst/>
          </a:prstGeom>
        </p:spPr>
        <p:txBody>
          <a:bodyPr lIns="0" tIns="182880" rIns="9144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12B41DA-6228-A84F-9F0F-C80EE5EFAF9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69400" y="3062094"/>
            <a:ext cx="2560320" cy="2831800"/>
          </a:xfrm>
          <a:prstGeom prst="rect">
            <a:avLst/>
          </a:prstGeom>
        </p:spPr>
        <p:txBody>
          <a:bodyPr lIns="0" tIns="182880" rIns="9144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E895A61F-C933-6344-A279-D15647A4A379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57200" y="13716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2">
            <a:extLst>
              <a:ext uri="{FF2B5EF4-FFF2-40B4-BE49-F238E27FC236}">
                <a16:creationId xmlns:a16="http://schemas.microsoft.com/office/drawing/2014/main" id="{7EF8E978-4E31-3144-8925-8BBC84CB55C2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352798" y="138200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BBB5F2B6-076D-5841-AEC2-A032F1511C1E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265334" y="1381583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FAB62FD0-4FCF-9441-9BED-AEC9D056302C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9160932" y="1391992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4898430-C0EA-70DB-A83C-060FC47E4D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67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15" orient="horz" pos="2260">
          <p15:clr>
            <a:srgbClr val="FBAE40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4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 hidden="1">
            <a:extLst>
              <a:ext uri="{FF2B5EF4-FFF2-40B4-BE49-F238E27FC236}">
                <a16:creationId xmlns:a16="http://schemas.microsoft.com/office/drawing/2014/main" id="{EC3F8EEE-CF07-614D-AB34-F7A0F6066006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477554" y="1371600"/>
            <a:ext cx="10419046" cy="4800601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Font typeface="Wingdings 2" panose="05020102010507070707" pitchFamily="18" charset="2"/>
              <a:buChar char=""/>
              <a:tabLst/>
              <a:defRPr sz="2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5334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647700" indent="-152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819150" indent="-2301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0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950913" indent="-1571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Guardian Sans Regular" panose="020B0503050503060803" pitchFamily="34" charset="77"/>
              </a:rPr>
              <a:t>When using photos, </a:t>
            </a:r>
            <a:r>
              <a:rPr lang="en-US" b="1">
                <a:latin typeface="Guardian Sans Semibold" panose="020B0503050503060803" pitchFamily="34" charset="77"/>
              </a:rPr>
              <a:t>it is important </a:t>
            </a:r>
            <a:r>
              <a:rPr lang="en-US">
                <a:latin typeface="Guardian Sans Regular" panose="020B0503050503060803" pitchFamily="34" charset="77"/>
              </a:rPr>
              <a:t>to keep the photo size down for file size maintenance. See the details below to show you how we do this.</a:t>
            </a:r>
            <a:br>
              <a:rPr lang="en-US" sz="2600">
                <a:latin typeface="Guardian Sans Regular" panose="020B0503050503060803" pitchFamily="34" charset="77"/>
              </a:rPr>
            </a:br>
            <a:br>
              <a:rPr lang="en-US" sz="2600" b="1">
                <a:latin typeface="Guardian Sans Bold" panose="020B0503050503060803" pitchFamily="34" charset="77"/>
              </a:rPr>
            </a:br>
            <a:r>
              <a:rPr lang="en-US" sz="2400" b="1">
                <a:latin typeface="Guardian Sans Semibold" panose="020B0503050503060803" pitchFamily="34" charset="77"/>
              </a:rPr>
              <a:t>Sub-section</a:t>
            </a:r>
            <a:endParaRPr lang="en-US" sz="1400">
              <a:latin typeface="Guardian Sans Regular" panose="020B0503050503060803" pitchFamily="34" charset="77"/>
            </a:endParaRP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Most photos should be scanned at 96 dpi (dots per inch)</a:t>
            </a: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When projected on a computer, photos will not show a resolution greater than 96dpi</a:t>
            </a:r>
          </a:p>
        </p:txBody>
      </p:sp>
      <p:pic>
        <p:nvPicPr>
          <p:cNvPr id="51" name="Picture 50" hidden="1">
            <a:extLst>
              <a:ext uri="{FF2B5EF4-FFF2-40B4-BE49-F238E27FC236}">
                <a16:creationId xmlns:a16="http://schemas.microsoft.com/office/drawing/2014/main" id="{AF76077C-71A0-174F-8688-6D6BE8139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617"/>
            <a:ext cx="12192000" cy="6716765"/>
          </a:xfrm>
          <a:prstGeom prst="rect">
            <a:avLst/>
          </a:prstGeom>
        </p:spPr>
      </p:pic>
      <p:sp>
        <p:nvSpPr>
          <p:cNvPr id="147" name="GRADIENT" hidden="1">
            <a:extLst>
              <a:ext uri="{FF2B5EF4-FFF2-40B4-BE49-F238E27FC236}">
                <a16:creationId xmlns:a16="http://schemas.microsoft.com/office/drawing/2014/main" id="{90FCF658-D35F-204A-9865-764C6A984E23}"/>
              </a:ext>
            </a:extLst>
          </p:cNvPr>
          <p:cNvSpPr/>
          <p:nvPr userDrawn="1"/>
        </p:nvSpPr>
        <p:spPr>
          <a:xfrm>
            <a:off x="0" y="4495801"/>
            <a:ext cx="12192000" cy="2362198"/>
          </a:xfrm>
          <a:prstGeom prst="rect">
            <a:avLst/>
          </a:prstGeom>
          <a:gradFill>
            <a:gsLst>
              <a:gs pos="0">
                <a:schemeClr val="bg1">
                  <a:lumMod val="10000"/>
                  <a:alpha val="0"/>
                </a:schemeClr>
              </a:gs>
              <a:gs pos="100000">
                <a:schemeClr val="bg1">
                  <a:lumMod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95" name="RIGHT LOGO HORZ" hidden="1">
            <a:extLst>
              <a:ext uri="{FF2B5EF4-FFF2-40B4-BE49-F238E27FC236}">
                <a16:creationId xmlns:a16="http://schemas.microsoft.com/office/drawing/2014/main" id="{CE1E2902-61F1-2348-B001-B575187882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30085" y="6308775"/>
            <a:ext cx="1704714" cy="412650"/>
          </a:xfrm>
          <a:prstGeom prst="rect">
            <a:avLst/>
          </a:prstGeom>
        </p:spPr>
      </p:pic>
      <p:grpSp>
        <p:nvGrpSpPr>
          <p:cNvPr id="4" name="GUIDES" hidden="1">
            <a:extLst>
              <a:ext uri="{FF2B5EF4-FFF2-40B4-BE49-F238E27FC236}">
                <a16:creationId xmlns:a16="http://schemas.microsoft.com/office/drawing/2014/main" id="{A008EA28-91D7-1643-8721-4FF3B716A436}"/>
              </a:ext>
            </a:extLst>
          </p:cNvPr>
          <p:cNvGrpSpPr/>
          <p:nvPr userDrawn="1"/>
        </p:nvGrpSpPr>
        <p:grpSpPr>
          <a:xfrm>
            <a:off x="462043" y="228600"/>
            <a:ext cx="4447175" cy="4812233"/>
            <a:chOff x="462043" y="228600"/>
            <a:chExt cx="4447175" cy="481223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002E379-AD4A-774F-8706-D2CF706B194B}"/>
                </a:ext>
              </a:extLst>
            </p:cNvPr>
            <p:cNvSpPr/>
            <p:nvPr userDrawn="1"/>
          </p:nvSpPr>
          <p:spPr>
            <a:xfrm>
              <a:off x="462043" y="249237"/>
              <a:ext cx="462042" cy="47915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E5A26C3-2978-434A-898C-113272596ABA}"/>
                </a:ext>
              </a:extLst>
            </p:cNvPr>
            <p:cNvSpPr/>
            <p:nvPr userDrawn="1"/>
          </p:nvSpPr>
          <p:spPr>
            <a:xfrm rot="5400000">
              <a:off x="2223937" y="-1529986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5A52CF0-8398-894B-B828-B0EE21C9C7C4}"/>
                </a:ext>
              </a:extLst>
            </p:cNvPr>
            <p:cNvSpPr/>
            <p:nvPr userDrawn="1"/>
          </p:nvSpPr>
          <p:spPr>
            <a:xfrm rot="5400000">
              <a:off x="2239448" y="2816897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4EA92EE-C3F5-9842-852E-C8EAFCC36C07}"/>
                </a:ext>
              </a:extLst>
            </p:cNvPr>
            <p:cNvSpPr/>
            <p:nvPr userDrawn="1"/>
          </p:nvSpPr>
          <p:spPr>
            <a:xfrm>
              <a:off x="4447176" y="228600"/>
              <a:ext cx="462042" cy="48122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</p:grp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0459E293-4A9B-B447-A95A-68B23E72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7254708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47951E93-275F-CE4C-8D81-01504B17C602}"/>
              </a:ext>
            </a:extLst>
          </p:cNvPr>
          <p:cNvSpPr/>
          <p:nvPr userDrawn="1"/>
        </p:nvSpPr>
        <p:spPr>
          <a:xfrm>
            <a:off x="457200" y="5292338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9EAE0214-E411-BB4C-B61A-AD694BFF70C0}"/>
              </a:ext>
            </a:extLst>
          </p:cNvPr>
          <p:cNvSpPr/>
          <p:nvPr userDrawn="1"/>
        </p:nvSpPr>
        <p:spPr>
          <a:xfrm>
            <a:off x="3352799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B2E78A56-7A5F-C54B-AD5D-97E5B283A4A3}"/>
              </a:ext>
            </a:extLst>
          </p:cNvPr>
          <p:cNvSpPr/>
          <p:nvPr userDrawn="1"/>
        </p:nvSpPr>
        <p:spPr>
          <a:xfrm>
            <a:off x="6324600" y="5857918"/>
            <a:ext cx="2514600" cy="22192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C34D16D7-6F2C-2945-92C7-8FD4F0071D89}"/>
              </a:ext>
            </a:extLst>
          </p:cNvPr>
          <p:cNvSpPr/>
          <p:nvPr userDrawn="1"/>
        </p:nvSpPr>
        <p:spPr>
          <a:xfrm>
            <a:off x="9220200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BD3E5B66-F6D0-4745-851B-734B3A7BE5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382232"/>
            <a:ext cx="3486842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FB89757-B329-8A40-B9AA-952FE229382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1694172"/>
            <a:ext cx="3486842" cy="1893577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5D3FCCB9-7315-7341-8D80-CB749F802A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29100" y="1382232"/>
            <a:ext cx="3482808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554D5B19-8B5B-B44F-9398-C1209537501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29100" y="1694172"/>
            <a:ext cx="3482808" cy="1893578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39" name="Picture Placeholder 12">
            <a:extLst>
              <a:ext uri="{FF2B5EF4-FFF2-40B4-BE49-F238E27FC236}">
                <a16:creationId xmlns:a16="http://schemas.microsoft.com/office/drawing/2014/main" id="{BA1DAAB9-61D9-124D-AD69-BE2334B717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62900" y="228600"/>
            <a:ext cx="4013200" cy="5714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B690739-AF7A-734B-825E-956CD01F45B5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D47C6605-2068-FCED-F8A5-C62DC6125F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63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arbon">
    <p:bg>
      <p:bgPr>
        <a:solidFill>
          <a:srgbClr val="3C3F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199" y="2486168"/>
            <a:ext cx="8439886" cy="7414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91440" rIns="91440" bIns="91440" numCol="1" anchor="b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75000"/>
              </a:lnSpc>
              <a:defRPr lang="en-US" sz="4800" b="0" dirty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lvl="0" fontAlgn="auto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199" y="3163228"/>
            <a:ext cx="8439886" cy="375047"/>
          </a:xfrm>
          <a:prstGeom prst="rect">
            <a:avLst/>
          </a:prstGeom>
        </p:spPr>
        <p:txBody>
          <a:bodyPr lIns="91440" tIns="0" rIns="91440" bIns="228600" anchor="t" anchorCtr="0">
            <a:noAutofit/>
          </a:bodyPr>
          <a:lstStyle>
            <a:lvl1pPr marL="0" indent="0">
              <a:buNone/>
              <a:defRPr lang="en-US" sz="2800" dirty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lvl="0" fontAlgn="auto"/>
            <a:r>
              <a:rPr lang="en-US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4A0BE74-59D5-4472-AB36-E12FA05F20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8199" y="4168912"/>
            <a:ext cx="8439886" cy="433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7D5AF55-971C-5143-A4CF-9B2180F1CB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9548"/>
          <a:stretch/>
        </p:blipFill>
        <p:spPr>
          <a:xfrm>
            <a:off x="0" y="5571422"/>
            <a:ext cx="12192000" cy="1286578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D3FD4B0C-48BE-2849-A6DA-E0AAD5EB16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8368" y="6039300"/>
            <a:ext cx="1726039" cy="35082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266A0F-87C2-A444-A93C-BA8964F2F8D3}"/>
              </a:ext>
            </a:extLst>
          </p:cNvPr>
          <p:cNvCxnSpPr>
            <a:cxnSpLocks/>
          </p:cNvCxnSpPr>
          <p:nvPr userDrawn="1"/>
        </p:nvCxnSpPr>
        <p:spPr>
          <a:xfrm>
            <a:off x="658368" y="3885570"/>
            <a:ext cx="1554480" cy="0"/>
          </a:xfrm>
          <a:prstGeom prst="line">
            <a:avLst/>
          </a:prstGeom>
          <a:ln w="69850" cap="rnd">
            <a:solidFill>
              <a:srgbClr val="E017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763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–column ic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6047327-3E93-F84E-B2F0-8CD89EC3D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3" y="3422711"/>
            <a:ext cx="3505198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4C5D17E-D141-2548-AF1A-619A8EAC2E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4196212"/>
            <a:ext cx="3505199" cy="1377351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899A361-E6BB-C746-B9B8-DF08697B2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43402" y="3422711"/>
            <a:ext cx="3505198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0163C9C-4AB8-EE4C-9B16-3226E753D1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3400" y="4196212"/>
            <a:ext cx="3505199" cy="1377351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5614668-7292-DC45-8492-5D257D7FCE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29602" y="3422711"/>
            <a:ext cx="3505198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7DAF1EC-85A7-274C-AD5F-3E1C43A300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29600" y="4196212"/>
            <a:ext cx="3505199" cy="1377351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D47E7017-93EA-FE43-949B-437A4EE18D7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362075" y="1600200"/>
            <a:ext cx="1695450" cy="169386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5988335D-1BDA-434B-A8F2-B829924F02E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248274" y="1600200"/>
            <a:ext cx="1695450" cy="169386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E48E12AB-2489-424D-BD6C-A5E63946E6B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134473" y="1600200"/>
            <a:ext cx="1695450" cy="169386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AF9AFA94-85BF-4205-978C-3FE6AC7491A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1EB5C36F-B66E-492D-8EFF-DC54F231A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124A4FB-D3A4-4BAA-B03E-95C05D589A4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B4F9B56E-270C-44E8-9BF3-600628DBF1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06F3453B-EEDC-4867-8B24-7DEFD73E6F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DC837C3A-984D-4C7A-98FF-98877CF492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810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 hidden="1">
            <a:extLst>
              <a:ext uri="{FF2B5EF4-FFF2-40B4-BE49-F238E27FC236}">
                <a16:creationId xmlns:a16="http://schemas.microsoft.com/office/drawing/2014/main" id="{EC3F8EEE-CF07-614D-AB34-F7A0F6066006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477554" y="1371600"/>
            <a:ext cx="10419046" cy="4800601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Font typeface="Wingdings 2" panose="05020102010507070707" pitchFamily="18" charset="2"/>
              <a:buChar char=""/>
              <a:tabLst/>
              <a:defRPr sz="2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5334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647700" indent="-152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819150" indent="-2301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0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950913" indent="-1571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Guardian Sans Regular" panose="020B0503050503060803" pitchFamily="34" charset="77"/>
              </a:rPr>
              <a:t>When using photos, </a:t>
            </a:r>
            <a:r>
              <a:rPr lang="en-US" b="1">
                <a:latin typeface="Guardian Sans Semibold" panose="020B0503050503060803" pitchFamily="34" charset="77"/>
              </a:rPr>
              <a:t>it is important </a:t>
            </a:r>
            <a:r>
              <a:rPr lang="en-US">
                <a:latin typeface="Guardian Sans Regular" panose="020B0503050503060803" pitchFamily="34" charset="77"/>
              </a:rPr>
              <a:t>to keep the photo size down for file size maintenance. See the details below to show you how we do this.</a:t>
            </a:r>
            <a:br>
              <a:rPr lang="en-US" sz="2600">
                <a:latin typeface="Guardian Sans Regular" panose="020B0503050503060803" pitchFamily="34" charset="77"/>
              </a:rPr>
            </a:br>
            <a:br>
              <a:rPr lang="en-US" sz="2600" b="1">
                <a:latin typeface="Guardian Sans Bold" panose="020B0503050503060803" pitchFamily="34" charset="77"/>
              </a:rPr>
            </a:br>
            <a:r>
              <a:rPr lang="en-US" sz="2400" b="1">
                <a:latin typeface="Guardian Sans Semibold" panose="020B0503050503060803" pitchFamily="34" charset="77"/>
              </a:rPr>
              <a:t>Sub-section</a:t>
            </a:r>
            <a:endParaRPr lang="en-US" sz="1400">
              <a:latin typeface="Guardian Sans Regular" panose="020B0503050503060803" pitchFamily="34" charset="77"/>
            </a:endParaRP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Most photos should be scanned at 96 dpi (dots per inch)</a:t>
            </a: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When projected on a computer, photos will not show a resolution greater than 96dpi</a:t>
            </a:r>
          </a:p>
        </p:txBody>
      </p:sp>
      <p:pic>
        <p:nvPicPr>
          <p:cNvPr id="51" name="Picture 50" hidden="1">
            <a:extLst>
              <a:ext uri="{FF2B5EF4-FFF2-40B4-BE49-F238E27FC236}">
                <a16:creationId xmlns:a16="http://schemas.microsoft.com/office/drawing/2014/main" id="{AF76077C-71A0-174F-8688-6D6BE8139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617"/>
            <a:ext cx="12192000" cy="6716765"/>
          </a:xfrm>
          <a:prstGeom prst="rect">
            <a:avLst/>
          </a:prstGeom>
        </p:spPr>
      </p:pic>
      <p:sp>
        <p:nvSpPr>
          <p:cNvPr id="147" name="GRADIENT" hidden="1">
            <a:extLst>
              <a:ext uri="{FF2B5EF4-FFF2-40B4-BE49-F238E27FC236}">
                <a16:creationId xmlns:a16="http://schemas.microsoft.com/office/drawing/2014/main" id="{90FCF658-D35F-204A-9865-764C6A984E23}"/>
              </a:ext>
            </a:extLst>
          </p:cNvPr>
          <p:cNvSpPr/>
          <p:nvPr userDrawn="1"/>
        </p:nvSpPr>
        <p:spPr>
          <a:xfrm>
            <a:off x="0" y="4495801"/>
            <a:ext cx="12192000" cy="2362198"/>
          </a:xfrm>
          <a:prstGeom prst="rect">
            <a:avLst/>
          </a:prstGeom>
          <a:gradFill>
            <a:gsLst>
              <a:gs pos="0">
                <a:schemeClr val="bg1">
                  <a:lumMod val="10000"/>
                  <a:alpha val="0"/>
                </a:schemeClr>
              </a:gs>
              <a:gs pos="100000">
                <a:schemeClr val="bg1">
                  <a:lumMod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95" name="RIGHT LOGO HORZ" hidden="1">
            <a:extLst>
              <a:ext uri="{FF2B5EF4-FFF2-40B4-BE49-F238E27FC236}">
                <a16:creationId xmlns:a16="http://schemas.microsoft.com/office/drawing/2014/main" id="{CE1E2902-61F1-2348-B001-B575187882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30085" y="6308775"/>
            <a:ext cx="1704714" cy="412650"/>
          </a:xfrm>
          <a:prstGeom prst="rect">
            <a:avLst/>
          </a:prstGeom>
        </p:spPr>
      </p:pic>
      <p:grpSp>
        <p:nvGrpSpPr>
          <p:cNvPr id="4" name="GUIDES" hidden="1">
            <a:extLst>
              <a:ext uri="{FF2B5EF4-FFF2-40B4-BE49-F238E27FC236}">
                <a16:creationId xmlns:a16="http://schemas.microsoft.com/office/drawing/2014/main" id="{A008EA28-91D7-1643-8721-4FF3B716A436}"/>
              </a:ext>
            </a:extLst>
          </p:cNvPr>
          <p:cNvGrpSpPr/>
          <p:nvPr userDrawn="1"/>
        </p:nvGrpSpPr>
        <p:grpSpPr>
          <a:xfrm>
            <a:off x="462043" y="228600"/>
            <a:ext cx="4447175" cy="4812233"/>
            <a:chOff x="462043" y="228600"/>
            <a:chExt cx="4447175" cy="481223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002E379-AD4A-774F-8706-D2CF706B194B}"/>
                </a:ext>
              </a:extLst>
            </p:cNvPr>
            <p:cNvSpPr/>
            <p:nvPr userDrawn="1"/>
          </p:nvSpPr>
          <p:spPr>
            <a:xfrm>
              <a:off x="462043" y="249237"/>
              <a:ext cx="462042" cy="47915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E5A26C3-2978-434A-898C-113272596ABA}"/>
                </a:ext>
              </a:extLst>
            </p:cNvPr>
            <p:cNvSpPr/>
            <p:nvPr userDrawn="1"/>
          </p:nvSpPr>
          <p:spPr>
            <a:xfrm rot="5400000">
              <a:off x="2223937" y="-1529986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5A52CF0-8398-894B-B828-B0EE21C9C7C4}"/>
                </a:ext>
              </a:extLst>
            </p:cNvPr>
            <p:cNvSpPr/>
            <p:nvPr userDrawn="1"/>
          </p:nvSpPr>
          <p:spPr>
            <a:xfrm rot="5400000">
              <a:off x="2239448" y="2816897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4EA92EE-C3F5-9842-852E-C8EAFCC36C07}"/>
                </a:ext>
              </a:extLst>
            </p:cNvPr>
            <p:cNvSpPr/>
            <p:nvPr userDrawn="1"/>
          </p:nvSpPr>
          <p:spPr>
            <a:xfrm>
              <a:off x="4447176" y="228600"/>
              <a:ext cx="462042" cy="48122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</p:grp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0459E293-4A9B-B447-A95A-68B23E72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7254708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47951E93-275F-CE4C-8D81-01504B17C602}"/>
              </a:ext>
            </a:extLst>
          </p:cNvPr>
          <p:cNvSpPr/>
          <p:nvPr userDrawn="1"/>
        </p:nvSpPr>
        <p:spPr>
          <a:xfrm>
            <a:off x="457200" y="5292338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9EAE0214-E411-BB4C-B61A-AD694BFF70C0}"/>
              </a:ext>
            </a:extLst>
          </p:cNvPr>
          <p:cNvSpPr/>
          <p:nvPr userDrawn="1"/>
        </p:nvSpPr>
        <p:spPr>
          <a:xfrm>
            <a:off x="3352799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B2E78A56-7A5F-C54B-AD5D-97E5B283A4A3}"/>
              </a:ext>
            </a:extLst>
          </p:cNvPr>
          <p:cNvSpPr/>
          <p:nvPr userDrawn="1"/>
        </p:nvSpPr>
        <p:spPr>
          <a:xfrm>
            <a:off x="6324600" y="5857918"/>
            <a:ext cx="2514600" cy="22192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C34D16D7-6F2C-2945-92C7-8FD4F0071D89}"/>
              </a:ext>
            </a:extLst>
          </p:cNvPr>
          <p:cNvSpPr/>
          <p:nvPr userDrawn="1"/>
        </p:nvSpPr>
        <p:spPr>
          <a:xfrm>
            <a:off x="9220200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BD3E5B66-F6D0-4745-851B-734B3A7BE5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2691161"/>
            <a:ext cx="3486842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FB89757-B329-8A40-B9AA-952FE229382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3003101"/>
            <a:ext cx="3486842" cy="1893577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5D3FCCB9-7315-7341-8D80-CB749F802A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29100" y="2684618"/>
            <a:ext cx="3482808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554D5B19-8B5B-B44F-9398-C1209537501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29100" y="2996558"/>
            <a:ext cx="3482808" cy="1893578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39" name="Picture Placeholder 12">
            <a:extLst>
              <a:ext uri="{FF2B5EF4-FFF2-40B4-BE49-F238E27FC236}">
                <a16:creationId xmlns:a16="http://schemas.microsoft.com/office/drawing/2014/main" id="{BA1DAAB9-61D9-124D-AD69-BE2334B717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62900" y="228600"/>
            <a:ext cx="4013200" cy="5714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B690739-AF7A-734B-825E-956CD01F45B5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2AF27D02-17DD-334E-AC2F-7D7FADD1D01B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57200" y="13716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55BC3A41-3471-4045-B510-C6364D7F3B44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229100" y="1394808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84FC3B7-E511-16E4-5CE6-4BC179D435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02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 hidden="1">
            <a:extLst>
              <a:ext uri="{FF2B5EF4-FFF2-40B4-BE49-F238E27FC236}">
                <a16:creationId xmlns:a16="http://schemas.microsoft.com/office/drawing/2014/main" id="{EC3F8EEE-CF07-614D-AB34-F7A0F6066006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477554" y="1371600"/>
            <a:ext cx="10419046" cy="4800601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Font typeface="Wingdings 2" panose="05020102010507070707" pitchFamily="18" charset="2"/>
              <a:buChar char=""/>
              <a:tabLst/>
              <a:defRPr sz="2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5334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647700" indent="-152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819150" indent="-2301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0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950913" indent="-1571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Guardian Sans Regular" panose="020B0503050503060803" pitchFamily="34" charset="77"/>
              </a:rPr>
              <a:t>When using photos, </a:t>
            </a:r>
            <a:r>
              <a:rPr lang="en-US" b="1">
                <a:latin typeface="Guardian Sans Semibold" panose="020B0503050503060803" pitchFamily="34" charset="77"/>
              </a:rPr>
              <a:t>it is important </a:t>
            </a:r>
            <a:r>
              <a:rPr lang="en-US">
                <a:latin typeface="Guardian Sans Regular" panose="020B0503050503060803" pitchFamily="34" charset="77"/>
              </a:rPr>
              <a:t>to keep the photo size down for file size maintenance. See the details below to show you how we do this.</a:t>
            </a:r>
            <a:br>
              <a:rPr lang="en-US" sz="2600">
                <a:latin typeface="Guardian Sans Regular" panose="020B0503050503060803" pitchFamily="34" charset="77"/>
              </a:rPr>
            </a:br>
            <a:br>
              <a:rPr lang="en-US" sz="2600" b="1">
                <a:latin typeface="Guardian Sans Bold" panose="020B0503050503060803" pitchFamily="34" charset="77"/>
              </a:rPr>
            </a:br>
            <a:r>
              <a:rPr lang="en-US" sz="2400" b="1">
                <a:latin typeface="Guardian Sans Semibold" panose="020B0503050503060803" pitchFamily="34" charset="77"/>
              </a:rPr>
              <a:t>Sub-section</a:t>
            </a:r>
            <a:endParaRPr lang="en-US" sz="1400">
              <a:latin typeface="Guardian Sans Regular" panose="020B0503050503060803" pitchFamily="34" charset="77"/>
            </a:endParaRP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Most photos should be scanned at 96 dpi (dots per inch)</a:t>
            </a: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When projected on a computer, photos will not show a resolution greater than 96dpi</a:t>
            </a:r>
          </a:p>
        </p:txBody>
      </p:sp>
      <p:pic>
        <p:nvPicPr>
          <p:cNvPr id="51" name="Picture 50" hidden="1">
            <a:extLst>
              <a:ext uri="{FF2B5EF4-FFF2-40B4-BE49-F238E27FC236}">
                <a16:creationId xmlns:a16="http://schemas.microsoft.com/office/drawing/2014/main" id="{AF76077C-71A0-174F-8688-6D6BE8139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617"/>
            <a:ext cx="12192000" cy="6716765"/>
          </a:xfrm>
          <a:prstGeom prst="rect">
            <a:avLst/>
          </a:prstGeom>
        </p:spPr>
      </p:pic>
      <p:sp>
        <p:nvSpPr>
          <p:cNvPr id="147" name="GRADIENT" hidden="1">
            <a:extLst>
              <a:ext uri="{FF2B5EF4-FFF2-40B4-BE49-F238E27FC236}">
                <a16:creationId xmlns:a16="http://schemas.microsoft.com/office/drawing/2014/main" id="{90FCF658-D35F-204A-9865-764C6A984E23}"/>
              </a:ext>
            </a:extLst>
          </p:cNvPr>
          <p:cNvSpPr/>
          <p:nvPr userDrawn="1"/>
        </p:nvSpPr>
        <p:spPr>
          <a:xfrm>
            <a:off x="0" y="4495801"/>
            <a:ext cx="12192000" cy="2362198"/>
          </a:xfrm>
          <a:prstGeom prst="rect">
            <a:avLst/>
          </a:prstGeom>
          <a:gradFill>
            <a:gsLst>
              <a:gs pos="0">
                <a:schemeClr val="bg1">
                  <a:lumMod val="10000"/>
                  <a:alpha val="0"/>
                </a:schemeClr>
              </a:gs>
              <a:gs pos="100000">
                <a:schemeClr val="bg1">
                  <a:lumMod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95" name="RIGHT LOGO HORZ" hidden="1">
            <a:extLst>
              <a:ext uri="{FF2B5EF4-FFF2-40B4-BE49-F238E27FC236}">
                <a16:creationId xmlns:a16="http://schemas.microsoft.com/office/drawing/2014/main" id="{CE1E2902-61F1-2348-B001-B575187882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30085" y="6308775"/>
            <a:ext cx="1704714" cy="412650"/>
          </a:xfrm>
          <a:prstGeom prst="rect">
            <a:avLst/>
          </a:prstGeom>
        </p:spPr>
      </p:pic>
      <p:grpSp>
        <p:nvGrpSpPr>
          <p:cNvPr id="4" name="GUIDES" hidden="1">
            <a:extLst>
              <a:ext uri="{FF2B5EF4-FFF2-40B4-BE49-F238E27FC236}">
                <a16:creationId xmlns:a16="http://schemas.microsoft.com/office/drawing/2014/main" id="{A008EA28-91D7-1643-8721-4FF3B716A436}"/>
              </a:ext>
            </a:extLst>
          </p:cNvPr>
          <p:cNvGrpSpPr/>
          <p:nvPr userDrawn="1"/>
        </p:nvGrpSpPr>
        <p:grpSpPr>
          <a:xfrm>
            <a:off x="462043" y="228600"/>
            <a:ext cx="4447175" cy="4812233"/>
            <a:chOff x="462043" y="228600"/>
            <a:chExt cx="4447175" cy="481223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002E379-AD4A-774F-8706-D2CF706B194B}"/>
                </a:ext>
              </a:extLst>
            </p:cNvPr>
            <p:cNvSpPr/>
            <p:nvPr userDrawn="1"/>
          </p:nvSpPr>
          <p:spPr>
            <a:xfrm>
              <a:off x="462043" y="249237"/>
              <a:ext cx="462042" cy="47915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E5A26C3-2978-434A-898C-113272596ABA}"/>
                </a:ext>
              </a:extLst>
            </p:cNvPr>
            <p:cNvSpPr/>
            <p:nvPr userDrawn="1"/>
          </p:nvSpPr>
          <p:spPr>
            <a:xfrm rot="5400000">
              <a:off x="2223937" y="-1529986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5A52CF0-8398-894B-B828-B0EE21C9C7C4}"/>
                </a:ext>
              </a:extLst>
            </p:cNvPr>
            <p:cNvSpPr/>
            <p:nvPr userDrawn="1"/>
          </p:nvSpPr>
          <p:spPr>
            <a:xfrm rot="5400000">
              <a:off x="2239448" y="2816897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4EA92EE-C3F5-9842-852E-C8EAFCC36C07}"/>
                </a:ext>
              </a:extLst>
            </p:cNvPr>
            <p:cNvSpPr/>
            <p:nvPr userDrawn="1"/>
          </p:nvSpPr>
          <p:spPr>
            <a:xfrm>
              <a:off x="4447176" y="228600"/>
              <a:ext cx="462042" cy="48122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</p:grp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0459E293-4A9B-B447-A95A-68B23E72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5480051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47951E93-275F-CE4C-8D81-01504B17C602}"/>
              </a:ext>
            </a:extLst>
          </p:cNvPr>
          <p:cNvSpPr/>
          <p:nvPr userDrawn="1"/>
        </p:nvSpPr>
        <p:spPr>
          <a:xfrm>
            <a:off x="457200" y="5292338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9EAE0214-E411-BB4C-B61A-AD694BFF70C0}"/>
              </a:ext>
            </a:extLst>
          </p:cNvPr>
          <p:cNvSpPr/>
          <p:nvPr userDrawn="1"/>
        </p:nvSpPr>
        <p:spPr>
          <a:xfrm>
            <a:off x="3352799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B2E78A56-7A5F-C54B-AD5D-97E5B283A4A3}"/>
              </a:ext>
            </a:extLst>
          </p:cNvPr>
          <p:cNvSpPr/>
          <p:nvPr userDrawn="1"/>
        </p:nvSpPr>
        <p:spPr>
          <a:xfrm>
            <a:off x="6324600" y="5857918"/>
            <a:ext cx="2514600" cy="22192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C34D16D7-6F2C-2945-92C7-8FD4F0071D89}"/>
              </a:ext>
            </a:extLst>
          </p:cNvPr>
          <p:cNvSpPr/>
          <p:nvPr userDrawn="1"/>
        </p:nvSpPr>
        <p:spPr>
          <a:xfrm>
            <a:off x="9220200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BD3E5B66-F6D0-4745-851B-734B3A7BE5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382232"/>
            <a:ext cx="54864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FB89757-B329-8A40-B9AA-952FE229382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1694173"/>
            <a:ext cx="5486400" cy="1305702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39" name="Picture Placeholder 12">
            <a:extLst>
              <a:ext uri="{FF2B5EF4-FFF2-40B4-BE49-F238E27FC236}">
                <a16:creationId xmlns:a16="http://schemas.microsoft.com/office/drawing/2014/main" id="{BA1DAAB9-61D9-124D-AD69-BE2334B717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4750" y="228600"/>
            <a:ext cx="5721350" cy="5714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08B7FEAF-E18F-D646-8F6B-BAAC27AB3EB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200" y="3580906"/>
            <a:ext cx="54864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2C34894A-8AD3-F547-B272-16CEEF1AFAA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7200" y="3892847"/>
            <a:ext cx="5486400" cy="1305702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A85B6D8-9FC6-E143-838C-A3B624AE56D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C62268E7-5FAE-C16E-0ECC-F537D39C57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94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 hidden="1">
            <a:extLst>
              <a:ext uri="{FF2B5EF4-FFF2-40B4-BE49-F238E27FC236}">
                <a16:creationId xmlns:a16="http://schemas.microsoft.com/office/drawing/2014/main" id="{EC3F8EEE-CF07-614D-AB34-F7A0F6066006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477554" y="1371600"/>
            <a:ext cx="10419046" cy="4800601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Font typeface="Wingdings 2" panose="05020102010507070707" pitchFamily="18" charset="2"/>
              <a:buChar char=""/>
              <a:tabLst/>
              <a:defRPr sz="2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5334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647700" indent="-152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819150" indent="-2301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0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950913" indent="-1571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Guardian Sans Regular" panose="020B0503050503060803" pitchFamily="34" charset="77"/>
              </a:rPr>
              <a:t>When using photos, </a:t>
            </a:r>
            <a:r>
              <a:rPr lang="en-US" b="1">
                <a:latin typeface="Guardian Sans Semibold" panose="020B0503050503060803" pitchFamily="34" charset="77"/>
              </a:rPr>
              <a:t>it is important </a:t>
            </a:r>
            <a:r>
              <a:rPr lang="en-US">
                <a:latin typeface="Guardian Sans Regular" panose="020B0503050503060803" pitchFamily="34" charset="77"/>
              </a:rPr>
              <a:t>to keep the photo size down for file size maintenance. See the details below to show you how we do this.</a:t>
            </a:r>
            <a:br>
              <a:rPr lang="en-US" sz="2600">
                <a:latin typeface="Guardian Sans Regular" panose="020B0503050503060803" pitchFamily="34" charset="77"/>
              </a:rPr>
            </a:br>
            <a:br>
              <a:rPr lang="en-US" sz="2600" b="1">
                <a:latin typeface="Guardian Sans Bold" panose="020B0503050503060803" pitchFamily="34" charset="77"/>
              </a:rPr>
            </a:br>
            <a:r>
              <a:rPr lang="en-US" sz="2400" b="1">
                <a:latin typeface="Guardian Sans Semibold" panose="020B0503050503060803" pitchFamily="34" charset="77"/>
              </a:rPr>
              <a:t>Sub-section</a:t>
            </a:r>
            <a:endParaRPr lang="en-US" sz="1400">
              <a:latin typeface="Guardian Sans Regular" panose="020B0503050503060803" pitchFamily="34" charset="77"/>
            </a:endParaRP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Most photos should be scanned at 96 dpi (dots per inch)</a:t>
            </a: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When projected on a computer, photos will not show a resolution greater than 96dpi</a:t>
            </a:r>
          </a:p>
        </p:txBody>
      </p:sp>
      <p:pic>
        <p:nvPicPr>
          <p:cNvPr id="51" name="Picture 50" hidden="1">
            <a:extLst>
              <a:ext uri="{FF2B5EF4-FFF2-40B4-BE49-F238E27FC236}">
                <a16:creationId xmlns:a16="http://schemas.microsoft.com/office/drawing/2014/main" id="{AF76077C-71A0-174F-8688-6D6BE8139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617"/>
            <a:ext cx="12192000" cy="6716765"/>
          </a:xfrm>
          <a:prstGeom prst="rect">
            <a:avLst/>
          </a:prstGeom>
        </p:spPr>
      </p:pic>
      <p:sp>
        <p:nvSpPr>
          <p:cNvPr id="147" name="GRADIENT" hidden="1">
            <a:extLst>
              <a:ext uri="{FF2B5EF4-FFF2-40B4-BE49-F238E27FC236}">
                <a16:creationId xmlns:a16="http://schemas.microsoft.com/office/drawing/2014/main" id="{90FCF658-D35F-204A-9865-764C6A984E23}"/>
              </a:ext>
            </a:extLst>
          </p:cNvPr>
          <p:cNvSpPr/>
          <p:nvPr userDrawn="1"/>
        </p:nvSpPr>
        <p:spPr>
          <a:xfrm>
            <a:off x="0" y="4495801"/>
            <a:ext cx="12192000" cy="2362198"/>
          </a:xfrm>
          <a:prstGeom prst="rect">
            <a:avLst/>
          </a:prstGeom>
          <a:gradFill>
            <a:gsLst>
              <a:gs pos="0">
                <a:schemeClr val="bg1">
                  <a:lumMod val="10000"/>
                  <a:alpha val="0"/>
                </a:schemeClr>
              </a:gs>
              <a:gs pos="100000">
                <a:schemeClr val="bg1">
                  <a:lumMod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95" name="RIGHT LOGO HORZ" hidden="1">
            <a:extLst>
              <a:ext uri="{FF2B5EF4-FFF2-40B4-BE49-F238E27FC236}">
                <a16:creationId xmlns:a16="http://schemas.microsoft.com/office/drawing/2014/main" id="{CE1E2902-61F1-2348-B001-B575187882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30085" y="6308775"/>
            <a:ext cx="1704714" cy="412650"/>
          </a:xfrm>
          <a:prstGeom prst="rect">
            <a:avLst/>
          </a:prstGeom>
        </p:spPr>
      </p:pic>
      <p:grpSp>
        <p:nvGrpSpPr>
          <p:cNvPr id="4" name="GUIDES" hidden="1">
            <a:extLst>
              <a:ext uri="{FF2B5EF4-FFF2-40B4-BE49-F238E27FC236}">
                <a16:creationId xmlns:a16="http://schemas.microsoft.com/office/drawing/2014/main" id="{A008EA28-91D7-1643-8721-4FF3B716A436}"/>
              </a:ext>
            </a:extLst>
          </p:cNvPr>
          <p:cNvGrpSpPr/>
          <p:nvPr userDrawn="1"/>
        </p:nvGrpSpPr>
        <p:grpSpPr>
          <a:xfrm>
            <a:off x="462043" y="228600"/>
            <a:ext cx="4447175" cy="4812233"/>
            <a:chOff x="462043" y="228600"/>
            <a:chExt cx="4447175" cy="481223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002E379-AD4A-774F-8706-D2CF706B194B}"/>
                </a:ext>
              </a:extLst>
            </p:cNvPr>
            <p:cNvSpPr/>
            <p:nvPr userDrawn="1"/>
          </p:nvSpPr>
          <p:spPr>
            <a:xfrm>
              <a:off x="462043" y="249237"/>
              <a:ext cx="462042" cy="47915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E5A26C3-2978-434A-898C-113272596ABA}"/>
                </a:ext>
              </a:extLst>
            </p:cNvPr>
            <p:cNvSpPr/>
            <p:nvPr userDrawn="1"/>
          </p:nvSpPr>
          <p:spPr>
            <a:xfrm rot="5400000">
              <a:off x="2223937" y="-1529986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5A52CF0-8398-894B-B828-B0EE21C9C7C4}"/>
                </a:ext>
              </a:extLst>
            </p:cNvPr>
            <p:cNvSpPr/>
            <p:nvPr userDrawn="1"/>
          </p:nvSpPr>
          <p:spPr>
            <a:xfrm rot="5400000">
              <a:off x="2239448" y="2816897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4EA92EE-C3F5-9842-852E-C8EAFCC36C07}"/>
                </a:ext>
              </a:extLst>
            </p:cNvPr>
            <p:cNvSpPr/>
            <p:nvPr userDrawn="1"/>
          </p:nvSpPr>
          <p:spPr>
            <a:xfrm>
              <a:off x="4447176" y="228600"/>
              <a:ext cx="462042" cy="48122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</p:grp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0459E293-4A9B-B447-A95A-68B23E72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5480051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47951E93-275F-CE4C-8D81-01504B17C602}"/>
              </a:ext>
            </a:extLst>
          </p:cNvPr>
          <p:cNvSpPr/>
          <p:nvPr userDrawn="1"/>
        </p:nvSpPr>
        <p:spPr>
          <a:xfrm>
            <a:off x="457200" y="5292338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9EAE0214-E411-BB4C-B61A-AD694BFF70C0}"/>
              </a:ext>
            </a:extLst>
          </p:cNvPr>
          <p:cNvSpPr/>
          <p:nvPr userDrawn="1"/>
        </p:nvSpPr>
        <p:spPr>
          <a:xfrm>
            <a:off x="3352799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B2E78A56-7A5F-C54B-AD5D-97E5B283A4A3}"/>
              </a:ext>
            </a:extLst>
          </p:cNvPr>
          <p:cNvSpPr/>
          <p:nvPr userDrawn="1"/>
        </p:nvSpPr>
        <p:spPr>
          <a:xfrm>
            <a:off x="6324600" y="5857918"/>
            <a:ext cx="2514600" cy="22192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C34D16D7-6F2C-2945-92C7-8FD4F0071D89}"/>
              </a:ext>
            </a:extLst>
          </p:cNvPr>
          <p:cNvSpPr/>
          <p:nvPr userDrawn="1"/>
        </p:nvSpPr>
        <p:spPr>
          <a:xfrm>
            <a:off x="9220200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BD3E5B66-F6D0-4745-851B-734B3A7BE5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43100" y="1382232"/>
            <a:ext cx="40005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FB89757-B329-8A40-B9AA-952FE22938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43100" y="1694173"/>
            <a:ext cx="4000500" cy="850603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39" name="Picture Placeholder 12">
            <a:extLst>
              <a:ext uri="{FF2B5EF4-FFF2-40B4-BE49-F238E27FC236}">
                <a16:creationId xmlns:a16="http://schemas.microsoft.com/office/drawing/2014/main" id="{BA1DAAB9-61D9-124D-AD69-BE2334B717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4750" y="228600"/>
            <a:ext cx="5721350" cy="5714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08B7FEAF-E18F-D646-8F6B-BAAC27AB3EB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43100" y="2990603"/>
            <a:ext cx="40005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2C34894A-8AD3-F547-B272-16CEEF1AFA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43100" y="3302544"/>
            <a:ext cx="4000500" cy="850603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A85B6D8-9FC6-E143-838C-A3B624AE56D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Picture Placeholder 2">
            <a:extLst>
              <a:ext uri="{FF2B5EF4-FFF2-40B4-BE49-F238E27FC236}">
                <a16:creationId xmlns:a16="http://schemas.microsoft.com/office/drawing/2014/main" id="{764438CA-E04B-724C-A13F-74451A7B3583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57200" y="3000231"/>
            <a:ext cx="996696" cy="996696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2888E52B-7945-DE4D-88C8-A9E7BCEA8655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57200" y="1402765"/>
            <a:ext cx="996696" cy="996696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BF838246-555B-438E-9F1A-C0F75B39F8D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64230" y="4595351"/>
            <a:ext cx="40005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BD81B0B0-35DE-4ECA-B3A6-F86376BDA7D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964230" y="4907292"/>
            <a:ext cx="4000500" cy="850603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5E124AA6-F4D6-4629-8AE4-4DB3DF74A05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78330" y="4604979"/>
            <a:ext cx="996696" cy="996696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18DAFAF-AAE0-9340-AB03-32E18DC426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78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3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 hidden="1">
            <a:extLst>
              <a:ext uri="{FF2B5EF4-FFF2-40B4-BE49-F238E27FC236}">
                <a16:creationId xmlns:a16="http://schemas.microsoft.com/office/drawing/2014/main" id="{EC3F8EEE-CF07-614D-AB34-F7A0F6066006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477554" y="1371600"/>
            <a:ext cx="10419046" cy="4800601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Font typeface="Wingdings 2" panose="05020102010507070707" pitchFamily="18" charset="2"/>
              <a:buChar char=""/>
              <a:tabLst/>
              <a:defRPr sz="2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5334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647700" indent="-152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819150" indent="-2301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0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950913" indent="-1571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Guardian Sans Regular" panose="020B0503050503060803" pitchFamily="34" charset="77"/>
              </a:rPr>
              <a:t>When using photos, </a:t>
            </a:r>
            <a:r>
              <a:rPr lang="en-US" b="1">
                <a:latin typeface="Guardian Sans Semibold" panose="020B0503050503060803" pitchFamily="34" charset="77"/>
              </a:rPr>
              <a:t>it is important </a:t>
            </a:r>
            <a:r>
              <a:rPr lang="en-US">
                <a:latin typeface="Guardian Sans Regular" panose="020B0503050503060803" pitchFamily="34" charset="77"/>
              </a:rPr>
              <a:t>to keep the photo size down for file size maintenance. See the details below to show you how we do this.</a:t>
            </a:r>
            <a:br>
              <a:rPr lang="en-US" sz="2600">
                <a:latin typeface="Guardian Sans Regular" panose="020B0503050503060803" pitchFamily="34" charset="77"/>
              </a:rPr>
            </a:br>
            <a:br>
              <a:rPr lang="en-US" sz="2600" b="1">
                <a:latin typeface="Guardian Sans Bold" panose="020B0503050503060803" pitchFamily="34" charset="77"/>
              </a:rPr>
            </a:br>
            <a:r>
              <a:rPr lang="en-US" sz="2400" b="1">
                <a:latin typeface="Guardian Sans Semibold" panose="020B0503050503060803" pitchFamily="34" charset="77"/>
              </a:rPr>
              <a:t>Sub-section</a:t>
            </a:r>
            <a:endParaRPr lang="en-US" sz="1400">
              <a:latin typeface="Guardian Sans Regular" panose="020B0503050503060803" pitchFamily="34" charset="77"/>
            </a:endParaRP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Most photos should be scanned at 96 dpi (dots per inch)</a:t>
            </a: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When projected on a computer, photos will not show a resolution greater than 96dpi</a:t>
            </a:r>
          </a:p>
        </p:txBody>
      </p:sp>
      <p:pic>
        <p:nvPicPr>
          <p:cNvPr id="51" name="Picture 50" hidden="1">
            <a:extLst>
              <a:ext uri="{FF2B5EF4-FFF2-40B4-BE49-F238E27FC236}">
                <a16:creationId xmlns:a16="http://schemas.microsoft.com/office/drawing/2014/main" id="{AF76077C-71A0-174F-8688-6D6BE8139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617"/>
            <a:ext cx="12192000" cy="6716765"/>
          </a:xfrm>
          <a:prstGeom prst="rect">
            <a:avLst/>
          </a:prstGeom>
        </p:spPr>
      </p:pic>
      <p:sp>
        <p:nvSpPr>
          <p:cNvPr id="147" name="GRADIENT" hidden="1">
            <a:extLst>
              <a:ext uri="{FF2B5EF4-FFF2-40B4-BE49-F238E27FC236}">
                <a16:creationId xmlns:a16="http://schemas.microsoft.com/office/drawing/2014/main" id="{90FCF658-D35F-204A-9865-764C6A984E23}"/>
              </a:ext>
            </a:extLst>
          </p:cNvPr>
          <p:cNvSpPr/>
          <p:nvPr userDrawn="1"/>
        </p:nvSpPr>
        <p:spPr>
          <a:xfrm>
            <a:off x="0" y="4495801"/>
            <a:ext cx="12192000" cy="2362198"/>
          </a:xfrm>
          <a:prstGeom prst="rect">
            <a:avLst/>
          </a:prstGeom>
          <a:gradFill>
            <a:gsLst>
              <a:gs pos="0">
                <a:schemeClr val="bg1">
                  <a:lumMod val="10000"/>
                  <a:alpha val="0"/>
                </a:schemeClr>
              </a:gs>
              <a:gs pos="100000">
                <a:schemeClr val="bg1">
                  <a:lumMod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95" name="RIGHT LOGO HORZ" hidden="1">
            <a:extLst>
              <a:ext uri="{FF2B5EF4-FFF2-40B4-BE49-F238E27FC236}">
                <a16:creationId xmlns:a16="http://schemas.microsoft.com/office/drawing/2014/main" id="{CE1E2902-61F1-2348-B001-B575187882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30085" y="6308775"/>
            <a:ext cx="1704714" cy="412650"/>
          </a:xfrm>
          <a:prstGeom prst="rect">
            <a:avLst/>
          </a:prstGeom>
        </p:spPr>
      </p:pic>
      <p:grpSp>
        <p:nvGrpSpPr>
          <p:cNvPr id="4" name="GUIDES" hidden="1">
            <a:extLst>
              <a:ext uri="{FF2B5EF4-FFF2-40B4-BE49-F238E27FC236}">
                <a16:creationId xmlns:a16="http://schemas.microsoft.com/office/drawing/2014/main" id="{A008EA28-91D7-1643-8721-4FF3B716A436}"/>
              </a:ext>
            </a:extLst>
          </p:cNvPr>
          <p:cNvGrpSpPr/>
          <p:nvPr userDrawn="1"/>
        </p:nvGrpSpPr>
        <p:grpSpPr>
          <a:xfrm>
            <a:off x="462043" y="228600"/>
            <a:ext cx="4447175" cy="4812233"/>
            <a:chOff x="462043" y="228600"/>
            <a:chExt cx="4447175" cy="481223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002E379-AD4A-774F-8706-D2CF706B194B}"/>
                </a:ext>
              </a:extLst>
            </p:cNvPr>
            <p:cNvSpPr/>
            <p:nvPr userDrawn="1"/>
          </p:nvSpPr>
          <p:spPr>
            <a:xfrm>
              <a:off x="462043" y="249237"/>
              <a:ext cx="462042" cy="47915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E5A26C3-2978-434A-898C-113272596ABA}"/>
                </a:ext>
              </a:extLst>
            </p:cNvPr>
            <p:cNvSpPr/>
            <p:nvPr userDrawn="1"/>
          </p:nvSpPr>
          <p:spPr>
            <a:xfrm rot="5400000">
              <a:off x="2223937" y="-1529986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5A52CF0-8398-894B-B828-B0EE21C9C7C4}"/>
                </a:ext>
              </a:extLst>
            </p:cNvPr>
            <p:cNvSpPr/>
            <p:nvPr userDrawn="1"/>
          </p:nvSpPr>
          <p:spPr>
            <a:xfrm rot="5400000">
              <a:off x="2239448" y="2816897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4EA92EE-C3F5-9842-852E-C8EAFCC36C07}"/>
                </a:ext>
              </a:extLst>
            </p:cNvPr>
            <p:cNvSpPr/>
            <p:nvPr userDrawn="1"/>
          </p:nvSpPr>
          <p:spPr>
            <a:xfrm>
              <a:off x="4447176" y="228600"/>
              <a:ext cx="462042" cy="48122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</p:grp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0459E293-4A9B-B447-A95A-68B23E72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5480051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47951E93-275F-CE4C-8D81-01504B17C602}"/>
              </a:ext>
            </a:extLst>
          </p:cNvPr>
          <p:cNvSpPr/>
          <p:nvPr userDrawn="1"/>
        </p:nvSpPr>
        <p:spPr>
          <a:xfrm>
            <a:off x="457200" y="5292338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9EAE0214-E411-BB4C-B61A-AD694BFF70C0}"/>
              </a:ext>
            </a:extLst>
          </p:cNvPr>
          <p:cNvSpPr/>
          <p:nvPr userDrawn="1"/>
        </p:nvSpPr>
        <p:spPr>
          <a:xfrm>
            <a:off x="3352799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B2E78A56-7A5F-C54B-AD5D-97E5B283A4A3}"/>
              </a:ext>
            </a:extLst>
          </p:cNvPr>
          <p:cNvSpPr/>
          <p:nvPr userDrawn="1"/>
        </p:nvSpPr>
        <p:spPr>
          <a:xfrm>
            <a:off x="6324600" y="5857918"/>
            <a:ext cx="2514600" cy="22192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C34D16D7-6F2C-2945-92C7-8FD4F0071D89}"/>
              </a:ext>
            </a:extLst>
          </p:cNvPr>
          <p:cNvSpPr/>
          <p:nvPr userDrawn="1"/>
        </p:nvSpPr>
        <p:spPr>
          <a:xfrm>
            <a:off x="9220200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BD3E5B66-F6D0-4745-851B-734B3A7BE5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43100" y="1382232"/>
            <a:ext cx="40005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FB89757-B329-8A40-B9AA-952FE229382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43100" y="1694173"/>
            <a:ext cx="4000500" cy="1305702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39" name="Picture Placeholder 12">
            <a:extLst>
              <a:ext uri="{FF2B5EF4-FFF2-40B4-BE49-F238E27FC236}">
                <a16:creationId xmlns:a16="http://schemas.microsoft.com/office/drawing/2014/main" id="{BA1DAAB9-61D9-124D-AD69-BE2334B717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4750" y="228600"/>
            <a:ext cx="5721350" cy="5714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08B7FEAF-E18F-D646-8F6B-BAAC27AB3EB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43100" y="3580906"/>
            <a:ext cx="40005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2C34894A-8AD3-F547-B272-16CEEF1AFAA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43100" y="3892847"/>
            <a:ext cx="4000500" cy="1305702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A85B6D8-9FC6-E143-838C-A3B624AE56D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Picture Placeholder 2">
            <a:extLst>
              <a:ext uri="{FF2B5EF4-FFF2-40B4-BE49-F238E27FC236}">
                <a16:creationId xmlns:a16="http://schemas.microsoft.com/office/drawing/2014/main" id="{764438CA-E04B-724C-A13F-74451A7B3583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57200" y="3590534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2888E52B-7945-DE4D-88C8-A9E7BCEA8655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57200" y="1402765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DAFBD9E-62B4-BCEF-A403-07692B60B4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053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6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 hidden="1">
            <a:extLst>
              <a:ext uri="{FF2B5EF4-FFF2-40B4-BE49-F238E27FC236}">
                <a16:creationId xmlns:a16="http://schemas.microsoft.com/office/drawing/2014/main" id="{EC3F8EEE-CF07-614D-AB34-F7A0F6066006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477554" y="1371600"/>
            <a:ext cx="10419046" cy="4800601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Font typeface="Wingdings 2" panose="05020102010507070707" pitchFamily="18" charset="2"/>
              <a:buChar char=""/>
              <a:tabLst/>
              <a:defRPr sz="2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5334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647700" indent="-152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819150" indent="-2301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0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950913" indent="-1571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Guardian Sans Regular" panose="020B0503050503060803" pitchFamily="34" charset="77"/>
              </a:rPr>
              <a:t>When using photos, </a:t>
            </a:r>
            <a:r>
              <a:rPr lang="en-US" b="1">
                <a:latin typeface="Guardian Sans Semibold" panose="020B0503050503060803" pitchFamily="34" charset="77"/>
              </a:rPr>
              <a:t>it is important </a:t>
            </a:r>
            <a:r>
              <a:rPr lang="en-US">
                <a:latin typeface="Guardian Sans Regular" panose="020B0503050503060803" pitchFamily="34" charset="77"/>
              </a:rPr>
              <a:t>to keep the photo size down for file size maintenance. See the details below to show you how we do this.</a:t>
            </a:r>
            <a:br>
              <a:rPr lang="en-US" sz="2600">
                <a:latin typeface="Guardian Sans Regular" panose="020B0503050503060803" pitchFamily="34" charset="77"/>
              </a:rPr>
            </a:br>
            <a:br>
              <a:rPr lang="en-US" sz="2600" b="1">
                <a:latin typeface="Guardian Sans Bold" panose="020B0503050503060803" pitchFamily="34" charset="77"/>
              </a:rPr>
            </a:br>
            <a:r>
              <a:rPr lang="en-US" sz="2400" b="1">
                <a:latin typeface="Guardian Sans Semibold" panose="020B0503050503060803" pitchFamily="34" charset="77"/>
              </a:rPr>
              <a:t>Sub-section</a:t>
            </a:r>
            <a:endParaRPr lang="en-US" sz="1400">
              <a:latin typeface="Guardian Sans Regular" panose="020B0503050503060803" pitchFamily="34" charset="77"/>
            </a:endParaRP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Most photos should be scanned at 96 dpi (dots per inch)</a:t>
            </a: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When projected on a computer, photos will not show a resolution greater than 96dpi</a:t>
            </a:r>
          </a:p>
        </p:txBody>
      </p:sp>
      <p:pic>
        <p:nvPicPr>
          <p:cNvPr id="51" name="Picture 50" hidden="1">
            <a:extLst>
              <a:ext uri="{FF2B5EF4-FFF2-40B4-BE49-F238E27FC236}">
                <a16:creationId xmlns:a16="http://schemas.microsoft.com/office/drawing/2014/main" id="{AF76077C-71A0-174F-8688-6D6BE8139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617"/>
            <a:ext cx="12192000" cy="6716765"/>
          </a:xfrm>
          <a:prstGeom prst="rect">
            <a:avLst/>
          </a:prstGeom>
        </p:spPr>
      </p:pic>
      <p:sp>
        <p:nvSpPr>
          <p:cNvPr id="147" name="GRADIENT" hidden="1">
            <a:extLst>
              <a:ext uri="{FF2B5EF4-FFF2-40B4-BE49-F238E27FC236}">
                <a16:creationId xmlns:a16="http://schemas.microsoft.com/office/drawing/2014/main" id="{90FCF658-D35F-204A-9865-764C6A984E23}"/>
              </a:ext>
            </a:extLst>
          </p:cNvPr>
          <p:cNvSpPr/>
          <p:nvPr userDrawn="1"/>
        </p:nvSpPr>
        <p:spPr>
          <a:xfrm>
            <a:off x="0" y="4495801"/>
            <a:ext cx="12192000" cy="2362198"/>
          </a:xfrm>
          <a:prstGeom prst="rect">
            <a:avLst/>
          </a:prstGeom>
          <a:gradFill>
            <a:gsLst>
              <a:gs pos="0">
                <a:schemeClr val="bg1">
                  <a:lumMod val="10000"/>
                  <a:alpha val="0"/>
                </a:schemeClr>
              </a:gs>
              <a:gs pos="100000">
                <a:schemeClr val="bg1">
                  <a:lumMod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95" name="RIGHT LOGO HORZ" hidden="1">
            <a:extLst>
              <a:ext uri="{FF2B5EF4-FFF2-40B4-BE49-F238E27FC236}">
                <a16:creationId xmlns:a16="http://schemas.microsoft.com/office/drawing/2014/main" id="{CE1E2902-61F1-2348-B001-B575187882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30085" y="6308775"/>
            <a:ext cx="1704714" cy="412650"/>
          </a:xfrm>
          <a:prstGeom prst="rect">
            <a:avLst/>
          </a:prstGeom>
        </p:spPr>
      </p:pic>
      <p:grpSp>
        <p:nvGrpSpPr>
          <p:cNvPr id="4" name="GUIDES" hidden="1">
            <a:extLst>
              <a:ext uri="{FF2B5EF4-FFF2-40B4-BE49-F238E27FC236}">
                <a16:creationId xmlns:a16="http://schemas.microsoft.com/office/drawing/2014/main" id="{A008EA28-91D7-1643-8721-4FF3B716A436}"/>
              </a:ext>
            </a:extLst>
          </p:cNvPr>
          <p:cNvGrpSpPr/>
          <p:nvPr userDrawn="1"/>
        </p:nvGrpSpPr>
        <p:grpSpPr>
          <a:xfrm>
            <a:off x="462043" y="228600"/>
            <a:ext cx="4447175" cy="4812233"/>
            <a:chOff x="462043" y="228600"/>
            <a:chExt cx="4447175" cy="481223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002E379-AD4A-774F-8706-D2CF706B194B}"/>
                </a:ext>
              </a:extLst>
            </p:cNvPr>
            <p:cNvSpPr/>
            <p:nvPr userDrawn="1"/>
          </p:nvSpPr>
          <p:spPr>
            <a:xfrm>
              <a:off x="462043" y="249237"/>
              <a:ext cx="462042" cy="47915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E5A26C3-2978-434A-898C-113272596ABA}"/>
                </a:ext>
              </a:extLst>
            </p:cNvPr>
            <p:cNvSpPr/>
            <p:nvPr userDrawn="1"/>
          </p:nvSpPr>
          <p:spPr>
            <a:xfrm rot="5400000">
              <a:off x="2223937" y="-1529986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5A52CF0-8398-894B-B828-B0EE21C9C7C4}"/>
                </a:ext>
              </a:extLst>
            </p:cNvPr>
            <p:cNvSpPr/>
            <p:nvPr userDrawn="1"/>
          </p:nvSpPr>
          <p:spPr>
            <a:xfrm rot="5400000">
              <a:off x="2239448" y="2816897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4EA92EE-C3F5-9842-852E-C8EAFCC36C07}"/>
                </a:ext>
              </a:extLst>
            </p:cNvPr>
            <p:cNvSpPr/>
            <p:nvPr userDrawn="1"/>
          </p:nvSpPr>
          <p:spPr>
            <a:xfrm>
              <a:off x="4447176" y="228600"/>
              <a:ext cx="462042" cy="48122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</p:grp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0459E293-4A9B-B447-A95A-68B23E72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77600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47951E93-275F-CE4C-8D81-01504B17C602}"/>
              </a:ext>
            </a:extLst>
          </p:cNvPr>
          <p:cNvSpPr/>
          <p:nvPr userDrawn="1"/>
        </p:nvSpPr>
        <p:spPr>
          <a:xfrm>
            <a:off x="457200" y="5292338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9EAE0214-E411-BB4C-B61A-AD694BFF70C0}"/>
              </a:ext>
            </a:extLst>
          </p:cNvPr>
          <p:cNvSpPr/>
          <p:nvPr userDrawn="1"/>
        </p:nvSpPr>
        <p:spPr>
          <a:xfrm>
            <a:off x="3352799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B2E78A56-7A5F-C54B-AD5D-97E5B283A4A3}"/>
              </a:ext>
            </a:extLst>
          </p:cNvPr>
          <p:cNvSpPr/>
          <p:nvPr userDrawn="1"/>
        </p:nvSpPr>
        <p:spPr>
          <a:xfrm>
            <a:off x="6324600" y="5857918"/>
            <a:ext cx="2514600" cy="22192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C34D16D7-6F2C-2945-92C7-8FD4F0071D89}"/>
              </a:ext>
            </a:extLst>
          </p:cNvPr>
          <p:cNvSpPr/>
          <p:nvPr userDrawn="1"/>
        </p:nvSpPr>
        <p:spPr>
          <a:xfrm>
            <a:off x="9220200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BD3E5B66-F6D0-4745-851B-734B3A7BE5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382232"/>
            <a:ext cx="3486842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FB89757-B329-8A40-B9AA-952FE229382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1694172"/>
            <a:ext cx="3486842" cy="3530811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9FE96B79-0BEB-D14F-8A1D-0309D794134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31638" y="1389371"/>
            <a:ext cx="3482808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DE52FB65-08D0-9543-B659-E6F3E8CE95C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231638" y="1701310"/>
            <a:ext cx="3482808" cy="3477805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62CE2F-CFEF-D643-ACF1-28F14C9095F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4A7A3A57-7634-1543-9941-97B54DEFDF1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60724" y="1382232"/>
            <a:ext cx="3482808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1020CD80-22FE-9B4A-9EFB-1FEAF825AC8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60724" y="1694171"/>
            <a:ext cx="3482808" cy="3484945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accent6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78645D8-4284-BF13-052F-5D740EC8F0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28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0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 hidden="1">
            <a:extLst>
              <a:ext uri="{FF2B5EF4-FFF2-40B4-BE49-F238E27FC236}">
                <a16:creationId xmlns:a16="http://schemas.microsoft.com/office/drawing/2014/main" id="{EC3F8EEE-CF07-614D-AB34-F7A0F6066006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477554" y="1371600"/>
            <a:ext cx="10419046" cy="4800601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Font typeface="Wingdings 2" panose="05020102010507070707" pitchFamily="18" charset="2"/>
              <a:buChar char=""/>
              <a:tabLst/>
              <a:defRPr sz="2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5334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647700" indent="-152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819150" indent="-2301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0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950913" indent="-1571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Guardian Sans Regular" panose="020B0503050503060803" pitchFamily="34" charset="77"/>
              </a:rPr>
              <a:t>When using photos, </a:t>
            </a:r>
            <a:r>
              <a:rPr lang="en-US" b="1">
                <a:latin typeface="Guardian Sans Semibold" panose="020B0503050503060803" pitchFamily="34" charset="77"/>
              </a:rPr>
              <a:t>it is important </a:t>
            </a:r>
            <a:r>
              <a:rPr lang="en-US">
                <a:latin typeface="Guardian Sans Regular" panose="020B0503050503060803" pitchFamily="34" charset="77"/>
              </a:rPr>
              <a:t>to keep the photo size down for file size maintenance. See the details below to show you how we do this.</a:t>
            </a:r>
            <a:br>
              <a:rPr lang="en-US" sz="2600">
                <a:latin typeface="Guardian Sans Regular" panose="020B0503050503060803" pitchFamily="34" charset="77"/>
              </a:rPr>
            </a:br>
            <a:br>
              <a:rPr lang="en-US" sz="2600" b="1">
                <a:latin typeface="Guardian Sans Bold" panose="020B0503050503060803" pitchFamily="34" charset="77"/>
              </a:rPr>
            </a:br>
            <a:r>
              <a:rPr lang="en-US" sz="2400" b="1">
                <a:latin typeface="Guardian Sans Semibold" panose="020B0503050503060803" pitchFamily="34" charset="77"/>
              </a:rPr>
              <a:t>Sub-section</a:t>
            </a:r>
            <a:endParaRPr lang="en-US" sz="1400">
              <a:latin typeface="Guardian Sans Regular" panose="020B0503050503060803" pitchFamily="34" charset="77"/>
            </a:endParaRP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Most photos should be scanned at 96 dpi (dots per inch)</a:t>
            </a: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When projected on a computer, photos will not show a resolution greater than 96dpi</a:t>
            </a:r>
          </a:p>
        </p:txBody>
      </p:sp>
      <p:pic>
        <p:nvPicPr>
          <p:cNvPr id="51" name="Picture 50" hidden="1">
            <a:extLst>
              <a:ext uri="{FF2B5EF4-FFF2-40B4-BE49-F238E27FC236}">
                <a16:creationId xmlns:a16="http://schemas.microsoft.com/office/drawing/2014/main" id="{AF76077C-71A0-174F-8688-6D6BE8139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617"/>
            <a:ext cx="12192000" cy="6716765"/>
          </a:xfrm>
          <a:prstGeom prst="rect">
            <a:avLst/>
          </a:prstGeom>
        </p:spPr>
      </p:pic>
      <p:sp>
        <p:nvSpPr>
          <p:cNvPr id="147" name="GRADIENT" hidden="1">
            <a:extLst>
              <a:ext uri="{FF2B5EF4-FFF2-40B4-BE49-F238E27FC236}">
                <a16:creationId xmlns:a16="http://schemas.microsoft.com/office/drawing/2014/main" id="{90FCF658-D35F-204A-9865-764C6A984E23}"/>
              </a:ext>
            </a:extLst>
          </p:cNvPr>
          <p:cNvSpPr/>
          <p:nvPr userDrawn="1"/>
        </p:nvSpPr>
        <p:spPr>
          <a:xfrm>
            <a:off x="0" y="4495801"/>
            <a:ext cx="12192000" cy="2362198"/>
          </a:xfrm>
          <a:prstGeom prst="rect">
            <a:avLst/>
          </a:prstGeom>
          <a:gradFill>
            <a:gsLst>
              <a:gs pos="0">
                <a:schemeClr val="bg1">
                  <a:lumMod val="10000"/>
                  <a:alpha val="0"/>
                </a:schemeClr>
              </a:gs>
              <a:gs pos="100000">
                <a:schemeClr val="bg1">
                  <a:lumMod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95" name="RIGHT LOGO HORZ" hidden="1">
            <a:extLst>
              <a:ext uri="{FF2B5EF4-FFF2-40B4-BE49-F238E27FC236}">
                <a16:creationId xmlns:a16="http://schemas.microsoft.com/office/drawing/2014/main" id="{CE1E2902-61F1-2348-B001-B575187882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30085" y="6308775"/>
            <a:ext cx="1704714" cy="412650"/>
          </a:xfrm>
          <a:prstGeom prst="rect">
            <a:avLst/>
          </a:prstGeom>
        </p:spPr>
      </p:pic>
      <p:grpSp>
        <p:nvGrpSpPr>
          <p:cNvPr id="4" name="GUIDES" hidden="1">
            <a:extLst>
              <a:ext uri="{FF2B5EF4-FFF2-40B4-BE49-F238E27FC236}">
                <a16:creationId xmlns:a16="http://schemas.microsoft.com/office/drawing/2014/main" id="{A008EA28-91D7-1643-8721-4FF3B716A436}"/>
              </a:ext>
            </a:extLst>
          </p:cNvPr>
          <p:cNvGrpSpPr/>
          <p:nvPr userDrawn="1"/>
        </p:nvGrpSpPr>
        <p:grpSpPr>
          <a:xfrm>
            <a:off x="462043" y="228600"/>
            <a:ext cx="4447175" cy="4812233"/>
            <a:chOff x="462043" y="228600"/>
            <a:chExt cx="4447175" cy="481223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002E379-AD4A-774F-8706-D2CF706B194B}"/>
                </a:ext>
              </a:extLst>
            </p:cNvPr>
            <p:cNvSpPr/>
            <p:nvPr userDrawn="1"/>
          </p:nvSpPr>
          <p:spPr>
            <a:xfrm>
              <a:off x="462043" y="249237"/>
              <a:ext cx="462042" cy="47915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E5A26C3-2978-434A-898C-113272596ABA}"/>
                </a:ext>
              </a:extLst>
            </p:cNvPr>
            <p:cNvSpPr/>
            <p:nvPr userDrawn="1"/>
          </p:nvSpPr>
          <p:spPr>
            <a:xfrm rot="5400000">
              <a:off x="2223937" y="-1529986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5A52CF0-8398-894B-B828-B0EE21C9C7C4}"/>
                </a:ext>
              </a:extLst>
            </p:cNvPr>
            <p:cNvSpPr/>
            <p:nvPr userDrawn="1"/>
          </p:nvSpPr>
          <p:spPr>
            <a:xfrm rot="5400000">
              <a:off x="2239448" y="2816897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4EA92EE-C3F5-9842-852E-C8EAFCC36C07}"/>
                </a:ext>
              </a:extLst>
            </p:cNvPr>
            <p:cNvSpPr/>
            <p:nvPr userDrawn="1"/>
          </p:nvSpPr>
          <p:spPr>
            <a:xfrm>
              <a:off x="4447176" y="228600"/>
              <a:ext cx="462042" cy="48122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</p:grp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0459E293-4A9B-B447-A95A-68B23E72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77600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47951E93-275F-CE4C-8D81-01504B17C602}"/>
              </a:ext>
            </a:extLst>
          </p:cNvPr>
          <p:cNvSpPr/>
          <p:nvPr userDrawn="1"/>
        </p:nvSpPr>
        <p:spPr>
          <a:xfrm>
            <a:off x="457200" y="5292338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9EAE0214-E411-BB4C-B61A-AD694BFF70C0}"/>
              </a:ext>
            </a:extLst>
          </p:cNvPr>
          <p:cNvSpPr/>
          <p:nvPr userDrawn="1"/>
        </p:nvSpPr>
        <p:spPr>
          <a:xfrm>
            <a:off x="3352799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B2E78A56-7A5F-C54B-AD5D-97E5B283A4A3}"/>
              </a:ext>
            </a:extLst>
          </p:cNvPr>
          <p:cNvSpPr/>
          <p:nvPr userDrawn="1"/>
        </p:nvSpPr>
        <p:spPr>
          <a:xfrm>
            <a:off x="6324600" y="5857918"/>
            <a:ext cx="2514600" cy="22192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C34D16D7-6F2C-2945-92C7-8FD4F0071D89}"/>
              </a:ext>
            </a:extLst>
          </p:cNvPr>
          <p:cNvSpPr/>
          <p:nvPr userDrawn="1"/>
        </p:nvSpPr>
        <p:spPr>
          <a:xfrm>
            <a:off x="9220200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62CE2F-CFEF-D643-ACF1-28F14C9095F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0A1B029F-BA2C-3F4A-BC66-7676CD67CC8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2718572"/>
            <a:ext cx="3486842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48C132D9-B9D3-7D42-96D5-3A390E88A24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3030512"/>
            <a:ext cx="3486842" cy="2369105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accent6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E6739B5D-D929-A647-AC60-47583356CE9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31638" y="2725711"/>
            <a:ext cx="3482808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B4FC54A7-A22D-BF4E-93EF-BAD2E95B12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231638" y="3037650"/>
            <a:ext cx="3482808" cy="2333539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98C56422-15A0-1649-9953-B3945B636DB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60724" y="2718572"/>
            <a:ext cx="3482808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31EB2293-4D76-9945-8FE8-CAC0B69124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60724" y="3030512"/>
            <a:ext cx="3482808" cy="2338330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accent6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35113B64-59DA-E440-BBAB-76C0956FBFEF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57200" y="13716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Picture Placeholder 2">
            <a:extLst>
              <a:ext uri="{FF2B5EF4-FFF2-40B4-BE49-F238E27FC236}">
                <a16:creationId xmlns:a16="http://schemas.microsoft.com/office/drawing/2014/main" id="{D58843C9-0BDE-FB49-A169-CDE4F339EC1C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361442" y="1394808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B60840B1-54E8-D844-992C-D03FDBE67B41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231638" y="1390755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715C7F7-ED36-996C-BA97-6F1F67D3DC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00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 hidden="1">
            <a:extLst>
              <a:ext uri="{FF2B5EF4-FFF2-40B4-BE49-F238E27FC236}">
                <a16:creationId xmlns:a16="http://schemas.microsoft.com/office/drawing/2014/main" id="{EC3F8EEE-CF07-614D-AB34-F7A0F6066006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477554" y="1371600"/>
            <a:ext cx="10419046" cy="4800601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Font typeface="Wingdings 2" panose="05020102010507070707" pitchFamily="18" charset="2"/>
              <a:buChar char=""/>
              <a:tabLst/>
              <a:defRPr sz="2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5334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647700" indent="-152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819150" indent="-2301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0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950913" indent="-1571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Guardian Sans Regular" panose="020B0503050503060803" pitchFamily="34" charset="77"/>
              </a:rPr>
              <a:t>When using photos, </a:t>
            </a:r>
            <a:r>
              <a:rPr lang="en-US" b="1">
                <a:latin typeface="Guardian Sans Semibold" panose="020B0503050503060803" pitchFamily="34" charset="77"/>
              </a:rPr>
              <a:t>it is important </a:t>
            </a:r>
            <a:r>
              <a:rPr lang="en-US">
                <a:latin typeface="Guardian Sans Regular" panose="020B0503050503060803" pitchFamily="34" charset="77"/>
              </a:rPr>
              <a:t>to keep the photo size down for file size maintenance. See the details below to show you how we do this.</a:t>
            </a:r>
            <a:br>
              <a:rPr lang="en-US" sz="2600">
                <a:latin typeface="Guardian Sans Regular" panose="020B0503050503060803" pitchFamily="34" charset="77"/>
              </a:rPr>
            </a:br>
            <a:br>
              <a:rPr lang="en-US" sz="2600" b="1">
                <a:latin typeface="Guardian Sans Bold" panose="020B0503050503060803" pitchFamily="34" charset="77"/>
              </a:rPr>
            </a:br>
            <a:r>
              <a:rPr lang="en-US" sz="2400" b="1">
                <a:latin typeface="Guardian Sans Semibold" panose="020B0503050503060803" pitchFamily="34" charset="77"/>
              </a:rPr>
              <a:t>Sub-section</a:t>
            </a:r>
            <a:endParaRPr lang="en-US" sz="1400">
              <a:latin typeface="Guardian Sans Regular" panose="020B0503050503060803" pitchFamily="34" charset="77"/>
            </a:endParaRP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Most photos should be scanned at 96 dpi (dots per inch)</a:t>
            </a: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When projected on a computer, photos will not show a resolution greater than 96dpi</a:t>
            </a:r>
          </a:p>
        </p:txBody>
      </p:sp>
      <p:pic>
        <p:nvPicPr>
          <p:cNvPr id="51" name="Picture 50" hidden="1">
            <a:extLst>
              <a:ext uri="{FF2B5EF4-FFF2-40B4-BE49-F238E27FC236}">
                <a16:creationId xmlns:a16="http://schemas.microsoft.com/office/drawing/2014/main" id="{AF76077C-71A0-174F-8688-6D6BE8139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617"/>
            <a:ext cx="12192000" cy="6716765"/>
          </a:xfrm>
          <a:prstGeom prst="rect">
            <a:avLst/>
          </a:prstGeom>
        </p:spPr>
      </p:pic>
      <p:sp>
        <p:nvSpPr>
          <p:cNvPr id="147" name="GRADIENT" hidden="1">
            <a:extLst>
              <a:ext uri="{FF2B5EF4-FFF2-40B4-BE49-F238E27FC236}">
                <a16:creationId xmlns:a16="http://schemas.microsoft.com/office/drawing/2014/main" id="{90FCF658-D35F-204A-9865-764C6A984E23}"/>
              </a:ext>
            </a:extLst>
          </p:cNvPr>
          <p:cNvSpPr/>
          <p:nvPr userDrawn="1"/>
        </p:nvSpPr>
        <p:spPr>
          <a:xfrm>
            <a:off x="0" y="4495801"/>
            <a:ext cx="12192000" cy="2362198"/>
          </a:xfrm>
          <a:prstGeom prst="rect">
            <a:avLst/>
          </a:prstGeom>
          <a:gradFill>
            <a:gsLst>
              <a:gs pos="0">
                <a:schemeClr val="bg1">
                  <a:lumMod val="10000"/>
                  <a:alpha val="0"/>
                </a:schemeClr>
              </a:gs>
              <a:gs pos="100000">
                <a:schemeClr val="bg1">
                  <a:lumMod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95" name="RIGHT LOGO HORZ" hidden="1">
            <a:extLst>
              <a:ext uri="{FF2B5EF4-FFF2-40B4-BE49-F238E27FC236}">
                <a16:creationId xmlns:a16="http://schemas.microsoft.com/office/drawing/2014/main" id="{CE1E2902-61F1-2348-B001-B575187882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30085" y="6308775"/>
            <a:ext cx="1704714" cy="412650"/>
          </a:xfrm>
          <a:prstGeom prst="rect">
            <a:avLst/>
          </a:prstGeom>
        </p:spPr>
      </p:pic>
      <p:grpSp>
        <p:nvGrpSpPr>
          <p:cNvPr id="4" name="GUIDES" hidden="1">
            <a:extLst>
              <a:ext uri="{FF2B5EF4-FFF2-40B4-BE49-F238E27FC236}">
                <a16:creationId xmlns:a16="http://schemas.microsoft.com/office/drawing/2014/main" id="{A008EA28-91D7-1643-8721-4FF3B716A436}"/>
              </a:ext>
            </a:extLst>
          </p:cNvPr>
          <p:cNvGrpSpPr/>
          <p:nvPr userDrawn="1"/>
        </p:nvGrpSpPr>
        <p:grpSpPr>
          <a:xfrm>
            <a:off x="462043" y="228600"/>
            <a:ext cx="4447175" cy="4812233"/>
            <a:chOff x="462043" y="228600"/>
            <a:chExt cx="4447175" cy="481223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002E379-AD4A-774F-8706-D2CF706B194B}"/>
                </a:ext>
              </a:extLst>
            </p:cNvPr>
            <p:cNvSpPr/>
            <p:nvPr userDrawn="1"/>
          </p:nvSpPr>
          <p:spPr>
            <a:xfrm>
              <a:off x="462043" y="249237"/>
              <a:ext cx="462042" cy="47915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E5A26C3-2978-434A-898C-113272596ABA}"/>
                </a:ext>
              </a:extLst>
            </p:cNvPr>
            <p:cNvSpPr/>
            <p:nvPr userDrawn="1"/>
          </p:nvSpPr>
          <p:spPr>
            <a:xfrm rot="5400000">
              <a:off x="2223937" y="-1529986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5A52CF0-8398-894B-B828-B0EE21C9C7C4}"/>
                </a:ext>
              </a:extLst>
            </p:cNvPr>
            <p:cNvSpPr/>
            <p:nvPr userDrawn="1"/>
          </p:nvSpPr>
          <p:spPr>
            <a:xfrm rot="5400000">
              <a:off x="2239448" y="2816897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4EA92EE-C3F5-9842-852E-C8EAFCC36C07}"/>
                </a:ext>
              </a:extLst>
            </p:cNvPr>
            <p:cNvSpPr/>
            <p:nvPr userDrawn="1"/>
          </p:nvSpPr>
          <p:spPr>
            <a:xfrm>
              <a:off x="4447176" y="228600"/>
              <a:ext cx="462042" cy="48122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</p:grp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0459E293-4A9B-B447-A95A-68B23E72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77600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47951E93-275F-CE4C-8D81-01504B17C602}"/>
              </a:ext>
            </a:extLst>
          </p:cNvPr>
          <p:cNvSpPr/>
          <p:nvPr userDrawn="1"/>
        </p:nvSpPr>
        <p:spPr>
          <a:xfrm>
            <a:off x="457200" y="5292338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9EAE0214-E411-BB4C-B61A-AD694BFF70C0}"/>
              </a:ext>
            </a:extLst>
          </p:cNvPr>
          <p:cNvSpPr/>
          <p:nvPr userDrawn="1"/>
        </p:nvSpPr>
        <p:spPr>
          <a:xfrm>
            <a:off x="3352799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B2E78A56-7A5F-C54B-AD5D-97E5B283A4A3}"/>
              </a:ext>
            </a:extLst>
          </p:cNvPr>
          <p:cNvSpPr/>
          <p:nvPr userDrawn="1"/>
        </p:nvSpPr>
        <p:spPr>
          <a:xfrm>
            <a:off x="6324600" y="5857918"/>
            <a:ext cx="2514600" cy="22192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C34D16D7-6F2C-2945-92C7-8FD4F0071D89}"/>
              </a:ext>
            </a:extLst>
          </p:cNvPr>
          <p:cNvSpPr/>
          <p:nvPr userDrawn="1"/>
        </p:nvSpPr>
        <p:spPr>
          <a:xfrm>
            <a:off x="9220200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8D439F67-9227-C642-B26D-4F7FBC3775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382233"/>
            <a:ext cx="54864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C51A221C-160D-0849-BFCB-BD8A2F155BD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1694174"/>
            <a:ext cx="5486400" cy="1556358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chemeClr val="accent6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000E86CB-0426-2A4A-BE60-BF6CD3895D3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54750" y="1382233"/>
            <a:ext cx="5480052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5DF34232-07FF-D447-AA88-1B11A834B14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4750" y="1694173"/>
            <a:ext cx="5480052" cy="1556359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chemeClr val="accent6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83BA8B7-B088-B14E-BC07-E34B8BE92EF3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3BD552DE-F087-0E4B-AE12-BBBCB458C7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3870766"/>
            <a:ext cx="54864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5295D76-F5FA-A343-B1F6-D76516155A4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7200" y="4182706"/>
            <a:ext cx="5486400" cy="1912582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chemeClr val="accent6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F0134B9F-26B6-2B47-918E-B1BC5184D94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54750" y="3870766"/>
            <a:ext cx="5480052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E047800B-80BE-6E4F-8727-F7E5135F54C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54750" y="4182705"/>
            <a:ext cx="5480052" cy="1912581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chemeClr val="accent6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17CC89C-F8A9-2E0E-6FE6-1DB0ED5CD8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719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3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D1F5603B-0760-09AF-D3D4-B00AFD2D05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87019" y="2489878"/>
            <a:ext cx="6017961" cy="219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579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Title Slide">
    <p:bg>
      <p:bgPr>
        <a:solidFill>
          <a:srgbClr val="1A1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8D76040-9EE2-A04F-98D9-4BF9186D56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868" y="457200"/>
            <a:ext cx="11253932" cy="59436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6000" b="1">
                <a:solidFill>
                  <a:schemeClr val="bg2"/>
                </a:solidFill>
                <a:latin typeface="Roboto" pitchFamily="2" charset="0"/>
                <a:ea typeface="Roboto" pitchFamily="2" charset="0"/>
              </a:defRPr>
            </a:lvl1pPr>
            <a:lvl2pPr>
              <a:defRPr>
                <a:latin typeface="Guardian Sans Regular" panose="020B0503050503060803" pitchFamily="34" charset="77"/>
              </a:defRPr>
            </a:lvl2pPr>
            <a:lvl3pPr>
              <a:defRPr>
                <a:latin typeface="Guardian Sans Regular" panose="020B0503050503060803" pitchFamily="34" charset="77"/>
              </a:defRPr>
            </a:lvl3pPr>
            <a:lvl4pPr>
              <a:defRPr>
                <a:latin typeface="Guardian Sans Regular" panose="020B0503050503060803" pitchFamily="34" charset="77"/>
              </a:defRPr>
            </a:lvl4pPr>
            <a:lvl5pPr>
              <a:defRPr>
                <a:latin typeface="Guardian Sans Regular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27300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9_Title Slide">
    <p:bg>
      <p:bgPr>
        <a:solidFill>
          <a:srgbClr val="1A1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D5F88D-87C4-9C4C-92E6-6C5403A069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54500" y="457200"/>
            <a:ext cx="7480300" cy="5943600"/>
          </a:xfrm>
          <a:prstGeom prst="rect">
            <a:avLst/>
          </a:prstGeom>
        </p:spPr>
        <p:txBody>
          <a:bodyPr lIns="365760" tIns="0" rIns="0" bIns="0" anchor="ctr">
            <a:normAutofit/>
          </a:bodyPr>
          <a:lstStyle>
            <a:lvl1pPr marL="0" indent="0">
              <a:buNone/>
              <a:defRPr sz="6000" b="1">
                <a:solidFill>
                  <a:schemeClr val="bg2"/>
                </a:solidFill>
                <a:latin typeface="Roboto" pitchFamily="2" charset="0"/>
                <a:ea typeface="Roboto" pitchFamily="2" charset="0"/>
              </a:defRPr>
            </a:lvl1pPr>
            <a:lvl2pPr>
              <a:defRPr>
                <a:latin typeface="Guardian Sans Regular" panose="020B0503050503060803" pitchFamily="34" charset="77"/>
              </a:defRPr>
            </a:lvl2pPr>
            <a:lvl3pPr>
              <a:defRPr>
                <a:latin typeface="Guardian Sans Regular" panose="020B0503050503060803" pitchFamily="34" charset="77"/>
              </a:defRPr>
            </a:lvl3pPr>
            <a:lvl4pPr>
              <a:defRPr>
                <a:latin typeface="Guardian Sans Regular" panose="020B0503050503060803" pitchFamily="34" charset="77"/>
              </a:defRPr>
            </a:lvl4pPr>
            <a:lvl5pPr>
              <a:defRPr>
                <a:latin typeface="Guardian Sans Regular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E931A9-8F52-7A4A-97E9-D49F8ECFFD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8600" y="228600"/>
            <a:ext cx="4025900" cy="6400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23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ree–column tex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6047327-3E93-F84E-B2F0-8CD89EC3D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600200"/>
            <a:ext cx="3505198" cy="70788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4C5D17E-D141-2548-AF1A-619A8EAC2E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2373701"/>
            <a:ext cx="3505199" cy="2895600"/>
          </a:xfrm>
          <a:prstGeom prst="rect">
            <a:avLst/>
          </a:prstGeom>
        </p:spPr>
        <p:txBody>
          <a:bodyPr wrap="square"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899A361-E6BB-C746-B9B8-DF08697B2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43400" y="1600200"/>
            <a:ext cx="3505198" cy="70788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0163C9C-4AB8-EE4C-9B16-3226E753D1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3400" y="2373701"/>
            <a:ext cx="3505199" cy="2895600"/>
          </a:xfrm>
          <a:prstGeom prst="rect">
            <a:avLst/>
          </a:prstGeom>
        </p:spPr>
        <p:txBody>
          <a:bodyPr wrap="square"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5614668-7292-DC45-8492-5D257D7FCE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29600" y="1600200"/>
            <a:ext cx="3505198" cy="70788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7DAF1EC-85A7-274C-AD5F-3E1C43A300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29600" y="2373701"/>
            <a:ext cx="3505199" cy="2895600"/>
          </a:xfrm>
          <a:prstGeom prst="rect">
            <a:avLst/>
          </a:prstGeom>
        </p:spPr>
        <p:txBody>
          <a:bodyPr wrap="square"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F449A4B4-633F-445C-A11C-B8ECB8CBAB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551CAFFD-6F49-4EE8-8F33-EE84336AD1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C2D705-A507-4813-B464-CA4E382E16D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26156F70-F8D5-45B1-98C9-8517DC4513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15C81236-3E4C-4227-B2D6-A66A3FE92E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938DB2F6-3572-4F2A-84A1-6097D1D674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82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5_Title Slide">
    <p:bg>
      <p:bgPr>
        <a:solidFill>
          <a:srgbClr val="FFD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hidden="1">
            <a:extLst>
              <a:ext uri="{FF2B5EF4-FFF2-40B4-BE49-F238E27FC236}">
                <a16:creationId xmlns:a16="http://schemas.microsoft.com/office/drawing/2014/main" id="{AF76077C-71A0-174F-8688-6D6BE8139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617"/>
            <a:ext cx="12192000" cy="6716765"/>
          </a:xfrm>
          <a:prstGeom prst="rect">
            <a:avLst/>
          </a:prstGeom>
        </p:spPr>
      </p:pic>
      <p:sp>
        <p:nvSpPr>
          <p:cNvPr id="147" name="GRADIENT" hidden="1">
            <a:extLst>
              <a:ext uri="{FF2B5EF4-FFF2-40B4-BE49-F238E27FC236}">
                <a16:creationId xmlns:a16="http://schemas.microsoft.com/office/drawing/2014/main" id="{90FCF658-D35F-204A-9865-764C6A984E23}"/>
              </a:ext>
            </a:extLst>
          </p:cNvPr>
          <p:cNvSpPr/>
          <p:nvPr userDrawn="1"/>
        </p:nvSpPr>
        <p:spPr>
          <a:xfrm>
            <a:off x="0" y="4495801"/>
            <a:ext cx="12192000" cy="2362198"/>
          </a:xfrm>
          <a:prstGeom prst="rect">
            <a:avLst/>
          </a:prstGeom>
          <a:gradFill>
            <a:gsLst>
              <a:gs pos="0">
                <a:schemeClr val="bg1">
                  <a:lumMod val="10000"/>
                  <a:alpha val="0"/>
                </a:schemeClr>
              </a:gs>
              <a:gs pos="100000">
                <a:schemeClr val="bg1">
                  <a:lumMod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D5F88D-87C4-9C4C-92E6-6C5403A069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868" y="457200"/>
            <a:ext cx="11253932" cy="59436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6000" b="1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  <a:lvl2pPr>
              <a:defRPr>
                <a:latin typeface="Guardian Sans Regular" panose="020B0503050503060803" pitchFamily="34" charset="77"/>
              </a:defRPr>
            </a:lvl2pPr>
            <a:lvl3pPr>
              <a:defRPr>
                <a:latin typeface="Guardian Sans Regular" panose="020B0503050503060803" pitchFamily="34" charset="77"/>
              </a:defRPr>
            </a:lvl3pPr>
            <a:lvl4pPr>
              <a:defRPr>
                <a:latin typeface="Guardian Sans Regular" panose="020B0503050503060803" pitchFamily="34" charset="77"/>
              </a:defRPr>
            </a:lvl4pPr>
            <a:lvl5pPr>
              <a:defRPr>
                <a:latin typeface="Guardian Sans Regular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145435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Title Slide">
    <p:bg>
      <p:bgPr>
        <a:solidFill>
          <a:srgbClr val="FFD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D5F88D-87C4-9C4C-92E6-6C5403A069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54500" y="457200"/>
            <a:ext cx="7480300" cy="5943600"/>
          </a:xfrm>
          <a:prstGeom prst="rect">
            <a:avLst/>
          </a:prstGeom>
        </p:spPr>
        <p:txBody>
          <a:bodyPr lIns="365760" tIns="0" rIns="0" bIns="0" anchor="ctr">
            <a:normAutofit/>
          </a:bodyPr>
          <a:lstStyle>
            <a:lvl1pPr marL="0" indent="0">
              <a:buNone/>
              <a:defRPr sz="6000" b="1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  <a:lvl2pPr>
              <a:defRPr>
                <a:latin typeface="Guardian Sans Regular" panose="020B0503050503060803" pitchFamily="34" charset="77"/>
              </a:defRPr>
            </a:lvl2pPr>
            <a:lvl3pPr>
              <a:defRPr>
                <a:latin typeface="Guardian Sans Regular" panose="020B0503050503060803" pitchFamily="34" charset="77"/>
              </a:defRPr>
            </a:lvl3pPr>
            <a:lvl4pPr>
              <a:defRPr>
                <a:latin typeface="Guardian Sans Regular" panose="020B0503050503060803" pitchFamily="34" charset="77"/>
              </a:defRPr>
            </a:lvl4pPr>
            <a:lvl5pPr>
              <a:defRPr>
                <a:latin typeface="Guardian Sans Regular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E931A9-8F52-7A4A-97E9-D49F8ECFFD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8600" y="228600"/>
            <a:ext cx="4025900" cy="6400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840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8_Title Slide">
    <p:bg>
      <p:bgPr>
        <a:solidFill>
          <a:srgbClr val="78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A3B6A58D-1C21-1949-8950-5389EA4286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868" y="457200"/>
            <a:ext cx="11253932" cy="59436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6000" b="1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  <a:lvl2pPr>
              <a:defRPr>
                <a:latin typeface="Guardian Sans Regular" panose="020B0503050503060803" pitchFamily="34" charset="77"/>
              </a:defRPr>
            </a:lvl2pPr>
            <a:lvl3pPr>
              <a:defRPr>
                <a:latin typeface="Guardian Sans Regular" panose="020B0503050503060803" pitchFamily="34" charset="77"/>
              </a:defRPr>
            </a:lvl3pPr>
            <a:lvl4pPr>
              <a:defRPr>
                <a:latin typeface="Guardian Sans Regular" panose="020B0503050503060803" pitchFamily="34" charset="77"/>
              </a:defRPr>
            </a:lvl4pPr>
            <a:lvl5pPr>
              <a:defRPr>
                <a:latin typeface="Guardian Sans Regular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63193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9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28603"/>
            <a:ext cx="11284688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 algn="ctr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Liberty Mutual and co-branded icons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2A2AA141-06F6-3B4E-AE17-234589CEEA7B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91430" y="10668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505761F3-4E52-E048-AE76-108F02EA2E31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760793" y="10668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920A87E2-C3D3-FB4A-BDF5-B5421A23422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030156" y="10668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BEFAED6-ABC3-4846-9683-2B62D4BAC09C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4">
            <a:extLst>
              <a:ext uri="{FF2B5EF4-FFF2-40B4-BE49-F238E27FC236}">
                <a16:creationId xmlns:a16="http://schemas.microsoft.com/office/drawing/2014/main" id="{25B7ADF4-791E-5944-B704-568D28C74F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440" y="6264634"/>
            <a:ext cx="1607532" cy="487947"/>
          </a:xfrm>
          <a:prstGeom prst="rect">
            <a:avLst/>
          </a:prstGeom>
        </p:spPr>
      </p:pic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C00BB8C3-C7F9-8D45-A283-242B3B07E044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299519" y="10668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02FCCC54-97E3-A84A-951E-892CD7BA5B9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568882" y="10668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E7CD79CE-3DD3-F846-BD3D-D28378E30468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6838245" y="10668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157A05C2-F25E-FF4A-96AB-C71DD3059E2D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107608" y="10668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2704515B-C3C9-B243-BE12-90E09AE141BD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376971" y="10668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1" name="Picture Placeholder 2">
            <a:extLst>
              <a:ext uri="{FF2B5EF4-FFF2-40B4-BE49-F238E27FC236}">
                <a16:creationId xmlns:a16="http://schemas.microsoft.com/office/drawing/2014/main" id="{283242FC-D1A9-674D-B897-E53024E54B9A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646337" y="10668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F759FE6B-175B-7243-9148-7AAB31F63B1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91430" y="234614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62AC324F-302A-CF47-B532-625096621A79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1760793" y="234614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AA87A84C-4D2F-9843-8C5A-CF3E5BCA5532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3030156" y="234614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726FF6C3-3BEA-CC4F-B4F7-CE39CC3F902D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4299519" y="234614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F23D693E-D3CC-8742-A03C-A68654E314BF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5568882" y="234614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7" name="Picture Placeholder 2">
            <a:extLst>
              <a:ext uri="{FF2B5EF4-FFF2-40B4-BE49-F238E27FC236}">
                <a16:creationId xmlns:a16="http://schemas.microsoft.com/office/drawing/2014/main" id="{97C070D0-26B6-5D40-A43D-5607250CFB2D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6838245" y="234614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Picture Placeholder 2">
            <a:extLst>
              <a:ext uri="{FF2B5EF4-FFF2-40B4-BE49-F238E27FC236}">
                <a16:creationId xmlns:a16="http://schemas.microsoft.com/office/drawing/2014/main" id="{2325E0D0-44FD-8A42-BC33-54A079E17C51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8107608" y="234614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025FFC0D-1576-044D-B9CE-CCEB9BF8A358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376971" y="234614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0" name="Picture Placeholder 2">
            <a:extLst>
              <a:ext uri="{FF2B5EF4-FFF2-40B4-BE49-F238E27FC236}">
                <a16:creationId xmlns:a16="http://schemas.microsoft.com/office/drawing/2014/main" id="{7D820BE1-4583-E94D-B428-9EC229BC0769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10646337" y="234614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0" name="Picture Placeholder 2">
            <a:extLst>
              <a:ext uri="{FF2B5EF4-FFF2-40B4-BE49-F238E27FC236}">
                <a16:creationId xmlns:a16="http://schemas.microsoft.com/office/drawing/2014/main" id="{A518517A-6EA7-CB4C-A1E2-04B31D52BC21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484342" y="358775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1" name="Picture Placeholder 2">
            <a:extLst>
              <a:ext uri="{FF2B5EF4-FFF2-40B4-BE49-F238E27FC236}">
                <a16:creationId xmlns:a16="http://schemas.microsoft.com/office/drawing/2014/main" id="{FFDE7702-E7CB-7949-8498-52458B733AD2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1753705" y="358775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2" name="Picture Placeholder 2">
            <a:extLst>
              <a:ext uri="{FF2B5EF4-FFF2-40B4-BE49-F238E27FC236}">
                <a16:creationId xmlns:a16="http://schemas.microsoft.com/office/drawing/2014/main" id="{F6878659-73D2-F04F-93A5-E8D5FE45D22A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3023068" y="358775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3" name="Picture Placeholder 2">
            <a:extLst>
              <a:ext uri="{FF2B5EF4-FFF2-40B4-BE49-F238E27FC236}">
                <a16:creationId xmlns:a16="http://schemas.microsoft.com/office/drawing/2014/main" id="{023A12A7-74CB-C64B-903B-F0397DFD5448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4292431" y="358775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4" name="Picture Placeholder 2">
            <a:extLst>
              <a:ext uri="{FF2B5EF4-FFF2-40B4-BE49-F238E27FC236}">
                <a16:creationId xmlns:a16="http://schemas.microsoft.com/office/drawing/2014/main" id="{CC5436DA-095E-3547-8E20-1332CA0AA0BC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5561794" y="358775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5" name="Picture Placeholder 2">
            <a:extLst>
              <a:ext uri="{FF2B5EF4-FFF2-40B4-BE49-F238E27FC236}">
                <a16:creationId xmlns:a16="http://schemas.microsoft.com/office/drawing/2014/main" id="{5B2B710F-0C04-7C43-BFD8-877606647629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6831157" y="358775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6" name="Picture Placeholder 2">
            <a:extLst>
              <a:ext uri="{FF2B5EF4-FFF2-40B4-BE49-F238E27FC236}">
                <a16:creationId xmlns:a16="http://schemas.microsoft.com/office/drawing/2014/main" id="{52906F9D-7CEB-4A45-8049-1BA0029258E4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8100520" y="358775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7" name="Picture Placeholder 2">
            <a:extLst>
              <a:ext uri="{FF2B5EF4-FFF2-40B4-BE49-F238E27FC236}">
                <a16:creationId xmlns:a16="http://schemas.microsoft.com/office/drawing/2014/main" id="{7682DD51-D676-BA48-8A4F-23B69E4EE00F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9369883" y="358775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8" name="Picture Placeholder 2">
            <a:extLst>
              <a:ext uri="{FF2B5EF4-FFF2-40B4-BE49-F238E27FC236}">
                <a16:creationId xmlns:a16="http://schemas.microsoft.com/office/drawing/2014/main" id="{C6763201-CB58-7E4B-B2E5-808EE0BC86AC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>
            <a:off x="10639249" y="358775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9" name="Picture Placeholder 2">
            <a:extLst>
              <a:ext uri="{FF2B5EF4-FFF2-40B4-BE49-F238E27FC236}">
                <a16:creationId xmlns:a16="http://schemas.microsoft.com/office/drawing/2014/main" id="{50E75451-4FAB-C547-88F8-109F0852FBBB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>
            <a:off x="484342" y="486709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0" name="Picture Placeholder 2">
            <a:extLst>
              <a:ext uri="{FF2B5EF4-FFF2-40B4-BE49-F238E27FC236}">
                <a16:creationId xmlns:a16="http://schemas.microsoft.com/office/drawing/2014/main" id="{5DAC5737-C7AB-5D44-991B-3081F70DBCB3}"/>
              </a:ext>
            </a:extLst>
          </p:cNvPr>
          <p:cNvSpPr>
            <a:spLocks noGrp="1"/>
          </p:cNvSpPr>
          <p:nvPr>
            <p:ph type="pic" sz="quarter" idx="67"/>
          </p:nvPr>
        </p:nvSpPr>
        <p:spPr>
          <a:xfrm>
            <a:off x="1753705" y="486709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1" name="Picture Placeholder 2">
            <a:extLst>
              <a:ext uri="{FF2B5EF4-FFF2-40B4-BE49-F238E27FC236}">
                <a16:creationId xmlns:a16="http://schemas.microsoft.com/office/drawing/2014/main" id="{E7F54853-7D42-2448-BB98-E3A0E75D7F56}"/>
              </a:ext>
            </a:extLst>
          </p:cNvPr>
          <p:cNvSpPr>
            <a:spLocks noGrp="1"/>
          </p:cNvSpPr>
          <p:nvPr>
            <p:ph type="pic" sz="quarter" idx="68"/>
          </p:nvPr>
        </p:nvSpPr>
        <p:spPr>
          <a:xfrm>
            <a:off x="3023068" y="486709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2" name="Picture Placeholder 2">
            <a:extLst>
              <a:ext uri="{FF2B5EF4-FFF2-40B4-BE49-F238E27FC236}">
                <a16:creationId xmlns:a16="http://schemas.microsoft.com/office/drawing/2014/main" id="{8EF1A7AD-73CA-2745-A79A-1027CCFF0387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4292431" y="486709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3" name="Picture Placeholder 2">
            <a:extLst>
              <a:ext uri="{FF2B5EF4-FFF2-40B4-BE49-F238E27FC236}">
                <a16:creationId xmlns:a16="http://schemas.microsoft.com/office/drawing/2014/main" id="{1AF60291-E91E-704F-83FA-32C16F91F108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5561794" y="486709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4" name="Picture Placeholder 2">
            <a:extLst>
              <a:ext uri="{FF2B5EF4-FFF2-40B4-BE49-F238E27FC236}">
                <a16:creationId xmlns:a16="http://schemas.microsoft.com/office/drawing/2014/main" id="{8C0595D3-CF9E-7745-B0A3-881DC2397CBC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6831157" y="486709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5" name="Picture Placeholder 2">
            <a:extLst>
              <a:ext uri="{FF2B5EF4-FFF2-40B4-BE49-F238E27FC236}">
                <a16:creationId xmlns:a16="http://schemas.microsoft.com/office/drawing/2014/main" id="{3540D0C2-62DC-CB4C-86A4-1E4A37241BDB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8100520" y="486709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6" name="Picture Placeholder 2">
            <a:extLst>
              <a:ext uri="{FF2B5EF4-FFF2-40B4-BE49-F238E27FC236}">
                <a16:creationId xmlns:a16="http://schemas.microsoft.com/office/drawing/2014/main" id="{24B19119-86BD-D34E-8C63-6BB43B3C1741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9369883" y="486709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7" name="Picture Placeholder 2">
            <a:extLst>
              <a:ext uri="{FF2B5EF4-FFF2-40B4-BE49-F238E27FC236}">
                <a16:creationId xmlns:a16="http://schemas.microsoft.com/office/drawing/2014/main" id="{BEF87D7E-4E09-7C4F-B19F-A4F078670CA0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10639249" y="486709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10258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60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2860">
          <p15:clr>
            <a:srgbClr val="FBAE40"/>
          </p15:clr>
        </p15:guide>
        <p15:guide id="11" orient="horz" pos="2560">
          <p15:clr>
            <a:srgbClr val="FBAE40"/>
          </p15:clr>
        </p15:guide>
      </p15:sldGuideLst>
    </p:ext>
  </p:extLs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8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28603"/>
            <a:ext cx="11284688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 algn="ctr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Liberty Mutual and co-branded icons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2A2AA141-06F6-3B4E-AE17-234589CEEA7B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91430" y="106680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505761F3-4E52-E048-AE76-108F02EA2E31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760793" y="106680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920A87E2-C3D3-FB4A-BDF5-B5421A23422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030156" y="106680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BEFAED6-ABC3-4846-9683-2B62D4BAC09C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4">
            <a:extLst>
              <a:ext uri="{FF2B5EF4-FFF2-40B4-BE49-F238E27FC236}">
                <a16:creationId xmlns:a16="http://schemas.microsoft.com/office/drawing/2014/main" id="{25B7ADF4-791E-5944-B704-568D28C74F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440" y="6264634"/>
            <a:ext cx="1607532" cy="487947"/>
          </a:xfrm>
          <a:prstGeom prst="rect">
            <a:avLst/>
          </a:prstGeom>
        </p:spPr>
      </p:pic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C00BB8C3-C7F9-8D45-A283-242B3B07E044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299519" y="106680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02FCCC54-97E3-A84A-951E-892CD7BA5B9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568882" y="106680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E7CD79CE-3DD3-F846-BD3D-D28378E30468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6838245" y="106680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157A05C2-F25E-FF4A-96AB-C71DD3059E2D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107608" y="106680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2704515B-C3C9-B243-BE12-90E09AE141BD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376971" y="106680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1" name="Picture Placeholder 2">
            <a:extLst>
              <a:ext uri="{FF2B5EF4-FFF2-40B4-BE49-F238E27FC236}">
                <a16:creationId xmlns:a16="http://schemas.microsoft.com/office/drawing/2014/main" id="{283242FC-D1A9-674D-B897-E53024E54B9A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646337" y="106680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F759FE6B-175B-7243-9148-7AAB31F63B1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91430" y="234614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62AC324F-302A-CF47-B532-625096621A79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1760793" y="234614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AA87A84C-4D2F-9843-8C5A-CF3E5BCA5532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3030156" y="234614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726FF6C3-3BEA-CC4F-B4F7-CE39CC3F902D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4299519" y="234614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F23D693E-D3CC-8742-A03C-A68654E314BF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5568882" y="234614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7" name="Picture Placeholder 2">
            <a:extLst>
              <a:ext uri="{FF2B5EF4-FFF2-40B4-BE49-F238E27FC236}">
                <a16:creationId xmlns:a16="http://schemas.microsoft.com/office/drawing/2014/main" id="{97C070D0-26B6-5D40-A43D-5607250CFB2D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6838245" y="234614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Picture Placeholder 2">
            <a:extLst>
              <a:ext uri="{FF2B5EF4-FFF2-40B4-BE49-F238E27FC236}">
                <a16:creationId xmlns:a16="http://schemas.microsoft.com/office/drawing/2014/main" id="{2325E0D0-44FD-8A42-BC33-54A079E17C51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8107608" y="234614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025FFC0D-1576-044D-B9CE-CCEB9BF8A358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376971" y="234614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0" name="Picture Placeholder 2">
            <a:extLst>
              <a:ext uri="{FF2B5EF4-FFF2-40B4-BE49-F238E27FC236}">
                <a16:creationId xmlns:a16="http://schemas.microsoft.com/office/drawing/2014/main" id="{7D820BE1-4583-E94D-B428-9EC229BC0769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10646337" y="234614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0" name="Picture Placeholder 2">
            <a:extLst>
              <a:ext uri="{FF2B5EF4-FFF2-40B4-BE49-F238E27FC236}">
                <a16:creationId xmlns:a16="http://schemas.microsoft.com/office/drawing/2014/main" id="{A518517A-6EA7-CB4C-A1E2-04B31D52BC21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484342" y="358775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1" name="Picture Placeholder 2">
            <a:extLst>
              <a:ext uri="{FF2B5EF4-FFF2-40B4-BE49-F238E27FC236}">
                <a16:creationId xmlns:a16="http://schemas.microsoft.com/office/drawing/2014/main" id="{FFDE7702-E7CB-7949-8498-52458B733AD2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1753705" y="358775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2" name="Picture Placeholder 2">
            <a:extLst>
              <a:ext uri="{FF2B5EF4-FFF2-40B4-BE49-F238E27FC236}">
                <a16:creationId xmlns:a16="http://schemas.microsoft.com/office/drawing/2014/main" id="{F6878659-73D2-F04F-93A5-E8D5FE45D22A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3023068" y="358775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3" name="Picture Placeholder 2">
            <a:extLst>
              <a:ext uri="{FF2B5EF4-FFF2-40B4-BE49-F238E27FC236}">
                <a16:creationId xmlns:a16="http://schemas.microsoft.com/office/drawing/2014/main" id="{023A12A7-74CB-C64B-903B-F0397DFD5448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4292431" y="358775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4" name="Picture Placeholder 2">
            <a:extLst>
              <a:ext uri="{FF2B5EF4-FFF2-40B4-BE49-F238E27FC236}">
                <a16:creationId xmlns:a16="http://schemas.microsoft.com/office/drawing/2014/main" id="{CC5436DA-095E-3547-8E20-1332CA0AA0BC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5561794" y="358775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5" name="Picture Placeholder 2">
            <a:extLst>
              <a:ext uri="{FF2B5EF4-FFF2-40B4-BE49-F238E27FC236}">
                <a16:creationId xmlns:a16="http://schemas.microsoft.com/office/drawing/2014/main" id="{5B2B710F-0C04-7C43-BFD8-877606647629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6831157" y="358775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6" name="Picture Placeholder 2">
            <a:extLst>
              <a:ext uri="{FF2B5EF4-FFF2-40B4-BE49-F238E27FC236}">
                <a16:creationId xmlns:a16="http://schemas.microsoft.com/office/drawing/2014/main" id="{52906F9D-7CEB-4A45-8049-1BA0029258E4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8100520" y="358775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7" name="Picture Placeholder 2">
            <a:extLst>
              <a:ext uri="{FF2B5EF4-FFF2-40B4-BE49-F238E27FC236}">
                <a16:creationId xmlns:a16="http://schemas.microsoft.com/office/drawing/2014/main" id="{7682DD51-D676-BA48-8A4F-23B69E4EE00F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9369883" y="358775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8" name="Picture Placeholder 2">
            <a:extLst>
              <a:ext uri="{FF2B5EF4-FFF2-40B4-BE49-F238E27FC236}">
                <a16:creationId xmlns:a16="http://schemas.microsoft.com/office/drawing/2014/main" id="{C6763201-CB58-7E4B-B2E5-808EE0BC86AC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>
            <a:off x="10639249" y="358775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9" name="Picture Placeholder 2">
            <a:extLst>
              <a:ext uri="{FF2B5EF4-FFF2-40B4-BE49-F238E27FC236}">
                <a16:creationId xmlns:a16="http://schemas.microsoft.com/office/drawing/2014/main" id="{50E75451-4FAB-C547-88F8-109F0852FBBB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>
            <a:off x="484342" y="486709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0" name="Picture Placeholder 2">
            <a:extLst>
              <a:ext uri="{FF2B5EF4-FFF2-40B4-BE49-F238E27FC236}">
                <a16:creationId xmlns:a16="http://schemas.microsoft.com/office/drawing/2014/main" id="{5DAC5737-C7AB-5D44-991B-3081F70DBCB3}"/>
              </a:ext>
            </a:extLst>
          </p:cNvPr>
          <p:cNvSpPr>
            <a:spLocks noGrp="1"/>
          </p:cNvSpPr>
          <p:nvPr>
            <p:ph type="pic" sz="quarter" idx="67"/>
          </p:nvPr>
        </p:nvSpPr>
        <p:spPr>
          <a:xfrm>
            <a:off x="1753705" y="486709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1" name="Picture Placeholder 2">
            <a:extLst>
              <a:ext uri="{FF2B5EF4-FFF2-40B4-BE49-F238E27FC236}">
                <a16:creationId xmlns:a16="http://schemas.microsoft.com/office/drawing/2014/main" id="{E7F54853-7D42-2448-BB98-E3A0E75D7F56}"/>
              </a:ext>
            </a:extLst>
          </p:cNvPr>
          <p:cNvSpPr>
            <a:spLocks noGrp="1"/>
          </p:cNvSpPr>
          <p:nvPr>
            <p:ph type="pic" sz="quarter" idx="68"/>
          </p:nvPr>
        </p:nvSpPr>
        <p:spPr>
          <a:xfrm>
            <a:off x="3023068" y="486709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2" name="Picture Placeholder 2">
            <a:extLst>
              <a:ext uri="{FF2B5EF4-FFF2-40B4-BE49-F238E27FC236}">
                <a16:creationId xmlns:a16="http://schemas.microsoft.com/office/drawing/2014/main" id="{8EF1A7AD-73CA-2745-A79A-1027CCFF0387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4292431" y="486709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3" name="Picture Placeholder 2">
            <a:extLst>
              <a:ext uri="{FF2B5EF4-FFF2-40B4-BE49-F238E27FC236}">
                <a16:creationId xmlns:a16="http://schemas.microsoft.com/office/drawing/2014/main" id="{1AF60291-E91E-704F-83FA-32C16F91F108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5561794" y="486709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4" name="Picture Placeholder 2">
            <a:extLst>
              <a:ext uri="{FF2B5EF4-FFF2-40B4-BE49-F238E27FC236}">
                <a16:creationId xmlns:a16="http://schemas.microsoft.com/office/drawing/2014/main" id="{8C0595D3-CF9E-7745-B0A3-881DC2397CBC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6831157" y="486709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5" name="Picture Placeholder 2">
            <a:extLst>
              <a:ext uri="{FF2B5EF4-FFF2-40B4-BE49-F238E27FC236}">
                <a16:creationId xmlns:a16="http://schemas.microsoft.com/office/drawing/2014/main" id="{3540D0C2-62DC-CB4C-86A4-1E4A37241BDB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8100520" y="486709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6" name="Picture Placeholder 2">
            <a:extLst>
              <a:ext uri="{FF2B5EF4-FFF2-40B4-BE49-F238E27FC236}">
                <a16:creationId xmlns:a16="http://schemas.microsoft.com/office/drawing/2014/main" id="{24B19119-86BD-D34E-8C63-6BB43B3C1741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9369883" y="486709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7" name="Picture Placeholder 2">
            <a:extLst>
              <a:ext uri="{FF2B5EF4-FFF2-40B4-BE49-F238E27FC236}">
                <a16:creationId xmlns:a16="http://schemas.microsoft.com/office/drawing/2014/main" id="{BEF87D7E-4E09-7C4F-B19F-A4F078670CA0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10639249" y="486709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46045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60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2860">
          <p15:clr>
            <a:srgbClr val="FBAE40"/>
          </p15:clr>
        </p15:guide>
        <p15:guide id="11" orient="horz" pos="2560">
          <p15:clr>
            <a:srgbClr val="FBAE40"/>
          </p15:clr>
        </p15:guide>
      </p15:sldGuideLst>
    </p:ext>
  </p:extLs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6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48A89CC0-050C-9C42-8991-CFB8061BF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38197"/>
          </a:xfrm>
          <a:prstGeom prst="rect">
            <a:avLst/>
          </a:prstGeom>
        </p:spPr>
        <p:txBody>
          <a:bodyPr vert="horz" lIns="0" tIns="91440" rIns="0" bIns="0" rtlCol="0" anchor="t">
            <a:noAutofit/>
          </a:bodyPr>
          <a:lstStyle>
            <a:lvl1pPr>
              <a:defRPr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AB1E7829-5EA4-054D-87CC-1783DCEF46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1676401"/>
            <a:ext cx="11277600" cy="609599"/>
          </a:xfrm>
          <a:prstGeom prst="rect">
            <a:avLst/>
          </a:prstGeom>
          <a:noFill/>
        </p:spPr>
        <p:txBody>
          <a:bodyPr lIns="0" tIns="0" rIns="45720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8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  <a:br>
              <a:rPr lang="en-US"/>
            </a:br>
            <a:r>
              <a:rPr lang="en-US"/>
              <a:t>Click to edit title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2C7C77FB-CC30-A740-91CC-A8E208C22A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075205"/>
            <a:ext cx="11277600" cy="296395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400" b="0" i="0">
                <a:solidFill>
                  <a:srgbClr val="343741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277D6C10-E257-1748-AC1F-93FA8DC688F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7200" y="3587750"/>
            <a:ext cx="2264237" cy="602559"/>
          </a:xfrm>
          <a:prstGeom prst="rect">
            <a:avLst/>
          </a:prstGeom>
          <a:noFill/>
        </p:spPr>
        <p:txBody>
          <a:bodyPr lIns="0" tIns="91440" rIns="0" bIns="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Tx/>
              <a:buFont typeface="Arial" panose="020B0604020202020204" pitchFamily="34" charset="0"/>
              <a:buNone/>
              <a:tabLst/>
              <a:defRPr sz="18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</a:t>
            </a:r>
            <a:br>
              <a:rPr lang="en-US"/>
            </a:br>
            <a:r>
              <a:rPr lang="en-US"/>
              <a:t>Click to edit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E5723486-9228-054B-A425-B2C1152B7B8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177998" y="2609144"/>
            <a:ext cx="822641" cy="822641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400" b="1">
                <a:latin typeface="Roboto" pitchFamily="2" charset="0"/>
                <a:ea typeface="Roboto" pitchFamily="2" charset="0"/>
              </a:defRPr>
            </a:lvl1pPr>
          </a:lstStyle>
          <a:p>
            <a:endParaRPr lang="en-US"/>
          </a:p>
        </p:txBody>
      </p:sp>
      <p:grpSp>
        <p:nvGrpSpPr>
          <p:cNvPr id="4" name="Group 3" hidden="1">
            <a:extLst>
              <a:ext uri="{FF2B5EF4-FFF2-40B4-BE49-F238E27FC236}">
                <a16:creationId xmlns:a16="http://schemas.microsoft.com/office/drawing/2014/main" id="{6EED465C-2844-8E45-A5AE-E238D6A5C3B8}"/>
              </a:ext>
            </a:extLst>
          </p:cNvPr>
          <p:cNvGrpSpPr/>
          <p:nvPr userDrawn="1"/>
        </p:nvGrpSpPr>
        <p:grpSpPr>
          <a:xfrm>
            <a:off x="457200" y="4038956"/>
            <a:ext cx="7696200" cy="2057400"/>
            <a:chOff x="457200" y="1371600"/>
            <a:chExt cx="8382000" cy="20574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1B8DD0F-642C-E54C-B6CA-8784435CF087}"/>
                </a:ext>
              </a:extLst>
            </p:cNvPr>
            <p:cNvSpPr/>
            <p:nvPr userDrawn="1"/>
          </p:nvSpPr>
          <p:spPr>
            <a:xfrm>
              <a:off x="457200" y="2286000"/>
              <a:ext cx="1676400" cy="1143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CF2DEBD-75B9-7B4D-B095-377B8EDFFE70}"/>
                </a:ext>
              </a:extLst>
            </p:cNvPr>
            <p:cNvSpPr/>
            <p:nvPr userDrawn="1"/>
          </p:nvSpPr>
          <p:spPr>
            <a:xfrm>
              <a:off x="2133600" y="1859192"/>
              <a:ext cx="1676400" cy="1143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A4A541B-CA12-6844-9917-1A033178E244}"/>
                </a:ext>
              </a:extLst>
            </p:cNvPr>
            <p:cNvSpPr/>
            <p:nvPr userDrawn="1"/>
          </p:nvSpPr>
          <p:spPr>
            <a:xfrm>
              <a:off x="3810000" y="1432384"/>
              <a:ext cx="1676400" cy="1143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95ED52-2C1D-A447-B071-16DC06CA98E9}"/>
                </a:ext>
              </a:extLst>
            </p:cNvPr>
            <p:cNvSpPr/>
            <p:nvPr userDrawn="1"/>
          </p:nvSpPr>
          <p:spPr>
            <a:xfrm>
              <a:off x="5486400" y="2171700"/>
              <a:ext cx="1676400" cy="1143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F0EB306-6679-B842-86CE-373128DECED6}"/>
                </a:ext>
              </a:extLst>
            </p:cNvPr>
            <p:cNvSpPr/>
            <p:nvPr userDrawn="1"/>
          </p:nvSpPr>
          <p:spPr>
            <a:xfrm>
              <a:off x="7162800" y="1371600"/>
              <a:ext cx="1676400" cy="1143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</p:grp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CAA57A76-E51E-0441-BD05-42BCF01C9DBF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3485291" y="3587750"/>
            <a:ext cx="2228278" cy="601033"/>
          </a:xfrm>
          <a:prstGeom prst="rect">
            <a:avLst/>
          </a:prstGeom>
          <a:noFill/>
        </p:spPr>
        <p:txBody>
          <a:bodyPr lIns="0" tIns="91440" rIns="0" bIns="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Tx/>
              <a:buFont typeface="Arial" panose="020B0604020202020204" pitchFamily="34" charset="0"/>
              <a:buNone/>
              <a:tabLst/>
              <a:defRPr sz="18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Click to edit</a:t>
            </a:r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F4D92CCB-8E35-EA45-B1AB-4F0FF0D0E020}"/>
              </a:ext>
            </a:extLst>
          </p:cNvPr>
          <p:cNvSpPr>
            <a:spLocks noGrp="1"/>
          </p:cNvSpPr>
          <p:nvPr userDrawn="1">
            <p:ph type="pic" sz="quarter" idx="27"/>
          </p:nvPr>
        </p:nvSpPr>
        <p:spPr>
          <a:xfrm>
            <a:off x="4188110" y="2609144"/>
            <a:ext cx="822641" cy="822641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400" b="1">
                <a:latin typeface="Roboto" pitchFamily="2" charset="0"/>
                <a:ea typeface="Roboto" pitchFamily="2" charset="0"/>
              </a:defRPr>
            </a:lvl1pPr>
          </a:lstStyle>
          <a:p>
            <a:endParaRPr lang="en-US"/>
          </a:p>
        </p:txBody>
      </p:sp>
      <p:sp>
        <p:nvSpPr>
          <p:cNvPr id="50" name="Text Placeholder 5">
            <a:extLst>
              <a:ext uri="{FF2B5EF4-FFF2-40B4-BE49-F238E27FC236}">
                <a16:creationId xmlns:a16="http://schemas.microsoft.com/office/drawing/2014/main" id="{505AD701-AF89-DC4F-8D0B-2805BE9B07E7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6477423" y="3587750"/>
            <a:ext cx="2246917" cy="601033"/>
          </a:xfrm>
          <a:prstGeom prst="rect">
            <a:avLst/>
          </a:prstGeom>
          <a:noFill/>
        </p:spPr>
        <p:txBody>
          <a:bodyPr lIns="0" tIns="91440" rIns="0" bIns="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Tx/>
              <a:buFont typeface="Arial" panose="020B0604020202020204" pitchFamily="34" charset="0"/>
              <a:buNone/>
              <a:tabLst/>
              <a:defRPr sz="18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</a:t>
            </a:r>
            <a:br>
              <a:rPr lang="en-US"/>
            </a:br>
            <a:r>
              <a:rPr lang="en-US"/>
              <a:t>Click to edit</a:t>
            </a:r>
          </a:p>
        </p:txBody>
      </p:sp>
      <p:sp>
        <p:nvSpPr>
          <p:cNvPr id="52" name="Picture Placeholder 2">
            <a:extLst>
              <a:ext uri="{FF2B5EF4-FFF2-40B4-BE49-F238E27FC236}">
                <a16:creationId xmlns:a16="http://schemas.microsoft.com/office/drawing/2014/main" id="{173CC7BD-D698-2D47-99FC-A85EFD5C3654}"/>
              </a:ext>
            </a:extLst>
          </p:cNvPr>
          <p:cNvSpPr>
            <a:spLocks noGrp="1"/>
          </p:cNvSpPr>
          <p:nvPr userDrawn="1">
            <p:ph type="pic" sz="quarter" idx="30"/>
          </p:nvPr>
        </p:nvSpPr>
        <p:spPr>
          <a:xfrm>
            <a:off x="7189561" y="2609144"/>
            <a:ext cx="822641" cy="822641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400" b="1">
                <a:latin typeface="Roboto" pitchFamily="2" charset="0"/>
                <a:ea typeface="Roboto" pitchFamily="2" charset="0"/>
              </a:defRPr>
            </a:lvl1pPr>
          </a:lstStyle>
          <a:p>
            <a:endParaRPr lang="en-US"/>
          </a:p>
        </p:txBody>
      </p:sp>
      <p:sp>
        <p:nvSpPr>
          <p:cNvPr id="53" name="Text Placeholder 5">
            <a:extLst>
              <a:ext uri="{FF2B5EF4-FFF2-40B4-BE49-F238E27FC236}">
                <a16:creationId xmlns:a16="http://schemas.microsoft.com/office/drawing/2014/main" id="{7B1669D9-0924-5E44-8A82-8F27E889E5DF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9488195" y="3587750"/>
            <a:ext cx="2253693" cy="596143"/>
          </a:xfrm>
          <a:prstGeom prst="rect">
            <a:avLst/>
          </a:prstGeom>
          <a:noFill/>
        </p:spPr>
        <p:txBody>
          <a:bodyPr lIns="0" tIns="91440" rIns="0" bIns="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Tx/>
              <a:buFont typeface="Arial" panose="020B0604020202020204" pitchFamily="34" charset="0"/>
              <a:buNone/>
              <a:tabLst/>
              <a:defRPr sz="18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</a:t>
            </a:r>
            <a:br>
              <a:rPr lang="en-US"/>
            </a:br>
            <a:r>
              <a:rPr lang="en-US"/>
              <a:t>Click to edit</a:t>
            </a:r>
          </a:p>
        </p:txBody>
      </p:sp>
      <p:sp>
        <p:nvSpPr>
          <p:cNvPr id="55" name="Picture Placeholder 2">
            <a:extLst>
              <a:ext uri="{FF2B5EF4-FFF2-40B4-BE49-F238E27FC236}">
                <a16:creationId xmlns:a16="http://schemas.microsoft.com/office/drawing/2014/main" id="{F5B14EF3-C5D1-5E43-B4B8-6BB68BDEF104}"/>
              </a:ext>
            </a:extLst>
          </p:cNvPr>
          <p:cNvSpPr>
            <a:spLocks noGrp="1"/>
          </p:cNvSpPr>
          <p:nvPr userDrawn="1">
            <p:ph type="pic" sz="quarter" idx="33"/>
          </p:nvPr>
        </p:nvSpPr>
        <p:spPr>
          <a:xfrm>
            <a:off x="10203721" y="2599255"/>
            <a:ext cx="822641" cy="822641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400" b="1">
                <a:latin typeface="Roboto" pitchFamily="2" charset="0"/>
                <a:ea typeface="Roboto" pitchFamily="2" charset="0"/>
              </a:defRPr>
            </a:lvl1pPr>
          </a:lstStyle>
          <a:p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A3D99CD-0BC1-CF41-8243-97AED54DF64C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29C5C663-C138-404D-B0F5-9B27246C6C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440" y="6264634"/>
            <a:ext cx="1607532" cy="48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965" y="168443"/>
            <a:ext cx="11730789" cy="846441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54BA5-570B-4BB5-B3E7-33BEEF6B99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465D5-6C95-42BC-ABD3-D88B68359DB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199C20A-51FB-47CF-8539-89D6150A17E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40965" y="1678075"/>
            <a:ext cx="11734800" cy="4471713"/>
          </a:xfrm>
        </p:spPr>
        <p:txBody>
          <a:bodyPr>
            <a:noAutofit/>
          </a:bodyPr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266700" indent="0">
              <a:buFontTx/>
              <a:buNone/>
              <a:defRPr/>
            </a:lvl2pPr>
            <a:lvl3pPr marL="495300" indent="0">
              <a:buFontTx/>
              <a:buNone/>
              <a:defRPr/>
            </a:lvl3pPr>
            <a:lvl4pPr marL="588962" indent="0">
              <a:buFontTx/>
              <a:buNone/>
              <a:defRPr/>
            </a:lvl4pPr>
            <a:lvl5pPr marL="79375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33719C-8FAE-55D5-7C2D-0EC9134F89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0965" y="807169"/>
            <a:ext cx="11730120" cy="66366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880837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E1D0008-6C06-186A-31B0-10FE8E7DCAA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9333" r="89780"/>
          <a:stretch/>
        </p:blipFill>
        <p:spPr>
          <a:xfrm>
            <a:off x="0" y="6126480"/>
            <a:ext cx="1246094" cy="73152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EAFED1A-7756-7CBB-823E-319357812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14" y="529325"/>
            <a:ext cx="10972801" cy="6152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BA57749-8E03-0F1F-1A7C-35A3467FEA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732" y="1187456"/>
            <a:ext cx="10955384" cy="320040"/>
          </a:xfrm>
        </p:spPr>
        <p:txBody>
          <a:bodyPr lIns="0" rIns="0"/>
          <a:lstStyle>
            <a:lvl1pPr marL="0" indent="0">
              <a:buNone/>
              <a:defRPr sz="1800" b="0" i="0" spc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91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cess slide w/ text box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41F0F7C-52DA-234A-A69E-F15B4149A5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221" y="2413487"/>
            <a:ext cx="2514600" cy="7016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F011EB2-F94A-BC4B-8533-C01D985B72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5499" y="2413487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0F81BB7-18DA-7D4B-81CE-BED9F38F14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32777" y="2413487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A62017E-DB4B-3D4B-B7B9-1F4870866EC9}"/>
              </a:ext>
            </a:extLst>
          </p:cNvPr>
          <p:cNvCxnSpPr>
            <a:cxnSpLocks/>
          </p:cNvCxnSpPr>
          <p:nvPr userDrawn="1"/>
        </p:nvCxnSpPr>
        <p:spPr>
          <a:xfrm>
            <a:off x="493713" y="3339793"/>
            <a:ext cx="11201400" cy="0"/>
          </a:xfrm>
          <a:prstGeom prst="line">
            <a:avLst/>
          </a:prstGeom>
          <a:noFill/>
          <a:ln w="12700" cap="rnd" cmpd="sng" algn="ctr">
            <a:solidFill>
              <a:schemeClr val="bg1"/>
            </a:solidFill>
            <a:prstDash val="solid"/>
          </a:ln>
          <a:effectLst/>
        </p:spPr>
      </p:cxn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B9823885-A746-3946-A1E2-D069922D7B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00054" y="2413487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64844DFB-B294-B94B-96B0-5F2D3F1D73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8221" y="3680156"/>
            <a:ext cx="2514600" cy="7016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986AE38-064D-C04F-983B-0077827524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5499" y="3680156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C93E2ABF-411C-914E-A967-BC72B4CDEA3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32777" y="3680156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224234C9-E0EC-DF40-8DE6-B38FB1748AC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00054" y="3680156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C49D11B2-1472-4226-88BC-26D58B230F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1EB8A59B-6168-43D1-ADE3-644D062047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7FB1839-94C0-4F8C-B9CF-0EFA7AB55BE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050CC77C-0E03-4F94-B634-32DEB01AE0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6231B34A-443F-483B-B967-391CC56554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F32CE959-3656-4C3A-ADEF-DBC338AF67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154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C8B70A4-0299-FA45-8F3F-58F9380F7C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4000" b="0" i="0" kern="1200" cap="none" spc="3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SECTION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AD2358-D227-456D-8326-5766D4325CC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7911B9A-2E45-448A-A26C-A7C4303378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B786D93-2235-4E68-96C6-8ED490ACBC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FF34874C-712A-4771-8D2B-03853DB8E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A2B683DB-55A3-44AE-8163-A132629368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078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ments that matter — red">
    <p:bg>
      <p:bgPr>
        <a:solidFill>
          <a:srgbClr val="E01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1986E35-AD79-F549-812E-785AE23DBC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000" b="0" i="0" cap="none" spc="300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MOMENTS THAT MATTER TITLE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5719B670-1006-4EC6-96F7-41FBFF10B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6F9DC49-0254-4B70-B36F-E22A7B1585F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006DAB-2FF2-475B-9A9E-F71D9AB3A6E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solidFill>
            <a:schemeClr val="bg1"/>
          </a:solidFill>
          <a:effectLst/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397F91BF-3C0C-490A-A1A9-E41FA1C785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17108154-6661-4EA6-A57D-F1A843BBA1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ABFCCC0-5A98-4E1F-99C9-4B09AB680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26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ments that matter — te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1986E35-AD79-F549-812E-785AE23DBC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4000" b="0" i="0" kern="1200" cap="none" spc="30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MOMENTS THAT MATTER TITLE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E67F669A-AE81-4665-911F-D0E8755AF0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6F9DC49-0254-4B70-B36F-E22A7B1585F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E0C1AA5-3D41-4AD1-82D0-C2EFEFE01B5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01D8A57-8E1A-4531-BFEE-1473D25734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7CD19A2-A54F-40AD-B908-C07BA78527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C0390257-C856-4395-8E38-9BE411D91B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57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oments that matter — grey">
    <p:bg>
      <p:bgPr>
        <a:solidFill>
          <a:srgbClr val="3C3F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1986E35-AD79-F549-812E-785AE23DBC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4000" b="0" i="0" kern="1200" cap="none" spc="30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MOMENTS THAT MATTER TITLE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35EB65E9-2E42-4CEC-B0D4-465C0F42DA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6F9DC49-0254-4B70-B36F-E22A7B1585F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057A7EF-1B6F-4B40-BBC5-70FAFD9A198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B8765D49-E610-4165-9092-D87A8D302B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EBEF5D5E-08A1-41C1-BDAB-9011722E07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F28F0AA-CF33-4326-A2D5-BEA36631D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938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ments that matter — blueberr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1986E35-AD79-F549-812E-785AE23DBC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4000" b="0" i="0" kern="1200" cap="none" spc="30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MOMENTS THAT MATTER TITLE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35387B11-92B5-4073-9FE4-6E4DAEA0CF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6F9DC49-0254-4B70-B36F-E22A7B1585F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AD19561-BAF9-4256-9DAE-AF1675FB540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66467D5-148E-40F5-AC0B-F636111D88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02D7210-ED8A-4F29-BE49-FE7BF258F7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A4543E0-F58C-4A0B-96FE-310E8B7F2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748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char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hart Placeholder 5">
            <a:extLst>
              <a:ext uri="{FF2B5EF4-FFF2-40B4-BE49-F238E27FC236}">
                <a16:creationId xmlns:a16="http://schemas.microsoft.com/office/drawing/2014/main" id="{99375E50-D738-FB4F-8816-DA64C8964BD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457200" y="2377440"/>
            <a:ext cx="11277600" cy="356616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420080BA-5143-084B-8C9E-57E3283F29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700081"/>
            <a:ext cx="11277600" cy="59247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2000" cap="none" spc="0" baseline="0">
                <a:solidFill>
                  <a:schemeClr val="tx1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000" spc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US"/>
              <a:t>[Chart Title]</a:t>
            </a:r>
          </a:p>
          <a:p>
            <a:pPr lvl="1"/>
            <a:r>
              <a:rPr lang="en-US"/>
              <a:t>[optional additional chart information]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D3FC4486-60E0-EE4C-BDAB-AA34B41833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19" y="457200"/>
            <a:ext cx="11277600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2800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91B50362-0B1B-4AA0-96E9-49313558F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0D195DE0-A73F-497F-A019-160767190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3497AC-3A9A-4265-9F4A-428BAA81E15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939A3FE-751B-47E7-8A13-14C1F83EEA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5C72CDFE-AC60-4F62-8EF9-CAD0018119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8911CFFF-6A6B-437F-8984-82DA486B57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98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–char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5C7E5FC-9DC2-F241-B000-871BF8AC75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3290" y="5185739"/>
            <a:ext cx="3048000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9FDA11B-5708-7C4B-B9E7-652D69B21F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60289" y="5157555"/>
            <a:ext cx="3048000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lang="en-US" sz="2000" b="1" i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marL="0" lv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/>
              <a:t>Lorem ipsum dolor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3C812B6-F7BE-7743-8A19-57EEAC3106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21938" y="5157554"/>
            <a:ext cx="3048000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lang="en-US" sz="2000" b="1" i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marL="0" lv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/>
              <a:t>Lorem ipsum dolor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32311C2-63FD-0D42-86AD-37707F80097C}"/>
              </a:ext>
            </a:extLst>
          </p:cNvPr>
          <p:cNvGraphicFramePr/>
          <p:nvPr userDrawn="1"/>
        </p:nvGraphicFramePr>
        <p:xfrm>
          <a:off x="4686236" y="2286000"/>
          <a:ext cx="2845329" cy="2540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Chart Placeholder 5">
            <a:extLst>
              <a:ext uri="{FF2B5EF4-FFF2-40B4-BE49-F238E27FC236}">
                <a16:creationId xmlns:a16="http://schemas.microsoft.com/office/drawing/2014/main" id="{3059DBE8-1AE7-CD4A-9452-2C5CD24B50C6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843290" y="2133600"/>
            <a:ext cx="3048000" cy="2641600"/>
          </a:xfrm>
          <a:prstGeom prst="rect">
            <a:avLst/>
          </a:prstGeom>
        </p:spPr>
        <p:txBody>
          <a:bodyPr tIns="731520" anchor="t" anchorCtr="0"/>
          <a:lstStyle>
            <a:lvl1pPr marL="0" indent="0" algn="ctr">
              <a:buNone/>
              <a:defRPr sz="1200" spc="3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</a:t>
            </a:r>
            <a:br>
              <a:rPr lang="en-US"/>
            </a:br>
            <a:r>
              <a:rPr lang="en-US"/>
              <a:t>INSERT CHART</a:t>
            </a:r>
          </a:p>
        </p:txBody>
      </p:sp>
      <p:sp>
        <p:nvSpPr>
          <p:cNvPr id="14" name="Chart Placeholder 5">
            <a:extLst>
              <a:ext uri="{FF2B5EF4-FFF2-40B4-BE49-F238E27FC236}">
                <a16:creationId xmlns:a16="http://schemas.microsoft.com/office/drawing/2014/main" id="{71E38F7D-6DC5-094A-88AA-AB230BFAAFF5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4584900" y="2133600"/>
            <a:ext cx="3048000" cy="2641600"/>
          </a:xfrm>
          <a:prstGeom prst="rect">
            <a:avLst/>
          </a:prstGeom>
        </p:spPr>
        <p:txBody>
          <a:bodyPr tIns="731520" anchor="t" anchorCtr="0"/>
          <a:lstStyle>
            <a:lvl1pPr marL="0" indent="0" algn="ctr">
              <a:buNone/>
              <a:defRPr sz="1200" spc="3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</a:t>
            </a:r>
            <a:br>
              <a:rPr lang="en-US"/>
            </a:br>
            <a:r>
              <a:rPr lang="en-US"/>
              <a:t>INSERT CHART</a:t>
            </a:r>
          </a:p>
        </p:txBody>
      </p:sp>
      <p:sp>
        <p:nvSpPr>
          <p:cNvPr id="15" name="Chart Placeholder 5">
            <a:extLst>
              <a:ext uri="{FF2B5EF4-FFF2-40B4-BE49-F238E27FC236}">
                <a16:creationId xmlns:a16="http://schemas.microsoft.com/office/drawing/2014/main" id="{3683D14C-A20A-FB44-84CA-A92E17283667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8321938" y="2133600"/>
            <a:ext cx="3048000" cy="2641600"/>
          </a:xfrm>
          <a:prstGeom prst="rect">
            <a:avLst/>
          </a:prstGeom>
        </p:spPr>
        <p:txBody>
          <a:bodyPr tIns="731520" anchor="t" anchorCtr="0"/>
          <a:lstStyle>
            <a:lvl1pPr marL="0" indent="0" algn="ctr">
              <a:buNone/>
              <a:defRPr sz="1200" spc="3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</a:t>
            </a:r>
            <a:br>
              <a:rPr lang="en-US"/>
            </a:br>
            <a:r>
              <a:rPr lang="en-US"/>
              <a:t>INSERT CHART</a:t>
            </a: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310BB179-6509-BD4E-84B1-49AC83B627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19" y="457200"/>
            <a:ext cx="11277600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2800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6E39E754-46B4-432F-8DED-A85C22FC6BE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B28E0116-85F2-4993-90E5-1AB17E318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39436AE-1C7E-49B5-A288-B8DA526C151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864D4829-7AA9-4217-A952-92650B3145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E977BF80-AA2C-4592-9B02-55AEBB0830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1AD42360-A9EB-4CC1-B61A-B61CF1A399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348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bleed photography w/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971422AE-67EA-6742-8143-5C0DADDDF1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2084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Full-bleed photography slide</a:t>
            </a:r>
          </a:p>
          <a:p>
            <a:r>
              <a:rPr lang="en-US"/>
              <a:t>Click to insert picture.</a:t>
            </a:r>
          </a:p>
          <a:p>
            <a:r>
              <a:rPr lang="en-US"/>
              <a:t>Copy and paste gradient overlay above if needed.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96A1E45-ABC2-6E4C-9202-46B517BE79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559569"/>
            <a:ext cx="8305800" cy="3877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Full-Bleed Photography Slide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22A6F2B-D6B4-4E10-BFD4-56BEA1CCE4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4C69C1DF-47BF-4080-9AD5-09464EAE12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216DC3F-1B71-4795-BB71-5560D16EE9B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0030D10D-5CE4-4E37-A7F9-0F9F59D1AC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7FD410C-8AB3-4BE2-A272-60F9DB8CA3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2BCD8121-ABFF-47B9-ADAF-C47B083C9E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58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hart slide w/ subhea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CF7C34-3C12-0343-AAD9-D50B0B78A8DF}"/>
              </a:ext>
            </a:extLst>
          </p:cNvPr>
          <p:cNvSpPr txBox="1"/>
          <p:nvPr userDrawn="1"/>
        </p:nvSpPr>
        <p:spPr>
          <a:xfrm>
            <a:off x="4838218" y="201399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1EC708-C9A5-B643-8A72-8BE2F4F1F4C2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133600"/>
            <a:ext cx="0" cy="39243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5">
            <a:extLst>
              <a:ext uri="{FF2B5EF4-FFF2-40B4-BE49-F238E27FC236}">
                <a16:creationId xmlns:a16="http://schemas.microsoft.com/office/drawing/2014/main" id="{E8B7DBE8-8F2D-8247-858B-1DF626847E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19" y="457200"/>
            <a:ext cx="11277600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2800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10748E-B50A-0B4C-9E99-7D00911914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2272" y="1038225"/>
            <a:ext cx="535252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400" b="1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400">
                <a:solidFill>
                  <a:schemeClr val="accent1"/>
                </a:solidFill>
              </a:defRPr>
            </a:lvl2pPr>
            <a:lvl3pPr marL="914400" indent="0" algn="ctr">
              <a:buNone/>
              <a:defRPr sz="2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2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Chart Title</a:t>
            </a:r>
          </a:p>
        </p:txBody>
      </p:sp>
      <p:sp>
        <p:nvSpPr>
          <p:cNvPr id="12" name="Chart Placeholder 7">
            <a:extLst>
              <a:ext uri="{FF2B5EF4-FFF2-40B4-BE49-F238E27FC236}">
                <a16:creationId xmlns:a16="http://schemas.microsoft.com/office/drawing/2014/main" id="{D82D675A-8DEF-334A-B254-DBF5B22537AB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400800" y="1676400"/>
            <a:ext cx="5333999" cy="446900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C2CFAA0-2490-D04F-AA0B-B42ED612CF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2057400"/>
            <a:ext cx="5327644" cy="38862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4A31BF8-272E-4921-889A-20C3C431FA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8C1F299F-088B-4780-9B85-571FBDF6E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48BDA5-FF09-4741-9F98-E73B18150FC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9C0DC745-90E2-4CE8-96A3-4E3A419A11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4EFE5374-FA34-4E66-AFDB-DC080B5B2A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CE0BDBB-6E02-435F-A44C-231CA7B3DD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70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hart slide w/ subhea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hart Placeholder 5">
            <a:extLst>
              <a:ext uri="{FF2B5EF4-FFF2-40B4-BE49-F238E27FC236}">
                <a16:creationId xmlns:a16="http://schemas.microsoft.com/office/drawing/2014/main" id="{931978C9-BC0D-314D-89FE-885FB3CEBEAC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457200" y="2377440"/>
            <a:ext cx="5327650" cy="356616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2" name="Chart Placeholder 7">
            <a:extLst>
              <a:ext uri="{FF2B5EF4-FFF2-40B4-BE49-F238E27FC236}">
                <a16:creationId xmlns:a16="http://schemas.microsoft.com/office/drawing/2014/main" id="{D82D675A-8DEF-334A-B254-DBF5B22537AB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400800" y="2377440"/>
            <a:ext cx="5333999" cy="356616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A1D8915-2A81-784C-AA75-C5F412A81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676400"/>
            <a:ext cx="5327650" cy="59247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 b="1" cap="none" spc="0" baseline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0" indent="0" algn="ctr">
              <a:spcBef>
                <a:spcPts val="0"/>
              </a:spcBef>
              <a:buNone/>
              <a:defRPr sz="1200" spc="0"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US"/>
              <a:t>[Chart Title]</a:t>
            </a:r>
          </a:p>
          <a:p>
            <a:pPr lvl="1"/>
            <a:r>
              <a:rPr lang="en-US"/>
              <a:t>[optional additional chart information]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04F01D2-AC99-EC44-957F-3EE051BBFF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0800" y="1676400"/>
            <a:ext cx="5334000" cy="59247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 b="1" cap="none" spc="0" baseline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0" indent="0" algn="ctr">
              <a:spcBef>
                <a:spcPts val="0"/>
              </a:spcBef>
              <a:buNone/>
              <a:defRPr lang="en-US" sz="1200" kern="1200" spc="0" dirty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US"/>
              <a:t>[Chart Title]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Graphik Regular" panose="020B0503030202060203" pitchFamily="34" charset="0"/>
              <a:buNone/>
            </a:pPr>
            <a:r>
              <a:rPr lang="en-US"/>
              <a:t>[optional additional chart information]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CF7C34-3C12-0343-AAD9-D50B0B78A8DF}"/>
              </a:ext>
            </a:extLst>
          </p:cNvPr>
          <p:cNvSpPr txBox="1"/>
          <p:nvPr userDrawn="1"/>
        </p:nvSpPr>
        <p:spPr>
          <a:xfrm>
            <a:off x="4838218" y="201399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1EC708-C9A5-B643-8A72-8BE2F4F1F4C2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133600"/>
            <a:ext cx="0" cy="39243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5">
            <a:extLst>
              <a:ext uri="{FF2B5EF4-FFF2-40B4-BE49-F238E27FC236}">
                <a16:creationId xmlns:a16="http://schemas.microsoft.com/office/drawing/2014/main" id="{E8B7DBE8-8F2D-8247-858B-1DF626847E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19" y="457200"/>
            <a:ext cx="11277600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2800" spc="0">
                <a:solidFill>
                  <a:schemeClr val="accent1"/>
                </a:solidFill>
              </a:defRPr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10748E-B50A-0B4C-9E99-7D00911914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038225"/>
            <a:ext cx="11277600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None/>
              <a:defRPr sz="2400" b="1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400">
                <a:solidFill>
                  <a:schemeClr val="accent1"/>
                </a:solidFill>
              </a:defRPr>
            </a:lvl2pPr>
            <a:lvl3pPr marL="914400" indent="0" algn="ctr">
              <a:buNone/>
              <a:defRPr sz="2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2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[Optional Subtitle]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73A13DD2-C611-4C28-A7BA-F02B96E4994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207D5A32-FE24-4B9A-A30F-D40522B6B5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E9EEEA-4E33-426E-BEE9-C07513977E4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4FE02E38-9E8A-45F1-A8E4-83C81EC527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82A06588-F146-4B81-8FF3-CFA957FB5F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271009A-9938-453F-A317-CEA1473D5B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07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Thank you slide —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1E7E026-6B9D-684C-8F38-BB252D607117}"/>
              </a:ext>
            </a:extLst>
          </p:cNvPr>
          <p:cNvCxnSpPr>
            <a:cxnSpLocks/>
          </p:cNvCxnSpPr>
          <p:nvPr userDrawn="1"/>
        </p:nvCxnSpPr>
        <p:spPr>
          <a:xfrm>
            <a:off x="5554394" y="4092268"/>
            <a:ext cx="1083213" cy="0"/>
          </a:xfrm>
          <a:prstGeom prst="line">
            <a:avLst/>
          </a:prstGeom>
          <a:ln w="28575" cap="sq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8FF3B2-36AB-FF42-A7E7-F274898FD6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4000" b="0" i="0" kern="1200" cap="none" spc="3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B502FE2D-B801-4FD0-BC54-03792F80AF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4E0CC4-AD76-4FEC-A015-18BABD7C684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95D941E-6EF4-4051-B9C9-E1C854C131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CE5694B7-BCAE-47BB-B0D8-C77F9D9EB0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800A452-7062-4BD2-902F-6FD7EBACE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6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slide —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1E7E026-6B9D-684C-8F38-BB252D607117}"/>
              </a:ext>
            </a:extLst>
          </p:cNvPr>
          <p:cNvCxnSpPr>
            <a:cxnSpLocks/>
          </p:cNvCxnSpPr>
          <p:nvPr userDrawn="1"/>
        </p:nvCxnSpPr>
        <p:spPr>
          <a:xfrm>
            <a:off x="5554394" y="4092268"/>
            <a:ext cx="1083213" cy="0"/>
          </a:xfrm>
          <a:prstGeom prst="line">
            <a:avLst/>
          </a:prstGeom>
          <a:ln w="28575" cap="sq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F241BB8A-38CA-0446-8FD9-CD1318DE1C08}"/>
              </a:ext>
            </a:extLst>
          </p:cNvPr>
          <p:cNvSpPr txBox="1">
            <a:spLocks/>
          </p:cNvSpPr>
          <p:nvPr userDrawn="1"/>
        </p:nvSpPr>
        <p:spPr>
          <a:xfrm>
            <a:off x="571500" y="999066"/>
            <a:ext cx="11049000" cy="485986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600" spc="300">
                <a:solidFill>
                  <a:schemeClr val="tx1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THANK YOU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9809301A-6127-4910-B9C4-02D9F89BE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9522C7C-6422-4CC5-8C65-F42B4FA1FC9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840A788F-B54E-4FD5-A6DE-ACD3169FA9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658DEECA-0A4C-49F0-8A44-B89F843CD1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51A86D8B-5C01-42F4-9ED0-492D1FF294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75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3DF1FC8-7F2A-4072-BB3A-9295C48C25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A2005DA-F8E7-4C07-BECA-D7A960C9922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56FD912F-D343-42A1-BC79-3E54FE6EFA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5FC3C724-198B-41CE-AE43-5AA5D0A251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6A667175-2B04-44FB-AEC9-FAF7E946D9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537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version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C84F113-1D73-4CB4-B988-6A439D099C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E731209A-977F-45E4-8269-AC20C5409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17044B-8E1F-449C-B9BE-D1F01BBEEA5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D09BFD0-26F8-447F-8EB9-132D9957B4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238702D-0094-47AA-90AB-CE2C1A14EB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6404D94-6024-4043-80F6-F95059AC3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3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577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8800" y="4033437"/>
            <a:ext cx="11074400" cy="1526509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98"/>
              </a:spcBef>
              <a:buNone/>
              <a:defRPr sz="1860" b="1">
                <a:solidFill>
                  <a:schemeClr val="tx2"/>
                </a:solidFill>
                <a:latin typeface="+mj-lt"/>
              </a:defRPr>
            </a:lvl1pPr>
            <a:lvl2pPr marL="455091" indent="0" algn="ctr">
              <a:buNone/>
              <a:defRPr sz="1991"/>
            </a:lvl2pPr>
            <a:lvl3pPr marL="910180" indent="0" algn="ctr">
              <a:buNone/>
              <a:defRPr sz="1793"/>
            </a:lvl3pPr>
            <a:lvl4pPr marL="1365267" indent="0" algn="ctr">
              <a:buNone/>
              <a:defRPr sz="1593"/>
            </a:lvl4pPr>
            <a:lvl5pPr marL="1820359" indent="0" algn="ctr">
              <a:buNone/>
              <a:defRPr sz="1593"/>
            </a:lvl5pPr>
            <a:lvl6pPr marL="2275448" indent="0" algn="ctr">
              <a:buNone/>
              <a:defRPr sz="1593"/>
            </a:lvl6pPr>
            <a:lvl7pPr marL="2730536" indent="0" algn="ctr">
              <a:buNone/>
              <a:defRPr sz="1593"/>
            </a:lvl7pPr>
            <a:lvl8pPr marL="3185627" indent="0" algn="ctr">
              <a:buNone/>
              <a:defRPr sz="1593"/>
            </a:lvl8pPr>
            <a:lvl9pPr marL="3640716" indent="0" algn="ctr">
              <a:buNone/>
              <a:defRPr sz="1593"/>
            </a:lvl9pPr>
          </a:lstStyle>
          <a:p>
            <a:r>
              <a:rPr lang="en-US"/>
              <a:t>NAME OF PRESENTER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DBB132-BBB1-724C-AB16-49012A0F2A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8800" y="1627527"/>
            <a:ext cx="11074400" cy="2282973"/>
          </a:xfrm>
        </p:spPr>
        <p:txBody>
          <a:bodyPr anchor="b">
            <a:normAutofit/>
          </a:bodyPr>
          <a:lstStyle>
            <a:lvl1pPr algn="l">
              <a:defRPr sz="8784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Single line title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A441A1-FCFD-3CC0-9CCB-D77C12C75BE3}"/>
              </a:ext>
            </a:extLst>
          </p:cNvPr>
          <p:cNvSpPr txBox="1"/>
          <p:nvPr userDrawn="1"/>
        </p:nvSpPr>
        <p:spPr>
          <a:xfrm>
            <a:off x="411424" y="615730"/>
            <a:ext cx="11074400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6" b="1" spc="400">
                <a:solidFill>
                  <a:schemeClr val="accent1"/>
                </a:solidFill>
                <a:latin typeface="+mj-lt"/>
              </a:rPr>
              <a:t>2025 PURE LEADERSHIP FORUM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57ABCD-1889-B641-BE95-BC4E753310F5}"/>
              </a:ext>
            </a:extLst>
          </p:cNvPr>
          <p:cNvSpPr/>
          <p:nvPr userDrawn="1"/>
        </p:nvSpPr>
        <p:spPr>
          <a:xfrm>
            <a:off x="10235922" y="5682884"/>
            <a:ext cx="1598713" cy="889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ED00FC-C962-D339-18AE-931DA44A746B}"/>
              </a:ext>
            </a:extLst>
          </p:cNvPr>
          <p:cNvCxnSpPr/>
          <p:nvPr userDrawn="1"/>
        </p:nvCxnSpPr>
        <p:spPr>
          <a:xfrm>
            <a:off x="558800" y="1177918"/>
            <a:ext cx="0" cy="1392083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C1E14B58-7931-ED84-3EAB-C0164484BB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22" y="5682884"/>
            <a:ext cx="1598713" cy="88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26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9">
          <p15:clr>
            <a:srgbClr val="FBAE40"/>
          </p15:clr>
        </p15:guide>
        <p15:guide id="2" pos="3092">
          <p15:clr>
            <a:srgbClr val="FBAE40"/>
          </p15:clr>
        </p15:guide>
        <p15:guide id="3" orient="horz" pos="89">
          <p15:clr>
            <a:srgbClr val="FBAE40"/>
          </p15:clr>
        </p15:guide>
        <p15:guide id="4" orient="horz" pos="1603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8800" y="5187464"/>
            <a:ext cx="11074400" cy="1526509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98"/>
              </a:spcBef>
              <a:buNone/>
              <a:defRPr sz="1860" b="1">
                <a:solidFill>
                  <a:schemeClr val="tx2"/>
                </a:solidFill>
                <a:latin typeface="+mj-lt"/>
              </a:defRPr>
            </a:lvl1pPr>
            <a:lvl2pPr marL="455091" indent="0" algn="ctr">
              <a:buNone/>
              <a:defRPr sz="1991"/>
            </a:lvl2pPr>
            <a:lvl3pPr marL="910180" indent="0" algn="ctr">
              <a:buNone/>
              <a:defRPr sz="1793"/>
            </a:lvl3pPr>
            <a:lvl4pPr marL="1365267" indent="0" algn="ctr">
              <a:buNone/>
              <a:defRPr sz="1593"/>
            </a:lvl4pPr>
            <a:lvl5pPr marL="1820359" indent="0" algn="ctr">
              <a:buNone/>
              <a:defRPr sz="1593"/>
            </a:lvl5pPr>
            <a:lvl6pPr marL="2275448" indent="0" algn="ctr">
              <a:buNone/>
              <a:defRPr sz="1593"/>
            </a:lvl6pPr>
            <a:lvl7pPr marL="2730536" indent="0" algn="ctr">
              <a:buNone/>
              <a:defRPr sz="1593"/>
            </a:lvl7pPr>
            <a:lvl8pPr marL="3185627" indent="0" algn="ctr">
              <a:buNone/>
              <a:defRPr sz="1593"/>
            </a:lvl8pPr>
            <a:lvl9pPr marL="3640716" indent="0" algn="ctr">
              <a:buNone/>
              <a:defRPr sz="1593"/>
            </a:lvl9pPr>
          </a:lstStyle>
          <a:p>
            <a:r>
              <a:rPr lang="en-US"/>
              <a:t>NAME OF PRESENTER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DBB132-BBB1-724C-AB16-49012A0F2A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8800" y="2781555"/>
            <a:ext cx="11074400" cy="2282973"/>
          </a:xfrm>
        </p:spPr>
        <p:txBody>
          <a:bodyPr anchor="b">
            <a:normAutofit/>
          </a:bodyPr>
          <a:lstStyle>
            <a:lvl1pPr algn="l">
              <a:defRPr sz="8784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Double line of text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A441A1-FCFD-3CC0-9CCB-D77C12C75BE3}"/>
              </a:ext>
            </a:extLst>
          </p:cNvPr>
          <p:cNvSpPr txBox="1"/>
          <p:nvPr userDrawn="1"/>
        </p:nvSpPr>
        <p:spPr>
          <a:xfrm>
            <a:off x="411424" y="615730"/>
            <a:ext cx="11074400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6" b="1" spc="400">
                <a:solidFill>
                  <a:schemeClr val="accent1"/>
                </a:solidFill>
                <a:latin typeface="+mj-lt"/>
              </a:rPr>
              <a:t>2025 PURE LEADERSHIP FORUM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57ABCD-1889-B641-BE95-BC4E753310F5}"/>
              </a:ext>
            </a:extLst>
          </p:cNvPr>
          <p:cNvSpPr/>
          <p:nvPr userDrawn="1"/>
        </p:nvSpPr>
        <p:spPr>
          <a:xfrm>
            <a:off x="10235922" y="5682884"/>
            <a:ext cx="1598713" cy="889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ED00FC-C962-D339-18AE-931DA44A746B}"/>
              </a:ext>
            </a:extLst>
          </p:cNvPr>
          <p:cNvCxnSpPr/>
          <p:nvPr userDrawn="1"/>
        </p:nvCxnSpPr>
        <p:spPr>
          <a:xfrm>
            <a:off x="558800" y="1177918"/>
            <a:ext cx="0" cy="1392083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C1E14B58-7931-ED84-3EAB-C0164484BB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22" y="5682884"/>
            <a:ext cx="1598713" cy="88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19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9">
          <p15:clr>
            <a:srgbClr val="FBAE40"/>
          </p15:clr>
        </p15:guide>
        <p15:guide id="2" pos="3092">
          <p15:clr>
            <a:srgbClr val="FBAE40"/>
          </p15:clr>
        </p15:guide>
        <p15:guide id="3" orient="horz" pos="89">
          <p15:clr>
            <a:srgbClr val="FBAE40"/>
          </p15:clr>
        </p15:guide>
        <p15:guide id="4" orient="horz" pos="1603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C1E14B58-7931-ED84-3EAB-C0164484BB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22" y="5682884"/>
            <a:ext cx="1598713" cy="88975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8800" y="4033437"/>
            <a:ext cx="11074400" cy="1526509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98"/>
              </a:spcBef>
              <a:buNone/>
              <a:defRPr sz="1860" b="1">
                <a:solidFill>
                  <a:schemeClr val="tx2"/>
                </a:solidFill>
                <a:latin typeface="+mj-lt"/>
              </a:defRPr>
            </a:lvl1pPr>
            <a:lvl2pPr marL="455091" indent="0" algn="ctr">
              <a:buNone/>
              <a:defRPr sz="1991"/>
            </a:lvl2pPr>
            <a:lvl3pPr marL="910180" indent="0" algn="ctr">
              <a:buNone/>
              <a:defRPr sz="1793"/>
            </a:lvl3pPr>
            <a:lvl4pPr marL="1365267" indent="0" algn="ctr">
              <a:buNone/>
              <a:defRPr sz="1593"/>
            </a:lvl4pPr>
            <a:lvl5pPr marL="1820359" indent="0" algn="ctr">
              <a:buNone/>
              <a:defRPr sz="1593"/>
            </a:lvl5pPr>
            <a:lvl6pPr marL="2275448" indent="0" algn="ctr">
              <a:buNone/>
              <a:defRPr sz="1593"/>
            </a:lvl6pPr>
            <a:lvl7pPr marL="2730536" indent="0" algn="ctr">
              <a:buNone/>
              <a:defRPr sz="1593"/>
            </a:lvl7pPr>
            <a:lvl8pPr marL="3185627" indent="0" algn="ctr">
              <a:buNone/>
              <a:defRPr sz="1593"/>
            </a:lvl8pPr>
            <a:lvl9pPr marL="3640716" indent="0" algn="ctr">
              <a:buNone/>
              <a:defRPr sz="1593"/>
            </a:lvl9pPr>
          </a:lstStyle>
          <a:p>
            <a:r>
              <a:rPr lang="en-US"/>
              <a:t>NAME OF PRESENTER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DBB132-BBB1-724C-AB16-49012A0F2A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8800" y="1627527"/>
            <a:ext cx="11074400" cy="2282973"/>
          </a:xfrm>
        </p:spPr>
        <p:txBody>
          <a:bodyPr anchor="b">
            <a:normAutofit/>
          </a:bodyPr>
          <a:lstStyle>
            <a:lvl1pPr algn="l">
              <a:defRPr sz="8784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Single line title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A441A1-FCFD-3CC0-9CCB-D77C12C75BE3}"/>
              </a:ext>
            </a:extLst>
          </p:cNvPr>
          <p:cNvSpPr txBox="1"/>
          <p:nvPr userDrawn="1"/>
        </p:nvSpPr>
        <p:spPr>
          <a:xfrm>
            <a:off x="411424" y="615730"/>
            <a:ext cx="11074400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6" b="1" spc="400">
                <a:solidFill>
                  <a:schemeClr val="tx2"/>
                </a:solidFill>
                <a:latin typeface="+mj-lt"/>
              </a:rPr>
              <a:t>2025 PURE LEADERSHIP FORUM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ED00FC-C962-D339-18AE-931DA44A746B}"/>
              </a:ext>
            </a:extLst>
          </p:cNvPr>
          <p:cNvCxnSpPr/>
          <p:nvPr userDrawn="1"/>
        </p:nvCxnSpPr>
        <p:spPr>
          <a:xfrm>
            <a:off x="558800" y="1177918"/>
            <a:ext cx="0" cy="1392083"/>
          </a:xfrm>
          <a:prstGeom prst="line">
            <a:avLst/>
          </a:prstGeom>
          <a:ln w="28575">
            <a:solidFill>
              <a:srgbClr val="004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243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9">
          <p15:clr>
            <a:srgbClr val="FBAE40"/>
          </p15:clr>
        </p15:guide>
        <p15:guide id="2" pos="3092">
          <p15:clr>
            <a:srgbClr val="FBAE40"/>
          </p15:clr>
        </p15:guide>
        <p15:guide id="3" orient="horz" pos="89">
          <p15:clr>
            <a:srgbClr val="FBAE40"/>
          </p15:clr>
        </p15:guide>
        <p15:guide id="4" orient="horz" pos="160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bleed photography w/ body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971422AE-67EA-6742-8143-5C0DADDDF1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Full-bleed photography slide with text</a:t>
            </a:r>
          </a:p>
          <a:p>
            <a:r>
              <a:rPr lang="en-US"/>
              <a:t>Click to insert picture.</a:t>
            </a:r>
          </a:p>
          <a:p>
            <a:r>
              <a:rPr lang="en-US"/>
              <a:t>Copy and paste gradient overlay above if needed.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96A1E45-ABC2-6E4C-9202-46B517BE79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559569"/>
            <a:ext cx="8305800" cy="3877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Full-Bleed Photography Slide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E5FA6E-A580-1649-9E9F-5C19102BC7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2057400"/>
            <a:ext cx="4191000" cy="38862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691BE262-A5AA-4179-BD72-BB2BDD88AD5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EA76B921-8801-401C-90F9-A21D8B0848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3236F68-548E-4A44-B235-C4AEFC639D5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11E7F112-232D-4E32-9A46-DE756987D2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FF9ECA89-C356-485A-9A86-35A82888C0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73A67481-532C-4F69-8778-674E653EE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751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8800" y="5187464"/>
            <a:ext cx="11074400" cy="1526509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98"/>
              </a:spcBef>
              <a:buNone/>
              <a:defRPr sz="1860" b="1">
                <a:solidFill>
                  <a:schemeClr val="tx2"/>
                </a:solidFill>
                <a:latin typeface="+mj-lt"/>
              </a:defRPr>
            </a:lvl1pPr>
            <a:lvl2pPr marL="455091" indent="0" algn="ctr">
              <a:buNone/>
              <a:defRPr sz="1991"/>
            </a:lvl2pPr>
            <a:lvl3pPr marL="910180" indent="0" algn="ctr">
              <a:buNone/>
              <a:defRPr sz="1793"/>
            </a:lvl3pPr>
            <a:lvl4pPr marL="1365267" indent="0" algn="ctr">
              <a:buNone/>
              <a:defRPr sz="1593"/>
            </a:lvl4pPr>
            <a:lvl5pPr marL="1820359" indent="0" algn="ctr">
              <a:buNone/>
              <a:defRPr sz="1593"/>
            </a:lvl5pPr>
            <a:lvl6pPr marL="2275448" indent="0" algn="ctr">
              <a:buNone/>
              <a:defRPr sz="1593"/>
            </a:lvl6pPr>
            <a:lvl7pPr marL="2730536" indent="0" algn="ctr">
              <a:buNone/>
              <a:defRPr sz="1593"/>
            </a:lvl7pPr>
            <a:lvl8pPr marL="3185627" indent="0" algn="ctr">
              <a:buNone/>
              <a:defRPr sz="1593"/>
            </a:lvl8pPr>
            <a:lvl9pPr marL="3640716" indent="0" algn="ctr">
              <a:buNone/>
              <a:defRPr sz="1593"/>
            </a:lvl9pPr>
          </a:lstStyle>
          <a:p>
            <a:r>
              <a:rPr lang="en-US"/>
              <a:t>NAME OF PRESENTER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DBB132-BBB1-724C-AB16-49012A0F2A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8800" y="2781555"/>
            <a:ext cx="11074400" cy="2282973"/>
          </a:xfrm>
        </p:spPr>
        <p:txBody>
          <a:bodyPr anchor="b">
            <a:normAutofit/>
          </a:bodyPr>
          <a:lstStyle>
            <a:lvl1pPr algn="l">
              <a:defRPr sz="8784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Double line of text 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73DF1A-F593-A459-2726-54C6AFEA83C0}"/>
              </a:ext>
            </a:extLst>
          </p:cNvPr>
          <p:cNvSpPr txBox="1"/>
          <p:nvPr userDrawn="1"/>
        </p:nvSpPr>
        <p:spPr>
          <a:xfrm>
            <a:off x="411424" y="615730"/>
            <a:ext cx="11074400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6" b="1" spc="400">
                <a:solidFill>
                  <a:schemeClr val="tx2"/>
                </a:solidFill>
                <a:latin typeface="+mj-lt"/>
              </a:rPr>
              <a:t>2025 PURE LEADERSHIP FORUM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C7D33E4-0FE2-439A-0A9E-4ED648660A41}"/>
              </a:ext>
            </a:extLst>
          </p:cNvPr>
          <p:cNvCxnSpPr/>
          <p:nvPr userDrawn="1"/>
        </p:nvCxnSpPr>
        <p:spPr>
          <a:xfrm>
            <a:off x="558800" y="1177918"/>
            <a:ext cx="0" cy="1392083"/>
          </a:xfrm>
          <a:prstGeom prst="line">
            <a:avLst/>
          </a:prstGeom>
          <a:ln w="28575">
            <a:solidFill>
              <a:srgbClr val="004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7E74221B-6034-D07A-46A5-4750EA92C4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22" y="5682884"/>
            <a:ext cx="1598713" cy="88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85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9">
          <p15:clr>
            <a:srgbClr val="FBAE40"/>
          </p15:clr>
        </p15:guide>
        <p15:guide id="2" pos="3092">
          <p15:clr>
            <a:srgbClr val="FBAE40"/>
          </p15:clr>
        </p15:guide>
        <p15:guide id="3" orient="horz" pos="89">
          <p15:clr>
            <a:srgbClr val="FBAE40"/>
          </p15:clr>
        </p15:guide>
        <p15:guide id="4" orient="horz" pos="1603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EC3A1F6-EDE4-7246-86E0-FD28BB69142B}"/>
              </a:ext>
            </a:extLst>
          </p:cNvPr>
          <p:cNvCxnSpPr/>
          <p:nvPr userDrawn="1"/>
        </p:nvCxnSpPr>
        <p:spPr>
          <a:xfrm>
            <a:off x="558803" y="1179011"/>
            <a:ext cx="546716" cy="0"/>
          </a:xfrm>
          <a:prstGeom prst="line">
            <a:avLst/>
          </a:prstGeom>
          <a:ln w="412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949D057-1127-1F4D-8B69-ADC493271F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8800" y="334130"/>
            <a:ext cx="11074400" cy="657675"/>
          </a:xfrm>
        </p:spPr>
        <p:txBody>
          <a:bodyPr anchor="b"/>
          <a:lstStyle>
            <a:lvl1pPr>
              <a:defRPr sz="1860" b="1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TABLE OF CONTENTS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533866AE-567F-E84E-A78F-1A5415D2D0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8800" y="1753289"/>
            <a:ext cx="11074400" cy="4512878"/>
          </a:xfrm>
        </p:spPr>
        <p:txBody>
          <a:bodyPr anchor="b"/>
          <a:lstStyle>
            <a:lvl1pPr marL="0" indent="0">
              <a:buFont typeface="+mj-lt"/>
              <a:buNone/>
              <a:defRPr sz="478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1 Title.</a:t>
            </a:r>
          </a:p>
          <a:p>
            <a:pPr lvl="0"/>
            <a:r>
              <a:rPr lang="en-US"/>
              <a:t>Section 2 Title.</a:t>
            </a:r>
          </a:p>
          <a:p>
            <a:pPr lvl="0"/>
            <a:r>
              <a:rPr lang="en-US"/>
              <a:t>Section 3 Title.</a:t>
            </a:r>
          </a:p>
          <a:p>
            <a:pPr lvl="0"/>
            <a:r>
              <a:rPr lang="en-US"/>
              <a:t>Section 4 Title.</a:t>
            </a:r>
          </a:p>
        </p:txBody>
      </p:sp>
    </p:spTree>
    <p:extLst>
      <p:ext uri="{BB962C8B-B14F-4D97-AF65-F5344CB8AC3E}">
        <p14:creationId xmlns:p14="http://schemas.microsoft.com/office/powerpoint/2010/main" val="3894938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Transition (bl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A13293-AF7B-6047-BB74-D4CE2DB34CEF}"/>
              </a:ext>
            </a:extLst>
          </p:cNvPr>
          <p:cNvSpPr/>
          <p:nvPr userDrawn="1"/>
        </p:nvSpPr>
        <p:spPr>
          <a:xfrm>
            <a:off x="0" y="3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8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080C53-BF54-8B42-8D66-92722F0820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" y="1750983"/>
            <a:ext cx="11013103" cy="5107021"/>
          </a:xfrm>
        </p:spPr>
        <p:txBody>
          <a:bodyPr lIns="365760" tIns="0" rIns="0" bIns="91440" anchor="b"/>
          <a:lstStyle>
            <a:lvl1pPr>
              <a:lnSpc>
                <a:spcPts val="13273"/>
              </a:lnSpc>
              <a:spcBef>
                <a:spcPts val="200"/>
              </a:spcBef>
              <a:defRPr sz="15263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Primary transition</a:t>
            </a:r>
          </a:p>
        </p:txBody>
      </p:sp>
    </p:spTree>
    <p:extLst>
      <p:ext uri="{BB962C8B-B14F-4D97-AF65-F5344CB8AC3E}">
        <p14:creationId xmlns:p14="http://schemas.microsoft.com/office/powerpoint/2010/main" val="42508101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imary Transition (bl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A13293-AF7B-6047-BB74-D4CE2DB34CEF}"/>
              </a:ext>
            </a:extLst>
          </p:cNvPr>
          <p:cNvSpPr/>
          <p:nvPr userDrawn="1"/>
        </p:nvSpPr>
        <p:spPr>
          <a:xfrm>
            <a:off x="0" y="3"/>
            <a:ext cx="12192000" cy="6858000"/>
          </a:xfrm>
          <a:prstGeom prst="rect">
            <a:avLst/>
          </a:prstGeom>
          <a:solidFill>
            <a:srgbClr val="004C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8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080C53-BF54-8B42-8D66-92722F0820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" y="1750983"/>
            <a:ext cx="11013103" cy="5107021"/>
          </a:xfrm>
        </p:spPr>
        <p:txBody>
          <a:bodyPr lIns="365760" tIns="0" rIns="0" bIns="91440" anchor="b"/>
          <a:lstStyle>
            <a:lvl1pPr>
              <a:lnSpc>
                <a:spcPts val="13273"/>
              </a:lnSpc>
              <a:spcBef>
                <a:spcPts val="200"/>
              </a:spcBef>
              <a:defRPr sz="15263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Primary transition</a:t>
            </a:r>
          </a:p>
        </p:txBody>
      </p:sp>
    </p:spTree>
    <p:extLst>
      <p:ext uri="{BB962C8B-B14F-4D97-AF65-F5344CB8AC3E}">
        <p14:creationId xmlns:p14="http://schemas.microsoft.com/office/powerpoint/2010/main" val="25887616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imary Transition (bl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A13293-AF7B-6047-BB74-D4CE2DB34CEF}"/>
              </a:ext>
            </a:extLst>
          </p:cNvPr>
          <p:cNvSpPr/>
          <p:nvPr userDrawn="1"/>
        </p:nvSpPr>
        <p:spPr>
          <a:xfrm>
            <a:off x="0" y="3"/>
            <a:ext cx="12192000" cy="6858000"/>
          </a:xfrm>
          <a:prstGeom prst="rect">
            <a:avLst/>
          </a:prstGeom>
          <a:solidFill>
            <a:srgbClr val="FFC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8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080C53-BF54-8B42-8D66-92722F0820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" y="1750983"/>
            <a:ext cx="11013103" cy="5107021"/>
          </a:xfrm>
        </p:spPr>
        <p:txBody>
          <a:bodyPr lIns="365760" tIns="0" rIns="0" bIns="91440" anchor="b"/>
          <a:lstStyle>
            <a:lvl1pPr>
              <a:lnSpc>
                <a:spcPts val="13273"/>
              </a:lnSpc>
              <a:spcBef>
                <a:spcPts val="200"/>
              </a:spcBef>
              <a:defRPr sz="15263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Primary transition</a:t>
            </a:r>
          </a:p>
        </p:txBody>
      </p:sp>
    </p:spTree>
    <p:extLst>
      <p:ext uri="{BB962C8B-B14F-4D97-AF65-F5344CB8AC3E}">
        <p14:creationId xmlns:p14="http://schemas.microsoft.com/office/powerpoint/2010/main" val="5776816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Transition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080C53-BF54-8B42-8D66-92722F0820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" y="1750983"/>
            <a:ext cx="11013103" cy="5107021"/>
          </a:xfrm>
        </p:spPr>
        <p:txBody>
          <a:bodyPr lIns="365760" tIns="0" rIns="0" bIns="91440" anchor="b"/>
          <a:lstStyle>
            <a:lvl1pPr>
              <a:lnSpc>
                <a:spcPts val="13273"/>
              </a:lnSpc>
              <a:spcBef>
                <a:spcPts val="200"/>
              </a:spcBef>
              <a:defRPr sz="15263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Primary transition</a:t>
            </a:r>
          </a:p>
        </p:txBody>
      </p:sp>
    </p:spTree>
    <p:extLst>
      <p:ext uri="{BB962C8B-B14F-4D97-AF65-F5344CB8AC3E}">
        <p14:creationId xmlns:p14="http://schemas.microsoft.com/office/powerpoint/2010/main" val="33887142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plit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19101" y="216953"/>
            <a:ext cx="11187683" cy="73836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192" b="1" spc="0">
                <a:solidFill>
                  <a:schemeClr val="bg1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13" y="6563468"/>
            <a:ext cx="12107187" cy="197261"/>
          </a:xfrm>
        </p:spPr>
        <p:txBody>
          <a:bodyPr anchor="b"/>
          <a:lstStyle>
            <a:lvl1pPr>
              <a:defRPr sz="1066" b="0" i="1">
                <a:solidFill>
                  <a:schemeClr val="bg2"/>
                </a:solidFill>
              </a:defRPr>
            </a:lvl1pPr>
            <a:lvl2pPr>
              <a:defRPr sz="1066" b="0" i="1">
                <a:solidFill>
                  <a:schemeClr val="bg2"/>
                </a:solidFill>
              </a:defRPr>
            </a:lvl2pPr>
            <a:lvl3pPr>
              <a:defRPr sz="1066" b="0" i="1">
                <a:solidFill>
                  <a:schemeClr val="bg2"/>
                </a:solidFill>
              </a:defRPr>
            </a:lvl3pPr>
            <a:lvl4pPr>
              <a:defRPr sz="1066" b="0" i="1">
                <a:solidFill>
                  <a:schemeClr val="bg2"/>
                </a:solidFill>
              </a:defRPr>
            </a:lvl4pPr>
            <a:lvl5pPr>
              <a:defRPr sz="1066" b="0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91622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plit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19101" y="216953"/>
            <a:ext cx="11187683" cy="73836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192" b="1" spc="0">
                <a:solidFill>
                  <a:schemeClr val="tx2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13" y="6563468"/>
            <a:ext cx="12107187" cy="197261"/>
          </a:xfrm>
        </p:spPr>
        <p:txBody>
          <a:bodyPr anchor="b"/>
          <a:lstStyle>
            <a:lvl1pPr>
              <a:defRPr sz="1066" b="0" i="1">
                <a:solidFill>
                  <a:schemeClr val="bg2"/>
                </a:solidFill>
              </a:defRPr>
            </a:lvl1pPr>
            <a:lvl2pPr>
              <a:defRPr sz="1066" b="0" i="1">
                <a:solidFill>
                  <a:schemeClr val="bg2"/>
                </a:solidFill>
              </a:defRPr>
            </a:lvl2pPr>
            <a:lvl3pPr>
              <a:defRPr sz="1066" b="0" i="1">
                <a:solidFill>
                  <a:schemeClr val="bg2"/>
                </a:solidFill>
              </a:defRPr>
            </a:lvl3pPr>
            <a:lvl4pPr>
              <a:defRPr sz="1066" b="0" i="1">
                <a:solidFill>
                  <a:schemeClr val="bg2"/>
                </a:solidFill>
              </a:defRPr>
            </a:lvl4pPr>
            <a:lvl5pPr>
              <a:defRPr sz="1066" b="0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54945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">
    <p:bg>
      <p:bgPr>
        <a:solidFill>
          <a:srgbClr val="FFCF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42A0569-890D-C44C-8127-CFCA7FDF4B6E}"/>
              </a:ext>
            </a:extLst>
          </p:cNvPr>
          <p:cNvSpPr/>
          <p:nvPr userDrawn="1"/>
        </p:nvSpPr>
        <p:spPr>
          <a:xfrm>
            <a:off x="439919" y="351609"/>
            <a:ext cx="11324735" cy="6090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7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5" b="1" spc="400">
                <a:solidFill>
                  <a:schemeClr val="tx2"/>
                </a:solidFill>
                <a:latin typeface="+mj-lt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leichschenkliges Dreieck 45"/>
          <p:cNvSpPr/>
          <p:nvPr userDrawn="1"/>
        </p:nvSpPr>
        <p:spPr>
          <a:xfrm rot="10800000">
            <a:off x="5650495" y="10"/>
            <a:ext cx="891025" cy="46114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4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C600E2-4573-9F4C-A173-DDB38A521B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8801" y="999680"/>
            <a:ext cx="11074403" cy="3426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123" b="1" spc="0">
                <a:solidFill>
                  <a:schemeClr val="tx1"/>
                </a:solidFill>
                <a:latin typeface="+mj-lt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1342341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3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42692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Grap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42A0569-890D-C44C-8127-CFCA7FDF4B6E}"/>
              </a:ext>
            </a:extLst>
          </p:cNvPr>
          <p:cNvSpPr/>
          <p:nvPr userDrawn="1"/>
        </p:nvSpPr>
        <p:spPr>
          <a:xfrm>
            <a:off x="439919" y="351609"/>
            <a:ext cx="11324735" cy="6090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7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5" b="1" spc="400">
                <a:solidFill>
                  <a:schemeClr val="tx2"/>
                </a:solidFill>
                <a:latin typeface="+mj-lt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leichschenkliges Dreieck 45"/>
          <p:cNvSpPr/>
          <p:nvPr userDrawn="1"/>
        </p:nvSpPr>
        <p:spPr>
          <a:xfrm rot="10800000">
            <a:off x="5650495" y="10"/>
            <a:ext cx="891025" cy="46114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4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C600E2-4573-9F4C-A173-DDB38A521B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8801" y="999680"/>
            <a:ext cx="11074403" cy="3426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123" b="1" spc="0">
                <a:solidFill>
                  <a:schemeClr val="tx1"/>
                </a:solidFill>
                <a:latin typeface="+mj-lt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1342341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3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2580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bleed photography w/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971422AE-67EA-6742-8143-5C0DADDDF1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4011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Full-bleed photography slide with text</a:t>
            </a:r>
          </a:p>
          <a:p>
            <a:r>
              <a:rPr lang="en-US"/>
              <a:t>Click to insert picture.</a:t>
            </a:r>
          </a:p>
          <a:p>
            <a:r>
              <a:rPr lang="en-US"/>
              <a:t>Copy and paste gradient overlay above if needed.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96A1E45-ABC2-6E4C-9202-46B517BE79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559569"/>
            <a:ext cx="8305800" cy="3877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Full-Bleed Photography Slide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06500DD-3D60-3242-AFFD-556EDE7007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2057400"/>
            <a:ext cx="4191000" cy="3886200"/>
          </a:xfrm>
          <a:prstGeom prst="rect">
            <a:avLst/>
          </a:prstGeom>
        </p:spPr>
        <p:txBody>
          <a:bodyPr anchor="ctr" anchorCtr="0"/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04060B41-C0A1-4BFA-A3AC-25203DA87E3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FAE79B56-C867-4FAD-89F2-EAEDE04D8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056A37-CA22-41BD-8A57-09A987F8A31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074523D8-6614-48A9-A114-E3FBB19B7C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C0FC1F56-32A7-4938-87C1-CCB24ED210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4E46A3F4-D40A-4202-8E6F-405F79CB03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278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42A0569-890D-C44C-8127-CFCA7FDF4B6E}"/>
              </a:ext>
            </a:extLst>
          </p:cNvPr>
          <p:cNvSpPr/>
          <p:nvPr userDrawn="1"/>
        </p:nvSpPr>
        <p:spPr>
          <a:xfrm>
            <a:off x="439919" y="351609"/>
            <a:ext cx="11324735" cy="6090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7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5" b="1" spc="400">
                <a:solidFill>
                  <a:schemeClr val="tx2"/>
                </a:solidFill>
                <a:latin typeface="+mj-lt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leichschenkliges Dreieck 45"/>
          <p:cNvSpPr/>
          <p:nvPr userDrawn="1"/>
        </p:nvSpPr>
        <p:spPr>
          <a:xfrm rot="10800000">
            <a:off x="5650495" y="10"/>
            <a:ext cx="891025" cy="46114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4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C600E2-4573-9F4C-A173-DDB38A521B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8801" y="999680"/>
            <a:ext cx="11074403" cy="3426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123" b="1" spc="0">
                <a:solidFill>
                  <a:schemeClr val="tx1"/>
                </a:solidFill>
                <a:latin typeface="+mj-lt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1342341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3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88561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CA2F2AA-312A-0224-F116-0BB66BD48321}"/>
              </a:ext>
            </a:extLst>
          </p:cNvPr>
          <p:cNvSpPr/>
          <p:nvPr userDrawn="1"/>
        </p:nvSpPr>
        <p:spPr>
          <a:xfrm rot="10800000">
            <a:off x="0" y="2"/>
            <a:ext cx="12192000" cy="6858000"/>
          </a:xfrm>
          <a:prstGeom prst="rect">
            <a:avLst/>
          </a:prstGeom>
          <a:gradFill>
            <a:gsLst>
              <a:gs pos="55000">
                <a:schemeClr val="accent1"/>
              </a:gs>
              <a:gs pos="0">
                <a:srgbClr val="AFD6DA"/>
              </a:gs>
              <a:gs pos="100000">
                <a:srgbClr val="004C8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26F566-35AC-4DC3-A797-41317F1387BF}"/>
              </a:ext>
            </a:extLst>
          </p:cNvPr>
          <p:cNvSpPr/>
          <p:nvPr userDrawn="1"/>
        </p:nvSpPr>
        <p:spPr>
          <a:xfrm>
            <a:off x="588213" y="581491"/>
            <a:ext cx="11122009" cy="5695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1516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CA2F2AA-312A-0224-F116-0BB66BD48321}"/>
              </a:ext>
            </a:extLst>
          </p:cNvPr>
          <p:cNvSpPr/>
          <p:nvPr userDrawn="1"/>
        </p:nvSpPr>
        <p:spPr>
          <a:xfrm rot="10800000">
            <a:off x="0" y="2"/>
            <a:ext cx="12192000" cy="6858000"/>
          </a:xfrm>
          <a:prstGeom prst="rect">
            <a:avLst/>
          </a:prstGeom>
          <a:gradFill>
            <a:gsLst>
              <a:gs pos="55000">
                <a:schemeClr val="accent1"/>
              </a:gs>
              <a:gs pos="0">
                <a:srgbClr val="AFD6DA"/>
              </a:gs>
              <a:gs pos="100000">
                <a:srgbClr val="004C8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26F566-35AC-4DC3-A797-41317F1387BF}"/>
              </a:ext>
            </a:extLst>
          </p:cNvPr>
          <p:cNvSpPr/>
          <p:nvPr userDrawn="1"/>
        </p:nvSpPr>
        <p:spPr>
          <a:xfrm>
            <a:off x="1008536" y="1066442"/>
            <a:ext cx="10174931" cy="4775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DED99-AF0C-28AC-1DCD-9B64A16B18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1917" y="2472485"/>
            <a:ext cx="8015816" cy="372189"/>
          </a:xfrm>
        </p:spPr>
        <p:txBody>
          <a:bodyPr/>
          <a:lstStyle>
            <a:lvl1pPr algn="ctr">
              <a:defRPr sz="2662" b="1" spc="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648AA6C-2466-9EC8-75A0-5A0254256C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10446" y="3191802"/>
            <a:ext cx="6652631" cy="1297020"/>
          </a:xfrm>
        </p:spPr>
        <p:txBody>
          <a:bodyPr/>
          <a:lstStyle>
            <a:lvl1pPr algn="ctr">
              <a:defRPr sz="4792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80706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-Blu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4AB7AB-547F-3584-A81B-FBC48739CD3C}"/>
              </a:ext>
            </a:extLst>
          </p:cNvPr>
          <p:cNvSpPr/>
          <p:nvPr userDrawn="1"/>
        </p:nvSpPr>
        <p:spPr>
          <a:xfrm rot="10800000">
            <a:off x="0" y="2"/>
            <a:ext cx="12192000" cy="6858000"/>
          </a:xfrm>
          <a:prstGeom prst="rect">
            <a:avLst/>
          </a:prstGeom>
          <a:gradFill>
            <a:gsLst>
              <a:gs pos="55000">
                <a:schemeClr val="accent1"/>
              </a:gs>
              <a:gs pos="0">
                <a:srgbClr val="AFD6DA"/>
              </a:gs>
              <a:gs pos="99000">
                <a:srgbClr val="00867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90456A-CC33-474C-2E86-07A264D63ED3}"/>
              </a:ext>
            </a:extLst>
          </p:cNvPr>
          <p:cNvSpPr/>
          <p:nvPr userDrawn="1"/>
        </p:nvSpPr>
        <p:spPr>
          <a:xfrm>
            <a:off x="588213" y="581491"/>
            <a:ext cx="11122009" cy="5695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7535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4AB7AB-547F-3584-A81B-FBC48739CD3C}"/>
              </a:ext>
            </a:extLst>
          </p:cNvPr>
          <p:cNvSpPr/>
          <p:nvPr userDrawn="1"/>
        </p:nvSpPr>
        <p:spPr>
          <a:xfrm rot="10800000">
            <a:off x="0" y="2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90456A-CC33-474C-2E86-07A264D63ED3}"/>
              </a:ext>
            </a:extLst>
          </p:cNvPr>
          <p:cNvSpPr/>
          <p:nvPr userDrawn="1"/>
        </p:nvSpPr>
        <p:spPr>
          <a:xfrm>
            <a:off x="534998" y="581491"/>
            <a:ext cx="11122009" cy="5695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9164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order_Gray graph pa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4AB7AB-547F-3584-A81B-FBC48739CD3C}"/>
              </a:ext>
            </a:extLst>
          </p:cNvPr>
          <p:cNvSpPr/>
          <p:nvPr userDrawn="1"/>
        </p:nvSpPr>
        <p:spPr>
          <a:xfrm rot="10800000">
            <a:off x="0" y="2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90456A-CC33-474C-2E86-07A264D63ED3}"/>
              </a:ext>
            </a:extLst>
          </p:cNvPr>
          <p:cNvSpPr/>
          <p:nvPr userDrawn="1"/>
        </p:nvSpPr>
        <p:spPr>
          <a:xfrm>
            <a:off x="534998" y="581491"/>
            <a:ext cx="11122009" cy="5695021"/>
          </a:xfrm>
          <a:prstGeom prst="rect">
            <a:avLst/>
          </a:prstGeom>
          <a:pattFill prst="lgGrid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9595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y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4AB7AB-547F-3584-A81B-FBC48739CD3C}"/>
              </a:ext>
            </a:extLst>
          </p:cNvPr>
          <p:cNvSpPr/>
          <p:nvPr userDrawn="1"/>
        </p:nvSpPr>
        <p:spPr>
          <a:xfrm rot="10800000">
            <a:off x="0" y="2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90456A-CC33-474C-2E86-07A264D63ED3}"/>
              </a:ext>
            </a:extLst>
          </p:cNvPr>
          <p:cNvSpPr/>
          <p:nvPr userDrawn="1"/>
        </p:nvSpPr>
        <p:spPr>
          <a:xfrm>
            <a:off x="534998" y="581491"/>
            <a:ext cx="11122009" cy="5695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9799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order_Blue graph pa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4AB7AB-547F-3584-A81B-FBC48739CD3C}"/>
              </a:ext>
            </a:extLst>
          </p:cNvPr>
          <p:cNvSpPr/>
          <p:nvPr userDrawn="1"/>
        </p:nvSpPr>
        <p:spPr>
          <a:xfrm rot="10800000">
            <a:off x="0" y="2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90456A-CC33-474C-2E86-07A264D63ED3}"/>
              </a:ext>
            </a:extLst>
          </p:cNvPr>
          <p:cNvSpPr/>
          <p:nvPr userDrawn="1"/>
        </p:nvSpPr>
        <p:spPr>
          <a:xfrm>
            <a:off x="534998" y="581491"/>
            <a:ext cx="11122009" cy="5695021"/>
          </a:xfrm>
          <a:prstGeom prst="rect">
            <a:avLst/>
          </a:prstGeom>
          <a:pattFill prst="lgGrid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5236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order_Green graph pa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4AB7AB-547F-3584-A81B-FBC48739CD3C}"/>
              </a:ext>
            </a:extLst>
          </p:cNvPr>
          <p:cNvSpPr/>
          <p:nvPr userDrawn="1"/>
        </p:nvSpPr>
        <p:spPr>
          <a:xfrm rot="10800000">
            <a:off x="0" y="2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90456A-CC33-474C-2E86-07A264D63ED3}"/>
              </a:ext>
            </a:extLst>
          </p:cNvPr>
          <p:cNvSpPr/>
          <p:nvPr userDrawn="1"/>
        </p:nvSpPr>
        <p:spPr>
          <a:xfrm>
            <a:off x="534998" y="581491"/>
            <a:ext cx="11122009" cy="5695021"/>
          </a:xfrm>
          <a:prstGeom prst="rect">
            <a:avLst/>
          </a:prstGeom>
          <a:pattFill prst="lgGrid">
            <a:fgClr>
              <a:schemeClr val="accent1">
                <a:lumMod val="50000"/>
              </a:schemeClr>
            </a:fgClr>
            <a:bgClr>
              <a:schemeClr val="accent1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AEFEBF3-EE22-30B1-BA63-E8D20183E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1917" y="2472485"/>
            <a:ext cx="8015816" cy="372189"/>
          </a:xfrm>
        </p:spPr>
        <p:txBody>
          <a:bodyPr/>
          <a:lstStyle>
            <a:lvl1pPr algn="ctr">
              <a:defRPr sz="2662" b="1" spc="400">
                <a:solidFill>
                  <a:schemeClr val="accent1"/>
                </a:solidFill>
                <a:highlight>
                  <a:srgbClr val="FFFFFF"/>
                </a:highlight>
                <a:latin typeface="+mj-lt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CF5F6E08-DAFB-BBA8-97FE-698984696C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10446" y="3191802"/>
            <a:ext cx="6652631" cy="1297020"/>
          </a:xfrm>
        </p:spPr>
        <p:txBody>
          <a:bodyPr/>
          <a:lstStyle>
            <a:lvl1pPr algn="ctr">
              <a:defRPr sz="4792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31784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-Blu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45DA7A-F44F-FF94-D47F-9FCD820BBB94}"/>
              </a:ext>
            </a:extLst>
          </p:cNvPr>
          <p:cNvSpPr/>
          <p:nvPr userDrawn="1"/>
        </p:nvSpPr>
        <p:spPr>
          <a:xfrm rot="10800000">
            <a:off x="0" y="2"/>
            <a:ext cx="12192000" cy="6858000"/>
          </a:xfrm>
          <a:prstGeom prst="rect">
            <a:avLst/>
          </a:prstGeom>
          <a:gradFill>
            <a:gsLst>
              <a:gs pos="55000">
                <a:srgbClr val="FFCF4E"/>
              </a:gs>
              <a:gs pos="0">
                <a:schemeClr val="accent1"/>
              </a:gs>
              <a:gs pos="100000">
                <a:srgbClr val="004C8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2BCD86-5431-3E9B-6B54-C108845651E4}"/>
              </a:ext>
            </a:extLst>
          </p:cNvPr>
          <p:cNvSpPr/>
          <p:nvPr userDrawn="1"/>
        </p:nvSpPr>
        <p:spPr>
          <a:xfrm>
            <a:off x="588213" y="581491"/>
            <a:ext cx="11122009" cy="5695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697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 copy 2/3 photograph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E70A04-101A-1640-BC18-92E1712CF62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114800" y="0"/>
            <a:ext cx="80772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picture.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92F1FA9-3756-604A-A52B-70001EE067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658201"/>
            <a:ext cx="2968625" cy="3877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A70BFBB-667C-D543-A5BA-BAD47BDB8F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609344"/>
            <a:ext cx="2968625" cy="433425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F72027EC-0F7B-4235-8C89-1228C743C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D96C84-D5F0-4167-A690-E45C5D4B2F2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F3B9151-1C99-47D7-A49F-11EB6E06BA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B6F1187-9B48-4544-98D7-A13B4856ED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ABFF4BFD-D76D-4653-83CE-9DD88CD183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4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7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5" b="1" spc="400">
                <a:solidFill>
                  <a:schemeClr val="tx2"/>
                </a:solidFill>
                <a:latin typeface="+mj-lt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C600E2-4573-9F4C-A173-DDB38A521B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8801" y="999680"/>
            <a:ext cx="11074403" cy="3426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123" b="1" spc="0">
                <a:solidFill>
                  <a:schemeClr val="tx1"/>
                </a:solidFill>
                <a:latin typeface="+mj-lt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1342341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3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41511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15213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29D46C-6EEC-6AA7-82F9-312463FFEF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7251" y="857164"/>
            <a:ext cx="10759016" cy="676002"/>
          </a:xfrm>
        </p:spPr>
        <p:txBody>
          <a:bodyPr/>
          <a:lstStyle>
            <a:lvl1pPr algn="ctr">
              <a:defRPr sz="4792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56469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ybo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BFF0D3-0808-C10E-6F7D-8B3C7C8DDC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31151" y="615272"/>
            <a:ext cx="3657600" cy="2285999"/>
          </a:xfrm>
          <a:solidFill>
            <a:schemeClr val="bg1"/>
          </a:solidFill>
          <a:ln>
            <a:solidFill>
              <a:srgbClr val="C00000"/>
            </a:solidFill>
          </a:ln>
        </p:spPr>
        <p:txBody>
          <a:bodyPr anchor="ctr"/>
          <a:lstStyle>
            <a:lvl1pPr algn="ctr">
              <a:defRPr sz="1597">
                <a:solidFill>
                  <a:srgbClr val="C00000"/>
                </a:solidFill>
              </a:defRPr>
            </a:lvl1pPr>
            <a:lvl2pPr>
              <a:defRPr>
                <a:solidFill>
                  <a:srgbClr val="C00000"/>
                </a:solidFill>
              </a:defRPr>
            </a:lvl2pPr>
            <a:lvl3pPr>
              <a:defRPr>
                <a:solidFill>
                  <a:srgbClr val="C00000"/>
                </a:solidFill>
              </a:defRPr>
            </a:lvl3pPr>
            <a:lvl4pPr>
              <a:defRPr>
                <a:solidFill>
                  <a:srgbClr val="C00000"/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9717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Blank">
    <p:bg>
      <p:bgPr>
        <a:blipFill dpi="0" rotWithShape="1">
          <a:blip r:embed="rId2">
            <a:alphaModFix amt="90198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17A7897-2C8F-F962-D683-344C7CD24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352" y="636529"/>
            <a:ext cx="7044267" cy="473271"/>
          </a:xfrm>
        </p:spPr>
        <p:txBody>
          <a:bodyPr/>
          <a:lstStyle>
            <a:lvl1pPr>
              <a:defRPr sz="2129" b="1" spc="798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2159489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Blank">
    <p:bg>
      <p:bgPr>
        <a:blipFill dpi="0" rotWithShape="1">
          <a:blip r:embed="rId2">
            <a:alphaModFix amt="90198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17A7897-2C8F-F962-D683-344C7CD24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352" y="636529"/>
            <a:ext cx="7044267" cy="473271"/>
          </a:xfrm>
        </p:spPr>
        <p:txBody>
          <a:bodyPr/>
          <a:lstStyle>
            <a:lvl1pPr>
              <a:defRPr sz="2129" b="1" spc="798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0530841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Blank">
    <p:bg>
      <p:bgPr>
        <a:blipFill dpi="0" rotWithShape="1">
          <a:blip r:embed="rId2">
            <a:alphaModFix amt="90198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17A7897-2C8F-F962-D683-344C7CD24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352" y="636529"/>
            <a:ext cx="7044267" cy="473271"/>
          </a:xfrm>
        </p:spPr>
        <p:txBody>
          <a:bodyPr/>
          <a:lstStyle>
            <a:lvl1pPr>
              <a:defRPr sz="2129" b="1" spc="798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2634630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Blank">
    <p:bg>
      <p:bgPr>
        <a:blipFill dpi="0" rotWithShape="1">
          <a:blip r:embed="rId2">
            <a:alphaModFix amt="90198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17A7897-2C8F-F962-D683-344C7CD24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352" y="636529"/>
            <a:ext cx="7044267" cy="473271"/>
          </a:xfrm>
        </p:spPr>
        <p:txBody>
          <a:bodyPr/>
          <a:lstStyle>
            <a:lvl1pPr>
              <a:defRPr sz="2129" b="1" spc="798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3518127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Blank">
    <p:bg>
      <p:bgPr>
        <a:blipFill dpi="0" rotWithShape="1">
          <a:blip r:embed="rId2">
            <a:alphaModFix amt="90198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17A7897-2C8F-F962-D683-344C7CD24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352" y="636529"/>
            <a:ext cx="7044267" cy="473271"/>
          </a:xfrm>
        </p:spPr>
        <p:txBody>
          <a:bodyPr/>
          <a:lstStyle>
            <a:lvl1pPr>
              <a:defRPr sz="2129" b="1" spc="798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8824312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691B071-4BC7-FC4E-89A0-E7BE257D94A5}"/>
              </a:ext>
            </a:extLst>
          </p:cNvPr>
          <p:cNvGrpSpPr/>
          <p:nvPr userDrawn="1"/>
        </p:nvGrpSpPr>
        <p:grpSpPr>
          <a:xfrm>
            <a:off x="0" y="3"/>
            <a:ext cx="12192000" cy="6858000"/>
            <a:chOff x="0" y="0"/>
            <a:chExt cx="9144000" cy="51482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3469C4D-C4DB-2249-9707-EC5FDCB1F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826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52E12B7-AF25-CC42-AEC9-84BAC417E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82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3966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 bullets 2/3 photograph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E70A04-101A-1640-BC18-92E1712CF62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114800" y="0"/>
            <a:ext cx="80772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picture.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92F1FA9-3756-604A-A52B-70001EE067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658201"/>
            <a:ext cx="2968625" cy="3877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5D21EEE-1877-C443-8FDC-3A29A12D0A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600200"/>
            <a:ext cx="2968625" cy="4343400"/>
          </a:xfrm>
          <a:prstGeom prst="rect">
            <a:avLst/>
          </a:prstGeom>
        </p:spPr>
        <p:txBody>
          <a:bodyPr anchor="ctr" anchorCtr="0"/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4D552858-DC57-4A3B-AED1-DF48D2C22B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E1C3B6F-77EA-41CB-A5B7-4E2A8934763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4D8B86C2-0C59-448C-BDF0-EBD0CD10E2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5764D59-8289-4647-A44A-174ED4335D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3F08D240-B098-4976-89D2-8CEE2E6F4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59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lank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691B071-4BC7-FC4E-89A0-E7BE257D94A5}"/>
              </a:ext>
            </a:extLst>
          </p:cNvPr>
          <p:cNvGrpSpPr/>
          <p:nvPr userDrawn="1"/>
        </p:nvGrpSpPr>
        <p:grpSpPr>
          <a:xfrm>
            <a:off x="0" y="3"/>
            <a:ext cx="12192000" cy="6858000"/>
            <a:chOff x="0" y="0"/>
            <a:chExt cx="9144000" cy="51482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3469C4D-C4DB-2249-9707-EC5FDCB1F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826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52E12B7-AF25-CC42-AEC9-84BAC417E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82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00474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08E10B53-CB97-A049-9F73-163CDB10849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383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6AFBC0B-3470-8F4A-96C7-719AFC7D11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2"/>
            <a:ext cx="6096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DC65E7B5-3402-924B-AFFD-94E7C5263C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"/>
            <a:ext cx="6096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229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6AFBC0B-3470-8F4A-96C7-719AFC7D11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2"/>
            <a:ext cx="4077547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1395CA67-DDD7-E246-AE85-B60DA0B0B1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64001" y="2"/>
            <a:ext cx="4077547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88F04921-444A-D34B-A21F-6A7E7B39F28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8001" y="2"/>
            <a:ext cx="4077547" cy="6858000"/>
          </a:xfrm>
        </p:spPr>
        <p:txBody>
          <a:bodyPr/>
          <a:lstStyle/>
          <a:p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E9300B8-F7F9-8A9D-BCD0-79C356E2C7EF}"/>
              </a:ext>
            </a:extLst>
          </p:cNvPr>
          <p:cNvCxnSpPr/>
          <p:nvPr userDrawn="1"/>
        </p:nvCxnSpPr>
        <p:spPr>
          <a:xfrm>
            <a:off x="4064001" y="2"/>
            <a:ext cx="0" cy="6858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1336CFA-1BB8-6F61-69DC-1867BC1E4B09}"/>
              </a:ext>
            </a:extLst>
          </p:cNvPr>
          <p:cNvCxnSpPr/>
          <p:nvPr userDrawn="1"/>
        </p:nvCxnSpPr>
        <p:spPr>
          <a:xfrm>
            <a:off x="8141548" y="-1"/>
            <a:ext cx="0" cy="6858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0123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adrant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6AFBC0B-3470-8F4A-96C7-719AFC7D11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2"/>
            <a:ext cx="6096000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DC65E7B5-3402-924B-AFFD-94E7C5263C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"/>
            <a:ext cx="6096000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7CE27EA-7880-5D44-8365-AB0EB69370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3428999"/>
            <a:ext cx="6096000" cy="3429001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B3ED2134-E725-264B-BA85-3D17DEBC87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28999"/>
            <a:ext cx="6096000" cy="342900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828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" y="24930"/>
            <a:ext cx="6092825" cy="22753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" y="2316163"/>
            <a:ext cx="6092825" cy="222567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" y="4545054"/>
            <a:ext cx="6092825" cy="2312946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099182" y="2"/>
            <a:ext cx="6092825" cy="341696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099182" y="3416968"/>
            <a:ext cx="6092825" cy="344103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322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DC65E7B5-3402-924B-AFFD-94E7C5263C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"/>
            <a:ext cx="4074288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35A6A73-92B6-6F49-9F5F-A8E74AB847E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3429000"/>
            <a:ext cx="4074288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A3B4993C-AF8D-6A4C-9AB2-202251EDA83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58856" y="2"/>
            <a:ext cx="4074288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0823B40A-2ED1-114F-B9EF-FCC351D25D9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058856" y="3429000"/>
            <a:ext cx="4074288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0749BBB0-2DB5-8C41-924A-9ECEC43FA8C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125428" y="2"/>
            <a:ext cx="4074288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591C70B5-EC34-474E-AFD4-70A23D3AF5B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125428" y="3429000"/>
            <a:ext cx="4074288" cy="342899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980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DC65E7B5-3402-924B-AFFD-94E7C5263C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" y="2"/>
            <a:ext cx="3040284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35A6A73-92B6-6F49-9F5F-A8E74AB847E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" y="3428999"/>
            <a:ext cx="3040284" cy="342899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11E73419-EA6B-4D4F-A894-ADE1E66302E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55719" y="2"/>
            <a:ext cx="3040284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0A074F23-F8C5-EA45-A738-3954B3FA4F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055719" y="3428999"/>
            <a:ext cx="3040284" cy="3428998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AB592C10-FAFD-B34C-86D3-FDEC69CC234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3" y="2"/>
            <a:ext cx="3040284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95466CE7-A5B0-3A40-AAEF-35EBCF97386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096003" y="3428999"/>
            <a:ext cx="3040284" cy="3428998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97498CC2-B716-2B4B-9F49-E3D8BEC477C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136287" y="2"/>
            <a:ext cx="3040284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DBCF44B0-72D0-4D4E-BE3E-EE356CF536C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136287" y="3428999"/>
            <a:ext cx="3040284" cy="342899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673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6AFBC0B-3470-8F4A-96C7-719AFC7D11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22973" y="2"/>
            <a:ext cx="2453833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DC65E7B5-3402-924B-AFFD-94E7C5263C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" y="2"/>
            <a:ext cx="2422967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1C15D8E8-539C-9E4D-8680-9872763C20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22922" y="2"/>
            <a:ext cx="2453833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A8B9B67-45BB-B645-8EEA-F0E168758F8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99955" y="2"/>
            <a:ext cx="2422967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2991427C-F2A2-144D-B4C9-8C852314E11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69039" y="2"/>
            <a:ext cx="2422967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B5D1EE26-B7BA-5847-84FB-B417E9B2F41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422973" y="3428999"/>
            <a:ext cx="2453833" cy="3429001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35A6A73-92B6-6F49-9F5F-A8E74AB847E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" y="3428999"/>
            <a:ext cx="2422967" cy="3429001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EB13ACED-89EA-D746-A0BD-440CF1802AF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322922" y="3428999"/>
            <a:ext cx="2453833" cy="3429001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29B61C16-A07F-2E4F-BD9F-0BEE9CB5AEA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99955" y="3428999"/>
            <a:ext cx="2422967" cy="3429001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4ECA9740-D149-3942-B87E-1B8F9A9DF91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769039" y="3428999"/>
            <a:ext cx="2422967" cy="342900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239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EAC0AD0-E4C6-FF40-B869-24D30668072E}"/>
              </a:ext>
            </a:extLst>
          </p:cNvPr>
          <p:cNvSpPr/>
          <p:nvPr userDrawn="1"/>
        </p:nvSpPr>
        <p:spPr>
          <a:xfrm>
            <a:off x="0" y="2303087"/>
            <a:ext cx="12192000" cy="403293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8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334127"/>
            <a:ext cx="11074400" cy="1356564"/>
          </a:xfrm>
        </p:spPr>
        <p:txBody>
          <a:bodyPr anchor="b"/>
          <a:lstStyle/>
          <a:p>
            <a:endParaRPr lang="en-US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58800" y="334130"/>
            <a:ext cx="11074400" cy="657675"/>
          </a:xfrm>
        </p:spPr>
        <p:txBody>
          <a:bodyPr anchor="b"/>
          <a:lstStyle>
            <a:lvl1pPr>
              <a:defRPr sz="1860" b="1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0046DB2-B6F7-4E4B-AD46-D684100825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21484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CB6223EB-0F77-784F-AECC-09843767132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66641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598AE53-9401-C141-B986-9E4B4B563A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5571" y="4819030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9ACC1EF8-5ED6-944E-A6D9-322E5CB073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5570" y="5096429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7E9580D9-B2E2-AB44-9F34-3B7026C941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90728" y="4817622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986062B2-C844-D748-A057-CCA85F29D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90727" y="5095022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24947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">
          <p15:clr>
            <a:srgbClr val="FBAE40"/>
          </p15:clr>
        </p15:guide>
        <p15:guide id="2" pos="149">
          <p15:clr>
            <a:srgbClr val="FBAE40"/>
          </p15:clr>
        </p15:guide>
        <p15:guide id="3" pos="3092">
          <p15:clr>
            <a:srgbClr val="FBAE40"/>
          </p15:clr>
        </p15:guide>
        <p15:guide id="4" orient="horz" pos="164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 copy 1/2 photograph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7FC8EC9-1D4E-D44F-AA94-17A3DC34E9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7280"/>
            <a:ext cx="6096000" cy="6858000"/>
          </a:xfrm>
          <a:prstGeom prst="rect">
            <a:avLst/>
          </a:prstGeom>
        </p:spPr>
        <p:txBody>
          <a:bodyPr tIns="1737360"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image.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C5594-4192-204E-9EF9-467C544B0A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658201"/>
            <a:ext cx="5327651" cy="3877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04E6A06-5593-D949-B770-6703436A9F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605776"/>
            <a:ext cx="5327650" cy="433782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00AE6A23-80E2-4852-9302-B3B7384D1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C4ABDA-1E65-4A5A-9572-0F044A50494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DEEF0E2C-AB35-4D85-AE93-004EE8349E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C5C1C3E-053E-4221-84C9-E13680C763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02614E8F-9176-4A41-BD68-4A4015D757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35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EAC0AD0-E4C6-FF40-B869-24D30668072E}"/>
              </a:ext>
            </a:extLst>
          </p:cNvPr>
          <p:cNvSpPr/>
          <p:nvPr userDrawn="1"/>
        </p:nvSpPr>
        <p:spPr>
          <a:xfrm>
            <a:off x="0" y="2303087"/>
            <a:ext cx="12192000" cy="403293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8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334127"/>
            <a:ext cx="11074400" cy="1356564"/>
          </a:xfrm>
        </p:spPr>
        <p:txBody>
          <a:bodyPr anchor="b"/>
          <a:lstStyle/>
          <a:p>
            <a:endParaRPr lang="en-US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58800" y="334130"/>
            <a:ext cx="11074400" cy="657675"/>
          </a:xfrm>
        </p:spPr>
        <p:txBody>
          <a:bodyPr anchor="b"/>
          <a:lstStyle>
            <a:lvl1pPr>
              <a:defRPr sz="1860" b="1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0046DB2-B6F7-4E4B-AD46-D684100825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41243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CB6223EB-0F77-784F-AECC-09843767132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86400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F297F510-22D9-0041-818E-3288D56717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15040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598AE53-9401-C141-B986-9E4B4B563A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65330" y="4819030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9ACC1EF8-5ED6-944E-A6D9-322E5CB073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65329" y="5096429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7E9580D9-B2E2-AB44-9F34-3B7026C941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10487" y="4817622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986062B2-C844-D748-A057-CCA85F29D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10486" y="5095022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E3274503-EB4A-9D47-9996-85EE69DC376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55645" y="4817622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06BF261-826F-DE45-8037-B483C432C6A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55643" y="5095022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68992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">
          <p15:clr>
            <a:srgbClr val="FBAE40"/>
          </p15:clr>
        </p15:guide>
        <p15:guide id="2" pos="149">
          <p15:clr>
            <a:srgbClr val="FBAE40"/>
          </p15:clr>
        </p15:guide>
        <p15:guide id="3" pos="3092">
          <p15:clr>
            <a:srgbClr val="FBAE40"/>
          </p15:clr>
        </p15:guide>
        <p15:guide id="4" orient="horz" pos="1645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EAC0AD0-E4C6-FF40-B869-24D30668072E}"/>
              </a:ext>
            </a:extLst>
          </p:cNvPr>
          <p:cNvSpPr/>
          <p:nvPr userDrawn="1"/>
        </p:nvSpPr>
        <p:spPr>
          <a:xfrm>
            <a:off x="0" y="2303087"/>
            <a:ext cx="12192000" cy="403293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8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334127"/>
            <a:ext cx="11074400" cy="1356564"/>
          </a:xfrm>
        </p:spPr>
        <p:txBody>
          <a:bodyPr anchor="b"/>
          <a:lstStyle/>
          <a:p>
            <a:endParaRPr lang="en-US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58800" y="334130"/>
            <a:ext cx="11074400" cy="657675"/>
          </a:xfrm>
        </p:spPr>
        <p:txBody>
          <a:bodyPr anchor="b"/>
          <a:lstStyle>
            <a:lvl1pPr>
              <a:defRPr sz="1860" b="1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0046DB2-B6F7-4E4B-AD46-D684100825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5027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CB6223EB-0F77-784F-AECC-09843767132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29883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F297F510-22D9-0041-818E-3288D56717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14739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1F662C54-7B5C-F74B-80F9-25D2A565CB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99596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598AE53-9401-C141-B986-9E4B4B563A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9114" y="4819030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9ACC1EF8-5ED6-944E-A6D9-322E5CB073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9113" y="5096429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7E9580D9-B2E2-AB44-9F34-3B7026C941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70855" y="4817622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986062B2-C844-D748-A057-CCA85F29D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70854" y="5095022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E3274503-EB4A-9D47-9996-85EE69DC376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55343" y="4817622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06BF261-826F-DE45-8037-B483C432C6A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55342" y="5095022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5263118C-71A5-D14E-8A19-4F53A2CEA0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23675" y="4817622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80D2F4E-3968-1A49-BE31-28C3E086B76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23674" y="5095022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3467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">
          <p15:clr>
            <a:srgbClr val="FBAE40"/>
          </p15:clr>
        </p15:guide>
        <p15:guide id="2" pos="149">
          <p15:clr>
            <a:srgbClr val="FBAE40"/>
          </p15:clr>
        </p15:guide>
        <p15:guide id="3" pos="3092">
          <p15:clr>
            <a:srgbClr val="FBAE40"/>
          </p15:clr>
        </p15:guide>
        <p15:guide id="4" orient="horz" pos="1645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EAC0AD0-E4C6-FF40-B869-24D30668072E}"/>
              </a:ext>
            </a:extLst>
          </p:cNvPr>
          <p:cNvSpPr/>
          <p:nvPr userDrawn="1"/>
        </p:nvSpPr>
        <p:spPr>
          <a:xfrm>
            <a:off x="0" y="2303087"/>
            <a:ext cx="12192000" cy="403293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8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334127"/>
            <a:ext cx="11074400" cy="1356564"/>
          </a:xfrm>
        </p:spPr>
        <p:txBody>
          <a:bodyPr anchor="b"/>
          <a:lstStyle/>
          <a:p>
            <a:endParaRPr lang="en-US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58800" y="334130"/>
            <a:ext cx="11074400" cy="657675"/>
          </a:xfrm>
        </p:spPr>
        <p:txBody>
          <a:bodyPr anchor="b"/>
          <a:lstStyle>
            <a:lvl1pPr>
              <a:defRPr sz="1860" b="1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0046DB2-B6F7-4E4B-AD46-D684100825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1999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CB6223EB-0F77-784F-AECC-09843767132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86159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F297F510-22D9-0041-818E-3288D56717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10319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1F662C54-7B5C-F74B-80F9-25D2A565CB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34479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58772B77-E852-3141-A1E7-71FD64675DA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058637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598AE53-9401-C141-B986-9E4B4B563A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086" y="4819030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9ACC1EF8-5ED6-944E-A6D9-322E5CB073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6085" y="5096429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7E9580D9-B2E2-AB44-9F34-3B7026C941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10245" y="4817622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986062B2-C844-D748-A057-CCA85F29D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710243" y="5095022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E3274503-EB4A-9D47-9996-85EE69DC376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4402" y="4817622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06BF261-826F-DE45-8037-B483C432C6A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34401" y="5095022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5263118C-71A5-D14E-8A19-4F53A2CEA0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58556" y="4817622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80D2F4E-3968-1A49-BE31-28C3E086B76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58556" y="5095022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45E2C751-AED4-BD46-A562-5687DB574DF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77001" y="4817622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A99683A0-5176-CA45-9571-EC20549EE16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76999" y="5095022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92093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">
          <p15:clr>
            <a:srgbClr val="FBAE40"/>
          </p15:clr>
        </p15:guide>
        <p15:guide id="2" pos="149">
          <p15:clr>
            <a:srgbClr val="FBAE40"/>
          </p15:clr>
        </p15:guide>
        <p15:guide id="3" pos="3092">
          <p15:clr>
            <a:srgbClr val="FBAE40"/>
          </p15:clr>
        </p15:guide>
        <p15:guide id="4" orient="horz" pos="1645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8800" y="334127"/>
            <a:ext cx="11074400" cy="1356564"/>
          </a:xfrm>
        </p:spPr>
        <p:txBody>
          <a:bodyPr anchor="b"/>
          <a:lstStyle/>
          <a:p>
            <a:r>
              <a:rPr lang="en-US"/>
              <a:t>Title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58803" y="1880325"/>
            <a:ext cx="546716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58800" y="334130"/>
            <a:ext cx="11074400" cy="657675"/>
          </a:xfrm>
        </p:spPr>
        <p:txBody>
          <a:bodyPr anchor="b"/>
          <a:lstStyle>
            <a:lvl1pPr>
              <a:defRPr sz="1860" b="1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598AE53-9401-C141-B986-9E4B4B563A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8801" y="2306954"/>
            <a:ext cx="5370947" cy="1144250"/>
          </a:xfrm>
        </p:spPr>
        <p:txBody>
          <a:bodyPr anchor="b"/>
          <a:lstStyle>
            <a:lvl1pPr>
              <a:defRPr sz="3186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This is a short headline.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E4FF1F3E-982A-0641-9FC4-A85DA1CC5A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8801" y="3769881"/>
            <a:ext cx="5370947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72B20535-A6CA-F146-B73A-66C62F6D37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62253" y="2306954"/>
            <a:ext cx="5370947" cy="1144250"/>
          </a:xfrm>
        </p:spPr>
        <p:txBody>
          <a:bodyPr anchor="b"/>
          <a:lstStyle>
            <a:lvl1pPr>
              <a:defRPr sz="3186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This is a short headline.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3343E6EF-EE84-EF48-B42A-C0C8B861BD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62253" y="3769881"/>
            <a:ext cx="5370947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D829C24-DB06-BB44-AC8F-963862C9E5EA}"/>
              </a:ext>
            </a:extLst>
          </p:cNvPr>
          <p:cNvCxnSpPr/>
          <p:nvPr userDrawn="1"/>
        </p:nvCxnSpPr>
        <p:spPr>
          <a:xfrm>
            <a:off x="540325" y="3588699"/>
            <a:ext cx="5370947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7A4B944-77FB-F34F-AA66-6315B5EC83B4}"/>
              </a:ext>
            </a:extLst>
          </p:cNvPr>
          <p:cNvCxnSpPr/>
          <p:nvPr userDrawn="1"/>
        </p:nvCxnSpPr>
        <p:spPr>
          <a:xfrm>
            <a:off x="6243781" y="3588699"/>
            <a:ext cx="5370947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020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">
          <p15:clr>
            <a:srgbClr val="FBAE40"/>
          </p15:clr>
        </p15:guide>
        <p15:guide id="2" pos="149">
          <p15:clr>
            <a:srgbClr val="FBAE40"/>
          </p15:clr>
        </p15:guide>
        <p15:guide id="3" pos="3092">
          <p15:clr>
            <a:srgbClr val="FBAE40"/>
          </p15:clr>
        </p15:guide>
        <p15:guide id="4" orient="horz" pos="1645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8800" y="334127"/>
            <a:ext cx="11074400" cy="1356564"/>
          </a:xfrm>
        </p:spPr>
        <p:txBody>
          <a:bodyPr anchor="b"/>
          <a:lstStyle/>
          <a:p>
            <a:r>
              <a:rPr lang="en-US"/>
              <a:t>Title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58803" y="1880325"/>
            <a:ext cx="546716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58800" y="334130"/>
            <a:ext cx="11074400" cy="657675"/>
          </a:xfrm>
        </p:spPr>
        <p:txBody>
          <a:bodyPr anchor="b"/>
          <a:lstStyle>
            <a:lvl1pPr>
              <a:defRPr sz="1860" b="1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598AE53-9401-C141-B986-9E4B4B563A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8800" y="2306954"/>
            <a:ext cx="3518021" cy="1144250"/>
          </a:xfrm>
        </p:spPr>
        <p:txBody>
          <a:bodyPr anchor="b"/>
          <a:lstStyle>
            <a:lvl1pPr>
              <a:defRPr sz="3186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This is a short headline.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72B20535-A6CA-F146-B73A-66C62F6D37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36992" y="2306954"/>
            <a:ext cx="3518021" cy="1144250"/>
          </a:xfrm>
        </p:spPr>
        <p:txBody>
          <a:bodyPr anchor="b"/>
          <a:lstStyle>
            <a:lvl1pPr>
              <a:defRPr sz="3186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This is a short headline.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76CCB6E-69DC-E940-9A8B-6E06CD29CB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15180" y="2306954"/>
            <a:ext cx="3518021" cy="1144250"/>
          </a:xfrm>
        </p:spPr>
        <p:txBody>
          <a:bodyPr anchor="b"/>
          <a:lstStyle>
            <a:lvl1pPr>
              <a:defRPr sz="3186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This is a short headline.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1305655-E7A1-AC46-9336-36A1BC561707}"/>
              </a:ext>
            </a:extLst>
          </p:cNvPr>
          <p:cNvCxnSpPr>
            <a:cxnSpLocks/>
          </p:cNvCxnSpPr>
          <p:nvPr userDrawn="1"/>
        </p:nvCxnSpPr>
        <p:spPr>
          <a:xfrm>
            <a:off x="540325" y="3588699"/>
            <a:ext cx="3536496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12EB515C-FDA5-AC42-817B-DE3B365245B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8805" y="3769881"/>
            <a:ext cx="3518023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9E56E6-D249-8B4E-95B9-0DDA5B089A1A}"/>
              </a:ext>
            </a:extLst>
          </p:cNvPr>
          <p:cNvCxnSpPr>
            <a:cxnSpLocks/>
          </p:cNvCxnSpPr>
          <p:nvPr userDrawn="1"/>
        </p:nvCxnSpPr>
        <p:spPr>
          <a:xfrm>
            <a:off x="4332884" y="3588699"/>
            <a:ext cx="3536496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17F92E95-7D26-0D4C-BEF9-DE187BC6C3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69837" y="3769881"/>
            <a:ext cx="3518023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89B6DEB-2618-DA4D-A123-180E212EEB55}"/>
              </a:ext>
            </a:extLst>
          </p:cNvPr>
          <p:cNvCxnSpPr>
            <a:cxnSpLocks/>
          </p:cNvCxnSpPr>
          <p:nvPr userDrawn="1"/>
        </p:nvCxnSpPr>
        <p:spPr>
          <a:xfrm>
            <a:off x="8096704" y="3588699"/>
            <a:ext cx="3536496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C048926D-D38C-A14D-931A-D7FB73096F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15183" y="3769881"/>
            <a:ext cx="3518023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</p:spTree>
    <p:extLst>
      <p:ext uri="{BB962C8B-B14F-4D97-AF65-F5344CB8AC3E}">
        <p14:creationId xmlns:p14="http://schemas.microsoft.com/office/powerpoint/2010/main" val="1403137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">
          <p15:clr>
            <a:srgbClr val="FBAE40"/>
          </p15:clr>
        </p15:guide>
        <p15:guide id="2" pos="149">
          <p15:clr>
            <a:srgbClr val="FBAE40"/>
          </p15:clr>
        </p15:guide>
        <p15:guide id="3" pos="3092">
          <p15:clr>
            <a:srgbClr val="FBAE40"/>
          </p15:clr>
        </p15:guide>
        <p15:guide id="4" orient="horz" pos="1645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8800" y="334127"/>
            <a:ext cx="11074400" cy="1356564"/>
          </a:xfrm>
        </p:spPr>
        <p:txBody>
          <a:bodyPr anchor="b"/>
          <a:lstStyle/>
          <a:p>
            <a:r>
              <a:rPr lang="en-US"/>
              <a:t>Title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58803" y="1880325"/>
            <a:ext cx="546716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58800" y="334130"/>
            <a:ext cx="11074400" cy="657675"/>
          </a:xfrm>
        </p:spPr>
        <p:txBody>
          <a:bodyPr anchor="b"/>
          <a:lstStyle>
            <a:lvl1pPr>
              <a:defRPr sz="1860" b="1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598AE53-9401-C141-B986-9E4B4B563A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8800" y="2306954"/>
            <a:ext cx="2506640" cy="1144250"/>
          </a:xfrm>
        </p:spPr>
        <p:txBody>
          <a:bodyPr anchor="b"/>
          <a:lstStyle>
            <a:lvl1pPr>
              <a:defRPr sz="2655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Short headline.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72B20535-A6CA-F146-B73A-66C62F6D37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14720" y="2306954"/>
            <a:ext cx="2506640" cy="1144250"/>
          </a:xfrm>
        </p:spPr>
        <p:txBody>
          <a:bodyPr anchor="b"/>
          <a:lstStyle>
            <a:lvl1pPr>
              <a:defRPr sz="2655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Short headline.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76CCB6E-69DC-E940-9A8B-6E06CD29CB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70640" y="2306954"/>
            <a:ext cx="2506640" cy="1144250"/>
          </a:xfrm>
        </p:spPr>
        <p:txBody>
          <a:bodyPr anchor="b"/>
          <a:lstStyle>
            <a:lvl1pPr>
              <a:defRPr sz="2655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Short headline.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DEF69939-7880-1B49-983D-1DCDD25B22E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26560" y="2300011"/>
            <a:ext cx="2506640" cy="1144250"/>
          </a:xfrm>
        </p:spPr>
        <p:txBody>
          <a:bodyPr anchor="b"/>
          <a:lstStyle>
            <a:lvl1pPr>
              <a:defRPr sz="2655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Short headline.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6CCFEF-38E0-A048-B5C5-8177184C89B9}"/>
              </a:ext>
            </a:extLst>
          </p:cNvPr>
          <p:cNvCxnSpPr>
            <a:cxnSpLocks/>
          </p:cNvCxnSpPr>
          <p:nvPr userDrawn="1"/>
        </p:nvCxnSpPr>
        <p:spPr>
          <a:xfrm>
            <a:off x="558800" y="3574992"/>
            <a:ext cx="80818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48CD111C-1179-5640-8B0E-43BD776F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8805" y="3769881"/>
            <a:ext cx="2506641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29237E7-E393-5745-A8AC-BAF68CD6DCE1}"/>
              </a:ext>
            </a:extLst>
          </p:cNvPr>
          <p:cNvCxnSpPr>
            <a:cxnSpLocks/>
          </p:cNvCxnSpPr>
          <p:nvPr userDrawn="1"/>
        </p:nvCxnSpPr>
        <p:spPr>
          <a:xfrm>
            <a:off x="3414720" y="3574992"/>
            <a:ext cx="80818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6D9BA302-0D4B-EA49-BA6A-7322A2BFF9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14725" y="3769881"/>
            <a:ext cx="2506641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5161FCF-BB72-2A44-BC92-6B6F37205D20}"/>
              </a:ext>
            </a:extLst>
          </p:cNvPr>
          <p:cNvCxnSpPr>
            <a:cxnSpLocks/>
          </p:cNvCxnSpPr>
          <p:nvPr userDrawn="1"/>
        </p:nvCxnSpPr>
        <p:spPr>
          <a:xfrm>
            <a:off x="6270640" y="3574992"/>
            <a:ext cx="80818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44C69492-DDE2-CC4E-8206-2B0DAF57BC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70645" y="3769881"/>
            <a:ext cx="2506641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62F168D-3A18-2B4A-8007-4105A51DBB94}"/>
              </a:ext>
            </a:extLst>
          </p:cNvPr>
          <p:cNvCxnSpPr>
            <a:cxnSpLocks/>
          </p:cNvCxnSpPr>
          <p:nvPr userDrawn="1"/>
        </p:nvCxnSpPr>
        <p:spPr>
          <a:xfrm>
            <a:off x="9126560" y="3574992"/>
            <a:ext cx="80818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D4900059-0EED-EC4B-B033-B45D1BB48E4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65" y="3769881"/>
            <a:ext cx="2506641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</p:spTree>
    <p:extLst>
      <p:ext uri="{BB962C8B-B14F-4D97-AF65-F5344CB8AC3E}">
        <p14:creationId xmlns:p14="http://schemas.microsoft.com/office/powerpoint/2010/main" val="2664595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">
          <p15:clr>
            <a:srgbClr val="FBAE40"/>
          </p15:clr>
        </p15:guide>
        <p15:guide id="2" pos="149">
          <p15:clr>
            <a:srgbClr val="FBAE40"/>
          </p15:clr>
        </p15:guide>
        <p15:guide id="3" pos="3092">
          <p15:clr>
            <a:srgbClr val="FBAE40"/>
          </p15:clr>
        </p15:guide>
        <p15:guide id="4" orient="horz" pos="1645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8800" y="334127"/>
            <a:ext cx="11074400" cy="1356564"/>
          </a:xfrm>
        </p:spPr>
        <p:txBody>
          <a:bodyPr anchor="b"/>
          <a:lstStyle/>
          <a:p>
            <a:r>
              <a:rPr lang="en-US"/>
              <a:t>Title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58803" y="1880325"/>
            <a:ext cx="546716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58800" y="334130"/>
            <a:ext cx="11074400" cy="657675"/>
          </a:xfrm>
        </p:spPr>
        <p:txBody>
          <a:bodyPr anchor="b"/>
          <a:lstStyle>
            <a:lvl1pPr>
              <a:defRPr sz="1860" b="1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598AE53-9401-C141-B986-9E4B4B563A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8806" y="2306954"/>
            <a:ext cx="1864713" cy="1144250"/>
          </a:xfrm>
        </p:spPr>
        <p:txBody>
          <a:bodyPr anchor="b"/>
          <a:lstStyle>
            <a:lvl1pPr>
              <a:defRPr sz="2655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Short headline.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72B20535-A6CA-F146-B73A-66C62F6D37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35997" y="2306954"/>
            <a:ext cx="1864713" cy="1144250"/>
          </a:xfrm>
        </p:spPr>
        <p:txBody>
          <a:bodyPr anchor="b"/>
          <a:lstStyle>
            <a:lvl1pPr>
              <a:defRPr sz="2655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Short headline.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76CCB6E-69DC-E940-9A8B-6E06CD29CB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13188" y="2306954"/>
            <a:ext cx="1864713" cy="1144250"/>
          </a:xfrm>
        </p:spPr>
        <p:txBody>
          <a:bodyPr anchor="b"/>
          <a:lstStyle>
            <a:lvl1pPr>
              <a:defRPr sz="2655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Short headline.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DEF69939-7880-1B49-983D-1DCDD25B22E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40835" y="2300011"/>
            <a:ext cx="1864713" cy="1144250"/>
          </a:xfrm>
        </p:spPr>
        <p:txBody>
          <a:bodyPr anchor="b"/>
          <a:lstStyle>
            <a:lvl1pPr>
              <a:defRPr sz="2655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Short headline.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6CCFEF-38E0-A048-B5C5-8177184C89B9}"/>
              </a:ext>
            </a:extLst>
          </p:cNvPr>
          <p:cNvCxnSpPr>
            <a:cxnSpLocks/>
          </p:cNvCxnSpPr>
          <p:nvPr userDrawn="1"/>
        </p:nvCxnSpPr>
        <p:spPr>
          <a:xfrm>
            <a:off x="558800" y="3574992"/>
            <a:ext cx="80818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48CD111C-1179-5640-8B0E-43BD776F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8801" y="3769881"/>
            <a:ext cx="1864715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29237E7-E393-5745-A8AC-BAF68CD6DCE1}"/>
              </a:ext>
            </a:extLst>
          </p:cNvPr>
          <p:cNvCxnSpPr>
            <a:cxnSpLocks/>
          </p:cNvCxnSpPr>
          <p:nvPr userDrawn="1"/>
        </p:nvCxnSpPr>
        <p:spPr>
          <a:xfrm>
            <a:off x="2817520" y="3574992"/>
            <a:ext cx="80818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6D9BA302-0D4B-EA49-BA6A-7322A2BFF9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835993" y="3769881"/>
            <a:ext cx="1864715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5161FCF-BB72-2A44-BC92-6B6F37205D20}"/>
              </a:ext>
            </a:extLst>
          </p:cNvPr>
          <p:cNvCxnSpPr>
            <a:cxnSpLocks/>
          </p:cNvCxnSpPr>
          <p:nvPr userDrawn="1"/>
        </p:nvCxnSpPr>
        <p:spPr>
          <a:xfrm>
            <a:off x="5113184" y="3574992"/>
            <a:ext cx="80818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44C69492-DDE2-CC4E-8206-2B0DAF57BC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13181" y="3769881"/>
            <a:ext cx="1864715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62F168D-3A18-2B4A-8007-4105A51DBB94}"/>
              </a:ext>
            </a:extLst>
          </p:cNvPr>
          <p:cNvCxnSpPr>
            <a:cxnSpLocks/>
          </p:cNvCxnSpPr>
          <p:nvPr userDrawn="1"/>
        </p:nvCxnSpPr>
        <p:spPr>
          <a:xfrm>
            <a:off x="7440836" y="3574992"/>
            <a:ext cx="80818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D4900059-0EED-EC4B-B033-B45D1BB48E4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40834" y="3769881"/>
            <a:ext cx="1864715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30B6F718-75BA-CB4D-8EB4-6E68A3B83A0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768493" y="2300011"/>
            <a:ext cx="1864713" cy="1144250"/>
          </a:xfrm>
        </p:spPr>
        <p:txBody>
          <a:bodyPr anchor="b"/>
          <a:lstStyle>
            <a:lvl1pPr>
              <a:defRPr sz="2655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Short headline.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51E73CF-2B7E-B144-AB01-26026BF62223}"/>
              </a:ext>
            </a:extLst>
          </p:cNvPr>
          <p:cNvCxnSpPr>
            <a:cxnSpLocks/>
          </p:cNvCxnSpPr>
          <p:nvPr userDrawn="1"/>
        </p:nvCxnSpPr>
        <p:spPr>
          <a:xfrm>
            <a:off x="9768487" y="3574992"/>
            <a:ext cx="80818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7057DF63-57BF-A74B-9AFA-B764B37F425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768489" y="3769881"/>
            <a:ext cx="1864715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</p:spTree>
    <p:extLst>
      <p:ext uri="{BB962C8B-B14F-4D97-AF65-F5344CB8AC3E}">
        <p14:creationId xmlns:p14="http://schemas.microsoft.com/office/powerpoint/2010/main" val="1951477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">
          <p15:clr>
            <a:srgbClr val="FBAE40"/>
          </p15:clr>
        </p15:guide>
        <p15:guide id="2" pos="149">
          <p15:clr>
            <a:srgbClr val="FBAE40"/>
          </p15:clr>
        </p15:guide>
        <p15:guide id="3" pos="3092">
          <p15:clr>
            <a:srgbClr val="FBAE40"/>
          </p15:clr>
        </p15:guide>
        <p15:guide id="4" orient="horz" pos="1645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B2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D6F422-FEFC-DC4E-A103-916F1C20EE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9436" y="2746876"/>
            <a:ext cx="2912533" cy="3442876"/>
          </a:xfrm>
        </p:spPr>
        <p:txBody>
          <a:bodyPr/>
          <a:lstStyle>
            <a:lvl1pPr>
              <a:defRPr sz="3186" b="1">
                <a:solidFill>
                  <a:schemeClr val="tx2"/>
                </a:solidFill>
                <a:latin typeface="+mj-lt"/>
              </a:defRPr>
            </a:lvl1pPr>
            <a:lvl2pPr marL="667465" indent="-212374">
              <a:spcBef>
                <a:spcPts val="0"/>
              </a:spcBef>
              <a:buFont typeface="Arial" panose="020B0604020202020204" pitchFamily="34" charset="0"/>
              <a:buChar char="•"/>
              <a:defRPr sz="2655">
                <a:solidFill>
                  <a:schemeClr val="tx2"/>
                </a:solidFill>
              </a:defRPr>
            </a:lvl2pPr>
            <a:lvl3pPr marL="1046706" indent="-136527">
              <a:spcBef>
                <a:spcPts val="0"/>
              </a:spcBef>
              <a:buFont typeface="Arial" panose="020B0604020202020204" pitchFamily="34" charset="0"/>
              <a:buChar char="•"/>
              <a:defRPr sz="2388">
                <a:solidFill>
                  <a:schemeClr val="tx2"/>
                </a:solidFill>
              </a:defRPr>
            </a:lvl3pPr>
            <a:lvl4pPr marL="1744510" indent="-379242">
              <a:spcBef>
                <a:spcPts val="0"/>
              </a:spcBef>
              <a:buFont typeface="Arial" panose="020B0604020202020204" pitchFamily="34" charset="0"/>
              <a:buChar char="•"/>
              <a:defRPr sz="2123">
                <a:solidFill>
                  <a:schemeClr val="tx2"/>
                </a:solidFill>
              </a:defRPr>
            </a:lvl4pPr>
            <a:lvl5pPr marL="2199599" indent="-379242">
              <a:spcBef>
                <a:spcPts val="0"/>
              </a:spcBef>
              <a:buFont typeface="Arial" panose="020B0604020202020204" pitchFamily="34" charset="0"/>
              <a:buChar char="•"/>
              <a:defRPr sz="212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3C8B318-018A-734D-A09D-F3C15C36CD4C}"/>
              </a:ext>
            </a:extLst>
          </p:cNvPr>
          <p:cNvCxnSpPr>
            <a:cxnSpLocks/>
          </p:cNvCxnSpPr>
          <p:nvPr userDrawn="1"/>
        </p:nvCxnSpPr>
        <p:spPr>
          <a:xfrm>
            <a:off x="969440" y="2481213"/>
            <a:ext cx="772281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D9B2CD9-4049-C545-AC40-96F3A4B32B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39736" y="2746876"/>
            <a:ext cx="2912533" cy="3442876"/>
          </a:xfrm>
        </p:spPr>
        <p:txBody>
          <a:bodyPr/>
          <a:lstStyle>
            <a:lvl1pPr>
              <a:defRPr sz="3186" b="1">
                <a:solidFill>
                  <a:schemeClr val="tx2"/>
                </a:solidFill>
                <a:latin typeface="+mj-lt"/>
              </a:defRPr>
            </a:lvl1pPr>
            <a:lvl2pPr marL="667465" indent="-212374">
              <a:spcBef>
                <a:spcPts val="0"/>
              </a:spcBef>
              <a:buFont typeface="Arial" panose="020B0604020202020204" pitchFamily="34" charset="0"/>
              <a:buChar char="•"/>
              <a:defRPr sz="2655">
                <a:solidFill>
                  <a:schemeClr val="tx2"/>
                </a:solidFill>
              </a:defRPr>
            </a:lvl2pPr>
            <a:lvl3pPr marL="1046706" indent="-136527">
              <a:spcBef>
                <a:spcPts val="0"/>
              </a:spcBef>
              <a:buFont typeface="Arial" panose="020B0604020202020204" pitchFamily="34" charset="0"/>
              <a:buChar char="•"/>
              <a:defRPr sz="2388">
                <a:solidFill>
                  <a:schemeClr val="tx2"/>
                </a:solidFill>
              </a:defRPr>
            </a:lvl3pPr>
            <a:lvl4pPr marL="1744510" indent="-379242">
              <a:spcBef>
                <a:spcPts val="0"/>
              </a:spcBef>
              <a:buFont typeface="Arial" panose="020B0604020202020204" pitchFamily="34" charset="0"/>
              <a:buChar char="•"/>
              <a:defRPr sz="2123">
                <a:solidFill>
                  <a:schemeClr val="tx2"/>
                </a:solidFill>
              </a:defRPr>
            </a:lvl4pPr>
            <a:lvl5pPr marL="2199599" indent="-379242">
              <a:spcBef>
                <a:spcPts val="0"/>
              </a:spcBef>
              <a:buFont typeface="Arial" panose="020B0604020202020204" pitchFamily="34" charset="0"/>
              <a:buChar char="•"/>
              <a:defRPr sz="212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59FD9C-29AE-8941-82FD-8C08B0B965DE}"/>
              </a:ext>
            </a:extLst>
          </p:cNvPr>
          <p:cNvCxnSpPr>
            <a:cxnSpLocks/>
          </p:cNvCxnSpPr>
          <p:nvPr userDrawn="1"/>
        </p:nvCxnSpPr>
        <p:spPr>
          <a:xfrm>
            <a:off x="4639740" y="2481213"/>
            <a:ext cx="772281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DC8EC4B-8597-6A41-8E80-8331A3C9CC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10036" y="2746876"/>
            <a:ext cx="2912533" cy="3442876"/>
          </a:xfrm>
        </p:spPr>
        <p:txBody>
          <a:bodyPr/>
          <a:lstStyle>
            <a:lvl1pPr>
              <a:defRPr sz="3186" b="1">
                <a:solidFill>
                  <a:schemeClr val="tx2"/>
                </a:solidFill>
                <a:latin typeface="+mj-lt"/>
              </a:defRPr>
            </a:lvl1pPr>
            <a:lvl2pPr marL="667465" indent="-212374">
              <a:spcBef>
                <a:spcPts val="0"/>
              </a:spcBef>
              <a:buFont typeface="Arial" panose="020B0604020202020204" pitchFamily="34" charset="0"/>
              <a:buChar char="•"/>
              <a:defRPr sz="2655">
                <a:solidFill>
                  <a:schemeClr val="tx2"/>
                </a:solidFill>
              </a:defRPr>
            </a:lvl2pPr>
            <a:lvl3pPr marL="1046706" indent="-136527">
              <a:spcBef>
                <a:spcPts val="0"/>
              </a:spcBef>
              <a:buFont typeface="Arial" panose="020B0604020202020204" pitchFamily="34" charset="0"/>
              <a:buChar char="•"/>
              <a:defRPr sz="2388">
                <a:solidFill>
                  <a:schemeClr val="tx2"/>
                </a:solidFill>
              </a:defRPr>
            </a:lvl3pPr>
            <a:lvl4pPr marL="1744510" indent="-379242">
              <a:spcBef>
                <a:spcPts val="0"/>
              </a:spcBef>
              <a:buFont typeface="Arial" panose="020B0604020202020204" pitchFamily="34" charset="0"/>
              <a:buChar char="•"/>
              <a:defRPr sz="2123">
                <a:solidFill>
                  <a:schemeClr val="tx2"/>
                </a:solidFill>
              </a:defRPr>
            </a:lvl4pPr>
            <a:lvl5pPr marL="2199599" indent="-379242">
              <a:spcBef>
                <a:spcPts val="0"/>
              </a:spcBef>
              <a:buFont typeface="Arial" panose="020B0604020202020204" pitchFamily="34" charset="0"/>
              <a:buChar char="•"/>
              <a:defRPr sz="212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4FD60E-6E22-3148-9BAA-D00F0B54ADF4}"/>
              </a:ext>
            </a:extLst>
          </p:cNvPr>
          <p:cNvCxnSpPr>
            <a:cxnSpLocks/>
          </p:cNvCxnSpPr>
          <p:nvPr userDrawn="1"/>
        </p:nvCxnSpPr>
        <p:spPr>
          <a:xfrm>
            <a:off x="8310040" y="2481213"/>
            <a:ext cx="772281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7251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S/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30C33DC-1BD4-8344-8735-29544240E797}"/>
              </a:ext>
            </a:extLst>
          </p:cNvPr>
          <p:cNvSpPr/>
          <p:nvPr userDrawn="1"/>
        </p:nvSpPr>
        <p:spPr>
          <a:xfrm>
            <a:off x="747253" y="570271"/>
            <a:ext cx="3116827" cy="5712542"/>
          </a:xfrm>
          <a:prstGeom prst="roundRect">
            <a:avLst>
              <a:gd name="adj" fmla="val 121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54000" dist="203200" dir="5400000" sx="99000" sy="99000" algn="t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287287A-0A4D-5D4E-9FD9-C96B5CB467CA}"/>
              </a:ext>
            </a:extLst>
          </p:cNvPr>
          <p:cNvSpPr/>
          <p:nvPr userDrawn="1"/>
        </p:nvSpPr>
        <p:spPr>
          <a:xfrm>
            <a:off x="4562169" y="570271"/>
            <a:ext cx="3116827" cy="5712542"/>
          </a:xfrm>
          <a:prstGeom prst="roundRect">
            <a:avLst>
              <a:gd name="adj" fmla="val 121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54000" dist="203200" dir="5400000" sx="99000" sy="99000" algn="t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BDC6B8E-AB5F-494F-B320-74E92BFB5870}"/>
              </a:ext>
            </a:extLst>
          </p:cNvPr>
          <p:cNvSpPr/>
          <p:nvPr userDrawn="1"/>
        </p:nvSpPr>
        <p:spPr>
          <a:xfrm>
            <a:off x="8377085" y="570271"/>
            <a:ext cx="3116827" cy="5712542"/>
          </a:xfrm>
          <a:prstGeom prst="roundRect">
            <a:avLst>
              <a:gd name="adj" fmla="val 121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54000" dist="203200" dir="5400000" sx="99000" sy="99000" algn="t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7C9D73-23E0-C044-8212-FFDE8FC6BE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69029" y="934067"/>
            <a:ext cx="2073275" cy="2074863"/>
          </a:xfrm>
          <a:prstGeom prst="ellipse">
            <a:avLst/>
          </a:prstGeom>
        </p:spPr>
        <p:txBody>
          <a:bodyPr/>
          <a:lstStyle>
            <a:lvl1pPr>
              <a:defRPr sz="1098">
                <a:solidFill>
                  <a:schemeClr val="tx2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043070-BFAC-F74F-8963-0D182D63B8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1229" y="3322642"/>
            <a:ext cx="2428875" cy="295145"/>
          </a:xfrm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1AB5E51-07D7-A74E-8C44-CBFC837740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91229" y="3760846"/>
            <a:ext cx="2428875" cy="193899"/>
          </a:xfrm>
        </p:spPr>
        <p:txBody>
          <a:bodyPr>
            <a:spAutoFit/>
          </a:bodyPr>
          <a:lstStyle>
            <a:lvl1pPr algn="ctr">
              <a:defRPr sz="1393" b="1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D89487F-509D-1A41-92F9-9F8CB1C3C6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1229" y="4102516"/>
            <a:ext cx="2428875" cy="1865671"/>
          </a:xfrm>
        </p:spPr>
        <p:txBody>
          <a:bodyPr>
            <a:noAutofit/>
          </a:bodyPr>
          <a:lstStyle>
            <a:lvl1pPr algn="ctr">
              <a:defRPr sz="1793" b="0" i="1">
                <a:solidFill>
                  <a:schemeClr val="tx2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6E4B0CB0-115A-E84E-9798-B8DD13307D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05401" y="934067"/>
            <a:ext cx="2073275" cy="2074863"/>
          </a:xfrm>
          <a:prstGeom prst="ellipse">
            <a:avLst/>
          </a:prstGeom>
        </p:spPr>
        <p:txBody>
          <a:bodyPr/>
          <a:lstStyle>
            <a:lvl1pPr>
              <a:defRPr sz="1098">
                <a:solidFill>
                  <a:schemeClr val="tx2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0694111-A649-7946-A58C-687249AF7E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27601" y="3322642"/>
            <a:ext cx="2428875" cy="295145"/>
          </a:xfrm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2FC5643-FD6E-3540-8FBF-D13BE528F8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27601" y="3760846"/>
            <a:ext cx="2428875" cy="193899"/>
          </a:xfrm>
        </p:spPr>
        <p:txBody>
          <a:bodyPr>
            <a:spAutoFit/>
          </a:bodyPr>
          <a:lstStyle>
            <a:lvl1pPr algn="ctr">
              <a:defRPr sz="1393" b="1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1A5A52C3-C25A-174E-8ECA-EB0AC90024D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27601" y="4102516"/>
            <a:ext cx="2428875" cy="1865671"/>
          </a:xfrm>
        </p:spPr>
        <p:txBody>
          <a:bodyPr>
            <a:noAutofit/>
          </a:bodyPr>
          <a:lstStyle>
            <a:lvl1pPr algn="ctr">
              <a:defRPr sz="1793" b="0" i="1">
                <a:solidFill>
                  <a:schemeClr val="tx2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39BF2D74-3DD8-DE46-AF11-D8C19BCD16F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940801" y="934067"/>
            <a:ext cx="2073275" cy="2074863"/>
          </a:xfrm>
          <a:prstGeom prst="ellipse">
            <a:avLst/>
          </a:prstGeom>
        </p:spPr>
        <p:txBody>
          <a:bodyPr/>
          <a:lstStyle>
            <a:lvl1pPr>
              <a:defRPr sz="1098">
                <a:solidFill>
                  <a:schemeClr val="tx2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3AAABDCF-5763-6B4A-B1D0-618CFD3EA4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763001" y="3322642"/>
            <a:ext cx="2428875" cy="295145"/>
          </a:xfrm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7185592-89D1-B04E-AA35-14D0424B092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763001" y="3760846"/>
            <a:ext cx="2428875" cy="193899"/>
          </a:xfrm>
        </p:spPr>
        <p:txBody>
          <a:bodyPr>
            <a:spAutoFit/>
          </a:bodyPr>
          <a:lstStyle>
            <a:lvl1pPr algn="ctr">
              <a:defRPr sz="1393" b="1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B5AD0EB4-BC20-2B40-BD2E-BDBDCFE9B8F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763001" y="4102516"/>
            <a:ext cx="2428875" cy="1865671"/>
          </a:xfrm>
        </p:spPr>
        <p:txBody>
          <a:bodyPr>
            <a:noAutofit/>
          </a:bodyPr>
          <a:lstStyle>
            <a:lvl1pPr algn="ctr">
              <a:defRPr sz="1793" b="0" i="1">
                <a:solidFill>
                  <a:schemeClr val="tx2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42384177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 S/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287287A-0A4D-5D4E-9FD9-C96B5CB467CA}"/>
              </a:ext>
            </a:extLst>
          </p:cNvPr>
          <p:cNvSpPr/>
          <p:nvPr userDrawn="1"/>
        </p:nvSpPr>
        <p:spPr>
          <a:xfrm>
            <a:off x="2700497" y="570271"/>
            <a:ext cx="3116827" cy="5712542"/>
          </a:xfrm>
          <a:prstGeom prst="roundRect">
            <a:avLst>
              <a:gd name="adj" fmla="val 121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54000" dist="203200" dir="5400000" sx="99000" sy="99000" algn="t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BDC6B8E-AB5F-494F-B320-74E92BFB5870}"/>
              </a:ext>
            </a:extLst>
          </p:cNvPr>
          <p:cNvSpPr/>
          <p:nvPr userDrawn="1"/>
        </p:nvSpPr>
        <p:spPr>
          <a:xfrm>
            <a:off x="6360554" y="570271"/>
            <a:ext cx="3116827" cy="5712542"/>
          </a:xfrm>
          <a:prstGeom prst="roundRect">
            <a:avLst>
              <a:gd name="adj" fmla="val 121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54000" dist="203200" dir="5400000" sx="99000" sy="99000" algn="t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6E4B0CB0-115A-E84E-9798-B8DD13307D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43729" y="934067"/>
            <a:ext cx="2073275" cy="2074863"/>
          </a:xfrm>
          <a:prstGeom prst="ellipse">
            <a:avLst/>
          </a:prstGeom>
        </p:spPr>
        <p:txBody>
          <a:bodyPr/>
          <a:lstStyle>
            <a:lvl1pPr>
              <a:defRPr sz="1098">
                <a:solidFill>
                  <a:schemeClr val="tx2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0694111-A649-7946-A58C-687249AF7E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65929" y="3322642"/>
            <a:ext cx="2428875" cy="295145"/>
          </a:xfrm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2FC5643-FD6E-3540-8FBF-D13BE528F8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65929" y="3760846"/>
            <a:ext cx="2428875" cy="193899"/>
          </a:xfrm>
        </p:spPr>
        <p:txBody>
          <a:bodyPr>
            <a:spAutoFit/>
          </a:bodyPr>
          <a:lstStyle>
            <a:lvl1pPr algn="ctr">
              <a:defRPr sz="1393" b="1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1A5A52C3-C25A-174E-8ECA-EB0AC90024D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65929" y="4102516"/>
            <a:ext cx="2428875" cy="1865671"/>
          </a:xfrm>
        </p:spPr>
        <p:txBody>
          <a:bodyPr>
            <a:noAutofit/>
          </a:bodyPr>
          <a:lstStyle>
            <a:lvl1pPr algn="ctr">
              <a:defRPr sz="1793" b="0" i="1">
                <a:solidFill>
                  <a:schemeClr val="tx2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39BF2D74-3DD8-DE46-AF11-D8C19BCD16F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24273" y="934067"/>
            <a:ext cx="2073275" cy="2074863"/>
          </a:xfrm>
          <a:prstGeom prst="ellipse">
            <a:avLst/>
          </a:prstGeom>
        </p:spPr>
        <p:txBody>
          <a:bodyPr/>
          <a:lstStyle>
            <a:lvl1pPr>
              <a:defRPr sz="1098">
                <a:solidFill>
                  <a:schemeClr val="tx2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3AAABDCF-5763-6B4A-B1D0-618CFD3EA4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746473" y="3322642"/>
            <a:ext cx="2428875" cy="295145"/>
          </a:xfrm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7185592-89D1-B04E-AA35-14D0424B092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746473" y="3760846"/>
            <a:ext cx="2428875" cy="193899"/>
          </a:xfrm>
        </p:spPr>
        <p:txBody>
          <a:bodyPr>
            <a:spAutoFit/>
          </a:bodyPr>
          <a:lstStyle>
            <a:lvl1pPr algn="ctr">
              <a:defRPr sz="1393" b="1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B5AD0EB4-BC20-2B40-BD2E-BDBDCFE9B8F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46473" y="4102516"/>
            <a:ext cx="2428875" cy="1865671"/>
          </a:xfrm>
        </p:spPr>
        <p:txBody>
          <a:bodyPr>
            <a:noAutofit/>
          </a:bodyPr>
          <a:lstStyle>
            <a:lvl1pPr algn="ctr">
              <a:defRPr sz="1793" b="0" i="1">
                <a:solidFill>
                  <a:schemeClr val="tx2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312603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 bullets 1/2 photograph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7FC8EC9-1D4E-D44F-AA94-17A3DC34E9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7280"/>
            <a:ext cx="6096000" cy="6858000"/>
          </a:xfrm>
          <a:prstGeom prst="rect">
            <a:avLst/>
          </a:prstGeom>
        </p:spPr>
        <p:txBody>
          <a:bodyPr tIns="1737360"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image.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C5594-4192-204E-9EF9-467C544B0A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658201"/>
            <a:ext cx="5327651" cy="3877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79B946A-8454-094A-83F0-0A57809303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600200"/>
            <a:ext cx="5327650" cy="4343400"/>
          </a:xfrm>
          <a:prstGeom prst="rect">
            <a:avLst/>
          </a:prstGeom>
        </p:spPr>
        <p:txBody>
          <a:bodyPr anchor="ctr" anchorCtr="0"/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7DB8D80E-1AC9-494A-827D-57FC2B410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CA4491-E3E6-43EA-920B-6CD308D61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4DCD23F-7733-42D2-BEFC-57097AF17D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A3748614-72AD-4E28-8533-7B5AB7D38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2CA151C5-883E-43ED-923A-0F1BD00638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lti S/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BDC6B8E-AB5F-494F-B320-74E92BFB5870}"/>
              </a:ext>
            </a:extLst>
          </p:cNvPr>
          <p:cNvSpPr/>
          <p:nvPr userDrawn="1"/>
        </p:nvSpPr>
        <p:spPr>
          <a:xfrm>
            <a:off x="4525341" y="570271"/>
            <a:ext cx="3116827" cy="5712542"/>
          </a:xfrm>
          <a:prstGeom prst="roundRect">
            <a:avLst>
              <a:gd name="adj" fmla="val 121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54000" dist="203200" dir="5400000" sx="99000" sy="99000" algn="t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39BF2D74-3DD8-DE46-AF11-D8C19BCD16F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089057" y="934067"/>
            <a:ext cx="2073275" cy="2074863"/>
          </a:xfrm>
          <a:prstGeom prst="ellipse">
            <a:avLst/>
          </a:prstGeom>
        </p:spPr>
        <p:txBody>
          <a:bodyPr/>
          <a:lstStyle>
            <a:lvl1pPr>
              <a:defRPr sz="1098">
                <a:solidFill>
                  <a:schemeClr val="tx2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3AAABDCF-5763-6B4A-B1D0-618CFD3EA4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11257" y="3322642"/>
            <a:ext cx="2428875" cy="295145"/>
          </a:xfrm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7185592-89D1-B04E-AA35-14D0424B092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911257" y="3760846"/>
            <a:ext cx="2428875" cy="193899"/>
          </a:xfrm>
        </p:spPr>
        <p:txBody>
          <a:bodyPr>
            <a:spAutoFit/>
          </a:bodyPr>
          <a:lstStyle>
            <a:lvl1pPr algn="ctr">
              <a:defRPr sz="1393" b="1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B5AD0EB4-BC20-2B40-BD2E-BDBDCFE9B8F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911257" y="4102516"/>
            <a:ext cx="2428875" cy="1865671"/>
          </a:xfrm>
        </p:spPr>
        <p:txBody>
          <a:bodyPr>
            <a:noAutofit/>
          </a:bodyPr>
          <a:lstStyle>
            <a:lvl1pPr algn="ctr">
              <a:defRPr sz="1793" b="0" i="1">
                <a:solidFill>
                  <a:schemeClr val="tx2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6533092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lti S/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A5B1DB3-8C4E-8F42-83FA-4453CB7467D6}"/>
              </a:ext>
            </a:extLst>
          </p:cNvPr>
          <p:cNvSpPr/>
          <p:nvPr userDrawn="1"/>
        </p:nvSpPr>
        <p:spPr>
          <a:xfrm>
            <a:off x="0" y="79301"/>
            <a:ext cx="12192000" cy="66993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 b="1">
              <a:latin typeface="+mj-lt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287287A-0A4D-5D4E-9FD9-C96B5CB467CA}"/>
              </a:ext>
            </a:extLst>
          </p:cNvPr>
          <p:cNvSpPr/>
          <p:nvPr userDrawn="1"/>
        </p:nvSpPr>
        <p:spPr>
          <a:xfrm>
            <a:off x="1981277" y="1198144"/>
            <a:ext cx="3789995" cy="4477821"/>
          </a:xfrm>
          <a:prstGeom prst="roundRect">
            <a:avLst>
              <a:gd name="adj" fmla="val 121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54000" dist="203200" dir="5400000" sx="99000" sy="99000" algn="t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BDC6B8E-AB5F-494F-B320-74E92BFB5870}"/>
              </a:ext>
            </a:extLst>
          </p:cNvPr>
          <p:cNvSpPr/>
          <p:nvPr userDrawn="1"/>
        </p:nvSpPr>
        <p:spPr>
          <a:xfrm>
            <a:off x="6548941" y="1198144"/>
            <a:ext cx="3789995" cy="4477821"/>
          </a:xfrm>
          <a:prstGeom prst="roundRect">
            <a:avLst>
              <a:gd name="adj" fmla="val 121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54000" dist="203200" dir="5400000" sx="99000" sy="99000" algn="t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6E4B0CB0-115A-E84E-9798-B8DD13307D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839637" y="1561937"/>
            <a:ext cx="2073275" cy="2074863"/>
          </a:xfrm>
          <a:prstGeom prst="ellipse">
            <a:avLst/>
          </a:prstGeom>
        </p:spPr>
        <p:txBody>
          <a:bodyPr/>
          <a:lstStyle>
            <a:lvl1pPr>
              <a:defRPr sz="1098">
                <a:solidFill>
                  <a:schemeClr val="tx2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0694111-A649-7946-A58C-687249AF7E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61837" y="3950514"/>
            <a:ext cx="2428875" cy="295145"/>
          </a:xfrm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2FC5643-FD6E-3540-8FBF-D13BE528F8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61837" y="4388718"/>
            <a:ext cx="2428875" cy="193899"/>
          </a:xfrm>
        </p:spPr>
        <p:txBody>
          <a:bodyPr>
            <a:spAutoFit/>
          </a:bodyPr>
          <a:lstStyle>
            <a:lvl1pPr algn="ctr">
              <a:defRPr sz="1393" b="1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1A5A52C3-C25A-174E-8ECA-EB0AC90024D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61837" y="4730385"/>
            <a:ext cx="2428875" cy="794893"/>
          </a:xfrm>
        </p:spPr>
        <p:txBody>
          <a:bodyPr>
            <a:noAutofit/>
          </a:bodyPr>
          <a:lstStyle>
            <a:lvl1pPr algn="ctr">
              <a:defRPr sz="1793" b="0" i="1">
                <a:solidFill>
                  <a:schemeClr val="tx2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39BF2D74-3DD8-DE46-AF11-D8C19BCD16F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407301" y="1561937"/>
            <a:ext cx="2073275" cy="2074863"/>
          </a:xfrm>
          <a:prstGeom prst="ellipse">
            <a:avLst/>
          </a:prstGeom>
        </p:spPr>
        <p:txBody>
          <a:bodyPr/>
          <a:lstStyle>
            <a:lvl1pPr>
              <a:defRPr sz="1098">
                <a:solidFill>
                  <a:schemeClr val="tx2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3AAABDCF-5763-6B4A-B1D0-618CFD3EA4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29501" y="3950514"/>
            <a:ext cx="2428875" cy="295145"/>
          </a:xfrm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7185592-89D1-B04E-AA35-14D0424B092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29501" y="4388718"/>
            <a:ext cx="2428875" cy="193899"/>
          </a:xfrm>
        </p:spPr>
        <p:txBody>
          <a:bodyPr>
            <a:spAutoFit/>
          </a:bodyPr>
          <a:lstStyle>
            <a:lvl1pPr algn="ctr">
              <a:defRPr sz="1393" b="1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B5AD0EB4-BC20-2B40-BD2E-BDBDCFE9B8F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229501" y="4730385"/>
            <a:ext cx="2428875" cy="794893"/>
          </a:xfrm>
        </p:spPr>
        <p:txBody>
          <a:bodyPr>
            <a:noAutofit/>
          </a:bodyPr>
          <a:lstStyle>
            <a:lvl1pPr algn="ctr">
              <a:defRPr sz="1793" b="0" i="1">
                <a:solidFill>
                  <a:schemeClr val="tx2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5359422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01D00A-5458-BA44-857D-7F92F52BDE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8E79F16-8FDE-2A4D-B134-A30762FBBD3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35728" y="0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82E7F53-6E27-EA4F-82C7-127A20D9C7F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59260" y="0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389E532-1926-AC46-9EC8-2118B9A82B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2792" y="0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B18B905-D71B-9C4B-A6AC-236EAD1127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30712" y="0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5E16D15-3A49-8349-9058-554EAE10768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54244" y="0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BB7788EA-774A-CB42-AC76-B50333BFAC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032" y="1717143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B5752FEE-64C0-0C47-9BEA-17BE08A197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37760" y="1717143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5DA3109-59CF-D045-8A9F-A1E15AF4976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61292" y="1717143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219F779-9F30-0E48-8D37-66B4DF87EA5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84824" y="1717143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A95A906-0B96-C042-93F4-46DFF6AE50F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32744" y="1717143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D25F09E5-B669-3442-A80F-613D07177EF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0156276" y="1717143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9A2B4745-142A-1F4D-82C6-419A2F655DC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3423715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00B44081-091B-294A-B987-6E6C12A6C40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035728" y="3423715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A9859029-AD91-C648-99EF-47026A56FC7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059260" y="3423715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E57F7D39-09B6-374D-BE35-BDDCFD887DC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082792" y="3423715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25B163E8-190B-914B-9DD2-F29C137592D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130712" y="3423715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7E9C9DA2-633D-DD49-8331-43325B11B10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154244" y="3423715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12EDF677-AAE8-E048-808C-3F9563F4098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4224" y="5128676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2B247736-A02F-2C40-812D-25A454D5ED8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049952" y="5128676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697ECC58-A3CD-5B41-B26D-74C327C5048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073484" y="5128676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9553F147-A327-5248-840F-AD34C759C1C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097016" y="5128676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EE9B6BDC-3B37-5B4F-AFF4-3298ED88F00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144936" y="5128676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30BF9984-60DF-1A48-B513-94939253AC7F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0168468" y="5128676"/>
            <a:ext cx="2023533" cy="171714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8499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/o Sli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C9A886-4E01-1C46-A22B-FC43F955B964}"/>
              </a:ext>
            </a:extLst>
          </p:cNvPr>
          <p:cNvSpPr/>
          <p:nvPr userDrawn="1"/>
        </p:nvSpPr>
        <p:spPr>
          <a:xfrm>
            <a:off x="206531" y="462116"/>
            <a:ext cx="5938684" cy="593868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8">
              <a:solidFill>
                <a:schemeClr val="tx2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6830FF2-081E-884F-B2A2-2A35EF9731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5740" y="442920"/>
            <a:ext cx="5959475" cy="5957887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799335-D448-A44A-A9C2-632A616317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22144" y="4119310"/>
            <a:ext cx="5653549" cy="1041757"/>
          </a:xfrm>
        </p:spPr>
        <p:txBody>
          <a:bodyPr anchor="b"/>
          <a:lstStyle>
            <a:lvl1pPr>
              <a:defRPr sz="3715" b="1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A2D0D39-32EC-B945-8914-18B5784C82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22144" y="5161062"/>
            <a:ext cx="5653549" cy="1190577"/>
          </a:xfrm>
        </p:spPr>
        <p:txBody>
          <a:bodyPr anchor="t"/>
          <a:lstStyle>
            <a:lvl1pPr>
              <a:defRPr sz="1991" i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9AB7DC-FA54-404E-9FDB-62819260F6AF}"/>
              </a:ext>
            </a:extLst>
          </p:cNvPr>
          <p:cNvSpPr/>
          <p:nvPr userDrawn="1"/>
        </p:nvSpPr>
        <p:spPr>
          <a:xfrm>
            <a:off x="3714189" y="3969775"/>
            <a:ext cx="2431027" cy="243102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0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8">
                <a:solidFill>
                  <a:schemeClr val="tx2"/>
                </a:solidFill>
              </a:rPr>
              <a:t>Headshot goes here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A0C19E8-F48C-4F46-9E15-40518C84E6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87765" y="3943350"/>
            <a:ext cx="2457451" cy="2457450"/>
          </a:xfrm>
          <a:ln w="63500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C160F1E-3E60-0F43-A57D-9520AB661B71}"/>
              </a:ext>
            </a:extLst>
          </p:cNvPr>
          <p:cNvCxnSpPr/>
          <p:nvPr userDrawn="1"/>
        </p:nvCxnSpPr>
        <p:spPr>
          <a:xfrm>
            <a:off x="6312312" y="3942736"/>
            <a:ext cx="5663381" cy="0"/>
          </a:xfrm>
          <a:prstGeom prst="line">
            <a:avLst/>
          </a:prstGeom>
          <a:ln w="412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00EBE57-AB3C-154B-BD59-23FCCFED98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2209" y="3529786"/>
            <a:ext cx="5663483" cy="255741"/>
          </a:xfrm>
        </p:spPr>
        <p:txBody>
          <a:bodyPr/>
          <a:lstStyle>
            <a:lvl1pPr algn="r">
              <a:defRPr sz="1793" b="1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30694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/o Sli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C9A886-4E01-1C46-A22B-FC43F955B964}"/>
              </a:ext>
            </a:extLst>
          </p:cNvPr>
          <p:cNvSpPr/>
          <p:nvPr userDrawn="1"/>
        </p:nvSpPr>
        <p:spPr>
          <a:xfrm>
            <a:off x="206531" y="462116"/>
            <a:ext cx="5938684" cy="593868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8">
              <a:solidFill>
                <a:schemeClr val="tx2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6830FF2-081E-884F-B2A2-2A35EF9731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5740" y="442920"/>
            <a:ext cx="5959475" cy="5957887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799335-D448-A44A-A9C2-632A616317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22144" y="4119310"/>
            <a:ext cx="5653549" cy="1041757"/>
          </a:xfrm>
        </p:spPr>
        <p:txBody>
          <a:bodyPr anchor="b"/>
          <a:lstStyle>
            <a:lvl1pPr>
              <a:defRPr sz="3715" b="1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A2D0D39-32EC-B945-8914-18B5784C82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22144" y="5161062"/>
            <a:ext cx="5653549" cy="1190577"/>
          </a:xfrm>
        </p:spPr>
        <p:txBody>
          <a:bodyPr anchor="t"/>
          <a:lstStyle>
            <a:lvl1pPr>
              <a:defRPr sz="1991" i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9AB7DC-FA54-404E-9FDB-62819260F6AF}"/>
              </a:ext>
            </a:extLst>
          </p:cNvPr>
          <p:cNvSpPr/>
          <p:nvPr userDrawn="1"/>
        </p:nvSpPr>
        <p:spPr>
          <a:xfrm>
            <a:off x="3714189" y="3969775"/>
            <a:ext cx="2431027" cy="243102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0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8">
                <a:solidFill>
                  <a:schemeClr val="tx2"/>
                </a:solidFill>
              </a:rPr>
              <a:t>Headshot goes here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C160F1E-3E60-0F43-A57D-9520AB661B71}"/>
              </a:ext>
            </a:extLst>
          </p:cNvPr>
          <p:cNvCxnSpPr/>
          <p:nvPr userDrawn="1"/>
        </p:nvCxnSpPr>
        <p:spPr>
          <a:xfrm>
            <a:off x="6312312" y="3942736"/>
            <a:ext cx="5663381" cy="0"/>
          </a:xfrm>
          <a:prstGeom prst="line">
            <a:avLst/>
          </a:prstGeom>
          <a:ln w="412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00EBE57-AB3C-154B-BD59-23FCCFED98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2209" y="3529786"/>
            <a:ext cx="5663483" cy="255741"/>
          </a:xfrm>
        </p:spPr>
        <p:txBody>
          <a:bodyPr/>
          <a:lstStyle>
            <a:lvl1pPr algn="r">
              <a:defRPr sz="1793" b="1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865718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8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2" b="1" spc="400">
                <a:solidFill>
                  <a:schemeClr val="tx2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22" name="Gleichschenkliges Dreieck 45"/>
          <p:cNvSpPr/>
          <p:nvPr userDrawn="1"/>
        </p:nvSpPr>
        <p:spPr>
          <a:xfrm rot="10800000">
            <a:off x="5650497" y="11"/>
            <a:ext cx="891025" cy="46114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4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1001014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2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7093" y="6583088"/>
            <a:ext cx="12027505" cy="183979"/>
          </a:xfrm>
        </p:spPr>
        <p:txBody>
          <a:bodyPr/>
          <a:lstStyle>
            <a:lvl1pPr>
              <a:defRPr sz="1066" i="1">
                <a:solidFill>
                  <a:schemeClr val="bg2"/>
                </a:solidFill>
              </a:defRPr>
            </a:lvl1pPr>
            <a:lvl2pPr>
              <a:defRPr sz="1066" i="1">
                <a:solidFill>
                  <a:schemeClr val="bg2"/>
                </a:solidFill>
              </a:defRPr>
            </a:lvl2pPr>
            <a:lvl3pPr>
              <a:defRPr sz="1066" i="1">
                <a:solidFill>
                  <a:schemeClr val="bg2"/>
                </a:solidFill>
              </a:defRPr>
            </a:lvl3pPr>
            <a:lvl4pPr>
              <a:defRPr sz="1066" i="1">
                <a:solidFill>
                  <a:schemeClr val="bg2"/>
                </a:solidFill>
              </a:defRPr>
            </a:lvl4pPr>
            <a:lvl5pPr>
              <a:defRPr sz="1066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3291164" y="2572711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5510029" y="2572711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7728895" y="2589701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7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3111464" y="3888430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Text Placeholder 8"/>
          <p:cNvSpPr>
            <a:spLocks noGrp="1"/>
          </p:cNvSpPr>
          <p:nvPr>
            <p:ph type="body" sz="quarter" idx="31"/>
          </p:nvPr>
        </p:nvSpPr>
        <p:spPr>
          <a:xfrm>
            <a:off x="5330328" y="3888430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7" name="Text Placeholder 8"/>
          <p:cNvSpPr>
            <a:spLocks noGrp="1"/>
          </p:cNvSpPr>
          <p:nvPr>
            <p:ph type="body" sz="quarter" idx="33"/>
          </p:nvPr>
        </p:nvSpPr>
        <p:spPr>
          <a:xfrm>
            <a:off x="7549192" y="3888430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9" name="Picture Placeholder 6"/>
          <p:cNvSpPr>
            <a:spLocks noGrp="1"/>
          </p:cNvSpPr>
          <p:nvPr>
            <p:ph type="pic" sz="quarter" idx="49"/>
          </p:nvPr>
        </p:nvSpPr>
        <p:spPr>
          <a:xfrm>
            <a:off x="1072299" y="2572711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50" name="Text Placeholder 8"/>
          <p:cNvSpPr>
            <a:spLocks noGrp="1"/>
          </p:cNvSpPr>
          <p:nvPr>
            <p:ph type="body" sz="quarter" idx="51"/>
          </p:nvPr>
        </p:nvSpPr>
        <p:spPr>
          <a:xfrm>
            <a:off x="892596" y="3888430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2" name="Picture Placeholder 6"/>
          <p:cNvSpPr>
            <a:spLocks noGrp="1"/>
          </p:cNvSpPr>
          <p:nvPr>
            <p:ph type="pic" sz="quarter" idx="55"/>
          </p:nvPr>
        </p:nvSpPr>
        <p:spPr>
          <a:xfrm>
            <a:off x="9947761" y="2589701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53" name="Text Placeholder 8"/>
          <p:cNvSpPr>
            <a:spLocks noGrp="1"/>
          </p:cNvSpPr>
          <p:nvPr>
            <p:ph type="body" sz="quarter" idx="57"/>
          </p:nvPr>
        </p:nvSpPr>
        <p:spPr>
          <a:xfrm>
            <a:off x="9768060" y="3888430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58"/>
          </p:nvPr>
        </p:nvSpPr>
        <p:spPr>
          <a:xfrm>
            <a:off x="3111464" y="4144964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59"/>
          </p:nvPr>
        </p:nvSpPr>
        <p:spPr>
          <a:xfrm>
            <a:off x="5330328" y="4144964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60"/>
          </p:nvPr>
        </p:nvSpPr>
        <p:spPr>
          <a:xfrm>
            <a:off x="7549192" y="4144964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61"/>
          </p:nvPr>
        </p:nvSpPr>
        <p:spPr>
          <a:xfrm>
            <a:off x="892596" y="4144964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62"/>
          </p:nvPr>
        </p:nvSpPr>
        <p:spPr>
          <a:xfrm>
            <a:off x="9768060" y="4144964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80755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8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2" b="1" spc="400">
                <a:solidFill>
                  <a:schemeClr val="tx2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22" name="Gleichschenkliges Dreieck 45"/>
          <p:cNvSpPr/>
          <p:nvPr userDrawn="1"/>
        </p:nvSpPr>
        <p:spPr>
          <a:xfrm rot="10800000">
            <a:off x="5650497" y="11"/>
            <a:ext cx="891025" cy="46114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4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995950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2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7093" y="6583088"/>
            <a:ext cx="12027505" cy="183979"/>
          </a:xfrm>
        </p:spPr>
        <p:txBody>
          <a:bodyPr/>
          <a:lstStyle>
            <a:lvl1pPr>
              <a:defRPr sz="1066" i="1">
                <a:solidFill>
                  <a:schemeClr val="bg2"/>
                </a:solidFill>
              </a:defRPr>
            </a:lvl1pPr>
            <a:lvl2pPr>
              <a:defRPr sz="1066" i="1">
                <a:solidFill>
                  <a:schemeClr val="bg2"/>
                </a:solidFill>
              </a:defRPr>
            </a:lvl2pPr>
            <a:lvl3pPr>
              <a:defRPr sz="1066" i="1">
                <a:solidFill>
                  <a:schemeClr val="bg2"/>
                </a:solidFill>
              </a:defRPr>
            </a:lvl3pPr>
            <a:lvl4pPr>
              <a:defRPr sz="1066" i="1">
                <a:solidFill>
                  <a:schemeClr val="bg2"/>
                </a:solidFill>
              </a:defRPr>
            </a:lvl4pPr>
            <a:lvl5pPr>
              <a:defRPr sz="1066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2201085" y="190378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5507977" y="190378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8814869" y="1920769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25"/>
          </p:nvPr>
        </p:nvSpPr>
        <p:spPr>
          <a:xfrm>
            <a:off x="2201085" y="4108278"/>
            <a:ext cx="1219200" cy="1218072"/>
          </a:xfr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6"/>
          </p:nvPr>
        </p:nvSpPr>
        <p:spPr>
          <a:xfrm>
            <a:off x="5507977" y="4108278"/>
            <a:ext cx="1219200" cy="1218072"/>
          </a:xfr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endParaRPr lang="en-US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8814869" y="4125268"/>
            <a:ext cx="1219200" cy="1218072"/>
          </a:xfr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2021384" y="3219500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30"/>
          </p:nvPr>
        </p:nvSpPr>
        <p:spPr>
          <a:xfrm>
            <a:off x="2021384" y="343227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31"/>
          </p:nvPr>
        </p:nvSpPr>
        <p:spPr>
          <a:xfrm>
            <a:off x="5328276" y="3219500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32"/>
          </p:nvPr>
        </p:nvSpPr>
        <p:spPr>
          <a:xfrm>
            <a:off x="5328276" y="343227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33"/>
          </p:nvPr>
        </p:nvSpPr>
        <p:spPr>
          <a:xfrm>
            <a:off x="8635168" y="3236488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8635168" y="344926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2021384" y="5456407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2021384" y="566918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5328276" y="5456407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40"/>
          </p:nvPr>
        </p:nvSpPr>
        <p:spPr>
          <a:xfrm>
            <a:off x="5328276" y="566918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41"/>
          </p:nvPr>
        </p:nvSpPr>
        <p:spPr>
          <a:xfrm>
            <a:off x="8635168" y="5473397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42"/>
          </p:nvPr>
        </p:nvSpPr>
        <p:spPr>
          <a:xfrm>
            <a:off x="8635168" y="5686173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430916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8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2" b="1" spc="400">
                <a:solidFill>
                  <a:schemeClr val="tx2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22" name="Gleichschenkliges Dreieck 45"/>
          <p:cNvSpPr/>
          <p:nvPr userDrawn="1"/>
        </p:nvSpPr>
        <p:spPr>
          <a:xfrm rot="10800000">
            <a:off x="5650497" y="11"/>
            <a:ext cx="891025" cy="46114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4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985457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2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7093" y="6583088"/>
            <a:ext cx="12027505" cy="183979"/>
          </a:xfrm>
        </p:spPr>
        <p:txBody>
          <a:bodyPr/>
          <a:lstStyle>
            <a:lvl1pPr>
              <a:defRPr sz="1066" i="1">
                <a:solidFill>
                  <a:schemeClr val="bg2"/>
                </a:solidFill>
              </a:defRPr>
            </a:lvl1pPr>
            <a:lvl2pPr>
              <a:defRPr sz="1066" i="1">
                <a:solidFill>
                  <a:schemeClr val="bg2"/>
                </a:solidFill>
              </a:defRPr>
            </a:lvl2pPr>
            <a:lvl3pPr>
              <a:defRPr sz="1066" i="1">
                <a:solidFill>
                  <a:schemeClr val="bg2"/>
                </a:solidFill>
              </a:defRPr>
            </a:lvl3pPr>
            <a:lvl4pPr>
              <a:defRPr sz="1066" i="1">
                <a:solidFill>
                  <a:schemeClr val="bg2"/>
                </a:solidFill>
              </a:defRPr>
            </a:lvl4pPr>
            <a:lvl5pPr>
              <a:defRPr sz="1066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7071713" y="175518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10237829" y="175518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739484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6892012" y="3070899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30"/>
          </p:nvPr>
        </p:nvSpPr>
        <p:spPr>
          <a:xfrm>
            <a:off x="6892012" y="328367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31"/>
          </p:nvPr>
        </p:nvSpPr>
        <p:spPr>
          <a:xfrm>
            <a:off x="10058128" y="3070899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32"/>
          </p:nvPr>
        </p:nvSpPr>
        <p:spPr>
          <a:xfrm>
            <a:off x="10058128" y="328367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33"/>
          </p:nvPr>
        </p:nvSpPr>
        <p:spPr>
          <a:xfrm>
            <a:off x="559784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559784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Picture Placeholder 6"/>
          <p:cNvSpPr>
            <a:spLocks noGrp="1"/>
          </p:cNvSpPr>
          <p:nvPr>
            <p:ph type="pic" sz="quarter" idx="49"/>
          </p:nvPr>
        </p:nvSpPr>
        <p:spPr>
          <a:xfrm>
            <a:off x="739484" y="175518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40" name="Text Placeholder 8"/>
          <p:cNvSpPr>
            <a:spLocks noGrp="1"/>
          </p:cNvSpPr>
          <p:nvPr>
            <p:ph type="body" sz="quarter" idx="51"/>
          </p:nvPr>
        </p:nvSpPr>
        <p:spPr>
          <a:xfrm>
            <a:off x="559784" y="3070899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Text Placeholder 8"/>
          <p:cNvSpPr>
            <a:spLocks noGrp="1"/>
          </p:cNvSpPr>
          <p:nvPr>
            <p:ph type="body" sz="quarter" idx="52"/>
          </p:nvPr>
        </p:nvSpPr>
        <p:spPr>
          <a:xfrm>
            <a:off x="559784" y="328367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Picture Placeholder 6"/>
          <p:cNvSpPr>
            <a:spLocks noGrp="1"/>
          </p:cNvSpPr>
          <p:nvPr>
            <p:ph type="pic" sz="quarter" idx="55"/>
          </p:nvPr>
        </p:nvSpPr>
        <p:spPr>
          <a:xfrm>
            <a:off x="7071713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Text Placeholder 8"/>
          <p:cNvSpPr>
            <a:spLocks noGrp="1"/>
          </p:cNvSpPr>
          <p:nvPr>
            <p:ph type="body" sz="quarter" idx="57"/>
          </p:nvPr>
        </p:nvSpPr>
        <p:spPr>
          <a:xfrm>
            <a:off x="6892012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Text Placeholder 8"/>
          <p:cNvSpPr>
            <a:spLocks noGrp="1"/>
          </p:cNvSpPr>
          <p:nvPr>
            <p:ph type="body" sz="quarter" idx="58"/>
          </p:nvPr>
        </p:nvSpPr>
        <p:spPr>
          <a:xfrm>
            <a:off x="6892012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59"/>
          </p:nvPr>
        </p:nvSpPr>
        <p:spPr>
          <a:xfrm>
            <a:off x="10237829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60"/>
          </p:nvPr>
        </p:nvSpPr>
        <p:spPr>
          <a:xfrm>
            <a:off x="10058128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61"/>
          </p:nvPr>
        </p:nvSpPr>
        <p:spPr>
          <a:xfrm>
            <a:off x="10058128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62"/>
          </p:nvPr>
        </p:nvSpPr>
        <p:spPr>
          <a:xfrm>
            <a:off x="3905599" y="175518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63"/>
          </p:nvPr>
        </p:nvSpPr>
        <p:spPr>
          <a:xfrm>
            <a:off x="3725896" y="3070899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64"/>
          </p:nvPr>
        </p:nvSpPr>
        <p:spPr>
          <a:xfrm>
            <a:off x="3725896" y="328367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65"/>
          </p:nvPr>
        </p:nvSpPr>
        <p:spPr>
          <a:xfrm>
            <a:off x="3905599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66"/>
          </p:nvPr>
        </p:nvSpPr>
        <p:spPr>
          <a:xfrm>
            <a:off x="3725896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67"/>
          </p:nvPr>
        </p:nvSpPr>
        <p:spPr>
          <a:xfrm>
            <a:off x="3725896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441633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8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2" b="1" spc="400">
                <a:solidFill>
                  <a:schemeClr val="tx2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22" name="Gleichschenkliges Dreieck 45"/>
          <p:cNvSpPr/>
          <p:nvPr userDrawn="1"/>
        </p:nvSpPr>
        <p:spPr>
          <a:xfrm rot="10800000">
            <a:off x="5650497" y="11"/>
            <a:ext cx="891025" cy="46114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4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985457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2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7093" y="6583088"/>
            <a:ext cx="12027505" cy="183979"/>
          </a:xfrm>
        </p:spPr>
        <p:txBody>
          <a:bodyPr/>
          <a:lstStyle>
            <a:lvl1pPr>
              <a:defRPr sz="1066" i="1">
                <a:solidFill>
                  <a:schemeClr val="bg2"/>
                </a:solidFill>
              </a:defRPr>
            </a:lvl1pPr>
            <a:lvl2pPr>
              <a:defRPr sz="1066" i="1">
                <a:solidFill>
                  <a:schemeClr val="bg2"/>
                </a:solidFill>
              </a:defRPr>
            </a:lvl2pPr>
            <a:lvl3pPr>
              <a:defRPr sz="1066" i="1">
                <a:solidFill>
                  <a:schemeClr val="bg2"/>
                </a:solidFill>
              </a:defRPr>
            </a:lvl3pPr>
            <a:lvl4pPr>
              <a:defRPr sz="1066" i="1">
                <a:solidFill>
                  <a:schemeClr val="bg2"/>
                </a:solidFill>
              </a:defRPr>
            </a:lvl4pPr>
            <a:lvl5pPr>
              <a:defRPr sz="1066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5498371" y="175518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10237829" y="175518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739484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5318668" y="3070899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30"/>
          </p:nvPr>
        </p:nvSpPr>
        <p:spPr>
          <a:xfrm>
            <a:off x="5318668" y="328367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31"/>
          </p:nvPr>
        </p:nvSpPr>
        <p:spPr>
          <a:xfrm>
            <a:off x="10058128" y="3070899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32"/>
          </p:nvPr>
        </p:nvSpPr>
        <p:spPr>
          <a:xfrm>
            <a:off x="10058128" y="328367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33"/>
          </p:nvPr>
        </p:nvSpPr>
        <p:spPr>
          <a:xfrm>
            <a:off x="559784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559784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Picture Placeholder 6"/>
          <p:cNvSpPr>
            <a:spLocks noGrp="1"/>
          </p:cNvSpPr>
          <p:nvPr>
            <p:ph type="pic" sz="quarter" idx="49"/>
          </p:nvPr>
        </p:nvSpPr>
        <p:spPr>
          <a:xfrm>
            <a:off x="739484" y="175518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40" name="Text Placeholder 8"/>
          <p:cNvSpPr>
            <a:spLocks noGrp="1"/>
          </p:cNvSpPr>
          <p:nvPr>
            <p:ph type="body" sz="quarter" idx="51"/>
          </p:nvPr>
        </p:nvSpPr>
        <p:spPr>
          <a:xfrm>
            <a:off x="559784" y="3070899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Text Placeholder 8"/>
          <p:cNvSpPr>
            <a:spLocks noGrp="1"/>
          </p:cNvSpPr>
          <p:nvPr>
            <p:ph type="body" sz="quarter" idx="52"/>
          </p:nvPr>
        </p:nvSpPr>
        <p:spPr>
          <a:xfrm>
            <a:off x="559784" y="328367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Picture Placeholder 6"/>
          <p:cNvSpPr>
            <a:spLocks noGrp="1"/>
          </p:cNvSpPr>
          <p:nvPr>
            <p:ph type="pic" sz="quarter" idx="55"/>
          </p:nvPr>
        </p:nvSpPr>
        <p:spPr>
          <a:xfrm>
            <a:off x="5498369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Text Placeholder 8"/>
          <p:cNvSpPr>
            <a:spLocks noGrp="1"/>
          </p:cNvSpPr>
          <p:nvPr>
            <p:ph type="body" sz="quarter" idx="57"/>
          </p:nvPr>
        </p:nvSpPr>
        <p:spPr>
          <a:xfrm>
            <a:off x="5318668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Text Placeholder 8"/>
          <p:cNvSpPr>
            <a:spLocks noGrp="1"/>
          </p:cNvSpPr>
          <p:nvPr>
            <p:ph type="body" sz="quarter" idx="58"/>
          </p:nvPr>
        </p:nvSpPr>
        <p:spPr>
          <a:xfrm>
            <a:off x="5318668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59"/>
          </p:nvPr>
        </p:nvSpPr>
        <p:spPr>
          <a:xfrm>
            <a:off x="10237829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60"/>
          </p:nvPr>
        </p:nvSpPr>
        <p:spPr>
          <a:xfrm>
            <a:off x="10058128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61"/>
          </p:nvPr>
        </p:nvSpPr>
        <p:spPr>
          <a:xfrm>
            <a:off x="10058128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62"/>
          </p:nvPr>
        </p:nvSpPr>
        <p:spPr>
          <a:xfrm>
            <a:off x="3135017" y="175518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63"/>
          </p:nvPr>
        </p:nvSpPr>
        <p:spPr>
          <a:xfrm>
            <a:off x="2955316" y="3070899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64"/>
          </p:nvPr>
        </p:nvSpPr>
        <p:spPr>
          <a:xfrm>
            <a:off x="2955316" y="328367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65"/>
          </p:nvPr>
        </p:nvSpPr>
        <p:spPr>
          <a:xfrm>
            <a:off x="3135016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66"/>
          </p:nvPr>
        </p:nvSpPr>
        <p:spPr>
          <a:xfrm>
            <a:off x="2955316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67"/>
          </p:nvPr>
        </p:nvSpPr>
        <p:spPr>
          <a:xfrm>
            <a:off x="2955316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Picture Placeholder 6"/>
          <p:cNvSpPr>
            <a:spLocks noGrp="1"/>
          </p:cNvSpPr>
          <p:nvPr>
            <p:ph type="pic" sz="quarter" idx="68"/>
          </p:nvPr>
        </p:nvSpPr>
        <p:spPr>
          <a:xfrm>
            <a:off x="7861723" y="175518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69"/>
          </p:nvPr>
        </p:nvSpPr>
        <p:spPr>
          <a:xfrm>
            <a:off x="7682020" y="3070899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Text Placeholder 8"/>
          <p:cNvSpPr>
            <a:spLocks noGrp="1"/>
          </p:cNvSpPr>
          <p:nvPr>
            <p:ph type="body" sz="quarter" idx="70"/>
          </p:nvPr>
        </p:nvSpPr>
        <p:spPr>
          <a:xfrm>
            <a:off x="7682020" y="328367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Picture Placeholder 6"/>
          <p:cNvSpPr>
            <a:spLocks noGrp="1"/>
          </p:cNvSpPr>
          <p:nvPr>
            <p:ph type="pic" sz="quarter" idx="71"/>
          </p:nvPr>
        </p:nvSpPr>
        <p:spPr>
          <a:xfrm>
            <a:off x="7861721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45" name="Text Placeholder 8"/>
          <p:cNvSpPr>
            <a:spLocks noGrp="1"/>
          </p:cNvSpPr>
          <p:nvPr>
            <p:ph type="body" sz="quarter" idx="72"/>
          </p:nvPr>
        </p:nvSpPr>
        <p:spPr>
          <a:xfrm>
            <a:off x="7682020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Text Placeholder 8"/>
          <p:cNvSpPr>
            <a:spLocks noGrp="1"/>
          </p:cNvSpPr>
          <p:nvPr>
            <p:ph type="body" sz="quarter" idx="73"/>
          </p:nvPr>
        </p:nvSpPr>
        <p:spPr>
          <a:xfrm>
            <a:off x="7682020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89878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8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2" b="1" spc="400">
                <a:solidFill>
                  <a:schemeClr val="tx2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22" name="Gleichschenkliges Dreieck 45"/>
          <p:cNvSpPr/>
          <p:nvPr userDrawn="1"/>
        </p:nvSpPr>
        <p:spPr>
          <a:xfrm rot="10800000">
            <a:off x="5650497" y="11"/>
            <a:ext cx="891025" cy="46114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4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985457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2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7093" y="6583088"/>
            <a:ext cx="12027505" cy="183979"/>
          </a:xfrm>
        </p:spPr>
        <p:txBody>
          <a:bodyPr/>
          <a:lstStyle>
            <a:lvl1pPr>
              <a:defRPr sz="1066" i="1">
                <a:solidFill>
                  <a:schemeClr val="bg2"/>
                </a:solidFill>
              </a:defRPr>
            </a:lvl1pPr>
            <a:lvl2pPr>
              <a:defRPr sz="1066" i="1">
                <a:solidFill>
                  <a:schemeClr val="bg2"/>
                </a:solidFill>
              </a:defRPr>
            </a:lvl2pPr>
            <a:lvl3pPr>
              <a:defRPr sz="1066" i="1">
                <a:solidFill>
                  <a:schemeClr val="bg2"/>
                </a:solidFill>
              </a:defRPr>
            </a:lvl3pPr>
            <a:lvl4pPr>
              <a:defRPr sz="1066" i="1">
                <a:solidFill>
                  <a:schemeClr val="bg2"/>
                </a:solidFill>
              </a:defRPr>
            </a:lvl4pPr>
            <a:lvl5pPr>
              <a:defRPr sz="1066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4606277" y="216541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8455753" y="216541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739484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4426576" y="348113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30"/>
          </p:nvPr>
        </p:nvSpPr>
        <p:spPr>
          <a:xfrm>
            <a:off x="4426576" y="3693914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31"/>
          </p:nvPr>
        </p:nvSpPr>
        <p:spPr>
          <a:xfrm>
            <a:off x="8276052" y="348113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32"/>
          </p:nvPr>
        </p:nvSpPr>
        <p:spPr>
          <a:xfrm>
            <a:off x="8276052" y="3693914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33"/>
          </p:nvPr>
        </p:nvSpPr>
        <p:spPr>
          <a:xfrm>
            <a:off x="559784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559784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Picture Placeholder 6"/>
          <p:cNvSpPr>
            <a:spLocks noGrp="1"/>
          </p:cNvSpPr>
          <p:nvPr>
            <p:ph type="pic" sz="quarter" idx="49"/>
          </p:nvPr>
        </p:nvSpPr>
        <p:spPr>
          <a:xfrm>
            <a:off x="739484" y="216541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40" name="Text Placeholder 8"/>
          <p:cNvSpPr>
            <a:spLocks noGrp="1"/>
          </p:cNvSpPr>
          <p:nvPr>
            <p:ph type="body" sz="quarter" idx="51"/>
          </p:nvPr>
        </p:nvSpPr>
        <p:spPr>
          <a:xfrm>
            <a:off x="559784" y="348113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Text Placeholder 8"/>
          <p:cNvSpPr>
            <a:spLocks noGrp="1"/>
          </p:cNvSpPr>
          <p:nvPr>
            <p:ph type="body" sz="quarter" idx="52"/>
          </p:nvPr>
        </p:nvSpPr>
        <p:spPr>
          <a:xfrm>
            <a:off x="559784" y="3693914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Picture Placeholder 6"/>
          <p:cNvSpPr>
            <a:spLocks noGrp="1"/>
          </p:cNvSpPr>
          <p:nvPr>
            <p:ph type="pic" sz="quarter" idx="55"/>
          </p:nvPr>
        </p:nvSpPr>
        <p:spPr>
          <a:xfrm>
            <a:off x="4606276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Text Placeholder 8"/>
          <p:cNvSpPr>
            <a:spLocks noGrp="1"/>
          </p:cNvSpPr>
          <p:nvPr>
            <p:ph type="body" sz="quarter" idx="57"/>
          </p:nvPr>
        </p:nvSpPr>
        <p:spPr>
          <a:xfrm>
            <a:off x="4426576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Text Placeholder 8"/>
          <p:cNvSpPr>
            <a:spLocks noGrp="1"/>
          </p:cNvSpPr>
          <p:nvPr>
            <p:ph type="body" sz="quarter" idx="58"/>
          </p:nvPr>
        </p:nvSpPr>
        <p:spPr>
          <a:xfrm>
            <a:off x="4426576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59"/>
          </p:nvPr>
        </p:nvSpPr>
        <p:spPr>
          <a:xfrm>
            <a:off x="8455753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60"/>
          </p:nvPr>
        </p:nvSpPr>
        <p:spPr>
          <a:xfrm>
            <a:off x="8276052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61"/>
          </p:nvPr>
        </p:nvSpPr>
        <p:spPr>
          <a:xfrm>
            <a:off x="8276052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62"/>
          </p:nvPr>
        </p:nvSpPr>
        <p:spPr>
          <a:xfrm>
            <a:off x="2703836" y="216541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63"/>
          </p:nvPr>
        </p:nvSpPr>
        <p:spPr>
          <a:xfrm>
            <a:off x="2524136" y="348113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64"/>
          </p:nvPr>
        </p:nvSpPr>
        <p:spPr>
          <a:xfrm>
            <a:off x="2524136" y="3693914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65"/>
          </p:nvPr>
        </p:nvSpPr>
        <p:spPr>
          <a:xfrm>
            <a:off x="2703835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66"/>
          </p:nvPr>
        </p:nvSpPr>
        <p:spPr>
          <a:xfrm>
            <a:off x="2524136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67"/>
          </p:nvPr>
        </p:nvSpPr>
        <p:spPr>
          <a:xfrm>
            <a:off x="2524136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Picture Placeholder 6"/>
          <p:cNvSpPr>
            <a:spLocks noGrp="1"/>
          </p:cNvSpPr>
          <p:nvPr>
            <p:ph type="pic" sz="quarter" idx="68"/>
          </p:nvPr>
        </p:nvSpPr>
        <p:spPr>
          <a:xfrm>
            <a:off x="6523587" y="216541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69"/>
          </p:nvPr>
        </p:nvSpPr>
        <p:spPr>
          <a:xfrm>
            <a:off x="6343884" y="348113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Text Placeholder 8"/>
          <p:cNvSpPr>
            <a:spLocks noGrp="1"/>
          </p:cNvSpPr>
          <p:nvPr>
            <p:ph type="body" sz="quarter" idx="70"/>
          </p:nvPr>
        </p:nvSpPr>
        <p:spPr>
          <a:xfrm>
            <a:off x="6343884" y="3693914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Picture Placeholder 6"/>
          <p:cNvSpPr>
            <a:spLocks noGrp="1"/>
          </p:cNvSpPr>
          <p:nvPr>
            <p:ph type="pic" sz="quarter" idx="71"/>
          </p:nvPr>
        </p:nvSpPr>
        <p:spPr>
          <a:xfrm>
            <a:off x="6523585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45" name="Text Placeholder 8"/>
          <p:cNvSpPr>
            <a:spLocks noGrp="1"/>
          </p:cNvSpPr>
          <p:nvPr>
            <p:ph type="body" sz="quarter" idx="72"/>
          </p:nvPr>
        </p:nvSpPr>
        <p:spPr>
          <a:xfrm>
            <a:off x="6343884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Text Placeholder 8"/>
          <p:cNvSpPr>
            <a:spLocks noGrp="1"/>
          </p:cNvSpPr>
          <p:nvPr>
            <p:ph type="body" sz="quarter" idx="73"/>
          </p:nvPr>
        </p:nvSpPr>
        <p:spPr>
          <a:xfrm>
            <a:off x="6343884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7" name="Picture Placeholder 6">
            <a:extLst>
              <a:ext uri="{FF2B5EF4-FFF2-40B4-BE49-F238E27FC236}">
                <a16:creationId xmlns:a16="http://schemas.microsoft.com/office/drawing/2014/main" id="{4AB17897-6AB6-C146-BBBB-E52A341A4FFF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10414004" y="216230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3E32D9C7-28C5-ED4C-A5FF-48179E9020D6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10234304" y="347802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F3F988D4-88EC-D149-9B0B-D265B0D22F91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10234304" y="369080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0" name="Picture Placeholder 6">
            <a:extLst>
              <a:ext uri="{FF2B5EF4-FFF2-40B4-BE49-F238E27FC236}">
                <a16:creationId xmlns:a16="http://schemas.microsoft.com/office/drawing/2014/main" id="{8DA0380C-D2F9-6F45-8C1F-AF1CF845CB78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>
            <a:off x="10414004" y="416982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07676958-BE6B-AE4D-97EF-3319B3041130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10234304" y="5485547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4D5AA848-39CB-2C46-B7F9-2C414CB431A8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10234304" y="569832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4275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8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3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32" Type="http://schemas.openxmlformats.org/officeDocument/2006/relationships/slideLayout" Target="../slideLayouts/slideLayout34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33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2.xml"/><Relationship Id="rId8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57.xml"/><Relationship Id="rId42" Type="http://schemas.openxmlformats.org/officeDocument/2006/relationships/slideLayout" Target="../slideLayouts/slideLayout78.xml"/><Relationship Id="rId47" Type="http://schemas.openxmlformats.org/officeDocument/2006/relationships/slideLayout" Target="../slideLayouts/slideLayout83.xml"/><Relationship Id="rId63" Type="http://schemas.openxmlformats.org/officeDocument/2006/relationships/slideLayout" Target="../slideLayouts/slideLayout99.xml"/><Relationship Id="rId68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43.xml"/><Relationship Id="rId71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32" Type="http://schemas.openxmlformats.org/officeDocument/2006/relationships/slideLayout" Target="../slideLayouts/slideLayout68.xml"/><Relationship Id="rId37" Type="http://schemas.openxmlformats.org/officeDocument/2006/relationships/slideLayout" Target="../slideLayouts/slideLayout73.xml"/><Relationship Id="rId40" Type="http://schemas.openxmlformats.org/officeDocument/2006/relationships/slideLayout" Target="../slideLayouts/slideLayout76.xml"/><Relationship Id="rId45" Type="http://schemas.openxmlformats.org/officeDocument/2006/relationships/slideLayout" Target="../slideLayouts/slideLayout81.xml"/><Relationship Id="rId53" Type="http://schemas.openxmlformats.org/officeDocument/2006/relationships/slideLayout" Target="../slideLayouts/slideLayout89.xml"/><Relationship Id="rId58" Type="http://schemas.openxmlformats.org/officeDocument/2006/relationships/slideLayout" Target="../slideLayouts/slideLayout94.xml"/><Relationship Id="rId66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41.xml"/><Relationship Id="rId61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6.xml"/><Relationship Id="rId35" Type="http://schemas.openxmlformats.org/officeDocument/2006/relationships/slideLayout" Target="../slideLayouts/slideLayout71.xml"/><Relationship Id="rId43" Type="http://schemas.openxmlformats.org/officeDocument/2006/relationships/slideLayout" Target="../slideLayouts/slideLayout79.xml"/><Relationship Id="rId48" Type="http://schemas.openxmlformats.org/officeDocument/2006/relationships/slideLayout" Target="../slideLayouts/slideLayout84.xml"/><Relationship Id="rId56" Type="http://schemas.openxmlformats.org/officeDocument/2006/relationships/slideLayout" Target="../slideLayouts/slideLayout92.xml"/><Relationship Id="rId64" Type="http://schemas.openxmlformats.org/officeDocument/2006/relationships/slideLayout" Target="../slideLayouts/slideLayout100.xml"/><Relationship Id="rId69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44.xml"/><Relationship Id="rId51" Type="http://schemas.openxmlformats.org/officeDocument/2006/relationships/slideLayout" Target="../slideLayouts/slideLayout87.xml"/><Relationship Id="rId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33" Type="http://schemas.openxmlformats.org/officeDocument/2006/relationships/slideLayout" Target="../slideLayouts/slideLayout69.xml"/><Relationship Id="rId38" Type="http://schemas.openxmlformats.org/officeDocument/2006/relationships/slideLayout" Target="../slideLayouts/slideLayout74.xml"/><Relationship Id="rId46" Type="http://schemas.openxmlformats.org/officeDocument/2006/relationships/slideLayout" Target="../slideLayouts/slideLayout82.xml"/><Relationship Id="rId59" Type="http://schemas.openxmlformats.org/officeDocument/2006/relationships/slideLayout" Target="../slideLayouts/slideLayout95.xml"/><Relationship Id="rId67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56.xml"/><Relationship Id="rId41" Type="http://schemas.openxmlformats.org/officeDocument/2006/relationships/slideLayout" Target="../slideLayouts/slideLayout77.xml"/><Relationship Id="rId54" Type="http://schemas.openxmlformats.org/officeDocument/2006/relationships/slideLayout" Target="../slideLayouts/slideLayout90.xml"/><Relationship Id="rId62" Type="http://schemas.openxmlformats.org/officeDocument/2006/relationships/slideLayout" Target="../slideLayouts/slideLayout98.xml"/><Relationship Id="rId70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36" Type="http://schemas.openxmlformats.org/officeDocument/2006/relationships/slideLayout" Target="../slideLayouts/slideLayout72.xml"/><Relationship Id="rId49" Type="http://schemas.openxmlformats.org/officeDocument/2006/relationships/slideLayout" Target="../slideLayouts/slideLayout85.xml"/><Relationship Id="rId57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46.xml"/><Relationship Id="rId31" Type="http://schemas.openxmlformats.org/officeDocument/2006/relationships/slideLayout" Target="../slideLayouts/slideLayout67.xml"/><Relationship Id="rId44" Type="http://schemas.openxmlformats.org/officeDocument/2006/relationships/slideLayout" Target="../slideLayouts/slideLayout80.xml"/><Relationship Id="rId52" Type="http://schemas.openxmlformats.org/officeDocument/2006/relationships/slideLayout" Target="../slideLayouts/slideLayout88.xml"/><Relationship Id="rId60" Type="http://schemas.openxmlformats.org/officeDocument/2006/relationships/slideLayout" Target="../slideLayouts/slideLayout96.xml"/><Relationship Id="rId65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9" Type="http://schemas.openxmlformats.org/officeDocument/2006/relationships/slideLayout" Target="../slideLayouts/slideLayout75.xml"/><Relationship Id="rId34" Type="http://schemas.openxmlformats.org/officeDocument/2006/relationships/slideLayout" Target="../slideLayouts/slideLayout70.xml"/><Relationship Id="rId50" Type="http://schemas.openxmlformats.org/officeDocument/2006/relationships/slideLayout" Target="../slideLayouts/slideLayout86.xml"/><Relationship Id="rId55" Type="http://schemas.openxmlformats.org/officeDocument/2006/relationships/slideLayout" Target="../slideLayouts/slideLayout91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26" Type="http://schemas.openxmlformats.org/officeDocument/2006/relationships/slideLayout" Target="../slideLayouts/slideLayout132.xml"/><Relationship Id="rId21" Type="http://schemas.openxmlformats.org/officeDocument/2006/relationships/slideLayout" Target="../slideLayouts/slideLayout127.xml"/><Relationship Id="rId34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5" Type="http://schemas.openxmlformats.org/officeDocument/2006/relationships/slideLayout" Target="../slideLayouts/slideLayout131.xml"/><Relationship Id="rId33" Type="http://schemas.openxmlformats.org/officeDocument/2006/relationships/slideLayout" Target="../slideLayouts/slideLayout139.xml"/><Relationship Id="rId38" Type="http://schemas.openxmlformats.org/officeDocument/2006/relationships/theme" Target="../theme/theme5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20" Type="http://schemas.openxmlformats.org/officeDocument/2006/relationships/slideLayout" Target="../slideLayouts/slideLayout126.xml"/><Relationship Id="rId29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24" Type="http://schemas.openxmlformats.org/officeDocument/2006/relationships/slideLayout" Target="../slideLayouts/slideLayout130.xml"/><Relationship Id="rId32" Type="http://schemas.openxmlformats.org/officeDocument/2006/relationships/slideLayout" Target="../slideLayouts/slideLayout138.xml"/><Relationship Id="rId37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23" Type="http://schemas.openxmlformats.org/officeDocument/2006/relationships/slideLayout" Target="../slideLayouts/slideLayout129.xml"/><Relationship Id="rId28" Type="http://schemas.openxmlformats.org/officeDocument/2006/relationships/slideLayout" Target="../slideLayouts/slideLayout134.xml"/><Relationship Id="rId36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25.xml"/><Relationship Id="rId31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Relationship Id="rId22" Type="http://schemas.openxmlformats.org/officeDocument/2006/relationships/slideLayout" Target="../slideLayouts/slideLayout128.xml"/><Relationship Id="rId27" Type="http://schemas.openxmlformats.org/officeDocument/2006/relationships/slideLayout" Target="../slideLayouts/slideLayout133.xml"/><Relationship Id="rId30" Type="http://schemas.openxmlformats.org/officeDocument/2006/relationships/slideLayout" Target="../slideLayouts/slideLayout136.xml"/><Relationship Id="rId35" Type="http://schemas.openxmlformats.org/officeDocument/2006/relationships/slideLayout" Target="../slideLayouts/slideLayout141.xml"/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6.xml"/><Relationship Id="rId18" Type="http://schemas.openxmlformats.org/officeDocument/2006/relationships/slideLayout" Target="../slideLayouts/slideLayout161.xml"/><Relationship Id="rId26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46.xml"/><Relationship Id="rId21" Type="http://schemas.openxmlformats.org/officeDocument/2006/relationships/slideLayout" Target="../slideLayouts/slideLayout164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17" Type="http://schemas.openxmlformats.org/officeDocument/2006/relationships/slideLayout" Target="../slideLayouts/slideLayout160.xml"/><Relationship Id="rId25" Type="http://schemas.openxmlformats.org/officeDocument/2006/relationships/slideLayout" Target="../slideLayouts/slideLayout168.xml"/><Relationship Id="rId33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45.xml"/><Relationship Id="rId16" Type="http://schemas.openxmlformats.org/officeDocument/2006/relationships/slideLayout" Target="../slideLayouts/slideLayout159.xml"/><Relationship Id="rId20" Type="http://schemas.openxmlformats.org/officeDocument/2006/relationships/slideLayout" Target="../slideLayouts/slideLayout163.xml"/><Relationship Id="rId29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24" Type="http://schemas.openxmlformats.org/officeDocument/2006/relationships/slideLayout" Target="../slideLayouts/slideLayout167.xml"/><Relationship Id="rId32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58.xml"/><Relationship Id="rId23" Type="http://schemas.openxmlformats.org/officeDocument/2006/relationships/slideLayout" Target="../slideLayouts/slideLayout166.xml"/><Relationship Id="rId28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53.xml"/><Relationship Id="rId19" Type="http://schemas.openxmlformats.org/officeDocument/2006/relationships/slideLayout" Target="../slideLayouts/slideLayout162.xml"/><Relationship Id="rId31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Relationship Id="rId22" Type="http://schemas.openxmlformats.org/officeDocument/2006/relationships/slideLayout" Target="../slideLayouts/slideLayout165.xml"/><Relationship Id="rId27" Type="http://schemas.openxmlformats.org/officeDocument/2006/relationships/slideLayout" Target="../slideLayouts/slideLayout170.xml"/><Relationship Id="rId30" Type="http://schemas.openxmlformats.org/officeDocument/2006/relationships/slideLayout" Target="../slideLayouts/slideLayout173.xml"/><Relationship Id="rId8" Type="http://schemas.openxmlformats.org/officeDocument/2006/relationships/slideLayout" Target="../slideLayouts/slideLayout151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9.xml"/><Relationship Id="rId18" Type="http://schemas.openxmlformats.org/officeDocument/2006/relationships/slideLayout" Target="../slideLayouts/slideLayout194.xml"/><Relationship Id="rId26" Type="http://schemas.openxmlformats.org/officeDocument/2006/relationships/slideLayout" Target="../slideLayouts/slideLayout202.xml"/><Relationship Id="rId39" Type="http://schemas.openxmlformats.org/officeDocument/2006/relationships/slideLayout" Target="../slideLayouts/slideLayout215.xml"/><Relationship Id="rId21" Type="http://schemas.openxmlformats.org/officeDocument/2006/relationships/slideLayout" Target="../slideLayouts/slideLayout197.xml"/><Relationship Id="rId34" Type="http://schemas.openxmlformats.org/officeDocument/2006/relationships/slideLayout" Target="../slideLayouts/slideLayout210.xml"/><Relationship Id="rId42" Type="http://schemas.openxmlformats.org/officeDocument/2006/relationships/theme" Target="../theme/theme7.xml"/><Relationship Id="rId7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78.xml"/><Relationship Id="rId16" Type="http://schemas.openxmlformats.org/officeDocument/2006/relationships/slideLayout" Target="../slideLayouts/slideLayout192.xml"/><Relationship Id="rId29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24" Type="http://schemas.openxmlformats.org/officeDocument/2006/relationships/slideLayout" Target="../slideLayouts/slideLayout200.xml"/><Relationship Id="rId32" Type="http://schemas.openxmlformats.org/officeDocument/2006/relationships/slideLayout" Target="../slideLayouts/slideLayout208.xml"/><Relationship Id="rId37" Type="http://schemas.openxmlformats.org/officeDocument/2006/relationships/slideLayout" Target="../slideLayouts/slideLayout213.xml"/><Relationship Id="rId40" Type="http://schemas.openxmlformats.org/officeDocument/2006/relationships/slideLayout" Target="../slideLayouts/slideLayout216.xml"/><Relationship Id="rId45" Type="http://schemas.openxmlformats.org/officeDocument/2006/relationships/image" Target="../media/image39.emf"/><Relationship Id="rId5" Type="http://schemas.openxmlformats.org/officeDocument/2006/relationships/slideLayout" Target="../slideLayouts/slideLayout181.xml"/><Relationship Id="rId15" Type="http://schemas.openxmlformats.org/officeDocument/2006/relationships/slideLayout" Target="../slideLayouts/slideLayout191.xml"/><Relationship Id="rId23" Type="http://schemas.openxmlformats.org/officeDocument/2006/relationships/slideLayout" Target="../slideLayouts/slideLayout199.xml"/><Relationship Id="rId28" Type="http://schemas.openxmlformats.org/officeDocument/2006/relationships/slideLayout" Target="../slideLayouts/slideLayout204.xml"/><Relationship Id="rId36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186.xml"/><Relationship Id="rId19" Type="http://schemas.openxmlformats.org/officeDocument/2006/relationships/slideLayout" Target="../slideLayouts/slideLayout195.xml"/><Relationship Id="rId31" Type="http://schemas.openxmlformats.org/officeDocument/2006/relationships/slideLayout" Target="../slideLayouts/slideLayout207.xml"/><Relationship Id="rId44" Type="http://schemas.openxmlformats.org/officeDocument/2006/relationships/oleObject" Target="../embeddings/oleObject1.bin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slideLayout" Target="../slideLayouts/slideLayout190.xml"/><Relationship Id="rId22" Type="http://schemas.openxmlformats.org/officeDocument/2006/relationships/slideLayout" Target="../slideLayouts/slideLayout198.xml"/><Relationship Id="rId27" Type="http://schemas.openxmlformats.org/officeDocument/2006/relationships/slideLayout" Target="../slideLayouts/slideLayout203.xml"/><Relationship Id="rId30" Type="http://schemas.openxmlformats.org/officeDocument/2006/relationships/slideLayout" Target="../slideLayouts/slideLayout206.xml"/><Relationship Id="rId35" Type="http://schemas.openxmlformats.org/officeDocument/2006/relationships/slideLayout" Target="../slideLayouts/slideLayout211.xml"/><Relationship Id="rId43" Type="http://schemas.openxmlformats.org/officeDocument/2006/relationships/tags" Target="../tags/tag1.xml"/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8.xml"/><Relationship Id="rId17" Type="http://schemas.openxmlformats.org/officeDocument/2006/relationships/slideLayout" Target="../slideLayouts/slideLayout193.xml"/><Relationship Id="rId25" Type="http://schemas.openxmlformats.org/officeDocument/2006/relationships/slideLayout" Target="../slideLayouts/slideLayout201.xml"/><Relationship Id="rId33" Type="http://schemas.openxmlformats.org/officeDocument/2006/relationships/slideLayout" Target="../slideLayouts/slideLayout209.xml"/><Relationship Id="rId38" Type="http://schemas.openxmlformats.org/officeDocument/2006/relationships/slideLayout" Target="../slideLayouts/slideLayout214.xml"/><Relationship Id="rId20" Type="http://schemas.openxmlformats.org/officeDocument/2006/relationships/slideLayout" Target="../slideLayouts/slideLayout196.xml"/><Relationship Id="rId41" Type="http://schemas.openxmlformats.org/officeDocument/2006/relationships/slideLayout" Target="../slideLayouts/slideLayout2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65FFBF-A739-42AC-88EA-7C2BF1D81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927833-2430-4839-BA9B-BCB090E5E7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2D298-B7AD-48B8-BD53-87D2CC39C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EFD74-4C39-4162-8E0A-A47C91C326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80C2A-A418-4A18-89C5-5033376D3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BAE54-309E-4E6C-A8A2-DEA58B162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4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3921EA-D3DB-1A4B-AB1A-E24DDB95FFB5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4000">
                <a:srgbClr val="FFFFFF">
                  <a:alpha val="10000"/>
                </a:srgbClr>
              </a:gs>
              <a:gs pos="0">
                <a:srgbClr val="FFFFFF">
                  <a:alpha val="39000"/>
                </a:srgbClr>
              </a:gs>
              <a:gs pos="100000">
                <a:srgbClr val="FFFFFF"/>
              </a:gs>
            </a:gsLst>
            <a:lin ang="2700000" scaled="0"/>
            <a:tileRect/>
          </a:gradFill>
          <a:ln w="12700" cap="sq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56D09A-E459-482B-ADF4-136A475525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D9FD1B-23A4-429E-8C83-323108611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99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57" r:id="rId16"/>
    <p:sldLayoutId id="2147483834" r:id="rId17"/>
    <p:sldLayoutId id="2147483835" r:id="rId18"/>
    <p:sldLayoutId id="2147483836" r:id="rId19"/>
    <p:sldLayoutId id="2147483837" r:id="rId20"/>
    <p:sldLayoutId id="2147483838" r:id="rId21"/>
    <p:sldLayoutId id="2147483839" r:id="rId22"/>
    <p:sldLayoutId id="2147483840" r:id="rId23"/>
    <p:sldLayoutId id="2147483872" r:id="rId24"/>
    <p:sldLayoutId id="2147483841" r:id="rId25"/>
    <p:sldLayoutId id="2147483842" r:id="rId26"/>
    <p:sldLayoutId id="2147483843" r:id="rId27"/>
    <p:sldLayoutId id="2147483844" r:id="rId28"/>
    <p:sldLayoutId id="2147483845" r:id="rId29"/>
    <p:sldLayoutId id="2147483846" r:id="rId30"/>
    <p:sldLayoutId id="2147483847" r:id="rId31"/>
    <p:sldLayoutId id="2147483854" r:id="rId32"/>
    <p:sldLayoutId id="2147483874" r:id="rId33"/>
  </p:sldLayoutIdLst>
  <p:hf hdr="0" dt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4400" kern="1200" spc="300">
          <a:solidFill>
            <a:schemeClr val="bg1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171450" indent="-173736" algn="l" defTabSz="914400" rtl="0" eaLnBrk="1" latinLnBrk="0" hangingPunct="1">
        <a:lnSpc>
          <a:spcPct val="100000"/>
        </a:lnSpc>
        <a:spcBef>
          <a:spcPts val="1200"/>
        </a:spcBef>
        <a:buFont typeface="Graphik Regular" pitchFamily="34" charset="0"/>
        <a:buChar char="•"/>
        <a:defRPr sz="1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1pPr>
      <a:lvl2pPr marL="6309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2pPr>
      <a:lvl3pPr marL="10881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3pPr>
      <a:lvl4pPr marL="15453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4pPr>
      <a:lvl5pPr marL="20025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5pPr>
      <a:lvl6pPr marL="24597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9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3741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3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pos="4032">
          <p15:clr>
            <a:srgbClr val="F26B43"/>
          </p15:clr>
        </p15:guide>
        <p15:guide id="3" pos="288">
          <p15:clr>
            <a:srgbClr val="F26B43"/>
          </p15:clr>
        </p15:guide>
        <p15:guide id="5" pos="7392">
          <p15:clr>
            <a:srgbClr val="F26B43"/>
          </p15:clr>
        </p15:guide>
        <p15:guide id="7" pos="1774">
          <p15:clr>
            <a:srgbClr val="F26B43"/>
          </p15:clr>
        </p15:guide>
        <p15:guide id="8" pos="2158">
          <p15:clr>
            <a:srgbClr val="F26B43"/>
          </p15:clr>
        </p15:guide>
        <p15:guide id="9" pos="3644">
          <p15:clr>
            <a:srgbClr val="F26B43"/>
          </p15:clr>
        </p15:guide>
        <p15:guide id="10" pos="5520">
          <p15:clr>
            <a:srgbClr val="F26B43"/>
          </p15:clr>
        </p15:guide>
        <p15:guide id="11" pos="5906">
          <p15:clr>
            <a:srgbClr val="F26B43"/>
          </p15:clr>
        </p15:guide>
        <p15:guide id="12" pos="3840">
          <p15:clr>
            <a:srgbClr val="F26B43"/>
          </p15:clr>
        </p15:guide>
        <p15:guide id="13" orient="horz" pos="1008">
          <p15:clr>
            <a:srgbClr val="F26B43"/>
          </p15:clr>
        </p15:guide>
        <p15:guide id="14" orient="horz" pos="4032">
          <p15:clr>
            <a:srgbClr val="F26B43"/>
          </p15:clr>
        </p15:guide>
        <p15:guide id="15" orient="horz" pos="3744">
          <p15:clr>
            <a:srgbClr val="F26B43"/>
          </p15:clr>
        </p15:guide>
        <p15:guide id="20" orient="horz" pos="576">
          <p15:clr>
            <a:srgbClr val="F26B43"/>
          </p15:clr>
        </p15:guide>
        <p15:guide id="21" orient="horz" pos="3888">
          <p15:clr>
            <a:srgbClr val="F26B43"/>
          </p15:clr>
        </p15:guide>
        <p15:guide id="22" orient="horz" pos="129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39B009-F28B-5975-8A97-DBBF9735CF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883375" y="1925791"/>
            <a:ext cx="27958749" cy="30064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EF7B1E-8FD5-460E-29A4-4442AD2AA36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5140" t="17083" r="28283" b="67892"/>
          <a:stretch>
            <a:fillRect/>
          </a:stretch>
        </p:blipFill>
        <p:spPr>
          <a:xfrm>
            <a:off x="454958" y="3429000"/>
            <a:ext cx="11282082" cy="52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94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8800" y="334125"/>
            <a:ext cx="11074400" cy="1356565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800" y="1825624"/>
            <a:ext cx="11074400" cy="43513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9421983" y="6477980"/>
            <a:ext cx="2770023" cy="235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30" i="0">
                <a:solidFill>
                  <a:schemeClr val="bg2"/>
                </a:solidFill>
              </a:rPr>
              <a:t>PURE Insurance |  </a:t>
            </a:r>
            <a:fld id="{B4DDCD55-85F7-4EBC-8DC0-76AD0004AE09}" type="slidenum">
              <a:rPr lang="en-US" sz="930" i="0" smtClean="0">
                <a:solidFill>
                  <a:schemeClr val="bg2"/>
                </a:solidFill>
              </a:rPr>
              <a:t>‹#›</a:t>
            </a:fld>
            <a:endParaRPr lang="en-US" sz="930" i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703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  <p:sldLayoutId id="2147484111" r:id="rId12"/>
    <p:sldLayoutId id="2147484112" r:id="rId13"/>
    <p:sldLayoutId id="2147484113" r:id="rId14"/>
    <p:sldLayoutId id="2147484114" r:id="rId15"/>
    <p:sldLayoutId id="2147484115" r:id="rId16"/>
    <p:sldLayoutId id="2147484116" r:id="rId17"/>
    <p:sldLayoutId id="2147484117" r:id="rId18"/>
    <p:sldLayoutId id="2147484118" r:id="rId19"/>
    <p:sldLayoutId id="2147484119" r:id="rId20"/>
    <p:sldLayoutId id="2147484120" r:id="rId21"/>
    <p:sldLayoutId id="2147484121" r:id="rId22"/>
    <p:sldLayoutId id="2147484122" r:id="rId23"/>
    <p:sldLayoutId id="2147484123" r:id="rId24"/>
    <p:sldLayoutId id="2147484124" r:id="rId25"/>
    <p:sldLayoutId id="2147484125" r:id="rId26"/>
    <p:sldLayoutId id="2147484126" r:id="rId27"/>
    <p:sldLayoutId id="2147484127" r:id="rId28"/>
    <p:sldLayoutId id="2147484128" r:id="rId29"/>
    <p:sldLayoutId id="2147484129" r:id="rId30"/>
    <p:sldLayoutId id="2147484130" r:id="rId31"/>
    <p:sldLayoutId id="2147484131" r:id="rId32"/>
    <p:sldLayoutId id="2147484132" r:id="rId33"/>
    <p:sldLayoutId id="2147484133" r:id="rId34"/>
    <p:sldLayoutId id="2147484134" r:id="rId35"/>
    <p:sldLayoutId id="2147484135" r:id="rId36"/>
    <p:sldLayoutId id="2147484136" r:id="rId37"/>
    <p:sldLayoutId id="2147484137" r:id="rId38"/>
    <p:sldLayoutId id="2147484138" r:id="rId39"/>
    <p:sldLayoutId id="2147484139" r:id="rId40"/>
    <p:sldLayoutId id="2147484140" r:id="rId41"/>
    <p:sldLayoutId id="2147484141" r:id="rId42"/>
    <p:sldLayoutId id="2147484142" r:id="rId43"/>
    <p:sldLayoutId id="2147484143" r:id="rId44"/>
    <p:sldLayoutId id="2147484144" r:id="rId45"/>
    <p:sldLayoutId id="2147484145" r:id="rId46"/>
    <p:sldLayoutId id="2147484146" r:id="rId47"/>
    <p:sldLayoutId id="2147484147" r:id="rId48"/>
    <p:sldLayoutId id="2147484148" r:id="rId49"/>
    <p:sldLayoutId id="2147484149" r:id="rId50"/>
    <p:sldLayoutId id="2147484150" r:id="rId51"/>
    <p:sldLayoutId id="2147484151" r:id="rId52"/>
    <p:sldLayoutId id="2147484152" r:id="rId53"/>
    <p:sldLayoutId id="2147484153" r:id="rId54"/>
    <p:sldLayoutId id="2147484154" r:id="rId55"/>
    <p:sldLayoutId id="2147484155" r:id="rId56"/>
    <p:sldLayoutId id="2147484156" r:id="rId57"/>
    <p:sldLayoutId id="2147484157" r:id="rId58"/>
    <p:sldLayoutId id="2147484158" r:id="rId59"/>
    <p:sldLayoutId id="2147484159" r:id="rId60"/>
    <p:sldLayoutId id="2147484160" r:id="rId61"/>
    <p:sldLayoutId id="2147484161" r:id="rId62"/>
    <p:sldLayoutId id="2147484162" r:id="rId63"/>
    <p:sldLayoutId id="2147484163" r:id="rId64"/>
    <p:sldLayoutId id="2147484164" r:id="rId65"/>
    <p:sldLayoutId id="2147484165" r:id="rId66"/>
    <p:sldLayoutId id="2147484166" r:id="rId67"/>
    <p:sldLayoutId id="2147484167" r:id="rId68"/>
    <p:sldLayoutId id="2147484168" r:id="rId69"/>
    <p:sldLayoutId id="2147484169" r:id="rId70"/>
  </p:sldLayoutIdLst>
  <p:hf hdr="0" ftr="0" dt="0"/>
  <p:txStyles>
    <p:titleStyle>
      <a:lvl1pPr algn="l" defTabSz="910180" rtl="0" eaLnBrk="1" latinLnBrk="0" hangingPunct="1">
        <a:lnSpc>
          <a:spcPct val="90000"/>
        </a:lnSpc>
        <a:spcBef>
          <a:spcPct val="0"/>
        </a:spcBef>
        <a:buNone/>
        <a:defRPr sz="438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0180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None/>
        <a:defRPr sz="2123" kern="1200">
          <a:solidFill>
            <a:schemeClr val="tx1"/>
          </a:solidFill>
          <a:latin typeface="+mn-lt"/>
          <a:ea typeface="+mn-ea"/>
          <a:cs typeface="+mn-cs"/>
        </a:defRPr>
      </a:lvl1pPr>
      <a:lvl2pPr marL="455091" indent="0" algn="l" defTabSz="9101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60" kern="1200">
          <a:solidFill>
            <a:schemeClr val="tx1"/>
          </a:solidFill>
          <a:latin typeface="+mn-lt"/>
          <a:ea typeface="+mn-ea"/>
          <a:cs typeface="+mn-cs"/>
        </a:defRPr>
      </a:lvl2pPr>
      <a:lvl3pPr marL="910180" indent="0" algn="l" defTabSz="9101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593" kern="1200">
          <a:solidFill>
            <a:schemeClr val="tx1"/>
          </a:solidFill>
          <a:latin typeface="+mn-lt"/>
          <a:ea typeface="+mn-ea"/>
          <a:cs typeface="+mn-cs"/>
        </a:defRPr>
      </a:lvl3pPr>
      <a:lvl4pPr marL="1365267" indent="0" algn="l" defTabSz="9101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60" kern="1200">
          <a:solidFill>
            <a:schemeClr val="tx1"/>
          </a:solidFill>
          <a:latin typeface="+mn-lt"/>
          <a:ea typeface="+mn-ea"/>
          <a:cs typeface="+mn-cs"/>
        </a:defRPr>
      </a:lvl4pPr>
      <a:lvl5pPr marL="1820359" indent="0" algn="l" defTabSz="9101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60" kern="1200">
          <a:solidFill>
            <a:schemeClr val="tx1"/>
          </a:solidFill>
          <a:latin typeface="+mn-lt"/>
          <a:ea typeface="+mn-ea"/>
          <a:cs typeface="+mn-cs"/>
        </a:defRPr>
      </a:lvl5pPr>
      <a:lvl6pPr marL="2502993" indent="-227547" algn="l" defTabSz="9101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6pPr>
      <a:lvl7pPr marL="2958080" indent="-227547" algn="l" defTabSz="9101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7pPr>
      <a:lvl8pPr marL="3413171" indent="-227547" algn="l" defTabSz="9101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8pPr>
      <a:lvl9pPr marL="3868261" indent="-227547" algn="l" defTabSz="9101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180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1pPr>
      <a:lvl2pPr marL="455091" algn="l" defTabSz="910180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2pPr>
      <a:lvl3pPr marL="910180" algn="l" defTabSz="910180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3pPr>
      <a:lvl4pPr marL="1365267" algn="l" defTabSz="910180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4pPr>
      <a:lvl5pPr marL="1820359" algn="l" defTabSz="910180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5pPr>
      <a:lvl6pPr marL="2275448" algn="l" defTabSz="910180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6pPr>
      <a:lvl7pPr marL="2730536" algn="l" defTabSz="910180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7pPr>
      <a:lvl8pPr marL="3185627" algn="l" defTabSz="910180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8pPr>
      <a:lvl9pPr marL="3640716" algn="l" defTabSz="910180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9">
          <p15:clr>
            <a:srgbClr val="F26B43"/>
          </p15:clr>
        </p15:guide>
        <p15:guide id="2" pos="3092">
          <p15:clr>
            <a:srgbClr val="F26B43"/>
          </p15:clr>
        </p15:guide>
        <p15:guide id="4" orient="horz" pos="89">
          <p15:clr>
            <a:srgbClr val="F26B43"/>
          </p15:clr>
        </p15:guide>
        <p15:guide id="5" orient="horz" pos="1645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3921EA-D3DB-1A4B-AB1A-E24DDB95FFB5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4000">
                <a:srgbClr val="FFFFFF">
                  <a:alpha val="10000"/>
                </a:srgbClr>
              </a:gs>
              <a:gs pos="0">
                <a:srgbClr val="FFFFFF">
                  <a:alpha val="39000"/>
                </a:srgbClr>
              </a:gs>
              <a:gs pos="100000">
                <a:srgbClr val="FFFFFF"/>
              </a:gs>
            </a:gsLst>
            <a:lin ang="2700000" scaled="0"/>
            <a:tileRect/>
          </a:gradFill>
          <a:ln w="12700" cap="sq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56D09A-E459-482B-ADF4-136A475525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D9FD1B-23A4-429E-8C83-323108611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98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  <p:sldLayoutId id="2147484182" r:id="rId12"/>
    <p:sldLayoutId id="2147484183" r:id="rId13"/>
    <p:sldLayoutId id="2147484184" r:id="rId14"/>
    <p:sldLayoutId id="2147484185" r:id="rId15"/>
    <p:sldLayoutId id="2147484186" r:id="rId16"/>
    <p:sldLayoutId id="2147484187" r:id="rId17"/>
    <p:sldLayoutId id="2147484188" r:id="rId18"/>
    <p:sldLayoutId id="2147484189" r:id="rId19"/>
    <p:sldLayoutId id="2147484190" r:id="rId20"/>
    <p:sldLayoutId id="2147484191" r:id="rId21"/>
    <p:sldLayoutId id="2147484192" r:id="rId22"/>
    <p:sldLayoutId id="2147484193" r:id="rId23"/>
    <p:sldLayoutId id="2147484194" r:id="rId24"/>
    <p:sldLayoutId id="2147484195" r:id="rId25"/>
    <p:sldLayoutId id="2147484196" r:id="rId26"/>
    <p:sldLayoutId id="2147484197" r:id="rId27"/>
    <p:sldLayoutId id="2147484198" r:id="rId28"/>
    <p:sldLayoutId id="2147484199" r:id="rId29"/>
    <p:sldLayoutId id="2147484200" r:id="rId30"/>
    <p:sldLayoutId id="2147484201" r:id="rId31"/>
    <p:sldLayoutId id="2147484202" r:id="rId32"/>
    <p:sldLayoutId id="2147484203" r:id="rId33"/>
    <p:sldLayoutId id="2147484204" r:id="rId34"/>
    <p:sldLayoutId id="2147484205" r:id="rId35"/>
    <p:sldLayoutId id="2147484206" r:id="rId36"/>
    <p:sldLayoutId id="2147484207" r:id="rId37"/>
  </p:sldLayoutIdLst>
  <p:hf hdr="0" dt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4400" kern="1200" spc="300">
          <a:solidFill>
            <a:schemeClr val="bg1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171450" indent="-173736" algn="l" defTabSz="914400" rtl="0" eaLnBrk="1" latinLnBrk="0" hangingPunct="1">
        <a:lnSpc>
          <a:spcPct val="100000"/>
        </a:lnSpc>
        <a:spcBef>
          <a:spcPts val="1200"/>
        </a:spcBef>
        <a:buFont typeface="Graphik Regular" pitchFamily="34" charset="0"/>
        <a:buChar char="•"/>
        <a:defRPr sz="1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1pPr>
      <a:lvl2pPr marL="6309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2pPr>
      <a:lvl3pPr marL="10881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3pPr>
      <a:lvl4pPr marL="15453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4pPr>
      <a:lvl5pPr marL="20025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5pPr>
      <a:lvl6pPr marL="24597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9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3741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3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pos="4032">
          <p15:clr>
            <a:srgbClr val="F26B43"/>
          </p15:clr>
        </p15:guide>
        <p15:guide id="3" pos="288">
          <p15:clr>
            <a:srgbClr val="F26B43"/>
          </p15:clr>
        </p15:guide>
        <p15:guide id="5" pos="7392">
          <p15:clr>
            <a:srgbClr val="F26B43"/>
          </p15:clr>
        </p15:guide>
        <p15:guide id="7" pos="1774">
          <p15:clr>
            <a:srgbClr val="F26B43"/>
          </p15:clr>
        </p15:guide>
        <p15:guide id="8" pos="2158">
          <p15:clr>
            <a:srgbClr val="F26B43"/>
          </p15:clr>
        </p15:guide>
        <p15:guide id="9" pos="3644">
          <p15:clr>
            <a:srgbClr val="F26B43"/>
          </p15:clr>
        </p15:guide>
        <p15:guide id="10" pos="5520">
          <p15:clr>
            <a:srgbClr val="F26B43"/>
          </p15:clr>
        </p15:guide>
        <p15:guide id="11" pos="5906">
          <p15:clr>
            <a:srgbClr val="F26B43"/>
          </p15:clr>
        </p15:guide>
        <p15:guide id="12" pos="3840">
          <p15:clr>
            <a:srgbClr val="F26B43"/>
          </p15:clr>
        </p15:guide>
        <p15:guide id="13" orient="horz" pos="1008">
          <p15:clr>
            <a:srgbClr val="F26B43"/>
          </p15:clr>
        </p15:guide>
        <p15:guide id="14" orient="horz" pos="4032">
          <p15:clr>
            <a:srgbClr val="F26B43"/>
          </p15:clr>
        </p15:guide>
        <p15:guide id="15" orient="horz" pos="3744">
          <p15:clr>
            <a:srgbClr val="F26B43"/>
          </p15:clr>
        </p15:guide>
        <p15:guide id="20" orient="horz" pos="576">
          <p15:clr>
            <a:srgbClr val="F26B43"/>
          </p15:clr>
        </p15:guide>
        <p15:guide id="21" orient="horz" pos="3888">
          <p15:clr>
            <a:srgbClr val="F26B43"/>
          </p15:clr>
        </p15:guide>
        <p15:guide id="22" orient="horz" pos="1296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43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6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5" r:id="rId9"/>
    <p:sldLayoutId id="2147484276" r:id="rId10"/>
    <p:sldLayoutId id="2147484277" r:id="rId11"/>
    <p:sldLayoutId id="2147484279" r:id="rId12"/>
    <p:sldLayoutId id="2147484280" r:id="rId13"/>
    <p:sldLayoutId id="2147484281" r:id="rId14"/>
    <p:sldLayoutId id="2147484282" r:id="rId15"/>
    <p:sldLayoutId id="2147484283" r:id="rId16"/>
    <p:sldLayoutId id="2147484284" r:id="rId17"/>
    <p:sldLayoutId id="2147484285" r:id="rId18"/>
    <p:sldLayoutId id="2147484286" r:id="rId19"/>
    <p:sldLayoutId id="2147484287" r:id="rId20"/>
    <p:sldLayoutId id="2147484288" r:id="rId21"/>
    <p:sldLayoutId id="2147484289" r:id="rId22"/>
    <p:sldLayoutId id="2147484290" r:id="rId23"/>
    <p:sldLayoutId id="2147484291" r:id="rId24"/>
    <p:sldLayoutId id="2147484292" r:id="rId25"/>
    <p:sldLayoutId id="2147484293" r:id="rId26"/>
    <p:sldLayoutId id="2147484294" r:id="rId27"/>
    <p:sldLayoutId id="2147484295" r:id="rId28"/>
    <p:sldLayoutId id="2147484296" r:id="rId29"/>
    <p:sldLayoutId id="2147484297" r:id="rId30"/>
    <p:sldLayoutId id="2147484298" r:id="rId31"/>
    <p:sldLayoutId id="2147484299" r:id="rId32"/>
    <p:sldLayoutId id="2147484300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6E8AF4F7-3349-DF27-6F0F-4172DEF2EA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3"/>
            </p:custDataLst>
            <p:extLst>
              <p:ext uri="{D42A27DB-BD31-4B8C-83A1-F6EECF244321}">
                <p14:modId xmlns:p14="http://schemas.microsoft.com/office/powerpoint/2010/main" val="20507222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4" imgW="405" imgH="405" progId="TCLayout.ActiveDocument.1">
                  <p:embed/>
                </p:oleObj>
              </mc:Choice>
              <mc:Fallback>
                <p:oleObj name="think-cell Slide" r:id="rId44" imgW="405" imgH="405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E8AF4F7-3349-DF27-6F0F-4172DEF2EA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237E5C-E878-46AB-9E8B-4290B755A6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370639"/>
            <a:ext cx="628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200" smtClean="0">
                <a:solidFill>
                  <a:schemeClr val="accent5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E4CABA-D915-2348-8E6B-7AC114012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grpSp>
        <p:nvGrpSpPr>
          <p:cNvPr id="30" name="GUIDES" hidden="1">
            <a:extLst>
              <a:ext uri="{FF2B5EF4-FFF2-40B4-BE49-F238E27FC236}">
                <a16:creationId xmlns:a16="http://schemas.microsoft.com/office/drawing/2014/main" id="{9AB03217-5064-9B49-88E9-D646D384BF45}"/>
              </a:ext>
            </a:extLst>
          </p:cNvPr>
          <p:cNvGrpSpPr/>
          <p:nvPr userDrawn="1"/>
        </p:nvGrpSpPr>
        <p:grpSpPr>
          <a:xfrm>
            <a:off x="228600" y="228600"/>
            <a:ext cx="11747500" cy="6419038"/>
            <a:chOff x="228600" y="228600"/>
            <a:chExt cx="11747500" cy="641903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0B2355-320A-BF45-B856-B5A7E2FA16C6}"/>
                </a:ext>
              </a:extLst>
            </p:cNvPr>
            <p:cNvSpPr/>
            <p:nvPr userDrawn="1"/>
          </p:nvSpPr>
          <p:spPr>
            <a:xfrm>
              <a:off x="228600" y="228600"/>
              <a:ext cx="1737360" cy="64190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6975B5-72A9-9542-BD86-78D3AEDBC78F}"/>
                </a:ext>
              </a:extLst>
            </p:cNvPr>
            <p:cNvSpPr/>
            <p:nvPr userDrawn="1"/>
          </p:nvSpPr>
          <p:spPr>
            <a:xfrm>
              <a:off x="8236712" y="228600"/>
              <a:ext cx="1737360" cy="64190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5A84DB2-9796-DE4C-AA96-65ADC6FAA3F7}"/>
                </a:ext>
              </a:extLst>
            </p:cNvPr>
            <p:cNvSpPr/>
            <p:nvPr userDrawn="1"/>
          </p:nvSpPr>
          <p:spPr>
            <a:xfrm>
              <a:off x="2230628" y="228600"/>
              <a:ext cx="1737360" cy="64190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0CE997-757D-9A4C-A1C6-CB54D8FE144F}"/>
                </a:ext>
              </a:extLst>
            </p:cNvPr>
            <p:cNvSpPr/>
            <p:nvPr userDrawn="1"/>
          </p:nvSpPr>
          <p:spPr>
            <a:xfrm>
              <a:off x="4232656" y="228600"/>
              <a:ext cx="1737360" cy="64190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976CE6-7E2E-9C4D-B2D6-BF1CB088E8A8}"/>
                </a:ext>
              </a:extLst>
            </p:cNvPr>
            <p:cNvSpPr/>
            <p:nvPr userDrawn="1"/>
          </p:nvSpPr>
          <p:spPr>
            <a:xfrm>
              <a:off x="10238740" y="228600"/>
              <a:ext cx="1737360" cy="64190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0915976-6DBC-D44C-A055-C659209A83F6}"/>
                </a:ext>
              </a:extLst>
            </p:cNvPr>
            <p:cNvSpPr/>
            <p:nvPr userDrawn="1"/>
          </p:nvSpPr>
          <p:spPr>
            <a:xfrm>
              <a:off x="6234684" y="228600"/>
              <a:ext cx="1737360" cy="64190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148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3" r:id="rId1"/>
    <p:sldLayoutId id="2147484374" r:id="rId2"/>
    <p:sldLayoutId id="2147484375" r:id="rId3"/>
    <p:sldLayoutId id="2147484376" r:id="rId4"/>
    <p:sldLayoutId id="2147484377" r:id="rId5"/>
    <p:sldLayoutId id="2147484378" r:id="rId6"/>
    <p:sldLayoutId id="2147484379" r:id="rId7"/>
    <p:sldLayoutId id="2147484380" r:id="rId8"/>
    <p:sldLayoutId id="2147484381" r:id="rId9"/>
    <p:sldLayoutId id="2147484382" r:id="rId10"/>
    <p:sldLayoutId id="2147484383" r:id="rId11"/>
    <p:sldLayoutId id="2147484384" r:id="rId12"/>
    <p:sldLayoutId id="2147484385" r:id="rId13"/>
    <p:sldLayoutId id="2147484386" r:id="rId14"/>
    <p:sldLayoutId id="2147484387" r:id="rId15"/>
    <p:sldLayoutId id="2147484388" r:id="rId16"/>
    <p:sldLayoutId id="2147484389" r:id="rId17"/>
    <p:sldLayoutId id="2147484390" r:id="rId18"/>
    <p:sldLayoutId id="2147484391" r:id="rId19"/>
    <p:sldLayoutId id="2147484392" r:id="rId20"/>
    <p:sldLayoutId id="2147484393" r:id="rId21"/>
    <p:sldLayoutId id="2147484394" r:id="rId22"/>
    <p:sldLayoutId id="2147484395" r:id="rId23"/>
    <p:sldLayoutId id="2147484396" r:id="rId24"/>
    <p:sldLayoutId id="2147484397" r:id="rId25"/>
    <p:sldLayoutId id="2147484398" r:id="rId26"/>
    <p:sldLayoutId id="2147484399" r:id="rId27"/>
    <p:sldLayoutId id="2147484400" r:id="rId28"/>
    <p:sldLayoutId id="2147484401" r:id="rId29"/>
    <p:sldLayoutId id="2147484402" r:id="rId30"/>
    <p:sldLayoutId id="2147484403" r:id="rId31"/>
    <p:sldLayoutId id="2147484404" r:id="rId32"/>
    <p:sldLayoutId id="2147484405" r:id="rId33"/>
    <p:sldLayoutId id="2147484406" r:id="rId34"/>
    <p:sldLayoutId id="2147484407" r:id="rId35"/>
    <p:sldLayoutId id="2147484408" r:id="rId36"/>
    <p:sldLayoutId id="2147484409" r:id="rId37"/>
    <p:sldLayoutId id="2147484410" r:id="rId38"/>
    <p:sldLayoutId id="2147484411" r:id="rId39"/>
    <p:sldLayoutId id="2147484412" r:id="rId40"/>
    <p:sldLayoutId id="2147484414" r:id="rId4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2"/>
          </a:solidFill>
          <a:latin typeface="Guardian Sans Bold" panose="020B0503050503060803" pitchFamily="34" charset="77"/>
          <a:ea typeface="Roboto" pitchFamily="2" charset="0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200"/>
        </a:spcBef>
        <a:buClr>
          <a:schemeClr val="accent5"/>
        </a:buClr>
        <a:buFont typeface="Wingdings 2" panose="05020102010507070707" pitchFamily="18" charset="2"/>
        <a:buChar char=""/>
        <a:tabLst/>
        <a:defRPr sz="2800" kern="1200">
          <a:solidFill>
            <a:schemeClr val="tx2"/>
          </a:solidFill>
          <a:latin typeface="Roboto" pitchFamily="2" charset="0"/>
          <a:ea typeface="Roboto" pitchFamily="2" charset="0"/>
          <a:cs typeface="+mn-cs"/>
        </a:defRPr>
      </a:lvl1pPr>
      <a:lvl2pPr marL="533400" indent="-26670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Roboto" pitchFamily="2" charset="0"/>
          <a:ea typeface="Roboto" pitchFamily="2" charset="0"/>
          <a:cs typeface="+mn-cs"/>
        </a:defRPr>
      </a:lvl2pPr>
      <a:lvl3pPr marL="647700" indent="-15240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Roboto" pitchFamily="2" charset="0"/>
          <a:ea typeface="Roboto" pitchFamily="2" charset="0"/>
          <a:cs typeface="+mn-cs"/>
        </a:defRPr>
      </a:lvl3pPr>
      <a:lvl4pPr marL="819150" indent="-230188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Font typeface="Arial" panose="020B0604020202020204" pitchFamily="34" charset="0"/>
        <a:buChar char="−"/>
        <a:defRPr sz="2000" kern="1200">
          <a:solidFill>
            <a:schemeClr val="tx2"/>
          </a:solidFill>
          <a:latin typeface="Roboto" pitchFamily="2" charset="0"/>
          <a:ea typeface="Roboto" pitchFamily="2" charset="0"/>
          <a:cs typeface="+mn-cs"/>
        </a:defRPr>
      </a:lvl4pPr>
      <a:lvl5pPr marL="950913" indent="-157163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Roboto" pitchFamily="2" charset="0"/>
          <a:ea typeface="Roboto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F26B43"/>
          </p15:clr>
        </p15:guide>
        <p15:guide id="2" pos="7544">
          <p15:clr>
            <a:srgbClr val="F26B43"/>
          </p15:clr>
        </p15:guide>
        <p15:guide id="6" orient="horz" pos="144">
          <p15:clr>
            <a:srgbClr val="F26B43"/>
          </p15:clr>
        </p15:guide>
        <p15:guide id="7" pos="7392">
          <p15:clr>
            <a:srgbClr val="F26B43"/>
          </p15:clr>
        </p15:guide>
        <p15:guide id="8" pos="288">
          <p15:clr>
            <a:srgbClr val="F26B43"/>
          </p15:clr>
        </p15:guide>
        <p15:guide id="9" orient="horz" pos="288">
          <p15:clr>
            <a:srgbClr val="F26B43"/>
          </p15:clr>
        </p15:guide>
        <p15:guide id="10" orient="horz" pos="4176">
          <p15:clr>
            <a:srgbClr val="F26B43"/>
          </p15:clr>
        </p15:guide>
        <p15:guide id="11" orient="horz" pos="4032">
          <p15:clr>
            <a:srgbClr val="F26B43"/>
          </p15:clr>
        </p15:guide>
        <p15:guide id="12" pos="3840">
          <p15:clr>
            <a:srgbClr val="F26B43"/>
          </p15:clr>
        </p15:guide>
        <p15:guide id="13" orient="horz" pos="672">
          <p15:clr>
            <a:srgbClr val="F26B43"/>
          </p15:clr>
        </p15:guide>
        <p15:guide id="14" orient="horz" pos="2260">
          <p15:clr>
            <a:srgbClr val="F26B43"/>
          </p15:clr>
        </p15:guide>
        <p15:guide id="15" orient="horz" pos="864">
          <p15:clr>
            <a:srgbClr val="F26B43"/>
          </p15:clr>
        </p15:guide>
        <p15:guide id="16" pos="1224">
          <p15:clr>
            <a:srgbClr val="F26B43"/>
          </p15:clr>
        </p15:guide>
        <p15:guide id="17" pos="1416">
          <p15:clr>
            <a:srgbClr val="F26B43"/>
          </p15:clr>
        </p15:guide>
        <p15:guide id="18" pos="2496">
          <p15:clr>
            <a:srgbClr val="F26B43"/>
          </p15:clr>
        </p15:guide>
        <p15:guide id="19" pos="3940">
          <p15:clr>
            <a:srgbClr val="F26B43"/>
          </p15:clr>
        </p15:guide>
        <p15:guide id="20" pos="3744">
          <p15:clr>
            <a:srgbClr val="F26B43"/>
          </p15:clr>
        </p15:guide>
        <p15:guide id="21" pos="5016">
          <p15:clr>
            <a:srgbClr val="F26B43"/>
          </p15:clr>
        </p15:guide>
        <p15:guide id="22" pos="2664">
          <p15:clr>
            <a:srgbClr val="F26B43"/>
          </p15:clr>
        </p15:guide>
        <p15:guide id="23" pos="5184">
          <p15:clr>
            <a:srgbClr val="F26B43"/>
          </p15:clr>
        </p15:guide>
        <p15:guide id="24" pos="6288">
          <p15:clr>
            <a:srgbClr val="F26B43"/>
          </p15:clr>
        </p15:guide>
        <p15:guide id="25" pos="64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92793-C7DF-DA47-30EA-37676B121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7596D9-1C40-E38B-49FC-B3B5F3450958}"/>
              </a:ext>
            </a:extLst>
          </p:cNvPr>
          <p:cNvSpPr txBox="1"/>
          <p:nvPr/>
        </p:nvSpPr>
        <p:spPr>
          <a:xfrm>
            <a:off x="95250" y="1796021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i="1">
                <a:solidFill>
                  <a:srgbClr val="182857"/>
                </a:solidFill>
                <a:latin typeface="Gotham Bold" pitchFamily="2" charset="0"/>
                <a:cs typeface="Avenir Next World" panose="020B0503020202020204" pitchFamily="34" charset="0"/>
              </a:rPr>
              <a:t>PRIVATE CLIENT: </a:t>
            </a:r>
            <a:br>
              <a:rPr lang="en-US" sz="5400" b="1" i="1">
                <a:solidFill>
                  <a:srgbClr val="182857"/>
                </a:solidFill>
                <a:latin typeface="Gotham Bold" pitchFamily="2" charset="0"/>
                <a:cs typeface="Avenir Next World" panose="020B0503020202020204" pitchFamily="34" charset="0"/>
              </a:rPr>
            </a:br>
            <a:r>
              <a:rPr lang="en-US" sz="5400" b="1" i="1">
                <a:solidFill>
                  <a:srgbClr val="182857"/>
                </a:solidFill>
                <a:latin typeface="Gotham Bold" pitchFamily="2" charset="0"/>
                <a:cs typeface="Avenir Next World" panose="020B0503020202020204" pitchFamily="34" charset="0"/>
              </a:rPr>
              <a:t>TECH STACK DEMO</a:t>
            </a:r>
            <a:endParaRPr kumimoji="0" lang="en-US" sz="5400" b="1" i="1" u="none" strike="noStrike" kern="1200" cap="none" spc="0" normalizeH="0" baseline="0" noProof="0">
              <a:ln>
                <a:noFill/>
              </a:ln>
              <a:solidFill>
                <a:srgbClr val="182857"/>
              </a:solidFill>
              <a:effectLst/>
              <a:uLnTx/>
              <a:uFillTx/>
              <a:latin typeface="Gotham Bold" pitchFamily="2" charset="0"/>
              <a:ea typeface="+mn-ea"/>
              <a:cs typeface="Avenir Next World" panose="020B05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EDB47F-79C6-AFBD-1BD5-123A9F455E56}"/>
              </a:ext>
            </a:extLst>
          </p:cNvPr>
          <p:cNvSpPr txBox="1"/>
          <p:nvPr/>
        </p:nvSpPr>
        <p:spPr>
          <a:xfrm>
            <a:off x="0" y="3938843"/>
            <a:ext cx="12192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Medium" pitchFamily="2" charset="0"/>
                <a:ea typeface="+mn-ea"/>
                <a:cs typeface="Arrow Display" panose="020B0504020209020203" pitchFamily="34" charset="0"/>
              </a:rPr>
              <a:t>COLE JAMES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Gotham Medium" pitchFamily="2" charset="0"/>
                <a:ea typeface="+mn-ea"/>
                <a:cs typeface="Arrow Display" panose="020B0504020209020203" pitchFamily="34" charset="0"/>
              </a:rPr>
              <a:t>Lead Customer Success Manager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Gotham Medium" pitchFamily="2" charset="0"/>
                <a:ea typeface="+mn-ea"/>
                <a:cs typeface="Arrow Display" panose="020B0504020209020203" pitchFamily="34" charset="0"/>
              </a:rPr>
              <a:t>Colej@xilo.io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Gotham Medium" pitchFamily="2" charset="0"/>
                <a:ea typeface="+mn-ea"/>
                <a:cs typeface="Arrow Display" panose="020B0504020209020203" pitchFamily="34" charset="0"/>
              </a:rPr>
              <a:t>619.273.0628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Medium" pitchFamily="2" charset="0"/>
                <a:ea typeface="+mn-ea"/>
                <a:cs typeface="Arrow Display" panose="020B0504020209020203" pitchFamily="34" charset="0"/>
              </a:rPr>
              <a:t>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544CEE-67C2-EE8B-BA58-A6A5C6E27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25383" y="426167"/>
            <a:ext cx="3941233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6087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ravelers logo slide">
  <a:themeElements>
    <a:clrScheme name="Custom 1">
      <a:dk1>
        <a:srgbClr val="3C3F41"/>
      </a:dk1>
      <a:lt1>
        <a:srgbClr val="FFFFFF"/>
      </a:lt1>
      <a:dk2>
        <a:srgbClr val="003457"/>
      </a:dk2>
      <a:lt2>
        <a:srgbClr val="F6F6F6"/>
      </a:lt2>
      <a:accent1>
        <a:srgbClr val="F50002"/>
      </a:accent1>
      <a:accent2>
        <a:srgbClr val="007395"/>
      </a:accent2>
      <a:accent3>
        <a:srgbClr val="F5C318"/>
      </a:accent3>
      <a:accent4>
        <a:srgbClr val="C1D841"/>
      </a:accent4>
      <a:accent5>
        <a:srgbClr val="9ACB96"/>
      </a:accent5>
      <a:accent6>
        <a:srgbClr val="A5004C"/>
      </a:accent6>
      <a:hlink>
        <a:srgbClr val="007395"/>
      </a:hlink>
      <a:folHlink>
        <a:srgbClr val="004157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ophet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noFill/>
        <a:ln>
          <a:solidFill>
            <a:schemeClr val="accent1"/>
          </a:solidFill>
        </a:ln>
      </a:spPr>
      <a:bodyPr/>
      <a:lstStyle>
        <a:defPPr algn="ctr">
          <a:lnSpc>
            <a:spcPct val="100000"/>
          </a:lnSpc>
          <a:defRPr sz="1200"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dk1"/>
        </a:effectRef>
        <a:fontRef idx="minor">
          <a:schemeClr val="dk1"/>
        </a:fontRef>
      </a:style>
    </a:spDef>
    <a:lnDef>
      <a:spPr>
        <a:ln w="12700" cap="sq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dk1"/>
        </a:effectRef>
        <a:fontRef idx="minor">
          <a:schemeClr val="dk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71450" indent="-171450">
          <a:lnSpc>
            <a:spcPct val="100000"/>
          </a:lnSpc>
          <a:spcBef>
            <a:spcPts val="1200"/>
          </a:spcBef>
          <a:buClr>
            <a:schemeClr val="tx1"/>
          </a:buClr>
          <a:buSzPct val="100000"/>
          <a:buFont typeface="Graphik Regular"/>
          <a:buChar char="•"/>
          <a:defRPr sz="1200"/>
        </a:defPPr>
      </a:lstStyle>
    </a:txDef>
  </a:objectDefaults>
  <a:extraClrSchemeLst/>
  <a:custClrLst>
    <a:custClr name="Pantone 394">
      <a:srgbClr val="DEFF00"/>
    </a:custClr>
    <a:custClr name="Pantone 3375">
      <a:srgbClr val="00FFB5"/>
    </a:custClr>
    <a:custClr name="Pantone 331">
      <a:srgbClr val="A4EDD6"/>
    </a:custClr>
    <a:custClr name="Pantone 280">
      <a:srgbClr val="002668"/>
    </a:custClr>
    <a:custClr name="Pantone 2132">
      <a:srgbClr val="334AFF"/>
    </a:custClr>
    <a:custClr name="Pantone 2129">
      <a:srgbClr val="4888FF"/>
    </a:custClr>
    <a:custClr name="Pantone 2665">
      <a:srgbClr val="8037D0"/>
    </a:custClr>
    <a:custClr name="Pantone 2715">
      <a:srgbClr val="887BFF"/>
    </a:custClr>
    <a:custClr name="Pantone Purple">
      <a:srgbClr val="C214B9"/>
    </a:custClr>
    <a:custClr name="Pantone Rubine Red">
      <a:srgbClr val="FF0053"/>
    </a:custClr>
    <a:custClr name="Pantone Cool Gray 1">
      <a:srgbClr val="DADADA"/>
    </a:custClr>
    <a:custClr name="Pantone Cool Gray 5">
      <a:srgbClr val="B4B4B4"/>
    </a:custClr>
    <a:custClr name="Pantone Cool Gray 10">
      <a:srgbClr val="606060"/>
    </a:custClr>
    <a:custClr name="Pantone 7513">
      <a:srgbClr val="E1B7A7"/>
    </a:custClr>
    <a:custClr name="Pantone 4685">
      <a:srgbClr val="E0C6AD"/>
    </a:custClr>
    <a:custClr name="Pantone 4725">
      <a:srgbClr val="A28079"/>
    </a:custClr>
    <a:custClr name="Pantone 7515">
      <a:srgbClr val="B98068"/>
    </a:custClr>
    <a:custClr name="Pantone 4705">
      <a:srgbClr val="7C4D3A"/>
    </a:custClr>
    <a:custClr name="Pantone 7516">
      <a:srgbClr val="99552B"/>
    </a:custClr>
    <a:custClr name="Pantone 4625">
      <a:srgbClr val="4F2C1D"/>
    </a:custClr>
  </a:custClrLst>
  <a:extLst>
    <a:ext uri="{05A4C25C-085E-4340-85A3-A5531E510DB2}">
      <thm15:themeFamily xmlns:thm15="http://schemas.microsoft.com/office/thememl/2012/main" name="Prophet_PPT2018_Complete" id="{EEC42C91-B909-3242-A7EE-821B35A9C392}" vid="{E52233CC-A64E-964D-B2EC-FEB350379C0B}"/>
    </a:ext>
  </a:extLst>
</a:theme>
</file>

<file path=ppt/theme/theme3.xml><?xml version="1.0" encoding="utf-8"?>
<a:theme xmlns:a="http://schemas.openxmlformats.org/drawingml/2006/main" name="Heading_Whit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502AC3CA-46FA-430A-B758-20571289A913}"/>
    </a:ext>
  </a:extLst>
</a:theme>
</file>

<file path=ppt/theme/theme4.xml><?xml version="1.0" encoding="utf-8"?>
<a:theme xmlns:a="http://schemas.openxmlformats.org/drawingml/2006/main" name="3_Office Theme">
  <a:themeElements>
    <a:clrScheme name="PURE 061617">
      <a:dk1>
        <a:srgbClr val="57585B"/>
      </a:dk1>
      <a:lt1>
        <a:srgbClr val="FEFDFF"/>
      </a:lt1>
      <a:dk2>
        <a:srgbClr val="202020"/>
      </a:dk2>
      <a:lt2>
        <a:srgbClr val="918E8E"/>
      </a:lt2>
      <a:accent1>
        <a:srgbClr val="00BDB7"/>
      </a:accent1>
      <a:accent2>
        <a:srgbClr val="567689"/>
      </a:accent2>
      <a:accent3>
        <a:srgbClr val="004065"/>
      </a:accent3>
      <a:accent4>
        <a:srgbClr val="5B5A69"/>
      </a:accent4>
      <a:accent5>
        <a:srgbClr val="CAE1F3"/>
      </a:accent5>
      <a:accent6>
        <a:srgbClr val="A9BDCD"/>
      </a:accent6>
      <a:hlink>
        <a:srgbClr val="00BDB7"/>
      </a:hlink>
      <a:folHlink>
        <a:srgbClr val="00A4A7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41275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URE_PPT_Template_20190123" id="{1945D879-08CB-1549-8709-C02CA97866B8}" vid="{AAD961A5-1BC8-B348-A14A-96D83634DABE}"/>
    </a:ext>
  </a:extLst>
</a:theme>
</file>

<file path=ppt/theme/theme5.xml><?xml version="1.0" encoding="utf-8"?>
<a:theme xmlns:a="http://schemas.openxmlformats.org/drawingml/2006/main" name="5_Travelers logo slide">
  <a:themeElements>
    <a:clrScheme name="Custom 1">
      <a:dk1>
        <a:srgbClr val="3C3F41"/>
      </a:dk1>
      <a:lt1>
        <a:srgbClr val="FFFFFF"/>
      </a:lt1>
      <a:dk2>
        <a:srgbClr val="003457"/>
      </a:dk2>
      <a:lt2>
        <a:srgbClr val="F6F6F6"/>
      </a:lt2>
      <a:accent1>
        <a:srgbClr val="F50002"/>
      </a:accent1>
      <a:accent2>
        <a:srgbClr val="007395"/>
      </a:accent2>
      <a:accent3>
        <a:srgbClr val="F5C318"/>
      </a:accent3>
      <a:accent4>
        <a:srgbClr val="C1D841"/>
      </a:accent4>
      <a:accent5>
        <a:srgbClr val="9ACB96"/>
      </a:accent5>
      <a:accent6>
        <a:srgbClr val="A5004C"/>
      </a:accent6>
      <a:hlink>
        <a:srgbClr val="007395"/>
      </a:hlink>
      <a:folHlink>
        <a:srgbClr val="004157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ophet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noFill/>
        <a:ln>
          <a:solidFill>
            <a:schemeClr val="accent1"/>
          </a:solidFill>
        </a:ln>
      </a:spPr>
      <a:bodyPr/>
      <a:lstStyle>
        <a:defPPr algn="ctr">
          <a:lnSpc>
            <a:spcPct val="100000"/>
          </a:lnSpc>
          <a:defRPr sz="1200"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dk1"/>
        </a:effectRef>
        <a:fontRef idx="minor">
          <a:schemeClr val="dk1"/>
        </a:fontRef>
      </a:style>
    </a:spDef>
    <a:lnDef>
      <a:spPr>
        <a:ln w="12700" cap="sq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dk1"/>
        </a:effectRef>
        <a:fontRef idx="minor">
          <a:schemeClr val="dk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71450" indent="-171450">
          <a:lnSpc>
            <a:spcPct val="100000"/>
          </a:lnSpc>
          <a:spcBef>
            <a:spcPts val="1200"/>
          </a:spcBef>
          <a:buClr>
            <a:schemeClr val="tx1"/>
          </a:buClr>
          <a:buSzPct val="100000"/>
          <a:buFont typeface="Graphik Regular"/>
          <a:buChar char="•"/>
          <a:defRPr sz="1200"/>
        </a:defPPr>
      </a:lstStyle>
    </a:txDef>
  </a:objectDefaults>
  <a:extraClrSchemeLst/>
  <a:custClrLst>
    <a:custClr name="Pantone 394">
      <a:srgbClr val="DEFF00"/>
    </a:custClr>
    <a:custClr name="Pantone 3375">
      <a:srgbClr val="00FFB5"/>
    </a:custClr>
    <a:custClr name="Pantone 331">
      <a:srgbClr val="A4EDD6"/>
    </a:custClr>
    <a:custClr name="Pantone 280">
      <a:srgbClr val="002668"/>
    </a:custClr>
    <a:custClr name="Pantone 2132">
      <a:srgbClr val="334AFF"/>
    </a:custClr>
    <a:custClr name="Pantone 2129">
      <a:srgbClr val="4888FF"/>
    </a:custClr>
    <a:custClr name="Pantone 2665">
      <a:srgbClr val="8037D0"/>
    </a:custClr>
    <a:custClr name="Pantone 2715">
      <a:srgbClr val="887BFF"/>
    </a:custClr>
    <a:custClr name="Pantone Purple">
      <a:srgbClr val="C214B9"/>
    </a:custClr>
    <a:custClr name="Pantone Rubine Red">
      <a:srgbClr val="FF0053"/>
    </a:custClr>
    <a:custClr name="Pantone Cool Gray 1">
      <a:srgbClr val="DADADA"/>
    </a:custClr>
    <a:custClr name="Pantone Cool Gray 5">
      <a:srgbClr val="B4B4B4"/>
    </a:custClr>
    <a:custClr name="Pantone Cool Gray 10">
      <a:srgbClr val="606060"/>
    </a:custClr>
    <a:custClr name="Pantone 7513">
      <a:srgbClr val="E1B7A7"/>
    </a:custClr>
    <a:custClr name="Pantone 4685">
      <a:srgbClr val="E0C6AD"/>
    </a:custClr>
    <a:custClr name="Pantone 4725">
      <a:srgbClr val="A28079"/>
    </a:custClr>
    <a:custClr name="Pantone 7515">
      <a:srgbClr val="B98068"/>
    </a:custClr>
    <a:custClr name="Pantone 4705">
      <a:srgbClr val="7C4D3A"/>
    </a:custClr>
    <a:custClr name="Pantone 7516">
      <a:srgbClr val="99552B"/>
    </a:custClr>
    <a:custClr name="Pantone 4625">
      <a:srgbClr val="4F2C1D"/>
    </a:custClr>
  </a:custClrLst>
  <a:extLst>
    <a:ext uri="{05A4C25C-085E-4340-85A3-A5531E510DB2}">
      <thm15:themeFamily xmlns:thm15="http://schemas.microsoft.com/office/thememl/2012/main" name="Prophet_PPT2018_Complete" id="{EEC42C91-B909-3242-A7EE-821B35A9C392}" vid="{E52233CC-A64E-964D-B2EC-FEB350379C0B}"/>
    </a:ext>
  </a:extLst>
</a:theme>
</file>

<file path=ppt/theme/theme6.xml><?xml version="1.0" encoding="utf-8"?>
<a:theme xmlns:a="http://schemas.openxmlformats.org/drawingml/2006/main" name="Center aligned slides">
  <a:themeElements>
    <a:clrScheme name="Custom 10">
      <a:dk1>
        <a:srgbClr val="000000"/>
      </a:dk1>
      <a:lt1>
        <a:srgbClr val="FFFFFF"/>
      </a:lt1>
      <a:dk2>
        <a:srgbClr val="44546A"/>
      </a:dk2>
      <a:lt2>
        <a:srgbClr val="F3F9FC"/>
      </a:lt2>
      <a:accent1>
        <a:srgbClr val="146FED"/>
      </a:accent1>
      <a:accent2>
        <a:srgbClr val="FFA351"/>
      </a:accent2>
      <a:accent3>
        <a:srgbClr val="44B2F2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LM/Safeco Brand Template 2019">
  <a:themeElements>
    <a:clrScheme name="Custom 2">
      <a:dk1>
        <a:srgbClr val="343741"/>
      </a:dk1>
      <a:lt1>
        <a:srgbClr val="F5F5F5"/>
      </a:lt1>
      <a:dk2>
        <a:srgbClr val="1A1446"/>
      </a:dk2>
      <a:lt2>
        <a:srgbClr val="FFFFFF"/>
      </a:lt2>
      <a:accent1>
        <a:srgbClr val="FFD000"/>
      </a:accent1>
      <a:accent2>
        <a:srgbClr val="1A1446"/>
      </a:accent2>
      <a:accent3>
        <a:srgbClr val="78E1E1"/>
      </a:accent3>
      <a:accent4>
        <a:srgbClr val="06748C"/>
      </a:accent4>
      <a:accent5>
        <a:srgbClr val="B0B0B0"/>
      </a:accent5>
      <a:accent6>
        <a:srgbClr val="343741"/>
      </a:accent6>
      <a:hlink>
        <a:srgbClr val="28A3AF"/>
      </a:hlink>
      <a:folHlink>
        <a:srgbClr val="06748C"/>
      </a:folHlink>
    </a:clrScheme>
    <a:fontScheme name="LM 2018 corporate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0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gnite 2022_v2" id="{EC811049-A9AF-DE47-9485-7C4490CB63E9}" vid="{E1A60B2D-23DE-DC4D-AEDB-8DA957DED5DC}"/>
    </a:ext>
  </a:extLst>
</a:theme>
</file>

<file path=ppt/theme/theme8.xml><?xml version="1.0" encoding="utf-8"?>
<a:theme xmlns:a="http://schemas.openxmlformats.org/drawingml/2006/main" name="Prophet">
  <a:themeElements>
    <a:clrScheme name="Prophet">
      <a:dk1>
        <a:srgbClr val="000000"/>
      </a:dk1>
      <a:lt1>
        <a:srgbClr val="FFFFFF"/>
      </a:lt1>
      <a:dk2>
        <a:srgbClr val="334AFF"/>
      </a:dk2>
      <a:lt2>
        <a:srgbClr val="00FFB5"/>
      </a:lt2>
      <a:accent1>
        <a:srgbClr val="C214B9"/>
      </a:accent1>
      <a:accent2>
        <a:srgbClr val="4888FF"/>
      </a:accent2>
      <a:accent3>
        <a:srgbClr val="B4B4B4"/>
      </a:accent3>
      <a:accent4>
        <a:srgbClr val="8037D0"/>
      </a:accent4>
      <a:accent5>
        <a:srgbClr val="FF0053"/>
      </a:accent5>
      <a:accent6>
        <a:srgbClr val="887BFF"/>
      </a:accent6>
      <a:hlink>
        <a:srgbClr val="4888FF"/>
      </a:hlink>
      <a:folHlink>
        <a:srgbClr val="4888FF"/>
      </a:folHlink>
    </a:clrScheme>
    <a:fontScheme name="Prophet">
      <a:majorFont>
        <a:latin typeface="Graphik Bold"/>
        <a:ea typeface=""/>
        <a:cs typeface=""/>
      </a:majorFont>
      <a:minorFont>
        <a:latin typeface="Graphik Regular"/>
        <a:ea typeface=""/>
        <a:cs typeface=""/>
      </a:minorFont>
    </a:fontScheme>
    <a:fmtScheme name="Prophet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noFill/>
        <a:ln>
          <a:solidFill>
            <a:schemeClr val="accent1"/>
          </a:solidFill>
        </a:ln>
      </a:spPr>
      <a:bodyPr/>
      <a:lstStyle>
        <a:defPPr algn="ctr">
          <a:lnSpc>
            <a:spcPct val="100000"/>
          </a:lnSpc>
          <a:defRPr sz="1200"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dk1"/>
        </a:effectRef>
        <a:fontRef idx="minor">
          <a:schemeClr val="dk1"/>
        </a:fontRef>
      </a:style>
    </a:spDef>
    <a:lnDef>
      <a:spPr>
        <a:ln w="12700" cap="sq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dk1"/>
        </a:effectRef>
        <a:fontRef idx="minor">
          <a:schemeClr val="dk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71450" indent="-171450">
          <a:lnSpc>
            <a:spcPct val="100000"/>
          </a:lnSpc>
          <a:spcBef>
            <a:spcPts val="1200"/>
          </a:spcBef>
          <a:buClr>
            <a:schemeClr val="tx1"/>
          </a:buClr>
          <a:buSzPct val="100000"/>
          <a:buFont typeface="Graphik Regular"/>
          <a:buChar char="•"/>
          <a:defRPr sz="1200"/>
        </a:defPPr>
      </a:lstStyle>
    </a:txDef>
  </a:objectDefaults>
  <a:extraClrSchemeLst/>
  <a:custClrLst>
    <a:custClr name="Pantone 394">
      <a:srgbClr val="DEFF00"/>
    </a:custClr>
    <a:custClr name="Pantone 3375">
      <a:srgbClr val="00FFB5"/>
    </a:custClr>
    <a:custClr name="Pantone 331">
      <a:srgbClr val="A4EDD6"/>
    </a:custClr>
    <a:custClr name="Pantone 280">
      <a:srgbClr val="002668"/>
    </a:custClr>
    <a:custClr name="Pantone 2132">
      <a:srgbClr val="334AFF"/>
    </a:custClr>
    <a:custClr name="Pantone 2129">
      <a:srgbClr val="4888FF"/>
    </a:custClr>
    <a:custClr name="Pantone 2665">
      <a:srgbClr val="8037D0"/>
    </a:custClr>
    <a:custClr name="Pantone 2715">
      <a:srgbClr val="887BFF"/>
    </a:custClr>
    <a:custClr name="Pantone Purple">
      <a:srgbClr val="C214B9"/>
    </a:custClr>
    <a:custClr name="Pantone Rubine Red">
      <a:srgbClr val="FF0053"/>
    </a:custClr>
    <a:custClr name="Pantone Cool Gray 1">
      <a:srgbClr val="DADADA"/>
    </a:custClr>
    <a:custClr name="Pantone Cool Gray 5">
      <a:srgbClr val="B4B4B4"/>
    </a:custClr>
    <a:custClr name="Pantone Cool Gray 10">
      <a:srgbClr val="606060"/>
    </a:custClr>
    <a:custClr name="Pantone 7513">
      <a:srgbClr val="E1B7A7"/>
    </a:custClr>
    <a:custClr name="Pantone 4685">
      <a:srgbClr val="E0C6AD"/>
    </a:custClr>
    <a:custClr name="Pantone 4725">
      <a:srgbClr val="A28079"/>
    </a:custClr>
    <a:custClr name="Pantone 7515">
      <a:srgbClr val="B98068"/>
    </a:custClr>
    <a:custClr name="Pantone 4705">
      <a:srgbClr val="7C4D3A"/>
    </a:custClr>
    <a:custClr name="Pantone 7516">
      <a:srgbClr val="99552B"/>
    </a:custClr>
    <a:custClr name="Pantone 4625">
      <a:srgbClr val="4F2C1D"/>
    </a:custClr>
  </a:custClrLst>
</a:theme>
</file>

<file path=ppt/theme/theme9.xml><?xml version="1.0" encoding="utf-8"?>
<a:theme xmlns:a="http://schemas.openxmlformats.org/drawingml/2006/main" name="Prophet">
  <a:themeElements>
    <a:clrScheme name="Prophet">
      <a:dk1>
        <a:srgbClr val="000000"/>
      </a:dk1>
      <a:lt1>
        <a:srgbClr val="FFFFFF"/>
      </a:lt1>
      <a:dk2>
        <a:srgbClr val="334AFF"/>
      </a:dk2>
      <a:lt2>
        <a:srgbClr val="00FFB5"/>
      </a:lt2>
      <a:accent1>
        <a:srgbClr val="C214B9"/>
      </a:accent1>
      <a:accent2>
        <a:srgbClr val="4888FF"/>
      </a:accent2>
      <a:accent3>
        <a:srgbClr val="B4B4B4"/>
      </a:accent3>
      <a:accent4>
        <a:srgbClr val="8037D0"/>
      </a:accent4>
      <a:accent5>
        <a:srgbClr val="FF0053"/>
      </a:accent5>
      <a:accent6>
        <a:srgbClr val="887BFF"/>
      </a:accent6>
      <a:hlink>
        <a:srgbClr val="4888FF"/>
      </a:hlink>
      <a:folHlink>
        <a:srgbClr val="4888FF"/>
      </a:folHlink>
    </a:clrScheme>
    <a:fontScheme name="Prophet">
      <a:majorFont>
        <a:latin typeface="Graphik Bold"/>
        <a:ea typeface=""/>
        <a:cs typeface=""/>
      </a:majorFont>
      <a:minorFont>
        <a:latin typeface="Graphik Regular"/>
        <a:ea typeface=""/>
        <a:cs typeface=""/>
      </a:minorFont>
    </a:fontScheme>
    <a:fmtScheme name="Prophet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noFill/>
        <a:ln>
          <a:solidFill>
            <a:schemeClr val="accent1"/>
          </a:solidFill>
        </a:ln>
      </a:spPr>
      <a:bodyPr/>
      <a:lstStyle>
        <a:defPPr algn="ctr">
          <a:lnSpc>
            <a:spcPct val="100000"/>
          </a:lnSpc>
          <a:defRPr sz="1200"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dk1"/>
        </a:effectRef>
        <a:fontRef idx="minor">
          <a:schemeClr val="dk1"/>
        </a:fontRef>
      </a:style>
    </a:spDef>
    <a:lnDef>
      <a:spPr>
        <a:ln w="12700" cap="sq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dk1"/>
        </a:effectRef>
        <a:fontRef idx="minor">
          <a:schemeClr val="dk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71450" indent="-171450">
          <a:lnSpc>
            <a:spcPct val="100000"/>
          </a:lnSpc>
          <a:spcBef>
            <a:spcPts val="1200"/>
          </a:spcBef>
          <a:buClr>
            <a:schemeClr val="tx1"/>
          </a:buClr>
          <a:buSzPct val="100000"/>
          <a:buFont typeface="Graphik Regular"/>
          <a:buChar char="•"/>
          <a:defRPr sz="1200"/>
        </a:defPPr>
      </a:lstStyle>
    </a:txDef>
  </a:objectDefaults>
  <a:extraClrSchemeLst/>
  <a:custClrLst>
    <a:custClr name="Pantone 394">
      <a:srgbClr val="DEFF00"/>
    </a:custClr>
    <a:custClr name="Pantone 3375">
      <a:srgbClr val="00FFB5"/>
    </a:custClr>
    <a:custClr name="Pantone 331">
      <a:srgbClr val="A4EDD6"/>
    </a:custClr>
    <a:custClr name="Pantone 280">
      <a:srgbClr val="002668"/>
    </a:custClr>
    <a:custClr name="Pantone 2132">
      <a:srgbClr val="334AFF"/>
    </a:custClr>
    <a:custClr name="Pantone 2129">
      <a:srgbClr val="4888FF"/>
    </a:custClr>
    <a:custClr name="Pantone 2665">
      <a:srgbClr val="8037D0"/>
    </a:custClr>
    <a:custClr name="Pantone 2715">
      <a:srgbClr val="887BFF"/>
    </a:custClr>
    <a:custClr name="Pantone Purple">
      <a:srgbClr val="C214B9"/>
    </a:custClr>
    <a:custClr name="Pantone Rubine Red">
      <a:srgbClr val="FF0053"/>
    </a:custClr>
    <a:custClr name="Pantone Cool Gray 1">
      <a:srgbClr val="DADADA"/>
    </a:custClr>
    <a:custClr name="Pantone Cool Gray 5">
      <a:srgbClr val="B4B4B4"/>
    </a:custClr>
    <a:custClr name="Pantone Cool Gray 10">
      <a:srgbClr val="606060"/>
    </a:custClr>
    <a:custClr name="Pantone 7513">
      <a:srgbClr val="E1B7A7"/>
    </a:custClr>
    <a:custClr name="Pantone 4685">
      <a:srgbClr val="E0C6AD"/>
    </a:custClr>
    <a:custClr name="Pantone 4725">
      <a:srgbClr val="A28079"/>
    </a:custClr>
    <a:custClr name="Pantone 7515">
      <a:srgbClr val="B98068"/>
    </a:custClr>
    <a:custClr name="Pantone 4705">
      <a:srgbClr val="7C4D3A"/>
    </a:custClr>
    <a:custClr name="Pantone 7516">
      <a:srgbClr val="99552B"/>
    </a:custClr>
    <a:custClr name="Pantone 4625">
      <a:srgbClr val="4F2C1D"/>
    </a:custClr>
  </a:custClrLst>
</a:theme>
</file>

<file path=ppt/theme/themeOverride1.xml><?xml version="1.0" encoding="utf-8"?>
<a:themeOverride xmlns:a="http://schemas.openxmlformats.org/drawingml/2006/main">
  <a:clrScheme name="Chick-Fil-A 1">
    <a:dk1>
      <a:srgbClr val="0D2D4C"/>
    </a:dk1>
    <a:lt1>
      <a:sysClr val="window" lastClr="FFFFFF"/>
    </a:lt1>
    <a:dk2>
      <a:srgbClr val="D90134"/>
    </a:dk2>
    <a:lt2>
      <a:srgbClr val="FFFFFF"/>
    </a:lt2>
    <a:accent1>
      <a:srgbClr val="A11622"/>
    </a:accent1>
    <a:accent2>
      <a:srgbClr val="0A3C60"/>
    </a:accent2>
    <a:accent3>
      <a:srgbClr val="29A2BA"/>
    </a:accent3>
    <a:accent4>
      <a:srgbClr val="49545D"/>
    </a:accent4>
    <a:accent5>
      <a:srgbClr val="F9A439"/>
    </a:accent5>
    <a:accent6>
      <a:srgbClr val="F4DD94"/>
    </a:accent6>
    <a:hlink>
      <a:srgbClr val="29A2BA"/>
    </a:hlink>
    <a:folHlink>
      <a:srgbClr val="29A2BA"/>
    </a:folHlink>
  </a:clrScheme>
  <a:fontScheme name="CFA APERCU">
    <a:majorFont>
      <a:latin typeface="Apercu"/>
      <a:ea typeface=""/>
      <a:cs typeface=""/>
    </a:majorFont>
    <a:minorFont>
      <a:latin typeface="Apercu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hick-Fil-A 1">
    <a:dk1>
      <a:srgbClr val="0D2D4C"/>
    </a:dk1>
    <a:lt1>
      <a:sysClr val="window" lastClr="FFFFFF"/>
    </a:lt1>
    <a:dk2>
      <a:srgbClr val="D90134"/>
    </a:dk2>
    <a:lt2>
      <a:srgbClr val="FFFFFF"/>
    </a:lt2>
    <a:accent1>
      <a:srgbClr val="A11622"/>
    </a:accent1>
    <a:accent2>
      <a:srgbClr val="0A3C60"/>
    </a:accent2>
    <a:accent3>
      <a:srgbClr val="29A2BA"/>
    </a:accent3>
    <a:accent4>
      <a:srgbClr val="49545D"/>
    </a:accent4>
    <a:accent5>
      <a:srgbClr val="F9A439"/>
    </a:accent5>
    <a:accent6>
      <a:srgbClr val="F4DD94"/>
    </a:accent6>
    <a:hlink>
      <a:srgbClr val="29A2BA"/>
    </a:hlink>
    <a:folHlink>
      <a:srgbClr val="29A2BA"/>
    </a:folHlink>
  </a:clrScheme>
  <a:fontScheme name="CFA APERCU">
    <a:majorFont>
      <a:latin typeface="Apercu"/>
      <a:ea typeface=""/>
      <a:cs typeface=""/>
    </a:majorFont>
    <a:minorFont>
      <a:latin typeface="Apercu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Custom 10">
    <a:dk1>
      <a:srgbClr val="000000"/>
    </a:dk1>
    <a:lt1>
      <a:srgbClr val="FFFFFF"/>
    </a:lt1>
    <a:dk2>
      <a:srgbClr val="44546A"/>
    </a:dk2>
    <a:lt2>
      <a:srgbClr val="F3F9FC"/>
    </a:lt2>
    <a:accent1>
      <a:srgbClr val="146FED"/>
    </a:accent1>
    <a:accent2>
      <a:srgbClr val="FFA351"/>
    </a:accent2>
    <a:accent3>
      <a:srgbClr val="44B2F2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F75AF41BEA7A46AF0C61A4B0DC3F7A" ma:contentTypeVersion="12" ma:contentTypeDescription="Create a new document." ma:contentTypeScope="" ma:versionID="6a042bc40ed9fcdc294d59091bcf0896">
  <xsd:schema xmlns:xsd="http://www.w3.org/2001/XMLSchema" xmlns:xs="http://www.w3.org/2001/XMLSchema" xmlns:p="http://schemas.microsoft.com/office/2006/metadata/properties" xmlns:ns2="0e45851e-b01a-4780-9c3c-958e1b44d0d4" xmlns:ns3="d8edfa0b-2933-4479-a511-c24d5d820c34" targetNamespace="http://schemas.microsoft.com/office/2006/metadata/properties" ma:root="true" ma:fieldsID="f9d19509c7d1d2614e79c23bf01f0636" ns2:_="" ns3:_="">
    <xsd:import namespace="0e45851e-b01a-4780-9c3c-958e1b44d0d4"/>
    <xsd:import namespace="d8edfa0b-2933-4479-a511-c24d5d820c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45851e-b01a-4780-9c3c-958e1b44d0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ffb934c5-757e-4ff2-a28d-8870a440f4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edfa0b-2933-4479-a511-c24d5d820c3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73a2112d-ddd3-4032-a43f-ef7f625095af}" ma:internalName="TaxCatchAll" ma:showField="CatchAllData" ma:web="d8edfa0b-2933-4479-a511-c24d5d820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8edfa0b-2933-4479-a511-c24d5d820c34" xsi:nil="true"/>
    <lcf76f155ced4ddcb4097134ff3c332f xmlns="0e45851e-b01a-4780-9c3c-958e1b44d0d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ED37241-906D-4B72-9584-267469AF8F6C}">
  <ds:schemaRefs>
    <ds:schemaRef ds:uri="0e45851e-b01a-4780-9c3c-958e1b44d0d4"/>
    <ds:schemaRef ds:uri="d8edfa0b-2933-4479-a511-c24d5d820c3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B92538B-39E0-4CB9-8ABD-F13C5CDDB2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9094FA-386B-4935-8AE2-CF5452EEC739}">
  <ds:schemaRefs>
    <ds:schemaRef ds:uri="0e45851e-b01a-4780-9c3c-958e1b44d0d4"/>
    <ds:schemaRef ds:uri="d8edfa0b-2933-4479-a511-c24d5d820c3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Prophet</Template>
  <TotalTime>0</TotalTime>
  <Words>20</Words>
  <Application>Microsoft Office PowerPoint</Application>
  <PresentationFormat>Widescreen</PresentationFormat>
  <Paragraphs>6</Paragraphs>
  <Slides>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Franklin Gothic Book</vt:lpstr>
      <vt:lpstr>FreightSans Pro Semibold</vt:lpstr>
      <vt:lpstr>Gotham Bold</vt:lpstr>
      <vt:lpstr>Gotham Medium</vt:lpstr>
      <vt:lpstr>Graphik Medium</vt:lpstr>
      <vt:lpstr>Graphik Regular</vt:lpstr>
      <vt:lpstr>Guardian Sans Bold</vt:lpstr>
      <vt:lpstr>Guardian Sans Regular</vt:lpstr>
      <vt:lpstr>Guardian Sans Semibold</vt:lpstr>
      <vt:lpstr>Neue Haas Unica Pro Light</vt:lpstr>
      <vt:lpstr>Roboto</vt:lpstr>
      <vt:lpstr>Roboto Light</vt:lpstr>
      <vt:lpstr>Trebuchet MS</vt:lpstr>
      <vt:lpstr>Wingdings 2</vt:lpstr>
      <vt:lpstr>Custom Design</vt:lpstr>
      <vt:lpstr>1_Travelers logo slide</vt:lpstr>
      <vt:lpstr>Heading_White</vt:lpstr>
      <vt:lpstr>3_Office Theme</vt:lpstr>
      <vt:lpstr>5_Travelers logo slide</vt:lpstr>
      <vt:lpstr>Center aligned slides</vt:lpstr>
      <vt:lpstr>2_LM/Safeco Brand Template 2019</vt:lpstr>
      <vt:lpstr>think-cell Slide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Prophet  PowerPoint template</dc:title>
  <dc:subject/>
  <dc:creator>Llewellyn Hensley</dc:creator>
  <cp:keywords/>
  <dc:description/>
  <cp:lastModifiedBy>Lynne Tseng</cp:lastModifiedBy>
  <cp:revision>1</cp:revision>
  <cp:lastPrinted>2019-07-23T15:29:27Z</cp:lastPrinted>
  <dcterms:created xsi:type="dcterms:W3CDTF">2019-07-14T22:11:54Z</dcterms:created>
  <dcterms:modified xsi:type="dcterms:W3CDTF">2025-08-20T13:17:48Z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90f5e94-b30f-4e73-9b6b-e333361c0d6b_Enabled">
    <vt:lpwstr>true</vt:lpwstr>
  </property>
  <property fmtid="{D5CDD505-2E9C-101B-9397-08002B2CF9AE}" pid="3" name="MSIP_Label_290f5e94-b30f-4e73-9b6b-e333361c0d6b_SetDate">
    <vt:lpwstr>2023-11-21T19:43:48Z</vt:lpwstr>
  </property>
  <property fmtid="{D5CDD505-2E9C-101B-9397-08002B2CF9AE}" pid="4" name="MSIP_Label_290f5e94-b30f-4e73-9b6b-e333361c0d6b_Method">
    <vt:lpwstr>Standard</vt:lpwstr>
  </property>
  <property fmtid="{D5CDD505-2E9C-101B-9397-08002B2CF9AE}" pid="5" name="MSIP_Label_290f5e94-b30f-4e73-9b6b-e333361c0d6b_Name">
    <vt:lpwstr>290f5e94-b30f-4e73-9b6b-e333361c0d6b</vt:lpwstr>
  </property>
  <property fmtid="{D5CDD505-2E9C-101B-9397-08002B2CF9AE}" pid="6" name="MSIP_Label_290f5e94-b30f-4e73-9b6b-e333361c0d6b_SiteId">
    <vt:lpwstr>399ead0d-c7c4-4583-88a4-d98814f80b0e</vt:lpwstr>
  </property>
  <property fmtid="{D5CDD505-2E9C-101B-9397-08002B2CF9AE}" pid="7" name="MSIP_Label_290f5e94-b30f-4e73-9b6b-e333361c0d6b_ActionId">
    <vt:lpwstr>0fc1dd83-66de-4e67-b5f8-3489d7efa29d</vt:lpwstr>
  </property>
  <property fmtid="{D5CDD505-2E9C-101B-9397-08002B2CF9AE}" pid="8" name="MSIP_Label_290f5e94-b30f-4e73-9b6b-e333361c0d6b_ContentBits">
    <vt:lpwstr>0</vt:lpwstr>
  </property>
  <property fmtid="{D5CDD505-2E9C-101B-9397-08002B2CF9AE}" pid="9" name="ContentTypeId">
    <vt:lpwstr>0x01010081F75AF41BEA7A46AF0C61A4B0DC3F7A</vt:lpwstr>
  </property>
  <property fmtid="{D5CDD505-2E9C-101B-9397-08002B2CF9AE}" pid="10" name="xd_ProgID">
    <vt:lpwstr/>
  </property>
  <property fmtid="{D5CDD505-2E9C-101B-9397-08002B2CF9AE}" pid="11" name="MediaServiceImageTags">
    <vt:lpwstr/>
  </property>
  <property fmtid="{D5CDD505-2E9C-101B-9397-08002B2CF9AE}" pid="12" name="ComplianceAssetId">
    <vt:lpwstr/>
  </property>
  <property fmtid="{D5CDD505-2E9C-101B-9397-08002B2CF9AE}" pid="13" name="TemplateUrl">
    <vt:lpwstr/>
  </property>
  <property fmtid="{D5CDD505-2E9C-101B-9397-08002B2CF9AE}" pid="14" name="_ExtendedDescription">
    <vt:lpwstr/>
  </property>
  <property fmtid="{D5CDD505-2E9C-101B-9397-08002B2CF9AE}" pid="15" name="TriggerFlowInfo">
    <vt:lpwstr/>
  </property>
  <property fmtid="{D5CDD505-2E9C-101B-9397-08002B2CF9AE}" pid="16" name="xd_Signature">
    <vt:lpwstr/>
  </property>
</Properties>
</file>