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Override2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689" r:id="rId5"/>
    <p:sldMasterId id="2147483691" r:id="rId6"/>
    <p:sldMasterId id="2147483693" r:id="rId7"/>
    <p:sldMasterId id="2147483729" r:id="rId8"/>
  </p:sldMasterIdLst>
  <p:notesMasterIdLst>
    <p:notesMasterId r:id="rId19"/>
  </p:notesMasterIdLst>
  <p:sldIdLst>
    <p:sldId id="257" r:id="rId9"/>
    <p:sldId id="271" r:id="rId10"/>
    <p:sldId id="278" r:id="rId11"/>
    <p:sldId id="458" r:id="rId12"/>
    <p:sldId id="459" r:id="rId13"/>
    <p:sldId id="272" r:id="rId14"/>
    <p:sldId id="1541" r:id="rId15"/>
    <p:sldId id="721" r:id="rId16"/>
    <p:sldId id="335" r:id="rId17"/>
    <p:sldId id="1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E1"/>
    <a:srgbClr val="001942"/>
    <a:srgbClr val="07C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78654-7EDB-4FA0-888B-5CC6B5662F6C}" v="52" dt="2025-08-15T20:14:10.10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90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y Boudreau" userId="d3994694-8e27-4cc2-a8eb-f95565e03d5b" providerId="ADAL" clId="{A388FF26-9801-4DAD-965D-A3767B825F02}"/>
    <pc:docChg chg="undo custSel modSld">
      <pc:chgData name="Jenny Boudreau" userId="d3994694-8e27-4cc2-a8eb-f95565e03d5b" providerId="ADAL" clId="{A388FF26-9801-4DAD-965D-A3767B825F02}" dt="2025-08-07T15:18:47.151" v="153" actId="14826"/>
      <pc:docMkLst>
        <pc:docMk/>
      </pc:docMkLst>
      <pc:sldChg chg="addSp delSp modSp mod">
        <pc:chgData name="Jenny Boudreau" userId="d3994694-8e27-4cc2-a8eb-f95565e03d5b" providerId="ADAL" clId="{A388FF26-9801-4DAD-965D-A3767B825F02}" dt="2025-08-07T15:18:47.151" v="153" actId="14826"/>
        <pc:sldMkLst>
          <pc:docMk/>
          <pc:sldMk cId="2475624921" sldId="271"/>
        </pc:sldMkLst>
        <pc:spChg chg="mod">
          <ac:chgData name="Jenny Boudreau" userId="d3994694-8e27-4cc2-a8eb-f95565e03d5b" providerId="ADAL" clId="{A388FF26-9801-4DAD-965D-A3767B825F02}" dt="2025-08-07T15:17:34.047" v="147" actId="20577"/>
          <ac:spMkLst>
            <pc:docMk/>
            <pc:sldMk cId="2475624921" sldId="271"/>
            <ac:spMk id="6" creationId="{EA377470-D277-EDBA-07E4-0BA9A1A9F1A3}"/>
          </ac:spMkLst>
        </pc:spChg>
        <pc:spChg chg="mod">
          <ac:chgData name="Jenny Boudreau" userId="d3994694-8e27-4cc2-a8eb-f95565e03d5b" providerId="ADAL" clId="{A388FF26-9801-4DAD-965D-A3767B825F02}" dt="2025-08-07T15:17:49.944" v="150" actId="14100"/>
          <ac:spMkLst>
            <pc:docMk/>
            <pc:sldMk cId="2475624921" sldId="271"/>
            <ac:spMk id="7" creationId="{0C5E90CF-44EF-7749-FA2A-8C5B852A8A45}"/>
          </ac:spMkLst>
        </pc:spChg>
        <pc:picChg chg="mod">
          <ac:chgData name="Jenny Boudreau" userId="d3994694-8e27-4cc2-a8eb-f95565e03d5b" providerId="ADAL" clId="{A388FF26-9801-4DAD-965D-A3767B825F02}" dt="2025-08-07T15:18:47.151" v="153" actId="14826"/>
          <ac:picMkLst>
            <pc:docMk/>
            <pc:sldMk cId="2475624921" sldId="271"/>
            <ac:picMk id="5" creationId="{44CB7C98-B99D-5444-E077-E6F168D7EC77}"/>
          </ac:picMkLst>
        </pc:picChg>
      </pc:sldChg>
      <pc:sldChg chg="modSp mod">
        <pc:chgData name="Jenny Boudreau" userId="d3994694-8e27-4cc2-a8eb-f95565e03d5b" providerId="ADAL" clId="{A388FF26-9801-4DAD-965D-A3767B825F02}" dt="2025-08-07T15:08:32.274" v="3" actId="14100"/>
        <pc:sldMkLst>
          <pc:docMk/>
          <pc:sldMk cId="2695825784" sldId="278"/>
        </pc:sldMkLst>
        <pc:spChg chg="mod">
          <ac:chgData name="Jenny Boudreau" userId="d3994694-8e27-4cc2-a8eb-f95565e03d5b" providerId="ADAL" clId="{A388FF26-9801-4DAD-965D-A3767B825F02}" dt="2025-08-07T15:08:32.274" v="3" actId="14100"/>
          <ac:spMkLst>
            <pc:docMk/>
            <pc:sldMk cId="2695825784" sldId="278"/>
            <ac:spMk id="3" creationId="{9DCE2D85-6437-AD1A-4C3B-4E7063B913B4}"/>
          </ac:spMkLst>
        </pc:spChg>
      </pc:sldChg>
      <pc:sldChg chg="addSp delSp modSp mod">
        <pc:chgData name="Jenny Boudreau" userId="d3994694-8e27-4cc2-a8eb-f95565e03d5b" providerId="ADAL" clId="{A388FF26-9801-4DAD-965D-A3767B825F02}" dt="2025-08-07T15:17:09.923" v="145" actId="114"/>
        <pc:sldMkLst>
          <pc:docMk/>
          <pc:sldMk cId="1767228114" sldId="458"/>
        </pc:sldMkLst>
        <pc:spChg chg="mod">
          <ac:chgData name="Jenny Boudreau" userId="d3994694-8e27-4cc2-a8eb-f95565e03d5b" providerId="ADAL" clId="{A388FF26-9801-4DAD-965D-A3767B825F02}" dt="2025-08-07T15:09:25.603" v="14" actId="552"/>
          <ac:spMkLst>
            <pc:docMk/>
            <pc:sldMk cId="1767228114" sldId="458"/>
            <ac:spMk id="4" creationId="{ACBFF348-21CE-10D8-EACA-A47A10D3B584}"/>
          </ac:spMkLst>
        </pc:spChg>
        <pc:spChg chg="mod">
          <ac:chgData name="Jenny Boudreau" userId="d3994694-8e27-4cc2-a8eb-f95565e03d5b" providerId="ADAL" clId="{A388FF26-9801-4DAD-965D-A3767B825F02}" dt="2025-08-07T15:16:23.097" v="132" actId="207"/>
          <ac:spMkLst>
            <pc:docMk/>
            <pc:sldMk cId="1767228114" sldId="458"/>
            <ac:spMk id="8" creationId="{67B27A3C-A186-23BC-68C2-0A0384804766}"/>
          </ac:spMkLst>
        </pc:spChg>
        <pc:spChg chg="mod">
          <ac:chgData name="Jenny Boudreau" userId="d3994694-8e27-4cc2-a8eb-f95565e03d5b" providerId="ADAL" clId="{A388FF26-9801-4DAD-965D-A3767B825F02}" dt="2025-08-07T15:15:56.073" v="122" actId="2085"/>
          <ac:spMkLst>
            <pc:docMk/>
            <pc:sldMk cId="1767228114" sldId="458"/>
            <ac:spMk id="12" creationId="{D0C8BC1E-0A38-EC10-2C1D-2F511B42C774}"/>
          </ac:spMkLst>
        </pc:spChg>
        <pc:spChg chg="mod">
          <ac:chgData name="Jenny Boudreau" userId="d3994694-8e27-4cc2-a8eb-f95565e03d5b" providerId="ADAL" clId="{A388FF26-9801-4DAD-965D-A3767B825F02}" dt="2025-08-07T15:15:58.530" v="124" actId="207"/>
          <ac:spMkLst>
            <pc:docMk/>
            <pc:sldMk cId="1767228114" sldId="458"/>
            <ac:spMk id="13" creationId="{B7915990-8877-C18F-FAB0-705EB2A723F0}"/>
          </ac:spMkLst>
        </pc:spChg>
        <pc:spChg chg="mod">
          <ac:chgData name="Jenny Boudreau" userId="d3994694-8e27-4cc2-a8eb-f95565e03d5b" providerId="ADAL" clId="{A388FF26-9801-4DAD-965D-A3767B825F02}" dt="2025-08-07T15:16:03.985" v="128" actId="207"/>
          <ac:spMkLst>
            <pc:docMk/>
            <pc:sldMk cId="1767228114" sldId="458"/>
            <ac:spMk id="14" creationId="{E3A0D9FE-E9FA-08ED-0C54-BFA707BDCFA6}"/>
          </ac:spMkLst>
        </pc:spChg>
        <pc:spChg chg="mod">
          <ac:chgData name="Jenny Boudreau" userId="d3994694-8e27-4cc2-a8eb-f95565e03d5b" providerId="ADAL" clId="{A388FF26-9801-4DAD-965D-A3767B825F02}" dt="2025-08-07T15:16:01.673" v="126" actId="207"/>
          <ac:spMkLst>
            <pc:docMk/>
            <pc:sldMk cId="1767228114" sldId="458"/>
            <ac:spMk id="15" creationId="{AD9042FD-7364-3F2F-1089-D9431B3E237F}"/>
          </ac:spMkLst>
        </pc:spChg>
        <pc:spChg chg="mod">
          <ac:chgData name="Jenny Boudreau" userId="d3994694-8e27-4cc2-a8eb-f95565e03d5b" providerId="ADAL" clId="{A388FF26-9801-4DAD-965D-A3767B825F02}" dt="2025-08-07T15:17:07.741" v="144" actId="114"/>
          <ac:spMkLst>
            <pc:docMk/>
            <pc:sldMk cId="1767228114" sldId="458"/>
            <ac:spMk id="18" creationId="{A9D42B63-3F08-6EEB-40FB-693F9FB57EB0}"/>
          </ac:spMkLst>
        </pc:spChg>
        <pc:spChg chg="mod">
          <ac:chgData name="Jenny Boudreau" userId="d3994694-8e27-4cc2-a8eb-f95565e03d5b" providerId="ADAL" clId="{A388FF26-9801-4DAD-965D-A3767B825F02}" dt="2025-08-07T15:17:09.923" v="145" actId="114"/>
          <ac:spMkLst>
            <pc:docMk/>
            <pc:sldMk cId="1767228114" sldId="458"/>
            <ac:spMk id="19" creationId="{6262D4CC-24D6-20FD-C13B-B43AACB1B6B5}"/>
          </ac:spMkLst>
        </pc:spChg>
        <pc:spChg chg="mod">
          <ac:chgData name="Jenny Boudreau" userId="d3994694-8e27-4cc2-a8eb-f95565e03d5b" providerId="ADAL" clId="{A388FF26-9801-4DAD-965D-A3767B825F02}" dt="2025-08-07T15:17:03.478" v="142" actId="114"/>
          <ac:spMkLst>
            <pc:docMk/>
            <pc:sldMk cId="1767228114" sldId="458"/>
            <ac:spMk id="20" creationId="{CBE8DE62-9E2D-E951-3D8E-F3E7EF692437}"/>
          </ac:spMkLst>
        </pc:spChg>
        <pc:spChg chg="mod">
          <ac:chgData name="Jenny Boudreau" userId="d3994694-8e27-4cc2-a8eb-f95565e03d5b" providerId="ADAL" clId="{A388FF26-9801-4DAD-965D-A3767B825F02}" dt="2025-08-07T15:17:05.628" v="143" actId="114"/>
          <ac:spMkLst>
            <pc:docMk/>
            <pc:sldMk cId="1767228114" sldId="458"/>
            <ac:spMk id="21" creationId="{58ECEB73-BA96-61F6-3AA0-C7140151DF20}"/>
          </ac:spMkLst>
        </pc:spChg>
        <pc:grpChg chg="mod">
          <ac:chgData name="Jenny Boudreau" userId="d3994694-8e27-4cc2-a8eb-f95565e03d5b" providerId="ADAL" clId="{A388FF26-9801-4DAD-965D-A3767B825F02}" dt="2025-08-07T15:14:08.666" v="106" actId="12788"/>
          <ac:grpSpMkLst>
            <pc:docMk/>
            <pc:sldMk cId="1767228114" sldId="458"/>
            <ac:grpSpMk id="5" creationId="{C5196582-573F-FDFE-D364-297FCC51A064}"/>
          </ac:grpSpMkLst>
        </pc:grpChg>
        <pc:picChg chg="mod">
          <ac:chgData name="Jenny Boudreau" userId="d3994694-8e27-4cc2-a8eb-f95565e03d5b" providerId="ADAL" clId="{A388FF26-9801-4DAD-965D-A3767B825F02}" dt="2025-08-07T15:14:54.128" v="116" actId="1076"/>
          <ac:picMkLst>
            <pc:docMk/>
            <pc:sldMk cId="1767228114" sldId="458"/>
            <ac:picMk id="9" creationId="{A50069AA-9BD2-27EA-8E20-96AE1220737F}"/>
          </ac:picMkLst>
        </pc:picChg>
        <pc:cxnChg chg="mod">
          <ac:chgData name="Jenny Boudreau" userId="d3994694-8e27-4cc2-a8eb-f95565e03d5b" providerId="ADAL" clId="{A388FF26-9801-4DAD-965D-A3767B825F02}" dt="2025-08-07T15:16:20.264" v="131" actId="208"/>
          <ac:cxnSpMkLst>
            <pc:docMk/>
            <pc:sldMk cId="1767228114" sldId="458"/>
            <ac:cxnSpMk id="16" creationId="{4817F74E-3060-7842-04EE-B50F0A88CC38}"/>
          </ac:cxnSpMkLst>
        </pc:cxnChg>
        <pc:cxnChg chg="mod">
          <ac:chgData name="Jenny Boudreau" userId="d3994694-8e27-4cc2-a8eb-f95565e03d5b" providerId="ADAL" clId="{A388FF26-9801-4DAD-965D-A3767B825F02}" dt="2025-08-07T15:16:17.939" v="130" actId="208"/>
          <ac:cxnSpMkLst>
            <pc:docMk/>
            <pc:sldMk cId="1767228114" sldId="458"/>
            <ac:cxnSpMk id="17" creationId="{F282BC2E-088E-73D2-3D78-EAE0EF29395E}"/>
          </ac:cxnSpMkLst>
        </pc:cxnChg>
      </pc:sldChg>
    </pc:docChg>
  </pc:docChgLst>
  <pc:docChgLst>
    <pc:chgData name="Jenny Boudreau" userId="S::jenny.boudreau@assuredpartners.com::d3994694-8e27-4cc2-a8eb-f95565e03d5b" providerId="AD" clId="Web-{B7D1B51C-1050-CB0C-0E04-F57E8B3C9CCE}"/>
    <pc:docChg chg="modSld">
      <pc:chgData name="Jenny Boudreau" userId="S::jenny.boudreau@assuredpartners.com::d3994694-8e27-4cc2-a8eb-f95565e03d5b" providerId="AD" clId="Web-{B7D1B51C-1050-CB0C-0E04-F57E8B3C9CCE}" dt="2025-08-07T15:07:51.700" v="0"/>
      <pc:docMkLst>
        <pc:docMk/>
      </pc:docMkLst>
      <pc:sldChg chg="modSp">
        <pc:chgData name="Jenny Boudreau" userId="S::jenny.boudreau@assuredpartners.com::d3994694-8e27-4cc2-a8eb-f95565e03d5b" providerId="AD" clId="Web-{B7D1B51C-1050-CB0C-0E04-F57E8B3C9CCE}" dt="2025-08-07T15:07:51.700" v="0"/>
        <pc:sldMkLst>
          <pc:docMk/>
          <pc:sldMk cId="2695825784" sldId="278"/>
        </pc:sldMkLst>
        <pc:spChg chg="mod">
          <ac:chgData name="Jenny Boudreau" userId="S::jenny.boudreau@assuredpartners.com::d3994694-8e27-4cc2-a8eb-f95565e03d5b" providerId="AD" clId="Web-{B7D1B51C-1050-CB0C-0E04-F57E8B3C9CCE}" dt="2025-08-07T15:07:51.700" v="0"/>
          <ac:spMkLst>
            <pc:docMk/>
            <pc:sldMk cId="2695825784" sldId="278"/>
            <ac:spMk id="3" creationId="{9DCE2D85-6437-AD1A-4C3B-4E7063B913B4}"/>
          </ac:spMkLst>
        </pc:spChg>
      </pc:sldChg>
    </pc:docChg>
  </pc:docChgLst>
  <pc:docChgLst>
    <pc:chgData name="Andy Engardio" userId="438d8865-fb36-42ae-a9bd-e15c3224103b" providerId="ADAL" clId="{57FF3133-3B25-4DBE-B19E-7A82960114AD}"/>
    <pc:docChg chg="undo custSel addSld delSld modSld sldOrd">
      <pc:chgData name="Andy Engardio" userId="438d8865-fb36-42ae-a9bd-e15c3224103b" providerId="ADAL" clId="{57FF3133-3B25-4DBE-B19E-7A82960114AD}" dt="2025-08-06T18:15:07.731" v="1282" actId="20577"/>
      <pc:docMkLst>
        <pc:docMk/>
      </pc:docMkLst>
      <pc:sldChg chg="modSp mod">
        <pc:chgData name="Andy Engardio" userId="438d8865-fb36-42ae-a9bd-e15c3224103b" providerId="ADAL" clId="{57FF3133-3B25-4DBE-B19E-7A82960114AD}" dt="2025-08-04T13:55:15.577" v="17" actId="20577"/>
        <pc:sldMkLst>
          <pc:docMk/>
          <pc:sldMk cId="1063541721" sldId="263"/>
        </pc:sldMkLst>
      </pc:sldChg>
      <pc:sldChg chg="modSp mod">
        <pc:chgData name="Andy Engardio" userId="438d8865-fb36-42ae-a9bd-e15c3224103b" providerId="ADAL" clId="{57FF3133-3B25-4DBE-B19E-7A82960114AD}" dt="2025-08-04T13:55:37.616" v="33" actId="20577"/>
        <pc:sldMkLst>
          <pc:docMk/>
          <pc:sldMk cId="2877010564" sldId="358"/>
        </pc:sldMkLst>
      </pc:sldChg>
      <pc:sldChg chg="modSp mod ord">
        <pc:chgData name="Andy Engardio" userId="438d8865-fb36-42ae-a9bd-e15c3224103b" providerId="ADAL" clId="{57FF3133-3B25-4DBE-B19E-7A82960114AD}" dt="2025-08-06T18:15:07.731" v="1282" actId="20577"/>
        <pc:sldMkLst>
          <pc:docMk/>
          <pc:sldMk cId="3212856526" sldId="364"/>
        </pc:sldMkLst>
      </pc:sldChg>
      <pc:sldChg chg="addSp delSp modSp mod ord">
        <pc:chgData name="Andy Engardio" userId="438d8865-fb36-42ae-a9bd-e15c3224103b" providerId="ADAL" clId="{57FF3133-3B25-4DBE-B19E-7A82960114AD}" dt="2025-08-06T18:14:10.915" v="1251"/>
        <pc:sldMkLst>
          <pc:docMk/>
          <pc:sldMk cId="2153110250" sldId="368"/>
        </pc:sldMkLst>
      </pc:sldChg>
      <pc:sldChg chg="addSp delSp modSp del mod modClrScheme chgLayout">
        <pc:chgData name="Andy Engardio" userId="438d8865-fb36-42ae-a9bd-e15c3224103b" providerId="ADAL" clId="{57FF3133-3B25-4DBE-B19E-7A82960114AD}" dt="2025-08-06T18:14:03.691" v="1249" actId="2696"/>
        <pc:sldMkLst>
          <pc:docMk/>
          <pc:sldMk cId="454672818" sldId="369"/>
        </pc:sldMkLst>
      </pc:sldChg>
      <pc:sldChg chg="addSp delSp modSp add del mod">
        <pc:chgData name="Andy Engardio" userId="438d8865-fb36-42ae-a9bd-e15c3224103b" providerId="ADAL" clId="{57FF3133-3B25-4DBE-B19E-7A82960114AD}" dt="2025-08-04T16:40:34.837" v="999" actId="47"/>
        <pc:sldMkLst>
          <pc:docMk/>
          <pc:sldMk cId="4077762845" sldId="456"/>
        </pc:sldMkLst>
      </pc:sldChg>
      <pc:sldChg chg="addSp delSp modSp new mod">
        <pc:chgData name="Andy Engardio" userId="438d8865-fb36-42ae-a9bd-e15c3224103b" providerId="ADAL" clId="{57FF3133-3B25-4DBE-B19E-7A82960114AD}" dt="2025-08-06T18:14:50.141" v="1280" actId="20577"/>
        <pc:sldMkLst>
          <pc:docMk/>
          <pc:sldMk cId="1787462664" sldId="457"/>
        </pc:sldMkLst>
      </pc:sldChg>
      <pc:sldChg chg="addSp delSp modSp new mod ord">
        <pc:chgData name="Andy Engardio" userId="438d8865-fb36-42ae-a9bd-e15c3224103b" providerId="ADAL" clId="{57FF3133-3B25-4DBE-B19E-7A82960114AD}" dt="2025-08-06T18:14:42.890" v="1270" actId="20577"/>
        <pc:sldMkLst>
          <pc:docMk/>
          <pc:sldMk cId="615260612" sldId="458"/>
        </pc:sldMkLst>
      </pc:sldChg>
      <pc:sldMasterChg chg="delSldLayout">
        <pc:chgData name="Andy Engardio" userId="438d8865-fb36-42ae-a9bd-e15c3224103b" providerId="ADAL" clId="{57FF3133-3B25-4DBE-B19E-7A82960114AD}" dt="2025-08-04T16:40:34.837" v="999" actId="47"/>
        <pc:sldMasterMkLst>
          <pc:docMk/>
          <pc:sldMasterMk cId="4147548638" sldId="2147483648"/>
        </pc:sldMasterMkLst>
        <pc:sldLayoutChg chg="del">
          <pc:chgData name="Andy Engardio" userId="438d8865-fb36-42ae-a9bd-e15c3224103b" providerId="ADAL" clId="{57FF3133-3B25-4DBE-B19E-7A82960114AD}" dt="2025-08-04T16:40:34.837" v="999" actId="47"/>
          <pc:sldLayoutMkLst>
            <pc:docMk/>
            <pc:sldMasterMk cId="4147548638" sldId="2147483648"/>
            <pc:sldLayoutMk cId="3517942229" sldId="2147483687"/>
          </pc:sldLayoutMkLst>
        </pc:sldLayoutChg>
      </pc:sldMasterChg>
    </pc:docChg>
  </pc:docChgLst>
  <pc:docChgLst>
    <pc:chgData name="Lynne Tseng" userId="e9d1f81c-e197-44b9-8310-442fc7287f94" providerId="ADAL" clId="{58B78654-7EDB-4FA0-888B-5CC6B5662F6C}"/>
    <pc:docChg chg="undo custSel addSld delSld modSld sldOrd addMainMaster delMainMaster">
      <pc:chgData name="Lynne Tseng" userId="e9d1f81c-e197-44b9-8310-442fc7287f94" providerId="ADAL" clId="{58B78654-7EDB-4FA0-888B-5CC6B5662F6C}" dt="2025-08-15T20:14:10.100" v="184"/>
      <pc:docMkLst>
        <pc:docMk/>
      </pc:docMkLst>
      <pc:sldChg chg="modSp add mod">
        <pc:chgData name="Lynne Tseng" userId="e9d1f81c-e197-44b9-8310-442fc7287f94" providerId="ADAL" clId="{58B78654-7EDB-4FA0-888B-5CC6B5662F6C}" dt="2025-08-06T19:27:41.666" v="9"/>
        <pc:sldMkLst>
          <pc:docMk/>
          <pc:sldMk cId="716994031" sldId="257"/>
        </pc:sldMkLst>
        <pc:spChg chg="mod">
          <ac:chgData name="Lynne Tseng" userId="e9d1f81c-e197-44b9-8310-442fc7287f94" providerId="ADAL" clId="{58B78654-7EDB-4FA0-888B-5CC6B5662F6C}" dt="2025-08-06T19:27:29.620" v="7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Lynne Tseng" userId="e9d1f81c-e197-44b9-8310-442fc7287f94" providerId="ADAL" clId="{58B78654-7EDB-4FA0-888B-5CC6B5662F6C}" dt="2025-08-06T19:27:41.666" v="9"/>
          <ac:spMkLst>
            <pc:docMk/>
            <pc:sldMk cId="716994031" sldId="257"/>
            <ac:spMk id="3" creationId="{2FB24759-9994-A26F-6A44-00C3A409EA5A}"/>
          </ac:spMkLst>
        </pc:spChg>
      </pc:sldChg>
      <pc:sldChg chg="del">
        <pc:chgData name="Lynne Tseng" userId="e9d1f81c-e197-44b9-8310-442fc7287f94" providerId="ADAL" clId="{58B78654-7EDB-4FA0-888B-5CC6B5662F6C}" dt="2025-08-06T19:27:48.509" v="10" actId="47"/>
        <pc:sldMkLst>
          <pc:docMk/>
          <pc:sldMk cId="1063541721" sldId="263"/>
        </pc:sldMkLst>
      </pc:sldChg>
      <pc:sldChg chg="modSp add mod ord">
        <pc:chgData name="Lynne Tseng" userId="e9d1f81c-e197-44b9-8310-442fc7287f94" providerId="ADAL" clId="{58B78654-7EDB-4FA0-888B-5CC6B5662F6C}" dt="2025-08-15T20:13:39.785" v="181"/>
        <pc:sldMkLst>
          <pc:docMk/>
          <pc:sldMk cId="2475624921" sldId="271"/>
        </pc:sldMkLst>
        <pc:spChg chg="mod">
          <ac:chgData name="Lynne Tseng" userId="e9d1f81c-e197-44b9-8310-442fc7287f94" providerId="ADAL" clId="{58B78654-7EDB-4FA0-888B-5CC6B5662F6C}" dt="2025-08-06T19:30:21.276" v="44" actId="20577"/>
          <ac:spMkLst>
            <pc:docMk/>
            <pc:sldMk cId="2475624921" sldId="271"/>
            <ac:spMk id="6" creationId="{EA377470-D277-EDBA-07E4-0BA9A1A9F1A3}"/>
          </ac:spMkLst>
        </pc:spChg>
        <pc:spChg chg="mod">
          <ac:chgData name="Lynne Tseng" userId="e9d1f81c-e197-44b9-8310-442fc7287f94" providerId="ADAL" clId="{58B78654-7EDB-4FA0-888B-5CC6B5662F6C}" dt="2025-08-06T19:31:15.752" v="54" actId="2711"/>
          <ac:spMkLst>
            <pc:docMk/>
            <pc:sldMk cId="2475624921" sldId="271"/>
            <ac:spMk id="7" creationId="{0C5E90CF-44EF-7749-FA2A-8C5B852A8A45}"/>
          </ac:spMkLst>
        </pc:spChg>
        <pc:picChg chg="mod">
          <ac:chgData name="Lynne Tseng" userId="e9d1f81c-e197-44b9-8310-442fc7287f94" providerId="ADAL" clId="{58B78654-7EDB-4FA0-888B-5CC6B5662F6C}" dt="2025-08-06T19:31:23.284" v="55" actId="14826"/>
          <ac:picMkLst>
            <pc:docMk/>
            <pc:sldMk cId="2475624921" sldId="271"/>
            <ac:picMk id="5" creationId="{44CB7C98-B99D-5444-E077-E6F168D7EC77}"/>
          </ac:picMkLst>
        </pc:picChg>
      </pc:sldChg>
      <pc:sldChg chg="add del">
        <pc:chgData name="Lynne Tseng" userId="e9d1f81c-e197-44b9-8310-442fc7287f94" providerId="ADAL" clId="{58B78654-7EDB-4FA0-888B-5CC6B5662F6C}" dt="2025-08-15T20:14:10.100" v="184"/>
        <pc:sldMkLst>
          <pc:docMk/>
          <pc:sldMk cId="466884907" sldId="272"/>
        </pc:sldMkLst>
      </pc:sldChg>
      <pc:sldChg chg="addSp delSp modSp add mod">
        <pc:chgData name="Lynne Tseng" userId="e9d1f81c-e197-44b9-8310-442fc7287f94" providerId="ADAL" clId="{58B78654-7EDB-4FA0-888B-5CC6B5662F6C}" dt="2025-08-06T19:32:00.953" v="64" actId="207"/>
        <pc:sldMkLst>
          <pc:docMk/>
          <pc:sldMk cId="2695825784" sldId="278"/>
        </pc:sldMkLst>
        <pc:spChg chg="add mod">
          <ac:chgData name="Lynne Tseng" userId="e9d1f81c-e197-44b9-8310-442fc7287f94" providerId="ADAL" clId="{58B78654-7EDB-4FA0-888B-5CC6B5662F6C}" dt="2025-08-06T19:32:00.953" v="64" actId="207"/>
          <ac:spMkLst>
            <pc:docMk/>
            <pc:sldMk cId="2695825784" sldId="278"/>
            <ac:spMk id="2" creationId="{60EF7CBB-FE8C-EDE4-1054-ACC425B33BCB}"/>
          </ac:spMkLst>
        </pc:spChg>
        <pc:spChg chg="add mod">
          <ac:chgData name="Lynne Tseng" userId="e9d1f81c-e197-44b9-8310-442fc7287f94" providerId="ADAL" clId="{58B78654-7EDB-4FA0-888B-5CC6B5662F6C}" dt="2025-08-06T19:29:48.652" v="36" actId="1076"/>
          <ac:spMkLst>
            <pc:docMk/>
            <pc:sldMk cId="2695825784" sldId="278"/>
            <ac:spMk id="3" creationId="{9DCE2D85-6437-AD1A-4C3B-4E7063B913B4}"/>
          </ac:spMkLst>
        </pc:spChg>
      </pc:sldChg>
      <pc:sldChg chg="add del">
        <pc:chgData name="Lynne Tseng" userId="e9d1f81c-e197-44b9-8310-442fc7287f94" providerId="ADAL" clId="{58B78654-7EDB-4FA0-888B-5CC6B5662F6C}" dt="2025-08-15T20:14:10.100" v="184"/>
        <pc:sldMkLst>
          <pc:docMk/>
          <pc:sldMk cId="2072167989" sldId="335"/>
        </pc:sldMkLst>
      </pc:sldChg>
      <pc:sldChg chg="add del">
        <pc:chgData name="Lynne Tseng" userId="e9d1f81c-e197-44b9-8310-442fc7287f94" providerId="ADAL" clId="{58B78654-7EDB-4FA0-888B-5CC6B5662F6C}" dt="2025-08-06T19:39:44.171" v="179" actId="47"/>
        <pc:sldMkLst>
          <pc:docMk/>
          <pc:sldMk cId="2877010564" sldId="358"/>
        </pc:sldMkLst>
      </pc:sldChg>
      <pc:sldChg chg="del">
        <pc:chgData name="Lynne Tseng" userId="e9d1f81c-e197-44b9-8310-442fc7287f94" providerId="ADAL" clId="{58B78654-7EDB-4FA0-888B-5CC6B5662F6C}" dt="2025-08-06T19:35:36.230" v="123" actId="47"/>
        <pc:sldMkLst>
          <pc:docMk/>
          <pc:sldMk cId="3212856526" sldId="364"/>
        </pc:sldMkLst>
      </pc:sldChg>
      <pc:sldChg chg="modSp del mod">
        <pc:chgData name="Lynne Tseng" userId="e9d1f81c-e197-44b9-8310-442fc7287f94" providerId="ADAL" clId="{58B78654-7EDB-4FA0-888B-5CC6B5662F6C}" dt="2025-08-06T19:29:51.572" v="37" actId="47"/>
        <pc:sldMkLst>
          <pc:docMk/>
          <pc:sldMk cId="2153110250" sldId="368"/>
        </pc:sldMkLst>
      </pc:sldChg>
      <pc:sldChg chg="del">
        <pc:chgData name="Lynne Tseng" userId="e9d1f81c-e197-44b9-8310-442fc7287f94" providerId="ADAL" clId="{58B78654-7EDB-4FA0-888B-5CC6B5662F6C}" dt="2025-08-06T19:39:33.235" v="176" actId="47"/>
        <pc:sldMkLst>
          <pc:docMk/>
          <pc:sldMk cId="1787462664" sldId="457"/>
        </pc:sldMkLst>
      </pc:sldChg>
      <pc:sldChg chg="del">
        <pc:chgData name="Lynne Tseng" userId="e9d1f81c-e197-44b9-8310-442fc7287f94" providerId="ADAL" clId="{58B78654-7EDB-4FA0-888B-5CC6B5662F6C}" dt="2025-08-06T19:31:26.361" v="56" actId="47"/>
        <pc:sldMkLst>
          <pc:docMk/>
          <pc:sldMk cId="615260612" sldId="458"/>
        </pc:sldMkLst>
      </pc:sldChg>
      <pc:sldChg chg="addSp delSp modSp add mod ord">
        <pc:chgData name="Lynne Tseng" userId="e9d1f81c-e197-44b9-8310-442fc7287f94" providerId="ADAL" clId="{58B78654-7EDB-4FA0-888B-5CC6B5662F6C}" dt="2025-08-06T19:35:27.337" v="122" actId="1076"/>
        <pc:sldMkLst>
          <pc:docMk/>
          <pc:sldMk cId="1767228114" sldId="458"/>
        </pc:sldMkLst>
        <pc:spChg chg="add mod">
          <ac:chgData name="Lynne Tseng" userId="e9d1f81c-e197-44b9-8310-442fc7287f94" providerId="ADAL" clId="{58B78654-7EDB-4FA0-888B-5CC6B5662F6C}" dt="2025-08-06T19:32:30.061" v="74" actId="1076"/>
          <ac:spMkLst>
            <pc:docMk/>
            <pc:sldMk cId="1767228114" sldId="458"/>
            <ac:spMk id="4" creationId="{ACBFF348-21CE-10D8-EACA-A47A10D3B584}"/>
          </ac:spMkLst>
        </pc:spChg>
        <pc:spChg chg="mod">
          <ac:chgData name="Lynne Tseng" userId="e9d1f81c-e197-44b9-8310-442fc7287f94" providerId="ADAL" clId="{58B78654-7EDB-4FA0-888B-5CC6B5662F6C}" dt="2025-08-06T19:33:33.537" v="95" actId="2085"/>
          <ac:spMkLst>
            <pc:docMk/>
            <pc:sldMk cId="1767228114" sldId="458"/>
            <ac:spMk id="8" creationId="{67B27A3C-A186-23BC-68C2-0A0384804766}"/>
          </ac:spMkLst>
        </pc:spChg>
        <pc:spChg chg="mod">
          <ac:chgData name="Lynne Tseng" userId="e9d1f81c-e197-44b9-8310-442fc7287f94" providerId="ADAL" clId="{58B78654-7EDB-4FA0-888B-5CC6B5662F6C}" dt="2025-08-06T19:34:15.688" v="99" actId="2711"/>
          <ac:spMkLst>
            <pc:docMk/>
            <pc:sldMk cId="1767228114" sldId="458"/>
            <ac:spMk id="12" creationId="{D0C8BC1E-0A38-EC10-2C1D-2F511B42C774}"/>
          </ac:spMkLst>
        </pc:spChg>
        <pc:spChg chg="mod">
          <ac:chgData name="Lynne Tseng" userId="e9d1f81c-e197-44b9-8310-442fc7287f94" providerId="ADAL" clId="{58B78654-7EDB-4FA0-888B-5CC6B5662F6C}" dt="2025-08-06T19:34:15.688" v="99" actId="2711"/>
          <ac:spMkLst>
            <pc:docMk/>
            <pc:sldMk cId="1767228114" sldId="458"/>
            <ac:spMk id="13" creationId="{B7915990-8877-C18F-FAB0-705EB2A723F0}"/>
          </ac:spMkLst>
        </pc:spChg>
        <pc:spChg chg="mod">
          <ac:chgData name="Lynne Tseng" userId="e9d1f81c-e197-44b9-8310-442fc7287f94" providerId="ADAL" clId="{58B78654-7EDB-4FA0-888B-5CC6B5662F6C}" dt="2025-08-06T19:34:15.688" v="99" actId="2711"/>
          <ac:spMkLst>
            <pc:docMk/>
            <pc:sldMk cId="1767228114" sldId="458"/>
            <ac:spMk id="14" creationId="{E3A0D9FE-E9FA-08ED-0C54-BFA707BDCFA6}"/>
          </ac:spMkLst>
        </pc:spChg>
        <pc:spChg chg="mod">
          <ac:chgData name="Lynne Tseng" userId="e9d1f81c-e197-44b9-8310-442fc7287f94" providerId="ADAL" clId="{58B78654-7EDB-4FA0-888B-5CC6B5662F6C}" dt="2025-08-06T19:34:15.688" v="99" actId="2711"/>
          <ac:spMkLst>
            <pc:docMk/>
            <pc:sldMk cId="1767228114" sldId="458"/>
            <ac:spMk id="15" creationId="{AD9042FD-7364-3F2F-1089-D9431B3E237F}"/>
          </ac:spMkLst>
        </pc:spChg>
        <pc:spChg chg="add mod">
          <ac:chgData name="Lynne Tseng" userId="e9d1f81c-e197-44b9-8310-442fc7287f94" providerId="ADAL" clId="{58B78654-7EDB-4FA0-888B-5CC6B5662F6C}" dt="2025-08-06T19:34:52.012" v="111" actId="1076"/>
          <ac:spMkLst>
            <pc:docMk/>
            <pc:sldMk cId="1767228114" sldId="458"/>
            <ac:spMk id="18" creationId="{A9D42B63-3F08-6EEB-40FB-693F9FB57EB0}"/>
          </ac:spMkLst>
        </pc:spChg>
        <pc:spChg chg="add mod">
          <ac:chgData name="Lynne Tseng" userId="e9d1f81c-e197-44b9-8310-442fc7287f94" providerId="ADAL" clId="{58B78654-7EDB-4FA0-888B-5CC6B5662F6C}" dt="2025-08-06T19:33:25.974" v="93" actId="1076"/>
          <ac:spMkLst>
            <pc:docMk/>
            <pc:sldMk cId="1767228114" sldId="458"/>
            <ac:spMk id="19" creationId="{6262D4CC-24D6-20FD-C13B-B43AACB1B6B5}"/>
          </ac:spMkLst>
        </pc:spChg>
        <pc:spChg chg="add mod">
          <ac:chgData name="Lynne Tseng" userId="e9d1f81c-e197-44b9-8310-442fc7287f94" providerId="ADAL" clId="{58B78654-7EDB-4FA0-888B-5CC6B5662F6C}" dt="2025-08-06T19:35:27.337" v="122" actId="1076"/>
          <ac:spMkLst>
            <pc:docMk/>
            <pc:sldMk cId="1767228114" sldId="458"/>
            <ac:spMk id="20" creationId="{CBE8DE62-9E2D-E951-3D8E-F3E7EF692437}"/>
          </ac:spMkLst>
        </pc:spChg>
        <pc:spChg chg="add mod">
          <ac:chgData name="Lynne Tseng" userId="e9d1f81c-e197-44b9-8310-442fc7287f94" providerId="ADAL" clId="{58B78654-7EDB-4FA0-888B-5CC6B5662F6C}" dt="2025-08-06T19:35:27.337" v="122" actId="1076"/>
          <ac:spMkLst>
            <pc:docMk/>
            <pc:sldMk cId="1767228114" sldId="458"/>
            <ac:spMk id="21" creationId="{58ECEB73-BA96-61F6-3AA0-C7140151DF20}"/>
          </ac:spMkLst>
        </pc:spChg>
        <pc:grpChg chg="mod">
          <ac:chgData name="Lynne Tseng" userId="e9d1f81c-e197-44b9-8310-442fc7287f94" providerId="ADAL" clId="{58B78654-7EDB-4FA0-888B-5CC6B5662F6C}" dt="2025-08-06T19:35:23.786" v="121" actId="1076"/>
          <ac:grpSpMkLst>
            <pc:docMk/>
            <pc:sldMk cId="1767228114" sldId="458"/>
            <ac:grpSpMk id="5" creationId="{C5196582-573F-FDFE-D364-297FCC51A064}"/>
          </ac:grpSpMkLst>
        </pc:grpChg>
      </pc:sldChg>
      <pc:sldChg chg="addSp delSp modSp add mod">
        <pc:chgData name="Lynne Tseng" userId="e9d1f81c-e197-44b9-8310-442fc7287f94" providerId="ADAL" clId="{58B78654-7EDB-4FA0-888B-5CC6B5662F6C}" dt="2025-08-06T19:39:29.868" v="175" actId="1076"/>
        <pc:sldMkLst>
          <pc:docMk/>
          <pc:sldMk cId="2103355029" sldId="459"/>
        </pc:sldMkLst>
        <pc:spChg chg="mod">
          <ac:chgData name="Lynne Tseng" userId="e9d1f81c-e197-44b9-8310-442fc7287f94" providerId="ADAL" clId="{58B78654-7EDB-4FA0-888B-5CC6B5662F6C}" dt="2025-08-06T19:35:46.175" v="125"/>
          <ac:spMkLst>
            <pc:docMk/>
            <pc:sldMk cId="2103355029" sldId="459"/>
            <ac:spMk id="4" creationId="{AB1620F4-CD09-F8FA-072A-52BE90876E50}"/>
          </ac:spMkLst>
        </pc:spChg>
        <pc:picChg chg="add mod">
          <ac:chgData name="Lynne Tseng" userId="e9d1f81c-e197-44b9-8310-442fc7287f94" providerId="ADAL" clId="{58B78654-7EDB-4FA0-888B-5CC6B5662F6C}" dt="2025-08-06T19:36:00.343" v="131" actId="1076"/>
          <ac:picMkLst>
            <pc:docMk/>
            <pc:sldMk cId="2103355029" sldId="459"/>
            <ac:picMk id="22" creationId="{BA60C85D-3ADF-8F6D-32D4-91907B1EA103}"/>
          </ac:picMkLst>
        </pc:picChg>
        <pc:picChg chg="add mod">
          <ac:chgData name="Lynne Tseng" userId="e9d1f81c-e197-44b9-8310-442fc7287f94" providerId="ADAL" clId="{58B78654-7EDB-4FA0-888B-5CC6B5662F6C}" dt="2025-08-06T19:35:59.552" v="130" actId="1076"/>
          <ac:picMkLst>
            <pc:docMk/>
            <pc:sldMk cId="2103355029" sldId="459"/>
            <ac:picMk id="23" creationId="{404FD03E-F7BF-D44C-4079-4DCDE4944739}"/>
          </ac:picMkLst>
        </pc:picChg>
        <pc:picChg chg="add mod">
          <ac:chgData name="Lynne Tseng" userId="e9d1f81c-e197-44b9-8310-442fc7287f94" providerId="ADAL" clId="{58B78654-7EDB-4FA0-888B-5CC6B5662F6C}" dt="2025-08-06T19:39:27.260" v="174" actId="1076"/>
          <ac:picMkLst>
            <pc:docMk/>
            <pc:sldMk cId="2103355029" sldId="459"/>
            <ac:picMk id="25" creationId="{2DDEF521-30B4-7BD3-E843-452BC520F0EF}"/>
          </ac:picMkLst>
        </pc:picChg>
        <pc:picChg chg="add del mod">
          <ac:chgData name="Lynne Tseng" userId="e9d1f81c-e197-44b9-8310-442fc7287f94" providerId="ADAL" clId="{58B78654-7EDB-4FA0-888B-5CC6B5662F6C}" dt="2025-08-06T19:39:29.868" v="175" actId="1076"/>
          <ac:picMkLst>
            <pc:docMk/>
            <pc:sldMk cId="2103355029" sldId="459"/>
            <ac:picMk id="1026" creationId="{AA60EBE8-DF20-39EC-633C-BDDD8981FAA5}"/>
          </ac:picMkLst>
        </pc:picChg>
      </pc:sldChg>
      <pc:sldChg chg="add del">
        <pc:chgData name="Lynne Tseng" userId="e9d1f81c-e197-44b9-8310-442fc7287f94" providerId="ADAL" clId="{58B78654-7EDB-4FA0-888B-5CC6B5662F6C}" dt="2025-08-15T20:14:10.100" v="184"/>
        <pc:sldMkLst>
          <pc:docMk/>
          <pc:sldMk cId="955797266" sldId="721"/>
        </pc:sldMkLst>
      </pc:sldChg>
      <pc:sldChg chg="add del">
        <pc:chgData name="Lynne Tseng" userId="e9d1f81c-e197-44b9-8310-442fc7287f94" providerId="ADAL" clId="{58B78654-7EDB-4FA0-888B-5CC6B5662F6C}" dt="2025-08-15T20:14:10.100" v="184"/>
        <pc:sldMkLst>
          <pc:docMk/>
          <pc:sldMk cId="3165057148" sldId="1519"/>
        </pc:sldMkLst>
      </pc:sldChg>
      <pc:sldChg chg="add del">
        <pc:chgData name="Lynne Tseng" userId="e9d1f81c-e197-44b9-8310-442fc7287f94" providerId="ADAL" clId="{58B78654-7EDB-4FA0-888B-5CC6B5662F6C}" dt="2025-08-15T20:14:10.100" v="184"/>
        <pc:sldMkLst>
          <pc:docMk/>
          <pc:sldMk cId="1972696132" sldId="1541"/>
        </pc:sldMkLst>
      </pc:sldChg>
      <pc:sldMasterChg chg="add del addSldLayout delSldLayout">
        <pc:chgData name="Lynne Tseng" userId="e9d1f81c-e197-44b9-8310-442fc7287f94" providerId="ADAL" clId="{58B78654-7EDB-4FA0-888B-5CC6B5662F6C}" dt="2025-08-06T19:39:44.171" v="179" actId="47"/>
        <pc:sldMasterMkLst>
          <pc:docMk/>
          <pc:sldMasterMk cId="4147548638" sldId="2147483648"/>
        </pc:sldMasterMkLst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783922341" sldId="2147483649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502965478" sldId="2147483650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438920778" sldId="2147483651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462000130" sldId="2147483654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332637538" sldId="2147483655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954026979" sldId="2147483660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409344073" sldId="2147483661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351692692" sldId="2147483662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777693128" sldId="2147483663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999198907" sldId="2147483664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997319226" sldId="2147483665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017856353" sldId="2147483666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644075670" sldId="2147483667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489613788" sldId="2147483668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694387014" sldId="2147483669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881759368" sldId="2147483670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128156356" sldId="2147483671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038379770" sldId="2147483672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12720364" sldId="2147483673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138951231" sldId="2147483674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337971768" sldId="2147483675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3770880758" sldId="2147483676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009094000" sldId="2147483677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644959209" sldId="2147483678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690026200" sldId="2147483679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532776978" sldId="2147483680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2267477996" sldId="2147483681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622244590" sldId="2147483682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4038270145" sldId="2147483683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555707669" sldId="2147483684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654090140" sldId="2147483685"/>
          </pc:sldLayoutMkLst>
        </pc:sldLayoutChg>
        <pc:sldLayoutChg chg="add del">
          <pc:chgData name="Lynne Tseng" userId="e9d1f81c-e197-44b9-8310-442fc7287f94" providerId="ADAL" clId="{58B78654-7EDB-4FA0-888B-5CC6B5662F6C}" dt="2025-08-06T19:39:44.171" v="179" actId="47"/>
          <pc:sldLayoutMkLst>
            <pc:docMk/>
            <pc:sldMasterMk cId="4147548638" sldId="2147483648"/>
            <pc:sldLayoutMk cId="1868698706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BF285-71AA-40D8-B73A-B409A8A14957}" type="datetimeFigureOut">
              <a:rPr lang="en-GB" smtClean="0"/>
              <a:t>15/08/2025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5C6E-952F-4174-8503-05DA5E3DCE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192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5EDBA-70FD-3442-8739-8E5C540C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23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5EDBA-70FD-3442-8739-8E5C540C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707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TRAVIS SLIDE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* </a:t>
            </a:r>
            <a:r>
              <a:rPr lang="en-US" dirty="0"/>
              <a:t>What is Proview? </a:t>
            </a:r>
          </a:p>
          <a:p>
            <a:r>
              <a:rPr lang="en-US" b="1" dirty="0"/>
              <a:t>* </a:t>
            </a:r>
            <a:r>
              <a:rPr lang="en-US" dirty="0"/>
              <a:t>Why do small businesses </a:t>
            </a:r>
            <a:r>
              <a:rPr lang="en-US" b="1" dirty="0"/>
              <a:t>NEED</a:t>
            </a:r>
            <a:r>
              <a:rPr lang="en-US" dirty="0"/>
              <a:t> telematics?  </a:t>
            </a:r>
          </a:p>
          <a:p>
            <a:pPr marL="176679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And there’s a savings piece? Similar to snapshot, but for business customers… </a:t>
            </a:r>
          </a:p>
          <a:p>
            <a:pPr marL="176679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endParaRPr lang="en-US" b="1" dirty="0"/>
          </a:p>
          <a:p>
            <a:pPr marL="176679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Todos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clientes</a:t>
            </a:r>
            <a:r>
              <a:rPr lang="en-US" b="1" dirty="0"/>
              <a:t> </a:t>
            </a:r>
            <a:r>
              <a:rPr lang="en-US" b="1" dirty="0" err="1"/>
              <a:t>reciven</a:t>
            </a:r>
            <a:r>
              <a:rPr lang="en-US" b="1" dirty="0"/>
              <a:t> un </a:t>
            </a:r>
            <a:r>
              <a:rPr lang="en-US" b="1" dirty="0" err="1"/>
              <a:t>descuento</a:t>
            </a:r>
            <a:r>
              <a:rPr lang="en-US" b="1" dirty="0"/>
              <a:t> de 5-20%. </a:t>
            </a:r>
          </a:p>
          <a:p>
            <a:pPr marL="176679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clientes</a:t>
            </a:r>
            <a:r>
              <a:rPr lang="en-US" b="1" dirty="0"/>
              <a:t> con 1 a 2 </a:t>
            </a:r>
            <a:r>
              <a:rPr lang="en-US" b="1" dirty="0" err="1"/>
              <a:t>vehiculos</a:t>
            </a:r>
            <a:r>
              <a:rPr lang="en-US" b="1" dirty="0"/>
              <a:t> </a:t>
            </a:r>
            <a:r>
              <a:rPr lang="en-US" b="1" dirty="0" err="1"/>
              <a:t>reciven</a:t>
            </a:r>
            <a:r>
              <a:rPr lang="en-US" b="1" dirty="0"/>
              <a:t> un </a:t>
            </a:r>
            <a:r>
              <a:rPr lang="en-US" b="1" dirty="0" err="1"/>
              <a:t>reporte</a:t>
            </a:r>
            <a:r>
              <a:rPr lang="en-US" b="1" dirty="0"/>
              <a:t> </a:t>
            </a:r>
            <a:r>
              <a:rPr lang="en-US" b="1" dirty="0" err="1"/>
              <a:t>mensual</a:t>
            </a:r>
            <a:r>
              <a:rPr lang="en-US" b="1" dirty="0"/>
              <a:t> de la </a:t>
            </a:r>
            <a:r>
              <a:rPr lang="en-US" b="1" dirty="0" err="1"/>
              <a:t>historia</a:t>
            </a:r>
            <a:r>
              <a:rPr lang="en-US" b="1" dirty="0"/>
              <a:t> de </a:t>
            </a:r>
            <a:r>
              <a:rPr lang="en-US" b="1" dirty="0" err="1"/>
              <a:t>conducir</a:t>
            </a:r>
            <a:r>
              <a:rPr lang="en-US" b="1" dirty="0"/>
              <a:t> per </a:t>
            </a:r>
            <a:r>
              <a:rPr lang="en-US" b="1" dirty="0" err="1"/>
              <a:t>vehiculo</a:t>
            </a:r>
            <a:r>
              <a:rPr lang="en-US" b="1" dirty="0"/>
              <a:t>.  </a:t>
            </a:r>
          </a:p>
          <a:p>
            <a:pPr marL="176679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Clientes</a:t>
            </a:r>
            <a:r>
              <a:rPr lang="en-US" b="1" dirty="0"/>
              <a:t> de 3 or mas </a:t>
            </a:r>
            <a:r>
              <a:rPr lang="en-US" b="1" dirty="0" err="1"/>
              <a:t>vehiclues</a:t>
            </a:r>
            <a:r>
              <a:rPr lang="en-US" b="1" dirty="0"/>
              <a:t> receive accesso a un </a:t>
            </a:r>
            <a:r>
              <a:rPr lang="en-US" b="1" dirty="0" err="1"/>
              <a:t>tablero</a:t>
            </a:r>
            <a:r>
              <a:rPr lang="en-US" b="1" dirty="0"/>
              <a:t> de </a:t>
            </a:r>
            <a:r>
              <a:rPr lang="en-US" b="1" dirty="0" err="1"/>
              <a:t>seguridad</a:t>
            </a:r>
            <a:r>
              <a:rPr lang="en-US" b="1" dirty="0"/>
              <a:t> </a:t>
            </a:r>
            <a:r>
              <a:rPr lang="en-US" b="1" dirty="0" err="1"/>
              <a:t>donde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cliente</a:t>
            </a:r>
            <a:r>
              <a:rPr lang="en-US" b="1" dirty="0"/>
              <a:t> </a:t>
            </a:r>
            <a:r>
              <a:rPr lang="en-US" b="1" dirty="0" err="1"/>
              <a:t>puede</a:t>
            </a:r>
            <a:r>
              <a:rPr lang="en-US" b="1" dirty="0"/>
              <a:t>:</a:t>
            </a:r>
          </a:p>
          <a:p>
            <a:pPr marL="647824" lvl="1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Localizar</a:t>
            </a:r>
            <a:r>
              <a:rPr lang="en-US" b="1" dirty="0"/>
              <a:t> sus </a:t>
            </a:r>
            <a:r>
              <a:rPr lang="en-US" b="1" dirty="0" err="1"/>
              <a:t>vehiculos</a:t>
            </a:r>
            <a:r>
              <a:rPr lang="en-US" b="1" dirty="0"/>
              <a:t> </a:t>
            </a:r>
          </a:p>
          <a:p>
            <a:pPr marL="647824" lvl="1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Obtoner</a:t>
            </a:r>
            <a:r>
              <a:rPr lang="en-US" b="1" dirty="0"/>
              <a:t> information de </a:t>
            </a:r>
            <a:r>
              <a:rPr lang="en-US" b="1" dirty="0" err="1"/>
              <a:t>viajes</a:t>
            </a:r>
            <a:r>
              <a:rPr lang="en-US" b="1" dirty="0"/>
              <a:t>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vehiculo</a:t>
            </a:r>
            <a:endParaRPr lang="en-US" b="1" dirty="0"/>
          </a:p>
          <a:p>
            <a:pPr marL="647824" lvl="1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Reporte</a:t>
            </a:r>
            <a:r>
              <a:rPr lang="en-US" b="1" dirty="0"/>
              <a:t> de </a:t>
            </a:r>
            <a:r>
              <a:rPr lang="en-US" b="1" dirty="0" err="1"/>
              <a:t>historia</a:t>
            </a:r>
            <a:r>
              <a:rPr lang="en-US" b="1" dirty="0"/>
              <a:t> del conductor  - </a:t>
            </a:r>
            <a:r>
              <a:rPr lang="en-US" b="1" dirty="0" err="1"/>
              <a:t>una</a:t>
            </a:r>
            <a:r>
              <a:rPr lang="en-US" b="1" dirty="0"/>
              <a:t> Buena </a:t>
            </a:r>
            <a:r>
              <a:rPr lang="en-US" b="1" dirty="0" err="1"/>
              <a:t>herramienta</a:t>
            </a:r>
            <a:r>
              <a:rPr lang="en-US" b="1" dirty="0"/>
              <a:t> para </a:t>
            </a:r>
            <a:r>
              <a:rPr lang="en-US" b="1" dirty="0" err="1"/>
              <a:t>entrenar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choferes</a:t>
            </a:r>
            <a:r>
              <a:rPr lang="en-US" b="1" dirty="0"/>
              <a:t> de </a:t>
            </a:r>
            <a:r>
              <a:rPr lang="en-US" b="1" dirty="0" err="1"/>
              <a:t>cado</a:t>
            </a:r>
            <a:r>
              <a:rPr lang="en-US" b="1" dirty="0"/>
              <a:t> </a:t>
            </a:r>
            <a:r>
              <a:rPr lang="en-US" b="1" dirty="0" err="1"/>
              <a:t>carro</a:t>
            </a:r>
            <a:r>
              <a:rPr lang="en-US" b="1" dirty="0"/>
              <a:t> </a:t>
            </a:r>
          </a:p>
          <a:p>
            <a:pPr marL="647824" lvl="1" indent="-176679" defTabSz="471097">
              <a:lnSpc>
                <a:spcPct val="85000"/>
              </a:lnSpc>
              <a:spcBef>
                <a:spcPts val="412"/>
              </a:spcBef>
              <a:spcAft>
                <a:spcPts val="412"/>
              </a:spcAft>
              <a:buFont typeface="Arial" panose="020B0604020202020204" pitchFamily="34" charset="0"/>
              <a:buChar char="•"/>
              <a:defRPr/>
            </a:pPr>
            <a:r>
              <a:rPr lang="en-US" b="1" dirty="0" err="1"/>
              <a:t>Notificaciones</a:t>
            </a:r>
            <a:r>
              <a:rPr lang="en-US" b="1" dirty="0"/>
              <a:t> </a:t>
            </a:r>
            <a:r>
              <a:rPr lang="en-US" b="1" dirty="0" err="1"/>
              <a:t>geocerca</a:t>
            </a:r>
            <a:r>
              <a:rPr lang="en-US" b="1" dirty="0"/>
              <a:t> da </a:t>
            </a:r>
            <a:r>
              <a:rPr lang="en-US" b="1" dirty="0" err="1"/>
              <a:t>alerta</a:t>
            </a:r>
            <a:r>
              <a:rPr lang="en-US" b="1" dirty="0"/>
              <a:t> </a:t>
            </a:r>
            <a:r>
              <a:rPr lang="en-US" b="1" dirty="0" err="1"/>
              <a:t>cuendo</a:t>
            </a:r>
            <a:r>
              <a:rPr lang="en-US" b="1" dirty="0"/>
              <a:t> </a:t>
            </a:r>
            <a:r>
              <a:rPr lang="en-US" b="1" dirty="0" err="1"/>
              <a:t>el</a:t>
            </a:r>
            <a:r>
              <a:rPr lang="en-US" b="1" dirty="0"/>
              <a:t> </a:t>
            </a:r>
            <a:r>
              <a:rPr lang="en-US" b="1" dirty="0" err="1"/>
              <a:t>vehiculo</a:t>
            </a:r>
            <a:r>
              <a:rPr lang="en-US" b="1" dirty="0"/>
              <a:t> sale de la area.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5EDBA-70FD-3442-8739-8E5C540C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717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TRAVIS SLIDE</a:t>
            </a:r>
          </a:p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step 1, FAO questions includes agent and customer emails</a:t>
            </a:r>
          </a:p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Pilot phase: OH and PA: 5% savings; CT, GA, MA, NC: agent incentive</a:t>
            </a:r>
            <a:endParaRPr lang="en-US" b="1" dirty="0"/>
          </a:p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457154" rtl="0" eaLnBrk="1" fontAlgn="auto" latinLnBrk="0" hangingPunct="1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Very streamlined process.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5EDBA-70FD-3442-8739-8E5C540C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39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TRAVIS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Enrolling in smart haul is simple!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5EDBA-70FD-3442-8739-8E5C540C26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26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26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98AAC0-1C9D-C247-8029-CF93F0128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86449" y="490587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8F57500-C94F-714F-B9A9-1CD74A201FE7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8301F66-6A9B-D94D-9A27-8B7D9F5DF7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0924" y="1480577"/>
            <a:ext cx="9730154" cy="312975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0F1B4FC-07FD-B648-96D4-ADCBCA847B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6749" y="5255287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ATTRIBUTION 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5629E24-0723-364E-AF57-FC8B90BA6D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541140"/>
            <a:ext cx="10896601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PERSON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E9D76E0-C322-4841-8024-AC60264FD6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41916" y="599943"/>
            <a:ext cx="566772" cy="4696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90A4B9F-5835-5643-AB89-BCDDB83A7C65}"/>
              </a:ext>
            </a:extLst>
          </p:cNvPr>
          <p:cNvGrpSpPr/>
          <p:nvPr userDrawn="1"/>
        </p:nvGrpSpPr>
        <p:grpSpPr>
          <a:xfrm>
            <a:off x="622934" y="771199"/>
            <a:ext cx="5120640" cy="347472"/>
            <a:chOff x="622934" y="771199"/>
            <a:chExt cx="5120640" cy="3474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3E9D7E8-F5FE-DD42-9A58-E4507CC3D1A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22934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3D7CDF1-3706-CF46-9BD0-81AE27F0C68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12645D-39E8-5D40-B02A-1E4B143B80C2}"/>
              </a:ext>
            </a:extLst>
          </p:cNvPr>
          <p:cNvGrpSpPr/>
          <p:nvPr userDrawn="1"/>
        </p:nvGrpSpPr>
        <p:grpSpPr>
          <a:xfrm flipH="1">
            <a:off x="6498367" y="771199"/>
            <a:ext cx="5120640" cy="347472"/>
            <a:chOff x="616729" y="771199"/>
            <a:chExt cx="5120640" cy="34747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8A62415-25C9-AC4A-8098-1CC42560559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616729" y="806824"/>
              <a:ext cx="5120640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BAEEE4A-ADE4-C348-881F-B00F2793D11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50614" y="771199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E63A4-97E7-DB4E-9C35-34C853F42D91}"/>
              </a:ext>
            </a:extLst>
          </p:cNvPr>
          <p:cNvGrpSpPr/>
          <p:nvPr userDrawn="1"/>
        </p:nvGrpSpPr>
        <p:grpSpPr>
          <a:xfrm rot="10800000">
            <a:off x="612050" y="5935652"/>
            <a:ext cx="10992121" cy="351591"/>
            <a:chOff x="773080" y="918536"/>
            <a:chExt cx="10992121" cy="35159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D034A05-32BB-2043-9DC4-DBD9AB3C9D7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3014" y="922655"/>
              <a:ext cx="0" cy="34747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59F3820-D2FD-0A45-97E4-D37D495F0B75}"/>
                </a:ext>
              </a:extLst>
            </p:cNvPr>
            <p:cNvGrpSpPr/>
            <p:nvPr userDrawn="1"/>
          </p:nvGrpSpPr>
          <p:grpSpPr>
            <a:xfrm flipH="1">
              <a:off x="773080" y="918536"/>
              <a:ext cx="10992121" cy="347472"/>
              <a:chOff x="622935" y="766136"/>
              <a:chExt cx="10992121" cy="34747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B66C4804-4D8F-384D-A071-428BA3B64FC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622935" y="806824"/>
                <a:ext cx="10992121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B10649F-6065-F04A-A542-9BDD3388E23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650614" y="766136"/>
                <a:ext cx="0" cy="347472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9D45520F-ACD7-084A-8DD4-3E1AF59A09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2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C1BB492C-063C-2943-8F9F-00E9A5747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9378" y="599943"/>
            <a:ext cx="566772" cy="469611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8C08B4E-232A-CD46-8539-28DD36159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83313" y="806450"/>
            <a:ext cx="5399087" cy="5480050"/>
          </a:xfrm>
          <a:prstGeom prst="rect">
            <a:avLst/>
          </a:prstGeom>
          <a:solidFill>
            <a:srgbClr val="F4F4ED"/>
          </a:solidFill>
          <a:ln w="3175"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941BA16-4F87-DE4C-9384-769A436B1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62494" y="5030840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DDA5991-0181-B143-9406-663D61F9DF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D22572-AC7E-7449-A9FE-0867F1481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2677" y="1479872"/>
            <a:ext cx="4407877" cy="32086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C21A3AF-8569-1F49-9507-C21540462B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6749" y="5264612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1" i="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ATTRIBUTION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53470A71-47B5-E944-9639-6D31BBE83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6749" y="5550465"/>
            <a:ext cx="4901099" cy="276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 b="0" i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OF PERSON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BF1A5EC-C91C-6543-A689-A0D10201BD3B}"/>
              </a:ext>
            </a:extLst>
          </p:cNvPr>
          <p:cNvGrpSpPr/>
          <p:nvPr userDrawn="1"/>
        </p:nvGrpSpPr>
        <p:grpSpPr>
          <a:xfrm>
            <a:off x="627017" y="767080"/>
            <a:ext cx="2106208" cy="348042"/>
            <a:chOff x="3631481" y="767080"/>
            <a:chExt cx="2106208" cy="34804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1375911-C803-9D45-8E28-B5B9BFE9AB7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31481" y="806824"/>
              <a:ext cx="2106208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DD902C7-4635-0A45-9E8F-71721FD0372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655077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CEDE70-9108-444A-AA10-9C3EC0967713}"/>
              </a:ext>
            </a:extLst>
          </p:cNvPr>
          <p:cNvGrpSpPr/>
          <p:nvPr userDrawn="1"/>
        </p:nvGrpSpPr>
        <p:grpSpPr>
          <a:xfrm flipH="1">
            <a:off x="3478045" y="767080"/>
            <a:ext cx="2135765" cy="348042"/>
            <a:chOff x="3617462" y="767080"/>
            <a:chExt cx="2135765" cy="348042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2AAA0BD-CA6A-3F40-9F51-9B4D6409C9EF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617462" y="806824"/>
              <a:ext cx="2135765" cy="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5AA0-B714-0D44-86AB-13604E6B2F98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629314" y="767080"/>
              <a:ext cx="0" cy="348042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7D568A7-5784-DC4E-B0F7-D99B9FC32E2C}"/>
              </a:ext>
            </a:extLst>
          </p:cNvPr>
          <p:cNvGrpSpPr/>
          <p:nvPr userDrawn="1"/>
        </p:nvGrpSpPr>
        <p:grpSpPr>
          <a:xfrm rot="10800000">
            <a:off x="627017" y="5913255"/>
            <a:ext cx="5011783" cy="360990"/>
            <a:chOff x="4034433" y="922655"/>
            <a:chExt cx="5011783" cy="36099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48B8CA5-7FAC-7344-99A5-954E094B4718}"/>
                </a:ext>
              </a:extLst>
            </p:cNvPr>
            <p:cNvCxnSpPr>
              <a:cxnSpLocks/>
            </p:cNvCxnSpPr>
            <p:nvPr userDrawn="1"/>
          </p:nvCxnSpPr>
          <p:spPr>
            <a:xfrm rot="10800000">
              <a:off x="4073342" y="935355"/>
              <a:ext cx="0" cy="348290"/>
            </a:xfrm>
            <a:prstGeom prst="line">
              <a:avLst/>
            </a:prstGeom>
            <a:ln w="76200">
              <a:solidFill>
                <a:srgbClr val="1472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77CAFA-B6DB-7F43-9D5E-2124771BD742}"/>
                </a:ext>
              </a:extLst>
            </p:cNvPr>
            <p:cNvGrpSpPr/>
            <p:nvPr userDrawn="1"/>
          </p:nvGrpSpPr>
          <p:grpSpPr>
            <a:xfrm flipH="1">
              <a:off x="4034433" y="922655"/>
              <a:ext cx="5011783" cy="349839"/>
              <a:chOff x="3341920" y="770255"/>
              <a:chExt cx="5011783" cy="349839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886646E-DE91-6440-9694-28D9027376A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>
                <a:off x="3341920" y="806824"/>
                <a:ext cx="5011783" cy="0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D0DC438-8EDA-3C4D-B7B9-EB8A0A586F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rot="10800000" flipH="1">
                <a:off x="3367693" y="770255"/>
                <a:ext cx="0" cy="349839"/>
              </a:xfrm>
              <a:prstGeom prst="line">
                <a:avLst/>
              </a:prstGeom>
              <a:ln w="76200">
                <a:solidFill>
                  <a:srgbClr val="1472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09E74B8B-F75E-8542-BC1E-AD0C214F61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19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552">
          <p15:clr>
            <a:srgbClr val="FBAE40"/>
          </p15:clr>
        </p15:guide>
        <p15:guide id="3" orient="horz" pos="39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315D991-0D68-9546-8179-D55265782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0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441E1F-8D30-4A6C-B7D3-5BBC86EE1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E463A-7604-40BE-A0EE-DB6A7EFBB59A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4F0D-80D1-4F94-920C-6758712D0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B161DB-0229-4BB9-BD8F-0212A574D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83C1-3C68-47C3-BFCA-2B7E1B54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10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6" name="Picture 5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2226AD63-8B65-E34D-BCBF-9A3C7EA4EF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89E3C38D-FB38-BC41-9533-CE419549BC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720884"/>
            <a:ext cx="10972800" cy="434463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Text here!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F2BEA27C-70D5-7241-A72A-0E7354D32C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275434"/>
            <a:ext cx="4869179" cy="27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Text Goes Here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9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39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3F9FC"/>
          </a:solidFill>
        </p:spPr>
        <p:txBody>
          <a:bodyPr/>
          <a:lstStyle>
            <a:lvl1pPr>
              <a:defRPr sz="1600"/>
            </a:lvl1pPr>
          </a:lstStyle>
          <a:p>
            <a:r>
              <a:rPr lang="en-US" dirty="0"/>
              <a:t>Click icon to edit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70BA7010-2157-5944-B129-417F60AABD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75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A23FBD4-C894-6246-B92A-2C3009945A44}"/>
              </a:ext>
            </a:extLst>
          </p:cNvPr>
          <p:cNvSpPr/>
          <p:nvPr userDrawn="1"/>
        </p:nvSpPr>
        <p:spPr>
          <a:xfrm>
            <a:off x="64770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FCF50BE-E133-7346-AE2F-35A6CDCF10F5}"/>
              </a:ext>
            </a:extLst>
          </p:cNvPr>
          <p:cNvSpPr/>
          <p:nvPr userDrawn="1"/>
        </p:nvSpPr>
        <p:spPr>
          <a:xfrm>
            <a:off x="647701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2574180-83EA-DC47-B7BB-7EC89DE69213}"/>
              </a:ext>
            </a:extLst>
          </p:cNvPr>
          <p:cNvSpPr/>
          <p:nvPr userDrawn="1"/>
        </p:nvSpPr>
        <p:spPr>
          <a:xfrm>
            <a:off x="4339469" y="2153170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3CA662-60C3-1447-9C4F-E11909E52E38}"/>
              </a:ext>
            </a:extLst>
          </p:cNvPr>
          <p:cNvSpPr/>
          <p:nvPr userDrawn="1"/>
        </p:nvSpPr>
        <p:spPr>
          <a:xfrm>
            <a:off x="8033378" y="2155731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DD919A-FC4F-604F-9FC1-97D92F769009}"/>
              </a:ext>
            </a:extLst>
          </p:cNvPr>
          <p:cNvSpPr/>
          <p:nvPr userDrawn="1"/>
        </p:nvSpPr>
        <p:spPr>
          <a:xfrm>
            <a:off x="4341611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7E93189-782C-514A-B4FF-27963D152129}"/>
              </a:ext>
            </a:extLst>
          </p:cNvPr>
          <p:cNvSpPr/>
          <p:nvPr userDrawn="1"/>
        </p:nvSpPr>
        <p:spPr>
          <a:xfrm>
            <a:off x="8033378" y="4259168"/>
            <a:ext cx="3549023" cy="19181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FE03AD7C-685F-A542-8968-1044AE33804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151" y="246247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BA91246B-D565-4243-92CA-815A050402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150" y="284603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2FAD138-1574-4E42-BFA1-6874C7A2B27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7700" y="629476"/>
            <a:ext cx="6813804" cy="741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Key statement goes here with optional supporting context/copy below.</a:t>
            </a:r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3166D87E-3E78-F444-B043-5F03C839438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5150" y="4540409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E4A6A548-66CD-B04A-B67C-F9A03F56DD2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35149" y="4923973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3" name="Text Placeholder 22">
            <a:extLst>
              <a:ext uri="{FF2B5EF4-FFF2-40B4-BE49-F238E27FC236}">
                <a16:creationId xmlns:a16="http://schemas.microsoft.com/office/drawing/2014/main" id="{39AE003A-6F11-B04F-AB60-B45A67B8835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28567" y="246783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211694F-73BE-C04A-A974-E34C3934C0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528566" y="285139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5" name="Text Placeholder 22">
            <a:extLst>
              <a:ext uri="{FF2B5EF4-FFF2-40B4-BE49-F238E27FC236}">
                <a16:creationId xmlns:a16="http://schemas.microsoft.com/office/drawing/2014/main" id="{1C00D80C-410E-4245-A91A-BA5E7E1EA1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183880" y="2455264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759D42ED-62FC-5E49-A0AF-EEC61619AC7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83879" y="2838828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7DA57D8C-3B75-414B-AB8A-744326D89F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528567" y="4533201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6C7B0C8B-C64D-7A4E-A435-D5377A9F018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528566" y="4916765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sp>
        <p:nvSpPr>
          <p:cNvPr id="49" name="Text Placeholder 22">
            <a:extLst>
              <a:ext uri="{FF2B5EF4-FFF2-40B4-BE49-F238E27FC236}">
                <a16:creationId xmlns:a16="http://schemas.microsoft.com/office/drawing/2014/main" id="{0309DCDC-4962-9748-B3EC-54BFC66D1D4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183879" y="4554912"/>
            <a:ext cx="3172969" cy="221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rgbClr val="1877B3"/>
                </a:solidFill>
              </a:defRPr>
            </a:lvl1pPr>
          </a:lstStyle>
          <a:p>
            <a:pPr lvl="0"/>
            <a:r>
              <a:rPr lang="en-US"/>
              <a:t>Subhead Here</a:t>
            </a:r>
          </a:p>
          <a:p>
            <a:pPr lvl="1"/>
            <a:endParaRPr lang="en-US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41D4D8B5-06BA-A74A-9EE8-6ED37AD5472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83878" y="4938476"/>
            <a:ext cx="3172969" cy="11146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21" name="Picture 20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0A19133-82EC-D441-ACFD-9E2E4036A8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83" y="6483626"/>
            <a:ext cx="819813" cy="17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3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 dirty="0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0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 dirty="0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07474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5652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5652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5281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5281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2257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2257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8862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8862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5467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5467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2071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2071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8676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8676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44C33D-5CB0-9239-44BD-91806EB6368A}"/>
              </a:ext>
            </a:extLst>
          </p:cNvPr>
          <p:cNvSpPr txBox="1"/>
          <p:nvPr userDrawn="1"/>
        </p:nvSpPr>
        <p:spPr>
          <a:xfrm>
            <a:off x="5188088" y="1134127"/>
            <a:ext cx="8774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600" b="1" dirty="0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52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13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2784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64084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64084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64084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9B3975-FCB7-BABB-9FAC-575A758DFB1C}"/>
              </a:ext>
            </a:extLst>
          </p:cNvPr>
          <p:cNvSpPr txBox="1"/>
          <p:nvPr userDrawn="1"/>
        </p:nvSpPr>
        <p:spPr>
          <a:xfrm>
            <a:off x="213558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 dirty="0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5DB74-9550-F34E-6C2A-193A9FEA38FF}"/>
              </a:ext>
            </a:extLst>
          </p:cNvPr>
          <p:cNvSpPr txBox="1"/>
          <p:nvPr userDrawn="1"/>
        </p:nvSpPr>
        <p:spPr>
          <a:xfrm>
            <a:off x="4480926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 dirty="0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132761-2FCA-BE10-8F4E-33FC58F78502}"/>
              </a:ext>
            </a:extLst>
          </p:cNvPr>
          <p:cNvSpPr txBox="1"/>
          <p:nvPr userDrawn="1"/>
        </p:nvSpPr>
        <p:spPr>
          <a:xfrm>
            <a:off x="6832718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 dirty="0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ACE431-0C74-D65A-B132-D797E2826DB8}"/>
              </a:ext>
            </a:extLst>
          </p:cNvPr>
          <p:cNvSpPr txBox="1"/>
          <p:nvPr userDrawn="1"/>
        </p:nvSpPr>
        <p:spPr>
          <a:xfrm>
            <a:off x="9181232" y="2282207"/>
            <a:ext cx="877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endParaRPr lang="en-US" sz="1400" b="1" dirty="0">
              <a:solidFill>
                <a:srgbClr val="1472B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11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 dirty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9255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88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7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328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8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18236"/>
            <a:ext cx="529024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997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552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4330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E47D9265-48C6-6DFB-EEDA-958A183EB6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29250" y="507469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Optional Subhead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B8644F1-9742-9008-A5A5-3D81A8C89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4807" y="550634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549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D9923874-5F32-F48D-69C1-7708FB6D3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96050" y="493245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8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Optional Subhead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B5567280-DC5C-B0CF-62F5-02DE919A8C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607" y="536410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1926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400596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2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D9409E-82F3-BEB1-C437-1F91203606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Optional Subhead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5EF44B16-6AE0-1F02-F8C9-838FD9270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058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17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6299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A38E35A-BDF7-00FC-6918-E3DE031AFD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927084"/>
            <a:ext cx="2986460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Page/screenshot title goes here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63EA4312-5FC9-C8D9-84EE-1DE116AF3E0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4210" y="2656618"/>
            <a:ext cx="2879390" cy="3231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2000" b="0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8B0035F-D2CF-E4A2-7CB6-976FE22A01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9767" y="3088267"/>
            <a:ext cx="30870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125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801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8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0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dirty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19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45162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862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4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44547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 dirty="0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 dirty="0"/>
              <a:t>Key statement or pull quote here lorem ipsum </a:t>
            </a:r>
            <a:r>
              <a:rPr lang="en-US" sz="2800" dirty="0" err="1"/>
              <a:t>dalor</a:t>
            </a:r>
            <a:r>
              <a:rPr lang="en-US" sz="2800" dirty="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392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181155"/>
            <a:ext cx="10367433" cy="1528986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14401" y="2137676"/>
            <a:ext cx="10367433" cy="40121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885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Content with 2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add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620212"/>
            <a:ext cx="5084064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2620212"/>
            <a:ext cx="5084233" cy="35295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885950" marR="0" indent="-28575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Tx/>
              <a:buSzTx/>
              <a:buFont typeface="Arial" pitchFamily="34" charset="0"/>
              <a:buChar char="•"/>
              <a:defRPr sz="1400"/>
            </a:lvl5pPr>
            <a:lvl6pPr>
              <a:defRPr sz="2000"/>
            </a:lvl6pPr>
            <a:lvl7pPr>
              <a:defRPr sz="1800"/>
            </a:lvl7pPr>
            <a:lvl8pPr>
              <a:defRPr sz="16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14401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1" hasCustomPrompt="1"/>
          </p:nvPr>
        </p:nvSpPr>
        <p:spPr>
          <a:xfrm>
            <a:off x="914401" y="6161837"/>
            <a:ext cx="8839200" cy="46782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defRPr sz="900" baseline="0">
                <a:solidFill>
                  <a:schemeClr val="bg2"/>
                </a:solidFill>
              </a:defRPr>
            </a:lvl1pPr>
            <a:lvl2pPr marL="74295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defRPr sz="1800"/>
            </a:lvl2pPr>
            <a:lvl3pPr marL="800100" indent="0">
              <a:buNone/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add sources</a:t>
            </a:r>
          </a:p>
          <a:p>
            <a:pPr lvl="0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01833" y="2148014"/>
            <a:ext cx="5080000" cy="472198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rgbClr val="FF8A00"/>
                </a:solidFill>
              </a:defRPr>
            </a:lvl1pPr>
          </a:lstStyle>
          <a:p>
            <a:pPr lvl="0"/>
            <a:r>
              <a:rPr lang="en-US"/>
              <a:t>Subtitle | 1 line</a:t>
            </a:r>
          </a:p>
        </p:txBody>
      </p:sp>
    </p:spTree>
    <p:extLst>
      <p:ext uri="{BB962C8B-B14F-4D97-AF65-F5344CB8AC3E}">
        <p14:creationId xmlns:p14="http://schemas.microsoft.com/office/powerpoint/2010/main" val="48178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1" dirty="0"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7" name="Picture 16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ED7C58EE-A094-2341-8B6C-8A02FD7DD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060" y="1519788"/>
            <a:ext cx="2606821" cy="4877852"/>
          </a:xfrm>
          <a:prstGeom prst="rect">
            <a:avLst/>
          </a:prstGeom>
        </p:spPr>
      </p:pic>
      <p:pic>
        <p:nvPicPr>
          <p:cNvPr id="18" name="Picture 17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599E7DB7-20F4-E541-A227-027134B39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0526" y="1529850"/>
            <a:ext cx="2606821" cy="4877852"/>
          </a:xfrm>
          <a:prstGeom prst="rect">
            <a:avLst/>
          </a:prstGeom>
        </p:spPr>
      </p:pic>
      <p:pic>
        <p:nvPicPr>
          <p:cNvPr id="19" name="Picture 18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D8AEC6A5-77D1-E741-8023-C3FE4687BA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81994" y="1480023"/>
            <a:ext cx="2606821" cy="4877852"/>
          </a:xfrm>
          <a:prstGeom prst="rect">
            <a:avLst/>
          </a:prstGeom>
        </p:spPr>
      </p:pic>
      <p:pic>
        <p:nvPicPr>
          <p:cNvPr id="23" name="Picture 22" descr="A picture containing text, monitor, electronics, iPod&#10;&#10;Description automatically generated">
            <a:extLst>
              <a:ext uri="{FF2B5EF4-FFF2-40B4-BE49-F238E27FC236}">
                <a16:creationId xmlns:a16="http://schemas.microsoft.com/office/drawing/2014/main" id="{9CF813C8-FA36-304C-8313-FEAC430DD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460" y="1480023"/>
            <a:ext cx="2606821" cy="487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81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315D991-0D68-9546-8179-D55265782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7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o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1BC9B98-6ACE-DE44-A948-D890508E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41164"/>
            <a:ext cx="1219200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7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12192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23758"/>
            <a:ext cx="121920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6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48522B-A8DC-BC4F-8AF4-65CEDC020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89500" y="1269999"/>
            <a:ext cx="2413000" cy="2413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96C07F-0A87-3548-B8F4-A38CB3DD6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12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4F4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6C6588-F5A1-994C-AB09-79BE4028C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70074" y="518882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F01303E-3612-984F-AC7B-3783EDDC2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98364" y="-1"/>
            <a:ext cx="5393635" cy="68579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2B85F02-0B5C-FA4A-B5A9-836CE27F21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862" y="2363357"/>
            <a:ext cx="4289438" cy="15799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300" spc="-150" dirty="0">
                <a:solidFill>
                  <a:srgbClr val="1472BB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5800"/>
              </a:lnSpc>
              <a:spcBef>
                <a:spcPct val="0"/>
              </a:spcBef>
              <a:buNone/>
            </a:pPr>
            <a:r>
              <a:rPr lang="en-US"/>
              <a:t>Title of presentation</a:t>
            </a:r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05BF5D9A-8FBA-2E4E-A586-6F8134D6C3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7862" y="4251681"/>
            <a:ext cx="229711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8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Subhead if using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DC0CA0-325B-4F49-97A5-EB5B25C04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B7FC0FC-0F09-A94B-AC08-8FC3DCDFE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5942" y="477896"/>
            <a:ext cx="2600384" cy="728421"/>
          </a:xfrm>
          <a:prstGeom prst="rect">
            <a:avLst/>
          </a:prstGeom>
        </p:spPr>
      </p:pic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0B54CE1-1E79-2349-97FE-F84EC847F3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0562" y="5970044"/>
            <a:ext cx="22050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1200" spc="1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  <a:lvl2pPr>
              <a:defRPr lang="en-US" sz="1800" smtClean="0">
                <a:latin typeface="+mn-lt"/>
              </a:defRPr>
            </a:lvl2pPr>
            <a:lvl3pPr>
              <a:defRPr lang="en-US" sz="1800" smtClean="0">
                <a:latin typeface="+mn-lt"/>
              </a:defRPr>
            </a:lvl3pPr>
            <a:lvl4pPr>
              <a:defRPr lang="en-US" smtClean="0">
                <a:latin typeface="+mn-lt"/>
              </a:defRPr>
            </a:lvl4pPr>
            <a:lvl5pPr>
              <a:defRPr lang="en-US">
                <a:latin typeface="+mn-lt"/>
              </a:defRPr>
            </a:lvl5pPr>
          </a:lstStyle>
          <a:p>
            <a:pPr marL="0"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59435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5EEAF4F-C574-0C44-B427-32A73B037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3643313" cy="68580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4B3110B-F175-F144-A238-ACFA2F8997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45100" y="1412875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1750CC8-EE3A-A449-BB28-C44A13791A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4400" y="1412875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29F69A9-3D02-C94C-8F13-D34D119325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5375761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7</a:t>
            </a:r>
          </a:p>
        </p:txBody>
      </p:sp>
      <p:sp>
        <p:nvSpPr>
          <p:cNvPr id="19" name="Content Placeholder 16">
            <a:extLst>
              <a:ext uri="{FF2B5EF4-FFF2-40B4-BE49-F238E27FC236}">
                <a16:creationId xmlns:a16="http://schemas.microsoft.com/office/drawing/2014/main" id="{FAC147A0-58A3-D04A-9A85-13169558500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94400" y="5375761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EB5E1F-D428-B840-B3E3-37792262DF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45100" y="2073356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21" name="Content Placeholder 16">
            <a:extLst>
              <a:ext uri="{FF2B5EF4-FFF2-40B4-BE49-F238E27FC236}">
                <a16:creationId xmlns:a16="http://schemas.microsoft.com/office/drawing/2014/main" id="{EC104C56-AB53-414E-9D30-58883B2BD2D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994400" y="2073356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6480822-9B4D-374D-8C33-261D06D91E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45100" y="2733837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23" name="Content Placeholder 16">
            <a:extLst>
              <a:ext uri="{FF2B5EF4-FFF2-40B4-BE49-F238E27FC236}">
                <a16:creationId xmlns:a16="http://schemas.microsoft.com/office/drawing/2014/main" id="{709F27AA-E217-9D42-9662-50CFF5BAB92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994400" y="2733837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F81E0D1-85C0-1B49-804D-B244E79457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45100" y="3394318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5" name="Content Placeholder 16">
            <a:extLst>
              <a:ext uri="{FF2B5EF4-FFF2-40B4-BE49-F238E27FC236}">
                <a16:creationId xmlns:a16="http://schemas.microsoft.com/office/drawing/2014/main" id="{D132C1CA-F31D-3447-832D-F60497922CBE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994400" y="3394318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BBE1EEB-48AF-634F-9884-BB5660DED2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5100" y="4054799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7" name="Content Placeholder 16">
            <a:extLst>
              <a:ext uri="{FF2B5EF4-FFF2-40B4-BE49-F238E27FC236}">
                <a16:creationId xmlns:a16="http://schemas.microsoft.com/office/drawing/2014/main" id="{3F66B36E-0B29-7343-B415-77AC38330DB7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994400" y="4054799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81AB1EF8-345A-1C48-9F56-1AEB4BC6829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45100" y="4715280"/>
            <a:ext cx="749300" cy="552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9" name="Content Placeholder 16">
            <a:extLst>
              <a:ext uri="{FF2B5EF4-FFF2-40B4-BE49-F238E27FC236}">
                <a16:creationId xmlns:a16="http://schemas.microsoft.com/office/drawing/2014/main" id="{DA4C0CC5-572A-E343-81CE-0BE7E4D9CEED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5994400" y="4715280"/>
            <a:ext cx="4787900" cy="3419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5AEF3DA6-3162-324A-91AB-D81D4461A13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DE47752-7620-7B46-841C-BD8233898E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0F6B80D-41C1-9845-BE87-8D103F96B3BF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29D089-28E7-2F4D-8FB4-8F3CEF2A0A13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30117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360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352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535980-558D-4945-A0BF-085A13C02055}"/>
              </a:ext>
            </a:extLst>
          </p:cNvPr>
          <p:cNvSpPr/>
          <p:nvPr/>
        </p:nvSpPr>
        <p:spPr>
          <a:xfrm>
            <a:off x="149715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5775AE-C24D-C746-BC2D-7F8FFED1EE1A}"/>
              </a:ext>
            </a:extLst>
          </p:cNvPr>
          <p:cNvCxnSpPr>
            <a:cxnSpLocks/>
          </p:cNvCxnSpPr>
          <p:nvPr/>
        </p:nvCxnSpPr>
        <p:spPr>
          <a:xfrm flipH="1">
            <a:off x="1495312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CEF1B94-7493-4445-A88A-496066613B0C}"/>
              </a:ext>
            </a:extLst>
          </p:cNvPr>
          <p:cNvSpPr/>
          <p:nvPr/>
        </p:nvSpPr>
        <p:spPr>
          <a:xfrm>
            <a:off x="3842494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FAE312-AF30-8547-8562-D0E3FF822CB5}"/>
              </a:ext>
            </a:extLst>
          </p:cNvPr>
          <p:cNvCxnSpPr>
            <a:cxnSpLocks/>
          </p:cNvCxnSpPr>
          <p:nvPr/>
        </p:nvCxnSpPr>
        <p:spPr>
          <a:xfrm flipH="1">
            <a:off x="3840650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53A93AC4-3ED4-0A48-86C0-D6DC809EBB46}"/>
              </a:ext>
            </a:extLst>
          </p:cNvPr>
          <p:cNvSpPr/>
          <p:nvPr/>
        </p:nvSpPr>
        <p:spPr>
          <a:xfrm>
            <a:off x="6194286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16EE5-AF6C-D84E-934B-DE995EB1E0A1}"/>
              </a:ext>
            </a:extLst>
          </p:cNvPr>
          <p:cNvCxnSpPr>
            <a:cxnSpLocks/>
          </p:cNvCxnSpPr>
          <p:nvPr/>
        </p:nvCxnSpPr>
        <p:spPr>
          <a:xfrm flipH="1">
            <a:off x="6193364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845AF35F-3BE6-E34F-8889-013EF4B241B6}"/>
              </a:ext>
            </a:extLst>
          </p:cNvPr>
          <p:cNvSpPr/>
          <p:nvPr/>
        </p:nvSpPr>
        <p:spPr>
          <a:xfrm>
            <a:off x="8542800" y="2121903"/>
            <a:ext cx="2154296" cy="350914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3CC3C7-A3F5-0946-BEC0-EA551114DC61}"/>
              </a:ext>
            </a:extLst>
          </p:cNvPr>
          <p:cNvCxnSpPr>
            <a:cxnSpLocks/>
          </p:cNvCxnSpPr>
          <p:nvPr/>
        </p:nvCxnSpPr>
        <p:spPr>
          <a:xfrm flipH="1">
            <a:off x="8541878" y="5631048"/>
            <a:ext cx="2157984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45B4F601-74E2-6A4B-BD09-0ACC6C284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55154" y="331768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07D29CAA-55F0-B24F-8504-74710AD9B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0492" y="331768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20A9B9E9-9AA6-3B4A-9D49-BA4383A0B9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2284" y="331768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69552AEA-BFC6-894C-BDCB-FD81C956AE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800798" y="3317683"/>
            <a:ext cx="1638300" cy="7571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60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  <a:lvl2pPr marL="228600" indent="0">
              <a:buFontTx/>
              <a:buNone/>
              <a:defRPr lang="en-US" sz="1800" smtClean="0">
                <a:latin typeface="+mn-lt"/>
              </a:defRPr>
            </a:lvl2pPr>
            <a:lvl3pPr marL="685800" indent="0">
              <a:buFontTx/>
              <a:buNone/>
              <a:defRPr lang="en-US" sz="1800" smtClean="0">
                <a:latin typeface="+mn-lt"/>
              </a:defRPr>
            </a:lvl3pPr>
            <a:lvl4pPr marL="1143000" indent="0">
              <a:buFontTx/>
              <a:buNone/>
              <a:defRPr lang="en-US" smtClean="0">
                <a:latin typeface="+mn-lt"/>
              </a:defRPr>
            </a:lvl4pPr>
            <a:lvl5pPr marL="1600200" indent="0">
              <a:buFontTx/>
              <a:buNone/>
              <a:defRPr lang="en-US">
                <a:latin typeface="+mn-lt"/>
              </a:defRPr>
            </a:lvl5pPr>
          </a:lstStyle>
          <a:p>
            <a:pPr marL="0" lvl="0" algn="ctr"/>
            <a:r>
              <a:rPr lang="en-US"/>
              <a:t>Click to edit Master text styles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060CEAAC-EAC5-9E44-B423-E20D0B9C87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93983" y="237668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E87126FC-9A91-7F40-9A59-FFDB052FB1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48025" y="2376684"/>
            <a:ext cx="2116495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A848801D-3DA9-A848-99F0-C361865CE5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3364" y="2376684"/>
            <a:ext cx="215614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6" name="Text Placeholder 42">
            <a:extLst>
              <a:ext uri="{FF2B5EF4-FFF2-40B4-BE49-F238E27FC236}">
                <a16:creationId xmlns:a16="http://schemas.microsoft.com/office/drawing/2014/main" id="{502CB08F-6F02-594F-963F-3AC0A5BB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4901" y="2376684"/>
            <a:ext cx="2150094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8" name="Slide Number Placeholder 2">
            <a:extLst>
              <a:ext uri="{FF2B5EF4-FFF2-40B4-BE49-F238E27FC236}">
                <a16:creationId xmlns:a16="http://schemas.microsoft.com/office/drawing/2014/main" id="{5BF2BDA2-0742-2A49-87A9-E5A47D0BAD41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D3A428F-95A6-9C4F-A562-BC0230E391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45EFA1C6-1889-274F-92F5-6CCA67EEE880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793CBF-BBF5-C541-A4D7-DB05313FF75C}"/>
              </a:ext>
            </a:extLst>
          </p:cNvPr>
          <p:cNvSpPr txBox="1"/>
          <p:nvPr userDrawn="1"/>
        </p:nvSpPr>
        <p:spPr>
          <a:xfrm>
            <a:off x="560801" y="1010480"/>
            <a:ext cx="3976493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122498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orient="horz" pos="4152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C9D1E5C-48DF-C248-B693-16BB05A1D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03875" y="730250"/>
            <a:ext cx="6588124" cy="6127749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A4850C98-7B6C-3140-AA56-A02BFE0BD72B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1DD16694-6EFA-994A-A12B-01ACC84680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396" y="2678364"/>
            <a:ext cx="1390543" cy="33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B2AFAD-32A7-724E-98E2-DC662442C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BD82A0-BAD2-8A4A-8D89-AAC8B0352F2F}"/>
              </a:ext>
            </a:extLst>
          </p:cNvPr>
          <p:cNvSpPr txBox="1"/>
          <p:nvPr userDrawn="1"/>
        </p:nvSpPr>
        <p:spPr>
          <a:xfrm>
            <a:off x="558785" y="2640256"/>
            <a:ext cx="1041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en-US" sz="2000" b="1">
                <a:solidFill>
                  <a:srgbClr val="1472B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8512E7C-AE76-5C41-8A3B-896779BB81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779" y="3344563"/>
            <a:ext cx="4140200" cy="8309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Section name and description goes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E84CE-BB71-A44B-8B2E-CE5E2A15494E}"/>
              </a:ext>
            </a:extLst>
          </p:cNvPr>
          <p:cNvSpPr/>
          <p:nvPr userDrawn="1"/>
        </p:nvSpPr>
        <p:spPr>
          <a:xfrm>
            <a:off x="0" y="0"/>
            <a:ext cx="12192000" cy="72887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612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48">
          <p15:clr>
            <a:srgbClr val="FBAE40"/>
          </p15:clr>
        </p15:guide>
        <p15:guide id="2" pos="100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DA4FB45-D3E8-8F4C-9AF6-92C85281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83088" y="0"/>
            <a:ext cx="7808912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BA1DDA3-5F64-1943-8B67-1D01BDDDBE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173" y="2459504"/>
            <a:ext cx="3022600" cy="18158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2800"/>
              <a:t>Key statement or pull quote here lorem ipsum </a:t>
            </a:r>
            <a:r>
              <a:rPr lang="en-US" sz="2800" err="1"/>
              <a:t>dalor</a:t>
            </a:r>
            <a:r>
              <a:rPr lang="en-US" sz="2800"/>
              <a:t>.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BAC80E55-0AA3-D148-8825-6AA507E16EC8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52C0781-96E5-6243-A35A-028B871DB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42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50E33BA6-C24F-EF42-BB45-34A6F6308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16725" y="0"/>
            <a:ext cx="5375275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3198EB9-5013-8343-A34A-B1F0D7030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15384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F7F1AB86-9F60-994A-802A-E097892CF7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1B0DE0-D02D-894D-89F4-D0004679F2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4E343D-88B2-1E43-8A8D-ACDEE90CA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47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 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143D8486-FD52-0B4D-8776-3630B80DF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37270" y="0"/>
            <a:ext cx="3554730" cy="6858000"/>
          </a:xfrm>
          <a:prstGeom prst="rect">
            <a:avLst/>
          </a:prstGeom>
          <a:solidFill>
            <a:srgbClr val="F4F4ED"/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63FC8F-4F86-024F-9D6F-1C1D919AE8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747464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CFE2693-99FD-AD47-9254-2BA6F70858C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9762D4-D70E-F642-BF3F-E81A0969759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863417"/>
            <a:ext cx="746266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E7F3EE2-78ED-5C41-B47A-7B45141465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382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461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9233-80C2-AA41-A7E5-4DABA52AD43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1039" y="1863417"/>
            <a:ext cx="9855200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767452B-3AA9-F644-A1DB-4CEFEA481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323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2B36E69-F2A2-1942-8F08-3A48F04CAE02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DA26CB2-9898-3F42-8304-D01DC0A5D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F4A2AC0-0111-ED48-8FC3-E1FC88903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41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_image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B4D21C-F026-B249-99EE-13E658918733}"/>
              </a:ext>
            </a:extLst>
          </p:cNvPr>
          <p:cNvSpPr/>
          <p:nvPr userDrawn="1"/>
        </p:nvSpPr>
        <p:spPr>
          <a:xfrm>
            <a:off x="5880100" y="4013200"/>
            <a:ext cx="6311900" cy="28448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D5E622A6-60C4-B04C-AC63-FB78350DF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41783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69B976-F271-0A4A-8F03-939F412EB8CD}"/>
              </a:ext>
            </a:extLst>
          </p:cNvPr>
          <p:cNvSpPr/>
          <p:nvPr userDrawn="1"/>
        </p:nvSpPr>
        <p:spPr>
          <a:xfrm>
            <a:off x="6956920" y="4912870"/>
            <a:ext cx="1739271" cy="306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820"/>
              </a:lnSpc>
            </a:pPr>
            <a:r>
              <a:rPr lang="en-US" sz="1400" b="1">
                <a:solidFill>
                  <a:srgbClr val="007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Subhead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049F0FFA-3248-8A4F-9D35-5E9A53EC9B83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BC8B2C8-4E4E-0C41-9BC5-6EECCC139A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928396"/>
            <a:ext cx="529024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819F6D-6907-D741-A9EA-4F391AADA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0882C98E-AF9F-774B-9158-C73D8F65F4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5490" y="4912138"/>
            <a:ext cx="2879390" cy="306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81D854E0-6BFA-F740-B353-89BE2F70E3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40887" y="5232027"/>
            <a:ext cx="2587625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732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20387" y="4641164"/>
            <a:ext cx="6071616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1164"/>
            <a:ext cx="6071616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9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4482A0-AF89-5949-83D8-126D99D85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15400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CE65A4DC-BF4F-164B-8104-83676E2777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5585144"/>
            <a:ext cx="6096000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0B6BC33E-7131-9B48-B313-AE8E99334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76766"/>
            <a:ext cx="60960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32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DEA5CE2B-8B0D-404D-AD00-10E861886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28432" y="1269999"/>
            <a:ext cx="2231136" cy="2231136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F0A2E8-E54C-7C48-B606-9E739E9A81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713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73321-8B55-A845-8DF1-84B80C1C93B6}"/>
              </a:ext>
            </a:extLst>
          </p:cNvPr>
          <p:cNvSpPr/>
          <p:nvPr userDrawn="1"/>
        </p:nvSpPr>
        <p:spPr>
          <a:xfrm>
            <a:off x="6885709" y="3962400"/>
            <a:ext cx="5306291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88480" y="0"/>
            <a:ext cx="530352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A7D12DB-35B0-5E41-868D-680870CF1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69042" y="4768919"/>
            <a:ext cx="2879390" cy="306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C987BB0A-A0FE-E640-8807-5A2C53B0C8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4439" y="5088808"/>
            <a:ext cx="2587625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7626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 Layout_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B74D4959-A7A0-9146-B4DB-F9CD352D4336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4B318B-42B2-BF47-8FD5-32C2632D26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6002417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1A96777-6796-0647-9A4A-A11800CC4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4918916-E7E2-4F42-8A09-E6933967C07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1039" y="1654094"/>
            <a:ext cx="5821481" cy="41846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sz="2000"/>
            </a:lvl1pPr>
            <a:lvl2pPr>
              <a:lnSpc>
                <a:spcPct val="100000"/>
              </a:lnSpc>
              <a:spcAft>
                <a:spcPts val="1200"/>
              </a:spcAft>
              <a:defRPr sz="1600"/>
            </a:lvl2pPr>
            <a:lvl3pPr>
              <a:lnSpc>
                <a:spcPct val="100000"/>
              </a:lnSpc>
              <a:spcAft>
                <a:spcPts val="1200"/>
              </a:spcAft>
              <a:defRPr sz="1400"/>
            </a:lvl3pPr>
            <a:lvl4pPr>
              <a:lnSpc>
                <a:spcPct val="100000"/>
              </a:lnSpc>
              <a:spcAft>
                <a:spcPts val="1200"/>
              </a:spcAft>
              <a:defRPr sz="1100"/>
            </a:lvl4pPr>
            <a:lvl5pPr>
              <a:lnSpc>
                <a:spcPct val="100000"/>
              </a:lnSpc>
              <a:spcAft>
                <a:spcPts val="1200"/>
              </a:spcAft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B1EBF-8053-3F4B-8189-12915141C06D}"/>
              </a:ext>
            </a:extLst>
          </p:cNvPr>
          <p:cNvSpPr/>
          <p:nvPr userDrawn="1"/>
        </p:nvSpPr>
        <p:spPr>
          <a:xfrm>
            <a:off x="8348870" y="3962400"/>
            <a:ext cx="3843130" cy="28956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38441E09-6E71-1A49-808B-ADEB902D9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51520" y="0"/>
            <a:ext cx="3840480" cy="40233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B07064F-19F0-A349-9DC7-6BF71F387C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4262" y="4583388"/>
            <a:ext cx="2879390" cy="306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8EF2699-23B0-624D-88E2-2F6AAB36C6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9659" y="4903277"/>
            <a:ext cx="2587625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7277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315D991-0D68-9546-8179-D55265782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77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mockup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D26B8B-954C-E243-B3ED-0A7D41916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443A16-D64B-4E40-B432-DB83E7CAD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6196"/>
          <a:stretch/>
        </p:blipFill>
        <p:spPr>
          <a:xfrm>
            <a:off x="3807725" y="783128"/>
            <a:ext cx="8384275" cy="5646204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3F3E9186-D138-B341-874C-C7C250B7F26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C1EEAF60-E21D-8541-88BB-978DFDDC8C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1059164"/>
            <a:ext cx="298646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02D9823-5A63-0A4A-8F70-1ED3DDAD6C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39156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AB727F9-9725-8647-9EFB-D55485B7BB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690" y="2346738"/>
            <a:ext cx="2879390" cy="306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AD9A4E7-1F29-AF4D-AB1B-268E035275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87" y="2666627"/>
            <a:ext cx="2587625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E39ACF1-3437-344E-9D80-688F0BCF4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81601" y="1092199"/>
            <a:ext cx="7227093" cy="4587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insert screenshot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E8F9948-F721-F44D-9ED0-55C1C31190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85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nd Web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A4F51-8AD7-324E-A7C8-3F4063B76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82" y="1480591"/>
            <a:ext cx="2402260" cy="4593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5368D2-C93D-2C46-B462-39C315B11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9266" y="1371808"/>
            <a:ext cx="8572734" cy="4838131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9B91704-C067-1A48-A7E8-4C1072BCF27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42DF45-C0E1-8648-9001-B8E3AEFE68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635DFCBE-AEFE-B74E-9757-17BFDB0C4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00497" y="1640148"/>
            <a:ext cx="6156427" cy="3928802"/>
          </a:xfrm>
          <a:prstGeom prst="rect">
            <a:avLst/>
          </a:prstGeo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6206C69-BD32-5346-A805-BA6B7C1C3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90181" y="1601273"/>
            <a:ext cx="2094289" cy="4301386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93985C9-0BFC-9040-BEFF-D32A7AFFB0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5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31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A9EDBF-03FC-E44C-A9FD-A8AD1F696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9362" y="748128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015D30-3779-C84B-8759-97F20CCFE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0493" y="748128"/>
            <a:ext cx="2909866" cy="5563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A9016C-1FD6-DF4E-A6CB-9B13B4BCC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B60C53-FD47-0F45-BFEF-77405EFD1675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E507B50-5E38-5442-90D6-9E9771656F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0087" y="1059164"/>
            <a:ext cx="298646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Page/screenshot 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D86AA3F-4610-0347-941F-9B741EFB10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89181" y="6439427"/>
            <a:ext cx="306227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800" b="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sz="800" i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Source information can go here in this area</a:t>
            </a:r>
            <a:endParaRPr lang="en-US" sz="2800" i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0C279FE2-3B3D-7542-A0FB-91C8E3721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690" y="2346738"/>
            <a:ext cx="2879390" cy="306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lang="en-US" sz="1400" b="1" dirty="0" smtClean="0">
                <a:solidFill>
                  <a:srgbClr val="0077B3"/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Optional Subhead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BCBDF816-99BE-9446-8C78-318F40710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87" y="2666627"/>
            <a:ext cx="2587625" cy="29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marL="0" lvl="0">
              <a:lnSpc>
                <a:spcPts val="1820"/>
              </a:lnSpc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E0811F8-D8E2-0B4B-9040-1AD6ABC2C1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107301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81AFBF3-9F9C-5B42-B3E4-8A60D8665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185656" y="890825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40BE1A-1727-2E4D-B9D4-0483DE70FE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59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44">
          <p15:clr>
            <a:srgbClr val="FBAE40"/>
          </p15:clr>
        </p15:guide>
        <p15:guide id="2" pos="4872">
          <p15:clr>
            <a:srgbClr val="FBAE40"/>
          </p15:clr>
        </p15:guide>
        <p15:guide id="3" pos="5088">
          <p15:clr>
            <a:srgbClr val="FBAE40"/>
          </p15:clr>
        </p15:guide>
        <p15:guide id="4" pos="6792">
          <p15:clr>
            <a:srgbClr val="FBAE40"/>
          </p15:clr>
        </p15:guide>
        <p15:guide id="5" orient="horz" pos="504">
          <p15:clr>
            <a:srgbClr val="FBAE40"/>
          </p15:clr>
        </p15:guide>
        <p15:guide id="6" orient="horz" pos="391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mockup t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695B3-D532-2F4A-84D6-09C0C7AC9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936" y="1092685"/>
            <a:ext cx="2909866" cy="5563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ACEBD-3211-384D-B4E2-931E68C35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1067" y="1092685"/>
            <a:ext cx="2909866" cy="5563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6A4BC-B9D2-0045-937E-4EF32BAEA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2198" y="1092685"/>
            <a:ext cx="2909866" cy="556384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986AA9C-2715-7446-8885-AF560EE9E66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D0BE903-C7B6-F44C-A8D8-5E475D149B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060" y="432596"/>
            <a:ext cx="9855200" cy="4247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lvl1pPr marL="0" indent="0">
              <a:buFontTx/>
              <a:buNone/>
              <a:defRPr lang="en-US" sz="2400" b="0" dirty="0">
                <a:solidFill>
                  <a:srgbClr val="1472BB"/>
                </a:solidFill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Headline goes here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E2C2643-85F2-EE46-A88A-837909160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745099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7A2ECD7-CC8E-7F4C-A0C2-37D8A9C67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826230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6DA2522-57E7-984E-9196-FE50A9E26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07361" y="1238562"/>
            <a:ext cx="2539540" cy="5215871"/>
          </a:xfrm>
          <a:custGeom>
            <a:avLst/>
            <a:gdLst>
              <a:gd name="connsiteX0" fmla="*/ 266919 w 2094289"/>
              <a:gd name="connsiteY0" fmla="*/ 0 h 4301386"/>
              <a:gd name="connsiteX1" fmla="*/ 449948 w 2094289"/>
              <a:gd name="connsiteY1" fmla="*/ 0 h 4301386"/>
              <a:gd name="connsiteX2" fmla="*/ 500790 w 2094289"/>
              <a:gd name="connsiteY2" fmla="*/ 48422 h 4301386"/>
              <a:gd name="connsiteX3" fmla="*/ 626622 w 2094289"/>
              <a:gd name="connsiteY3" fmla="*/ 168839 h 4301386"/>
              <a:gd name="connsiteX4" fmla="*/ 1464363 w 2094289"/>
              <a:gd name="connsiteY4" fmla="*/ 168839 h 4301386"/>
              <a:gd name="connsiteX5" fmla="*/ 1590323 w 2094289"/>
              <a:gd name="connsiteY5" fmla="*/ 48422 h 4301386"/>
              <a:gd name="connsiteX6" fmla="*/ 1641164 w 2094289"/>
              <a:gd name="connsiteY6" fmla="*/ 0 h 4301386"/>
              <a:gd name="connsiteX7" fmla="*/ 1826608 w 2094289"/>
              <a:gd name="connsiteY7" fmla="*/ 0 h 4301386"/>
              <a:gd name="connsiteX8" fmla="*/ 2094289 w 2094289"/>
              <a:gd name="connsiteY8" fmla="*/ 268359 h 4301386"/>
              <a:gd name="connsiteX9" fmla="*/ 2094289 w 2094289"/>
              <a:gd name="connsiteY9" fmla="*/ 4033027 h 4301386"/>
              <a:gd name="connsiteX10" fmla="*/ 1826608 w 2094289"/>
              <a:gd name="connsiteY10" fmla="*/ 4301386 h 4301386"/>
              <a:gd name="connsiteX11" fmla="*/ 266919 w 2094289"/>
              <a:gd name="connsiteY11" fmla="*/ 4301386 h 4301386"/>
              <a:gd name="connsiteX12" fmla="*/ 1 w 2094289"/>
              <a:gd name="connsiteY12" fmla="*/ 4033027 h 4301386"/>
              <a:gd name="connsiteX13" fmla="*/ 1 w 2094289"/>
              <a:gd name="connsiteY13" fmla="*/ 268359 h 4301386"/>
              <a:gd name="connsiteX14" fmla="*/ 266919 w 2094289"/>
              <a:gd name="connsiteY14" fmla="*/ 0 h 430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4289" h="4301386">
                <a:moveTo>
                  <a:pt x="266919" y="0"/>
                </a:moveTo>
                <a:lnTo>
                  <a:pt x="449948" y="0"/>
                </a:lnTo>
                <a:cubicBezTo>
                  <a:pt x="475311" y="3929"/>
                  <a:pt x="495576" y="23230"/>
                  <a:pt x="500790" y="48422"/>
                </a:cubicBezTo>
                <a:cubicBezTo>
                  <a:pt x="511339" y="95315"/>
                  <a:pt x="536760" y="168839"/>
                  <a:pt x="626622" y="168839"/>
                </a:cubicBezTo>
                <a:lnTo>
                  <a:pt x="1464363" y="168839"/>
                </a:lnTo>
                <a:cubicBezTo>
                  <a:pt x="1554225" y="168839"/>
                  <a:pt x="1579646" y="95315"/>
                  <a:pt x="1590323" y="48422"/>
                </a:cubicBezTo>
                <a:cubicBezTo>
                  <a:pt x="1595468" y="23192"/>
                  <a:pt x="1615767" y="3859"/>
                  <a:pt x="1641164" y="0"/>
                </a:cubicBezTo>
                <a:lnTo>
                  <a:pt x="1826608" y="0"/>
                </a:lnTo>
                <a:cubicBezTo>
                  <a:pt x="1974444" y="0"/>
                  <a:pt x="2094289" y="120148"/>
                  <a:pt x="2094289" y="268359"/>
                </a:cubicBezTo>
                <a:lnTo>
                  <a:pt x="2094289" y="4033027"/>
                </a:lnTo>
                <a:cubicBezTo>
                  <a:pt x="2094289" y="4181238"/>
                  <a:pt x="1974444" y="4301386"/>
                  <a:pt x="1826608" y="4301386"/>
                </a:cubicBezTo>
                <a:lnTo>
                  <a:pt x="266919" y="4301386"/>
                </a:lnTo>
                <a:cubicBezTo>
                  <a:pt x="119381" y="4300965"/>
                  <a:pt x="0" y="4180940"/>
                  <a:pt x="1" y="4033027"/>
                </a:cubicBezTo>
                <a:lnTo>
                  <a:pt x="1" y="268359"/>
                </a:lnTo>
                <a:cubicBezTo>
                  <a:pt x="0" y="120446"/>
                  <a:pt x="119381" y="421"/>
                  <a:pt x="266919" y="0"/>
                </a:cubicBez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400"/>
            </a:lvl1pPr>
          </a:lstStyle>
          <a:p>
            <a:r>
              <a:rPr lang="en-US"/>
              <a:t>Click to insert screenshot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64CE614-7574-0241-A53F-3AAC66E6C2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88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07A8B1-B967-0243-4CE4-982A01C48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023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94669C-AA90-B4A7-DA80-225E59C85109}"/>
              </a:ext>
            </a:extLst>
          </p:cNvPr>
          <p:cNvSpPr/>
          <p:nvPr userDrawn="1"/>
        </p:nvSpPr>
        <p:spPr>
          <a:xfrm>
            <a:off x="0" y="2967137"/>
            <a:ext cx="12192000" cy="71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A6C58EA-A558-C4F9-25CA-B21FFC74620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AF2D37-F4B3-59F6-D174-9D81BFD25066}"/>
              </a:ext>
            </a:extLst>
          </p:cNvPr>
          <p:cNvCxnSpPr>
            <a:cxnSpLocks/>
          </p:cNvCxnSpPr>
          <p:nvPr userDrawn="1"/>
        </p:nvCxnSpPr>
        <p:spPr>
          <a:xfrm>
            <a:off x="5776511" y="4362682"/>
            <a:ext cx="638978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44224ADB-B7E0-B391-5397-6C856AD78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6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F54E525-92A9-6941-8118-7D3D082244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30202" y="0"/>
            <a:ext cx="856179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1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36320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rgbClr val="0077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33C2CEA-1DDE-AA45-905C-4FED526E56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853718-CC4B-994E-8372-A1C54F023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688597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826413B-05E4-6344-974B-29352C0D9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DC05C80-F32F-4141-BC79-1DF0CD3B6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-3374134" y="3374136"/>
            <a:ext cx="6858000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03EA8CF9-E772-C74A-9D0E-FB0B18B4F61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95000"/>
                  </a:schemeClr>
                </a:solidFill>
              </a:rPr>
              <a:pPr algn="r"/>
              <a:t>‹#›</a:t>
            </a:fld>
            <a:endParaRPr lang="en-US" sz="13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7E7AD9-5660-B94C-898D-4D9D51F809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522269"/>
            <a:ext cx="3492500" cy="2446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lang="en-US" sz="1100" b="0" i="0" spc="10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/>
              <a:t>Name of presentation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2235144F-E8FF-5A4E-8633-EC75D705AE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644" y="2987210"/>
            <a:ext cx="2833141" cy="6985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1472BB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1462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(thre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05E5BA-574C-4D41-8115-C988D7CD9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84320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F61EBA-9FBA-D84E-BB1F-2F2B2928A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645152"/>
            <a:ext cx="4023360" cy="2212848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A7C022-DBE2-6E44-95CB-373AA3017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8641" y="4641165"/>
            <a:ext cx="4023360" cy="2216835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AE55A9B-5EE3-BB49-AC0A-84A953EFF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793081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D3DB659-A41A-0C43-BF2B-85EA5CF2A9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6CE4CB08-962B-9B46-B167-D5C76C315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61231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A291F5-B0AD-AD4B-8926-C72363FB7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68129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889FF86-D6CE-2F4B-B259-8A74A18D91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5048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3A5B4462-5C55-4045-94F7-8B1BBDBE922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41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5072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02A707-2E5C-A14C-8820-2AF09B423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920763" y="5223877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8BF1DC74-1BDC-9641-AC55-A5B0EFEF57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27682" y="5585144"/>
            <a:ext cx="4043362" cy="48930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D1D40B8F-804C-DC4B-97E6-428BD43C7A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82" y="4443026"/>
            <a:ext cx="4043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088913" y="1562099"/>
            <a:ext cx="2120900" cy="21209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8680085B-0B0C-0C43-82EE-6D0DDD2C07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632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6"/>
          <p:cNvSpPr txBox="1">
            <a:spLocks noGrp="1"/>
          </p:cNvSpPr>
          <p:nvPr>
            <p:ph type="title"/>
          </p:nvPr>
        </p:nvSpPr>
        <p:spPr>
          <a:xfrm>
            <a:off x="454211" y="303068"/>
            <a:ext cx="11283600" cy="313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267" b="0" i="0">
                <a:solidFill>
                  <a:srgbClr val="231F20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66"/>
          <p:cNvSpPr txBox="1">
            <a:spLocks noGrp="1"/>
          </p:cNvSpPr>
          <p:nvPr>
            <p:ph type="body" idx="1"/>
          </p:nvPr>
        </p:nvSpPr>
        <p:spPr>
          <a:xfrm>
            <a:off x="647451" y="1502352"/>
            <a:ext cx="109368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09585" lvl="0" indent="-30479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1219170" lvl="1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marL="1828754" lvl="2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marL="2438339" lvl="3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marL="3047924" lvl="4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marL="3657509" lvl="5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marL="4267093" lvl="6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marL="4876678" lvl="7" indent="-30479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marL="5486263" lvl="8" indent="-304792" algn="l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6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6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6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66"/>
          <p:cNvSpPr txBox="1">
            <a:spLocks noGrp="1"/>
          </p:cNvSpPr>
          <p:nvPr>
            <p:ph type="sldNum" idx="12"/>
          </p:nvPr>
        </p:nvSpPr>
        <p:spPr>
          <a:xfrm>
            <a:off x="8778240" y="6377941"/>
            <a:ext cx="28044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71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_ Call out - Blue">
  <p:cSld name="04 _ Call out - Blue">
    <p:bg>
      <p:bgPr>
        <a:gradFill>
          <a:gsLst>
            <a:gs pos="0">
              <a:srgbClr val="20BDFF"/>
            </a:gs>
            <a:gs pos="35000">
              <a:srgbClr val="005BE2"/>
            </a:gs>
            <a:gs pos="65000">
              <a:srgbClr val="013898"/>
            </a:gs>
            <a:gs pos="100000">
              <a:srgbClr val="02154D"/>
            </a:gs>
          </a:gsLst>
          <a:lin ang="13500032" scaled="0"/>
        </a:gra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07ae1a50ed_0_1483"/>
          <p:cNvSpPr txBox="1">
            <a:spLocks noGrp="1"/>
          </p:cNvSpPr>
          <p:nvPr>
            <p:ph type="title"/>
          </p:nvPr>
        </p:nvSpPr>
        <p:spPr>
          <a:xfrm>
            <a:off x="634000" y="1468567"/>
            <a:ext cx="7248000" cy="392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06" name="Google Shape;306;g307ae1a50ed_0_1483"/>
          <p:cNvSpPr txBox="1">
            <a:spLocks noGrp="1"/>
          </p:cNvSpPr>
          <p:nvPr>
            <p:ph type="sldNum" idx="12"/>
          </p:nvPr>
        </p:nvSpPr>
        <p:spPr>
          <a:xfrm>
            <a:off x="11312533" y="6444900"/>
            <a:ext cx="2451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1pPr>
            <a:lvl2pPr lvl="1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2pPr>
            <a:lvl3pPr lvl="2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3pPr>
            <a:lvl4pPr lvl="3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4pPr>
            <a:lvl5pPr lvl="4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5pPr>
            <a:lvl6pPr lvl="5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6pPr>
            <a:lvl7pPr lvl="6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7pPr>
            <a:lvl8pPr lvl="7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8pPr>
            <a:lvl9pPr lvl="8">
              <a:buClr>
                <a:srgbClr val="000000"/>
              </a:buClr>
              <a:buSzPts val="1000"/>
              <a:buFont typeface="Arial"/>
              <a:buNone/>
              <a:defRPr>
                <a:solidFill>
                  <a:schemeClr val="accent4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7" name="Google Shape;307;g307ae1a50ed_0_1483"/>
          <p:cNvSpPr txBox="1">
            <a:spLocks noGrp="1"/>
          </p:cNvSpPr>
          <p:nvPr>
            <p:ph type="subTitle" idx="1"/>
          </p:nvPr>
        </p:nvSpPr>
        <p:spPr>
          <a:xfrm>
            <a:off x="9166133" y="6444900"/>
            <a:ext cx="2058000" cy="1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Inter Medium"/>
              <a:buNone/>
              <a:def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cxnSp>
        <p:nvCxnSpPr>
          <p:cNvPr id="308" name="Google Shape;308;g307ae1a50ed_0_1483"/>
          <p:cNvCxnSpPr/>
          <p:nvPr/>
        </p:nvCxnSpPr>
        <p:spPr>
          <a:xfrm>
            <a:off x="635000" y="6230100"/>
            <a:ext cx="109245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9" name="Google Shape;309;g307ae1a50ed_0_1483"/>
          <p:cNvSpPr txBox="1"/>
          <p:nvPr/>
        </p:nvSpPr>
        <p:spPr>
          <a:xfrm>
            <a:off x="11312166" y="6401900"/>
            <a:ext cx="39300" cy="2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rPr>
              <a:t>|</a:t>
            </a:r>
            <a:endParaRPr sz="800">
              <a:solidFill>
                <a:schemeClr val="accent4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  <p:grpSp>
        <p:nvGrpSpPr>
          <p:cNvPr id="310" name="Google Shape;310;g307ae1a50ed_0_1483"/>
          <p:cNvGrpSpPr/>
          <p:nvPr/>
        </p:nvGrpSpPr>
        <p:grpSpPr>
          <a:xfrm>
            <a:off x="633984" y="6401744"/>
            <a:ext cx="3180120" cy="205195"/>
            <a:chOff x="475500" y="4672575"/>
            <a:chExt cx="2385150" cy="153900"/>
          </a:xfrm>
        </p:grpSpPr>
        <p:pic>
          <p:nvPicPr>
            <p:cNvPr id="311" name="Google Shape;311;g307ae1a50ed_0_148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75500" y="4672575"/>
              <a:ext cx="255225" cy="153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2" name="Google Shape;312;g307ae1a50ed_0_1483"/>
            <p:cNvSpPr txBox="1"/>
            <p:nvPr/>
          </p:nvSpPr>
          <p:spPr>
            <a:xfrm>
              <a:off x="855450" y="4672575"/>
              <a:ext cx="2005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accent4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© 2013-2024 Motive Technologies, Inc.</a:t>
              </a:r>
              <a:endParaRPr sz="800">
                <a:solidFill>
                  <a:schemeClr val="accent4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4548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_ Call out - Dark">
  <p:cSld name="04 _ Call out - Dar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7ae1a50ed_0_1492"/>
          <p:cNvSpPr txBox="1">
            <a:spLocks noGrp="1"/>
          </p:cNvSpPr>
          <p:nvPr>
            <p:ph type="title"/>
          </p:nvPr>
        </p:nvSpPr>
        <p:spPr>
          <a:xfrm>
            <a:off x="634000" y="1468567"/>
            <a:ext cx="7248000" cy="3920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None/>
              <a:defRPr sz="4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315" name="Google Shape;315;g307ae1a50ed_0_1492"/>
          <p:cNvSpPr txBox="1">
            <a:spLocks noGrp="1"/>
          </p:cNvSpPr>
          <p:nvPr>
            <p:ph type="sldNum" idx="12"/>
          </p:nvPr>
        </p:nvSpPr>
        <p:spPr>
          <a:xfrm>
            <a:off x="11312533" y="6444900"/>
            <a:ext cx="2451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g307ae1a50ed_0_1492"/>
          <p:cNvSpPr txBox="1">
            <a:spLocks noGrp="1"/>
          </p:cNvSpPr>
          <p:nvPr>
            <p:ph type="subTitle" idx="1"/>
          </p:nvPr>
        </p:nvSpPr>
        <p:spPr>
          <a:xfrm>
            <a:off x="9166133" y="6444900"/>
            <a:ext cx="2058000" cy="1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800"/>
              <a:buFont typeface="Inter Medium"/>
              <a:buNone/>
              <a:defRPr sz="8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cxnSp>
        <p:nvCxnSpPr>
          <p:cNvPr id="317" name="Google Shape;317;g307ae1a50ed_0_1492"/>
          <p:cNvCxnSpPr/>
          <p:nvPr/>
        </p:nvCxnSpPr>
        <p:spPr>
          <a:xfrm>
            <a:off x="635000" y="6230100"/>
            <a:ext cx="1092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18" name="Google Shape;318;g307ae1a50ed_0_1492"/>
          <p:cNvGrpSpPr/>
          <p:nvPr/>
        </p:nvGrpSpPr>
        <p:grpSpPr>
          <a:xfrm>
            <a:off x="633984" y="6401744"/>
            <a:ext cx="3180120" cy="205195"/>
            <a:chOff x="475500" y="4672575"/>
            <a:chExt cx="2385150" cy="153900"/>
          </a:xfrm>
        </p:grpSpPr>
        <p:pic>
          <p:nvPicPr>
            <p:cNvPr id="319" name="Google Shape;319;g307ae1a50ed_0_149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5500" y="4672575"/>
              <a:ext cx="255225" cy="153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Google Shape;320;g307ae1a50ed_0_1492"/>
            <p:cNvSpPr txBox="1"/>
            <p:nvPr/>
          </p:nvSpPr>
          <p:spPr>
            <a:xfrm>
              <a:off x="855450" y="4672575"/>
              <a:ext cx="20052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2"/>
                  </a:solidFill>
                  <a:latin typeface="Inter Medium"/>
                  <a:ea typeface="Inter Medium"/>
                  <a:cs typeface="Inter Medium"/>
                  <a:sym typeface="Inter Medium"/>
                </a:rPr>
                <a:t>© 2013-2024 Motive Technologies, Inc.</a:t>
              </a:r>
              <a:endPara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9807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_ Title and body (1 column) 3">
  <p:cSld name="04 _ Title and body (1 column) 3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g307ae1a50ed_0_4370"/>
          <p:cNvSpPr txBox="1">
            <a:spLocks noGrp="1"/>
          </p:cNvSpPr>
          <p:nvPr>
            <p:ph type="sldNum" idx="12"/>
          </p:nvPr>
        </p:nvSpPr>
        <p:spPr>
          <a:xfrm>
            <a:off x="11401933" y="6444900"/>
            <a:ext cx="156000" cy="123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r">
              <a:lnSpc>
                <a:spcPct val="100000"/>
              </a:lnSpc>
              <a:buSzPts val="1000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85" name="Google Shape;985;g307ae1a50ed_0_4370"/>
          <p:cNvCxnSpPr/>
          <p:nvPr/>
        </p:nvCxnSpPr>
        <p:spPr>
          <a:xfrm>
            <a:off x="635000" y="6230100"/>
            <a:ext cx="10924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86" name="Google Shape;986;g307ae1a50ed_0_4370"/>
          <p:cNvSpPr txBox="1">
            <a:spLocks noGrp="1"/>
          </p:cNvSpPr>
          <p:nvPr>
            <p:ph type="title"/>
          </p:nvPr>
        </p:nvSpPr>
        <p:spPr>
          <a:xfrm>
            <a:off x="634000" y="634000"/>
            <a:ext cx="6326400" cy="35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g307ae1a50ed_0_4370"/>
          <p:cNvSpPr txBox="1">
            <a:spLocks noGrp="1"/>
          </p:cNvSpPr>
          <p:nvPr>
            <p:ph type="body" idx="1"/>
          </p:nvPr>
        </p:nvSpPr>
        <p:spPr>
          <a:xfrm>
            <a:off x="634000" y="1643200"/>
            <a:ext cx="6326400" cy="40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988" name="Google Shape;988;g307ae1a50ed_0_4370"/>
          <p:cNvSpPr txBox="1">
            <a:spLocks noGrp="1"/>
          </p:cNvSpPr>
          <p:nvPr>
            <p:ph type="subTitle" idx="2"/>
          </p:nvPr>
        </p:nvSpPr>
        <p:spPr>
          <a:xfrm>
            <a:off x="8018196" y="6444900"/>
            <a:ext cx="32292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sp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Inter Medium"/>
              <a:buNone/>
              <a:defRPr sz="800">
                <a:solidFill>
                  <a:schemeClr val="dk2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>
            <a:endParaRPr/>
          </a:p>
        </p:txBody>
      </p:sp>
      <p:sp>
        <p:nvSpPr>
          <p:cNvPr id="989" name="Google Shape;989;g307ae1a50ed_0_4370"/>
          <p:cNvSpPr>
            <a:spLocks noGrp="1"/>
          </p:cNvSpPr>
          <p:nvPr>
            <p:ph type="pic" idx="3"/>
          </p:nvPr>
        </p:nvSpPr>
        <p:spPr>
          <a:xfrm>
            <a:off x="1819596" y="6378100"/>
            <a:ext cx="986100" cy="226500"/>
          </a:xfrm>
          <a:prstGeom prst="roundRect">
            <a:avLst>
              <a:gd name="adj" fmla="val 218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666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5">
          <p15:clr>
            <a:srgbClr val="93C47D"/>
          </p15:clr>
        </p15:guide>
        <p15:guide id="2" orient="horz" pos="1229">
          <p15:clr>
            <a:srgbClr val="93C47D"/>
          </p15:clr>
        </p15:guide>
        <p15:guide id="3" orient="horz" pos="1421">
          <p15:clr>
            <a:srgbClr val="93C47D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intro (f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38AE8D-54CA-AF41-84E8-F9ED49C76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99342" y="4616067"/>
            <a:ext cx="2692657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1F88DE-204D-CD47-BE6D-FCC8A1032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751553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1F4EA0B1-5619-0348-92C2-5366797D83D4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683EB9BB-3F7A-064B-8FC4-B72947FC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5640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sp>
        <p:nvSpPr>
          <p:cNvPr id="24" name="Picture Placeholder 14">
            <a:extLst>
              <a:ext uri="{FF2B5EF4-FFF2-40B4-BE49-F238E27FC236}">
                <a16:creationId xmlns:a16="http://schemas.microsoft.com/office/drawing/2014/main" id="{4FD062E3-5FEE-3A43-AF11-081FF243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091172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2B48EAB7-227B-C649-9449-80CFDB218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9606705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417D20FF-3B11-FF48-9AB9-E02C2FC8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2827341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8EA5FC4A-FD63-3D48-9A09-58651873D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7348938" y="1810216"/>
            <a:ext cx="1919780" cy="192024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insert your headshot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E8727CA-CF89-504B-9F03-E314A4574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55863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4BAC9686-3E71-924B-9007-9548B529DA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69382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6580CC10-C0CB-4844-A170-6FF20275E45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2381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09AE88-CAF1-FC42-964A-2504997516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00817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20B9BAD-45E6-F643-9550-BF9203AF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31660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26AD1C1-D6B5-A741-8551-D2F87CEEB3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66858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40542B9-8101-F348-8B88-97F7AA34B7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96842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A9F9051-3E10-AB44-AF0A-A1D741C33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50081" y="4616067"/>
            <a:ext cx="2142616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8110DB1-2901-D446-9594-B4760F4E35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69022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7A78E238-C71C-9646-959F-0784B0934FF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04220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1" name="Text Placeholder 16">
            <a:extLst>
              <a:ext uri="{FF2B5EF4-FFF2-40B4-BE49-F238E27FC236}">
                <a16:creationId xmlns:a16="http://schemas.microsoft.com/office/drawing/2014/main" id="{A069D8F6-3572-9548-BD7D-B62ABDD5DD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234204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DFB0887-7C9D-FE4C-B59A-5AAC7C4BF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342051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A394C18A-F8DE-8543-8C7D-9E79D56256E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477249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5" name="Text Placeholder 16">
            <a:extLst>
              <a:ext uri="{FF2B5EF4-FFF2-40B4-BE49-F238E27FC236}">
                <a16:creationId xmlns:a16="http://schemas.microsoft.com/office/drawing/2014/main" id="{7C07720A-8770-7245-A260-D4C2E4BFAE5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507233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38C1F0F-8744-2348-8013-CF7B1A9A0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616067"/>
            <a:ext cx="2644905" cy="2241933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AA5A4B5-FF0F-724A-A368-AB6E27946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344997" y="5327582"/>
            <a:ext cx="4572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9">
            <a:extLst>
              <a:ext uri="{FF2B5EF4-FFF2-40B4-BE49-F238E27FC236}">
                <a16:creationId xmlns:a16="http://schemas.microsoft.com/office/drawing/2014/main" id="{6AADE057-DEA8-C049-A5FE-F854B486422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195" y="5586046"/>
            <a:ext cx="2186805" cy="694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ts val="1560"/>
              </a:lnSpc>
              <a:spcBef>
                <a:spcPts val="0"/>
              </a:spcBef>
              <a:buFontTx/>
              <a:buNone/>
              <a:def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job title information</a:t>
            </a:r>
          </a:p>
          <a:p>
            <a:pPr algn="ctr"/>
            <a:r>
              <a:rPr 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go here and here</a:t>
            </a:r>
          </a:p>
        </p:txBody>
      </p:sp>
      <p:sp>
        <p:nvSpPr>
          <p:cNvPr id="49" name="Text Placeholder 16">
            <a:extLst>
              <a:ext uri="{FF2B5EF4-FFF2-40B4-BE49-F238E27FC236}">
                <a16:creationId xmlns:a16="http://schemas.microsoft.com/office/drawing/2014/main" id="{A2014BD6-FC4C-4A42-A16E-90CB51566B7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0179" y="4399612"/>
            <a:ext cx="2126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2000" b="1" i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Speaker Name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23922E65-4F98-C441-9A3F-08FD028BD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11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6A3304-9F8B-F347-97D9-F6365265F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0053" y="558800"/>
            <a:ext cx="10991894" cy="574040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3652DE78-7273-DB45-82B9-E15B397C7CBA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b="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pPr algn="r"/>
              <a:t>‹#›</a:t>
            </a:fld>
            <a:endParaRPr lang="en-US" sz="1300" b="0" i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Subhead or source could go here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0A8F92-6C2A-2E4C-B343-02E38AFAB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79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ype moment 2">
    <p:bg>
      <p:bgPr>
        <a:solidFill>
          <a:srgbClr val="0038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6265DAC-AD68-0F48-8B73-44B6DE2E54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0031" y="2893469"/>
            <a:ext cx="109918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FontTx/>
              <a:buNone/>
              <a:defRPr lang="en-US" sz="3200" b="0" i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algn="ctr"/>
            <a:r>
              <a:rPr lang="en-US" dirty="0"/>
              <a:t>Click to edit this big text moment slide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CB861D8-F3AD-5242-B2D9-51208955C2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053" y="5125218"/>
            <a:ext cx="10991850" cy="38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spc="1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Subhead or source could go here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33916496-58AE-BA49-B2C7-E3FE8D480159}"/>
              </a:ext>
            </a:extLst>
          </p:cNvPr>
          <p:cNvSpPr txBox="1">
            <a:spLocks/>
          </p:cNvSpPr>
          <p:nvPr userDrawn="1"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9C93148-1C45-654B-A971-1E082E2E12B2}" type="slidenum">
              <a:rPr lang="en-US" sz="1300" smtClean="0">
                <a:solidFill>
                  <a:schemeClr val="bg1">
                    <a:lumMod val="75000"/>
                  </a:schemeClr>
                </a:solidFill>
              </a:rPr>
              <a:pPr algn="r"/>
              <a:t>‹#›</a:t>
            </a:fld>
            <a:endParaRPr lang="en-US" sz="13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577E2C-1B10-A040-9192-A6094FCD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2192002" cy="109728"/>
          </a:xfrm>
          <a:prstGeom prst="rect">
            <a:avLst/>
          </a:prstGeom>
          <a:solidFill>
            <a:srgbClr val="FFA4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DF4BCEC-4744-0A4B-9874-1C23F6557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71600" y="715182"/>
            <a:ext cx="9448800" cy="1181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ADEEC8C-6962-E64F-A5B7-828AE1210E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00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0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5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4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74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3AB57-C047-3FFA-5F8E-4F0AEC71432C}"/>
              </a:ext>
            </a:extLst>
          </p:cNvPr>
          <p:cNvSpPr txBox="1"/>
          <p:nvPr/>
        </p:nvSpPr>
        <p:spPr>
          <a:xfrm>
            <a:off x="0" y="16746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TRANSPORTATION: </a:t>
            </a:r>
            <a:b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</a:br>
            <a:r>
              <a:rPr kumimoji="0" lang="en-US" sz="5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MOVING WITH CONFIDENCE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B24759-9994-A26F-6A44-00C3A409EA5A}"/>
              </a:ext>
            </a:extLst>
          </p:cNvPr>
          <p:cNvSpPr txBox="1"/>
          <p:nvPr/>
        </p:nvSpPr>
        <p:spPr>
          <a:xfrm>
            <a:off x="0" y="393884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i="1">
                <a:solidFill>
                  <a:srgbClr val="182857"/>
                </a:solidFill>
                <a:latin typeface="Gotham Medium" pitchFamily="2" charset="0"/>
                <a:cs typeface="Arrow Display" panose="020B0504020209020203" pitchFamily="34" charset="0"/>
              </a:rPr>
              <a:t>ANDY ENGARDIO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182857"/>
              </a:solidFill>
              <a:effectLst/>
              <a:uLnTx/>
              <a:uFillTx/>
              <a:latin typeface="Gotham Medium" pitchFamily="2" charset="0"/>
              <a:ea typeface="+mn-ea"/>
              <a:cs typeface="Arrow Display" panose="020B0504020209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99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8F550-E9D5-6BCF-F799-0521004FD0C9}"/>
              </a:ext>
            </a:extLst>
          </p:cNvPr>
          <p:cNvSpPr/>
          <p:nvPr/>
        </p:nvSpPr>
        <p:spPr>
          <a:xfrm>
            <a:off x="4083485" y="0"/>
            <a:ext cx="8108515" cy="6848996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530AE-BBD2-6580-18EB-9E8220E9B938}"/>
              </a:ext>
            </a:extLst>
          </p:cNvPr>
          <p:cNvSpPr txBox="1"/>
          <p:nvPr/>
        </p:nvSpPr>
        <p:spPr>
          <a:xfrm>
            <a:off x="263702" y="1167317"/>
            <a:ext cx="3982281" cy="457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Answer yes to the question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“Is the customer required to maintain hours of services records using an ELD?”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Complete the Smart Haul enrollment form.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Automatic 3-5% savings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Partnered companies could get up to 30% applied savings to the quote w/in 24 hrs. (Geotab, Motive and Omnitracs)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613EE533-1FB6-0E92-8AAD-BDAA9F8CFA4C}"/>
              </a:ext>
            </a:extLst>
          </p:cNvPr>
          <p:cNvSpPr txBox="1">
            <a:spLocks/>
          </p:cNvSpPr>
          <p:nvPr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3148-1C45-654B-A971-1E082E2E12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9885BD-F864-4809-9575-FA86516DF2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95"/>
          <a:stretch/>
        </p:blipFill>
        <p:spPr>
          <a:xfrm>
            <a:off x="4245983" y="328773"/>
            <a:ext cx="7810734" cy="1561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A4BA85-9D68-4F8B-9125-C1B4BF293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538" y="2055305"/>
            <a:ext cx="7510410" cy="42762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1C53FFE-F28A-4684-B1D1-A1E58A38DCB5}"/>
              </a:ext>
            </a:extLst>
          </p:cNvPr>
          <p:cNvSpPr txBox="1">
            <a:spLocks/>
          </p:cNvSpPr>
          <p:nvPr/>
        </p:nvSpPr>
        <p:spPr>
          <a:xfrm>
            <a:off x="263702" y="418943"/>
            <a:ext cx="61538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Started Is Easy</a:t>
            </a:r>
          </a:p>
        </p:txBody>
      </p:sp>
    </p:spTree>
    <p:extLst>
      <p:ext uri="{BB962C8B-B14F-4D97-AF65-F5344CB8AC3E}">
        <p14:creationId xmlns:p14="http://schemas.microsoft.com/office/powerpoint/2010/main" val="316505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6908-DE37-A717-4F4D-74F5DC9CD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CB7C98-B99D-5444-E077-E6F168D7E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75" r="20575"/>
          <a:stretch/>
        </p:blipFill>
        <p:spPr>
          <a:xfrm>
            <a:off x="6096000" y="-47651"/>
            <a:ext cx="6096000" cy="69056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F51DAE-DC36-6DC8-CDB9-11C43EBD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40" t="17083" r="28283" b="67892"/>
          <a:stretch>
            <a:fillRect/>
          </a:stretch>
        </p:blipFill>
        <p:spPr>
          <a:xfrm rot="5400000">
            <a:off x="454958" y="3746500"/>
            <a:ext cx="11282082" cy="52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377470-D277-EDBA-07E4-0BA9A1A9F1A3}"/>
              </a:ext>
            </a:extLst>
          </p:cNvPr>
          <p:cNvSpPr txBox="1"/>
          <p:nvPr/>
        </p:nvSpPr>
        <p:spPr>
          <a:xfrm>
            <a:off x="636514" y="520432"/>
            <a:ext cx="5327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Niches Within </a:t>
            </a:r>
            <a:br>
              <a:rPr kumimoji="0" lang="en-US" sz="400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</a:br>
            <a:r>
              <a:rPr kumimoji="0" lang="en-US" sz="400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Medium" pitchFamily="50" charset="0"/>
                <a:cs typeface="Gotham Medium" pitchFamily="50" charset="0"/>
              </a:rPr>
              <a:t>Our Vertical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E90CF-44EF-7749-FA2A-8C5B852A8A45}"/>
              </a:ext>
            </a:extLst>
          </p:cNvPr>
          <p:cNvSpPr txBox="1"/>
          <p:nvPr/>
        </p:nvSpPr>
        <p:spPr>
          <a:xfrm>
            <a:off x="264216" y="2113946"/>
            <a:ext cx="569967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Trucking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Warehousing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Distributors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Gig Economy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Livery/ Passenger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Last Mile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Moving &amp; Storage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Towing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Ambulance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Non-Emergency Medical</a:t>
            </a:r>
          </a:p>
          <a:p>
            <a:pPr marL="1028700" lvl="1" indent="-5715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kumimoji="0" lang="en-US" sz="2000" b="0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" pitchFamily="50" charset="0"/>
                <a:cs typeface="Gotham" pitchFamily="50" charset="0"/>
              </a:rPr>
              <a:t>Freight Forwarding and Freight Brokerage</a:t>
            </a:r>
          </a:p>
        </p:txBody>
      </p:sp>
    </p:spTree>
    <p:extLst>
      <p:ext uri="{BB962C8B-B14F-4D97-AF65-F5344CB8AC3E}">
        <p14:creationId xmlns:p14="http://schemas.microsoft.com/office/powerpoint/2010/main" val="2475624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CBB-FE8C-EDE4-1054-ACC425B33BCB}"/>
              </a:ext>
            </a:extLst>
          </p:cNvPr>
          <p:cNvSpPr txBox="1">
            <a:spLocks/>
          </p:cNvSpPr>
          <p:nvPr/>
        </p:nvSpPr>
        <p:spPr>
          <a:xfrm>
            <a:off x="541338" y="828000"/>
            <a:ext cx="8332662" cy="568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tx2"/>
                </a:solidFill>
                <a:latin typeface="Gotham Medium" pitchFamily="50" charset="0"/>
                <a:cs typeface="Gotham Medium" pitchFamily="50" charset="0"/>
              </a:rPr>
              <a:t>Direct Insurance Carrier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E2D85-6437-AD1A-4C3B-4E7063B913B4}"/>
              </a:ext>
            </a:extLst>
          </p:cNvPr>
          <p:cNvSpPr txBox="1"/>
          <p:nvPr/>
        </p:nvSpPr>
        <p:spPr>
          <a:xfrm>
            <a:off x="681183" y="1822168"/>
            <a:ext cx="10811570" cy="4345550"/>
          </a:xfrm>
          <a:prstGeom prst="rect">
            <a:avLst/>
          </a:prstGeom>
          <a:noFill/>
        </p:spPr>
        <p:txBody>
          <a:bodyPr wrap="none" lIns="0" tIns="0" rIns="0" bIns="0" numCol="4" rtlCol="0">
            <a:noAutofit/>
          </a:bodyPr>
          <a:lstStyle/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Great West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Sentry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National Interstate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Lancer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Great American</a:t>
            </a:r>
          </a:p>
          <a:p>
            <a:pPr algn="l">
              <a:spcAft>
                <a:spcPts val="1200"/>
              </a:spcAft>
            </a:pPr>
            <a:r>
              <a:rPr lang="en-US" sz="16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Vanliner</a:t>
            </a:r>
            <a:endParaRPr lang="en-US" sz="16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Acuity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Progressive Fleet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Progressive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Geico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DMC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Hudson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Carolina Casualty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AmTrust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Cincinnati Insurance</a:t>
            </a:r>
          </a:p>
          <a:p>
            <a:pPr algn="l"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CAN</a:t>
            </a:r>
          </a:p>
          <a:p>
            <a:pPr algn="l">
              <a:spcAft>
                <a:spcPts val="1200"/>
              </a:spcAft>
            </a:pPr>
            <a:r>
              <a:rPr lang="en-US" sz="16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CoverWhale</a:t>
            </a:r>
            <a:endParaRPr lang="en-US" sz="16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RLI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Allianz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Travelers</a:t>
            </a:r>
          </a:p>
          <a:p>
            <a:pPr>
              <a:spcAft>
                <a:spcPts val="1200"/>
              </a:spcAft>
            </a:pPr>
            <a:r>
              <a:rPr lang="en-US" sz="16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Loadsure</a:t>
            </a:r>
            <a:endParaRPr lang="en-US" sz="16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American Inter-</a:t>
            </a:r>
            <a:r>
              <a:rPr lang="en-US" sz="16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Fedelity</a:t>
            </a:r>
            <a:endParaRPr lang="en-US" sz="16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Applied Underwriters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Auto Owners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Avant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Berkshire Hathaway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Blue Ridge Specialty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Central Mutual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Cherokee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Falvey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EMC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Hartford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Hanover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IAT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Intact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Nationwide AG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Nirvana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HDVI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Pekin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Third Coast</a:t>
            </a:r>
          </a:p>
          <a:p>
            <a:pPr>
              <a:spcAft>
                <a:spcPts val="1200"/>
              </a:spcAft>
            </a:pPr>
            <a:r>
              <a:rPr lang="en-US" sz="16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Transguard</a:t>
            </a:r>
            <a:endParaRPr lang="en-US" sz="16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US Marine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West Bend</a:t>
            </a:r>
          </a:p>
          <a:p>
            <a:pPr>
              <a:spcAft>
                <a:spcPts val="1200"/>
              </a:spcAft>
            </a:pPr>
            <a:r>
              <a:rPr lang="en-US" sz="16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2695825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F55B7-0B1E-C680-E038-40E447031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CBFF348-21CE-10D8-EACA-A47A10D3B584}"/>
              </a:ext>
            </a:extLst>
          </p:cNvPr>
          <p:cNvSpPr txBox="1">
            <a:spLocks/>
          </p:cNvSpPr>
          <p:nvPr/>
        </p:nvSpPr>
        <p:spPr>
          <a:xfrm>
            <a:off x="541338" y="786424"/>
            <a:ext cx="8332662" cy="568181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otham Medium" pitchFamily="50" charset="0"/>
                <a:cs typeface="Gotham Medium" pitchFamily="50" charset="0"/>
              </a:rPr>
              <a:t>Organize the Engines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5196582-573F-FDFE-D364-297FCC51A064}"/>
              </a:ext>
            </a:extLst>
          </p:cNvPr>
          <p:cNvGrpSpPr>
            <a:grpSpLocks noChangeAspect="1"/>
          </p:cNvGrpSpPr>
          <p:nvPr/>
        </p:nvGrpSpPr>
        <p:grpSpPr>
          <a:xfrm>
            <a:off x="4102603" y="1703099"/>
            <a:ext cx="3986795" cy="3990438"/>
            <a:chOff x="12173" y="-1"/>
            <a:chExt cx="5871306" cy="58719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641A7E-7779-D66E-3D00-3081A4DE04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173" y="-1"/>
              <a:ext cx="5871306" cy="5871972"/>
              <a:chOff x="12173" y="-1"/>
              <a:chExt cx="5871306" cy="587197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A56C697-BEE6-2DFC-6D7B-E20FECECF6B6}"/>
                  </a:ext>
                </a:extLst>
              </p:cNvPr>
              <p:cNvGrpSpPr/>
              <p:nvPr/>
            </p:nvGrpSpPr>
            <p:grpSpPr>
              <a:xfrm rot="2700000">
                <a:off x="647689" y="657213"/>
                <a:ext cx="4572000" cy="4572000"/>
                <a:chOff x="-16" y="0"/>
                <a:chExt cx="4572000" cy="4572000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817F74E-3060-7842-04EE-B50F0A88CC38}"/>
                    </a:ext>
                  </a:extLst>
                </p:cNvPr>
                <p:cNvCxnSpPr/>
                <p:nvPr/>
              </p:nvCxnSpPr>
              <p:spPr>
                <a:xfrm>
                  <a:off x="2286000" y="0"/>
                  <a:ext cx="0" cy="4572000"/>
                </a:xfrm>
                <a:prstGeom prst="line">
                  <a:avLst/>
                </a:prstGeom>
                <a:ln w="28575">
                  <a:solidFill>
                    <a:srgbClr val="0019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F282BC2E-088E-73D2-3D78-EAE0EF29395E}"/>
                    </a:ext>
                  </a:extLst>
                </p:cNvPr>
                <p:cNvCxnSpPr/>
                <p:nvPr/>
              </p:nvCxnSpPr>
              <p:spPr>
                <a:xfrm rot="16200000">
                  <a:off x="2285984" y="19"/>
                  <a:ext cx="0" cy="4572000"/>
                </a:xfrm>
                <a:prstGeom prst="line">
                  <a:avLst/>
                </a:prstGeom>
                <a:ln w="28575">
                  <a:solidFill>
                    <a:srgbClr val="0019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A5F5EF5-4821-B439-9313-3D5FFCB9A88C}"/>
                  </a:ext>
                </a:extLst>
              </p:cNvPr>
              <p:cNvGrpSpPr/>
              <p:nvPr/>
            </p:nvGrpSpPr>
            <p:grpSpPr>
              <a:xfrm>
                <a:off x="12173" y="-1"/>
                <a:ext cx="5871306" cy="5871972"/>
                <a:chOff x="12173" y="-1"/>
                <a:chExt cx="5871306" cy="5871972"/>
              </a:xfrm>
            </p:grpSpPr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D0C8BC1E-0A38-EC10-2C1D-2F511B42C7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173" y="-1"/>
                  <a:ext cx="1750614" cy="1750612"/>
                </a:xfrm>
                <a:prstGeom prst="ellipse">
                  <a:avLst/>
                </a:prstGeom>
                <a:solidFill>
                  <a:srgbClr val="001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kern="100">
                      <a:solidFill>
                        <a:schemeClr val="bg1"/>
                      </a:solidFill>
                      <a:effectLst/>
                      <a:latin typeface="Gotham Medium" pitchFamily="50" charset="0"/>
                      <a:ea typeface="Calibri" panose="020F0502020204030204" pitchFamily="34" charset="0"/>
                      <a:cs typeface="Gotham Medium" pitchFamily="50" charset="0"/>
                    </a:rPr>
                    <a:t>SL</a:t>
                  </a:r>
                  <a:endParaRPr lang="en-US" sz="1100" kern="100">
                    <a:solidFill>
                      <a:schemeClr val="bg1"/>
                    </a:solidFill>
                    <a:effectLst/>
                    <a:latin typeface="Gotham Medium" pitchFamily="50" charset="0"/>
                    <a:ea typeface="Calibri" panose="020F0502020204030204" pitchFamily="34" charset="0"/>
                    <a:cs typeface="Gotham Medium" pitchFamily="50" charset="0"/>
                  </a:endParaRPr>
                </a:p>
              </p:txBody>
            </p: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7915990-8877-C18F-FAB0-705EB2A723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32865" y="-1"/>
                  <a:ext cx="1750614" cy="1750612"/>
                </a:xfrm>
                <a:prstGeom prst="ellipse">
                  <a:avLst/>
                </a:prstGeom>
                <a:solidFill>
                  <a:srgbClr val="001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kern="100">
                      <a:solidFill>
                        <a:schemeClr val="bg1"/>
                      </a:solidFill>
                      <a:effectLst/>
                      <a:latin typeface="Gotham Medium" pitchFamily="50" charset="0"/>
                      <a:ea typeface="Calibri" panose="020F0502020204030204" pitchFamily="34" charset="0"/>
                      <a:cs typeface="Gotham Medium" pitchFamily="50" charset="0"/>
                    </a:rPr>
                    <a:t>SC</a:t>
                  </a:r>
                  <a:endParaRPr lang="en-US" sz="1100" kern="100">
                    <a:solidFill>
                      <a:schemeClr val="bg1"/>
                    </a:solidFill>
                    <a:effectLst/>
                    <a:latin typeface="Gotham Medium" pitchFamily="50" charset="0"/>
                    <a:ea typeface="Calibri" panose="020F0502020204030204" pitchFamily="34" charset="0"/>
                    <a:cs typeface="Gotham Medium" pitchFamily="50" charset="0"/>
                  </a:endParaRP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E3A0D9FE-E9FA-08ED-0C54-BFA707BDCF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173" y="4121359"/>
                  <a:ext cx="1750614" cy="1750612"/>
                </a:xfrm>
                <a:prstGeom prst="ellipse">
                  <a:avLst/>
                </a:prstGeom>
                <a:solidFill>
                  <a:srgbClr val="001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kern="100">
                      <a:solidFill>
                        <a:schemeClr val="bg1"/>
                      </a:solidFill>
                      <a:effectLst/>
                      <a:latin typeface="Gotham Medium" pitchFamily="50" charset="0"/>
                      <a:ea typeface="Calibri" panose="020F0502020204030204" pitchFamily="34" charset="0"/>
                      <a:cs typeface="Gotham Medium" pitchFamily="50" charset="0"/>
                    </a:rPr>
                    <a:t>Ops</a:t>
                  </a:r>
                  <a:endParaRPr lang="en-US" sz="1100" kern="100">
                    <a:solidFill>
                      <a:schemeClr val="bg1"/>
                    </a:solidFill>
                    <a:effectLst/>
                    <a:latin typeface="Gotham Medium" pitchFamily="50" charset="0"/>
                    <a:ea typeface="Calibri" panose="020F0502020204030204" pitchFamily="34" charset="0"/>
                    <a:cs typeface="Gotham Medium" pitchFamily="50" charset="0"/>
                  </a:endParaRPr>
                </a:p>
              </p:txBody>
            </p:sp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AD9042FD-7364-3F2F-1089-D9431B3E23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32865" y="4121359"/>
                  <a:ext cx="1750614" cy="1750612"/>
                </a:xfrm>
                <a:prstGeom prst="ellipse">
                  <a:avLst/>
                </a:prstGeom>
                <a:solidFill>
                  <a:srgbClr val="0019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600" kern="100">
                      <a:solidFill>
                        <a:schemeClr val="bg1"/>
                      </a:solidFill>
                      <a:effectLst/>
                      <a:latin typeface="Gotham Medium" pitchFamily="50" charset="0"/>
                      <a:ea typeface="Calibri" panose="020F0502020204030204" pitchFamily="34" charset="0"/>
                      <a:cs typeface="Gotham Medium" pitchFamily="50" charset="0"/>
                    </a:rPr>
                    <a:t>RMSC</a:t>
                  </a: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6D9F890-B193-1E61-31B3-3718FD7D701D}"/>
                </a:ext>
              </a:extLst>
            </p:cNvPr>
            <p:cNvGrpSpPr/>
            <p:nvPr/>
          </p:nvGrpSpPr>
          <p:grpSpPr>
            <a:xfrm>
              <a:off x="1519717" y="1529266"/>
              <a:ext cx="2827915" cy="2827910"/>
              <a:chOff x="-506593" y="-504359"/>
              <a:chExt cx="2827915" cy="282791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7B27A3C-A186-23BC-68C2-0A03848047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506593" y="-504359"/>
                <a:ext cx="2827915" cy="2827910"/>
              </a:xfrm>
              <a:prstGeom prst="ellipse">
                <a:avLst/>
              </a:prstGeom>
              <a:solidFill>
                <a:srgbClr val="003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latin typeface="Gotham" pitchFamily="50" charset="0"/>
                  <a:cs typeface="Gotham" pitchFamily="50" charset="0"/>
                </a:endParaRPr>
              </a:p>
            </p:txBody>
          </p:sp>
          <p:pic>
            <p:nvPicPr>
              <p:cNvPr id="9" name="Picture 8" descr="A black and white sign with white text&#10;&#10;Description automatically generated">
                <a:extLst>
                  <a:ext uri="{FF2B5EF4-FFF2-40B4-BE49-F238E27FC236}">
                    <a16:creationId xmlns:a16="http://schemas.microsoft.com/office/drawing/2014/main" id="{A50069AA-9BD2-27EA-8E20-96AE122073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237268" y="758412"/>
                <a:ext cx="2289265" cy="340915"/>
              </a:xfrm>
              <a:prstGeom prst="rect">
                <a:avLst/>
              </a:prstGeom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9D42B63-3F08-6EEB-40FB-693F9FB57EB0}"/>
              </a:ext>
            </a:extLst>
          </p:cNvPr>
          <p:cNvSpPr txBox="1"/>
          <p:nvPr/>
        </p:nvSpPr>
        <p:spPr>
          <a:xfrm>
            <a:off x="541338" y="1645661"/>
            <a:ext cx="3818662" cy="191816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1">
                <a:solidFill>
                  <a:schemeClr val="tx2"/>
                </a:solidFill>
                <a:latin typeface="Gotham Bold"/>
                <a:cs typeface="Gotham Medium" pitchFamily="50" charset="0"/>
              </a:rPr>
              <a:t>Sales Committee</a:t>
            </a:r>
            <a:endParaRPr lang="en-US" b="1">
              <a:solidFill>
                <a:schemeClr val="tx2"/>
              </a:solidFill>
              <a:latin typeface="Gotham Bold"/>
              <a:cs typeface="Gotham" pitchFamily="50" charset="0"/>
            </a:endParaRPr>
          </a:p>
          <a:p>
            <a:pPr algn="l">
              <a:lnSpc>
                <a:spcPct val="120000"/>
              </a:lnSpc>
            </a:pPr>
            <a:r>
              <a:rPr lang="en-US" sz="1200" i="1">
                <a:solidFill>
                  <a:srgbClr val="0032E1"/>
                </a:solidFill>
                <a:latin typeface="Gotham" pitchFamily="50" charset="0"/>
                <a:cs typeface="Gotham" pitchFamily="50" charset="0"/>
              </a:rPr>
              <a:t>Objective: Increase Transportation Sales</a:t>
            </a:r>
            <a:br>
              <a:rPr lang="en-US" sz="1200" i="1">
                <a:solidFill>
                  <a:srgbClr val="0032E1"/>
                </a:solidFill>
                <a:latin typeface="Gotham" pitchFamily="50" charset="0"/>
                <a:cs typeface="Gotham" pitchFamily="50" charset="0"/>
              </a:rPr>
            </a:br>
            <a:endParaRPr lang="en-US" sz="1200" i="1">
              <a:solidFill>
                <a:srgbClr val="0032E1"/>
              </a:solidFill>
              <a:latin typeface="Gotham" pitchFamily="50" charset="0"/>
              <a:cs typeface="Gotham" pitchFamily="50" charset="0"/>
            </a:endParaRPr>
          </a:p>
          <a:p>
            <a:r>
              <a:rPr lang="en-US" sz="1200" b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Open Projects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Regionalize expertise under mentors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Increase recruitment into APT offices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Establish best practices to develop APT producers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Run monthly marketing meetings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Roll out accretive APT portfolio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62D4CC-24D6-20FD-C13B-B43AACB1B6B5}"/>
              </a:ext>
            </a:extLst>
          </p:cNvPr>
          <p:cNvSpPr txBox="1"/>
          <p:nvPr/>
        </p:nvSpPr>
        <p:spPr>
          <a:xfrm>
            <a:off x="541338" y="4261436"/>
            <a:ext cx="3879355" cy="164318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1">
                <a:solidFill>
                  <a:schemeClr val="tx2"/>
                </a:solidFill>
                <a:latin typeface="Gotham Bold"/>
                <a:cs typeface="Gotham Medium" pitchFamily="50" charset="0"/>
              </a:rPr>
              <a:t>Operations Committee</a:t>
            </a:r>
            <a:endParaRPr lang="en-US" sz="1200" b="1">
              <a:solidFill>
                <a:schemeClr val="tx2"/>
              </a:solidFill>
              <a:latin typeface="Gotham Bold"/>
              <a:cs typeface="Gotham" pitchFamily="50" charset="0"/>
            </a:endParaRPr>
          </a:p>
          <a:p>
            <a:r>
              <a:rPr lang="en-US" sz="1200" i="1">
                <a:solidFill>
                  <a:srgbClr val="0032E1"/>
                </a:solidFill>
                <a:latin typeface="Gotham" pitchFamily="50" charset="0"/>
                <a:cs typeface="Gotham" pitchFamily="50" charset="0"/>
              </a:rPr>
              <a:t>Objective: Set and Improve Service Standards</a:t>
            </a:r>
            <a:endParaRPr lang="en-US" sz="1200" b="1" i="1">
              <a:solidFill>
                <a:srgbClr val="0032E1"/>
              </a:solidFill>
              <a:latin typeface="Gotham" pitchFamily="50" charset="0"/>
              <a:cs typeface="Gotham" pitchFamily="50" charset="0"/>
            </a:endParaRPr>
          </a:p>
          <a:p>
            <a:endParaRPr lang="en-US" sz="12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r>
              <a:rPr lang="en-US" sz="1200" b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Open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Standardize workflow for all</a:t>
            </a:r>
          </a:p>
          <a:p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       APT Offices / Service Teams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Agree upon a universal products and </a:t>
            </a:r>
          </a:p>
          <a:p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        implementation (RFP, Proposal; </a:t>
            </a:r>
            <a:r>
              <a:rPr lang="en-US" sz="12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etc</a:t>
            </a: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)</a:t>
            </a:r>
          </a:p>
          <a:p>
            <a:pPr algn="l">
              <a:lnSpc>
                <a:spcPct val="120000"/>
              </a:lnSpc>
            </a:pPr>
            <a:endParaRPr lang="en-US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algn="l">
              <a:lnSpc>
                <a:spcPct val="120000"/>
              </a:lnSpc>
            </a:pPr>
            <a:endParaRPr lang="en-US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E8DE62-9E2D-E951-3D8E-F3E7EF692437}"/>
              </a:ext>
            </a:extLst>
          </p:cNvPr>
          <p:cNvSpPr txBox="1"/>
          <p:nvPr/>
        </p:nvSpPr>
        <p:spPr>
          <a:xfrm>
            <a:off x="8640057" y="4758012"/>
            <a:ext cx="3518766" cy="162070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1">
                <a:solidFill>
                  <a:schemeClr val="tx2"/>
                </a:solidFill>
                <a:latin typeface="Gotham Bold"/>
                <a:cs typeface="Gotham Medium" pitchFamily="50" charset="0"/>
              </a:rPr>
              <a:t>Packaged Solutions</a:t>
            </a:r>
            <a:endParaRPr lang="en-US" sz="1200" b="1">
              <a:solidFill>
                <a:schemeClr val="tx2"/>
              </a:solidFill>
              <a:latin typeface="Gotham Bold"/>
              <a:cs typeface="Gotham" pitchFamily="50" charset="0"/>
            </a:endParaRPr>
          </a:p>
          <a:p>
            <a:r>
              <a:rPr lang="en-US" sz="1200" i="1">
                <a:solidFill>
                  <a:srgbClr val="0032E1"/>
                </a:solidFill>
                <a:latin typeface="Gotham" pitchFamily="50" charset="0"/>
                <a:cs typeface="Gotham" pitchFamily="50" charset="0"/>
              </a:rPr>
              <a:t>Objective: Provide Single Site Enhanced Services</a:t>
            </a:r>
          </a:p>
          <a:p>
            <a:endParaRPr lang="en-US" sz="12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r>
              <a:rPr lang="en-US" sz="1200" b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Open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APT </a:t>
            </a:r>
            <a:r>
              <a:rPr lang="en-US" sz="12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TaskForce</a:t>
            </a: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 and </a:t>
            </a:r>
            <a:r>
              <a:rPr lang="en-US" sz="1200" err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ResourcePro</a:t>
            </a: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Samba MVR master contract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Loss control services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ECEB73-BA96-61F6-3AA0-C7140151DF20}"/>
              </a:ext>
            </a:extLst>
          </p:cNvPr>
          <p:cNvSpPr txBox="1"/>
          <p:nvPr/>
        </p:nvSpPr>
        <p:spPr>
          <a:xfrm>
            <a:off x="8640057" y="1645661"/>
            <a:ext cx="3424320" cy="298683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b="1">
                <a:solidFill>
                  <a:schemeClr val="tx2"/>
                </a:solidFill>
                <a:latin typeface="Gotham Bold"/>
                <a:cs typeface="Gotham Medium" pitchFamily="50" charset="0"/>
              </a:rPr>
              <a:t>Steering Committee</a:t>
            </a:r>
            <a:endParaRPr lang="en-US" sz="1200" b="1">
              <a:solidFill>
                <a:schemeClr val="tx2"/>
              </a:solidFill>
              <a:latin typeface="Gotham Bold"/>
              <a:cs typeface="Gotham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i="1">
                <a:solidFill>
                  <a:srgbClr val="0032E1"/>
                </a:solidFill>
                <a:latin typeface="Gotham" pitchFamily="50" charset="0"/>
                <a:cs typeface="Gotham" pitchFamily="50" charset="0"/>
              </a:rPr>
              <a:t>Objective: Grow the Transportation Books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Completed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Education course: MCIEF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Identifying transportation producers/offices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Deepen carrier relationships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>
              <a:solidFill>
                <a:schemeClr val="tx2"/>
              </a:solidFill>
              <a:latin typeface="Gotham" pitchFamily="50" charset="0"/>
              <a:cs typeface="Gotham" pitchFamily="50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Open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Gather and review total transportation 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Identify opportunities for growth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Accretive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Captive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Oversee direction of operations committee </a:t>
            </a:r>
          </a:p>
          <a:p>
            <a:pPr lvl="1"/>
            <a:r>
              <a:rPr lang="en-US" sz="1200">
                <a:solidFill>
                  <a:schemeClr val="tx2"/>
                </a:solidFill>
                <a:latin typeface="Gotham" pitchFamily="50" charset="0"/>
                <a:cs typeface="Gotham" pitchFamily="50" charset="0"/>
              </a:rPr>
              <a:t>And sales / mentor committee</a:t>
            </a:r>
          </a:p>
        </p:txBody>
      </p:sp>
    </p:spTree>
    <p:extLst>
      <p:ext uri="{BB962C8B-B14F-4D97-AF65-F5344CB8AC3E}">
        <p14:creationId xmlns:p14="http://schemas.microsoft.com/office/powerpoint/2010/main" val="1767228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4769B-2BB8-47F5-D4A8-7C15584E7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1620F4-CD09-F8FA-072A-52BE90876E50}"/>
              </a:ext>
            </a:extLst>
          </p:cNvPr>
          <p:cNvSpPr txBox="1">
            <a:spLocks/>
          </p:cNvSpPr>
          <p:nvPr/>
        </p:nvSpPr>
        <p:spPr>
          <a:xfrm>
            <a:off x="541338" y="786424"/>
            <a:ext cx="8332662" cy="5681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otham Medium" pitchFamily="50" charset="0"/>
                <a:cs typeface="Gotham Medium" pitchFamily="50" charset="0"/>
              </a:rPr>
              <a:t>National Memberships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60C85D-3ADF-8F6D-32D4-91907B1EA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671" y="3776990"/>
            <a:ext cx="2822120" cy="2371529"/>
          </a:xfrm>
          <a:prstGeom prst="rect">
            <a:avLst/>
          </a:prstGeom>
        </p:spPr>
      </p:pic>
      <p:pic>
        <p:nvPicPr>
          <p:cNvPr id="23" name="Picture 2" descr="Motor Carrier Insurance Education Foundation">
            <a:extLst>
              <a:ext uri="{FF2B5EF4-FFF2-40B4-BE49-F238E27FC236}">
                <a16:creationId xmlns:a16="http://schemas.microsoft.com/office/drawing/2014/main" id="{404FD03E-F7BF-D44C-4079-4DCDE4944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0671" y="2093647"/>
            <a:ext cx="2598379" cy="114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uckload Carriers Association Releases Updated Logo - Truckload Carriers  Association">
            <a:extLst>
              <a:ext uri="{FF2B5EF4-FFF2-40B4-BE49-F238E27FC236}">
                <a16:creationId xmlns:a16="http://schemas.microsoft.com/office/drawing/2014/main" id="{AA60EBE8-DF20-39EC-633C-BDDD8981F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960" y="3903852"/>
            <a:ext cx="2476027" cy="193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2DDEF521-30B4-7BD3-E843-452BC520F0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45" y="1914016"/>
            <a:ext cx="5296858" cy="12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55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08C2B6-366B-5E4E-AC22-D42EE04B0F93}"/>
              </a:ext>
            </a:extLst>
          </p:cNvPr>
          <p:cNvSpPr txBox="1"/>
          <p:nvPr/>
        </p:nvSpPr>
        <p:spPr>
          <a:xfrm>
            <a:off x="540641" y="2261546"/>
            <a:ext cx="7104903" cy="75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conversion and retention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 adding one of our telematics programs to your policies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1F3CC1-5475-0545-BA9B-57C0D6ECF681}"/>
              </a:ext>
            </a:extLst>
          </p:cNvPr>
          <p:cNvSpPr/>
          <p:nvPr/>
        </p:nvSpPr>
        <p:spPr>
          <a:xfrm>
            <a:off x="540641" y="1079773"/>
            <a:ext cx="623300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Our Best Rate with our Telematics Programs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FBD978-A1CE-A54C-9BA4-E2362EA7F930}"/>
              </a:ext>
            </a:extLst>
          </p:cNvPr>
          <p:cNvSpPr/>
          <p:nvPr/>
        </p:nvSpPr>
        <p:spPr>
          <a:xfrm>
            <a:off x="5030282" y="3709365"/>
            <a:ext cx="1537600" cy="323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Smart Haul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93A992-18B2-3140-BACC-635D65B85848}"/>
              </a:ext>
            </a:extLst>
          </p:cNvPr>
          <p:cNvSpPr txBox="1"/>
          <p:nvPr/>
        </p:nvSpPr>
        <p:spPr>
          <a:xfrm>
            <a:off x="4297009" y="4257033"/>
            <a:ext cx="3506707" cy="6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Vehicles requiring an Electronic Logging Device (ELD)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70AA8-BEC3-184B-8A64-AB85E6AB760A}"/>
              </a:ext>
            </a:extLst>
          </p:cNvPr>
          <p:cNvSpPr/>
          <p:nvPr/>
        </p:nvSpPr>
        <p:spPr>
          <a:xfrm>
            <a:off x="1168035" y="3709365"/>
            <a:ext cx="1191545" cy="323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746EF3-DD61-8F44-870D-8F1AD63E6CB5}"/>
              </a:ext>
            </a:extLst>
          </p:cNvPr>
          <p:cNvSpPr txBox="1"/>
          <p:nvPr/>
        </p:nvSpPr>
        <p:spPr>
          <a:xfrm>
            <a:off x="499717" y="4257032"/>
            <a:ext cx="3282256" cy="61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Commercial Vehicles that do not require an ELD. (Everyone else)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40E1A09-C766-FA4F-B59E-1993D2BC3106}"/>
              </a:ext>
            </a:extLst>
          </p:cNvPr>
          <p:cNvSpPr txBox="1">
            <a:spLocks/>
          </p:cNvSpPr>
          <p:nvPr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3148-1C45-654B-A971-1E082E2E12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68FF4-D558-4585-BA34-1E8D1E0DF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67" t="6288" r="9094" b="9743"/>
          <a:stretch/>
        </p:blipFill>
        <p:spPr>
          <a:xfrm>
            <a:off x="7803716" y="-1"/>
            <a:ext cx="4479566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33131D-CF25-478F-824F-85A1267D7E25}"/>
              </a:ext>
            </a:extLst>
          </p:cNvPr>
          <p:cNvSpPr txBox="1"/>
          <p:nvPr/>
        </p:nvSpPr>
        <p:spPr>
          <a:xfrm>
            <a:off x="2715836" y="5701422"/>
            <a:ext cx="7104903" cy="387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Automatically offered on all fleet quotes.</a:t>
            </a:r>
          </a:p>
        </p:txBody>
      </p:sp>
    </p:spTree>
    <p:extLst>
      <p:ext uri="{BB962C8B-B14F-4D97-AF65-F5344CB8AC3E}">
        <p14:creationId xmlns:p14="http://schemas.microsoft.com/office/powerpoint/2010/main" val="46688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D36ADB8-E529-6C46-8329-678A0F003FA7}"/>
              </a:ext>
            </a:extLst>
          </p:cNvPr>
          <p:cNvGraphicFramePr>
            <a:graphicFrameLocks noGrp="1"/>
          </p:cNvGraphicFramePr>
          <p:nvPr/>
        </p:nvGraphicFramePr>
        <p:xfrm>
          <a:off x="1671145" y="1793314"/>
          <a:ext cx="9680026" cy="4303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351">
                  <a:extLst>
                    <a:ext uri="{9D8B030D-6E8A-4147-A177-3AD203B41FA5}">
                      <a16:colId xmlns:a16="http://schemas.microsoft.com/office/drawing/2014/main" val="4214141936"/>
                    </a:ext>
                  </a:extLst>
                </a:gridCol>
                <a:gridCol w="1136351">
                  <a:extLst>
                    <a:ext uri="{9D8B030D-6E8A-4147-A177-3AD203B41FA5}">
                      <a16:colId xmlns:a16="http://schemas.microsoft.com/office/drawing/2014/main" val="4203595032"/>
                    </a:ext>
                  </a:extLst>
                </a:gridCol>
                <a:gridCol w="1133061">
                  <a:extLst>
                    <a:ext uri="{9D8B030D-6E8A-4147-A177-3AD203B41FA5}">
                      <a16:colId xmlns:a16="http://schemas.microsoft.com/office/drawing/2014/main" val="3287868330"/>
                    </a:ext>
                  </a:extLst>
                </a:gridCol>
                <a:gridCol w="1133061">
                  <a:extLst>
                    <a:ext uri="{9D8B030D-6E8A-4147-A177-3AD203B41FA5}">
                      <a16:colId xmlns:a16="http://schemas.microsoft.com/office/drawing/2014/main" val="964271537"/>
                    </a:ext>
                  </a:extLst>
                </a:gridCol>
                <a:gridCol w="1574358">
                  <a:extLst>
                    <a:ext uri="{9D8B030D-6E8A-4147-A177-3AD203B41FA5}">
                      <a16:colId xmlns:a16="http://schemas.microsoft.com/office/drawing/2014/main" val="731322525"/>
                    </a:ext>
                  </a:extLst>
                </a:gridCol>
                <a:gridCol w="1781092">
                  <a:extLst>
                    <a:ext uri="{9D8B030D-6E8A-4147-A177-3AD203B41FA5}">
                      <a16:colId xmlns:a16="http://schemas.microsoft.com/office/drawing/2014/main" val="3689385072"/>
                    </a:ext>
                  </a:extLst>
                </a:gridCol>
                <a:gridCol w="1785752">
                  <a:extLst>
                    <a:ext uri="{9D8B030D-6E8A-4147-A177-3AD203B41FA5}">
                      <a16:colId xmlns:a16="http://schemas.microsoft.com/office/drawing/2014/main" val="2483437746"/>
                    </a:ext>
                  </a:extLst>
                </a:gridCol>
              </a:tblGrid>
              <a:tr h="24173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AUTO &amp; CONTRACTOR PROGRAMS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8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C78B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 TRUCK PROGRAMS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7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73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227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610778"/>
                  </a:ext>
                </a:extLst>
              </a:tr>
              <a:tr h="163483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BUSINESS AUTO </a:t>
                      </a:r>
                      <a:b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Broad variety of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vehicle types used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 many industries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CONTRACTOR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Vehicles used in </a:t>
                      </a:r>
                      <a:b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contractor businesses</a:t>
                      </a:r>
                    </a:p>
                  </a:txBody>
                  <a:tcPr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FOR-HIRE TRANSPORTATION PROGRAM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Freight trucks that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haul goods for others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FOR-HIRE SPECIALTY TRUCK PROGRAM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Work trucks focused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 specific niches or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hauling for others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5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C78B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PROGRAM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Tow trucks with </a:t>
                      </a:r>
                      <a:b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D6D6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hooks (wreckers) and rollbacks (car carriers)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36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6945219"/>
                  </a:ext>
                </a:extLst>
              </a:tr>
              <a:tr h="1254828"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Consultants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Janitorial services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 shops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Religious/nonprofit organizations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Farming &amp; livestock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6D6D6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146FE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T="2286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Couriers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 distributors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Food truck vendors/delivery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For-hire livery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&amp; more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endParaRPr lang="en-US" sz="8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Contractors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Carpenters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Plumbers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Electricians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Landscapers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Snowplowers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T="228600"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Heavy construction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Concrete &amp; asphalt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trades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&amp; more</a:t>
                      </a:r>
                    </a:p>
                  </a:txBody>
                  <a:tcPr marL="182880" marT="2286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Owner-operators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Expeditors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freight haulers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 hauling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Household movers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Tractor-trailers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&amp; more</a:t>
                      </a:r>
                    </a:p>
                  </a:txBody>
                  <a:tcPr marL="182880" marT="228600"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Dirt, sand &amp; gravel haulers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 haulers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Garbage, waste &amp; debris haulers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Tractor-trailers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Coal haulers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&amp; more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T="228600"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Tow services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 stations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 repair shops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Anytime roadside assistance</a:t>
                      </a:r>
                    </a:p>
                    <a:p>
                      <a:pPr>
                        <a:lnSpc>
                          <a:spcPts val="1100"/>
                        </a:lnSpc>
                        <a:spcAft>
                          <a:spcPts val="600"/>
                        </a:spcAft>
                        <a:defRPr sz="1000" b="0" i="0" u="none" strike="noStrike" kern="1200" spc="0" baseline="0"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latin typeface="96 Sans Medium" panose="020C0504020203020204" pitchFamily="34" charset="77"/>
                          <a:ea typeface="+mn-ea"/>
                          <a:cs typeface="+mn-cs"/>
                        </a:defRPr>
                      </a:pPr>
                      <a:r>
                        <a:rPr lang="en-US" sz="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&amp; more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C78B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2880" marT="228600">
                    <a:lnL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DFDEE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369204"/>
                  </a:ext>
                </a:extLst>
              </a:tr>
            </a:tbl>
          </a:graphicData>
        </a:graphic>
      </p:graphicFrame>
      <p:pic>
        <p:nvPicPr>
          <p:cNvPr id="29" name="Graphic 28">
            <a:extLst>
              <a:ext uri="{FF2B5EF4-FFF2-40B4-BE49-F238E27FC236}">
                <a16:creationId xmlns:a16="http://schemas.microsoft.com/office/drawing/2014/main" id="{FF7B4B14-06CA-7647-9B3E-8AE624602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22501" y="2133956"/>
            <a:ext cx="1238249" cy="12382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4E24A1-1BA2-0B46-AB4C-FD6175CD1548}"/>
              </a:ext>
            </a:extLst>
          </p:cNvPr>
          <p:cNvSpPr/>
          <p:nvPr/>
        </p:nvSpPr>
        <p:spPr>
          <a:xfrm>
            <a:off x="529426" y="4369172"/>
            <a:ext cx="10171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09A4D-69DC-6C42-881E-87097E0343D6}"/>
              </a:ext>
            </a:extLst>
          </p:cNvPr>
          <p:cNvSpPr/>
          <p:nvPr/>
        </p:nvSpPr>
        <p:spPr>
          <a:xfrm>
            <a:off x="773623" y="2398701"/>
            <a:ext cx="772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Vehicles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8DB83-1284-AE46-A827-8728A9F08786}"/>
              </a:ext>
            </a:extLst>
          </p:cNvPr>
          <p:cNvSpPr txBox="1"/>
          <p:nvPr/>
        </p:nvSpPr>
        <p:spPr>
          <a:xfrm>
            <a:off x="539060" y="414130"/>
            <a:ext cx="95348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Market Targets (BMTs)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8EEA43AB-144D-1C47-92D9-A06AEC321E78}"/>
              </a:ext>
            </a:extLst>
          </p:cNvPr>
          <p:cNvSpPr txBox="1">
            <a:spLocks/>
          </p:cNvSpPr>
          <p:nvPr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3148-1C45-654B-A971-1E082E2E12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0E5C379A-DE87-2B4B-8B9B-BE6A3128A6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2307" y="1973516"/>
            <a:ext cx="1502382" cy="1502382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7B5B8FA5-13A0-0C40-BFDF-86F190A879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4514" y="1983404"/>
            <a:ext cx="1346758" cy="134675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AB8F9B7-C5B0-BF45-B6F1-9C605925C5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58183" y="1952256"/>
            <a:ext cx="1396999" cy="1396999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ADFC2FBE-AB7A-1A48-B96F-021AB5D896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786983" y="1999427"/>
            <a:ext cx="1401354" cy="14013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F28F5-142C-0A17-C633-FE8B439573C7}"/>
              </a:ext>
            </a:extLst>
          </p:cNvPr>
          <p:cNvSpPr txBox="1"/>
          <p:nvPr/>
        </p:nvSpPr>
        <p:spPr>
          <a:xfrm>
            <a:off x="6210795" y="1359194"/>
            <a:ext cx="3384467" cy="338554"/>
          </a:xfrm>
          <a:prstGeom prst="rect">
            <a:avLst/>
          </a:prstGeom>
          <a:solidFill>
            <a:srgbClr val="2C78B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Smart Haul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7139C1-7ADB-1589-6E2F-4224367216CE}"/>
              </a:ext>
            </a:extLst>
          </p:cNvPr>
          <p:cNvSpPr txBox="1"/>
          <p:nvPr/>
        </p:nvSpPr>
        <p:spPr>
          <a:xfrm>
            <a:off x="1671145" y="957468"/>
            <a:ext cx="9680025" cy="338554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ProView (if not eligible for Smart Haul)</a:t>
            </a:r>
          </a:p>
        </p:txBody>
      </p:sp>
    </p:spTree>
    <p:extLst>
      <p:ext uri="{BB962C8B-B14F-4D97-AF65-F5344CB8AC3E}">
        <p14:creationId xmlns:p14="http://schemas.microsoft.com/office/powerpoint/2010/main" val="1972696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2DC77-1045-884B-D746-A1441E18C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3519815" cy="6857999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21E24F5-F339-D31D-16DA-2C03406A8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667" y="6394449"/>
            <a:ext cx="1104758" cy="3094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1BA357-C91B-D7DD-217B-EA3F1EE20EF9}"/>
              </a:ext>
            </a:extLst>
          </p:cNvPr>
          <p:cNvSpPr txBox="1"/>
          <p:nvPr/>
        </p:nvSpPr>
        <p:spPr>
          <a:xfrm>
            <a:off x="532980" y="1580564"/>
            <a:ext cx="330108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Snapshot ProView</a:t>
            </a:r>
            <a:endParaRPr kumimoji="0" lang="en-US" sz="3200" b="1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39DFE496-4458-0AC5-DD05-E3D4A17E31EC}"/>
              </a:ext>
            </a:extLst>
          </p:cNvPr>
          <p:cNvSpPr txBox="1">
            <a:spLocks/>
          </p:cNvSpPr>
          <p:nvPr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3148-1C45-654B-A971-1E082E2E12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9DDF1B-95AD-238E-1E61-C053C95C6A74}"/>
              </a:ext>
            </a:extLst>
          </p:cNvPr>
          <p:cNvSpPr txBox="1"/>
          <p:nvPr/>
        </p:nvSpPr>
        <p:spPr>
          <a:xfrm>
            <a:off x="2146300" y="2086907"/>
            <a:ext cx="241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1472B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®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396A3-5B18-2755-98F9-CB5DE55F20EF}"/>
              </a:ext>
            </a:extLst>
          </p:cNvPr>
          <p:cNvSpPr txBox="1"/>
          <p:nvPr/>
        </p:nvSpPr>
        <p:spPr>
          <a:xfrm>
            <a:off x="554690" y="2894842"/>
            <a:ext cx="243564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Real Time Tracking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Trip Details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Safety Scorecards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Geofencing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Discounts of 5%-20%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472B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FD6E00-6C63-4288-8BD1-9EFE1BCEE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23811" r="8195" b="6484"/>
          <a:stretch/>
        </p:blipFill>
        <p:spPr bwMode="auto">
          <a:xfrm>
            <a:off x="3554153" y="1580564"/>
            <a:ext cx="8502564" cy="3767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797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E0BC4A-A319-2174-64FF-8F5A3B5F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31354" y="1463040"/>
            <a:ext cx="3549023" cy="470916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C2F831-80A5-116D-EB39-83CB22147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40540" y="1463040"/>
            <a:ext cx="3549023" cy="470916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3B544A5-8FA3-1929-56CC-453716D56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4340540" y="6172200"/>
            <a:ext cx="3547872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007AE24-460C-E0AA-DC24-A75476D31A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7700" y="1463040"/>
            <a:ext cx="3549023" cy="4709160"/>
          </a:xfrm>
          <a:prstGeom prst="rect">
            <a:avLst/>
          </a:prstGeom>
          <a:solidFill>
            <a:srgbClr val="F4F4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18EEE6-92E9-2DC2-711C-F7158A80E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647700" y="6172200"/>
            <a:ext cx="3547872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7D0E2EE-AA9B-12E9-EED7-B98A108E210F}"/>
              </a:ext>
            </a:extLst>
          </p:cNvPr>
          <p:cNvSpPr/>
          <p:nvPr/>
        </p:nvSpPr>
        <p:spPr>
          <a:xfrm>
            <a:off x="894026" y="1959882"/>
            <a:ext cx="77777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Quote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1CF942-7ABD-57FF-956C-E9280DEA9012}"/>
              </a:ext>
            </a:extLst>
          </p:cNvPr>
          <p:cNvSpPr txBox="1"/>
          <p:nvPr/>
        </p:nvSpPr>
        <p:spPr>
          <a:xfrm>
            <a:off x="900023" y="2295703"/>
            <a:ext cx="3078600" cy="306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Agent quotes on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ForAgentsOnly.com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AE1089-CF00-E177-350D-C3677642654A}"/>
              </a:ext>
            </a:extLst>
          </p:cNvPr>
          <p:cNvSpPr/>
          <p:nvPr/>
        </p:nvSpPr>
        <p:spPr>
          <a:xfrm>
            <a:off x="4597751" y="1959882"/>
            <a:ext cx="77938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884B9-8C93-52AD-3952-8A5782621AB1}"/>
              </a:ext>
            </a:extLst>
          </p:cNvPr>
          <p:cNvSpPr txBox="1"/>
          <p:nvPr/>
        </p:nvSpPr>
        <p:spPr>
          <a:xfrm>
            <a:off x="4603748" y="2295703"/>
            <a:ext cx="2584452" cy="537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mail device(s) and customer installs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865669-7FB5-3570-D72C-032A0133AB57}"/>
              </a:ext>
            </a:extLst>
          </p:cNvPr>
          <p:cNvSpPr/>
          <p:nvPr/>
        </p:nvSpPr>
        <p:spPr>
          <a:xfrm>
            <a:off x="8274384" y="1959882"/>
            <a:ext cx="100540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Register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B53F8F-AC81-D9B9-5C94-89B465BC08F8}"/>
              </a:ext>
            </a:extLst>
          </p:cNvPr>
          <p:cNvSpPr txBox="1"/>
          <p:nvPr/>
        </p:nvSpPr>
        <p:spPr>
          <a:xfrm>
            <a:off x="8280381" y="2295703"/>
            <a:ext cx="3078600" cy="99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After installation, customers with any number of power units register for our Proview Dashboard to track and manage their vehicles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450D142-EAC8-76BA-50E6-EF821CA8EAAD}"/>
              </a:ext>
            </a:extLst>
          </p:cNvPr>
          <p:cNvSpPr txBox="1">
            <a:spLocks/>
          </p:cNvSpPr>
          <p:nvPr/>
        </p:nvSpPr>
        <p:spPr>
          <a:xfrm>
            <a:off x="539060" y="431146"/>
            <a:ext cx="61538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1472B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Getting Started Is Easy</a:t>
            </a: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5F6452CE-1EEE-3B8D-E7CB-B2C1F4A2E494}"/>
              </a:ext>
            </a:extLst>
          </p:cNvPr>
          <p:cNvSpPr txBox="1">
            <a:spLocks/>
          </p:cNvSpPr>
          <p:nvPr/>
        </p:nvSpPr>
        <p:spPr>
          <a:xfrm>
            <a:off x="11370917" y="6407702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C93148-1C45-654B-A971-1E082E2E12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FBAA385-0FD0-26F5-0ADF-05EBC8852FE0}"/>
              </a:ext>
            </a:extLst>
          </p:cNvPr>
          <p:cNvSpPr/>
          <p:nvPr/>
        </p:nvSpPr>
        <p:spPr>
          <a:xfrm>
            <a:off x="876300" y="1240885"/>
            <a:ext cx="508000" cy="508000"/>
          </a:xfrm>
          <a:prstGeom prst="ellipse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5DFFF5-FED0-C08F-3C18-41A1B2711490}"/>
              </a:ext>
            </a:extLst>
          </p:cNvPr>
          <p:cNvSpPr txBox="1"/>
          <p:nvPr/>
        </p:nvSpPr>
        <p:spPr>
          <a:xfrm>
            <a:off x="952500" y="1284819"/>
            <a:ext cx="46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D99DC6-A0C8-EA95-E61C-0AAA4C1A0F15}"/>
              </a:ext>
            </a:extLst>
          </p:cNvPr>
          <p:cNvSpPr/>
          <p:nvPr/>
        </p:nvSpPr>
        <p:spPr>
          <a:xfrm>
            <a:off x="4610100" y="1240885"/>
            <a:ext cx="508000" cy="508000"/>
          </a:xfrm>
          <a:prstGeom prst="ellipse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370AB9-5C98-B6EE-DE01-CD3CF6A228CB}"/>
              </a:ext>
            </a:extLst>
          </p:cNvPr>
          <p:cNvSpPr txBox="1"/>
          <p:nvPr/>
        </p:nvSpPr>
        <p:spPr>
          <a:xfrm>
            <a:off x="4686300" y="1284819"/>
            <a:ext cx="46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152C362-1499-61A6-A041-A9D891BEFE1E}"/>
              </a:ext>
            </a:extLst>
          </p:cNvPr>
          <p:cNvSpPr/>
          <p:nvPr/>
        </p:nvSpPr>
        <p:spPr>
          <a:xfrm>
            <a:off x="8293100" y="1240885"/>
            <a:ext cx="508000" cy="508000"/>
          </a:xfrm>
          <a:prstGeom prst="ellipse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7537D2-C935-BF33-35BA-C8CE0801FE41}"/>
              </a:ext>
            </a:extLst>
          </p:cNvPr>
          <p:cNvSpPr txBox="1"/>
          <p:nvPr/>
        </p:nvSpPr>
        <p:spPr>
          <a:xfrm>
            <a:off x="8369300" y="1284819"/>
            <a:ext cx="46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BAABE1-D6F6-D25D-A90A-8C74BF8FAAC9}"/>
              </a:ext>
            </a:extLst>
          </p:cNvPr>
          <p:cNvGrpSpPr/>
          <p:nvPr/>
        </p:nvGrpSpPr>
        <p:grpSpPr>
          <a:xfrm>
            <a:off x="8832394" y="3575734"/>
            <a:ext cx="1946943" cy="2602760"/>
            <a:chOff x="8832394" y="3559502"/>
            <a:chExt cx="1946943" cy="2602760"/>
          </a:xfrm>
        </p:grpSpPr>
        <p:sp>
          <p:nvSpPr>
            <p:cNvPr id="29" name="Round Same Side Corner Rectangle 28">
              <a:extLst>
                <a:ext uri="{FF2B5EF4-FFF2-40B4-BE49-F238E27FC236}">
                  <a16:creationId xmlns:a16="http://schemas.microsoft.com/office/drawing/2014/main" id="{D4B5FDEA-4B54-3CEF-24CB-162280037A7B}"/>
                </a:ext>
              </a:extLst>
            </p:cNvPr>
            <p:cNvSpPr/>
            <p:nvPr/>
          </p:nvSpPr>
          <p:spPr>
            <a:xfrm>
              <a:off x="8918713" y="3637722"/>
              <a:ext cx="1769165" cy="2524539"/>
            </a:xfrm>
            <a:prstGeom prst="round2SameRect">
              <a:avLst>
                <a:gd name="adj1" fmla="val 14667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7" name="Picture 16" descr="Screen Clipping">
              <a:extLst>
                <a:ext uri="{FF2B5EF4-FFF2-40B4-BE49-F238E27FC236}">
                  <a16:creationId xmlns:a16="http://schemas.microsoft.com/office/drawing/2014/main" id="{FAFF4E6D-5DC7-D13E-EC6A-F6A6A7D0A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40" t="1816" r="3132"/>
            <a:stretch/>
          </p:blipFill>
          <p:spPr>
            <a:xfrm>
              <a:off x="9119260" y="3916016"/>
              <a:ext cx="1404731" cy="2242691"/>
            </a:xfrm>
            <a:prstGeom prst="rect">
              <a:avLst/>
            </a:prstGeom>
            <a:ln w="1270"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9D1E78-5B8F-28F2-E007-F37D9487A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30083"/>
            <a:stretch/>
          </p:blipFill>
          <p:spPr>
            <a:xfrm>
              <a:off x="8832394" y="3559502"/>
              <a:ext cx="1946943" cy="260276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E5E838-5F50-DEE7-373D-31305024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031354" y="6172200"/>
            <a:ext cx="3547872" cy="0"/>
          </a:xfrm>
          <a:prstGeom prst="line">
            <a:avLst/>
          </a:prstGeom>
          <a:ln>
            <a:solidFill>
              <a:srgbClr val="0077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BF603D13-B0FC-487C-9B13-D3C5FB1F1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43" y="3374993"/>
            <a:ext cx="2649465" cy="171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BE60F2-38B4-4B16-BE88-E9CAD7661DA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18" y="3429000"/>
            <a:ext cx="3166185" cy="84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67989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2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3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4.xml><?xml version="1.0" encoding="utf-8"?>
<a:theme xmlns:a="http://schemas.openxmlformats.org/drawingml/2006/main" name="Center aligned slides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F3F9FC"/>
      </a:lt2>
      <a:accent1>
        <a:srgbClr val="146FED"/>
      </a:accent1>
      <a:accent2>
        <a:srgbClr val="FFA351"/>
      </a:accent2>
      <a:accent3>
        <a:srgbClr val="44B2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10">
    <a:dk1>
      <a:srgbClr val="000000"/>
    </a:dk1>
    <a:lt1>
      <a:srgbClr val="FFFFFF"/>
    </a:lt1>
    <a:dk2>
      <a:srgbClr val="44546A"/>
    </a:dk2>
    <a:lt2>
      <a:srgbClr val="F3F9FC"/>
    </a:lt2>
    <a:accent1>
      <a:srgbClr val="146FED"/>
    </a:accent1>
    <a:accent2>
      <a:srgbClr val="FFA351"/>
    </a:accent2>
    <a:accent3>
      <a:srgbClr val="44B2F2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2" ma:contentTypeDescription="Create a new document." ma:contentTypeScope="" ma:versionID="6a042bc40ed9fcdc294d59091bcf0896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f9d19509c7d1d2614e79c23bf01f0636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Props1.xml><?xml version="1.0" encoding="utf-8"?>
<ds:datastoreItem xmlns:ds="http://schemas.openxmlformats.org/officeDocument/2006/customXml" ds:itemID="{5F9CB334-6B60-42C0-971F-18A31388F90A}"/>
</file>

<file path=customXml/itemProps2.xml><?xml version="1.0" encoding="utf-8"?>
<ds:datastoreItem xmlns:ds="http://schemas.openxmlformats.org/officeDocument/2006/customXml" ds:itemID="{2080AD10-D8E7-485B-92B1-0D715B3051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05143B-A469-47F5-ACEA-1C9693EC522A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AP_PowerPoint presentation template</Template>
  <TotalTime>0</TotalTime>
  <Words>784</Words>
  <Application>Microsoft Office PowerPoint</Application>
  <PresentationFormat>Widescreen</PresentationFormat>
  <Paragraphs>250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Avenir</vt:lpstr>
      <vt:lpstr>Calibri</vt:lpstr>
      <vt:lpstr>Gotham</vt:lpstr>
      <vt:lpstr>Gotham Bold</vt:lpstr>
      <vt:lpstr>Gotham Medium</vt:lpstr>
      <vt:lpstr>Inter Medium</vt:lpstr>
      <vt:lpstr>Heading_White</vt:lpstr>
      <vt:lpstr>1 Speaker</vt:lpstr>
      <vt:lpstr>1_Blank_White_Tracks</vt:lpstr>
      <vt:lpstr>Center aligned slides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Employee Benefits Blueprint</dc:title>
  <dc:creator>Lynne Tseng</dc:creator>
  <cp:lastModifiedBy>Lynne Tseng</cp:lastModifiedBy>
  <cp:revision>1</cp:revision>
  <dcterms:created xsi:type="dcterms:W3CDTF">2023-07-31T14:28:19Z</dcterms:created>
  <dcterms:modified xsi:type="dcterms:W3CDTF">2025-08-15T20:14:10Z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